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revisionInfo.xml" ContentType="application/vnd.ms-powerpoint.revisioninfo+xml"/>
  <Override PartName="/ppt/charts/colors1.xml" ContentType="application/vnd.ms-office.chartcolorstyle+xml"/>
  <Override PartName="/ppt/charts/style1.xml" ContentType="application/vnd.ms-office.chart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324" r:id="rId3"/>
    <p:sldId id="325" r:id="rId4"/>
    <p:sldId id="326" r:id="rId5"/>
    <p:sldId id="289" r:id="rId6"/>
    <p:sldId id="282" r:id="rId7"/>
    <p:sldId id="283" r:id="rId8"/>
    <p:sldId id="321" r:id="rId9"/>
    <p:sldId id="327" r:id="rId10"/>
    <p:sldId id="323" r:id="rId11"/>
    <p:sldId id="284" r:id="rId12"/>
    <p:sldId id="286" r:id="rId13"/>
    <p:sldId id="273" r:id="rId14"/>
    <p:sldId id="328" r:id="rId15"/>
    <p:sldId id="304" r:id="rId16"/>
    <p:sldId id="293" r:id="rId17"/>
    <p:sldId id="274" r:id="rId18"/>
    <p:sldId id="288" r:id="rId19"/>
    <p:sldId id="290" r:id="rId20"/>
    <p:sldId id="301" r:id="rId21"/>
    <p:sldId id="261" r:id="rId22"/>
    <p:sldId id="318" r:id="rId23"/>
    <p:sldId id="275" r:id="rId24"/>
    <p:sldId id="297" r:id="rId25"/>
    <p:sldId id="319" r:id="rId26"/>
    <p:sldId id="287" r:id="rId27"/>
    <p:sldId id="302" r:id="rId28"/>
    <p:sldId id="320" r:id="rId29"/>
    <p:sldId id="298" r:id="rId30"/>
    <p:sldId id="299" r:id="rId31"/>
    <p:sldId id="300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A5D5"/>
    <a:srgbClr val="1987C5"/>
    <a:srgbClr val="44546A"/>
    <a:srgbClr val="8FC3E3"/>
    <a:srgbClr val="CCD6DE"/>
    <a:srgbClr val="FFFFFF"/>
    <a:srgbClr val="385723"/>
    <a:srgbClr val="BFBFBF"/>
    <a:srgbClr val="CDD9EF"/>
    <a:srgbClr val="2F55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7" autoAdjust="0"/>
    <p:restoredTop sz="96850" autoAdjust="0"/>
  </p:normalViewPr>
  <p:slideViewPr>
    <p:cSldViewPr snapToGrid="0">
      <p:cViewPr>
        <p:scale>
          <a:sx n="75" d="100"/>
          <a:sy n="75" d="100"/>
        </p:scale>
        <p:origin x="-36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6916377267671519E-2"/>
          <c:y val="5.7953059162886317E-2"/>
          <c:w val="0.85858585858585856"/>
          <c:h val="0.88541666666666663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Specimens</c:v>
                </c:pt>
              </c:strCache>
            </c:strRef>
          </c:tx>
          <c:dPt>
            <c:idx val="0"/>
            <c:bubble3D val="0"/>
            <c:explosion val="5"/>
            <c:spPr>
              <a:solidFill>
                <a:schemeClr val="accent1">
                  <a:shade val="76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40-48EF-99D8-74C139949723}"/>
              </c:ext>
            </c:extLst>
          </c:dPt>
          <c:dPt>
            <c:idx val="1"/>
            <c:bubble3D val="0"/>
            <c:explosion val="3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40-48EF-99D8-74C139949723}"/>
              </c:ext>
            </c:extLst>
          </c:dPt>
          <c:dLbls>
            <c:dLbl>
              <c:idx val="0"/>
              <c:layout>
                <c:manualLayout>
                  <c:x val="-0.26068360169290394"/>
                  <c:y val="-4.708686056984513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GB" sz="1800" b="1" i="0" u="none" strike="noStrike" kern="1200" spc="0" baseline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dirty="0"/>
                      <a:t>Europe</a:t>
                    </a:r>
                    <a:r>
                      <a:rPr lang="en-US" baseline="0" dirty="0"/>
                      <a:t>, 55%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40-48EF-99D8-74C139949723}"/>
                </c:ext>
              </c:extLst>
            </c:dLbl>
            <c:dLbl>
              <c:idx val="1"/>
              <c:layout>
                <c:manualLayout>
                  <c:x val="0.17921997616387145"/>
                  <c:y val="2.89765295814431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lang="en-GB" sz="1800" b="1" i="0" u="none" strike="noStrike" kern="1200" spc="0" baseline="0">
                        <a:solidFill>
                          <a:schemeClr val="bg1"/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r>
                      <a:rPr lang="en-US" dirty="0"/>
                      <a:t>Rest of World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bestFit"/>
              <c:showLegendKey val="0"/>
              <c:showVal val="0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40-48EF-99D8-74C1399497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Europe</c:v>
                </c:pt>
                <c:pt idx="1">
                  <c:v>Rest of World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1640-48EF-99D8-74C13994972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5A2FA-9736-4786-ACDB-948289B62071}" type="datetimeFigureOut">
              <a:rPr lang="en-GB" smtClean="0"/>
              <a:t>07/06/2017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98961-1C8E-496B-AE32-31121DFD6A7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3352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8277" y="717332"/>
            <a:ext cx="4123699" cy="206597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10991850" y="0"/>
            <a:ext cx="1200150" cy="6858000"/>
          </a:xfrm>
          <a:prstGeom prst="rect">
            <a:avLst/>
          </a:prstGeom>
          <a:solidFill>
            <a:srgbClr val="8FC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547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phic 1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t="32703"/>
          <a:stretch/>
        </p:blipFill>
        <p:spPr>
          <a:xfrm rot="16200000">
            <a:off x="-2801203" y="2801207"/>
            <a:ext cx="6858001" cy="125559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1255594" cy="6858000"/>
          </a:xfrm>
          <a:prstGeom prst="rect">
            <a:avLst/>
          </a:prstGeom>
          <a:solidFill>
            <a:schemeClr val="accent5">
              <a:lumMod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713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50494" cy="6858000"/>
          </a:xfrm>
          <a:prstGeom prst="rect">
            <a:avLst/>
          </a:prstGeom>
          <a:solidFill>
            <a:schemeClr val="accent6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238125" cy="6858000"/>
          </a:xfrm>
          <a:prstGeom prst="rect">
            <a:avLst/>
          </a:prstGeom>
          <a:solidFill>
            <a:srgbClr val="385723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7978652" y="2326494"/>
            <a:ext cx="7124700" cy="19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54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50494" cy="6858000"/>
          </a:xfrm>
          <a:prstGeom prst="rect">
            <a:avLst/>
          </a:prstGeom>
          <a:solidFill>
            <a:schemeClr val="accent2">
              <a:lumMod val="75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238125" cy="6858000"/>
          </a:xfrm>
          <a:prstGeom prst="rect">
            <a:avLst/>
          </a:prstGeom>
          <a:solidFill>
            <a:schemeClr val="accent2">
              <a:lumMod val="50000"/>
              <a:alpha val="6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6200000">
            <a:off x="7978652" y="2326494"/>
            <a:ext cx="7124700" cy="193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08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-10877550" y="-130957"/>
            <a:ext cx="26179635" cy="7122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10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tUp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921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62" r:id="rId4"/>
    <p:sldLayoutId id="214748366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44.sv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3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11" Type="http://schemas.openxmlformats.org/officeDocument/2006/relationships/image" Target="../media/image42.svg"/><Relationship Id="rId5" Type="http://schemas.openxmlformats.org/officeDocument/2006/relationships/image" Target="../media/image39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39.pn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8.png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8.sv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55.png"/><Relationship Id="rId4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48400" y="3295650"/>
            <a:ext cx="445770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b="1" dirty="0">
                <a:latin typeface="+mj-lt"/>
              </a:rPr>
              <a:t>Dimitris Koureas</a:t>
            </a:r>
          </a:p>
          <a:p>
            <a:pPr algn="r"/>
            <a:endParaRPr lang="en-GB" sz="1200" dirty="0">
              <a:latin typeface="+mj-lt"/>
            </a:endParaRPr>
          </a:p>
          <a:p>
            <a:pPr algn="r"/>
            <a:endParaRPr lang="en-GB" i="1" dirty="0">
              <a:latin typeface="+mj-lt"/>
            </a:endParaRPr>
          </a:p>
          <a:p>
            <a:pPr algn="r"/>
            <a:endParaRPr lang="en-GB" i="1" dirty="0">
              <a:latin typeface="+mj-lt"/>
            </a:endParaRPr>
          </a:p>
          <a:p>
            <a:pPr algn="r"/>
            <a:endParaRPr lang="en-GB" sz="700" dirty="0"/>
          </a:p>
          <a:p>
            <a:pPr algn="r"/>
            <a:r>
              <a:rPr lang="en-GB" dirty="0"/>
              <a:t>Lead, Research Data and Partnerships</a:t>
            </a:r>
          </a:p>
          <a:p>
            <a:pPr algn="r"/>
            <a:endParaRPr lang="en-GB" i="1" dirty="0">
              <a:latin typeface="+mj-lt"/>
            </a:endParaRPr>
          </a:p>
          <a:p>
            <a:pPr algn="r"/>
            <a:r>
              <a:rPr lang="en-GB" i="1" dirty="0">
                <a:latin typeface="+mj-lt"/>
              </a:rPr>
              <a:t>Coordinator</a:t>
            </a:r>
            <a:r>
              <a:rPr lang="en-GB" dirty="0">
                <a:latin typeface="+mj-lt"/>
              </a:rPr>
              <a:t>, DiSSCo proposal preparation</a:t>
            </a:r>
          </a:p>
          <a:p>
            <a:pPr algn="r"/>
            <a:r>
              <a:rPr lang="en-GB" i="1" dirty="0">
                <a:latin typeface="+mj-lt"/>
              </a:rPr>
              <a:t>Chair</a:t>
            </a:r>
            <a:r>
              <a:rPr lang="en-GB" dirty="0">
                <a:latin typeface="+mj-lt"/>
              </a:rPr>
              <a:t>, TDWG Executive Committee</a:t>
            </a:r>
          </a:p>
          <a:p>
            <a:pPr algn="r"/>
            <a:r>
              <a:rPr lang="en-GB" i="1" dirty="0">
                <a:latin typeface="+mj-lt"/>
              </a:rPr>
              <a:t>Co-chair</a:t>
            </a:r>
            <a:r>
              <a:rPr lang="en-GB" dirty="0">
                <a:latin typeface="+mj-lt"/>
              </a:rPr>
              <a:t>, RDA Interest and Working Groups 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16371" y="6031611"/>
            <a:ext cx="5351004" cy="738664"/>
            <a:chOff x="316371" y="6031611"/>
            <a:chExt cx="5351004" cy="73866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371" y="6172368"/>
              <a:ext cx="2236330" cy="454234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Connector 4"/>
            <p:cNvCxnSpPr/>
            <p:nvPr/>
          </p:nvCxnSpPr>
          <p:spPr>
            <a:xfrm>
              <a:off x="2628900" y="6124575"/>
              <a:ext cx="0" cy="54982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628900" y="6031611"/>
              <a:ext cx="303847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>
                  <a:latin typeface="+mj-lt"/>
                </a:rPr>
                <a:t>Final meeting</a:t>
              </a:r>
            </a:p>
            <a:p>
              <a:r>
                <a:rPr lang="en-GB" sz="1400" dirty="0">
                  <a:latin typeface="+mj-lt"/>
                </a:rPr>
                <a:t>6-7 June, 2017 </a:t>
              </a:r>
            </a:p>
            <a:p>
              <a:r>
                <a:rPr lang="en-GB" sz="1400" dirty="0">
                  <a:latin typeface="+mj-lt"/>
                </a:rPr>
                <a:t>London</a:t>
              </a:r>
            </a:p>
          </p:txBody>
        </p: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50" y="3638551"/>
            <a:ext cx="1428751" cy="77095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960822" y="6200296"/>
            <a:ext cx="2316778" cy="404458"/>
            <a:chOff x="8436948" y="6197256"/>
            <a:chExt cx="2316778" cy="40445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6948" y="6197256"/>
              <a:ext cx="404458" cy="404458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715376" y="6249831"/>
              <a:ext cx="203835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latin typeface="+mj-lt"/>
                </a:rPr>
                <a:t>@</a:t>
              </a:r>
              <a:r>
                <a:rPr lang="en-GB" sz="1400" dirty="0" err="1">
                  <a:latin typeface="+mj-lt"/>
                </a:rPr>
                <a:t>DimitrisKoureas</a:t>
              </a:r>
              <a:endParaRPr lang="en-GB" sz="1400" dirty="0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2952289" y="2082557"/>
            <a:ext cx="9977648" cy="156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90824" tIns="45440" rIns="90824" bIns="4544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marL="0" indent="0">
              <a:spcBef>
                <a:spcPct val="50000"/>
              </a:spcBef>
              <a:defRPr/>
            </a:pPr>
            <a:r>
              <a:rPr lang="en-GB" sz="2200" dirty="0">
                <a:latin typeface="+mj-lt"/>
              </a:rPr>
              <a:t>To date funded c.</a:t>
            </a:r>
            <a:r>
              <a:rPr lang="en-GB" sz="2400" b="1" dirty="0">
                <a:solidFill>
                  <a:schemeClr val="accent5"/>
                </a:solidFill>
                <a:latin typeface="+mj-lt"/>
              </a:rPr>
              <a:t>50,000 days </a:t>
            </a:r>
            <a:r>
              <a:rPr lang="en-GB" sz="2200" dirty="0">
                <a:latin typeface="+mj-lt"/>
              </a:rPr>
              <a:t>of researcher access to 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GB" sz="2400" b="1" dirty="0">
                <a:solidFill>
                  <a:schemeClr val="accent5"/>
                </a:solidFill>
                <a:latin typeface="+mj-lt"/>
              </a:rPr>
              <a:t>&gt;3,800 researchers </a:t>
            </a:r>
            <a:r>
              <a:rPr lang="en-GB" sz="2200" dirty="0">
                <a:latin typeface="+mj-lt"/>
              </a:rPr>
              <a:t>throughout Europe leading to </a:t>
            </a:r>
          </a:p>
          <a:p>
            <a:pPr marL="0" indent="0">
              <a:spcBef>
                <a:spcPct val="50000"/>
              </a:spcBef>
              <a:defRPr/>
            </a:pPr>
            <a:r>
              <a:rPr lang="en-GB" sz="2400" b="1" dirty="0">
                <a:solidFill>
                  <a:schemeClr val="accent5"/>
                </a:solidFill>
                <a:latin typeface="+mj-lt"/>
              </a:rPr>
              <a:t>&gt;4,500 research outputs</a:t>
            </a:r>
            <a:r>
              <a:rPr lang="en-GB" sz="2200" dirty="0">
                <a:latin typeface="+mj-lt"/>
              </a:rPr>
              <a:t>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20" y="428960"/>
            <a:ext cx="5400675" cy="1096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64120" y="4812631"/>
            <a:ext cx="45875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do we sustain and expand scientific value of access to collections?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120" y="1874554"/>
            <a:ext cx="158816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accent5"/>
                </a:solidFill>
              </a:rPr>
              <a:t>20</a:t>
            </a:r>
            <a:r>
              <a:rPr lang="en-GB" sz="4800" b="1" dirty="0">
                <a:solidFill>
                  <a:schemeClr val="accent5"/>
                </a:solidFill>
              </a:rPr>
              <a:t>04</a:t>
            </a:r>
          </a:p>
          <a:p>
            <a:endParaRPr lang="en-GB" sz="3600" dirty="0">
              <a:solidFill>
                <a:schemeClr val="accent5"/>
              </a:solidFill>
            </a:endParaRPr>
          </a:p>
          <a:p>
            <a:r>
              <a:rPr lang="en-GB" sz="4800" dirty="0">
                <a:solidFill>
                  <a:schemeClr val="accent5"/>
                </a:solidFill>
              </a:rPr>
              <a:t>20</a:t>
            </a:r>
            <a:r>
              <a:rPr lang="en-GB" sz="4800" b="1" dirty="0">
                <a:solidFill>
                  <a:schemeClr val="accent5"/>
                </a:solidFill>
              </a:rPr>
              <a:t>17</a:t>
            </a:r>
            <a:endParaRPr lang="en-GB" b="1" dirty="0">
              <a:solidFill>
                <a:schemeClr val="accent5"/>
              </a:solidFill>
            </a:endParaRPr>
          </a:p>
        </p:txBody>
      </p:sp>
      <p:sp>
        <p:nvSpPr>
          <p:cNvPr id="6" name="Arrow: Down 5"/>
          <p:cNvSpPr/>
          <p:nvPr/>
        </p:nvSpPr>
        <p:spPr>
          <a:xfrm>
            <a:off x="1758154" y="2659666"/>
            <a:ext cx="609600" cy="571500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20" y="448010"/>
            <a:ext cx="5400675" cy="1096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25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229" y="1713366"/>
            <a:ext cx="5486420" cy="3477759"/>
          </a:xfrm>
          <a:prstGeom prst="round2DiagRect">
            <a:avLst>
              <a:gd name="adj1" fmla="val 4656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119409" y="5598713"/>
            <a:ext cx="5369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56A5D5"/>
                </a:solidFill>
                <a:latin typeface="+mj-lt"/>
              </a:rPr>
              <a:t>Break Silos | Deliver knowledge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39371" y="1484766"/>
            <a:ext cx="448334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+mj-lt"/>
              </a:rPr>
              <a:t>Our grand challenges require </a:t>
            </a:r>
          </a:p>
          <a:p>
            <a:r>
              <a:rPr lang="en-GB" sz="2800" b="1" dirty="0">
                <a:solidFill>
                  <a:srgbClr val="002060"/>
                </a:solidFill>
                <a:latin typeface="+mj-lt"/>
              </a:rPr>
              <a:t>Data-driven solutions </a:t>
            </a:r>
            <a:endParaRPr lang="en-GB" sz="2800" b="1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43097" y="4675383"/>
            <a:ext cx="4579617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j-lt"/>
              </a:rPr>
              <a:t>Collections need to deliver data at the </a:t>
            </a:r>
          </a:p>
          <a:p>
            <a:r>
              <a:rPr lang="en-GB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Scale, form and precision required 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8" name="Arrow: Down 7"/>
          <p:cNvSpPr/>
          <p:nvPr/>
        </p:nvSpPr>
        <p:spPr>
          <a:xfrm>
            <a:off x="2581777" y="2652253"/>
            <a:ext cx="1038225" cy="1809750"/>
          </a:xfrm>
          <a:prstGeom prst="downArrow">
            <a:avLst/>
          </a:prstGeom>
          <a:solidFill>
            <a:srgbClr val="8FC3E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9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lock Arc 13"/>
          <p:cNvSpPr/>
          <p:nvPr/>
        </p:nvSpPr>
        <p:spPr>
          <a:xfrm rot="5400000">
            <a:off x="-437245" y="1626486"/>
            <a:ext cx="4891315" cy="5094515"/>
          </a:xfrm>
          <a:prstGeom prst="blockArc">
            <a:avLst>
              <a:gd name="adj1" fmla="val 10061502"/>
              <a:gd name="adj2" fmla="val 948735"/>
              <a:gd name="adj3" fmla="val 7301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881562" y="1728086"/>
            <a:ext cx="1371600" cy="1371600"/>
          </a:xfrm>
          <a:prstGeom prst="ellipse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ln w="3175">
                  <a:solidFill>
                    <a:schemeClr val="bg1"/>
                  </a:solidFill>
                </a:ln>
                <a:ea typeface="Open Sans Light" charset="0"/>
                <a:cs typeface="Open Sans Light" charset="0"/>
              </a:rPr>
              <a:t>01</a:t>
            </a:r>
            <a:endParaRPr lang="en-GB" sz="4000" dirty="0">
              <a:ln w="3175">
                <a:solidFill>
                  <a:schemeClr val="bg1"/>
                </a:solidFill>
              </a:ln>
              <a:ea typeface="Open Sans Light" charset="0"/>
              <a:cs typeface="Open Sans Light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009899" y="4964772"/>
            <a:ext cx="1371600" cy="1371600"/>
          </a:xfrm>
          <a:prstGeom prst="ellipse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ln w="3175">
                  <a:solidFill>
                    <a:schemeClr val="bg1"/>
                  </a:solidFill>
                </a:ln>
                <a:ea typeface="Open Sans Light" charset="0"/>
                <a:cs typeface="Open Sans Light" charset="0"/>
              </a:rPr>
              <a:t>03</a:t>
            </a:r>
            <a:endParaRPr lang="en-GB" sz="4000" dirty="0">
              <a:ln w="3175">
                <a:solidFill>
                  <a:schemeClr val="bg1"/>
                </a:solidFill>
              </a:ln>
              <a:ea typeface="Open Sans Light" charset="0"/>
              <a:cs typeface="Open Sans Light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695699" y="3346429"/>
            <a:ext cx="1371600" cy="1371600"/>
          </a:xfrm>
          <a:prstGeom prst="ellipse">
            <a:avLst/>
          </a:prstGeom>
          <a:solidFill>
            <a:schemeClr val="accent2">
              <a:lumMod val="5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>
                <a:ln w="3175">
                  <a:solidFill>
                    <a:schemeClr val="bg1"/>
                  </a:solidFill>
                </a:ln>
                <a:ea typeface="Open Sans Light" charset="0"/>
                <a:cs typeface="Open Sans Light" charset="0"/>
              </a:rPr>
              <a:t>02</a:t>
            </a:r>
            <a:endParaRPr lang="en-GB" sz="4000" dirty="0">
              <a:ln w="3175">
                <a:solidFill>
                  <a:schemeClr val="bg1"/>
                </a:solidFill>
              </a:ln>
              <a:ea typeface="Open Sans Light" charset="0"/>
              <a:cs typeface="Open Sans Light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5643" y="2344793"/>
            <a:ext cx="696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n>
                  <a:solidFill>
                    <a:schemeClr val="tx1"/>
                  </a:solidFill>
                </a:ln>
                <a:latin typeface="+mj-lt"/>
                <a:ea typeface="Open Sans Light" charset="0"/>
                <a:cs typeface="Open Sans Light" charset="0"/>
              </a:rPr>
              <a:t>Less than 10% widely available, fragmented services</a:t>
            </a:r>
            <a:endParaRPr lang="en-GB" sz="2800" dirty="0">
              <a:ln>
                <a:solidFill>
                  <a:schemeClr val="tx1"/>
                </a:solidFill>
              </a:ln>
              <a:latin typeface="+mj-lt"/>
              <a:ea typeface="Open Sans Light" charset="0"/>
              <a:cs typeface="Open Sans Light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35389" y="3502666"/>
            <a:ext cx="69731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n>
                  <a:solidFill>
                    <a:schemeClr val="tx1"/>
                  </a:solidFill>
                </a:ln>
                <a:latin typeface="+mj-lt"/>
                <a:ea typeface="Open Sans Light" charset="0"/>
                <a:cs typeface="Open Sans Light" charset="0"/>
              </a:rPr>
              <a:t>Integration and interoperability</a:t>
            </a:r>
          </a:p>
          <a:p>
            <a:r>
              <a:rPr lang="en-GB" sz="2800">
                <a:latin typeface="+mj-lt"/>
                <a:ea typeface="Open Sans Light" charset="0"/>
                <a:cs typeface="Open Sans Light" charset="0"/>
              </a:rPr>
              <a:t>Standards, protocols, workflows 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latin typeface="+mj-lt"/>
              <a:ea typeface="Open Sans Light" charset="0"/>
              <a:cs typeface="Open Sans Light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45643" y="5258000"/>
            <a:ext cx="7437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n>
                  <a:solidFill>
                    <a:schemeClr val="tx1"/>
                  </a:solidFill>
                </a:ln>
                <a:latin typeface="+mj-lt"/>
                <a:ea typeface="Open Sans Light" charset="0"/>
                <a:cs typeface="Open Sans Light" charset="0"/>
              </a:rPr>
              <a:t>Digital skills and competencies</a:t>
            </a:r>
          </a:p>
          <a:p>
            <a:r>
              <a:rPr lang="en-GB" sz="2800">
                <a:ln>
                  <a:solidFill>
                    <a:schemeClr val="tx1"/>
                  </a:solidFill>
                </a:ln>
                <a:latin typeface="+mj-lt"/>
                <a:ea typeface="Open Sans Light" charset="0"/>
                <a:cs typeface="Open Sans Light" charset="0"/>
              </a:rPr>
              <a:t>Training, awareness </a:t>
            </a:r>
          </a:p>
          <a:p>
            <a:endParaRPr lang="en-GB" sz="2800" dirty="0">
              <a:ln>
                <a:solidFill>
                  <a:schemeClr val="tx1"/>
                </a:solidFill>
              </a:ln>
              <a:latin typeface="+mj-lt"/>
              <a:ea typeface="Open Sans Light" charset="0"/>
              <a:cs typeface="Open Sans Light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6132" y="1898935"/>
            <a:ext cx="6962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>
                <a:ln>
                  <a:solidFill>
                    <a:schemeClr val="tx1"/>
                  </a:solidFill>
                </a:ln>
                <a:latin typeface="+mj-lt"/>
                <a:ea typeface="Open Sans Light" charset="0"/>
                <a:cs typeface="Open Sans Light" charset="0"/>
              </a:rPr>
              <a:t>Access to collections and data</a:t>
            </a:r>
            <a:endParaRPr lang="en-GB" sz="2800" b="1" dirty="0">
              <a:ln>
                <a:solidFill>
                  <a:schemeClr val="tx1"/>
                </a:solidFill>
              </a:ln>
              <a:latin typeface="+mj-lt"/>
              <a:ea typeface="Open Sans Light" charset="0"/>
              <a:cs typeface="Open Sans Light" charset="0"/>
            </a:endParaRPr>
          </a:p>
        </p:txBody>
      </p:sp>
      <p:sp>
        <p:nvSpPr>
          <p:cNvPr id="11" name="AutoShape 2" descr="Resultado de imagen de cetaf logo"/>
          <p:cNvSpPr>
            <a:spLocks noChangeAspect="1" noChangeArrowheads="1"/>
          </p:cNvSpPr>
          <p:nvPr/>
        </p:nvSpPr>
        <p:spPr bwMode="auto">
          <a:xfrm>
            <a:off x="155575" y="-411163"/>
            <a:ext cx="115252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171074" y="3656553"/>
            <a:ext cx="219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3600">
                <a:ln>
                  <a:solidFill>
                    <a:schemeClr val="tx1"/>
                  </a:solidFill>
                </a:ln>
                <a:latin typeface="+mj-lt"/>
                <a:ea typeface="Open Sans Light" charset="0"/>
                <a:cs typeface="Open Sans Light" charset="0"/>
              </a:rPr>
              <a:t>Challenges </a:t>
            </a:r>
            <a:endParaRPr lang="en-GB" sz="3600" dirty="0">
              <a:ln>
                <a:solidFill>
                  <a:schemeClr val="tx1"/>
                </a:solidFill>
              </a:ln>
              <a:latin typeface="+mj-lt"/>
              <a:ea typeface="Open Sans Light" charset="0"/>
              <a:cs typeface="Open Sans Light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2461" y="469698"/>
            <a:ext cx="10362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>
                <a:latin typeface="+mj-lt"/>
              </a:rPr>
              <a:t>Challenges in unlocking data from European natural science collections</a:t>
            </a:r>
          </a:p>
        </p:txBody>
      </p:sp>
    </p:spTree>
    <p:extLst>
      <p:ext uri="{BB962C8B-B14F-4D97-AF65-F5344CB8AC3E}">
        <p14:creationId xmlns:p14="http://schemas.microsoft.com/office/powerpoint/2010/main" val="27597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851225" y="398288"/>
            <a:ext cx="7670932" cy="6131822"/>
            <a:chOff x="721140" y="1142997"/>
            <a:chExt cx="6242050" cy="5092688"/>
          </a:xfrm>
          <a:solidFill>
            <a:schemeClr val="bg1">
              <a:lumMod val="65000"/>
            </a:schemeClr>
          </a:solidFill>
        </p:grpSpPr>
        <p:sp>
          <p:nvSpPr>
            <p:cNvPr id="5" name="Freeform 6"/>
            <p:cNvSpPr>
              <a:spLocks noEditPoints="1"/>
            </p:cNvSpPr>
            <p:nvPr/>
          </p:nvSpPr>
          <p:spPr bwMode="auto">
            <a:xfrm>
              <a:off x="4299364" y="4037004"/>
              <a:ext cx="1206500" cy="806448"/>
            </a:xfrm>
            <a:custGeom>
              <a:avLst/>
              <a:gdLst/>
              <a:ahLst/>
              <a:cxnLst>
                <a:cxn ang="0">
                  <a:pos x="472" y="405"/>
                </a:cxn>
                <a:cxn ang="0">
                  <a:pos x="555" y="395"/>
                </a:cxn>
                <a:cxn ang="0">
                  <a:pos x="405" y="334"/>
                </a:cxn>
                <a:cxn ang="0">
                  <a:pos x="492" y="1"/>
                </a:cxn>
                <a:cxn ang="0">
                  <a:pos x="518" y="43"/>
                </a:cxn>
                <a:cxn ang="0">
                  <a:pos x="535" y="81"/>
                </a:cxn>
                <a:cxn ang="0">
                  <a:pos x="558" y="102"/>
                </a:cxn>
                <a:cxn ang="0">
                  <a:pos x="591" y="132"/>
                </a:cxn>
                <a:cxn ang="0">
                  <a:pos x="652" y="147"/>
                </a:cxn>
                <a:cxn ang="0">
                  <a:pos x="701" y="167"/>
                </a:cxn>
                <a:cxn ang="0">
                  <a:pos x="746" y="190"/>
                </a:cxn>
                <a:cxn ang="0">
                  <a:pos x="740" y="227"/>
                </a:cxn>
                <a:cxn ang="0">
                  <a:pos x="738" y="250"/>
                </a:cxn>
                <a:cxn ang="0">
                  <a:pos x="745" y="295"/>
                </a:cxn>
                <a:cxn ang="0">
                  <a:pos x="680" y="326"/>
                </a:cxn>
                <a:cxn ang="0">
                  <a:pos x="640" y="358"/>
                </a:cxn>
                <a:cxn ang="0">
                  <a:pos x="597" y="372"/>
                </a:cxn>
                <a:cxn ang="0">
                  <a:pos x="555" y="391"/>
                </a:cxn>
                <a:cxn ang="0">
                  <a:pos x="544" y="431"/>
                </a:cxn>
                <a:cxn ang="0">
                  <a:pos x="598" y="444"/>
                </a:cxn>
                <a:cxn ang="0">
                  <a:pos x="595" y="471"/>
                </a:cxn>
                <a:cxn ang="0">
                  <a:pos x="546" y="483"/>
                </a:cxn>
                <a:cxn ang="0">
                  <a:pos x="494" y="507"/>
                </a:cxn>
                <a:cxn ang="0">
                  <a:pos x="483" y="470"/>
                </a:cxn>
                <a:cxn ang="0">
                  <a:pos x="443" y="440"/>
                </a:cxn>
                <a:cxn ang="0">
                  <a:pos x="487" y="420"/>
                </a:cxn>
                <a:cxn ang="0">
                  <a:pos x="467" y="402"/>
                </a:cxn>
                <a:cxn ang="0">
                  <a:pos x="428" y="400"/>
                </a:cxn>
                <a:cxn ang="0">
                  <a:pos x="401" y="383"/>
                </a:cxn>
                <a:cxn ang="0">
                  <a:pos x="422" y="377"/>
                </a:cxn>
                <a:cxn ang="0">
                  <a:pos x="412" y="360"/>
                </a:cxn>
                <a:cxn ang="0">
                  <a:pos x="392" y="363"/>
                </a:cxn>
                <a:cxn ang="0">
                  <a:pos x="365" y="384"/>
                </a:cxn>
                <a:cxn ang="0">
                  <a:pos x="330" y="425"/>
                </a:cxn>
                <a:cxn ang="0">
                  <a:pos x="314" y="438"/>
                </a:cxn>
                <a:cxn ang="0">
                  <a:pos x="318" y="457"/>
                </a:cxn>
                <a:cxn ang="0">
                  <a:pos x="281" y="457"/>
                </a:cxn>
                <a:cxn ang="0">
                  <a:pos x="268" y="433"/>
                </a:cxn>
                <a:cxn ang="0">
                  <a:pos x="291" y="400"/>
                </a:cxn>
                <a:cxn ang="0">
                  <a:pos x="317" y="385"/>
                </a:cxn>
                <a:cxn ang="0">
                  <a:pos x="330" y="367"/>
                </a:cxn>
                <a:cxn ang="0">
                  <a:pos x="314" y="334"/>
                </a:cxn>
                <a:cxn ang="0">
                  <a:pos x="298" y="305"/>
                </a:cxn>
                <a:cxn ang="0">
                  <a:pos x="279" y="279"/>
                </a:cxn>
                <a:cxn ang="0">
                  <a:pos x="251" y="273"/>
                </a:cxn>
                <a:cxn ang="0">
                  <a:pos x="205" y="265"/>
                </a:cxn>
                <a:cxn ang="0">
                  <a:pos x="171" y="285"/>
                </a:cxn>
                <a:cxn ang="0">
                  <a:pos x="88" y="295"/>
                </a:cxn>
                <a:cxn ang="0">
                  <a:pos x="36" y="289"/>
                </a:cxn>
                <a:cxn ang="0">
                  <a:pos x="9" y="272"/>
                </a:cxn>
                <a:cxn ang="0">
                  <a:pos x="18" y="218"/>
                </a:cxn>
                <a:cxn ang="0">
                  <a:pos x="32" y="174"/>
                </a:cxn>
                <a:cxn ang="0">
                  <a:pos x="80" y="108"/>
                </a:cxn>
                <a:cxn ang="0">
                  <a:pos x="63" y="70"/>
                </a:cxn>
                <a:cxn ang="0">
                  <a:pos x="121" y="31"/>
                </a:cxn>
                <a:cxn ang="0">
                  <a:pos x="223" y="53"/>
                </a:cxn>
                <a:cxn ang="0">
                  <a:pos x="257" y="51"/>
                </a:cxn>
                <a:cxn ang="0">
                  <a:pos x="291" y="51"/>
                </a:cxn>
                <a:cxn ang="0">
                  <a:pos x="319" y="61"/>
                </a:cxn>
                <a:cxn ang="0">
                  <a:pos x="359" y="70"/>
                </a:cxn>
                <a:cxn ang="0">
                  <a:pos x="357" y="41"/>
                </a:cxn>
                <a:cxn ang="0">
                  <a:pos x="387" y="19"/>
                </a:cxn>
                <a:cxn ang="0">
                  <a:pos x="447" y="8"/>
                </a:cxn>
              </a:cxnLst>
              <a:rect l="0" t="0" r="r" b="b"/>
              <a:pathLst>
                <a:path w="760" h="508">
                  <a:moveTo>
                    <a:pt x="337" y="422"/>
                  </a:moveTo>
                  <a:lnTo>
                    <a:pt x="328" y="432"/>
                  </a:lnTo>
                  <a:lnTo>
                    <a:pt x="324" y="434"/>
                  </a:lnTo>
                  <a:lnTo>
                    <a:pt x="320" y="436"/>
                  </a:lnTo>
                  <a:lnTo>
                    <a:pt x="323" y="434"/>
                  </a:lnTo>
                  <a:lnTo>
                    <a:pt x="324" y="433"/>
                  </a:lnTo>
                  <a:lnTo>
                    <a:pt x="325" y="433"/>
                  </a:lnTo>
                  <a:lnTo>
                    <a:pt x="325" y="432"/>
                  </a:lnTo>
                  <a:lnTo>
                    <a:pt x="326" y="432"/>
                  </a:lnTo>
                  <a:lnTo>
                    <a:pt x="335" y="424"/>
                  </a:lnTo>
                  <a:lnTo>
                    <a:pt x="337" y="422"/>
                  </a:lnTo>
                  <a:close/>
                  <a:moveTo>
                    <a:pt x="442" y="407"/>
                  </a:moveTo>
                  <a:lnTo>
                    <a:pt x="443" y="407"/>
                  </a:lnTo>
                  <a:lnTo>
                    <a:pt x="443" y="408"/>
                  </a:lnTo>
                  <a:lnTo>
                    <a:pt x="453" y="408"/>
                  </a:lnTo>
                  <a:lnTo>
                    <a:pt x="455" y="409"/>
                  </a:lnTo>
                  <a:lnTo>
                    <a:pt x="456" y="408"/>
                  </a:lnTo>
                  <a:lnTo>
                    <a:pt x="457" y="408"/>
                  </a:lnTo>
                  <a:lnTo>
                    <a:pt x="457" y="409"/>
                  </a:lnTo>
                  <a:lnTo>
                    <a:pt x="461" y="409"/>
                  </a:lnTo>
                  <a:lnTo>
                    <a:pt x="460" y="410"/>
                  </a:lnTo>
                  <a:lnTo>
                    <a:pt x="442" y="408"/>
                  </a:lnTo>
                  <a:lnTo>
                    <a:pt x="442" y="407"/>
                  </a:lnTo>
                  <a:close/>
                  <a:moveTo>
                    <a:pt x="472" y="405"/>
                  </a:moveTo>
                  <a:lnTo>
                    <a:pt x="472" y="406"/>
                  </a:lnTo>
                  <a:lnTo>
                    <a:pt x="471" y="406"/>
                  </a:lnTo>
                  <a:lnTo>
                    <a:pt x="472" y="405"/>
                  </a:lnTo>
                  <a:close/>
                  <a:moveTo>
                    <a:pt x="553" y="396"/>
                  </a:moveTo>
                  <a:lnTo>
                    <a:pt x="554" y="396"/>
                  </a:lnTo>
                  <a:lnTo>
                    <a:pt x="552" y="401"/>
                  </a:lnTo>
                  <a:lnTo>
                    <a:pt x="548" y="405"/>
                  </a:lnTo>
                  <a:lnTo>
                    <a:pt x="547" y="405"/>
                  </a:lnTo>
                  <a:lnTo>
                    <a:pt x="546" y="406"/>
                  </a:lnTo>
                  <a:lnTo>
                    <a:pt x="544" y="406"/>
                  </a:lnTo>
                  <a:lnTo>
                    <a:pt x="542" y="407"/>
                  </a:lnTo>
                  <a:lnTo>
                    <a:pt x="542" y="406"/>
                  </a:lnTo>
                  <a:lnTo>
                    <a:pt x="544" y="403"/>
                  </a:lnTo>
                  <a:lnTo>
                    <a:pt x="544" y="402"/>
                  </a:lnTo>
                  <a:lnTo>
                    <a:pt x="549" y="401"/>
                  </a:lnTo>
                  <a:lnTo>
                    <a:pt x="552" y="400"/>
                  </a:lnTo>
                  <a:lnTo>
                    <a:pt x="552" y="397"/>
                  </a:lnTo>
                  <a:lnTo>
                    <a:pt x="553" y="396"/>
                  </a:lnTo>
                  <a:close/>
                  <a:moveTo>
                    <a:pt x="398" y="395"/>
                  </a:moveTo>
                  <a:lnTo>
                    <a:pt x="400" y="395"/>
                  </a:lnTo>
                  <a:lnTo>
                    <a:pt x="413" y="399"/>
                  </a:lnTo>
                  <a:lnTo>
                    <a:pt x="419" y="400"/>
                  </a:lnTo>
                  <a:lnTo>
                    <a:pt x="423" y="402"/>
                  </a:lnTo>
                  <a:lnTo>
                    <a:pt x="422" y="402"/>
                  </a:lnTo>
                  <a:lnTo>
                    <a:pt x="421" y="401"/>
                  </a:lnTo>
                  <a:lnTo>
                    <a:pt x="405" y="397"/>
                  </a:lnTo>
                  <a:lnTo>
                    <a:pt x="398" y="395"/>
                  </a:lnTo>
                  <a:close/>
                  <a:moveTo>
                    <a:pt x="556" y="391"/>
                  </a:moveTo>
                  <a:lnTo>
                    <a:pt x="558" y="391"/>
                  </a:lnTo>
                  <a:lnTo>
                    <a:pt x="555" y="395"/>
                  </a:lnTo>
                  <a:lnTo>
                    <a:pt x="554" y="396"/>
                  </a:lnTo>
                  <a:lnTo>
                    <a:pt x="556" y="391"/>
                  </a:lnTo>
                  <a:close/>
                  <a:moveTo>
                    <a:pt x="396" y="389"/>
                  </a:moveTo>
                  <a:lnTo>
                    <a:pt x="397" y="391"/>
                  </a:lnTo>
                  <a:lnTo>
                    <a:pt x="397" y="394"/>
                  </a:lnTo>
                  <a:lnTo>
                    <a:pt x="398" y="395"/>
                  </a:lnTo>
                  <a:lnTo>
                    <a:pt x="396" y="393"/>
                  </a:lnTo>
                  <a:lnTo>
                    <a:pt x="396" y="389"/>
                  </a:lnTo>
                  <a:close/>
                  <a:moveTo>
                    <a:pt x="616" y="371"/>
                  </a:moveTo>
                  <a:lnTo>
                    <a:pt x="617" y="372"/>
                  </a:lnTo>
                  <a:lnTo>
                    <a:pt x="616" y="372"/>
                  </a:lnTo>
                  <a:lnTo>
                    <a:pt x="616" y="371"/>
                  </a:lnTo>
                  <a:close/>
                  <a:moveTo>
                    <a:pt x="409" y="341"/>
                  </a:moveTo>
                  <a:lnTo>
                    <a:pt x="409" y="342"/>
                  </a:lnTo>
                  <a:lnTo>
                    <a:pt x="411" y="345"/>
                  </a:lnTo>
                  <a:lnTo>
                    <a:pt x="410" y="346"/>
                  </a:lnTo>
                  <a:lnTo>
                    <a:pt x="410" y="347"/>
                  </a:lnTo>
                  <a:lnTo>
                    <a:pt x="409" y="350"/>
                  </a:lnTo>
                  <a:lnTo>
                    <a:pt x="411" y="350"/>
                  </a:lnTo>
                  <a:lnTo>
                    <a:pt x="410" y="348"/>
                  </a:lnTo>
                  <a:lnTo>
                    <a:pt x="411" y="346"/>
                  </a:lnTo>
                  <a:lnTo>
                    <a:pt x="412" y="345"/>
                  </a:lnTo>
                  <a:lnTo>
                    <a:pt x="411" y="342"/>
                  </a:lnTo>
                  <a:lnTo>
                    <a:pt x="410" y="342"/>
                  </a:lnTo>
                  <a:lnTo>
                    <a:pt x="410" y="341"/>
                  </a:lnTo>
                  <a:lnTo>
                    <a:pt x="409" y="341"/>
                  </a:lnTo>
                  <a:close/>
                  <a:moveTo>
                    <a:pt x="405" y="334"/>
                  </a:moveTo>
                  <a:lnTo>
                    <a:pt x="404" y="335"/>
                  </a:lnTo>
                  <a:lnTo>
                    <a:pt x="405" y="336"/>
                  </a:lnTo>
                  <a:lnTo>
                    <a:pt x="405" y="338"/>
                  </a:lnTo>
                  <a:lnTo>
                    <a:pt x="407" y="338"/>
                  </a:lnTo>
                  <a:lnTo>
                    <a:pt x="409" y="339"/>
                  </a:lnTo>
                  <a:lnTo>
                    <a:pt x="409" y="338"/>
                  </a:lnTo>
                  <a:lnTo>
                    <a:pt x="406" y="336"/>
                  </a:lnTo>
                  <a:lnTo>
                    <a:pt x="405" y="336"/>
                  </a:lnTo>
                  <a:lnTo>
                    <a:pt x="406" y="335"/>
                  </a:lnTo>
                  <a:lnTo>
                    <a:pt x="405" y="334"/>
                  </a:lnTo>
                  <a:close/>
                  <a:moveTo>
                    <a:pt x="22" y="213"/>
                  </a:moveTo>
                  <a:lnTo>
                    <a:pt x="24" y="213"/>
                  </a:lnTo>
                  <a:lnTo>
                    <a:pt x="24" y="215"/>
                  </a:lnTo>
                  <a:lnTo>
                    <a:pt x="22" y="213"/>
                  </a:lnTo>
                  <a:close/>
                  <a:moveTo>
                    <a:pt x="466" y="0"/>
                  </a:moveTo>
                  <a:lnTo>
                    <a:pt x="467" y="0"/>
                  </a:lnTo>
                  <a:lnTo>
                    <a:pt x="471" y="1"/>
                  </a:lnTo>
                  <a:lnTo>
                    <a:pt x="474" y="1"/>
                  </a:lnTo>
                  <a:lnTo>
                    <a:pt x="475" y="2"/>
                  </a:lnTo>
                  <a:lnTo>
                    <a:pt x="477" y="2"/>
                  </a:lnTo>
                  <a:lnTo>
                    <a:pt x="478" y="1"/>
                  </a:lnTo>
                  <a:lnTo>
                    <a:pt x="479" y="1"/>
                  </a:lnTo>
                  <a:lnTo>
                    <a:pt x="479" y="4"/>
                  </a:lnTo>
                  <a:lnTo>
                    <a:pt x="480" y="6"/>
                  </a:lnTo>
                  <a:lnTo>
                    <a:pt x="484" y="2"/>
                  </a:lnTo>
                  <a:lnTo>
                    <a:pt x="487" y="1"/>
                  </a:lnTo>
                  <a:lnTo>
                    <a:pt x="492" y="1"/>
                  </a:lnTo>
                  <a:lnTo>
                    <a:pt x="493" y="2"/>
                  </a:lnTo>
                  <a:lnTo>
                    <a:pt x="493" y="3"/>
                  </a:lnTo>
                  <a:lnTo>
                    <a:pt x="494" y="4"/>
                  </a:lnTo>
                  <a:lnTo>
                    <a:pt x="497" y="6"/>
                  </a:lnTo>
                  <a:lnTo>
                    <a:pt x="497" y="7"/>
                  </a:lnTo>
                  <a:lnTo>
                    <a:pt x="498" y="9"/>
                  </a:lnTo>
                  <a:lnTo>
                    <a:pt x="499" y="9"/>
                  </a:lnTo>
                  <a:lnTo>
                    <a:pt x="502" y="12"/>
                  </a:lnTo>
                  <a:lnTo>
                    <a:pt x="502" y="13"/>
                  </a:lnTo>
                  <a:lnTo>
                    <a:pt x="504" y="15"/>
                  </a:lnTo>
                  <a:lnTo>
                    <a:pt x="504" y="16"/>
                  </a:lnTo>
                  <a:lnTo>
                    <a:pt x="503" y="18"/>
                  </a:lnTo>
                  <a:lnTo>
                    <a:pt x="503" y="24"/>
                  </a:lnTo>
                  <a:lnTo>
                    <a:pt x="505" y="26"/>
                  </a:lnTo>
                  <a:lnTo>
                    <a:pt x="505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31"/>
                  </a:lnTo>
                  <a:lnTo>
                    <a:pt x="509" y="32"/>
                  </a:lnTo>
                  <a:lnTo>
                    <a:pt x="510" y="32"/>
                  </a:lnTo>
                  <a:lnTo>
                    <a:pt x="510" y="33"/>
                  </a:lnTo>
                  <a:lnTo>
                    <a:pt x="512" y="33"/>
                  </a:lnTo>
                  <a:lnTo>
                    <a:pt x="512" y="34"/>
                  </a:lnTo>
                  <a:lnTo>
                    <a:pt x="515" y="35"/>
                  </a:lnTo>
                  <a:lnTo>
                    <a:pt x="517" y="38"/>
                  </a:lnTo>
                  <a:lnTo>
                    <a:pt x="518" y="40"/>
                  </a:lnTo>
                  <a:lnTo>
                    <a:pt x="518" y="43"/>
                  </a:lnTo>
                  <a:lnTo>
                    <a:pt x="516" y="45"/>
                  </a:lnTo>
                  <a:lnTo>
                    <a:pt x="513" y="45"/>
                  </a:lnTo>
                  <a:lnTo>
                    <a:pt x="506" y="47"/>
                  </a:lnTo>
                  <a:lnTo>
                    <a:pt x="504" y="47"/>
                  </a:lnTo>
                  <a:lnTo>
                    <a:pt x="504" y="50"/>
                  </a:lnTo>
                  <a:lnTo>
                    <a:pt x="505" y="51"/>
                  </a:lnTo>
                  <a:lnTo>
                    <a:pt x="506" y="51"/>
                  </a:lnTo>
                  <a:lnTo>
                    <a:pt x="506" y="53"/>
                  </a:lnTo>
                  <a:lnTo>
                    <a:pt x="510" y="57"/>
                  </a:lnTo>
                  <a:lnTo>
                    <a:pt x="510" y="65"/>
                  </a:lnTo>
                  <a:lnTo>
                    <a:pt x="508" y="65"/>
                  </a:lnTo>
                  <a:lnTo>
                    <a:pt x="511" y="69"/>
                  </a:lnTo>
                  <a:lnTo>
                    <a:pt x="512" y="69"/>
                  </a:lnTo>
                  <a:lnTo>
                    <a:pt x="513" y="68"/>
                  </a:lnTo>
                  <a:lnTo>
                    <a:pt x="513" y="70"/>
                  </a:lnTo>
                  <a:lnTo>
                    <a:pt x="511" y="75"/>
                  </a:lnTo>
                  <a:lnTo>
                    <a:pt x="509" y="76"/>
                  </a:lnTo>
                  <a:lnTo>
                    <a:pt x="511" y="77"/>
                  </a:lnTo>
                  <a:lnTo>
                    <a:pt x="513" y="77"/>
                  </a:lnTo>
                  <a:lnTo>
                    <a:pt x="515" y="76"/>
                  </a:lnTo>
                  <a:lnTo>
                    <a:pt x="518" y="76"/>
                  </a:lnTo>
                  <a:lnTo>
                    <a:pt x="521" y="77"/>
                  </a:lnTo>
                  <a:lnTo>
                    <a:pt x="527" y="77"/>
                  </a:lnTo>
                  <a:lnTo>
                    <a:pt x="527" y="80"/>
                  </a:lnTo>
                  <a:lnTo>
                    <a:pt x="529" y="82"/>
                  </a:lnTo>
                  <a:lnTo>
                    <a:pt x="533" y="82"/>
                  </a:lnTo>
                  <a:lnTo>
                    <a:pt x="535" y="81"/>
                  </a:lnTo>
                  <a:lnTo>
                    <a:pt x="539" y="80"/>
                  </a:lnTo>
                  <a:lnTo>
                    <a:pt x="541" y="78"/>
                  </a:lnTo>
                  <a:lnTo>
                    <a:pt x="542" y="78"/>
                  </a:lnTo>
                  <a:lnTo>
                    <a:pt x="542" y="80"/>
                  </a:lnTo>
                  <a:lnTo>
                    <a:pt x="543" y="80"/>
                  </a:lnTo>
                  <a:lnTo>
                    <a:pt x="544" y="78"/>
                  </a:lnTo>
                  <a:lnTo>
                    <a:pt x="546" y="78"/>
                  </a:lnTo>
                  <a:lnTo>
                    <a:pt x="547" y="80"/>
                  </a:lnTo>
                  <a:lnTo>
                    <a:pt x="547" y="81"/>
                  </a:lnTo>
                  <a:lnTo>
                    <a:pt x="548" y="87"/>
                  </a:lnTo>
                  <a:lnTo>
                    <a:pt x="549" y="89"/>
                  </a:lnTo>
                  <a:lnTo>
                    <a:pt x="550" y="90"/>
                  </a:lnTo>
                  <a:lnTo>
                    <a:pt x="552" y="90"/>
                  </a:lnTo>
                  <a:lnTo>
                    <a:pt x="554" y="89"/>
                  </a:lnTo>
                  <a:lnTo>
                    <a:pt x="555" y="89"/>
                  </a:lnTo>
                  <a:lnTo>
                    <a:pt x="556" y="90"/>
                  </a:lnTo>
                  <a:lnTo>
                    <a:pt x="558" y="90"/>
                  </a:lnTo>
                  <a:lnTo>
                    <a:pt x="558" y="93"/>
                  </a:lnTo>
                  <a:lnTo>
                    <a:pt x="554" y="93"/>
                  </a:lnTo>
                  <a:lnTo>
                    <a:pt x="554" y="96"/>
                  </a:lnTo>
                  <a:lnTo>
                    <a:pt x="555" y="96"/>
                  </a:lnTo>
                  <a:lnTo>
                    <a:pt x="555" y="98"/>
                  </a:lnTo>
                  <a:lnTo>
                    <a:pt x="556" y="98"/>
                  </a:lnTo>
                  <a:lnTo>
                    <a:pt x="558" y="99"/>
                  </a:lnTo>
                  <a:lnTo>
                    <a:pt x="556" y="100"/>
                  </a:lnTo>
                  <a:lnTo>
                    <a:pt x="558" y="101"/>
                  </a:lnTo>
                  <a:lnTo>
                    <a:pt x="558" y="102"/>
                  </a:lnTo>
                  <a:lnTo>
                    <a:pt x="559" y="104"/>
                  </a:lnTo>
                  <a:lnTo>
                    <a:pt x="559" y="107"/>
                  </a:lnTo>
                  <a:lnTo>
                    <a:pt x="560" y="107"/>
                  </a:lnTo>
                  <a:lnTo>
                    <a:pt x="561" y="108"/>
                  </a:lnTo>
                  <a:lnTo>
                    <a:pt x="561" y="114"/>
                  </a:lnTo>
                  <a:lnTo>
                    <a:pt x="562" y="115"/>
                  </a:lnTo>
                  <a:lnTo>
                    <a:pt x="559" y="117"/>
                  </a:lnTo>
                  <a:lnTo>
                    <a:pt x="559" y="118"/>
                  </a:lnTo>
                  <a:lnTo>
                    <a:pt x="560" y="126"/>
                  </a:lnTo>
                  <a:lnTo>
                    <a:pt x="562" y="129"/>
                  </a:lnTo>
                  <a:lnTo>
                    <a:pt x="565" y="129"/>
                  </a:lnTo>
                  <a:lnTo>
                    <a:pt x="566" y="130"/>
                  </a:lnTo>
                  <a:lnTo>
                    <a:pt x="566" y="133"/>
                  </a:lnTo>
                  <a:lnTo>
                    <a:pt x="567" y="135"/>
                  </a:lnTo>
                  <a:lnTo>
                    <a:pt x="567" y="136"/>
                  </a:lnTo>
                  <a:lnTo>
                    <a:pt x="568" y="136"/>
                  </a:lnTo>
                  <a:lnTo>
                    <a:pt x="570" y="137"/>
                  </a:lnTo>
                  <a:lnTo>
                    <a:pt x="572" y="137"/>
                  </a:lnTo>
                  <a:lnTo>
                    <a:pt x="573" y="136"/>
                  </a:lnTo>
                  <a:lnTo>
                    <a:pt x="573" y="135"/>
                  </a:lnTo>
                  <a:lnTo>
                    <a:pt x="574" y="135"/>
                  </a:lnTo>
                  <a:lnTo>
                    <a:pt x="574" y="133"/>
                  </a:lnTo>
                  <a:lnTo>
                    <a:pt x="575" y="133"/>
                  </a:lnTo>
                  <a:lnTo>
                    <a:pt x="577" y="132"/>
                  </a:lnTo>
                  <a:lnTo>
                    <a:pt x="577" y="131"/>
                  </a:lnTo>
                  <a:lnTo>
                    <a:pt x="590" y="131"/>
                  </a:lnTo>
                  <a:lnTo>
                    <a:pt x="591" y="132"/>
                  </a:lnTo>
                  <a:lnTo>
                    <a:pt x="591" y="133"/>
                  </a:lnTo>
                  <a:lnTo>
                    <a:pt x="592" y="133"/>
                  </a:lnTo>
                  <a:lnTo>
                    <a:pt x="596" y="141"/>
                  </a:lnTo>
                  <a:lnTo>
                    <a:pt x="599" y="141"/>
                  </a:lnTo>
                  <a:lnTo>
                    <a:pt x="601" y="139"/>
                  </a:lnTo>
                  <a:lnTo>
                    <a:pt x="604" y="139"/>
                  </a:lnTo>
                  <a:lnTo>
                    <a:pt x="605" y="141"/>
                  </a:lnTo>
                  <a:lnTo>
                    <a:pt x="606" y="141"/>
                  </a:lnTo>
                  <a:lnTo>
                    <a:pt x="608" y="142"/>
                  </a:lnTo>
                  <a:lnTo>
                    <a:pt x="608" y="145"/>
                  </a:lnTo>
                  <a:lnTo>
                    <a:pt x="611" y="145"/>
                  </a:lnTo>
                  <a:lnTo>
                    <a:pt x="612" y="144"/>
                  </a:lnTo>
                  <a:lnTo>
                    <a:pt x="612" y="143"/>
                  </a:lnTo>
                  <a:lnTo>
                    <a:pt x="614" y="143"/>
                  </a:lnTo>
                  <a:lnTo>
                    <a:pt x="614" y="142"/>
                  </a:lnTo>
                  <a:lnTo>
                    <a:pt x="623" y="137"/>
                  </a:lnTo>
                  <a:lnTo>
                    <a:pt x="629" y="137"/>
                  </a:lnTo>
                  <a:lnTo>
                    <a:pt x="635" y="136"/>
                  </a:lnTo>
                  <a:lnTo>
                    <a:pt x="640" y="131"/>
                  </a:lnTo>
                  <a:lnTo>
                    <a:pt x="646" y="131"/>
                  </a:lnTo>
                  <a:lnTo>
                    <a:pt x="646" y="133"/>
                  </a:lnTo>
                  <a:lnTo>
                    <a:pt x="647" y="135"/>
                  </a:lnTo>
                  <a:lnTo>
                    <a:pt x="647" y="137"/>
                  </a:lnTo>
                  <a:lnTo>
                    <a:pt x="651" y="138"/>
                  </a:lnTo>
                  <a:lnTo>
                    <a:pt x="653" y="143"/>
                  </a:lnTo>
                  <a:lnTo>
                    <a:pt x="652" y="144"/>
                  </a:lnTo>
                  <a:lnTo>
                    <a:pt x="652" y="147"/>
                  </a:lnTo>
                  <a:lnTo>
                    <a:pt x="654" y="148"/>
                  </a:lnTo>
                  <a:lnTo>
                    <a:pt x="658" y="154"/>
                  </a:lnTo>
                  <a:lnTo>
                    <a:pt x="659" y="155"/>
                  </a:lnTo>
                  <a:lnTo>
                    <a:pt x="662" y="156"/>
                  </a:lnTo>
                  <a:lnTo>
                    <a:pt x="664" y="157"/>
                  </a:lnTo>
                  <a:lnTo>
                    <a:pt x="666" y="158"/>
                  </a:lnTo>
                  <a:lnTo>
                    <a:pt x="668" y="163"/>
                  </a:lnTo>
                  <a:lnTo>
                    <a:pt x="668" y="166"/>
                  </a:lnTo>
                  <a:lnTo>
                    <a:pt x="670" y="166"/>
                  </a:lnTo>
                  <a:lnTo>
                    <a:pt x="672" y="164"/>
                  </a:lnTo>
                  <a:lnTo>
                    <a:pt x="672" y="163"/>
                  </a:lnTo>
                  <a:lnTo>
                    <a:pt x="673" y="163"/>
                  </a:lnTo>
                  <a:lnTo>
                    <a:pt x="673" y="164"/>
                  </a:lnTo>
                  <a:lnTo>
                    <a:pt x="674" y="164"/>
                  </a:lnTo>
                  <a:lnTo>
                    <a:pt x="677" y="163"/>
                  </a:lnTo>
                  <a:lnTo>
                    <a:pt x="677" y="160"/>
                  </a:lnTo>
                  <a:lnTo>
                    <a:pt x="676" y="157"/>
                  </a:lnTo>
                  <a:lnTo>
                    <a:pt x="677" y="155"/>
                  </a:lnTo>
                  <a:lnTo>
                    <a:pt x="682" y="155"/>
                  </a:lnTo>
                  <a:lnTo>
                    <a:pt x="683" y="156"/>
                  </a:lnTo>
                  <a:lnTo>
                    <a:pt x="684" y="160"/>
                  </a:lnTo>
                  <a:lnTo>
                    <a:pt x="684" y="161"/>
                  </a:lnTo>
                  <a:lnTo>
                    <a:pt x="688" y="161"/>
                  </a:lnTo>
                  <a:lnTo>
                    <a:pt x="689" y="162"/>
                  </a:lnTo>
                  <a:lnTo>
                    <a:pt x="697" y="162"/>
                  </a:lnTo>
                  <a:lnTo>
                    <a:pt x="697" y="163"/>
                  </a:lnTo>
                  <a:lnTo>
                    <a:pt x="701" y="167"/>
                  </a:lnTo>
                  <a:lnTo>
                    <a:pt x="705" y="168"/>
                  </a:lnTo>
                  <a:lnTo>
                    <a:pt x="709" y="172"/>
                  </a:lnTo>
                  <a:lnTo>
                    <a:pt x="714" y="172"/>
                  </a:lnTo>
                  <a:lnTo>
                    <a:pt x="714" y="170"/>
                  </a:lnTo>
                  <a:lnTo>
                    <a:pt x="716" y="169"/>
                  </a:lnTo>
                  <a:lnTo>
                    <a:pt x="716" y="168"/>
                  </a:lnTo>
                  <a:lnTo>
                    <a:pt x="718" y="167"/>
                  </a:lnTo>
                  <a:lnTo>
                    <a:pt x="718" y="168"/>
                  </a:lnTo>
                  <a:lnTo>
                    <a:pt x="721" y="174"/>
                  </a:lnTo>
                  <a:lnTo>
                    <a:pt x="722" y="176"/>
                  </a:lnTo>
                  <a:lnTo>
                    <a:pt x="723" y="176"/>
                  </a:lnTo>
                  <a:lnTo>
                    <a:pt x="726" y="178"/>
                  </a:lnTo>
                  <a:lnTo>
                    <a:pt x="727" y="176"/>
                  </a:lnTo>
                  <a:lnTo>
                    <a:pt x="728" y="176"/>
                  </a:lnTo>
                  <a:lnTo>
                    <a:pt x="730" y="175"/>
                  </a:lnTo>
                  <a:lnTo>
                    <a:pt x="732" y="176"/>
                  </a:lnTo>
                  <a:lnTo>
                    <a:pt x="733" y="176"/>
                  </a:lnTo>
                  <a:lnTo>
                    <a:pt x="735" y="178"/>
                  </a:lnTo>
                  <a:lnTo>
                    <a:pt x="736" y="179"/>
                  </a:lnTo>
                  <a:lnTo>
                    <a:pt x="736" y="182"/>
                  </a:lnTo>
                  <a:lnTo>
                    <a:pt x="738" y="185"/>
                  </a:lnTo>
                  <a:lnTo>
                    <a:pt x="739" y="185"/>
                  </a:lnTo>
                  <a:lnTo>
                    <a:pt x="740" y="186"/>
                  </a:lnTo>
                  <a:lnTo>
                    <a:pt x="742" y="186"/>
                  </a:lnTo>
                  <a:lnTo>
                    <a:pt x="745" y="188"/>
                  </a:lnTo>
                  <a:lnTo>
                    <a:pt x="745" y="190"/>
                  </a:lnTo>
                  <a:lnTo>
                    <a:pt x="746" y="190"/>
                  </a:lnTo>
                  <a:lnTo>
                    <a:pt x="747" y="188"/>
                  </a:lnTo>
                  <a:lnTo>
                    <a:pt x="749" y="188"/>
                  </a:lnTo>
                  <a:lnTo>
                    <a:pt x="749" y="187"/>
                  </a:lnTo>
                  <a:lnTo>
                    <a:pt x="753" y="185"/>
                  </a:lnTo>
                  <a:lnTo>
                    <a:pt x="754" y="185"/>
                  </a:lnTo>
                  <a:lnTo>
                    <a:pt x="759" y="186"/>
                  </a:lnTo>
                  <a:lnTo>
                    <a:pt x="759" y="188"/>
                  </a:lnTo>
                  <a:lnTo>
                    <a:pt x="758" y="188"/>
                  </a:lnTo>
                  <a:lnTo>
                    <a:pt x="755" y="191"/>
                  </a:lnTo>
                  <a:lnTo>
                    <a:pt x="755" y="194"/>
                  </a:lnTo>
                  <a:lnTo>
                    <a:pt x="758" y="199"/>
                  </a:lnTo>
                  <a:lnTo>
                    <a:pt x="760" y="201"/>
                  </a:lnTo>
                  <a:lnTo>
                    <a:pt x="760" y="204"/>
                  </a:lnTo>
                  <a:lnTo>
                    <a:pt x="759" y="206"/>
                  </a:lnTo>
                  <a:lnTo>
                    <a:pt x="759" y="209"/>
                  </a:lnTo>
                  <a:lnTo>
                    <a:pt x="755" y="212"/>
                  </a:lnTo>
                  <a:lnTo>
                    <a:pt x="755" y="213"/>
                  </a:lnTo>
                  <a:lnTo>
                    <a:pt x="753" y="215"/>
                  </a:lnTo>
                  <a:lnTo>
                    <a:pt x="751" y="217"/>
                  </a:lnTo>
                  <a:lnTo>
                    <a:pt x="751" y="221"/>
                  </a:lnTo>
                  <a:lnTo>
                    <a:pt x="749" y="222"/>
                  </a:lnTo>
                  <a:lnTo>
                    <a:pt x="748" y="221"/>
                  </a:lnTo>
                  <a:lnTo>
                    <a:pt x="746" y="221"/>
                  </a:lnTo>
                  <a:lnTo>
                    <a:pt x="744" y="223"/>
                  </a:lnTo>
                  <a:lnTo>
                    <a:pt x="741" y="222"/>
                  </a:lnTo>
                  <a:lnTo>
                    <a:pt x="740" y="223"/>
                  </a:lnTo>
                  <a:lnTo>
                    <a:pt x="740" y="227"/>
                  </a:lnTo>
                  <a:lnTo>
                    <a:pt x="741" y="228"/>
                  </a:lnTo>
                  <a:lnTo>
                    <a:pt x="742" y="228"/>
                  </a:lnTo>
                  <a:lnTo>
                    <a:pt x="742" y="230"/>
                  </a:lnTo>
                  <a:lnTo>
                    <a:pt x="744" y="231"/>
                  </a:lnTo>
                  <a:lnTo>
                    <a:pt x="745" y="231"/>
                  </a:lnTo>
                  <a:lnTo>
                    <a:pt x="748" y="233"/>
                  </a:lnTo>
                  <a:lnTo>
                    <a:pt x="749" y="231"/>
                  </a:lnTo>
                  <a:lnTo>
                    <a:pt x="751" y="233"/>
                  </a:lnTo>
                  <a:lnTo>
                    <a:pt x="751" y="234"/>
                  </a:lnTo>
                  <a:lnTo>
                    <a:pt x="752" y="234"/>
                  </a:lnTo>
                  <a:lnTo>
                    <a:pt x="752" y="233"/>
                  </a:lnTo>
                  <a:lnTo>
                    <a:pt x="753" y="233"/>
                  </a:lnTo>
                  <a:lnTo>
                    <a:pt x="754" y="231"/>
                  </a:lnTo>
                  <a:lnTo>
                    <a:pt x="755" y="231"/>
                  </a:lnTo>
                  <a:lnTo>
                    <a:pt x="755" y="235"/>
                  </a:lnTo>
                  <a:lnTo>
                    <a:pt x="753" y="237"/>
                  </a:lnTo>
                  <a:lnTo>
                    <a:pt x="751" y="237"/>
                  </a:lnTo>
                  <a:lnTo>
                    <a:pt x="746" y="236"/>
                  </a:lnTo>
                  <a:lnTo>
                    <a:pt x="745" y="236"/>
                  </a:lnTo>
                  <a:lnTo>
                    <a:pt x="744" y="237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1" y="240"/>
                  </a:lnTo>
                  <a:lnTo>
                    <a:pt x="741" y="241"/>
                  </a:lnTo>
                  <a:lnTo>
                    <a:pt x="739" y="249"/>
                  </a:lnTo>
                  <a:lnTo>
                    <a:pt x="738" y="250"/>
                  </a:lnTo>
                  <a:lnTo>
                    <a:pt x="746" y="250"/>
                  </a:lnTo>
                  <a:lnTo>
                    <a:pt x="747" y="252"/>
                  </a:lnTo>
                  <a:lnTo>
                    <a:pt x="747" y="253"/>
                  </a:lnTo>
                  <a:lnTo>
                    <a:pt x="748" y="254"/>
                  </a:lnTo>
                  <a:lnTo>
                    <a:pt x="748" y="256"/>
                  </a:lnTo>
                  <a:lnTo>
                    <a:pt x="747" y="256"/>
                  </a:lnTo>
                  <a:lnTo>
                    <a:pt x="747" y="258"/>
                  </a:lnTo>
                  <a:lnTo>
                    <a:pt x="748" y="258"/>
                  </a:lnTo>
                  <a:lnTo>
                    <a:pt x="749" y="261"/>
                  </a:lnTo>
                  <a:lnTo>
                    <a:pt x="749" y="264"/>
                  </a:lnTo>
                  <a:lnTo>
                    <a:pt x="751" y="264"/>
                  </a:lnTo>
                  <a:lnTo>
                    <a:pt x="746" y="268"/>
                  </a:lnTo>
                  <a:lnTo>
                    <a:pt x="748" y="270"/>
                  </a:lnTo>
                  <a:lnTo>
                    <a:pt x="753" y="270"/>
                  </a:lnTo>
                  <a:lnTo>
                    <a:pt x="753" y="273"/>
                  </a:lnTo>
                  <a:lnTo>
                    <a:pt x="752" y="273"/>
                  </a:lnTo>
                  <a:lnTo>
                    <a:pt x="749" y="276"/>
                  </a:lnTo>
                  <a:lnTo>
                    <a:pt x="749" y="277"/>
                  </a:lnTo>
                  <a:lnTo>
                    <a:pt x="747" y="280"/>
                  </a:lnTo>
                  <a:lnTo>
                    <a:pt x="746" y="282"/>
                  </a:lnTo>
                  <a:lnTo>
                    <a:pt x="746" y="283"/>
                  </a:lnTo>
                  <a:lnTo>
                    <a:pt x="747" y="285"/>
                  </a:lnTo>
                  <a:lnTo>
                    <a:pt x="745" y="286"/>
                  </a:lnTo>
                  <a:lnTo>
                    <a:pt x="744" y="286"/>
                  </a:lnTo>
                  <a:lnTo>
                    <a:pt x="744" y="287"/>
                  </a:lnTo>
                  <a:lnTo>
                    <a:pt x="745" y="289"/>
                  </a:lnTo>
                  <a:lnTo>
                    <a:pt x="745" y="295"/>
                  </a:lnTo>
                  <a:lnTo>
                    <a:pt x="744" y="297"/>
                  </a:lnTo>
                  <a:lnTo>
                    <a:pt x="744" y="298"/>
                  </a:lnTo>
                  <a:lnTo>
                    <a:pt x="742" y="299"/>
                  </a:lnTo>
                  <a:lnTo>
                    <a:pt x="741" y="299"/>
                  </a:lnTo>
                  <a:lnTo>
                    <a:pt x="736" y="298"/>
                  </a:lnTo>
                  <a:lnTo>
                    <a:pt x="735" y="298"/>
                  </a:lnTo>
                  <a:lnTo>
                    <a:pt x="733" y="299"/>
                  </a:lnTo>
                  <a:lnTo>
                    <a:pt x="732" y="298"/>
                  </a:lnTo>
                  <a:lnTo>
                    <a:pt x="729" y="298"/>
                  </a:lnTo>
                  <a:lnTo>
                    <a:pt x="728" y="299"/>
                  </a:lnTo>
                  <a:lnTo>
                    <a:pt x="726" y="297"/>
                  </a:lnTo>
                  <a:lnTo>
                    <a:pt x="724" y="297"/>
                  </a:lnTo>
                  <a:lnTo>
                    <a:pt x="718" y="298"/>
                  </a:lnTo>
                  <a:lnTo>
                    <a:pt x="715" y="298"/>
                  </a:lnTo>
                  <a:lnTo>
                    <a:pt x="713" y="297"/>
                  </a:lnTo>
                  <a:lnTo>
                    <a:pt x="707" y="296"/>
                  </a:lnTo>
                  <a:lnTo>
                    <a:pt x="704" y="297"/>
                  </a:lnTo>
                  <a:lnTo>
                    <a:pt x="701" y="304"/>
                  </a:lnTo>
                  <a:lnTo>
                    <a:pt x="701" y="308"/>
                  </a:lnTo>
                  <a:lnTo>
                    <a:pt x="696" y="308"/>
                  </a:lnTo>
                  <a:lnTo>
                    <a:pt x="695" y="310"/>
                  </a:lnTo>
                  <a:lnTo>
                    <a:pt x="693" y="310"/>
                  </a:lnTo>
                  <a:lnTo>
                    <a:pt x="693" y="311"/>
                  </a:lnTo>
                  <a:lnTo>
                    <a:pt x="684" y="313"/>
                  </a:lnTo>
                  <a:lnTo>
                    <a:pt x="682" y="315"/>
                  </a:lnTo>
                  <a:lnTo>
                    <a:pt x="680" y="317"/>
                  </a:lnTo>
                  <a:lnTo>
                    <a:pt x="680" y="326"/>
                  </a:lnTo>
                  <a:lnTo>
                    <a:pt x="679" y="328"/>
                  </a:lnTo>
                  <a:lnTo>
                    <a:pt x="677" y="330"/>
                  </a:lnTo>
                  <a:lnTo>
                    <a:pt x="677" y="332"/>
                  </a:lnTo>
                  <a:lnTo>
                    <a:pt x="680" y="332"/>
                  </a:lnTo>
                  <a:lnTo>
                    <a:pt x="682" y="333"/>
                  </a:lnTo>
                  <a:lnTo>
                    <a:pt x="682" y="335"/>
                  </a:lnTo>
                  <a:lnTo>
                    <a:pt x="680" y="335"/>
                  </a:lnTo>
                  <a:lnTo>
                    <a:pt x="678" y="338"/>
                  </a:lnTo>
                  <a:lnTo>
                    <a:pt x="678" y="345"/>
                  </a:lnTo>
                  <a:lnTo>
                    <a:pt x="676" y="347"/>
                  </a:lnTo>
                  <a:lnTo>
                    <a:pt x="673" y="348"/>
                  </a:lnTo>
                  <a:lnTo>
                    <a:pt x="674" y="346"/>
                  </a:lnTo>
                  <a:lnTo>
                    <a:pt x="672" y="344"/>
                  </a:lnTo>
                  <a:lnTo>
                    <a:pt x="672" y="345"/>
                  </a:lnTo>
                  <a:lnTo>
                    <a:pt x="668" y="345"/>
                  </a:lnTo>
                  <a:lnTo>
                    <a:pt x="667" y="344"/>
                  </a:lnTo>
                  <a:lnTo>
                    <a:pt x="667" y="345"/>
                  </a:lnTo>
                  <a:lnTo>
                    <a:pt x="664" y="344"/>
                  </a:lnTo>
                  <a:lnTo>
                    <a:pt x="659" y="346"/>
                  </a:lnTo>
                  <a:lnTo>
                    <a:pt x="657" y="346"/>
                  </a:lnTo>
                  <a:lnTo>
                    <a:pt x="652" y="345"/>
                  </a:lnTo>
                  <a:lnTo>
                    <a:pt x="651" y="345"/>
                  </a:lnTo>
                  <a:lnTo>
                    <a:pt x="647" y="348"/>
                  </a:lnTo>
                  <a:lnTo>
                    <a:pt x="643" y="354"/>
                  </a:lnTo>
                  <a:lnTo>
                    <a:pt x="642" y="357"/>
                  </a:lnTo>
                  <a:lnTo>
                    <a:pt x="641" y="357"/>
                  </a:lnTo>
                  <a:lnTo>
                    <a:pt x="640" y="358"/>
                  </a:lnTo>
                  <a:lnTo>
                    <a:pt x="640" y="356"/>
                  </a:lnTo>
                  <a:lnTo>
                    <a:pt x="637" y="354"/>
                  </a:lnTo>
                  <a:lnTo>
                    <a:pt x="636" y="354"/>
                  </a:lnTo>
                  <a:lnTo>
                    <a:pt x="629" y="358"/>
                  </a:lnTo>
                  <a:lnTo>
                    <a:pt x="628" y="358"/>
                  </a:lnTo>
                  <a:lnTo>
                    <a:pt x="627" y="359"/>
                  </a:lnTo>
                  <a:lnTo>
                    <a:pt x="626" y="359"/>
                  </a:lnTo>
                  <a:lnTo>
                    <a:pt x="622" y="363"/>
                  </a:lnTo>
                  <a:lnTo>
                    <a:pt x="621" y="363"/>
                  </a:lnTo>
                  <a:lnTo>
                    <a:pt x="621" y="365"/>
                  </a:lnTo>
                  <a:lnTo>
                    <a:pt x="620" y="366"/>
                  </a:lnTo>
                  <a:lnTo>
                    <a:pt x="620" y="370"/>
                  </a:lnTo>
                  <a:lnTo>
                    <a:pt x="617" y="372"/>
                  </a:lnTo>
                  <a:lnTo>
                    <a:pt x="618" y="370"/>
                  </a:lnTo>
                  <a:lnTo>
                    <a:pt x="618" y="366"/>
                  </a:lnTo>
                  <a:lnTo>
                    <a:pt x="617" y="365"/>
                  </a:lnTo>
                  <a:lnTo>
                    <a:pt x="616" y="365"/>
                  </a:lnTo>
                  <a:lnTo>
                    <a:pt x="615" y="364"/>
                  </a:lnTo>
                  <a:lnTo>
                    <a:pt x="610" y="364"/>
                  </a:lnTo>
                  <a:lnTo>
                    <a:pt x="610" y="365"/>
                  </a:lnTo>
                  <a:lnTo>
                    <a:pt x="606" y="365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2" y="367"/>
                  </a:lnTo>
                  <a:lnTo>
                    <a:pt x="601" y="367"/>
                  </a:lnTo>
                  <a:lnTo>
                    <a:pt x="598" y="371"/>
                  </a:lnTo>
                  <a:lnTo>
                    <a:pt x="597" y="372"/>
                  </a:lnTo>
                  <a:lnTo>
                    <a:pt x="597" y="375"/>
                  </a:lnTo>
                  <a:lnTo>
                    <a:pt x="596" y="375"/>
                  </a:lnTo>
                  <a:lnTo>
                    <a:pt x="596" y="373"/>
                  </a:lnTo>
                  <a:lnTo>
                    <a:pt x="595" y="373"/>
                  </a:lnTo>
                  <a:lnTo>
                    <a:pt x="595" y="371"/>
                  </a:lnTo>
                  <a:lnTo>
                    <a:pt x="593" y="371"/>
                  </a:lnTo>
                  <a:lnTo>
                    <a:pt x="593" y="370"/>
                  </a:lnTo>
                  <a:lnTo>
                    <a:pt x="592" y="371"/>
                  </a:lnTo>
                  <a:lnTo>
                    <a:pt x="591" y="371"/>
                  </a:lnTo>
                  <a:lnTo>
                    <a:pt x="587" y="370"/>
                  </a:lnTo>
                  <a:lnTo>
                    <a:pt x="581" y="371"/>
                  </a:lnTo>
                  <a:lnTo>
                    <a:pt x="580" y="371"/>
                  </a:lnTo>
                  <a:lnTo>
                    <a:pt x="578" y="373"/>
                  </a:lnTo>
                  <a:lnTo>
                    <a:pt x="575" y="375"/>
                  </a:lnTo>
                  <a:lnTo>
                    <a:pt x="570" y="381"/>
                  </a:lnTo>
                  <a:lnTo>
                    <a:pt x="565" y="383"/>
                  </a:lnTo>
                  <a:lnTo>
                    <a:pt x="564" y="384"/>
                  </a:lnTo>
                  <a:lnTo>
                    <a:pt x="562" y="384"/>
                  </a:lnTo>
                  <a:lnTo>
                    <a:pt x="561" y="387"/>
                  </a:lnTo>
                  <a:lnTo>
                    <a:pt x="561" y="388"/>
                  </a:lnTo>
                  <a:lnTo>
                    <a:pt x="559" y="388"/>
                  </a:lnTo>
                  <a:lnTo>
                    <a:pt x="559" y="389"/>
                  </a:lnTo>
                  <a:lnTo>
                    <a:pt x="558" y="391"/>
                  </a:lnTo>
                  <a:lnTo>
                    <a:pt x="558" y="389"/>
                  </a:lnTo>
                  <a:lnTo>
                    <a:pt x="556" y="390"/>
                  </a:lnTo>
                  <a:lnTo>
                    <a:pt x="555" y="390"/>
                  </a:lnTo>
                  <a:lnTo>
                    <a:pt x="555" y="391"/>
                  </a:lnTo>
                  <a:lnTo>
                    <a:pt x="554" y="390"/>
                  </a:lnTo>
                  <a:lnTo>
                    <a:pt x="554" y="387"/>
                  </a:lnTo>
                  <a:lnTo>
                    <a:pt x="555" y="384"/>
                  </a:lnTo>
                  <a:lnTo>
                    <a:pt x="553" y="384"/>
                  </a:lnTo>
                  <a:lnTo>
                    <a:pt x="553" y="383"/>
                  </a:lnTo>
                  <a:lnTo>
                    <a:pt x="552" y="383"/>
                  </a:lnTo>
                  <a:lnTo>
                    <a:pt x="552" y="382"/>
                  </a:lnTo>
                  <a:lnTo>
                    <a:pt x="550" y="381"/>
                  </a:lnTo>
                  <a:lnTo>
                    <a:pt x="549" y="382"/>
                  </a:lnTo>
                  <a:lnTo>
                    <a:pt x="552" y="384"/>
                  </a:lnTo>
                  <a:lnTo>
                    <a:pt x="552" y="388"/>
                  </a:lnTo>
                  <a:lnTo>
                    <a:pt x="549" y="389"/>
                  </a:lnTo>
                  <a:lnTo>
                    <a:pt x="547" y="394"/>
                  </a:lnTo>
                  <a:lnTo>
                    <a:pt x="544" y="396"/>
                  </a:lnTo>
                  <a:lnTo>
                    <a:pt x="540" y="397"/>
                  </a:lnTo>
                  <a:lnTo>
                    <a:pt x="539" y="397"/>
                  </a:lnTo>
                  <a:lnTo>
                    <a:pt x="539" y="396"/>
                  </a:lnTo>
                  <a:lnTo>
                    <a:pt x="537" y="396"/>
                  </a:lnTo>
                  <a:lnTo>
                    <a:pt x="537" y="397"/>
                  </a:lnTo>
                  <a:lnTo>
                    <a:pt x="535" y="400"/>
                  </a:lnTo>
                  <a:lnTo>
                    <a:pt x="535" y="407"/>
                  </a:lnTo>
                  <a:lnTo>
                    <a:pt x="536" y="408"/>
                  </a:lnTo>
                  <a:lnTo>
                    <a:pt x="537" y="415"/>
                  </a:lnTo>
                  <a:lnTo>
                    <a:pt x="537" y="416"/>
                  </a:lnTo>
                  <a:lnTo>
                    <a:pt x="539" y="418"/>
                  </a:lnTo>
                  <a:lnTo>
                    <a:pt x="541" y="424"/>
                  </a:lnTo>
                  <a:lnTo>
                    <a:pt x="544" y="431"/>
                  </a:lnTo>
                  <a:lnTo>
                    <a:pt x="556" y="449"/>
                  </a:lnTo>
                  <a:lnTo>
                    <a:pt x="562" y="453"/>
                  </a:lnTo>
                  <a:lnTo>
                    <a:pt x="565" y="453"/>
                  </a:lnTo>
                  <a:lnTo>
                    <a:pt x="572" y="451"/>
                  </a:lnTo>
                  <a:lnTo>
                    <a:pt x="573" y="451"/>
                  </a:lnTo>
                  <a:lnTo>
                    <a:pt x="574" y="450"/>
                  </a:lnTo>
                  <a:lnTo>
                    <a:pt x="574" y="449"/>
                  </a:lnTo>
                  <a:lnTo>
                    <a:pt x="575" y="449"/>
                  </a:lnTo>
                  <a:lnTo>
                    <a:pt x="575" y="446"/>
                  </a:lnTo>
                  <a:lnTo>
                    <a:pt x="577" y="445"/>
                  </a:lnTo>
                  <a:lnTo>
                    <a:pt x="577" y="444"/>
                  </a:lnTo>
                  <a:lnTo>
                    <a:pt x="578" y="443"/>
                  </a:lnTo>
                  <a:lnTo>
                    <a:pt x="579" y="444"/>
                  </a:lnTo>
                  <a:lnTo>
                    <a:pt x="579" y="445"/>
                  </a:lnTo>
                  <a:lnTo>
                    <a:pt x="578" y="446"/>
                  </a:lnTo>
                  <a:lnTo>
                    <a:pt x="579" y="446"/>
                  </a:lnTo>
                  <a:lnTo>
                    <a:pt x="579" y="448"/>
                  </a:lnTo>
                  <a:lnTo>
                    <a:pt x="583" y="449"/>
                  </a:lnTo>
                  <a:lnTo>
                    <a:pt x="584" y="450"/>
                  </a:lnTo>
                  <a:lnTo>
                    <a:pt x="586" y="450"/>
                  </a:lnTo>
                  <a:lnTo>
                    <a:pt x="587" y="448"/>
                  </a:lnTo>
                  <a:lnTo>
                    <a:pt x="587" y="445"/>
                  </a:lnTo>
                  <a:lnTo>
                    <a:pt x="589" y="445"/>
                  </a:lnTo>
                  <a:lnTo>
                    <a:pt x="590" y="444"/>
                  </a:lnTo>
                  <a:lnTo>
                    <a:pt x="596" y="444"/>
                  </a:lnTo>
                  <a:lnTo>
                    <a:pt x="597" y="443"/>
                  </a:lnTo>
                  <a:lnTo>
                    <a:pt x="598" y="444"/>
                  </a:lnTo>
                  <a:lnTo>
                    <a:pt x="597" y="445"/>
                  </a:lnTo>
                  <a:lnTo>
                    <a:pt x="598" y="445"/>
                  </a:lnTo>
                  <a:lnTo>
                    <a:pt x="599" y="444"/>
                  </a:lnTo>
                  <a:lnTo>
                    <a:pt x="601" y="444"/>
                  </a:lnTo>
                  <a:lnTo>
                    <a:pt x="602" y="445"/>
                  </a:lnTo>
                  <a:lnTo>
                    <a:pt x="605" y="445"/>
                  </a:lnTo>
                  <a:lnTo>
                    <a:pt x="608" y="448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8"/>
                  </a:lnTo>
                  <a:lnTo>
                    <a:pt x="611" y="451"/>
                  </a:lnTo>
                  <a:lnTo>
                    <a:pt x="605" y="451"/>
                  </a:lnTo>
                  <a:lnTo>
                    <a:pt x="605" y="455"/>
                  </a:lnTo>
                  <a:lnTo>
                    <a:pt x="603" y="455"/>
                  </a:lnTo>
                  <a:lnTo>
                    <a:pt x="603" y="458"/>
                  </a:lnTo>
                  <a:lnTo>
                    <a:pt x="602" y="461"/>
                  </a:lnTo>
                  <a:lnTo>
                    <a:pt x="602" y="463"/>
                  </a:lnTo>
                  <a:lnTo>
                    <a:pt x="603" y="464"/>
                  </a:lnTo>
                  <a:lnTo>
                    <a:pt x="603" y="465"/>
                  </a:lnTo>
                  <a:lnTo>
                    <a:pt x="604" y="465"/>
                  </a:lnTo>
                  <a:lnTo>
                    <a:pt x="604" y="467"/>
                  </a:lnTo>
                  <a:lnTo>
                    <a:pt x="603" y="468"/>
                  </a:lnTo>
                  <a:lnTo>
                    <a:pt x="601" y="469"/>
                  </a:lnTo>
                  <a:lnTo>
                    <a:pt x="596" y="469"/>
                  </a:lnTo>
                  <a:lnTo>
                    <a:pt x="596" y="470"/>
                  </a:lnTo>
                  <a:lnTo>
                    <a:pt x="595" y="470"/>
                  </a:lnTo>
                  <a:lnTo>
                    <a:pt x="595" y="471"/>
                  </a:lnTo>
                  <a:lnTo>
                    <a:pt x="591" y="470"/>
                  </a:lnTo>
                  <a:lnTo>
                    <a:pt x="589" y="469"/>
                  </a:lnTo>
                  <a:lnTo>
                    <a:pt x="586" y="469"/>
                  </a:lnTo>
                  <a:lnTo>
                    <a:pt x="585" y="471"/>
                  </a:lnTo>
                  <a:lnTo>
                    <a:pt x="578" y="471"/>
                  </a:lnTo>
                  <a:lnTo>
                    <a:pt x="577" y="470"/>
                  </a:lnTo>
                  <a:lnTo>
                    <a:pt x="577" y="469"/>
                  </a:lnTo>
                  <a:lnTo>
                    <a:pt x="575" y="468"/>
                  </a:lnTo>
                  <a:lnTo>
                    <a:pt x="572" y="465"/>
                  </a:lnTo>
                  <a:lnTo>
                    <a:pt x="570" y="464"/>
                  </a:lnTo>
                  <a:lnTo>
                    <a:pt x="564" y="464"/>
                  </a:lnTo>
                  <a:lnTo>
                    <a:pt x="562" y="465"/>
                  </a:lnTo>
                  <a:lnTo>
                    <a:pt x="560" y="467"/>
                  </a:lnTo>
                  <a:lnTo>
                    <a:pt x="560" y="470"/>
                  </a:lnTo>
                  <a:lnTo>
                    <a:pt x="561" y="470"/>
                  </a:lnTo>
                  <a:lnTo>
                    <a:pt x="561" y="471"/>
                  </a:lnTo>
                  <a:lnTo>
                    <a:pt x="559" y="471"/>
                  </a:lnTo>
                  <a:lnTo>
                    <a:pt x="558" y="473"/>
                  </a:lnTo>
                  <a:lnTo>
                    <a:pt x="558" y="475"/>
                  </a:lnTo>
                  <a:lnTo>
                    <a:pt x="556" y="474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2" y="476"/>
                  </a:lnTo>
                  <a:lnTo>
                    <a:pt x="550" y="477"/>
                  </a:lnTo>
                  <a:lnTo>
                    <a:pt x="549" y="477"/>
                  </a:lnTo>
                  <a:lnTo>
                    <a:pt x="547" y="482"/>
                  </a:lnTo>
                  <a:lnTo>
                    <a:pt x="546" y="483"/>
                  </a:lnTo>
                  <a:lnTo>
                    <a:pt x="543" y="483"/>
                  </a:lnTo>
                  <a:lnTo>
                    <a:pt x="543" y="481"/>
                  </a:lnTo>
                  <a:lnTo>
                    <a:pt x="540" y="481"/>
                  </a:lnTo>
                  <a:lnTo>
                    <a:pt x="539" y="482"/>
                  </a:lnTo>
                  <a:lnTo>
                    <a:pt x="531" y="482"/>
                  </a:lnTo>
                  <a:lnTo>
                    <a:pt x="528" y="485"/>
                  </a:lnTo>
                  <a:lnTo>
                    <a:pt x="527" y="486"/>
                  </a:lnTo>
                  <a:lnTo>
                    <a:pt x="523" y="486"/>
                  </a:lnTo>
                  <a:lnTo>
                    <a:pt x="521" y="488"/>
                  </a:lnTo>
                  <a:lnTo>
                    <a:pt x="521" y="487"/>
                  </a:lnTo>
                  <a:lnTo>
                    <a:pt x="518" y="489"/>
                  </a:lnTo>
                  <a:lnTo>
                    <a:pt x="518" y="491"/>
                  </a:lnTo>
                  <a:lnTo>
                    <a:pt x="516" y="493"/>
                  </a:lnTo>
                  <a:lnTo>
                    <a:pt x="515" y="498"/>
                  </a:lnTo>
                  <a:lnTo>
                    <a:pt x="515" y="499"/>
                  </a:lnTo>
                  <a:lnTo>
                    <a:pt x="511" y="499"/>
                  </a:lnTo>
                  <a:lnTo>
                    <a:pt x="511" y="500"/>
                  </a:lnTo>
                  <a:lnTo>
                    <a:pt x="510" y="501"/>
                  </a:lnTo>
                  <a:lnTo>
                    <a:pt x="508" y="501"/>
                  </a:lnTo>
                  <a:lnTo>
                    <a:pt x="508" y="504"/>
                  </a:lnTo>
                  <a:lnTo>
                    <a:pt x="506" y="504"/>
                  </a:lnTo>
                  <a:lnTo>
                    <a:pt x="506" y="505"/>
                  </a:lnTo>
                  <a:lnTo>
                    <a:pt x="505" y="506"/>
                  </a:lnTo>
                  <a:lnTo>
                    <a:pt x="503" y="506"/>
                  </a:lnTo>
                  <a:lnTo>
                    <a:pt x="499" y="508"/>
                  </a:lnTo>
                  <a:lnTo>
                    <a:pt x="497" y="508"/>
                  </a:lnTo>
                  <a:lnTo>
                    <a:pt x="494" y="507"/>
                  </a:lnTo>
                  <a:lnTo>
                    <a:pt x="488" y="507"/>
                  </a:lnTo>
                  <a:lnTo>
                    <a:pt x="485" y="506"/>
                  </a:lnTo>
                  <a:lnTo>
                    <a:pt x="485" y="504"/>
                  </a:lnTo>
                  <a:lnTo>
                    <a:pt x="484" y="501"/>
                  </a:lnTo>
                  <a:lnTo>
                    <a:pt x="479" y="501"/>
                  </a:lnTo>
                  <a:lnTo>
                    <a:pt x="479" y="500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5" y="495"/>
                  </a:lnTo>
                  <a:lnTo>
                    <a:pt x="479" y="495"/>
                  </a:lnTo>
                  <a:lnTo>
                    <a:pt x="479" y="494"/>
                  </a:lnTo>
                  <a:lnTo>
                    <a:pt x="481" y="494"/>
                  </a:lnTo>
                  <a:lnTo>
                    <a:pt x="480" y="493"/>
                  </a:lnTo>
                  <a:lnTo>
                    <a:pt x="480" y="492"/>
                  </a:lnTo>
                  <a:lnTo>
                    <a:pt x="481" y="491"/>
                  </a:lnTo>
                  <a:lnTo>
                    <a:pt x="481" y="487"/>
                  </a:lnTo>
                  <a:lnTo>
                    <a:pt x="480" y="486"/>
                  </a:lnTo>
                  <a:lnTo>
                    <a:pt x="480" y="483"/>
                  </a:lnTo>
                  <a:lnTo>
                    <a:pt x="481" y="482"/>
                  </a:lnTo>
                  <a:lnTo>
                    <a:pt x="481" y="481"/>
                  </a:lnTo>
                  <a:lnTo>
                    <a:pt x="484" y="480"/>
                  </a:lnTo>
                  <a:lnTo>
                    <a:pt x="484" y="479"/>
                  </a:lnTo>
                  <a:lnTo>
                    <a:pt x="485" y="477"/>
                  </a:lnTo>
                  <a:lnTo>
                    <a:pt x="485" y="475"/>
                  </a:lnTo>
                  <a:lnTo>
                    <a:pt x="484" y="473"/>
                  </a:lnTo>
                  <a:lnTo>
                    <a:pt x="484" y="471"/>
                  </a:lnTo>
                  <a:lnTo>
                    <a:pt x="483" y="470"/>
                  </a:lnTo>
                  <a:lnTo>
                    <a:pt x="483" y="465"/>
                  </a:lnTo>
                  <a:lnTo>
                    <a:pt x="481" y="464"/>
                  </a:lnTo>
                  <a:lnTo>
                    <a:pt x="478" y="463"/>
                  </a:lnTo>
                  <a:lnTo>
                    <a:pt x="475" y="461"/>
                  </a:lnTo>
                  <a:lnTo>
                    <a:pt x="472" y="461"/>
                  </a:lnTo>
                  <a:lnTo>
                    <a:pt x="471" y="462"/>
                  </a:lnTo>
                  <a:lnTo>
                    <a:pt x="468" y="462"/>
                  </a:lnTo>
                  <a:lnTo>
                    <a:pt x="468" y="461"/>
                  </a:lnTo>
                  <a:lnTo>
                    <a:pt x="467" y="461"/>
                  </a:lnTo>
                  <a:lnTo>
                    <a:pt x="466" y="459"/>
                  </a:lnTo>
                  <a:lnTo>
                    <a:pt x="465" y="459"/>
                  </a:lnTo>
                  <a:lnTo>
                    <a:pt x="463" y="457"/>
                  </a:lnTo>
                  <a:lnTo>
                    <a:pt x="462" y="457"/>
                  </a:lnTo>
                  <a:lnTo>
                    <a:pt x="462" y="456"/>
                  </a:lnTo>
                  <a:lnTo>
                    <a:pt x="461" y="455"/>
                  </a:lnTo>
                  <a:lnTo>
                    <a:pt x="460" y="455"/>
                  </a:lnTo>
                  <a:lnTo>
                    <a:pt x="456" y="451"/>
                  </a:lnTo>
                  <a:lnTo>
                    <a:pt x="454" y="450"/>
                  </a:lnTo>
                  <a:lnTo>
                    <a:pt x="446" y="450"/>
                  </a:lnTo>
                  <a:lnTo>
                    <a:pt x="444" y="452"/>
                  </a:lnTo>
                  <a:lnTo>
                    <a:pt x="440" y="452"/>
                  </a:lnTo>
                  <a:lnTo>
                    <a:pt x="438" y="451"/>
                  </a:lnTo>
                  <a:lnTo>
                    <a:pt x="437" y="451"/>
                  </a:lnTo>
                  <a:lnTo>
                    <a:pt x="436" y="448"/>
                  </a:lnTo>
                  <a:lnTo>
                    <a:pt x="437" y="445"/>
                  </a:lnTo>
                  <a:lnTo>
                    <a:pt x="438" y="444"/>
                  </a:lnTo>
                  <a:lnTo>
                    <a:pt x="443" y="440"/>
                  </a:lnTo>
                  <a:lnTo>
                    <a:pt x="446" y="440"/>
                  </a:lnTo>
                  <a:lnTo>
                    <a:pt x="446" y="439"/>
                  </a:lnTo>
                  <a:lnTo>
                    <a:pt x="447" y="439"/>
                  </a:lnTo>
                  <a:lnTo>
                    <a:pt x="448" y="438"/>
                  </a:lnTo>
                  <a:lnTo>
                    <a:pt x="452" y="438"/>
                  </a:lnTo>
                  <a:lnTo>
                    <a:pt x="452" y="437"/>
                  </a:lnTo>
                  <a:lnTo>
                    <a:pt x="450" y="437"/>
                  </a:lnTo>
                  <a:lnTo>
                    <a:pt x="452" y="436"/>
                  </a:lnTo>
                  <a:lnTo>
                    <a:pt x="453" y="433"/>
                  </a:lnTo>
                  <a:lnTo>
                    <a:pt x="465" y="427"/>
                  </a:lnTo>
                  <a:lnTo>
                    <a:pt x="466" y="427"/>
                  </a:lnTo>
                  <a:lnTo>
                    <a:pt x="466" y="426"/>
                  </a:lnTo>
                  <a:lnTo>
                    <a:pt x="465" y="425"/>
                  </a:lnTo>
                  <a:lnTo>
                    <a:pt x="466" y="425"/>
                  </a:lnTo>
                  <a:lnTo>
                    <a:pt x="467" y="426"/>
                  </a:lnTo>
                  <a:lnTo>
                    <a:pt x="469" y="426"/>
                  </a:lnTo>
                  <a:lnTo>
                    <a:pt x="473" y="425"/>
                  </a:lnTo>
                  <a:lnTo>
                    <a:pt x="474" y="424"/>
                  </a:lnTo>
                  <a:lnTo>
                    <a:pt x="475" y="421"/>
                  </a:lnTo>
                  <a:lnTo>
                    <a:pt x="477" y="421"/>
                  </a:lnTo>
                  <a:lnTo>
                    <a:pt x="478" y="420"/>
                  </a:lnTo>
                  <a:lnTo>
                    <a:pt x="479" y="420"/>
                  </a:lnTo>
                  <a:lnTo>
                    <a:pt x="480" y="421"/>
                  </a:lnTo>
                  <a:lnTo>
                    <a:pt x="483" y="419"/>
                  </a:lnTo>
                  <a:lnTo>
                    <a:pt x="486" y="419"/>
                  </a:lnTo>
                  <a:lnTo>
                    <a:pt x="486" y="420"/>
                  </a:lnTo>
                  <a:lnTo>
                    <a:pt x="487" y="420"/>
                  </a:lnTo>
                  <a:lnTo>
                    <a:pt x="487" y="416"/>
                  </a:lnTo>
                  <a:lnTo>
                    <a:pt x="491" y="416"/>
                  </a:lnTo>
                  <a:lnTo>
                    <a:pt x="491" y="415"/>
                  </a:lnTo>
                  <a:lnTo>
                    <a:pt x="490" y="415"/>
                  </a:lnTo>
                  <a:lnTo>
                    <a:pt x="490" y="414"/>
                  </a:lnTo>
                  <a:lnTo>
                    <a:pt x="485" y="414"/>
                  </a:lnTo>
                  <a:lnTo>
                    <a:pt x="485" y="413"/>
                  </a:lnTo>
                  <a:lnTo>
                    <a:pt x="486" y="413"/>
                  </a:lnTo>
                  <a:lnTo>
                    <a:pt x="485" y="412"/>
                  </a:lnTo>
                  <a:lnTo>
                    <a:pt x="485" y="407"/>
                  </a:lnTo>
                  <a:lnTo>
                    <a:pt x="486" y="406"/>
                  </a:lnTo>
                  <a:lnTo>
                    <a:pt x="485" y="405"/>
                  </a:lnTo>
                  <a:lnTo>
                    <a:pt x="484" y="402"/>
                  </a:lnTo>
                  <a:lnTo>
                    <a:pt x="483" y="402"/>
                  </a:lnTo>
                  <a:lnTo>
                    <a:pt x="480" y="405"/>
                  </a:lnTo>
                  <a:lnTo>
                    <a:pt x="481" y="406"/>
                  </a:lnTo>
                  <a:lnTo>
                    <a:pt x="480" y="406"/>
                  </a:lnTo>
                  <a:lnTo>
                    <a:pt x="480" y="407"/>
                  </a:lnTo>
                  <a:lnTo>
                    <a:pt x="479" y="407"/>
                  </a:lnTo>
                  <a:lnTo>
                    <a:pt x="480" y="408"/>
                  </a:lnTo>
                  <a:lnTo>
                    <a:pt x="475" y="408"/>
                  </a:lnTo>
                  <a:lnTo>
                    <a:pt x="474" y="406"/>
                  </a:lnTo>
                  <a:lnTo>
                    <a:pt x="473" y="405"/>
                  </a:lnTo>
                  <a:lnTo>
                    <a:pt x="472" y="405"/>
                  </a:lnTo>
                  <a:lnTo>
                    <a:pt x="472" y="403"/>
                  </a:lnTo>
                  <a:lnTo>
                    <a:pt x="467" y="403"/>
                  </a:lnTo>
                  <a:lnTo>
                    <a:pt x="467" y="402"/>
                  </a:lnTo>
                  <a:lnTo>
                    <a:pt x="468" y="402"/>
                  </a:lnTo>
                  <a:lnTo>
                    <a:pt x="468" y="397"/>
                  </a:lnTo>
                  <a:lnTo>
                    <a:pt x="467" y="399"/>
                  </a:lnTo>
                  <a:lnTo>
                    <a:pt x="467" y="401"/>
                  </a:lnTo>
                  <a:lnTo>
                    <a:pt x="466" y="402"/>
                  </a:lnTo>
                  <a:lnTo>
                    <a:pt x="465" y="402"/>
                  </a:lnTo>
                  <a:lnTo>
                    <a:pt x="463" y="403"/>
                  </a:lnTo>
                  <a:lnTo>
                    <a:pt x="462" y="403"/>
                  </a:lnTo>
                  <a:lnTo>
                    <a:pt x="462" y="402"/>
                  </a:lnTo>
                  <a:lnTo>
                    <a:pt x="459" y="401"/>
                  </a:lnTo>
                  <a:lnTo>
                    <a:pt x="460" y="403"/>
                  </a:lnTo>
                  <a:lnTo>
                    <a:pt x="459" y="403"/>
                  </a:lnTo>
                  <a:lnTo>
                    <a:pt x="455" y="405"/>
                  </a:lnTo>
                  <a:lnTo>
                    <a:pt x="452" y="405"/>
                  </a:lnTo>
                  <a:lnTo>
                    <a:pt x="449" y="403"/>
                  </a:lnTo>
                  <a:lnTo>
                    <a:pt x="448" y="403"/>
                  </a:lnTo>
                  <a:lnTo>
                    <a:pt x="447" y="405"/>
                  </a:lnTo>
                  <a:lnTo>
                    <a:pt x="441" y="405"/>
                  </a:lnTo>
                  <a:lnTo>
                    <a:pt x="441" y="406"/>
                  </a:lnTo>
                  <a:lnTo>
                    <a:pt x="440" y="406"/>
                  </a:lnTo>
                  <a:lnTo>
                    <a:pt x="438" y="407"/>
                  </a:lnTo>
                  <a:lnTo>
                    <a:pt x="437" y="407"/>
                  </a:lnTo>
                  <a:lnTo>
                    <a:pt x="429" y="405"/>
                  </a:lnTo>
                  <a:lnTo>
                    <a:pt x="428" y="403"/>
                  </a:lnTo>
                  <a:lnTo>
                    <a:pt x="426" y="403"/>
                  </a:lnTo>
                  <a:lnTo>
                    <a:pt x="426" y="400"/>
                  </a:lnTo>
                  <a:lnTo>
                    <a:pt x="428" y="400"/>
                  </a:lnTo>
                  <a:lnTo>
                    <a:pt x="428" y="399"/>
                  </a:lnTo>
                  <a:lnTo>
                    <a:pt x="426" y="400"/>
                  </a:lnTo>
                  <a:lnTo>
                    <a:pt x="424" y="400"/>
                  </a:lnTo>
                  <a:lnTo>
                    <a:pt x="422" y="399"/>
                  </a:lnTo>
                  <a:lnTo>
                    <a:pt x="421" y="399"/>
                  </a:lnTo>
                  <a:lnTo>
                    <a:pt x="419" y="396"/>
                  </a:lnTo>
                  <a:lnTo>
                    <a:pt x="418" y="395"/>
                  </a:lnTo>
                  <a:lnTo>
                    <a:pt x="417" y="396"/>
                  </a:lnTo>
                  <a:lnTo>
                    <a:pt x="415" y="395"/>
                  </a:lnTo>
                  <a:lnTo>
                    <a:pt x="411" y="391"/>
                  </a:lnTo>
                  <a:lnTo>
                    <a:pt x="411" y="394"/>
                  </a:lnTo>
                  <a:lnTo>
                    <a:pt x="407" y="394"/>
                  </a:lnTo>
                  <a:lnTo>
                    <a:pt x="406" y="393"/>
                  </a:lnTo>
                  <a:lnTo>
                    <a:pt x="406" y="391"/>
                  </a:lnTo>
                  <a:lnTo>
                    <a:pt x="407" y="390"/>
                  </a:lnTo>
                  <a:lnTo>
                    <a:pt x="415" y="390"/>
                  </a:lnTo>
                  <a:lnTo>
                    <a:pt x="417" y="388"/>
                  </a:lnTo>
                  <a:lnTo>
                    <a:pt x="418" y="388"/>
                  </a:lnTo>
                  <a:lnTo>
                    <a:pt x="418" y="387"/>
                  </a:lnTo>
                  <a:lnTo>
                    <a:pt x="417" y="384"/>
                  </a:lnTo>
                  <a:lnTo>
                    <a:pt x="415" y="384"/>
                  </a:lnTo>
                  <a:lnTo>
                    <a:pt x="412" y="383"/>
                  </a:lnTo>
                  <a:lnTo>
                    <a:pt x="406" y="381"/>
                  </a:lnTo>
                  <a:lnTo>
                    <a:pt x="404" y="381"/>
                  </a:lnTo>
                  <a:lnTo>
                    <a:pt x="403" y="382"/>
                  </a:lnTo>
                  <a:lnTo>
                    <a:pt x="403" y="385"/>
                  </a:lnTo>
                  <a:lnTo>
                    <a:pt x="401" y="383"/>
                  </a:lnTo>
                  <a:lnTo>
                    <a:pt x="401" y="382"/>
                  </a:lnTo>
                  <a:lnTo>
                    <a:pt x="396" y="377"/>
                  </a:lnTo>
                  <a:lnTo>
                    <a:pt x="396" y="376"/>
                  </a:lnTo>
                  <a:lnTo>
                    <a:pt x="398" y="378"/>
                  </a:lnTo>
                  <a:lnTo>
                    <a:pt x="406" y="377"/>
                  </a:lnTo>
                  <a:lnTo>
                    <a:pt x="407" y="378"/>
                  </a:lnTo>
                  <a:lnTo>
                    <a:pt x="410" y="379"/>
                  </a:lnTo>
                  <a:lnTo>
                    <a:pt x="413" y="379"/>
                  </a:lnTo>
                  <a:lnTo>
                    <a:pt x="417" y="381"/>
                  </a:lnTo>
                  <a:lnTo>
                    <a:pt x="425" y="381"/>
                  </a:lnTo>
                  <a:lnTo>
                    <a:pt x="428" y="383"/>
                  </a:lnTo>
                  <a:lnTo>
                    <a:pt x="431" y="383"/>
                  </a:lnTo>
                  <a:lnTo>
                    <a:pt x="434" y="381"/>
                  </a:lnTo>
                  <a:lnTo>
                    <a:pt x="434" y="379"/>
                  </a:lnTo>
                  <a:lnTo>
                    <a:pt x="438" y="375"/>
                  </a:lnTo>
                  <a:lnTo>
                    <a:pt x="441" y="375"/>
                  </a:lnTo>
                  <a:lnTo>
                    <a:pt x="443" y="372"/>
                  </a:lnTo>
                  <a:lnTo>
                    <a:pt x="443" y="371"/>
                  </a:lnTo>
                  <a:lnTo>
                    <a:pt x="441" y="373"/>
                  </a:lnTo>
                  <a:lnTo>
                    <a:pt x="438" y="373"/>
                  </a:lnTo>
                  <a:lnTo>
                    <a:pt x="434" y="377"/>
                  </a:lnTo>
                  <a:lnTo>
                    <a:pt x="430" y="377"/>
                  </a:lnTo>
                  <a:lnTo>
                    <a:pt x="428" y="376"/>
                  </a:lnTo>
                  <a:lnTo>
                    <a:pt x="426" y="375"/>
                  </a:lnTo>
                  <a:lnTo>
                    <a:pt x="425" y="376"/>
                  </a:lnTo>
                  <a:lnTo>
                    <a:pt x="423" y="376"/>
                  </a:lnTo>
                  <a:lnTo>
                    <a:pt x="422" y="377"/>
                  </a:lnTo>
                  <a:lnTo>
                    <a:pt x="421" y="375"/>
                  </a:lnTo>
                  <a:lnTo>
                    <a:pt x="421" y="373"/>
                  </a:lnTo>
                  <a:lnTo>
                    <a:pt x="417" y="373"/>
                  </a:lnTo>
                  <a:lnTo>
                    <a:pt x="417" y="372"/>
                  </a:lnTo>
                  <a:lnTo>
                    <a:pt x="416" y="371"/>
                  </a:lnTo>
                  <a:lnTo>
                    <a:pt x="416" y="370"/>
                  </a:lnTo>
                  <a:lnTo>
                    <a:pt x="415" y="369"/>
                  </a:lnTo>
                  <a:lnTo>
                    <a:pt x="415" y="366"/>
                  </a:lnTo>
                  <a:lnTo>
                    <a:pt x="413" y="366"/>
                  </a:lnTo>
                  <a:lnTo>
                    <a:pt x="413" y="363"/>
                  </a:lnTo>
                  <a:lnTo>
                    <a:pt x="415" y="360"/>
                  </a:lnTo>
                  <a:lnTo>
                    <a:pt x="416" y="359"/>
                  </a:lnTo>
                  <a:lnTo>
                    <a:pt x="416" y="357"/>
                  </a:lnTo>
                  <a:lnTo>
                    <a:pt x="417" y="356"/>
                  </a:lnTo>
                  <a:lnTo>
                    <a:pt x="416" y="354"/>
                  </a:lnTo>
                  <a:lnTo>
                    <a:pt x="413" y="353"/>
                  </a:lnTo>
                  <a:lnTo>
                    <a:pt x="413" y="352"/>
                  </a:lnTo>
                  <a:lnTo>
                    <a:pt x="415" y="350"/>
                  </a:lnTo>
                  <a:lnTo>
                    <a:pt x="413" y="348"/>
                  </a:lnTo>
                  <a:lnTo>
                    <a:pt x="412" y="350"/>
                  </a:lnTo>
                  <a:lnTo>
                    <a:pt x="413" y="350"/>
                  </a:lnTo>
                  <a:lnTo>
                    <a:pt x="412" y="352"/>
                  </a:lnTo>
                  <a:lnTo>
                    <a:pt x="412" y="354"/>
                  </a:lnTo>
                  <a:lnTo>
                    <a:pt x="415" y="354"/>
                  </a:lnTo>
                  <a:lnTo>
                    <a:pt x="415" y="357"/>
                  </a:lnTo>
                  <a:lnTo>
                    <a:pt x="413" y="359"/>
                  </a:lnTo>
                  <a:lnTo>
                    <a:pt x="412" y="360"/>
                  </a:lnTo>
                  <a:lnTo>
                    <a:pt x="411" y="360"/>
                  </a:lnTo>
                  <a:lnTo>
                    <a:pt x="410" y="362"/>
                  </a:lnTo>
                  <a:lnTo>
                    <a:pt x="410" y="364"/>
                  </a:lnTo>
                  <a:lnTo>
                    <a:pt x="412" y="366"/>
                  </a:lnTo>
                  <a:lnTo>
                    <a:pt x="412" y="371"/>
                  </a:lnTo>
                  <a:lnTo>
                    <a:pt x="410" y="373"/>
                  </a:lnTo>
                  <a:lnTo>
                    <a:pt x="406" y="373"/>
                  </a:lnTo>
                  <a:lnTo>
                    <a:pt x="403" y="371"/>
                  </a:lnTo>
                  <a:lnTo>
                    <a:pt x="400" y="371"/>
                  </a:lnTo>
                  <a:lnTo>
                    <a:pt x="399" y="372"/>
                  </a:lnTo>
                  <a:lnTo>
                    <a:pt x="399" y="373"/>
                  </a:lnTo>
                  <a:lnTo>
                    <a:pt x="394" y="373"/>
                  </a:lnTo>
                  <a:lnTo>
                    <a:pt x="394" y="371"/>
                  </a:lnTo>
                  <a:lnTo>
                    <a:pt x="397" y="366"/>
                  </a:lnTo>
                  <a:lnTo>
                    <a:pt x="398" y="365"/>
                  </a:lnTo>
                  <a:lnTo>
                    <a:pt x="398" y="364"/>
                  </a:lnTo>
                  <a:lnTo>
                    <a:pt x="400" y="362"/>
                  </a:lnTo>
                  <a:lnTo>
                    <a:pt x="399" y="360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4"/>
                  </a:lnTo>
                  <a:lnTo>
                    <a:pt x="397" y="364"/>
                  </a:lnTo>
                  <a:lnTo>
                    <a:pt x="396" y="365"/>
                  </a:lnTo>
                  <a:lnTo>
                    <a:pt x="396" y="366"/>
                  </a:lnTo>
                  <a:lnTo>
                    <a:pt x="393" y="364"/>
                  </a:lnTo>
                  <a:lnTo>
                    <a:pt x="393" y="363"/>
                  </a:lnTo>
                  <a:lnTo>
                    <a:pt x="392" y="363"/>
                  </a:lnTo>
                  <a:lnTo>
                    <a:pt x="393" y="364"/>
                  </a:lnTo>
                  <a:lnTo>
                    <a:pt x="393" y="365"/>
                  </a:lnTo>
                  <a:lnTo>
                    <a:pt x="394" y="366"/>
                  </a:lnTo>
                  <a:lnTo>
                    <a:pt x="396" y="366"/>
                  </a:lnTo>
                  <a:lnTo>
                    <a:pt x="396" y="367"/>
                  </a:lnTo>
                  <a:lnTo>
                    <a:pt x="394" y="369"/>
                  </a:lnTo>
                  <a:lnTo>
                    <a:pt x="394" y="370"/>
                  </a:lnTo>
                  <a:lnTo>
                    <a:pt x="393" y="370"/>
                  </a:lnTo>
                  <a:lnTo>
                    <a:pt x="392" y="372"/>
                  </a:lnTo>
                  <a:lnTo>
                    <a:pt x="392" y="373"/>
                  </a:lnTo>
                  <a:lnTo>
                    <a:pt x="391" y="373"/>
                  </a:lnTo>
                  <a:lnTo>
                    <a:pt x="388" y="375"/>
                  </a:lnTo>
                  <a:lnTo>
                    <a:pt x="386" y="375"/>
                  </a:lnTo>
                  <a:lnTo>
                    <a:pt x="385" y="373"/>
                  </a:lnTo>
                  <a:lnTo>
                    <a:pt x="376" y="373"/>
                  </a:lnTo>
                  <a:lnTo>
                    <a:pt x="374" y="375"/>
                  </a:lnTo>
                  <a:lnTo>
                    <a:pt x="373" y="375"/>
                  </a:lnTo>
                  <a:lnTo>
                    <a:pt x="372" y="376"/>
                  </a:lnTo>
                  <a:lnTo>
                    <a:pt x="370" y="376"/>
                  </a:lnTo>
                  <a:lnTo>
                    <a:pt x="368" y="377"/>
                  </a:lnTo>
                  <a:lnTo>
                    <a:pt x="365" y="377"/>
                  </a:lnTo>
                  <a:lnTo>
                    <a:pt x="363" y="379"/>
                  </a:lnTo>
                  <a:lnTo>
                    <a:pt x="363" y="381"/>
                  </a:lnTo>
                  <a:lnTo>
                    <a:pt x="365" y="382"/>
                  </a:lnTo>
                  <a:lnTo>
                    <a:pt x="365" y="383"/>
                  </a:lnTo>
                  <a:lnTo>
                    <a:pt x="366" y="384"/>
                  </a:lnTo>
                  <a:lnTo>
                    <a:pt x="365" y="384"/>
                  </a:lnTo>
                  <a:lnTo>
                    <a:pt x="365" y="387"/>
                  </a:lnTo>
                  <a:lnTo>
                    <a:pt x="362" y="389"/>
                  </a:lnTo>
                  <a:lnTo>
                    <a:pt x="362" y="390"/>
                  </a:lnTo>
                  <a:lnTo>
                    <a:pt x="360" y="390"/>
                  </a:lnTo>
                  <a:lnTo>
                    <a:pt x="360" y="391"/>
                  </a:lnTo>
                  <a:lnTo>
                    <a:pt x="361" y="391"/>
                  </a:lnTo>
                  <a:lnTo>
                    <a:pt x="361" y="393"/>
                  </a:lnTo>
                  <a:lnTo>
                    <a:pt x="360" y="395"/>
                  </a:lnTo>
                  <a:lnTo>
                    <a:pt x="356" y="400"/>
                  </a:lnTo>
                  <a:lnTo>
                    <a:pt x="355" y="401"/>
                  </a:lnTo>
                  <a:lnTo>
                    <a:pt x="355" y="402"/>
                  </a:lnTo>
                  <a:lnTo>
                    <a:pt x="354" y="402"/>
                  </a:lnTo>
                  <a:lnTo>
                    <a:pt x="354" y="403"/>
                  </a:lnTo>
                  <a:lnTo>
                    <a:pt x="353" y="406"/>
                  </a:lnTo>
                  <a:lnTo>
                    <a:pt x="353" y="407"/>
                  </a:lnTo>
                  <a:lnTo>
                    <a:pt x="348" y="412"/>
                  </a:lnTo>
                  <a:lnTo>
                    <a:pt x="343" y="418"/>
                  </a:lnTo>
                  <a:lnTo>
                    <a:pt x="341" y="420"/>
                  </a:lnTo>
                  <a:lnTo>
                    <a:pt x="337" y="422"/>
                  </a:lnTo>
                  <a:lnTo>
                    <a:pt x="337" y="419"/>
                  </a:lnTo>
                  <a:lnTo>
                    <a:pt x="336" y="419"/>
                  </a:lnTo>
                  <a:lnTo>
                    <a:pt x="336" y="422"/>
                  </a:lnTo>
                  <a:lnTo>
                    <a:pt x="335" y="422"/>
                  </a:lnTo>
                  <a:lnTo>
                    <a:pt x="332" y="421"/>
                  </a:lnTo>
                  <a:lnTo>
                    <a:pt x="331" y="420"/>
                  </a:lnTo>
                  <a:lnTo>
                    <a:pt x="330" y="421"/>
                  </a:lnTo>
                  <a:lnTo>
                    <a:pt x="330" y="425"/>
                  </a:lnTo>
                  <a:lnTo>
                    <a:pt x="329" y="425"/>
                  </a:lnTo>
                  <a:lnTo>
                    <a:pt x="329" y="427"/>
                  </a:lnTo>
                  <a:lnTo>
                    <a:pt x="328" y="426"/>
                  </a:lnTo>
                  <a:lnTo>
                    <a:pt x="324" y="426"/>
                  </a:lnTo>
                  <a:lnTo>
                    <a:pt x="323" y="427"/>
                  </a:lnTo>
                  <a:lnTo>
                    <a:pt x="323" y="430"/>
                  </a:lnTo>
                  <a:lnTo>
                    <a:pt x="325" y="430"/>
                  </a:lnTo>
                  <a:lnTo>
                    <a:pt x="325" y="432"/>
                  </a:lnTo>
                  <a:lnTo>
                    <a:pt x="323" y="432"/>
                  </a:lnTo>
                  <a:lnTo>
                    <a:pt x="323" y="433"/>
                  </a:lnTo>
                  <a:lnTo>
                    <a:pt x="322" y="433"/>
                  </a:lnTo>
                  <a:lnTo>
                    <a:pt x="320" y="434"/>
                  </a:lnTo>
                  <a:lnTo>
                    <a:pt x="320" y="432"/>
                  </a:lnTo>
                  <a:lnTo>
                    <a:pt x="319" y="430"/>
                  </a:lnTo>
                  <a:lnTo>
                    <a:pt x="318" y="430"/>
                  </a:lnTo>
                  <a:lnTo>
                    <a:pt x="318" y="425"/>
                  </a:lnTo>
                  <a:lnTo>
                    <a:pt x="319" y="425"/>
                  </a:lnTo>
                  <a:lnTo>
                    <a:pt x="317" y="422"/>
                  </a:lnTo>
                  <a:lnTo>
                    <a:pt x="317" y="421"/>
                  </a:lnTo>
                  <a:lnTo>
                    <a:pt x="316" y="422"/>
                  </a:lnTo>
                  <a:lnTo>
                    <a:pt x="317" y="422"/>
                  </a:lnTo>
                  <a:lnTo>
                    <a:pt x="317" y="425"/>
                  </a:lnTo>
                  <a:lnTo>
                    <a:pt x="316" y="426"/>
                  </a:lnTo>
                  <a:lnTo>
                    <a:pt x="316" y="428"/>
                  </a:lnTo>
                  <a:lnTo>
                    <a:pt x="317" y="428"/>
                  </a:lnTo>
                  <a:lnTo>
                    <a:pt x="314" y="430"/>
                  </a:lnTo>
                  <a:lnTo>
                    <a:pt x="314" y="438"/>
                  </a:lnTo>
                  <a:lnTo>
                    <a:pt x="316" y="438"/>
                  </a:lnTo>
                  <a:lnTo>
                    <a:pt x="316" y="439"/>
                  </a:lnTo>
                  <a:lnTo>
                    <a:pt x="318" y="439"/>
                  </a:lnTo>
                  <a:lnTo>
                    <a:pt x="318" y="438"/>
                  </a:lnTo>
                  <a:lnTo>
                    <a:pt x="319" y="437"/>
                  </a:lnTo>
                  <a:lnTo>
                    <a:pt x="319" y="438"/>
                  </a:lnTo>
                  <a:lnTo>
                    <a:pt x="314" y="443"/>
                  </a:lnTo>
                  <a:lnTo>
                    <a:pt x="316" y="444"/>
                  </a:lnTo>
                  <a:lnTo>
                    <a:pt x="316" y="445"/>
                  </a:lnTo>
                  <a:lnTo>
                    <a:pt x="317" y="445"/>
                  </a:lnTo>
                  <a:lnTo>
                    <a:pt x="317" y="443"/>
                  </a:lnTo>
                  <a:lnTo>
                    <a:pt x="318" y="443"/>
                  </a:lnTo>
                  <a:lnTo>
                    <a:pt x="318" y="444"/>
                  </a:lnTo>
                  <a:lnTo>
                    <a:pt x="319" y="444"/>
                  </a:lnTo>
                  <a:lnTo>
                    <a:pt x="319" y="445"/>
                  </a:lnTo>
                  <a:lnTo>
                    <a:pt x="320" y="444"/>
                  </a:lnTo>
                  <a:lnTo>
                    <a:pt x="322" y="445"/>
                  </a:lnTo>
                  <a:lnTo>
                    <a:pt x="322" y="446"/>
                  </a:lnTo>
                  <a:lnTo>
                    <a:pt x="320" y="446"/>
                  </a:lnTo>
                  <a:lnTo>
                    <a:pt x="320" y="448"/>
                  </a:lnTo>
                  <a:lnTo>
                    <a:pt x="322" y="449"/>
                  </a:lnTo>
                  <a:lnTo>
                    <a:pt x="322" y="453"/>
                  </a:lnTo>
                  <a:lnTo>
                    <a:pt x="320" y="453"/>
                  </a:lnTo>
                  <a:lnTo>
                    <a:pt x="320" y="457"/>
                  </a:lnTo>
                  <a:lnTo>
                    <a:pt x="319" y="458"/>
                  </a:lnTo>
                  <a:lnTo>
                    <a:pt x="318" y="458"/>
                  </a:lnTo>
                  <a:lnTo>
                    <a:pt x="318" y="457"/>
                  </a:lnTo>
                  <a:lnTo>
                    <a:pt x="317" y="457"/>
                  </a:lnTo>
                  <a:lnTo>
                    <a:pt x="318" y="455"/>
                  </a:lnTo>
                  <a:lnTo>
                    <a:pt x="318" y="452"/>
                  </a:lnTo>
                  <a:lnTo>
                    <a:pt x="313" y="448"/>
                  </a:lnTo>
                  <a:lnTo>
                    <a:pt x="307" y="445"/>
                  </a:lnTo>
                  <a:lnTo>
                    <a:pt x="303" y="445"/>
                  </a:lnTo>
                  <a:lnTo>
                    <a:pt x="303" y="446"/>
                  </a:lnTo>
                  <a:lnTo>
                    <a:pt x="298" y="446"/>
                  </a:lnTo>
                  <a:lnTo>
                    <a:pt x="298" y="448"/>
                  </a:lnTo>
                  <a:lnTo>
                    <a:pt x="297" y="448"/>
                  </a:lnTo>
                  <a:lnTo>
                    <a:pt x="297" y="449"/>
                  </a:lnTo>
                  <a:lnTo>
                    <a:pt x="295" y="449"/>
                  </a:lnTo>
                  <a:lnTo>
                    <a:pt x="294" y="450"/>
                  </a:lnTo>
                  <a:lnTo>
                    <a:pt x="292" y="450"/>
                  </a:lnTo>
                  <a:lnTo>
                    <a:pt x="289" y="452"/>
                  </a:lnTo>
                  <a:lnTo>
                    <a:pt x="288" y="452"/>
                  </a:lnTo>
                  <a:lnTo>
                    <a:pt x="288" y="453"/>
                  </a:lnTo>
                  <a:lnTo>
                    <a:pt x="287" y="455"/>
                  </a:lnTo>
                  <a:lnTo>
                    <a:pt x="286" y="455"/>
                  </a:lnTo>
                  <a:lnTo>
                    <a:pt x="285" y="453"/>
                  </a:lnTo>
                  <a:lnTo>
                    <a:pt x="283" y="453"/>
                  </a:lnTo>
                  <a:lnTo>
                    <a:pt x="282" y="452"/>
                  </a:lnTo>
                  <a:lnTo>
                    <a:pt x="281" y="452"/>
                  </a:lnTo>
                  <a:lnTo>
                    <a:pt x="281" y="453"/>
                  </a:lnTo>
                  <a:lnTo>
                    <a:pt x="280" y="455"/>
                  </a:lnTo>
                  <a:lnTo>
                    <a:pt x="280" y="456"/>
                  </a:lnTo>
                  <a:lnTo>
                    <a:pt x="281" y="457"/>
                  </a:lnTo>
                  <a:lnTo>
                    <a:pt x="280" y="457"/>
                  </a:lnTo>
                  <a:lnTo>
                    <a:pt x="279" y="458"/>
                  </a:lnTo>
                  <a:lnTo>
                    <a:pt x="278" y="458"/>
                  </a:lnTo>
                  <a:lnTo>
                    <a:pt x="272" y="457"/>
                  </a:lnTo>
                  <a:lnTo>
                    <a:pt x="268" y="455"/>
                  </a:lnTo>
                  <a:lnTo>
                    <a:pt x="264" y="453"/>
                  </a:lnTo>
                  <a:lnTo>
                    <a:pt x="263" y="453"/>
                  </a:lnTo>
                  <a:lnTo>
                    <a:pt x="262" y="452"/>
                  </a:lnTo>
                  <a:lnTo>
                    <a:pt x="261" y="452"/>
                  </a:lnTo>
                  <a:lnTo>
                    <a:pt x="261" y="451"/>
                  </a:lnTo>
                  <a:lnTo>
                    <a:pt x="260" y="448"/>
                  </a:lnTo>
                  <a:lnTo>
                    <a:pt x="260" y="446"/>
                  </a:lnTo>
                  <a:lnTo>
                    <a:pt x="257" y="444"/>
                  </a:lnTo>
                  <a:lnTo>
                    <a:pt x="256" y="444"/>
                  </a:lnTo>
                  <a:lnTo>
                    <a:pt x="256" y="442"/>
                  </a:lnTo>
                  <a:lnTo>
                    <a:pt x="258" y="440"/>
                  </a:lnTo>
                  <a:lnTo>
                    <a:pt x="262" y="440"/>
                  </a:lnTo>
                  <a:lnTo>
                    <a:pt x="264" y="442"/>
                  </a:lnTo>
                  <a:lnTo>
                    <a:pt x="268" y="442"/>
                  </a:lnTo>
                  <a:lnTo>
                    <a:pt x="269" y="440"/>
                  </a:lnTo>
                  <a:lnTo>
                    <a:pt x="268" y="438"/>
                  </a:lnTo>
                  <a:lnTo>
                    <a:pt x="269" y="438"/>
                  </a:lnTo>
                  <a:lnTo>
                    <a:pt x="269" y="437"/>
                  </a:lnTo>
                  <a:lnTo>
                    <a:pt x="270" y="437"/>
                  </a:lnTo>
                  <a:lnTo>
                    <a:pt x="269" y="436"/>
                  </a:lnTo>
                  <a:lnTo>
                    <a:pt x="269" y="433"/>
                  </a:lnTo>
                  <a:lnTo>
                    <a:pt x="268" y="433"/>
                  </a:lnTo>
                  <a:lnTo>
                    <a:pt x="268" y="432"/>
                  </a:lnTo>
                  <a:lnTo>
                    <a:pt x="267" y="432"/>
                  </a:lnTo>
                  <a:lnTo>
                    <a:pt x="268" y="431"/>
                  </a:lnTo>
                  <a:lnTo>
                    <a:pt x="268" y="430"/>
                  </a:lnTo>
                  <a:lnTo>
                    <a:pt x="269" y="430"/>
                  </a:lnTo>
                  <a:lnTo>
                    <a:pt x="269" y="428"/>
                  </a:lnTo>
                  <a:lnTo>
                    <a:pt x="272" y="428"/>
                  </a:lnTo>
                  <a:lnTo>
                    <a:pt x="272" y="427"/>
                  </a:lnTo>
                  <a:lnTo>
                    <a:pt x="270" y="427"/>
                  </a:lnTo>
                  <a:lnTo>
                    <a:pt x="272" y="426"/>
                  </a:lnTo>
                  <a:lnTo>
                    <a:pt x="274" y="426"/>
                  </a:lnTo>
                  <a:lnTo>
                    <a:pt x="275" y="425"/>
                  </a:lnTo>
                  <a:lnTo>
                    <a:pt x="275" y="422"/>
                  </a:lnTo>
                  <a:lnTo>
                    <a:pt x="278" y="422"/>
                  </a:lnTo>
                  <a:lnTo>
                    <a:pt x="278" y="421"/>
                  </a:lnTo>
                  <a:lnTo>
                    <a:pt x="279" y="421"/>
                  </a:lnTo>
                  <a:lnTo>
                    <a:pt x="279" y="418"/>
                  </a:lnTo>
                  <a:lnTo>
                    <a:pt x="278" y="416"/>
                  </a:lnTo>
                  <a:lnTo>
                    <a:pt x="278" y="415"/>
                  </a:lnTo>
                  <a:lnTo>
                    <a:pt x="279" y="414"/>
                  </a:lnTo>
                  <a:lnTo>
                    <a:pt x="287" y="412"/>
                  </a:lnTo>
                  <a:lnTo>
                    <a:pt x="288" y="412"/>
                  </a:lnTo>
                  <a:lnTo>
                    <a:pt x="288" y="410"/>
                  </a:lnTo>
                  <a:lnTo>
                    <a:pt x="287" y="407"/>
                  </a:lnTo>
                  <a:lnTo>
                    <a:pt x="287" y="405"/>
                  </a:lnTo>
                  <a:lnTo>
                    <a:pt x="289" y="402"/>
                  </a:lnTo>
                  <a:lnTo>
                    <a:pt x="291" y="400"/>
                  </a:lnTo>
                  <a:lnTo>
                    <a:pt x="287" y="396"/>
                  </a:lnTo>
                  <a:lnTo>
                    <a:pt x="287" y="391"/>
                  </a:lnTo>
                  <a:lnTo>
                    <a:pt x="286" y="389"/>
                  </a:lnTo>
                  <a:lnTo>
                    <a:pt x="286" y="385"/>
                  </a:lnTo>
                  <a:lnTo>
                    <a:pt x="287" y="383"/>
                  </a:lnTo>
                  <a:lnTo>
                    <a:pt x="291" y="382"/>
                  </a:lnTo>
                  <a:lnTo>
                    <a:pt x="292" y="381"/>
                  </a:lnTo>
                  <a:lnTo>
                    <a:pt x="293" y="381"/>
                  </a:lnTo>
                  <a:lnTo>
                    <a:pt x="297" y="378"/>
                  </a:lnTo>
                  <a:lnTo>
                    <a:pt x="298" y="378"/>
                  </a:lnTo>
                  <a:lnTo>
                    <a:pt x="298" y="389"/>
                  </a:lnTo>
                  <a:lnTo>
                    <a:pt x="299" y="389"/>
                  </a:lnTo>
                  <a:lnTo>
                    <a:pt x="301" y="387"/>
                  </a:lnTo>
                  <a:lnTo>
                    <a:pt x="301" y="384"/>
                  </a:lnTo>
                  <a:lnTo>
                    <a:pt x="303" y="383"/>
                  </a:lnTo>
                  <a:lnTo>
                    <a:pt x="304" y="385"/>
                  </a:lnTo>
                  <a:lnTo>
                    <a:pt x="305" y="385"/>
                  </a:lnTo>
                  <a:lnTo>
                    <a:pt x="308" y="382"/>
                  </a:lnTo>
                  <a:lnTo>
                    <a:pt x="310" y="382"/>
                  </a:lnTo>
                  <a:lnTo>
                    <a:pt x="310" y="385"/>
                  </a:lnTo>
                  <a:lnTo>
                    <a:pt x="312" y="385"/>
                  </a:lnTo>
                  <a:lnTo>
                    <a:pt x="312" y="387"/>
                  </a:lnTo>
                  <a:lnTo>
                    <a:pt x="313" y="387"/>
                  </a:lnTo>
                  <a:lnTo>
                    <a:pt x="313" y="388"/>
                  </a:lnTo>
                  <a:lnTo>
                    <a:pt x="314" y="389"/>
                  </a:lnTo>
                  <a:lnTo>
                    <a:pt x="317" y="389"/>
                  </a:lnTo>
                  <a:lnTo>
                    <a:pt x="317" y="385"/>
                  </a:lnTo>
                  <a:lnTo>
                    <a:pt x="319" y="385"/>
                  </a:lnTo>
                  <a:lnTo>
                    <a:pt x="319" y="383"/>
                  </a:lnTo>
                  <a:lnTo>
                    <a:pt x="320" y="383"/>
                  </a:lnTo>
                  <a:lnTo>
                    <a:pt x="323" y="385"/>
                  </a:lnTo>
                  <a:lnTo>
                    <a:pt x="323" y="387"/>
                  </a:lnTo>
                  <a:lnTo>
                    <a:pt x="324" y="388"/>
                  </a:lnTo>
                  <a:lnTo>
                    <a:pt x="324" y="390"/>
                  </a:lnTo>
                  <a:lnTo>
                    <a:pt x="325" y="390"/>
                  </a:lnTo>
                  <a:lnTo>
                    <a:pt x="326" y="389"/>
                  </a:lnTo>
                  <a:lnTo>
                    <a:pt x="335" y="389"/>
                  </a:lnTo>
                  <a:lnTo>
                    <a:pt x="336" y="388"/>
                  </a:lnTo>
                  <a:lnTo>
                    <a:pt x="337" y="385"/>
                  </a:lnTo>
                  <a:lnTo>
                    <a:pt x="335" y="385"/>
                  </a:lnTo>
                  <a:lnTo>
                    <a:pt x="335" y="384"/>
                  </a:lnTo>
                  <a:lnTo>
                    <a:pt x="332" y="383"/>
                  </a:lnTo>
                  <a:lnTo>
                    <a:pt x="332" y="381"/>
                  </a:lnTo>
                  <a:lnTo>
                    <a:pt x="331" y="381"/>
                  </a:lnTo>
                  <a:lnTo>
                    <a:pt x="331" y="382"/>
                  </a:lnTo>
                  <a:lnTo>
                    <a:pt x="330" y="382"/>
                  </a:lnTo>
                  <a:lnTo>
                    <a:pt x="330" y="381"/>
                  </a:lnTo>
                  <a:lnTo>
                    <a:pt x="328" y="379"/>
                  </a:lnTo>
                  <a:lnTo>
                    <a:pt x="328" y="377"/>
                  </a:lnTo>
                  <a:lnTo>
                    <a:pt x="329" y="377"/>
                  </a:lnTo>
                  <a:lnTo>
                    <a:pt x="330" y="376"/>
                  </a:lnTo>
                  <a:lnTo>
                    <a:pt x="329" y="375"/>
                  </a:lnTo>
                  <a:lnTo>
                    <a:pt x="329" y="371"/>
                  </a:lnTo>
                  <a:lnTo>
                    <a:pt x="330" y="367"/>
                  </a:lnTo>
                  <a:lnTo>
                    <a:pt x="330" y="365"/>
                  </a:lnTo>
                  <a:lnTo>
                    <a:pt x="329" y="365"/>
                  </a:lnTo>
                  <a:lnTo>
                    <a:pt x="329" y="362"/>
                  </a:lnTo>
                  <a:lnTo>
                    <a:pt x="326" y="362"/>
                  </a:lnTo>
                  <a:lnTo>
                    <a:pt x="326" y="360"/>
                  </a:lnTo>
                  <a:lnTo>
                    <a:pt x="325" y="359"/>
                  </a:lnTo>
                  <a:lnTo>
                    <a:pt x="322" y="359"/>
                  </a:lnTo>
                  <a:lnTo>
                    <a:pt x="319" y="357"/>
                  </a:lnTo>
                  <a:lnTo>
                    <a:pt x="319" y="356"/>
                  </a:lnTo>
                  <a:lnTo>
                    <a:pt x="316" y="356"/>
                  </a:lnTo>
                  <a:lnTo>
                    <a:pt x="316" y="354"/>
                  </a:lnTo>
                  <a:lnTo>
                    <a:pt x="313" y="354"/>
                  </a:lnTo>
                  <a:lnTo>
                    <a:pt x="313" y="350"/>
                  </a:lnTo>
                  <a:lnTo>
                    <a:pt x="314" y="348"/>
                  </a:lnTo>
                  <a:lnTo>
                    <a:pt x="314" y="345"/>
                  </a:lnTo>
                  <a:lnTo>
                    <a:pt x="312" y="345"/>
                  </a:lnTo>
                  <a:lnTo>
                    <a:pt x="312" y="346"/>
                  </a:lnTo>
                  <a:lnTo>
                    <a:pt x="311" y="346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2" y="342"/>
                  </a:lnTo>
                  <a:lnTo>
                    <a:pt x="312" y="341"/>
                  </a:lnTo>
                  <a:lnTo>
                    <a:pt x="313" y="340"/>
                  </a:lnTo>
                  <a:lnTo>
                    <a:pt x="312" y="336"/>
                  </a:lnTo>
                  <a:lnTo>
                    <a:pt x="312" y="335"/>
                  </a:lnTo>
                  <a:lnTo>
                    <a:pt x="313" y="335"/>
                  </a:lnTo>
                  <a:lnTo>
                    <a:pt x="314" y="334"/>
                  </a:lnTo>
                  <a:lnTo>
                    <a:pt x="314" y="333"/>
                  </a:lnTo>
                  <a:lnTo>
                    <a:pt x="313" y="332"/>
                  </a:lnTo>
                  <a:lnTo>
                    <a:pt x="313" y="330"/>
                  </a:lnTo>
                  <a:lnTo>
                    <a:pt x="312" y="329"/>
                  </a:lnTo>
                  <a:lnTo>
                    <a:pt x="310" y="329"/>
                  </a:lnTo>
                  <a:lnTo>
                    <a:pt x="310" y="330"/>
                  </a:lnTo>
                  <a:lnTo>
                    <a:pt x="308" y="332"/>
                  </a:lnTo>
                  <a:lnTo>
                    <a:pt x="308" y="333"/>
                  </a:lnTo>
                  <a:lnTo>
                    <a:pt x="306" y="333"/>
                  </a:lnTo>
                  <a:lnTo>
                    <a:pt x="306" y="332"/>
                  </a:lnTo>
                  <a:lnTo>
                    <a:pt x="305" y="332"/>
                  </a:lnTo>
                  <a:lnTo>
                    <a:pt x="305" y="328"/>
                  </a:lnTo>
                  <a:lnTo>
                    <a:pt x="304" y="327"/>
                  </a:lnTo>
                  <a:lnTo>
                    <a:pt x="303" y="327"/>
                  </a:lnTo>
                  <a:lnTo>
                    <a:pt x="301" y="326"/>
                  </a:lnTo>
                  <a:lnTo>
                    <a:pt x="301" y="325"/>
                  </a:lnTo>
                  <a:lnTo>
                    <a:pt x="299" y="322"/>
                  </a:lnTo>
                  <a:lnTo>
                    <a:pt x="298" y="322"/>
                  </a:lnTo>
                  <a:lnTo>
                    <a:pt x="298" y="323"/>
                  </a:lnTo>
                  <a:lnTo>
                    <a:pt x="297" y="323"/>
                  </a:lnTo>
                  <a:lnTo>
                    <a:pt x="297" y="322"/>
                  </a:lnTo>
                  <a:lnTo>
                    <a:pt x="294" y="317"/>
                  </a:lnTo>
                  <a:lnTo>
                    <a:pt x="295" y="315"/>
                  </a:lnTo>
                  <a:lnTo>
                    <a:pt x="297" y="314"/>
                  </a:lnTo>
                  <a:lnTo>
                    <a:pt x="297" y="313"/>
                  </a:lnTo>
                  <a:lnTo>
                    <a:pt x="298" y="310"/>
                  </a:lnTo>
                  <a:lnTo>
                    <a:pt x="298" y="305"/>
                  </a:lnTo>
                  <a:lnTo>
                    <a:pt x="299" y="304"/>
                  </a:lnTo>
                  <a:lnTo>
                    <a:pt x="299" y="302"/>
                  </a:lnTo>
                  <a:lnTo>
                    <a:pt x="298" y="302"/>
                  </a:lnTo>
                  <a:lnTo>
                    <a:pt x="297" y="301"/>
                  </a:lnTo>
                  <a:lnTo>
                    <a:pt x="298" y="299"/>
                  </a:lnTo>
                  <a:lnTo>
                    <a:pt x="298" y="298"/>
                  </a:lnTo>
                  <a:lnTo>
                    <a:pt x="299" y="297"/>
                  </a:lnTo>
                  <a:lnTo>
                    <a:pt x="299" y="296"/>
                  </a:lnTo>
                  <a:lnTo>
                    <a:pt x="298" y="295"/>
                  </a:lnTo>
                  <a:lnTo>
                    <a:pt x="297" y="295"/>
                  </a:lnTo>
                  <a:lnTo>
                    <a:pt x="297" y="291"/>
                  </a:lnTo>
                  <a:lnTo>
                    <a:pt x="295" y="291"/>
                  </a:lnTo>
                  <a:lnTo>
                    <a:pt x="295" y="290"/>
                  </a:lnTo>
                  <a:lnTo>
                    <a:pt x="294" y="289"/>
                  </a:lnTo>
                  <a:lnTo>
                    <a:pt x="293" y="289"/>
                  </a:lnTo>
                  <a:lnTo>
                    <a:pt x="292" y="290"/>
                  </a:lnTo>
                  <a:lnTo>
                    <a:pt x="291" y="292"/>
                  </a:lnTo>
                  <a:lnTo>
                    <a:pt x="287" y="292"/>
                  </a:lnTo>
                  <a:lnTo>
                    <a:pt x="287" y="291"/>
                  </a:lnTo>
                  <a:lnTo>
                    <a:pt x="286" y="291"/>
                  </a:lnTo>
                  <a:lnTo>
                    <a:pt x="285" y="289"/>
                  </a:lnTo>
                  <a:lnTo>
                    <a:pt x="282" y="286"/>
                  </a:lnTo>
                  <a:lnTo>
                    <a:pt x="282" y="284"/>
                  </a:lnTo>
                  <a:lnTo>
                    <a:pt x="281" y="283"/>
                  </a:lnTo>
                  <a:lnTo>
                    <a:pt x="281" y="280"/>
                  </a:lnTo>
                  <a:lnTo>
                    <a:pt x="280" y="280"/>
                  </a:lnTo>
                  <a:lnTo>
                    <a:pt x="279" y="279"/>
                  </a:lnTo>
                  <a:lnTo>
                    <a:pt x="275" y="279"/>
                  </a:lnTo>
                  <a:lnTo>
                    <a:pt x="272" y="278"/>
                  </a:lnTo>
                  <a:lnTo>
                    <a:pt x="269" y="278"/>
                  </a:lnTo>
                  <a:lnTo>
                    <a:pt x="268" y="280"/>
                  </a:lnTo>
                  <a:lnTo>
                    <a:pt x="268" y="284"/>
                  </a:lnTo>
                  <a:lnTo>
                    <a:pt x="267" y="283"/>
                  </a:lnTo>
                  <a:lnTo>
                    <a:pt x="266" y="283"/>
                  </a:lnTo>
                  <a:lnTo>
                    <a:pt x="264" y="280"/>
                  </a:lnTo>
                  <a:lnTo>
                    <a:pt x="266" y="279"/>
                  </a:lnTo>
                  <a:lnTo>
                    <a:pt x="266" y="278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3" y="279"/>
                  </a:lnTo>
                  <a:lnTo>
                    <a:pt x="261" y="279"/>
                  </a:lnTo>
                  <a:lnTo>
                    <a:pt x="261" y="278"/>
                  </a:lnTo>
                  <a:lnTo>
                    <a:pt x="263" y="276"/>
                  </a:lnTo>
                  <a:lnTo>
                    <a:pt x="263" y="273"/>
                  </a:lnTo>
                  <a:lnTo>
                    <a:pt x="262" y="273"/>
                  </a:lnTo>
                  <a:lnTo>
                    <a:pt x="262" y="272"/>
                  </a:lnTo>
                  <a:lnTo>
                    <a:pt x="260" y="273"/>
                  </a:lnTo>
                  <a:lnTo>
                    <a:pt x="258" y="273"/>
                  </a:lnTo>
                  <a:lnTo>
                    <a:pt x="258" y="274"/>
                  </a:lnTo>
                  <a:lnTo>
                    <a:pt x="256" y="274"/>
                  </a:lnTo>
                  <a:lnTo>
                    <a:pt x="255" y="273"/>
                  </a:lnTo>
                  <a:lnTo>
                    <a:pt x="255" y="271"/>
                  </a:lnTo>
                  <a:lnTo>
                    <a:pt x="252" y="273"/>
                  </a:lnTo>
                  <a:lnTo>
                    <a:pt x="251" y="273"/>
                  </a:lnTo>
                  <a:lnTo>
                    <a:pt x="250" y="272"/>
                  </a:lnTo>
                  <a:lnTo>
                    <a:pt x="251" y="270"/>
                  </a:lnTo>
                  <a:lnTo>
                    <a:pt x="251" y="268"/>
                  </a:lnTo>
                  <a:lnTo>
                    <a:pt x="250" y="268"/>
                  </a:lnTo>
                  <a:lnTo>
                    <a:pt x="250" y="267"/>
                  </a:lnTo>
                  <a:lnTo>
                    <a:pt x="245" y="267"/>
                  </a:lnTo>
                  <a:lnTo>
                    <a:pt x="243" y="265"/>
                  </a:lnTo>
                  <a:lnTo>
                    <a:pt x="243" y="264"/>
                  </a:lnTo>
                  <a:lnTo>
                    <a:pt x="241" y="261"/>
                  </a:lnTo>
                  <a:lnTo>
                    <a:pt x="238" y="260"/>
                  </a:lnTo>
                  <a:lnTo>
                    <a:pt x="237" y="259"/>
                  </a:lnTo>
                  <a:lnTo>
                    <a:pt x="231" y="259"/>
                  </a:lnTo>
                  <a:lnTo>
                    <a:pt x="231" y="258"/>
                  </a:lnTo>
                  <a:lnTo>
                    <a:pt x="230" y="256"/>
                  </a:lnTo>
                  <a:lnTo>
                    <a:pt x="229" y="258"/>
                  </a:lnTo>
                  <a:lnTo>
                    <a:pt x="226" y="258"/>
                  </a:lnTo>
                  <a:lnTo>
                    <a:pt x="223" y="261"/>
                  </a:lnTo>
                  <a:lnTo>
                    <a:pt x="221" y="261"/>
                  </a:lnTo>
                  <a:lnTo>
                    <a:pt x="220" y="260"/>
                  </a:lnTo>
                  <a:lnTo>
                    <a:pt x="219" y="260"/>
                  </a:lnTo>
                  <a:lnTo>
                    <a:pt x="214" y="265"/>
                  </a:lnTo>
                  <a:lnTo>
                    <a:pt x="212" y="265"/>
                  </a:lnTo>
                  <a:lnTo>
                    <a:pt x="208" y="264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5"/>
                  </a:lnTo>
                  <a:lnTo>
                    <a:pt x="205" y="265"/>
                  </a:lnTo>
                  <a:lnTo>
                    <a:pt x="202" y="266"/>
                  </a:lnTo>
                  <a:lnTo>
                    <a:pt x="199" y="262"/>
                  </a:lnTo>
                  <a:lnTo>
                    <a:pt x="198" y="262"/>
                  </a:lnTo>
                  <a:lnTo>
                    <a:pt x="198" y="265"/>
                  </a:lnTo>
                  <a:lnTo>
                    <a:pt x="196" y="264"/>
                  </a:lnTo>
                  <a:lnTo>
                    <a:pt x="195" y="265"/>
                  </a:lnTo>
                  <a:lnTo>
                    <a:pt x="196" y="266"/>
                  </a:lnTo>
                  <a:lnTo>
                    <a:pt x="196" y="270"/>
                  </a:lnTo>
                  <a:lnTo>
                    <a:pt x="194" y="270"/>
                  </a:lnTo>
                  <a:lnTo>
                    <a:pt x="193" y="268"/>
                  </a:lnTo>
                  <a:lnTo>
                    <a:pt x="193" y="267"/>
                  </a:lnTo>
                  <a:lnTo>
                    <a:pt x="192" y="267"/>
                  </a:lnTo>
                  <a:lnTo>
                    <a:pt x="192" y="268"/>
                  </a:lnTo>
                  <a:lnTo>
                    <a:pt x="189" y="270"/>
                  </a:lnTo>
                  <a:lnTo>
                    <a:pt x="189" y="271"/>
                  </a:lnTo>
                  <a:lnTo>
                    <a:pt x="188" y="272"/>
                  </a:lnTo>
                  <a:lnTo>
                    <a:pt x="182" y="273"/>
                  </a:lnTo>
                  <a:lnTo>
                    <a:pt x="179" y="273"/>
                  </a:lnTo>
                  <a:lnTo>
                    <a:pt x="177" y="274"/>
                  </a:lnTo>
                  <a:lnTo>
                    <a:pt x="176" y="274"/>
                  </a:lnTo>
                  <a:lnTo>
                    <a:pt x="175" y="277"/>
                  </a:lnTo>
                  <a:lnTo>
                    <a:pt x="175" y="280"/>
                  </a:lnTo>
                  <a:lnTo>
                    <a:pt x="174" y="282"/>
                  </a:lnTo>
                  <a:lnTo>
                    <a:pt x="174" y="283"/>
                  </a:lnTo>
                  <a:lnTo>
                    <a:pt x="173" y="284"/>
                  </a:lnTo>
                  <a:lnTo>
                    <a:pt x="173" y="285"/>
                  </a:lnTo>
                  <a:lnTo>
                    <a:pt x="171" y="285"/>
                  </a:lnTo>
                  <a:lnTo>
                    <a:pt x="170" y="287"/>
                  </a:lnTo>
                  <a:lnTo>
                    <a:pt x="170" y="289"/>
                  </a:lnTo>
                  <a:lnTo>
                    <a:pt x="164" y="289"/>
                  </a:lnTo>
                  <a:lnTo>
                    <a:pt x="162" y="290"/>
                  </a:lnTo>
                  <a:lnTo>
                    <a:pt x="157" y="290"/>
                  </a:lnTo>
                  <a:lnTo>
                    <a:pt x="152" y="292"/>
                  </a:lnTo>
                  <a:lnTo>
                    <a:pt x="132" y="295"/>
                  </a:lnTo>
                  <a:lnTo>
                    <a:pt x="130" y="296"/>
                  </a:lnTo>
                  <a:lnTo>
                    <a:pt x="126" y="302"/>
                  </a:lnTo>
                  <a:lnTo>
                    <a:pt x="124" y="304"/>
                  </a:lnTo>
                  <a:lnTo>
                    <a:pt x="121" y="305"/>
                  </a:lnTo>
                  <a:lnTo>
                    <a:pt x="115" y="305"/>
                  </a:lnTo>
                  <a:lnTo>
                    <a:pt x="114" y="304"/>
                  </a:lnTo>
                  <a:lnTo>
                    <a:pt x="113" y="302"/>
                  </a:lnTo>
                  <a:lnTo>
                    <a:pt x="113" y="301"/>
                  </a:lnTo>
                  <a:lnTo>
                    <a:pt x="112" y="299"/>
                  </a:lnTo>
                  <a:lnTo>
                    <a:pt x="108" y="298"/>
                  </a:lnTo>
                  <a:lnTo>
                    <a:pt x="107" y="298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05" y="293"/>
                  </a:lnTo>
                  <a:lnTo>
                    <a:pt x="105" y="292"/>
                  </a:lnTo>
                  <a:lnTo>
                    <a:pt x="102" y="291"/>
                  </a:lnTo>
                  <a:lnTo>
                    <a:pt x="95" y="291"/>
                  </a:lnTo>
                  <a:lnTo>
                    <a:pt x="93" y="292"/>
                  </a:lnTo>
                  <a:lnTo>
                    <a:pt x="92" y="292"/>
                  </a:lnTo>
                  <a:lnTo>
                    <a:pt x="88" y="295"/>
                  </a:lnTo>
                  <a:lnTo>
                    <a:pt x="87" y="295"/>
                  </a:lnTo>
                  <a:lnTo>
                    <a:pt x="84" y="293"/>
                  </a:lnTo>
                  <a:lnTo>
                    <a:pt x="82" y="291"/>
                  </a:lnTo>
                  <a:lnTo>
                    <a:pt x="80" y="291"/>
                  </a:lnTo>
                  <a:lnTo>
                    <a:pt x="78" y="290"/>
                  </a:lnTo>
                  <a:lnTo>
                    <a:pt x="77" y="290"/>
                  </a:lnTo>
                  <a:lnTo>
                    <a:pt x="74" y="292"/>
                  </a:lnTo>
                  <a:lnTo>
                    <a:pt x="73" y="292"/>
                  </a:lnTo>
                  <a:lnTo>
                    <a:pt x="73" y="291"/>
                  </a:lnTo>
                  <a:lnTo>
                    <a:pt x="70" y="289"/>
                  </a:lnTo>
                  <a:lnTo>
                    <a:pt x="65" y="289"/>
                  </a:lnTo>
                  <a:lnTo>
                    <a:pt x="64" y="287"/>
                  </a:lnTo>
                  <a:lnTo>
                    <a:pt x="58" y="287"/>
                  </a:lnTo>
                  <a:lnTo>
                    <a:pt x="57" y="289"/>
                  </a:lnTo>
                  <a:lnTo>
                    <a:pt x="57" y="290"/>
                  </a:lnTo>
                  <a:lnTo>
                    <a:pt x="56" y="290"/>
                  </a:lnTo>
                  <a:lnTo>
                    <a:pt x="53" y="289"/>
                  </a:lnTo>
                  <a:lnTo>
                    <a:pt x="51" y="289"/>
                  </a:lnTo>
                  <a:lnTo>
                    <a:pt x="51" y="287"/>
                  </a:lnTo>
                  <a:lnTo>
                    <a:pt x="46" y="283"/>
                  </a:lnTo>
                  <a:lnTo>
                    <a:pt x="43" y="282"/>
                  </a:lnTo>
                  <a:lnTo>
                    <a:pt x="42" y="282"/>
                  </a:lnTo>
                  <a:lnTo>
                    <a:pt x="40" y="283"/>
                  </a:lnTo>
                  <a:lnTo>
                    <a:pt x="39" y="286"/>
                  </a:lnTo>
                  <a:lnTo>
                    <a:pt x="39" y="287"/>
                  </a:lnTo>
                  <a:lnTo>
                    <a:pt x="37" y="289"/>
                  </a:lnTo>
                  <a:lnTo>
                    <a:pt x="36" y="289"/>
                  </a:lnTo>
                  <a:lnTo>
                    <a:pt x="34" y="287"/>
                  </a:lnTo>
                  <a:lnTo>
                    <a:pt x="33" y="287"/>
                  </a:lnTo>
                  <a:lnTo>
                    <a:pt x="33" y="290"/>
                  </a:lnTo>
                  <a:lnTo>
                    <a:pt x="32" y="291"/>
                  </a:lnTo>
                  <a:lnTo>
                    <a:pt x="31" y="291"/>
                  </a:lnTo>
                  <a:lnTo>
                    <a:pt x="30" y="290"/>
                  </a:lnTo>
                  <a:lnTo>
                    <a:pt x="30" y="287"/>
                  </a:lnTo>
                  <a:lnTo>
                    <a:pt x="31" y="286"/>
                  </a:lnTo>
                  <a:lnTo>
                    <a:pt x="31" y="285"/>
                  </a:lnTo>
                  <a:lnTo>
                    <a:pt x="30" y="284"/>
                  </a:lnTo>
                  <a:lnTo>
                    <a:pt x="30" y="283"/>
                  </a:lnTo>
                  <a:lnTo>
                    <a:pt x="28" y="282"/>
                  </a:lnTo>
                  <a:lnTo>
                    <a:pt x="26" y="282"/>
                  </a:lnTo>
                  <a:lnTo>
                    <a:pt x="26" y="280"/>
                  </a:lnTo>
                  <a:lnTo>
                    <a:pt x="25" y="280"/>
                  </a:lnTo>
                  <a:lnTo>
                    <a:pt x="24" y="282"/>
                  </a:lnTo>
                  <a:lnTo>
                    <a:pt x="19" y="282"/>
                  </a:lnTo>
                  <a:lnTo>
                    <a:pt x="19" y="280"/>
                  </a:lnTo>
                  <a:lnTo>
                    <a:pt x="18" y="278"/>
                  </a:lnTo>
                  <a:lnTo>
                    <a:pt x="18" y="277"/>
                  </a:lnTo>
                  <a:lnTo>
                    <a:pt x="14" y="272"/>
                  </a:lnTo>
                  <a:lnTo>
                    <a:pt x="13" y="273"/>
                  </a:lnTo>
                  <a:lnTo>
                    <a:pt x="12" y="273"/>
                  </a:lnTo>
                  <a:lnTo>
                    <a:pt x="11" y="272"/>
                  </a:lnTo>
                  <a:lnTo>
                    <a:pt x="11" y="273"/>
                  </a:lnTo>
                  <a:lnTo>
                    <a:pt x="9" y="273"/>
                  </a:lnTo>
                  <a:lnTo>
                    <a:pt x="9" y="272"/>
                  </a:lnTo>
                  <a:lnTo>
                    <a:pt x="7" y="270"/>
                  </a:lnTo>
                  <a:lnTo>
                    <a:pt x="7" y="265"/>
                  </a:lnTo>
                  <a:lnTo>
                    <a:pt x="5" y="265"/>
                  </a:lnTo>
                  <a:lnTo>
                    <a:pt x="5" y="264"/>
                  </a:lnTo>
                  <a:lnTo>
                    <a:pt x="6" y="262"/>
                  </a:lnTo>
                  <a:lnTo>
                    <a:pt x="5" y="261"/>
                  </a:lnTo>
                  <a:lnTo>
                    <a:pt x="1" y="261"/>
                  </a:lnTo>
                  <a:lnTo>
                    <a:pt x="1" y="262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5" y="247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7" y="244"/>
                  </a:lnTo>
                  <a:lnTo>
                    <a:pt x="8" y="243"/>
                  </a:lnTo>
                  <a:lnTo>
                    <a:pt x="8" y="240"/>
                  </a:lnTo>
                  <a:lnTo>
                    <a:pt x="9" y="239"/>
                  </a:lnTo>
                  <a:lnTo>
                    <a:pt x="9" y="234"/>
                  </a:lnTo>
                  <a:lnTo>
                    <a:pt x="11" y="233"/>
                  </a:lnTo>
                  <a:lnTo>
                    <a:pt x="11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3" y="225"/>
                  </a:lnTo>
                  <a:lnTo>
                    <a:pt x="15" y="225"/>
                  </a:lnTo>
                  <a:lnTo>
                    <a:pt x="16" y="224"/>
                  </a:lnTo>
                  <a:lnTo>
                    <a:pt x="16" y="219"/>
                  </a:lnTo>
                  <a:lnTo>
                    <a:pt x="18" y="218"/>
                  </a:lnTo>
                  <a:lnTo>
                    <a:pt x="21" y="222"/>
                  </a:lnTo>
                  <a:lnTo>
                    <a:pt x="25" y="222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7" y="223"/>
                  </a:lnTo>
                  <a:lnTo>
                    <a:pt x="28" y="223"/>
                  </a:lnTo>
                  <a:lnTo>
                    <a:pt x="30" y="224"/>
                  </a:lnTo>
                  <a:lnTo>
                    <a:pt x="31" y="224"/>
                  </a:lnTo>
                  <a:lnTo>
                    <a:pt x="31" y="223"/>
                  </a:lnTo>
                  <a:lnTo>
                    <a:pt x="30" y="222"/>
                  </a:lnTo>
                  <a:lnTo>
                    <a:pt x="30" y="218"/>
                  </a:lnTo>
                  <a:lnTo>
                    <a:pt x="27" y="217"/>
                  </a:lnTo>
                  <a:lnTo>
                    <a:pt x="27" y="216"/>
                  </a:lnTo>
                  <a:lnTo>
                    <a:pt x="25" y="213"/>
                  </a:lnTo>
                  <a:lnTo>
                    <a:pt x="24" y="213"/>
                  </a:lnTo>
                  <a:lnTo>
                    <a:pt x="24" y="211"/>
                  </a:lnTo>
                  <a:lnTo>
                    <a:pt x="25" y="209"/>
                  </a:lnTo>
                  <a:lnTo>
                    <a:pt x="25" y="199"/>
                  </a:lnTo>
                  <a:lnTo>
                    <a:pt x="22" y="197"/>
                  </a:lnTo>
                  <a:lnTo>
                    <a:pt x="22" y="192"/>
                  </a:lnTo>
                  <a:lnTo>
                    <a:pt x="21" y="190"/>
                  </a:lnTo>
                  <a:lnTo>
                    <a:pt x="22" y="187"/>
                  </a:lnTo>
                  <a:lnTo>
                    <a:pt x="26" y="184"/>
                  </a:lnTo>
                  <a:lnTo>
                    <a:pt x="26" y="180"/>
                  </a:lnTo>
                  <a:lnTo>
                    <a:pt x="28" y="180"/>
                  </a:lnTo>
                  <a:lnTo>
                    <a:pt x="30" y="179"/>
                  </a:lnTo>
                  <a:lnTo>
                    <a:pt x="32" y="174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6" y="169"/>
                  </a:lnTo>
                  <a:lnTo>
                    <a:pt x="40" y="162"/>
                  </a:lnTo>
                  <a:lnTo>
                    <a:pt x="45" y="157"/>
                  </a:lnTo>
                  <a:lnTo>
                    <a:pt x="55" y="147"/>
                  </a:lnTo>
                  <a:lnTo>
                    <a:pt x="57" y="145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7" y="133"/>
                  </a:lnTo>
                  <a:lnTo>
                    <a:pt x="76" y="133"/>
                  </a:lnTo>
                  <a:lnTo>
                    <a:pt x="77" y="132"/>
                  </a:lnTo>
                  <a:lnTo>
                    <a:pt x="78" y="130"/>
                  </a:lnTo>
                  <a:lnTo>
                    <a:pt x="78" y="126"/>
                  </a:lnTo>
                  <a:lnTo>
                    <a:pt x="82" y="125"/>
                  </a:lnTo>
                  <a:lnTo>
                    <a:pt x="82" y="124"/>
                  </a:lnTo>
                  <a:lnTo>
                    <a:pt x="83" y="124"/>
                  </a:lnTo>
                  <a:lnTo>
                    <a:pt x="82" y="123"/>
                  </a:lnTo>
                  <a:lnTo>
                    <a:pt x="82" y="119"/>
                  </a:lnTo>
                  <a:lnTo>
                    <a:pt x="83" y="118"/>
                  </a:lnTo>
                  <a:lnTo>
                    <a:pt x="82" y="115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77" y="108"/>
                  </a:lnTo>
                  <a:lnTo>
                    <a:pt x="77" y="105"/>
                  </a:lnTo>
                  <a:lnTo>
                    <a:pt x="78" y="104"/>
                  </a:lnTo>
                  <a:lnTo>
                    <a:pt x="80" y="104"/>
                  </a:lnTo>
                  <a:lnTo>
                    <a:pt x="81" y="105"/>
                  </a:lnTo>
                  <a:lnTo>
                    <a:pt x="81" y="104"/>
                  </a:lnTo>
                  <a:lnTo>
                    <a:pt x="84" y="104"/>
                  </a:lnTo>
                  <a:lnTo>
                    <a:pt x="84" y="101"/>
                  </a:lnTo>
                  <a:lnTo>
                    <a:pt x="81" y="100"/>
                  </a:lnTo>
                  <a:lnTo>
                    <a:pt x="77" y="98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3"/>
                  </a:lnTo>
                  <a:lnTo>
                    <a:pt x="75" y="93"/>
                  </a:lnTo>
                  <a:lnTo>
                    <a:pt x="75" y="89"/>
                  </a:lnTo>
                  <a:lnTo>
                    <a:pt x="74" y="88"/>
                  </a:lnTo>
                  <a:lnTo>
                    <a:pt x="73" y="86"/>
                  </a:lnTo>
                  <a:lnTo>
                    <a:pt x="73" y="84"/>
                  </a:lnTo>
                  <a:lnTo>
                    <a:pt x="74" y="83"/>
                  </a:lnTo>
                  <a:lnTo>
                    <a:pt x="73" y="83"/>
                  </a:lnTo>
                  <a:lnTo>
                    <a:pt x="71" y="81"/>
                  </a:lnTo>
                  <a:lnTo>
                    <a:pt x="69" y="80"/>
                  </a:lnTo>
                  <a:lnTo>
                    <a:pt x="68" y="78"/>
                  </a:lnTo>
                  <a:lnTo>
                    <a:pt x="65" y="74"/>
                  </a:lnTo>
                  <a:lnTo>
                    <a:pt x="64" y="72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5" y="65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3" y="58"/>
                  </a:lnTo>
                  <a:lnTo>
                    <a:pt x="63" y="57"/>
                  </a:lnTo>
                  <a:lnTo>
                    <a:pt x="62" y="53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7" y="50"/>
                  </a:lnTo>
                  <a:lnTo>
                    <a:pt x="73" y="50"/>
                  </a:lnTo>
                  <a:lnTo>
                    <a:pt x="76" y="53"/>
                  </a:lnTo>
                  <a:lnTo>
                    <a:pt x="77" y="53"/>
                  </a:lnTo>
                  <a:lnTo>
                    <a:pt x="84" y="47"/>
                  </a:lnTo>
                  <a:lnTo>
                    <a:pt x="89" y="44"/>
                  </a:lnTo>
                  <a:lnTo>
                    <a:pt x="90" y="43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109" y="33"/>
                  </a:lnTo>
                  <a:lnTo>
                    <a:pt x="121" y="31"/>
                  </a:lnTo>
                  <a:lnTo>
                    <a:pt x="125" y="29"/>
                  </a:lnTo>
                  <a:lnTo>
                    <a:pt x="126" y="28"/>
                  </a:lnTo>
                  <a:lnTo>
                    <a:pt x="129" y="28"/>
                  </a:lnTo>
                  <a:lnTo>
                    <a:pt x="136" y="31"/>
                  </a:lnTo>
                  <a:lnTo>
                    <a:pt x="150" y="31"/>
                  </a:lnTo>
                  <a:lnTo>
                    <a:pt x="154" y="29"/>
                  </a:lnTo>
                  <a:lnTo>
                    <a:pt x="162" y="32"/>
                  </a:lnTo>
                  <a:lnTo>
                    <a:pt x="167" y="32"/>
                  </a:lnTo>
                  <a:lnTo>
                    <a:pt x="170" y="35"/>
                  </a:lnTo>
                  <a:lnTo>
                    <a:pt x="181" y="35"/>
                  </a:lnTo>
                  <a:lnTo>
                    <a:pt x="181" y="38"/>
                  </a:lnTo>
                  <a:lnTo>
                    <a:pt x="182" y="38"/>
                  </a:lnTo>
                  <a:lnTo>
                    <a:pt x="190" y="39"/>
                  </a:lnTo>
                  <a:lnTo>
                    <a:pt x="199" y="43"/>
                  </a:lnTo>
                  <a:lnTo>
                    <a:pt x="201" y="43"/>
                  </a:lnTo>
                  <a:lnTo>
                    <a:pt x="206" y="41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3" y="49"/>
                  </a:lnTo>
                  <a:lnTo>
                    <a:pt x="217" y="49"/>
                  </a:lnTo>
                  <a:lnTo>
                    <a:pt x="217" y="50"/>
                  </a:lnTo>
                  <a:lnTo>
                    <a:pt x="216" y="51"/>
                  </a:lnTo>
                  <a:lnTo>
                    <a:pt x="216" y="52"/>
                  </a:lnTo>
                  <a:lnTo>
                    <a:pt x="217" y="53"/>
                  </a:lnTo>
                  <a:lnTo>
                    <a:pt x="219" y="52"/>
                  </a:lnTo>
                  <a:lnTo>
                    <a:pt x="221" y="53"/>
                  </a:lnTo>
                  <a:lnTo>
                    <a:pt x="223" y="53"/>
                  </a:lnTo>
                  <a:lnTo>
                    <a:pt x="223" y="52"/>
                  </a:lnTo>
                  <a:lnTo>
                    <a:pt x="224" y="51"/>
                  </a:lnTo>
                  <a:lnTo>
                    <a:pt x="226" y="51"/>
                  </a:lnTo>
                  <a:lnTo>
                    <a:pt x="231" y="52"/>
                  </a:lnTo>
                  <a:lnTo>
                    <a:pt x="233" y="52"/>
                  </a:lnTo>
                  <a:lnTo>
                    <a:pt x="235" y="53"/>
                  </a:lnTo>
                  <a:lnTo>
                    <a:pt x="235" y="56"/>
                  </a:lnTo>
                  <a:lnTo>
                    <a:pt x="233" y="59"/>
                  </a:lnTo>
                  <a:lnTo>
                    <a:pt x="233" y="61"/>
                  </a:lnTo>
                  <a:lnTo>
                    <a:pt x="235" y="62"/>
                  </a:lnTo>
                  <a:lnTo>
                    <a:pt x="236" y="62"/>
                  </a:lnTo>
                  <a:lnTo>
                    <a:pt x="236" y="61"/>
                  </a:lnTo>
                  <a:lnTo>
                    <a:pt x="238" y="58"/>
                  </a:lnTo>
                  <a:lnTo>
                    <a:pt x="238" y="55"/>
                  </a:lnTo>
                  <a:lnTo>
                    <a:pt x="239" y="53"/>
                  </a:lnTo>
                  <a:lnTo>
                    <a:pt x="239" y="52"/>
                  </a:lnTo>
                  <a:lnTo>
                    <a:pt x="241" y="51"/>
                  </a:lnTo>
                  <a:lnTo>
                    <a:pt x="244" y="55"/>
                  </a:lnTo>
                  <a:lnTo>
                    <a:pt x="245" y="55"/>
                  </a:lnTo>
                  <a:lnTo>
                    <a:pt x="247" y="56"/>
                  </a:lnTo>
                  <a:lnTo>
                    <a:pt x="250" y="56"/>
                  </a:lnTo>
                  <a:lnTo>
                    <a:pt x="251" y="55"/>
                  </a:lnTo>
                  <a:lnTo>
                    <a:pt x="252" y="55"/>
                  </a:lnTo>
                  <a:lnTo>
                    <a:pt x="254" y="51"/>
                  </a:lnTo>
                  <a:lnTo>
                    <a:pt x="256" y="49"/>
                  </a:lnTo>
                  <a:lnTo>
                    <a:pt x="257" y="49"/>
                  </a:lnTo>
                  <a:lnTo>
                    <a:pt x="257" y="51"/>
                  </a:lnTo>
                  <a:lnTo>
                    <a:pt x="258" y="52"/>
                  </a:lnTo>
                  <a:lnTo>
                    <a:pt x="258" y="53"/>
                  </a:lnTo>
                  <a:lnTo>
                    <a:pt x="260" y="53"/>
                  </a:lnTo>
                  <a:lnTo>
                    <a:pt x="261" y="55"/>
                  </a:lnTo>
                  <a:lnTo>
                    <a:pt x="261" y="57"/>
                  </a:lnTo>
                  <a:lnTo>
                    <a:pt x="262" y="57"/>
                  </a:lnTo>
                  <a:lnTo>
                    <a:pt x="263" y="56"/>
                  </a:lnTo>
                  <a:lnTo>
                    <a:pt x="266" y="55"/>
                  </a:lnTo>
                  <a:lnTo>
                    <a:pt x="272" y="55"/>
                  </a:lnTo>
                  <a:lnTo>
                    <a:pt x="273" y="56"/>
                  </a:lnTo>
                  <a:lnTo>
                    <a:pt x="273" y="58"/>
                  </a:lnTo>
                  <a:lnTo>
                    <a:pt x="274" y="62"/>
                  </a:lnTo>
                  <a:lnTo>
                    <a:pt x="274" y="63"/>
                  </a:lnTo>
                  <a:lnTo>
                    <a:pt x="275" y="63"/>
                  </a:lnTo>
                  <a:lnTo>
                    <a:pt x="275" y="64"/>
                  </a:lnTo>
                  <a:lnTo>
                    <a:pt x="276" y="63"/>
                  </a:lnTo>
                  <a:lnTo>
                    <a:pt x="278" y="63"/>
                  </a:lnTo>
                  <a:lnTo>
                    <a:pt x="278" y="65"/>
                  </a:lnTo>
                  <a:lnTo>
                    <a:pt x="279" y="65"/>
                  </a:lnTo>
                  <a:lnTo>
                    <a:pt x="279" y="61"/>
                  </a:lnTo>
                  <a:lnTo>
                    <a:pt x="280" y="58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5" y="55"/>
                  </a:lnTo>
                  <a:lnTo>
                    <a:pt x="288" y="55"/>
                  </a:lnTo>
                  <a:lnTo>
                    <a:pt x="289" y="53"/>
                  </a:lnTo>
                  <a:lnTo>
                    <a:pt x="291" y="51"/>
                  </a:lnTo>
                  <a:lnTo>
                    <a:pt x="292" y="51"/>
                  </a:lnTo>
                  <a:lnTo>
                    <a:pt x="292" y="50"/>
                  </a:lnTo>
                  <a:lnTo>
                    <a:pt x="293" y="50"/>
                  </a:lnTo>
                  <a:lnTo>
                    <a:pt x="294" y="51"/>
                  </a:lnTo>
                  <a:lnTo>
                    <a:pt x="295" y="51"/>
                  </a:lnTo>
                  <a:lnTo>
                    <a:pt x="297" y="52"/>
                  </a:lnTo>
                  <a:lnTo>
                    <a:pt x="297" y="55"/>
                  </a:lnTo>
                  <a:lnTo>
                    <a:pt x="299" y="57"/>
                  </a:lnTo>
                  <a:lnTo>
                    <a:pt x="299" y="62"/>
                  </a:lnTo>
                  <a:lnTo>
                    <a:pt x="300" y="63"/>
                  </a:lnTo>
                  <a:lnTo>
                    <a:pt x="300" y="64"/>
                  </a:lnTo>
                  <a:lnTo>
                    <a:pt x="301" y="65"/>
                  </a:lnTo>
                  <a:lnTo>
                    <a:pt x="301" y="67"/>
                  </a:lnTo>
                  <a:lnTo>
                    <a:pt x="303" y="68"/>
                  </a:lnTo>
                  <a:lnTo>
                    <a:pt x="305" y="68"/>
                  </a:lnTo>
                  <a:lnTo>
                    <a:pt x="305" y="67"/>
                  </a:lnTo>
                  <a:lnTo>
                    <a:pt x="310" y="67"/>
                  </a:lnTo>
                  <a:lnTo>
                    <a:pt x="310" y="65"/>
                  </a:lnTo>
                  <a:lnTo>
                    <a:pt x="311" y="64"/>
                  </a:lnTo>
                  <a:lnTo>
                    <a:pt x="311" y="63"/>
                  </a:lnTo>
                  <a:lnTo>
                    <a:pt x="313" y="63"/>
                  </a:lnTo>
                  <a:lnTo>
                    <a:pt x="314" y="62"/>
                  </a:lnTo>
                  <a:lnTo>
                    <a:pt x="314" y="61"/>
                  </a:lnTo>
                  <a:lnTo>
                    <a:pt x="316" y="61"/>
                  </a:lnTo>
                  <a:lnTo>
                    <a:pt x="317" y="59"/>
                  </a:lnTo>
                  <a:lnTo>
                    <a:pt x="318" y="59"/>
                  </a:lnTo>
                  <a:lnTo>
                    <a:pt x="319" y="61"/>
                  </a:lnTo>
                  <a:lnTo>
                    <a:pt x="319" y="62"/>
                  </a:lnTo>
                  <a:lnTo>
                    <a:pt x="320" y="63"/>
                  </a:lnTo>
                  <a:lnTo>
                    <a:pt x="324" y="64"/>
                  </a:lnTo>
                  <a:lnTo>
                    <a:pt x="325" y="64"/>
                  </a:lnTo>
                  <a:lnTo>
                    <a:pt x="325" y="63"/>
                  </a:lnTo>
                  <a:lnTo>
                    <a:pt x="326" y="62"/>
                  </a:lnTo>
                  <a:lnTo>
                    <a:pt x="329" y="62"/>
                  </a:lnTo>
                  <a:lnTo>
                    <a:pt x="331" y="61"/>
                  </a:lnTo>
                  <a:lnTo>
                    <a:pt x="339" y="61"/>
                  </a:lnTo>
                  <a:lnTo>
                    <a:pt x="341" y="62"/>
                  </a:lnTo>
                  <a:lnTo>
                    <a:pt x="342" y="64"/>
                  </a:lnTo>
                  <a:lnTo>
                    <a:pt x="343" y="64"/>
                  </a:lnTo>
                  <a:lnTo>
                    <a:pt x="344" y="65"/>
                  </a:lnTo>
                  <a:lnTo>
                    <a:pt x="345" y="65"/>
                  </a:lnTo>
                  <a:lnTo>
                    <a:pt x="345" y="70"/>
                  </a:lnTo>
                  <a:lnTo>
                    <a:pt x="347" y="72"/>
                  </a:lnTo>
                  <a:lnTo>
                    <a:pt x="348" y="74"/>
                  </a:lnTo>
                  <a:lnTo>
                    <a:pt x="350" y="74"/>
                  </a:lnTo>
                  <a:lnTo>
                    <a:pt x="351" y="75"/>
                  </a:lnTo>
                  <a:lnTo>
                    <a:pt x="353" y="75"/>
                  </a:lnTo>
                  <a:lnTo>
                    <a:pt x="353" y="76"/>
                  </a:lnTo>
                  <a:lnTo>
                    <a:pt x="354" y="76"/>
                  </a:lnTo>
                  <a:lnTo>
                    <a:pt x="355" y="77"/>
                  </a:lnTo>
                  <a:lnTo>
                    <a:pt x="355" y="75"/>
                  </a:lnTo>
                  <a:lnTo>
                    <a:pt x="356" y="74"/>
                  </a:lnTo>
                  <a:lnTo>
                    <a:pt x="356" y="72"/>
                  </a:lnTo>
                  <a:lnTo>
                    <a:pt x="359" y="70"/>
                  </a:lnTo>
                  <a:lnTo>
                    <a:pt x="359" y="67"/>
                  </a:lnTo>
                  <a:lnTo>
                    <a:pt x="357" y="65"/>
                  </a:lnTo>
                  <a:lnTo>
                    <a:pt x="357" y="64"/>
                  </a:lnTo>
                  <a:lnTo>
                    <a:pt x="356" y="64"/>
                  </a:lnTo>
                  <a:lnTo>
                    <a:pt x="356" y="62"/>
                  </a:lnTo>
                  <a:lnTo>
                    <a:pt x="357" y="62"/>
                  </a:lnTo>
                  <a:lnTo>
                    <a:pt x="357" y="61"/>
                  </a:lnTo>
                  <a:lnTo>
                    <a:pt x="356" y="61"/>
                  </a:lnTo>
                  <a:lnTo>
                    <a:pt x="356" y="58"/>
                  </a:lnTo>
                  <a:lnTo>
                    <a:pt x="355" y="58"/>
                  </a:lnTo>
                  <a:lnTo>
                    <a:pt x="356" y="57"/>
                  </a:lnTo>
                  <a:lnTo>
                    <a:pt x="356" y="56"/>
                  </a:lnTo>
                  <a:lnTo>
                    <a:pt x="354" y="56"/>
                  </a:lnTo>
                  <a:lnTo>
                    <a:pt x="354" y="55"/>
                  </a:lnTo>
                  <a:lnTo>
                    <a:pt x="355" y="55"/>
                  </a:lnTo>
                  <a:lnTo>
                    <a:pt x="355" y="53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55" y="51"/>
                  </a:lnTo>
                  <a:lnTo>
                    <a:pt x="355" y="49"/>
                  </a:lnTo>
                  <a:lnTo>
                    <a:pt x="356" y="49"/>
                  </a:lnTo>
                  <a:lnTo>
                    <a:pt x="355" y="47"/>
                  </a:lnTo>
                  <a:lnTo>
                    <a:pt x="356" y="46"/>
                  </a:lnTo>
                  <a:lnTo>
                    <a:pt x="356" y="45"/>
                  </a:lnTo>
                  <a:lnTo>
                    <a:pt x="359" y="45"/>
                  </a:lnTo>
                  <a:lnTo>
                    <a:pt x="359" y="41"/>
                  </a:lnTo>
                  <a:lnTo>
                    <a:pt x="357" y="41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0" y="37"/>
                  </a:lnTo>
                  <a:lnTo>
                    <a:pt x="361" y="35"/>
                  </a:lnTo>
                  <a:lnTo>
                    <a:pt x="361" y="34"/>
                  </a:lnTo>
                  <a:lnTo>
                    <a:pt x="362" y="34"/>
                  </a:lnTo>
                  <a:lnTo>
                    <a:pt x="363" y="33"/>
                  </a:lnTo>
                  <a:lnTo>
                    <a:pt x="363" y="32"/>
                  </a:lnTo>
                  <a:lnTo>
                    <a:pt x="366" y="32"/>
                  </a:lnTo>
                  <a:lnTo>
                    <a:pt x="366" y="29"/>
                  </a:lnTo>
                  <a:lnTo>
                    <a:pt x="367" y="28"/>
                  </a:lnTo>
                  <a:lnTo>
                    <a:pt x="368" y="28"/>
                  </a:lnTo>
                  <a:lnTo>
                    <a:pt x="368" y="27"/>
                  </a:lnTo>
                  <a:lnTo>
                    <a:pt x="369" y="27"/>
                  </a:lnTo>
                  <a:lnTo>
                    <a:pt x="369" y="25"/>
                  </a:lnTo>
                  <a:lnTo>
                    <a:pt x="370" y="25"/>
                  </a:lnTo>
                  <a:lnTo>
                    <a:pt x="370" y="26"/>
                  </a:lnTo>
                  <a:lnTo>
                    <a:pt x="372" y="26"/>
                  </a:lnTo>
                  <a:lnTo>
                    <a:pt x="372" y="24"/>
                  </a:lnTo>
                  <a:lnTo>
                    <a:pt x="370" y="24"/>
                  </a:lnTo>
                  <a:lnTo>
                    <a:pt x="370" y="21"/>
                  </a:lnTo>
                  <a:lnTo>
                    <a:pt x="372" y="20"/>
                  </a:lnTo>
                  <a:lnTo>
                    <a:pt x="380" y="20"/>
                  </a:lnTo>
                  <a:lnTo>
                    <a:pt x="382" y="22"/>
                  </a:lnTo>
                  <a:lnTo>
                    <a:pt x="385" y="22"/>
                  </a:lnTo>
                  <a:lnTo>
                    <a:pt x="385" y="21"/>
                  </a:lnTo>
                  <a:lnTo>
                    <a:pt x="387" y="19"/>
                  </a:lnTo>
                  <a:lnTo>
                    <a:pt x="390" y="18"/>
                  </a:lnTo>
                  <a:lnTo>
                    <a:pt x="394" y="18"/>
                  </a:lnTo>
                  <a:lnTo>
                    <a:pt x="401" y="19"/>
                  </a:lnTo>
                  <a:lnTo>
                    <a:pt x="406" y="19"/>
                  </a:lnTo>
                  <a:lnTo>
                    <a:pt x="409" y="18"/>
                  </a:lnTo>
                  <a:lnTo>
                    <a:pt x="410" y="19"/>
                  </a:lnTo>
                  <a:lnTo>
                    <a:pt x="411" y="19"/>
                  </a:lnTo>
                  <a:lnTo>
                    <a:pt x="411" y="22"/>
                  </a:lnTo>
                  <a:lnTo>
                    <a:pt x="412" y="24"/>
                  </a:lnTo>
                  <a:lnTo>
                    <a:pt x="413" y="24"/>
                  </a:lnTo>
                  <a:lnTo>
                    <a:pt x="416" y="22"/>
                  </a:lnTo>
                  <a:lnTo>
                    <a:pt x="417" y="21"/>
                  </a:lnTo>
                  <a:lnTo>
                    <a:pt x="419" y="22"/>
                  </a:lnTo>
                  <a:lnTo>
                    <a:pt x="421" y="22"/>
                  </a:lnTo>
                  <a:lnTo>
                    <a:pt x="425" y="20"/>
                  </a:lnTo>
                  <a:lnTo>
                    <a:pt x="428" y="18"/>
                  </a:lnTo>
                  <a:lnTo>
                    <a:pt x="429" y="15"/>
                  </a:lnTo>
                  <a:lnTo>
                    <a:pt x="430" y="12"/>
                  </a:lnTo>
                  <a:lnTo>
                    <a:pt x="430" y="9"/>
                  </a:lnTo>
                  <a:lnTo>
                    <a:pt x="431" y="9"/>
                  </a:lnTo>
                  <a:lnTo>
                    <a:pt x="431" y="8"/>
                  </a:lnTo>
                  <a:lnTo>
                    <a:pt x="430" y="6"/>
                  </a:lnTo>
                  <a:lnTo>
                    <a:pt x="431" y="3"/>
                  </a:lnTo>
                  <a:lnTo>
                    <a:pt x="432" y="3"/>
                  </a:lnTo>
                  <a:lnTo>
                    <a:pt x="436" y="4"/>
                  </a:lnTo>
                  <a:lnTo>
                    <a:pt x="438" y="3"/>
                  </a:lnTo>
                  <a:lnTo>
                    <a:pt x="447" y="8"/>
                  </a:lnTo>
                  <a:lnTo>
                    <a:pt x="448" y="8"/>
                  </a:lnTo>
                  <a:lnTo>
                    <a:pt x="450" y="7"/>
                  </a:lnTo>
                  <a:lnTo>
                    <a:pt x="452" y="7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60" y="4"/>
                  </a:lnTo>
                  <a:lnTo>
                    <a:pt x="461" y="4"/>
                  </a:lnTo>
                  <a:lnTo>
                    <a:pt x="462" y="3"/>
                  </a:lnTo>
                  <a:lnTo>
                    <a:pt x="462" y="2"/>
                  </a:lnTo>
                  <a:lnTo>
                    <a:pt x="465" y="2"/>
                  </a:lnTo>
                  <a:lnTo>
                    <a:pt x="466" y="1"/>
                  </a:lnTo>
                  <a:lnTo>
                    <a:pt x="466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6" name="Freeform 7"/>
            <p:cNvSpPr>
              <a:spLocks noEditPoints="1"/>
            </p:cNvSpPr>
            <p:nvPr/>
          </p:nvSpPr>
          <p:spPr bwMode="auto">
            <a:xfrm>
              <a:off x="4535903" y="5053001"/>
              <a:ext cx="1282700" cy="539748"/>
            </a:xfrm>
            <a:custGeom>
              <a:avLst/>
              <a:gdLst/>
              <a:ahLst/>
              <a:cxnLst>
                <a:cxn ang="0">
                  <a:pos x="72" y="295"/>
                </a:cxn>
                <a:cxn ang="0">
                  <a:pos x="12" y="104"/>
                </a:cxn>
                <a:cxn ang="0">
                  <a:pos x="82" y="86"/>
                </a:cxn>
                <a:cxn ang="0">
                  <a:pos x="86" y="7"/>
                </a:cxn>
                <a:cxn ang="0">
                  <a:pos x="105" y="30"/>
                </a:cxn>
                <a:cxn ang="0">
                  <a:pos x="195" y="50"/>
                </a:cxn>
                <a:cxn ang="0">
                  <a:pos x="275" y="26"/>
                </a:cxn>
                <a:cxn ang="0">
                  <a:pos x="373" y="7"/>
                </a:cxn>
                <a:cxn ang="0">
                  <a:pos x="415" y="26"/>
                </a:cxn>
                <a:cxn ang="0">
                  <a:pos x="452" y="46"/>
                </a:cxn>
                <a:cxn ang="0">
                  <a:pos x="508" y="55"/>
                </a:cxn>
                <a:cxn ang="0">
                  <a:pos x="553" y="62"/>
                </a:cxn>
                <a:cxn ang="0">
                  <a:pos x="615" y="66"/>
                </a:cxn>
                <a:cxn ang="0">
                  <a:pos x="668" y="33"/>
                </a:cxn>
                <a:cxn ang="0">
                  <a:pos x="722" y="33"/>
                </a:cxn>
                <a:cxn ang="0">
                  <a:pos x="752" y="62"/>
                </a:cxn>
                <a:cxn ang="0">
                  <a:pos x="770" y="116"/>
                </a:cxn>
                <a:cxn ang="0">
                  <a:pos x="797" y="130"/>
                </a:cxn>
                <a:cxn ang="0">
                  <a:pos x="780" y="177"/>
                </a:cxn>
                <a:cxn ang="0">
                  <a:pos x="785" y="222"/>
                </a:cxn>
                <a:cxn ang="0">
                  <a:pos x="798" y="253"/>
                </a:cxn>
                <a:cxn ang="0">
                  <a:pos x="782" y="271"/>
                </a:cxn>
                <a:cxn ang="0">
                  <a:pos x="744" y="261"/>
                </a:cxn>
                <a:cxn ang="0">
                  <a:pos x="690" y="270"/>
                </a:cxn>
                <a:cxn ang="0">
                  <a:pos x="528" y="284"/>
                </a:cxn>
                <a:cxn ang="0">
                  <a:pos x="459" y="310"/>
                </a:cxn>
                <a:cxn ang="0">
                  <a:pos x="440" y="339"/>
                </a:cxn>
                <a:cxn ang="0">
                  <a:pos x="432" y="308"/>
                </a:cxn>
                <a:cxn ang="0">
                  <a:pos x="419" y="300"/>
                </a:cxn>
                <a:cxn ang="0">
                  <a:pos x="369" y="296"/>
                </a:cxn>
                <a:cxn ang="0">
                  <a:pos x="337" y="322"/>
                </a:cxn>
                <a:cxn ang="0">
                  <a:pos x="282" y="322"/>
                </a:cxn>
                <a:cxn ang="0">
                  <a:pos x="223" y="286"/>
                </a:cxn>
                <a:cxn ang="0">
                  <a:pos x="200" y="319"/>
                </a:cxn>
                <a:cxn ang="0">
                  <a:pos x="168" y="321"/>
                </a:cxn>
                <a:cxn ang="0">
                  <a:pos x="145" y="302"/>
                </a:cxn>
                <a:cxn ang="0">
                  <a:pos x="121" y="288"/>
                </a:cxn>
                <a:cxn ang="0">
                  <a:pos x="111" y="294"/>
                </a:cxn>
                <a:cxn ang="0">
                  <a:pos x="96" y="292"/>
                </a:cxn>
                <a:cxn ang="0">
                  <a:pos x="86" y="290"/>
                </a:cxn>
                <a:cxn ang="0">
                  <a:pos x="108" y="278"/>
                </a:cxn>
                <a:cxn ang="0">
                  <a:pos x="70" y="278"/>
                </a:cxn>
                <a:cxn ang="0">
                  <a:pos x="80" y="265"/>
                </a:cxn>
                <a:cxn ang="0">
                  <a:pos x="65" y="247"/>
                </a:cxn>
                <a:cxn ang="0">
                  <a:pos x="50" y="223"/>
                </a:cxn>
                <a:cxn ang="0">
                  <a:pos x="27" y="209"/>
                </a:cxn>
                <a:cxn ang="0">
                  <a:pos x="38" y="194"/>
                </a:cxn>
                <a:cxn ang="0">
                  <a:pos x="55" y="202"/>
                </a:cxn>
                <a:cxn ang="0">
                  <a:pos x="53" y="181"/>
                </a:cxn>
                <a:cxn ang="0">
                  <a:pos x="45" y="159"/>
                </a:cxn>
                <a:cxn ang="0">
                  <a:pos x="16" y="146"/>
                </a:cxn>
                <a:cxn ang="0">
                  <a:pos x="68" y="92"/>
                </a:cxn>
                <a:cxn ang="0">
                  <a:pos x="100" y="92"/>
                </a:cxn>
                <a:cxn ang="0">
                  <a:pos x="137" y="92"/>
                </a:cxn>
                <a:cxn ang="0">
                  <a:pos x="158" y="75"/>
                </a:cxn>
                <a:cxn ang="0">
                  <a:pos x="124" y="61"/>
                </a:cxn>
                <a:cxn ang="0">
                  <a:pos x="68" y="79"/>
                </a:cxn>
                <a:cxn ang="0">
                  <a:pos x="30" y="109"/>
                </a:cxn>
                <a:cxn ang="0">
                  <a:pos x="36" y="85"/>
                </a:cxn>
                <a:cxn ang="0">
                  <a:pos x="28" y="54"/>
                </a:cxn>
                <a:cxn ang="0">
                  <a:pos x="34" y="17"/>
                </a:cxn>
              </a:cxnLst>
              <a:rect l="0" t="0" r="r" b="b"/>
              <a:pathLst>
                <a:path w="808" h="340">
                  <a:moveTo>
                    <a:pt x="96" y="300"/>
                  </a:moveTo>
                  <a:lnTo>
                    <a:pt x="101" y="300"/>
                  </a:lnTo>
                  <a:lnTo>
                    <a:pt x="101" y="301"/>
                  </a:lnTo>
                  <a:lnTo>
                    <a:pt x="100" y="301"/>
                  </a:lnTo>
                  <a:lnTo>
                    <a:pt x="100" y="302"/>
                  </a:lnTo>
                  <a:lnTo>
                    <a:pt x="98" y="302"/>
                  </a:lnTo>
                  <a:lnTo>
                    <a:pt x="96" y="301"/>
                  </a:lnTo>
                  <a:lnTo>
                    <a:pt x="96" y="300"/>
                  </a:lnTo>
                  <a:close/>
                  <a:moveTo>
                    <a:pt x="100" y="297"/>
                  </a:moveTo>
                  <a:lnTo>
                    <a:pt x="101" y="297"/>
                  </a:lnTo>
                  <a:lnTo>
                    <a:pt x="100" y="298"/>
                  </a:lnTo>
                  <a:lnTo>
                    <a:pt x="100" y="297"/>
                  </a:lnTo>
                  <a:close/>
                  <a:moveTo>
                    <a:pt x="136" y="296"/>
                  </a:moveTo>
                  <a:lnTo>
                    <a:pt x="137" y="297"/>
                  </a:lnTo>
                  <a:lnTo>
                    <a:pt x="136" y="297"/>
                  </a:lnTo>
                  <a:lnTo>
                    <a:pt x="136" y="296"/>
                  </a:lnTo>
                  <a:close/>
                  <a:moveTo>
                    <a:pt x="96" y="295"/>
                  </a:moveTo>
                  <a:lnTo>
                    <a:pt x="100" y="295"/>
                  </a:lnTo>
                  <a:lnTo>
                    <a:pt x="100" y="296"/>
                  </a:lnTo>
                  <a:lnTo>
                    <a:pt x="98" y="296"/>
                  </a:lnTo>
                  <a:lnTo>
                    <a:pt x="96" y="295"/>
                  </a:lnTo>
                  <a:close/>
                  <a:moveTo>
                    <a:pt x="418" y="294"/>
                  </a:moveTo>
                  <a:lnTo>
                    <a:pt x="418" y="295"/>
                  </a:lnTo>
                  <a:lnTo>
                    <a:pt x="419" y="295"/>
                  </a:lnTo>
                  <a:lnTo>
                    <a:pt x="419" y="294"/>
                  </a:lnTo>
                  <a:lnTo>
                    <a:pt x="418" y="294"/>
                  </a:lnTo>
                  <a:close/>
                  <a:moveTo>
                    <a:pt x="71" y="294"/>
                  </a:moveTo>
                  <a:lnTo>
                    <a:pt x="72" y="295"/>
                  </a:lnTo>
                  <a:lnTo>
                    <a:pt x="71" y="296"/>
                  </a:lnTo>
                  <a:lnTo>
                    <a:pt x="71" y="294"/>
                  </a:lnTo>
                  <a:close/>
                  <a:moveTo>
                    <a:pt x="74" y="277"/>
                  </a:moveTo>
                  <a:lnTo>
                    <a:pt x="74" y="278"/>
                  </a:lnTo>
                  <a:lnTo>
                    <a:pt x="72" y="278"/>
                  </a:lnTo>
                  <a:lnTo>
                    <a:pt x="74" y="277"/>
                  </a:lnTo>
                  <a:close/>
                  <a:moveTo>
                    <a:pt x="67" y="272"/>
                  </a:moveTo>
                  <a:lnTo>
                    <a:pt x="68" y="272"/>
                  </a:lnTo>
                  <a:lnTo>
                    <a:pt x="67" y="273"/>
                  </a:lnTo>
                  <a:lnTo>
                    <a:pt x="67" y="272"/>
                  </a:lnTo>
                  <a:close/>
                  <a:moveTo>
                    <a:pt x="26" y="206"/>
                  </a:moveTo>
                  <a:lnTo>
                    <a:pt x="27" y="206"/>
                  </a:lnTo>
                  <a:lnTo>
                    <a:pt x="27" y="208"/>
                  </a:lnTo>
                  <a:lnTo>
                    <a:pt x="26" y="208"/>
                  </a:lnTo>
                  <a:lnTo>
                    <a:pt x="26" y="206"/>
                  </a:lnTo>
                  <a:close/>
                  <a:moveTo>
                    <a:pt x="49" y="197"/>
                  </a:moveTo>
                  <a:lnTo>
                    <a:pt x="50" y="198"/>
                  </a:lnTo>
                  <a:lnTo>
                    <a:pt x="49" y="198"/>
                  </a:lnTo>
                  <a:lnTo>
                    <a:pt x="49" y="197"/>
                  </a:lnTo>
                  <a:close/>
                  <a:moveTo>
                    <a:pt x="13" y="126"/>
                  </a:moveTo>
                  <a:lnTo>
                    <a:pt x="18" y="126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8"/>
                  </a:lnTo>
                  <a:lnTo>
                    <a:pt x="13" y="128"/>
                  </a:lnTo>
                  <a:lnTo>
                    <a:pt x="13" y="126"/>
                  </a:lnTo>
                  <a:close/>
                  <a:moveTo>
                    <a:pt x="11" y="104"/>
                  </a:moveTo>
                  <a:lnTo>
                    <a:pt x="12" y="104"/>
                  </a:lnTo>
                  <a:lnTo>
                    <a:pt x="12" y="105"/>
                  </a:lnTo>
                  <a:lnTo>
                    <a:pt x="13" y="105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3" y="110"/>
                  </a:lnTo>
                  <a:lnTo>
                    <a:pt x="9" y="111"/>
                  </a:lnTo>
                  <a:lnTo>
                    <a:pt x="8" y="111"/>
                  </a:lnTo>
                  <a:lnTo>
                    <a:pt x="5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06"/>
                  </a:lnTo>
                  <a:lnTo>
                    <a:pt x="11" y="104"/>
                  </a:lnTo>
                  <a:close/>
                  <a:moveTo>
                    <a:pt x="81" y="89"/>
                  </a:moveTo>
                  <a:lnTo>
                    <a:pt x="82" y="89"/>
                  </a:lnTo>
                  <a:lnTo>
                    <a:pt x="83" y="91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89"/>
                  </a:lnTo>
                  <a:close/>
                  <a:moveTo>
                    <a:pt x="78" y="81"/>
                  </a:moveTo>
                  <a:lnTo>
                    <a:pt x="86" y="81"/>
                  </a:lnTo>
                  <a:lnTo>
                    <a:pt x="87" y="82"/>
                  </a:lnTo>
                  <a:lnTo>
                    <a:pt x="87" y="83"/>
                  </a:lnTo>
                  <a:lnTo>
                    <a:pt x="84" y="83"/>
                  </a:lnTo>
                  <a:lnTo>
                    <a:pt x="82" y="85"/>
                  </a:lnTo>
                  <a:lnTo>
                    <a:pt x="82" y="86"/>
                  </a:lnTo>
                  <a:lnTo>
                    <a:pt x="81" y="85"/>
                  </a:lnTo>
                  <a:lnTo>
                    <a:pt x="78" y="85"/>
                  </a:lnTo>
                  <a:lnTo>
                    <a:pt x="78" y="81"/>
                  </a:lnTo>
                  <a:close/>
                  <a:moveTo>
                    <a:pt x="120" y="57"/>
                  </a:moveTo>
                  <a:lnTo>
                    <a:pt x="121" y="58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58"/>
                  </a:lnTo>
                  <a:lnTo>
                    <a:pt x="121" y="57"/>
                  </a:lnTo>
                  <a:lnTo>
                    <a:pt x="120" y="57"/>
                  </a:lnTo>
                  <a:close/>
                  <a:moveTo>
                    <a:pt x="400" y="3"/>
                  </a:moveTo>
                  <a:lnTo>
                    <a:pt x="401" y="3"/>
                  </a:lnTo>
                  <a:lnTo>
                    <a:pt x="403" y="5"/>
                  </a:lnTo>
                  <a:lnTo>
                    <a:pt x="400" y="5"/>
                  </a:lnTo>
                  <a:lnTo>
                    <a:pt x="400" y="3"/>
                  </a:lnTo>
                  <a:close/>
                  <a:moveTo>
                    <a:pt x="65" y="0"/>
                  </a:moveTo>
                  <a:lnTo>
                    <a:pt x="67" y="0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0" y="2"/>
                  </a:lnTo>
                  <a:lnTo>
                    <a:pt x="72" y="6"/>
                  </a:lnTo>
                  <a:lnTo>
                    <a:pt x="74" y="7"/>
                  </a:lnTo>
                  <a:lnTo>
                    <a:pt x="77" y="9"/>
                  </a:lnTo>
                  <a:lnTo>
                    <a:pt x="80" y="12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4" y="7"/>
                  </a:lnTo>
                  <a:lnTo>
                    <a:pt x="99" y="7"/>
                  </a:lnTo>
                  <a:lnTo>
                    <a:pt x="100" y="11"/>
                  </a:lnTo>
                  <a:lnTo>
                    <a:pt x="100" y="12"/>
                  </a:lnTo>
                  <a:lnTo>
                    <a:pt x="98" y="12"/>
                  </a:lnTo>
                  <a:lnTo>
                    <a:pt x="98" y="13"/>
                  </a:lnTo>
                  <a:lnTo>
                    <a:pt x="96" y="14"/>
                  </a:lnTo>
                  <a:lnTo>
                    <a:pt x="98" y="15"/>
                  </a:lnTo>
                  <a:lnTo>
                    <a:pt x="98" y="17"/>
                  </a:lnTo>
                  <a:lnTo>
                    <a:pt x="99" y="18"/>
                  </a:lnTo>
                  <a:lnTo>
                    <a:pt x="99" y="19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101" y="23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1" y="25"/>
                  </a:lnTo>
                  <a:lnTo>
                    <a:pt x="102" y="26"/>
                  </a:lnTo>
                  <a:lnTo>
                    <a:pt x="102" y="27"/>
                  </a:lnTo>
                  <a:lnTo>
                    <a:pt x="103" y="27"/>
                  </a:lnTo>
                  <a:lnTo>
                    <a:pt x="105" y="28"/>
                  </a:lnTo>
                  <a:lnTo>
                    <a:pt x="105" y="30"/>
                  </a:lnTo>
                  <a:lnTo>
                    <a:pt x="108" y="33"/>
                  </a:lnTo>
                  <a:lnTo>
                    <a:pt x="114" y="37"/>
                  </a:lnTo>
                  <a:lnTo>
                    <a:pt x="124" y="40"/>
                  </a:lnTo>
                  <a:lnTo>
                    <a:pt x="137" y="48"/>
                  </a:lnTo>
                  <a:lnTo>
                    <a:pt x="140" y="48"/>
                  </a:lnTo>
                  <a:lnTo>
                    <a:pt x="142" y="49"/>
                  </a:lnTo>
                  <a:lnTo>
                    <a:pt x="142" y="48"/>
                  </a:lnTo>
                  <a:lnTo>
                    <a:pt x="143" y="48"/>
                  </a:lnTo>
                  <a:lnTo>
                    <a:pt x="144" y="49"/>
                  </a:lnTo>
                  <a:lnTo>
                    <a:pt x="145" y="49"/>
                  </a:lnTo>
                  <a:lnTo>
                    <a:pt x="145" y="50"/>
                  </a:lnTo>
                  <a:lnTo>
                    <a:pt x="143" y="52"/>
                  </a:lnTo>
                  <a:lnTo>
                    <a:pt x="142" y="52"/>
                  </a:lnTo>
                  <a:lnTo>
                    <a:pt x="143" y="54"/>
                  </a:lnTo>
                  <a:lnTo>
                    <a:pt x="143" y="57"/>
                  </a:lnTo>
                  <a:lnTo>
                    <a:pt x="144" y="56"/>
                  </a:lnTo>
                  <a:lnTo>
                    <a:pt x="144" y="54"/>
                  </a:lnTo>
                  <a:lnTo>
                    <a:pt x="143" y="54"/>
                  </a:lnTo>
                  <a:lnTo>
                    <a:pt x="148" y="49"/>
                  </a:lnTo>
                  <a:lnTo>
                    <a:pt x="150" y="49"/>
                  </a:lnTo>
                  <a:lnTo>
                    <a:pt x="158" y="50"/>
                  </a:lnTo>
                  <a:lnTo>
                    <a:pt x="167" y="52"/>
                  </a:lnTo>
                  <a:lnTo>
                    <a:pt x="177" y="54"/>
                  </a:lnTo>
                  <a:lnTo>
                    <a:pt x="190" y="54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4" y="50"/>
                  </a:lnTo>
                  <a:lnTo>
                    <a:pt x="195" y="50"/>
                  </a:lnTo>
                  <a:lnTo>
                    <a:pt x="196" y="51"/>
                  </a:lnTo>
                  <a:lnTo>
                    <a:pt x="199" y="52"/>
                  </a:lnTo>
                  <a:lnTo>
                    <a:pt x="212" y="55"/>
                  </a:lnTo>
                  <a:lnTo>
                    <a:pt x="214" y="57"/>
                  </a:lnTo>
                  <a:lnTo>
                    <a:pt x="230" y="57"/>
                  </a:lnTo>
                  <a:lnTo>
                    <a:pt x="230" y="56"/>
                  </a:lnTo>
                  <a:lnTo>
                    <a:pt x="231" y="56"/>
                  </a:lnTo>
                  <a:lnTo>
                    <a:pt x="231" y="57"/>
                  </a:lnTo>
                  <a:lnTo>
                    <a:pt x="232" y="57"/>
                  </a:lnTo>
                  <a:lnTo>
                    <a:pt x="233" y="56"/>
                  </a:lnTo>
                  <a:lnTo>
                    <a:pt x="235" y="57"/>
                  </a:lnTo>
                  <a:lnTo>
                    <a:pt x="235" y="56"/>
                  </a:lnTo>
                  <a:lnTo>
                    <a:pt x="237" y="56"/>
                  </a:lnTo>
                  <a:lnTo>
                    <a:pt x="242" y="51"/>
                  </a:lnTo>
                  <a:lnTo>
                    <a:pt x="242" y="48"/>
                  </a:lnTo>
                  <a:lnTo>
                    <a:pt x="243" y="46"/>
                  </a:lnTo>
                  <a:lnTo>
                    <a:pt x="242" y="45"/>
                  </a:lnTo>
                  <a:lnTo>
                    <a:pt x="242" y="44"/>
                  </a:lnTo>
                  <a:lnTo>
                    <a:pt x="245" y="44"/>
                  </a:lnTo>
                  <a:lnTo>
                    <a:pt x="245" y="43"/>
                  </a:lnTo>
                  <a:lnTo>
                    <a:pt x="247" y="42"/>
                  </a:lnTo>
                  <a:lnTo>
                    <a:pt x="252" y="39"/>
                  </a:lnTo>
                  <a:lnTo>
                    <a:pt x="262" y="33"/>
                  </a:lnTo>
                  <a:lnTo>
                    <a:pt x="267" y="31"/>
                  </a:lnTo>
                  <a:lnTo>
                    <a:pt x="268" y="30"/>
                  </a:lnTo>
                  <a:lnTo>
                    <a:pt x="269" y="30"/>
                  </a:lnTo>
                  <a:lnTo>
                    <a:pt x="273" y="28"/>
                  </a:lnTo>
                  <a:lnTo>
                    <a:pt x="275" y="26"/>
                  </a:lnTo>
                  <a:lnTo>
                    <a:pt x="277" y="23"/>
                  </a:lnTo>
                  <a:lnTo>
                    <a:pt x="279" y="21"/>
                  </a:lnTo>
                  <a:lnTo>
                    <a:pt x="282" y="21"/>
                  </a:lnTo>
                  <a:lnTo>
                    <a:pt x="282" y="20"/>
                  </a:lnTo>
                  <a:lnTo>
                    <a:pt x="285" y="20"/>
                  </a:lnTo>
                  <a:lnTo>
                    <a:pt x="286" y="19"/>
                  </a:lnTo>
                  <a:lnTo>
                    <a:pt x="289" y="17"/>
                  </a:lnTo>
                  <a:lnTo>
                    <a:pt x="292" y="17"/>
                  </a:lnTo>
                  <a:lnTo>
                    <a:pt x="292" y="15"/>
                  </a:lnTo>
                  <a:lnTo>
                    <a:pt x="293" y="15"/>
                  </a:lnTo>
                  <a:lnTo>
                    <a:pt x="294" y="14"/>
                  </a:lnTo>
                  <a:lnTo>
                    <a:pt x="295" y="15"/>
                  </a:lnTo>
                  <a:lnTo>
                    <a:pt x="298" y="14"/>
                  </a:lnTo>
                  <a:lnTo>
                    <a:pt x="301" y="14"/>
                  </a:lnTo>
                  <a:lnTo>
                    <a:pt x="303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10" y="11"/>
                  </a:lnTo>
                  <a:lnTo>
                    <a:pt x="316" y="8"/>
                  </a:lnTo>
                  <a:lnTo>
                    <a:pt x="323" y="5"/>
                  </a:lnTo>
                  <a:lnTo>
                    <a:pt x="332" y="5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44" y="7"/>
                  </a:lnTo>
                  <a:lnTo>
                    <a:pt x="351" y="7"/>
                  </a:lnTo>
                  <a:lnTo>
                    <a:pt x="366" y="8"/>
                  </a:lnTo>
                  <a:lnTo>
                    <a:pt x="370" y="7"/>
                  </a:lnTo>
                  <a:lnTo>
                    <a:pt x="373" y="7"/>
                  </a:lnTo>
                  <a:lnTo>
                    <a:pt x="374" y="8"/>
                  </a:lnTo>
                  <a:lnTo>
                    <a:pt x="375" y="8"/>
                  </a:lnTo>
                  <a:lnTo>
                    <a:pt x="381" y="9"/>
                  </a:lnTo>
                  <a:lnTo>
                    <a:pt x="382" y="8"/>
                  </a:lnTo>
                  <a:lnTo>
                    <a:pt x="385" y="8"/>
                  </a:lnTo>
                  <a:lnTo>
                    <a:pt x="387" y="6"/>
                  </a:lnTo>
                  <a:lnTo>
                    <a:pt x="390" y="6"/>
                  </a:lnTo>
                  <a:lnTo>
                    <a:pt x="391" y="3"/>
                  </a:lnTo>
                  <a:lnTo>
                    <a:pt x="391" y="2"/>
                  </a:lnTo>
                  <a:lnTo>
                    <a:pt x="392" y="0"/>
                  </a:lnTo>
                  <a:lnTo>
                    <a:pt x="393" y="1"/>
                  </a:lnTo>
                  <a:lnTo>
                    <a:pt x="395" y="1"/>
                  </a:lnTo>
                  <a:lnTo>
                    <a:pt x="395" y="3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399" y="6"/>
                  </a:lnTo>
                  <a:lnTo>
                    <a:pt x="398" y="6"/>
                  </a:lnTo>
                  <a:lnTo>
                    <a:pt x="398" y="11"/>
                  </a:lnTo>
                  <a:lnTo>
                    <a:pt x="399" y="13"/>
                  </a:lnTo>
                  <a:lnTo>
                    <a:pt x="403" y="17"/>
                  </a:lnTo>
                  <a:lnTo>
                    <a:pt x="401" y="17"/>
                  </a:lnTo>
                  <a:lnTo>
                    <a:pt x="403" y="18"/>
                  </a:lnTo>
                  <a:lnTo>
                    <a:pt x="403" y="19"/>
                  </a:lnTo>
                  <a:lnTo>
                    <a:pt x="405" y="21"/>
                  </a:lnTo>
                  <a:lnTo>
                    <a:pt x="406" y="21"/>
                  </a:lnTo>
                  <a:lnTo>
                    <a:pt x="411" y="24"/>
                  </a:lnTo>
                  <a:lnTo>
                    <a:pt x="412" y="25"/>
                  </a:lnTo>
                  <a:lnTo>
                    <a:pt x="415" y="26"/>
                  </a:lnTo>
                  <a:lnTo>
                    <a:pt x="421" y="26"/>
                  </a:lnTo>
                  <a:lnTo>
                    <a:pt x="422" y="25"/>
                  </a:lnTo>
                  <a:lnTo>
                    <a:pt x="425" y="25"/>
                  </a:lnTo>
                  <a:lnTo>
                    <a:pt x="429" y="23"/>
                  </a:lnTo>
                  <a:lnTo>
                    <a:pt x="431" y="23"/>
                  </a:lnTo>
                  <a:lnTo>
                    <a:pt x="434" y="21"/>
                  </a:lnTo>
                  <a:lnTo>
                    <a:pt x="434" y="23"/>
                  </a:lnTo>
                  <a:lnTo>
                    <a:pt x="432" y="23"/>
                  </a:lnTo>
                  <a:lnTo>
                    <a:pt x="432" y="25"/>
                  </a:lnTo>
                  <a:lnTo>
                    <a:pt x="434" y="24"/>
                  </a:lnTo>
                  <a:lnTo>
                    <a:pt x="434" y="23"/>
                  </a:lnTo>
                  <a:lnTo>
                    <a:pt x="435" y="21"/>
                  </a:lnTo>
                  <a:lnTo>
                    <a:pt x="437" y="24"/>
                  </a:lnTo>
                  <a:lnTo>
                    <a:pt x="437" y="23"/>
                  </a:lnTo>
                  <a:lnTo>
                    <a:pt x="441" y="27"/>
                  </a:lnTo>
                  <a:lnTo>
                    <a:pt x="442" y="28"/>
                  </a:lnTo>
                  <a:lnTo>
                    <a:pt x="442" y="31"/>
                  </a:lnTo>
                  <a:lnTo>
                    <a:pt x="441" y="31"/>
                  </a:lnTo>
                  <a:lnTo>
                    <a:pt x="441" y="36"/>
                  </a:lnTo>
                  <a:lnTo>
                    <a:pt x="442" y="36"/>
                  </a:lnTo>
                  <a:lnTo>
                    <a:pt x="443" y="38"/>
                  </a:lnTo>
                  <a:lnTo>
                    <a:pt x="444" y="39"/>
                  </a:lnTo>
                  <a:lnTo>
                    <a:pt x="446" y="42"/>
                  </a:lnTo>
                  <a:lnTo>
                    <a:pt x="447" y="43"/>
                  </a:lnTo>
                  <a:lnTo>
                    <a:pt x="449" y="44"/>
                  </a:lnTo>
                  <a:lnTo>
                    <a:pt x="450" y="44"/>
                  </a:lnTo>
                  <a:lnTo>
                    <a:pt x="450" y="46"/>
                  </a:lnTo>
                  <a:lnTo>
                    <a:pt x="452" y="46"/>
                  </a:lnTo>
                  <a:lnTo>
                    <a:pt x="453" y="48"/>
                  </a:lnTo>
                  <a:lnTo>
                    <a:pt x="454" y="48"/>
                  </a:lnTo>
                  <a:lnTo>
                    <a:pt x="454" y="49"/>
                  </a:lnTo>
                  <a:lnTo>
                    <a:pt x="456" y="49"/>
                  </a:lnTo>
                  <a:lnTo>
                    <a:pt x="460" y="45"/>
                  </a:lnTo>
                  <a:lnTo>
                    <a:pt x="460" y="44"/>
                  </a:lnTo>
                  <a:lnTo>
                    <a:pt x="461" y="43"/>
                  </a:lnTo>
                  <a:lnTo>
                    <a:pt x="461" y="42"/>
                  </a:lnTo>
                  <a:lnTo>
                    <a:pt x="462" y="40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71" y="43"/>
                  </a:lnTo>
                  <a:lnTo>
                    <a:pt x="478" y="45"/>
                  </a:lnTo>
                  <a:lnTo>
                    <a:pt x="479" y="46"/>
                  </a:lnTo>
                  <a:lnTo>
                    <a:pt x="479" y="51"/>
                  </a:lnTo>
                  <a:lnTo>
                    <a:pt x="480" y="52"/>
                  </a:lnTo>
                  <a:lnTo>
                    <a:pt x="481" y="52"/>
                  </a:lnTo>
                  <a:lnTo>
                    <a:pt x="482" y="54"/>
                  </a:lnTo>
                  <a:lnTo>
                    <a:pt x="491" y="54"/>
                  </a:lnTo>
                  <a:lnTo>
                    <a:pt x="493" y="56"/>
                  </a:lnTo>
                  <a:lnTo>
                    <a:pt x="494" y="56"/>
                  </a:lnTo>
                  <a:lnTo>
                    <a:pt x="496" y="57"/>
                  </a:lnTo>
                  <a:lnTo>
                    <a:pt x="497" y="57"/>
                  </a:lnTo>
                  <a:lnTo>
                    <a:pt x="499" y="60"/>
                  </a:lnTo>
                  <a:lnTo>
                    <a:pt x="504" y="60"/>
                  </a:lnTo>
                  <a:lnTo>
                    <a:pt x="504" y="57"/>
                  </a:lnTo>
                  <a:lnTo>
                    <a:pt x="508" y="54"/>
                  </a:lnTo>
                  <a:lnTo>
                    <a:pt x="508" y="55"/>
                  </a:lnTo>
                  <a:lnTo>
                    <a:pt x="509" y="56"/>
                  </a:lnTo>
                  <a:lnTo>
                    <a:pt x="510" y="55"/>
                  </a:lnTo>
                  <a:lnTo>
                    <a:pt x="511" y="55"/>
                  </a:lnTo>
                  <a:lnTo>
                    <a:pt x="511" y="58"/>
                  </a:lnTo>
                  <a:lnTo>
                    <a:pt x="513" y="61"/>
                  </a:lnTo>
                  <a:lnTo>
                    <a:pt x="515" y="61"/>
                  </a:lnTo>
                  <a:lnTo>
                    <a:pt x="515" y="62"/>
                  </a:lnTo>
                  <a:lnTo>
                    <a:pt x="516" y="63"/>
                  </a:lnTo>
                  <a:lnTo>
                    <a:pt x="517" y="62"/>
                  </a:lnTo>
                  <a:lnTo>
                    <a:pt x="519" y="63"/>
                  </a:lnTo>
                  <a:lnTo>
                    <a:pt x="524" y="64"/>
                  </a:lnTo>
                  <a:lnTo>
                    <a:pt x="527" y="64"/>
                  </a:lnTo>
                  <a:lnTo>
                    <a:pt x="529" y="66"/>
                  </a:lnTo>
                  <a:lnTo>
                    <a:pt x="530" y="66"/>
                  </a:lnTo>
                  <a:lnTo>
                    <a:pt x="531" y="64"/>
                  </a:lnTo>
                  <a:lnTo>
                    <a:pt x="534" y="67"/>
                  </a:lnTo>
                  <a:lnTo>
                    <a:pt x="535" y="67"/>
                  </a:lnTo>
                  <a:lnTo>
                    <a:pt x="536" y="66"/>
                  </a:lnTo>
                  <a:lnTo>
                    <a:pt x="539" y="67"/>
                  </a:lnTo>
                  <a:lnTo>
                    <a:pt x="540" y="67"/>
                  </a:lnTo>
                  <a:lnTo>
                    <a:pt x="543" y="66"/>
                  </a:lnTo>
                  <a:lnTo>
                    <a:pt x="546" y="64"/>
                  </a:lnTo>
                  <a:lnTo>
                    <a:pt x="547" y="63"/>
                  </a:lnTo>
                  <a:lnTo>
                    <a:pt x="548" y="63"/>
                  </a:lnTo>
                  <a:lnTo>
                    <a:pt x="548" y="64"/>
                  </a:lnTo>
                  <a:lnTo>
                    <a:pt x="552" y="64"/>
                  </a:lnTo>
                  <a:lnTo>
                    <a:pt x="552" y="63"/>
                  </a:lnTo>
                  <a:lnTo>
                    <a:pt x="553" y="62"/>
                  </a:lnTo>
                  <a:lnTo>
                    <a:pt x="554" y="62"/>
                  </a:lnTo>
                  <a:lnTo>
                    <a:pt x="558" y="61"/>
                  </a:lnTo>
                  <a:lnTo>
                    <a:pt x="559" y="60"/>
                  </a:lnTo>
                  <a:lnTo>
                    <a:pt x="565" y="60"/>
                  </a:lnTo>
                  <a:lnTo>
                    <a:pt x="567" y="58"/>
                  </a:lnTo>
                  <a:lnTo>
                    <a:pt x="568" y="58"/>
                  </a:lnTo>
                  <a:lnTo>
                    <a:pt x="569" y="57"/>
                  </a:lnTo>
                  <a:lnTo>
                    <a:pt x="571" y="57"/>
                  </a:lnTo>
                  <a:lnTo>
                    <a:pt x="573" y="60"/>
                  </a:lnTo>
                  <a:lnTo>
                    <a:pt x="574" y="60"/>
                  </a:lnTo>
                  <a:lnTo>
                    <a:pt x="574" y="58"/>
                  </a:lnTo>
                  <a:lnTo>
                    <a:pt x="577" y="58"/>
                  </a:lnTo>
                  <a:lnTo>
                    <a:pt x="579" y="56"/>
                  </a:lnTo>
                  <a:lnTo>
                    <a:pt x="583" y="56"/>
                  </a:lnTo>
                  <a:lnTo>
                    <a:pt x="589" y="62"/>
                  </a:lnTo>
                  <a:lnTo>
                    <a:pt x="591" y="62"/>
                  </a:lnTo>
                  <a:lnTo>
                    <a:pt x="592" y="61"/>
                  </a:lnTo>
                  <a:lnTo>
                    <a:pt x="593" y="61"/>
                  </a:lnTo>
                  <a:lnTo>
                    <a:pt x="595" y="62"/>
                  </a:lnTo>
                  <a:lnTo>
                    <a:pt x="596" y="62"/>
                  </a:lnTo>
                  <a:lnTo>
                    <a:pt x="598" y="64"/>
                  </a:lnTo>
                  <a:lnTo>
                    <a:pt x="600" y="64"/>
                  </a:lnTo>
                  <a:lnTo>
                    <a:pt x="604" y="63"/>
                  </a:lnTo>
                  <a:lnTo>
                    <a:pt x="606" y="66"/>
                  </a:lnTo>
                  <a:lnTo>
                    <a:pt x="608" y="66"/>
                  </a:lnTo>
                  <a:lnTo>
                    <a:pt x="610" y="67"/>
                  </a:lnTo>
                  <a:lnTo>
                    <a:pt x="612" y="66"/>
                  </a:lnTo>
                  <a:lnTo>
                    <a:pt x="615" y="66"/>
                  </a:lnTo>
                  <a:lnTo>
                    <a:pt x="615" y="64"/>
                  </a:lnTo>
                  <a:lnTo>
                    <a:pt x="617" y="64"/>
                  </a:lnTo>
                  <a:lnTo>
                    <a:pt x="624" y="60"/>
                  </a:lnTo>
                  <a:lnTo>
                    <a:pt x="628" y="60"/>
                  </a:lnTo>
                  <a:lnTo>
                    <a:pt x="629" y="58"/>
                  </a:lnTo>
                  <a:lnTo>
                    <a:pt x="631" y="57"/>
                  </a:lnTo>
                  <a:lnTo>
                    <a:pt x="634" y="57"/>
                  </a:lnTo>
                  <a:lnTo>
                    <a:pt x="634" y="56"/>
                  </a:lnTo>
                  <a:lnTo>
                    <a:pt x="636" y="54"/>
                  </a:lnTo>
                  <a:lnTo>
                    <a:pt x="640" y="51"/>
                  </a:lnTo>
                  <a:lnTo>
                    <a:pt x="643" y="51"/>
                  </a:lnTo>
                  <a:lnTo>
                    <a:pt x="645" y="50"/>
                  </a:lnTo>
                  <a:lnTo>
                    <a:pt x="648" y="50"/>
                  </a:lnTo>
                  <a:lnTo>
                    <a:pt x="648" y="49"/>
                  </a:lnTo>
                  <a:lnTo>
                    <a:pt x="649" y="49"/>
                  </a:lnTo>
                  <a:lnTo>
                    <a:pt x="651" y="46"/>
                  </a:lnTo>
                  <a:lnTo>
                    <a:pt x="652" y="46"/>
                  </a:lnTo>
                  <a:lnTo>
                    <a:pt x="653" y="45"/>
                  </a:lnTo>
                  <a:lnTo>
                    <a:pt x="655" y="45"/>
                  </a:lnTo>
                  <a:lnTo>
                    <a:pt x="659" y="42"/>
                  </a:lnTo>
                  <a:lnTo>
                    <a:pt x="661" y="42"/>
                  </a:lnTo>
                  <a:lnTo>
                    <a:pt x="662" y="40"/>
                  </a:lnTo>
                  <a:lnTo>
                    <a:pt x="664" y="40"/>
                  </a:lnTo>
                  <a:lnTo>
                    <a:pt x="665" y="39"/>
                  </a:lnTo>
                  <a:lnTo>
                    <a:pt x="665" y="37"/>
                  </a:lnTo>
                  <a:lnTo>
                    <a:pt x="666" y="37"/>
                  </a:lnTo>
                  <a:lnTo>
                    <a:pt x="668" y="34"/>
                  </a:lnTo>
                  <a:lnTo>
                    <a:pt x="668" y="33"/>
                  </a:lnTo>
                  <a:lnTo>
                    <a:pt x="673" y="36"/>
                  </a:lnTo>
                  <a:lnTo>
                    <a:pt x="676" y="36"/>
                  </a:lnTo>
                  <a:lnTo>
                    <a:pt x="676" y="34"/>
                  </a:lnTo>
                  <a:lnTo>
                    <a:pt x="677" y="34"/>
                  </a:lnTo>
                  <a:lnTo>
                    <a:pt x="677" y="36"/>
                  </a:lnTo>
                  <a:lnTo>
                    <a:pt x="678" y="37"/>
                  </a:lnTo>
                  <a:lnTo>
                    <a:pt x="679" y="37"/>
                  </a:lnTo>
                  <a:lnTo>
                    <a:pt x="680" y="38"/>
                  </a:lnTo>
                  <a:lnTo>
                    <a:pt x="682" y="38"/>
                  </a:lnTo>
                  <a:lnTo>
                    <a:pt x="683" y="37"/>
                  </a:lnTo>
                  <a:lnTo>
                    <a:pt x="684" y="34"/>
                  </a:lnTo>
                  <a:lnTo>
                    <a:pt x="685" y="34"/>
                  </a:lnTo>
                  <a:lnTo>
                    <a:pt x="686" y="33"/>
                  </a:lnTo>
                  <a:lnTo>
                    <a:pt x="690" y="34"/>
                  </a:lnTo>
                  <a:lnTo>
                    <a:pt x="697" y="34"/>
                  </a:lnTo>
                  <a:lnTo>
                    <a:pt x="698" y="36"/>
                  </a:lnTo>
                  <a:lnTo>
                    <a:pt x="701" y="34"/>
                  </a:lnTo>
                  <a:lnTo>
                    <a:pt x="708" y="38"/>
                  </a:lnTo>
                  <a:lnTo>
                    <a:pt x="709" y="38"/>
                  </a:lnTo>
                  <a:lnTo>
                    <a:pt x="709" y="37"/>
                  </a:lnTo>
                  <a:lnTo>
                    <a:pt x="713" y="33"/>
                  </a:lnTo>
                  <a:lnTo>
                    <a:pt x="713" y="30"/>
                  </a:lnTo>
                  <a:lnTo>
                    <a:pt x="715" y="30"/>
                  </a:lnTo>
                  <a:lnTo>
                    <a:pt x="717" y="28"/>
                  </a:lnTo>
                  <a:lnTo>
                    <a:pt x="723" y="30"/>
                  </a:lnTo>
                  <a:lnTo>
                    <a:pt x="723" y="32"/>
                  </a:lnTo>
                  <a:lnTo>
                    <a:pt x="722" y="32"/>
                  </a:lnTo>
                  <a:lnTo>
                    <a:pt x="722" y="33"/>
                  </a:lnTo>
                  <a:lnTo>
                    <a:pt x="721" y="33"/>
                  </a:lnTo>
                  <a:lnTo>
                    <a:pt x="723" y="36"/>
                  </a:lnTo>
                  <a:lnTo>
                    <a:pt x="724" y="36"/>
                  </a:lnTo>
                  <a:lnTo>
                    <a:pt x="724" y="34"/>
                  </a:lnTo>
                  <a:lnTo>
                    <a:pt x="726" y="34"/>
                  </a:lnTo>
                  <a:lnTo>
                    <a:pt x="728" y="37"/>
                  </a:lnTo>
                  <a:lnTo>
                    <a:pt x="729" y="37"/>
                  </a:lnTo>
                  <a:lnTo>
                    <a:pt x="729" y="38"/>
                  </a:lnTo>
                  <a:lnTo>
                    <a:pt x="730" y="40"/>
                  </a:lnTo>
                  <a:lnTo>
                    <a:pt x="732" y="40"/>
                  </a:lnTo>
                  <a:lnTo>
                    <a:pt x="734" y="43"/>
                  </a:lnTo>
                  <a:lnTo>
                    <a:pt x="736" y="44"/>
                  </a:lnTo>
                  <a:lnTo>
                    <a:pt x="738" y="45"/>
                  </a:lnTo>
                  <a:lnTo>
                    <a:pt x="739" y="45"/>
                  </a:lnTo>
                  <a:lnTo>
                    <a:pt x="739" y="46"/>
                  </a:lnTo>
                  <a:lnTo>
                    <a:pt x="738" y="46"/>
                  </a:lnTo>
                  <a:lnTo>
                    <a:pt x="735" y="48"/>
                  </a:lnTo>
                  <a:lnTo>
                    <a:pt x="736" y="49"/>
                  </a:lnTo>
                  <a:lnTo>
                    <a:pt x="739" y="49"/>
                  </a:lnTo>
                  <a:lnTo>
                    <a:pt x="739" y="50"/>
                  </a:lnTo>
                  <a:lnTo>
                    <a:pt x="740" y="52"/>
                  </a:lnTo>
                  <a:lnTo>
                    <a:pt x="741" y="52"/>
                  </a:lnTo>
                  <a:lnTo>
                    <a:pt x="745" y="51"/>
                  </a:lnTo>
                  <a:lnTo>
                    <a:pt x="747" y="51"/>
                  </a:lnTo>
                  <a:lnTo>
                    <a:pt x="751" y="55"/>
                  </a:lnTo>
                  <a:lnTo>
                    <a:pt x="749" y="56"/>
                  </a:lnTo>
                  <a:lnTo>
                    <a:pt x="749" y="60"/>
                  </a:lnTo>
                  <a:lnTo>
                    <a:pt x="752" y="62"/>
                  </a:lnTo>
                  <a:lnTo>
                    <a:pt x="753" y="62"/>
                  </a:lnTo>
                  <a:lnTo>
                    <a:pt x="755" y="63"/>
                  </a:lnTo>
                  <a:lnTo>
                    <a:pt x="759" y="67"/>
                  </a:lnTo>
                  <a:lnTo>
                    <a:pt x="759" y="71"/>
                  </a:lnTo>
                  <a:lnTo>
                    <a:pt x="761" y="74"/>
                  </a:lnTo>
                  <a:lnTo>
                    <a:pt x="761" y="82"/>
                  </a:lnTo>
                  <a:lnTo>
                    <a:pt x="760" y="82"/>
                  </a:lnTo>
                  <a:lnTo>
                    <a:pt x="761" y="83"/>
                  </a:lnTo>
                  <a:lnTo>
                    <a:pt x="759" y="86"/>
                  </a:lnTo>
                  <a:lnTo>
                    <a:pt x="759" y="88"/>
                  </a:lnTo>
                  <a:lnTo>
                    <a:pt x="757" y="88"/>
                  </a:lnTo>
                  <a:lnTo>
                    <a:pt x="757" y="89"/>
                  </a:lnTo>
                  <a:lnTo>
                    <a:pt x="754" y="91"/>
                  </a:lnTo>
                  <a:lnTo>
                    <a:pt x="755" y="92"/>
                  </a:lnTo>
                  <a:lnTo>
                    <a:pt x="755" y="93"/>
                  </a:lnTo>
                  <a:lnTo>
                    <a:pt x="758" y="94"/>
                  </a:lnTo>
                  <a:lnTo>
                    <a:pt x="757" y="97"/>
                  </a:lnTo>
                  <a:lnTo>
                    <a:pt x="757" y="99"/>
                  </a:lnTo>
                  <a:lnTo>
                    <a:pt x="760" y="103"/>
                  </a:lnTo>
                  <a:lnTo>
                    <a:pt x="760" y="104"/>
                  </a:lnTo>
                  <a:lnTo>
                    <a:pt x="759" y="105"/>
                  </a:lnTo>
                  <a:lnTo>
                    <a:pt x="761" y="107"/>
                  </a:lnTo>
                  <a:lnTo>
                    <a:pt x="761" y="109"/>
                  </a:lnTo>
                  <a:lnTo>
                    <a:pt x="759" y="110"/>
                  </a:lnTo>
                  <a:lnTo>
                    <a:pt x="759" y="111"/>
                  </a:lnTo>
                  <a:lnTo>
                    <a:pt x="761" y="112"/>
                  </a:lnTo>
                  <a:lnTo>
                    <a:pt x="765" y="113"/>
                  </a:lnTo>
                  <a:lnTo>
                    <a:pt x="770" y="116"/>
                  </a:lnTo>
                  <a:lnTo>
                    <a:pt x="774" y="117"/>
                  </a:lnTo>
                  <a:lnTo>
                    <a:pt x="776" y="117"/>
                  </a:lnTo>
                  <a:lnTo>
                    <a:pt x="777" y="116"/>
                  </a:lnTo>
                  <a:lnTo>
                    <a:pt x="782" y="116"/>
                  </a:lnTo>
                  <a:lnTo>
                    <a:pt x="784" y="114"/>
                  </a:lnTo>
                  <a:lnTo>
                    <a:pt x="785" y="114"/>
                  </a:lnTo>
                  <a:lnTo>
                    <a:pt x="790" y="117"/>
                  </a:lnTo>
                  <a:lnTo>
                    <a:pt x="792" y="119"/>
                  </a:lnTo>
                  <a:lnTo>
                    <a:pt x="796" y="120"/>
                  </a:lnTo>
                  <a:lnTo>
                    <a:pt x="796" y="122"/>
                  </a:lnTo>
                  <a:lnTo>
                    <a:pt x="797" y="123"/>
                  </a:lnTo>
                  <a:lnTo>
                    <a:pt x="797" y="125"/>
                  </a:lnTo>
                  <a:lnTo>
                    <a:pt x="798" y="125"/>
                  </a:lnTo>
                  <a:lnTo>
                    <a:pt x="798" y="126"/>
                  </a:lnTo>
                  <a:lnTo>
                    <a:pt x="800" y="126"/>
                  </a:lnTo>
                  <a:lnTo>
                    <a:pt x="802" y="129"/>
                  </a:lnTo>
                  <a:lnTo>
                    <a:pt x="803" y="129"/>
                  </a:lnTo>
                  <a:lnTo>
                    <a:pt x="805" y="132"/>
                  </a:lnTo>
                  <a:lnTo>
                    <a:pt x="805" y="134"/>
                  </a:lnTo>
                  <a:lnTo>
                    <a:pt x="807" y="135"/>
                  </a:lnTo>
                  <a:lnTo>
                    <a:pt x="807" y="136"/>
                  </a:lnTo>
                  <a:lnTo>
                    <a:pt x="808" y="137"/>
                  </a:lnTo>
                  <a:lnTo>
                    <a:pt x="804" y="135"/>
                  </a:lnTo>
                  <a:lnTo>
                    <a:pt x="803" y="134"/>
                  </a:lnTo>
                  <a:lnTo>
                    <a:pt x="801" y="132"/>
                  </a:lnTo>
                  <a:lnTo>
                    <a:pt x="800" y="132"/>
                  </a:lnTo>
                  <a:lnTo>
                    <a:pt x="798" y="130"/>
                  </a:lnTo>
                  <a:lnTo>
                    <a:pt x="797" y="130"/>
                  </a:lnTo>
                  <a:lnTo>
                    <a:pt x="792" y="134"/>
                  </a:lnTo>
                  <a:lnTo>
                    <a:pt x="792" y="138"/>
                  </a:lnTo>
                  <a:lnTo>
                    <a:pt x="791" y="141"/>
                  </a:lnTo>
                  <a:lnTo>
                    <a:pt x="791" y="144"/>
                  </a:lnTo>
                  <a:lnTo>
                    <a:pt x="790" y="146"/>
                  </a:lnTo>
                  <a:lnTo>
                    <a:pt x="790" y="149"/>
                  </a:lnTo>
                  <a:lnTo>
                    <a:pt x="789" y="150"/>
                  </a:lnTo>
                  <a:lnTo>
                    <a:pt x="786" y="152"/>
                  </a:lnTo>
                  <a:lnTo>
                    <a:pt x="785" y="152"/>
                  </a:lnTo>
                  <a:lnTo>
                    <a:pt x="782" y="149"/>
                  </a:lnTo>
                  <a:lnTo>
                    <a:pt x="780" y="149"/>
                  </a:lnTo>
                  <a:lnTo>
                    <a:pt x="778" y="150"/>
                  </a:lnTo>
                  <a:lnTo>
                    <a:pt x="776" y="150"/>
                  </a:lnTo>
                  <a:lnTo>
                    <a:pt x="774" y="152"/>
                  </a:lnTo>
                  <a:lnTo>
                    <a:pt x="774" y="153"/>
                  </a:lnTo>
                  <a:lnTo>
                    <a:pt x="776" y="154"/>
                  </a:lnTo>
                  <a:lnTo>
                    <a:pt x="776" y="157"/>
                  </a:lnTo>
                  <a:lnTo>
                    <a:pt x="777" y="159"/>
                  </a:lnTo>
                  <a:lnTo>
                    <a:pt x="777" y="161"/>
                  </a:lnTo>
                  <a:lnTo>
                    <a:pt x="779" y="163"/>
                  </a:lnTo>
                  <a:lnTo>
                    <a:pt x="782" y="165"/>
                  </a:lnTo>
                  <a:lnTo>
                    <a:pt x="782" y="166"/>
                  </a:lnTo>
                  <a:lnTo>
                    <a:pt x="780" y="167"/>
                  </a:lnTo>
                  <a:lnTo>
                    <a:pt x="780" y="171"/>
                  </a:lnTo>
                  <a:lnTo>
                    <a:pt x="779" y="172"/>
                  </a:lnTo>
                  <a:lnTo>
                    <a:pt x="779" y="174"/>
                  </a:lnTo>
                  <a:lnTo>
                    <a:pt x="780" y="174"/>
                  </a:lnTo>
                  <a:lnTo>
                    <a:pt x="780" y="177"/>
                  </a:lnTo>
                  <a:lnTo>
                    <a:pt x="782" y="178"/>
                  </a:lnTo>
                  <a:lnTo>
                    <a:pt x="782" y="179"/>
                  </a:lnTo>
                  <a:lnTo>
                    <a:pt x="783" y="179"/>
                  </a:lnTo>
                  <a:lnTo>
                    <a:pt x="785" y="180"/>
                  </a:lnTo>
                  <a:lnTo>
                    <a:pt x="785" y="183"/>
                  </a:lnTo>
                  <a:lnTo>
                    <a:pt x="784" y="186"/>
                  </a:lnTo>
                  <a:lnTo>
                    <a:pt x="784" y="191"/>
                  </a:lnTo>
                  <a:lnTo>
                    <a:pt x="785" y="191"/>
                  </a:lnTo>
                  <a:lnTo>
                    <a:pt x="786" y="192"/>
                  </a:lnTo>
                  <a:lnTo>
                    <a:pt x="786" y="193"/>
                  </a:lnTo>
                  <a:lnTo>
                    <a:pt x="785" y="196"/>
                  </a:lnTo>
                  <a:lnTo>
                    <a:pt x="786" y="198"/>
                  </a:lnTo>
                  <a:lnTo>
                    <a:pt x="786" y="199"/>
                  </a:lnTo>
                  <a:lnTo>
                    <a:pt x="785" y="202"/>
                  </a:lnTo>
                  <a:lnTo>
                    <a:pt x="785" y="205"/>
                  </a:lnTo>
                  <a:lnTo>
                    <a:pt x="786" y="205"/>
                  </a:lnTo>
                  <a:lnTo>
                    <a:pt x="789" y="206"/>
                  </a:lnTo>
                  <a:lnTo>
                    <a:pt x="790" y="205"/>
                  </a:lnTo>
                  <a:lnTo>
                    <a:pt x="791" y="205"/>
                  </a:lnTo>
                  <a:lnTo>
                    <a:pt x="792" y="206"/>
                  </a:lnTo>
                  <a:lnTo>
                    <a:pt x="792" y="209"/>
                  </a:lnTo>
                  <a:lnTo>
                    <a:pt x="789" y="212"/>
                  </a:lnTo>
                  <a:lnTo>
                    <a:pt x="789" y="218"/>
                  </a:lnTo>
                  <a:lnTo>
                    <a:pt x="788" y="218"/>
                  </a:lnTo>
                  <a:lnTo>
                    <a:pt x="788" y="221"/>
                  </a:lnTo>
                  <a:lnTo>
                    <a:pt x="786" y="221"/>
                  </a:lnTo>
                  <a:lnTo>
                    <a:pt x="786" y="222"/>
                  </a:lnTo>
                  <a:lnTo>
                    <a:pt x="785" y="222"/>
                  </a:lnTo>
                  <a:lnTo>
                    <a:pt x="785" y="224"/>
                  </a:lnTo>
                  <a:lnTo>
                    <a:pt x="784" y="226"/>
                  </a:lnTo>
                  <a:lnTo>
                    <a:pt x="783" y="226"/>
                  </a:lnTo>
                  <a:lnTo>
                    <a:pt x="783" y="230"/>
                  </a:lnTo>
                  <a:lnTo>
                    <a:pt x="782" y="230"/>
                  </a:lnTo>
                  <a:lnTo>
                    <a:pt x="782" y="232"/>
                  </a:lnTo>
                  <a:lnTo>
                    <a:pt x="783" y="233"/>
                  </a:lnTo>
                  <a:lnTo>
                    <a:pt x="789" y="233"/>
                  </a:lnTo>
                  <a:lnTo>
                    <a:pt x="789" y="234"/>
                  </a:lnTo>
                  <a:lnTo>
                    <a:pt x="790" y="234"/>
                  </a:lnTo>
                  <a:lnTo>
                    <a:pt x="790" y="236"/>
                  </a:lnTo>
                  <a:lnTo>
                    <a:pt x="791" y="236"/>
                  </a:lnTo>
                  <a:lnTo>
                    <a:pt x="791" y="239"/>
                  </a:lnTo>
                  <a:lnTo>
                    <a:pt x="792" y="239"/>
                  </a:lnTo>
                  <a:lnTo>
                    <a:pt x="794" y="237"/>
                  </a:lnTo>
                  <a:lnTo>
                    <a:pt x="796" y="237"/>
                  </a:lnTo>
                  <a:lnTo>
                    <a:pt x="797" y="239"/>
                  </a:lnTo>
                  <a:lnTo>
                    <a:pt x="798" y="241"/>
                  </a:lnTo>
                  <a:lnTo>
                    <a:pt x="798" y="242"/>
                  </a:lnTo>
                  <a:lnTo>
                    <a:pt x="797" y="243"/>
                  </a:lnTo>
                  <a:lnTo>
                    <a:pt x="796" y="243"/>
                  </a:lnTo>
                  <a:lnTo>
                    <a:pt x="796" y="246"/>
                  </a:lnTo>
                  <a:lnTo>
                    <a:pt x="797" y="246"/>
                  </a:lnTo>
                  <a:lnTo>
                    <a:pt x="798" y="247"/>
                  </a:lnTo>
                  <a:lnTo>
                    <a:pt x="798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8" y="253"/>
                  </a:lnTo>
                  <a:lnTo>
                    <a:pt x="797" y="255"/>
                  </a:lnTo>
                  <a:lnTo>
                    <a:pt x="797" y="257"/>
                  </a:lnTo>
                  <a:lnTo>
                    <a:pt x="801" y="257"/>
                  </a:lnTo>
                  <a:lnTo>
                    <a:pt x="801" y="259"/>
                  </a:lnTo>
                  <a:lnTo>
                    <a:pt x="803" y="259"/>
                  </a:lnTo>
                  <a:lnTo>
                    <a:pt x="803" y="260"/>
                  </a:lnTo>
                  <a:lnTo>
                    <a:pt x="804" y="260"/>
                  </a:lnTo>
                  <a:lnTo>
                    <a:pt x="807" y="263"/>
                  </a:lnTo>
                  <a:lnTo>
                    <a:pt x="807" y="266"/>
                  </a:lnTo>
                  <a:lnTo>
                    <a:pt x="805" y="266"/>
                  </a:lnTo>
                  <a:lnTo>
                    <a:pt x="805" y="271"/>
                  </a:lnTo>
                  <a:lnTo>
                    <a:pt x="804" y="270"/>
                  </a:lnTo>
                  <a:lnTo>
                    <a:pt x="797" y="270"/>
                  </a:lnTo>
                  <a:lnTo>
                    <a:pt x="795" y="272"/>
                  </a:lnTo>
                  <a:lnTo>
                    <a:pt x="794" y="275"/>
                  </a:lnTo>
                  <a:lnTo>
                    <a:pt x="792" y="275"/>
                  </a:lnTo>
                  <a:lnTo>
                    <a:pt x="791" y="276"/>
                  </a:lnTo>
                  <a:lnTo>
                    <a:pt x="788" y="277"/>
                  </a:lnTo>
                  <a:lnTo>
                    <a:pt x="788" y="278"/>
                  </a:lnTo>
                  <a:lnTo>
                    <a:pt x="786" y="279"/>
                  </a:lnTo>
                  <a:lnTo>
                    <a:pt x="786" y="280"/>
                  </a:lnTo>
                  <a:lnTo>
                    <a:pt x="784" y="280"/>
                  </a:lnTo>
                  <a:lnTo>
                    <a:pt x="783" y="279"/>
                  </a:lnTo>
                  <a:lnTo>
                    <a:pt x="782" y="276"/>
                  </a:lnTo>
                  <a:lnTo>
                    <a:pt x="780" y="275"/>
                  </a:lnTo>
                  <a:lnTo>
                    <a:pt x="780" y="273"/>
                  </a:lnTo>
                  <a:lnTo>
                    <a:pt x="782" y="272"/>
                  </a:lnTo>
                  <a:lnTo>
                    <a:pt x="782" y="271"/>
                  </a:lnTo>
                  <a:lnTo>
                    <a:pt x="784" y="271"/>
                  </a:lnTo>
                  <a:lnTo>
                    <a:pt x="784" y="267"/>
                  </a:lnTo>
                  <a:lnTo>
                    <a:pt x="783" y="266"/>
                  </a:lnTo>
                  <a:lnTo>
                    <a:pt x="783" y="265"/>
                  </a:lnTo>
                  <a:lnTo>
                    <a:pt x="782" y="265"/>
                  </a:lnTo>
                  <a:lnTo>
                    <a:pt x="782" y="264"/>
                  </a:lnTo>
                  <a:lnTo>
                    <a:pt x="777" y="263"/>
                  </a:lnTo>
                  <a:lnTo>
                    <a:pt x="773" y="263"/>
                  </a:lnTo>
                  <a:lnTo>
                    <a:pt x="771" y="264"/>
                  </a:lnTo>
                  <a:lnTo>
                    <a:pt x="770" y="265"/>
                  </a:lnTo>
                  <a:lnTo>
                    <a:pt x="769" y="267"/>
                  </a:lnTo>
                  <a:lnTo>
                    <a:pt x="766" y="267"/>
                  </a:lnTo>
                  <a:lnTo>
                    <a:pt x="766" y="269"/>
                  </a:lnTo>
                  <a:lnTo>
                    <a:pt x="765" y="269"/>
                  </a:lnTo>
                  <a:lnTo>
                    <a:pt x="763" y="266"/>
                  </a:lnTo>
                  <a:lnTo>
                    <a:pt x="761" y="266"/>
                  </a:lnTo>
                  <a:lnTo>
                    <a:pt x="758" y="267"/>
                  </a:lnTo>
                  <a:lnTo>
                    <a:pt x="757" y="266"/>
                  </a:lnTo>
                  <a:lnTo>
                    <a:pt x="754" y="266"/>
                  </a:lnTo>
                  <a:lnTo>
                    <a:pt x="754" y="265"/>
                  </a:lnTo>
                  <a:lnTo>
                    <a:pt x="753" y="265"/>
                  </a:lnTo>
                  <a:lnTo>
                    <a:pt x="752" y="266"/>
                  </a:lnTo>
                  <a:lnTo>
                    <a:pt x="751" y="266"/>
                  </a:lnTo>
                  <a:lnTo>
                    <a:pt x="748" y="264"/>
                  </a:lnTo>
                  <a:lnTo>
                    <a:pt x="747" y="264"/>
                  </a:lnTo>
                  <a:lnTo>
                    <a:pt x="746" y="263"/>
                  </a:lnTo>
                  <a:lnTo>
                    <a:pt x="746" y="261"/>
                  </a:lnTo>
                  <a:lnTo>
                    <a:pt x="744" y="261"/>
                  </a:lnTo>
                  <a:lnTo>
                    <a:pt x="744" y="263"/>
                  </a:lnTo>
                  <a:lnTo>
                    <a:pt x="742" y="263"/>
                  </a:lnTo>
                  <a:lnTo>
                    <a:pt x="736" y="259"/>
                  </a:lnTo>
                  <a:lnTo>
                    <a:pt x="735" y="259"/>
                  </a:lnTo>
                  <a:lnTo>
                    <a:pt x="733" y="260"/>
                  </a:lnTo>
                  <a:lnTo>
                    <a:pt x="732" y="260"/>
                  </a:lnTo>
                  <a:lnTo>
                    <a:pt x="730" y="261"/>
                  </a:lnTo>
                  <a:lnTo>
                    <a:pt x="727" y="261"/>
                  </a:lnTo>
                  <a:lnTo>
                    <a:pt x="723" y="260"/>
                  </a:lnTo>
                  <a:lnTo>
                    <a:pt x="723" y="259"/>
                  </a:lnTo>
                  <a:lnTo>
                    <a:pt x="722" y="259"/>
                  </a:lnTo>
                  <a:lnTo>
                    <a:pt x="720" y="260"/>
                  </a:lnTo>
                  <a:lnTo>
                    <a:pt x="718" y="260"/>
                  </a:lnTo>
                  <a:lnTo>
                    <a:pt x="718" y="261"/>
                  </a:lnTo>
                  <a:lnTo>
                    <a:pt x="714" y="270"/>
                  </a:lnTo>
                  <a:lnTo>
                    <a:pt x="713" y="271"/>
                  </a:lnTo>
                  <a:lnTo>
                    <a:pt x="708" y="272"/>
                  </a:lnTo>
                  <a:lnTo>
                    <a:pt x="705" y="273"/>
                  </a:lnTo>
                  <a:lnTo>
                    <a:pt x="704" y="273"/>
                  </a:lnTo>
                  <a:lnTo>
                    <a:pt x="704" y="271"/>
                  </a:lnTo>
                  <a:lnTo>
                    <a:pt x="703" y="271"/>
                  </a:lnTo>
                  <a:lnTo>
                    <a:pt x="703" y="270"/>
                  </a:lnTo>
                  <a:lnTo>
                    <a:pt x="704" y="267"/>
                  </a:lnTo>
                  <a:lnTo>
                    <a:pt x="702" y="265"/>
                  </a:lnTo>
                  <a:lnTo>
                    <a:pt x="702" y="264"/>
                  </a:lnTo>
                  <a:lnTo>
                    <a:pt x="698" y="264"/>
                  </a:lnTo>
                  <a:lnTo>
                    <a:pt x="698" y="261"/>
                  </a:lnTo>
                  <a:lnTo>
                    <a:pt x="690" y="270"/>
                  </a:lnTo>
                  <a:lnTo>
                    <a:pt x="685" y="271"/>
                  </a:lnTo>
                  <a:lnTo>
                    <a:pt x="667" y="275"/>
                  </a:lnTo>
                  <a:lnTo>
                    <a:pt x="655" y="276"/>
                  </a:lnTo>
                  <a:lnTo>
                    <a:pt x="654" y="276"/>
                  </a:lnTo>
                  <a:lnTo>
                    <a:pt x="653" y="275"/>
                  </a:lnTo>
                  <a:lnTo>
                    <a:pt x="642" y="272"/>
                  </a:lnTo>
                  <a:lnTo>
                    <a:pt x="635" y="273"/>
                  </a:lnTo>
                  <a:lnTo>
                    <a:pt x="633" y="275"/>
                  </a:lnTo>
                  <a:lnTo>
                    <a:pt x="627" y="277"/>
                  </a:lnTo>
                  <a:lnTo>
                    <a:pt x="624" y="278"/>
                  </a:lnTo>
                  <a:lnTo>
                    <a:pt x="622" y="278"/>
                  </a:lnTo>
                  <a:lnTo>
                    <a:pt x="621" y="279"/>
                  </a:lnTo>
                  <a:lnTo>
                    <a:pt x="616" y="283"/>
                  </a:lnTo>
                  <a:lnTo>
                    <a:pt x="612" y="285"/>
                  </a:lnTo>
                  <a:lnTo>
                    <a:pt x="611" y="285"/>
                  </a:lnTo>
                  <a:lnTo>
                    <a:pt x="610" y="286"/>
                  </a:lnTo>
                  <a:lnTo>
                    <a:pt x="608" y="286"/>
                  </a:lnTo>
                  <a:lnTo>
                    <a:pt x="604" y="289"/>
                  </a:lnTo>
                  <a:lnTo>
                    <a:pt x="595" y="292"/>
                  </a:lnTo>
                  <a:lnTo>
                    <a:pt x="581" y="295"/>
                  </a:lnTo>
                  <a:lnTo>
                    <a:pt x="573" y="297"/>
                  </a:lnTo>
                  <a:lnTo>
                    <a:pt x="571" y="297"/>
                  </a:lnTo>
                  <a:lnTo>
                    <a:pt x="564" y="295"/>
                  </a:lnTo>
                  <a:lnTo>
                    <a:pt x="550" y="295"/>
                  </a:lnTo>
                  <a:lnTo>
                    <a:pt x="548" y="294"/>
                  </a:lnTo>
                  <a:lnTo>
                    <a:pt x="541" y="286"/>
                  </a:lnTo>
                  <a:lnTo>
                    <a:pt x="533" y="284"/>
                  </a:lnTo>
                  <a:lnTo>
                    <a:pt x="528" y="284"/>
                  </a:lnTo>
                  <a:lnTo>
                    <a:pt x="525" y="285"/>
                  </a:lnTo>
                  <a:lnTo>
                    <a:pt x="522" y="288"/>
                  </a:lnTo>
                  <a:lnTo>
                    <a:pt x="521" y="288"/>
                  </a:lnTo>
                  <a:lnTo>
                    <a:pt x="519" y="289"/>
                  </a:lnTo>
                  <a:lnTo>
                    <a:pt x="512" y="291"/>
                  </a:lnTo>
                  <a:lnTo>
                    <a:pt x="505" y="292"/>
                  </a:lnTo>
                  <a:lnTo>
                    <a:pt x="503" y="294"/>
                  </a:lnTo>
                  <a:lnTo>
                    <a:pt x="497" y="298"/>
                  </a:lnTo>
                  <a:lnTo>
                    <a:pt x="496" y="298"/>
                  </a:lnTo>
                  <a:lnTo>
                    <a:pt x="488" y="297"/>
                  </a:lnTo>
                  <a:lnTo>
                    <a:pt x="481" y="297"/>
                  </a:lnTo>
                  <a:lnTo>
                    <a:pt x="481" y="298"/>
                  </a:lnTo>
                  <a:lnTo>
                    <a:pt x="479" y="298"/>
                  </a:lnTo>
                  <a:lnTo>
                    <a:pt x="479" y="294"/>
                  </a:lnTo>
                  <a:lnTo>
                    <a:pt x="477" y="291"/>
                  </a:lnTo>
                  <a:lnTo>
                    <a:pt x="474" y="291"/>
                  </a:lnTo>
                  <a:lnTo>
                    <a:pt x="472" y="290"/>
                  </a:lnTo>
                  <a:lnTo>
                    <a:pt x="463" y="288"/>
                  </a:lnTo>
                  <a:lnTo>
                    <a:pt x="462" y="288"/>
                  </a:lnTo>
                  <a:lnTo>
                    <a:pt x="463" y="289"/>
                  </a:lnTo>
                  <a:lnTo>
                    <a:pt x="462" y="290"/>
                  </a:lnTo>
                  <a:lnTo>
                    <a:pt x="462" y="291"/>
                  </a:lnTo>
                  <a:lnTo>
                    <a:pt x="461" y="292"/>
                  </a:lnTo>
                  <a:lnTo>
                    <a:pt x="461" y="295"/>
                  </a:lnTo>
                  <a:lnTo>
                    <a:pt x="460" y="296"/>
                  </a:lnTo>
                  <a:lnTo>
                    <a:pt x="460" y="303"/>
                  </a:lnTo>
                  <a:lnTo>
                    <a:pt x="459" y="306"/>
                  </a:lnTo>
                  <a:lnTo>
                    <a:pt x="459" y="310"/>
                  </a:lnTo>
                  <a:lnTo>
                    <a:pt x="460" y="310"/>
                  </a:lnTo>
                  <a:lnTo>
                    <a:pt x="461" y="312"/>
                  </a:lnTo>
                  <a:lnTo>
                    <a:pt x="461" y="314"/>
                  </a:lnTo>
                  <a:lnTo>
                    <a:pt x="462" y="314"/>
                  </a:lnTo>
                  <a:lnTo>
                    <a:pt x="462" y="315"/>
                  </a:lnTo>
                  <a:lnTo>
                    <a:pt x="463" y="315"/>
                  </a:lnTo>
                  <a:lnTo>
                    <a:pt x="463" y="316"/>
                  </a:lnTo>
                  <a:lnTo>
                    <a:pt x="465" y="318"/>
                  </a:lnTo>
                  <a:lnTo>
                    <a:pt x="465" y="319"/>
                  </a:lnTo>
                  <a:lnTo>
                    <a:pt x="463" y="319"/>
                  </a:lnTo>
                  <a:lnTo>
                    <a:pt x="461" y="320"/>
                  </a:lnTo>
                  <a:lnTo>
                    <a:pt x="455" y="320"/>
                  </a:lnTo>
                  <a:lnTo>
                    <a:pt x="455" y="321"/>
                  </a:lnTo>
                  <a:lnTo>
                    <a:pt x="453" y="321"/>
                  </a:lnTo>
                  <a:lnTo>
                    <a:pt x="453" y="320"/>
                  </a:lnTo>
                  <a:lnTo>
                    <a:pt x="452" y="320"/>
                  </a:lnTo>
                  <a:lnTo>
                    <a:pt x="452" y="322"/>
                  </a:lnTo>
                  <a:lnTo>
                    <a:pt x="450" y="329"/>
                  </a:lnTo>
                  <a:lnTo>
                    <a:pt x="452" y="332"/>
                  </a:lnTo>
                  <a:lnTo>
                    <a:pt x="450" y="332"/>
                  </a:lnTo>
                  <a:lnTo>
                    <a:pt x="448" y="331"/>
                  </a:lnTo>
                  <a:lnTo>
                    <a:pt x="448" y="332"/>
                  </a:lnTo>
                  <a:lnTo>
                    <a:pt x="447" y="333"/>
                  </a:lnTo>
                  <a:lnTo>
                    <a:pt x="446" y="333"/>
                  </a:lnTo>
                  <a:lnTo>
                    <a:pt x="443" y="335"/>
                  </a:lnTo>
                  <a:lnTo>
                    <a:pt x="443" y="339"/>
                  </a:lnTo>
                  <a:lnTo>
                    <a:pt x="442" y="340"/>
                  </a:lnTo>
                  <a:lnTo>
                    <a:pt x="440" y="339"/>
                  </a:lnTo>
                  <a:lnTo>
                    <a:pt x="438" y="338"/>
                  </a:lnTo>
                  <a:lnTo>
                    <a:pt x="436" y="338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6" y="335"/>
                  </a:lnTo>
                  <a:lnTo>
                    <a:pt x="432" y="335"/>
                  </a:lnTo>
                  <a:lnTo>
                    <a:pt x="432" y="334"/>
                  </a:lnTo>
                  <a:lnTo>
                    <a:pt x="435" y="332"/>
                  </a:lnTo>
                  <a:lnTo>
                    <a:pt x="435" y="331"/>
                  </a:lnTo>
                  <a:lnTo>
                    <a:pt x="434" y="327"/>
                  </a:lnTo>
                  <a:lnTo>
                    <a:pt x="431" y="322"/>
                  </a:lnTo>
                  <a:lnTo>
                    <a:pt x="430" y="321"/>
                  </a:lnTo>
                  <a:lnTo>
                    <a:pt x="430" y="320"/>
                  </a:lnTo>
                  <a:lnTo>
                    <a:pt x="429" y="319"/>
                  </a:lnTo>
                  <a:lnTo>
                    <a:pt x="429" y="318"/>
                  </a:lnTo>
                  <a:lnTo>
                    <a:pt x="428" y="318"/>
                  </a:lnTo>
                  <a:lnTo>
                    <a:pt x="428" y="316"/>
                  </a:lnTo>
                  <a:lnTo>
                    <a:pt x="426" y="315"/>
                  </a:lnTo>
                  <a:lnTo>
                    <a:pt x="426" y="314"/>
                  </a:lnTo>
                  <a:lnTo>
                    <a:pt x="428" y="313"/>
                  </a:lnTo>
                  <a:lnTo>
                    <a:pt x="429" y="313"/>
                  </a:lnTo>
                  <a:lnTo>
                    <a:pt x="429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1" y="310"/>
                  </a:lnTo>
                  <a:lnTo>
                    <a:pt x="431" y="309"/>
                  </a:lnTo>
                  <a:lnTo>
                    <a:pt x="432" y="309"/>
                  </a:lnTo>
                  <a:lnTo>
                    <a:pt x="432" y="308"/>
                  </a:lnTo>
                  <a:lnTo>
                    <a:pt x="434" y="307"/>
                  </a:lnTo>
                  <a:lnTo>
                    <a:pt x="435" y="307"/>
                  </a:lnTo>
                  <a:lnTo>
                    <a:pt x="435" y="306"/>
                  </a:lnTo>
                  <a:lnTo>
                    <a:pt x="437" y="303"/>
                  </a:lnTo>
                  <a:lnTo>
                    <a:pt x="438" y="303"/>
                  </a:lnTo>
                  <a:lnTo>
                    <a:pt x="443" y="300"/>
                  </a:lnTo>
                  <a:lnTo>
                    <a:pt x="444" y="300"/>
                  </a:lnTo>
                  <a:lnTo>
                    <a:pt x="444" y="289"/>
                  </a:lnTo>
                  <a:lnTo>
                    <a:pt x="438" y="283"/>
                  </a:lnTo>
                  <a:lnTo>
                    <a:pt x="435" y="283"/>
                  </a:lnTo>
                  <a:lnTo>
                    <a:pt x="434" y="284"/>
                  </a:lnTo>
                  <a:lnTo>
                    <a:pt x="431" y="288"/>
                  </a:lnTo>
                  <a:lnTo>
                    <a:pt x="430" y="288"/>
                  </a:lnTo>
                  <a:lnTo>
                    <a:pt x="430" y="289"/>
                  </a:lnTo>
                  <a:lnTo>
                    <a:pt x="428" y="290"/>
                  </a:lnTo>
                  <a:lnTo>
                    <a:pt x="428" y="291"/>
                  </a:lnTo>
                  <a:lnTo>
                    <a:pt x="421" y="291"/>
                  </a:lnTo>
                  <a:lnTo>
                    <a:pt x="421" y="292"/>
                  </a:lnTo>
                  <a:lnTo>
                    <a:pt x="422" y="294"/>
                  </a:lnTo>
                  <a:lnTo>
                    <a:pt x="424" y="294"/>
                  </a:lnTo>
                  <a:lnTo>
                    <a:pt x="421" y="295"/>
                  </a:lnTo>
                  <a:lnTo>
                    <a:pt x="419" y="296"/>
                  </a:lnTo>
                  <a:lnTo>
                    <a:pt x="419" y="297"/>
                  </a:lnTo>
                  <a:lnTo>
                    <a:pt x="422" y="295"/>
                  </a:lnTo>
                  <a:lnTo>
                    <a:pt x="423" y="295"/>
                  </a:lnTo>
                  <a:lnTo>
                    <a:pt x="421" y="297"/>
                  </a:lnTo>
                  <a:lnTo>
                    <a:pt x="421" y="300"/>
                  </a:lnTo>
                  <a:lnTo>
                    <a:pt x="419" y="300"/>
                  </a:lnTo>
                  <a:lnTo>
                    <a:pt x="419" y="301"/>
                  </a:lnTo>
                  <a:lnTo>
                    <a:pt x="417" y="301"/>
                  </a:lnTo>
                  <a:lnTo>
                    <a:pt x="415" y="298"/>
                  </a:lnTo>
                  <a:lnTo>
                    <a:pt x="415" y="300"/>
                  </a:lnTo>
                  <a:lnTo>
                    <a:pt x="416" y="301"/>
                  </a:lnTo>
                  <a:lnTo>
                    <a:pt x="415" y="301"/>
                  </a:lnTo>
                  <a:lnTo>
                    <a:pt x="412" y="300"/>
                  </a:lnTo>
                  <a:lnTo>
                    <a:pt x="409" y="303"/>
                  </a:lnTo>
                  <a:lnTo>
                    <a:pt x="407" y="303"/>
                  </a:lnTo>
                  <a:lnTo>
                    <a:pt x="407" y="302"/>
                  </a:lnTo>
                  <a:lnTo>
                    <a:pt x="406" y="302"/>
                  </a:lnTo>
                  <a:lnTo>
                    <a:pt x="406" y="301"/>
                  </a:lnTo>
                  <a:lnTo>
                    <a:pt x="395" y="295"/>
                  </a:lnTo>
                  <a:lnTo>
                    <a:pt x="394" y="295"/>
                  </a:lnTo>
                  <a:lnTo>
                    <a:pt x="393" y="294"/>
                  </a:lnTo>
                  <a:lnTo>
                    <a:pt x="390" y="294"/>
                  </a:lnTo>
                  <a:lnTo>
                    <a:pt x="390" y="292"/>
                  </a:lnTo>
                  <a:lnTo>
                    <a:pt x="387" y="290"/>
                  </a:lnTo>
                  <a:lnTo>
                    <a:pt x="384" y="289"/>
                  </a:lnTo>
                  <a:lnTo>
                    <a:pt x="382" y="288"/>
                  </a:lnTo>
                  <a:lnTo>
                    <a:pt x="381" y="289"/>
                  </a:lnTo>
                  <a:lnTo>
                    <a:pt x="378" y="290"/>
                  </a:lnTo>
                  <a:lnTo>
                    <a:pt x="376" y="290"/>
                  </a:lnTo>
                  <a:lnTo>
                    <a:pt x="375" y="291"/>
                  </a:lnTo>
                  <a:lnTo>
                    <a:pt x="374" y="291"/>
                  </a:lnTo>
                  <a:lnTo>
                    <a:pt x="374" y="292"/>
                  </a:lnTo>
                  <a:lnTo>
                    <a:pt x="373" y="294"/>
                  </a:lnTo>
                  <a:lnTo>
                    <a:pt x="369" y="296"/>
                  </a:lnTo>
                  <a:lnTo>
                    <a:pt x="364" y="300"/>
                  </a:lnTo>
                  <a:lnTo>
                    <a:pt x="363" y="301"/>
                  </a:lnTo>
                  <a:lnTo>
                    <a:pt x="360" y="306"/>
                  </a:lnTo>
                  <a:lnTo>
                    <a:pt x="359" y="306"/>
                  </a:lnTo>
                  <a:lnTo>
                    <a:pt x="359" y="307"/>
                  </a:lnTo>
                  <a:lnTo>
                    <a:pt x="357" y="307"/>
                  </a:lnTo>
                  <a:lnTo>
                    <a:pt x="356" y="309"/>
                  </a:lnTo>
                  <a:lnTo>
                    <a:pt x="355" y="309"/>
                  </a:lnTo>
                  <a:lnTo>
                    <a:pt x="355" y="314"/>
                  </a:lnTo>
                  <a:lnTo>
                    <a:pt x="354" y="315"/>
                  </a:lnTo>
                  <a:lnTo>
                    <a:pt x="351" y="315"/>
                  </a:lnTo>
                  <a:lnTo>
                    <a:pt x="351" y="316"/>
                  </a:lnTo>
                  <a:lnTo>
                    <a:pt x="350" y="318"/>
                  </a:lnTo>
                  <a:lnTo>
                    <a:pt x="350" y="320"/>
                  </a:lnTo>
                  <a:lnTo>
                    <a:pt x="349" y="320"/>
                  </a:lnTo>
                  <a:lnTo>
                    <a:pt x="349" y="316"/>
                  </a:lnTo>
                  <a:lnTo>
                    <a:pt x="348" y="315"/>
                  </a:lnTo>
                  <a:lnTo>
                    <a:pt x="345" y="315"/>
                  </a:lnTo>
                  <a:lnTo>
                    <a:pt x="344" y="316"/>
                  </a:lnTo>
                  <a:lnTo>
                    <a:pt x="344" y="318"/>
                  </a:lnTo>
                  <a:lnTo>
                    <a:pt x="343" y="318"/>
                  </a:lnTo>
                  <a:lnTo>
                    <a:pt x="343" y="319"/>
                  </a:lnTo>
                  <a:lnTo>
                    <a:pt x="342" y="320"/>
                  </a:lnTo>
                  <a:lnTo>
                    <a:pt x="341" y="320"/>
                  </a:lnTo>
                  <a:lnTo>
                    <a:pt x="339" y="322"/>
                  </a:lnTo>
                  <a:lnTo>
                    <a:pt x="338" y="322"/>
                  </a:lnTo>
                  <a:lnTo>
                    <a:pt x="338" y="323"/>
                  </a:lnTo>
                  <a:lnTo>
                    <a:pt x="337" y="322"/>
                  </a:lnTo>
                  <a:lnTo>
                    <a:pt x="337" y="321"/>
                  </a:lnTo>
                  <a:lnTo>
                    <a:pt x="336" y="321"/>
                  </a:lnTo>
                  <a:lnTo>
                    <a:pt x="332" y="325"/>
                  </a:lnTo>
                  <a:lnTo>
                    <a:pt x="331" y="325"/>
                  </a:lnTo>
                  <a:lnTo>
                    <a:pt x="332" y="323"/>
                  </a:lnTo>
                  <a:lnTo>
                    <a:pt x="323" y="323"/>
                  </a:lnTo>
                  <a:lnTo>
                    <a:pt x="323" y="325"/>
                  </a:lnTo>
                  <a:lnTo>
                    <a:pt x="317" y="325"/>
                  </a:lnTo>
                  <a:lnTo>
                    <a:pt x="316" y="323"/>
                  </a:lnTo>
                  <a:lnTo>
                    <a:pt x="314" y="325"/>
                  </a:lnTo>
                  <a:lnTo>
                    <a:pt x="314" y="326"/>
                  </a:lnTo>
                  <a:lnTo>
                    <a:pt x="313" y="327"/>
                  </a:lnTo>
                  <a:lnTo>
                    <a:pt x="312" y="327"/>
                  </a:lnTo>
                  <a:lnTo>
                    <a:pt x="312" y="326"/>
                  </a:lnTo>
                  <a:lnTo>
                    <a:pt x="311" y="327"/>
                  </a:lnTo>
                  <a:lnTo>
                    <a:pt x="307" y="326"/>
                  </a:lnTo>
                  <a:lnTo>
                    <a:pt x="304" y="327"/>
                  </a:lnTo>
                  <a:lnTo>
                    <a:pt x="304" y="328"/>
                  </a:lnTo>
                  <a:lnTo>
                    <a:pt x="301" y="329"/>
                  </a:lnTo>
                  <a:lnTo>
                    <a:pt x="299" y="329"/>
                  </a:lnTo>
                  <a:lnTo>
                    <a:pt x="295" y="328"/>
                  </a:lnTo>
                  <a:lnTo>
                    <a:pt x="294" y="328"/>
                  </a:lnTo>
                  <a:lnTo>
                    <a:pt x="291" y="326"/>
                  </a:lnTo>
                  <a:lnTo>
                    <a:pt x="288" y="326"/>
                  </a:lnTo>
                  <a:lnTo>
                    <a:pt x="286" y="323"/>
                  </a:lnTo>
                  <a:lnTo>
                    <a:pt x="285" y="323"/>
                  </a:lnTo>
                  <a:lnTo>
                    <a:pt x="285" y="322"/>
                  </a:lnTo>
                  <a:lnTo>
                    <a:pt x="282" y="322"/>
                  </a:lnTo>
                  <a:lnTo>
                    <a:pt x="281" y="319"/>
                  </a:lnTo>
                  <a:lnTo>
                    <a:pt x="279" y="319"/>
                  </a:lnTo>
                  <a:lnTo>
                    <a:pt x="279" y="316"/>
                  </a:lnTo>
                  <a:lnTo>
                    <a:pt x="275" y="313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4" y="309"/>
                  </a:lnTo>
                  <a:lnTo>
                    <a:pt x="272" y="307"/>
                  </a:lnTo>
                  <a:lnTo>
                    <a:pt x="272" y="306"/>
                  </a:lnTo>
                  <a:lnTo>
                    <a:pt x="270" y="306"/>
                  </a:lnTo>
                  <a:lnTo>
                    <a:pt x="268" y="303"/>
                  </a:lnTo>
                  <a:lnTo>
                    <a:pt x="268" y="302"/>
                  </a:lnTo>
                  <a:lnTo>
                    <a:pt x="263" y="302"/>
                  </a:lnTo>
                  <a:lnTo>
                    <a:pt x="263" y="301"/>
                  </a:lnTo>
                  <a:lnTo>
                    <a:pt x="260" y="301"/>
                  </a:lnTo>
                  <a:lnTo>
                    <a:pt x="258" y="300"/>
                  </a:lnTo>
                  <a:lnTo>
                    <a:pt x="257" y="300"/>
                  </a:lnTo>
                  <a:lnTo>
                    <a:pt x="256" y="298"/>
                  </a:lnTo>
                  <a:lnTo>
                    <a:pt x="256" y="297"/>
                  </a:lnTo>
                  <a:lnTo>
                    <a:pt x="255" y="297"/>
                  </a:lnTo>
                  <a:lnTo>
                    <a:pt x="251" y="296"/>
                  </a:lnTo>
                  <a:lnTo>
                    <a:pt x="250" y="296"/>
                  </a:lnTo>
                  <a:lnTo>
                    <a:pt x="250" y="295"/>
                  </a:lnTo>
                  <a:lnTo>
                    <a:pt x="242" y="291"/>
                  </a:lnTo>
                  <a:lnTo>
                    <a:pt x="241" y="291"/>
                  </a:lnTo>
                  <a:lnTo>
                    <a:pt x="241" y="290"/>
                  </a:lnTo>
                  <a:lnTo>
                    <a:pt x="239" y="289"/>
                  </a:lnTo>
                  <a:lnTo>
                    <a:pt x="223" y="286"/>
                  </a:lnTo>
                  <a:lnTo>
                    <a:pt x="213" y="286"/>
                  </a:lnTo>
                  <a:lnTo>
                    <a:pt x="212" y="284"/>
                  </a:lnTo>
                  <a:lnTo>
                    <a:pt x="207" y="289"/>
                  </a:lnTo>
                  <a:lnTo>
                    <a:pt x="207" y="292"/>
                  </a:lnTo>
                  <a:lnTo>
                    <a:pt x="206" y="294"/>
                  </a:lnTo>
                  <a:lnTo>
                    <a:pt x="206" y="295"/>
                  </a:lnTo>
                  <a:lnTo>
                    <a:pt x="207" y="295"/>
                  </a:lnTo>
                  <a:lnTo>
                    <a:pt x="207" y="296"/>
                  </a:lnTo>
                  <a:lnTo>
                    <a:pt x="206" y="296"/>
                  </a:lnTo>
                  <a:lnTo>
                    <a:pt x="206" y="300"/>
                  </a:lnTo>
                  <a:lnTo>
                    <a:pt x="207" y="300"/>
                  </a:lnTo>
                  <a:lnTo>
                    <a:pt x="207" y="303"/>
                  </a:lnTo>
                  <a:lnTo>
                    <a:pt x="205" y="304"/>
                  </a:lnTo>
                  <a:lnTo>
                    <a:pt x="205" y="306"/>
                  </a:lnTo>
                  <a:lnTo>
                    <a:pt x="204" y="308"/>
                  </a:lnTo>
                  <a:lnTo>
                    <a:pt x="204" y="309"/>
                  </a:lnTo>
                  <a:lnTo>
                    <a:pt x="202" y="310"/>
                  </a:lnTo>
                  <a:lnTo>
                    <a:pt x="202" y="312"/>
                  </a:lnTo>
                  <a:lnTo>
                    <a:pt x="204" y="312"/>
                  </a:lnTo>
                  <a:lnTo>
                    <a:pt x="204" y="313"/>
                  </a:lnTo>
                  <a:lnTo>
                    <a:pt x="205" y="314"/>
                  </a:lnTo>
                  <a:lnTo>
                    <a:pt x="204" y="314"/>
                  </a:lnTo>
                  <a:lnTo>
                    <a:pt x="202" y="315"/>
                  </a:lnTo>
                  <a:lnTo>
                    <a:pt x="202" y="318"/>
                  </a:lnTo>
                  <a:lnTo>
                    <a:pt x="201" y="318"/>
                  </a:lnTo>
                  <a:lnTo>
                    <a:pt x="201" y="320"/>
                  </a:lnTo>
                  <a:lnTo>
                    <a:pt x="200" y="320"/>
                  </a:lnTo>
                  <a:lnTo>
                    <a:pt x="200" y="319"/>
                  </a:lnTo>
                  <a:lnTo>
                    <a:pt x="199" y="318"/>
                  </a:lnTo>
                  <a:lnTo>
                    <a:pt x="199" y="316"/>
                  </a:lnTo>
                  <a:lnTo>
                    <a:pt x="198" y="318"/>
                  </a:lnTo>
                  <a:lnTo>
                    <a:pt x="193" y="315"/>
                  </a:lnTo>
                  <a:lnTo>
                    <a:pt x="189" y="315"/>
                  </a:lnTo>
                  <a:lnTo>
                    <a:pt x="189" y="318"/>
                  </a:lnTo>
                  <a:lnTo>
                    <a:pt x="188" y="318"/>
                  </a:lnTo>
                  <a:lnTo>
                    <a:pt x="188" y="319"/>
                  </a:lnTo>
                  <a:lnTo>
                    <a:pt x="187" y="318"/>
                  </a:lnTo>
                  <a:lnTo>
                    <a:pt x="187" y="319"/>
                  </a:lnTo>
                  <a:lnTo>
                    <a:pt x="186" y="319"/>
                  </a:lnTo>
                  <a:lnTo>
                    <a:pt x="185" y="318"/>
                  </a:lnTo>
                  <a:lnTo>
                    <a:pt x="185" y="319"/>
                  </a:lnTo>
                  <a:lnTo>
                    <a:pt x="182" y="320"/>
                  </a:lnTo>
                  <a:lnTo>
                    <a:pt x="179" y="320"/>
                  </a:lnTo>
                  <a:lnTo>
                    <a:pt x="177" y="321"/>
                  </a:lnTo>
                  <a:lnTo>
                    <a:pt x="176" y="321"/>
                  </a:lnTo>
                  <a:lnTo>
                    <a:pt x="176" y="322"/>
                  </a:lnTo>
                  <a:lnTo>
                    <a:pt x="175" y="322"/>
                  </a:lnTo>
                  <a:lnTo>
                    <a:pt x="175" y="323"/>
                  </a:lnTo>
                  <a:lnTo>
                    <a:pt x="173" y="323"/>
                  </a:lnTo>
                  <a:lnTo>
                    <a:pt x="171" y="322"/>
                  </a:lnTo>
                  <a:lnTo>
                    <a:pt x="170" y="322"/>
                  </a:lnTo>
                  <a:lnTo>
                    <a:pt x="170" y="323"/>
                  </a:lnTo>
                  <a:lnTo>
                    <a:pt x="167" y="323"/>
                  </a:lnTo>
                  <a:lnTo>
                    <a:pt x="167" y="322"/>
                  </a:lnTo>
                  <a:lnTo>
                    <a:pt x="168" y="322"/>
                  </a:lnTo>
                  <a:lnTo>
                    <a:pt x="168" y="321"/>
                  </a:lnTo>
                  <a:lnTo>
                    <a:pt x="167" y="321"/>
                  </a:lnTo>
                  <a:lnTo>
                    <a:pt x="165" y="320"/>
                  </a:lnTo>
                  <a:lnTo>
                    <a:pt x="162" y="320"/>
                  </a:lnTo>
                  <a:lnTo>
                    <a:pt x="158" y="319"/>
                  </a:lnTo>
                  <a:lnTo>
                    <a:pt x="158" y="318"/>
                  </a:lnTo>
                  <a:lnTo>
                    <a:pt x="156" y="318"/>
                  </a:lnTo>
                  <a:lnTo>
                    <a:pt x="156" y="319"/>
                  </a:lnTo>
                  <a:lnTo>
                    <a:pt x="155" y="319"/>
                  </a:lnTo>
                  <a:lnTo>
                    <a:pt x="155" y="318"/>
                  </a:lnTo>
                  <a:lnTo>
                    <a:pt x="154" y="319"/>
                  </a:lnTo>
                  <a:lnTo>
                    <a:pt x="151" y="316"/>
                  </a:lnTo>
                  <a:lnTo>
                    <a:pt x="151" y="315"/>
                  </a:lnTo>
                  <a:lnTo>
                    <a:pt x="150" y="314"/>
                  </a:lnTo>
                  <a:lnTo>
                    <a:pt x="148" y="314"/>
                  </a:lnTo>
                  <a:lnTo>
                    <a:pt x="148" y="313"/>
                  </a:lnTo>
                  <a:lnTo>
                    <a:pt x="146" y="313"/>
                  </a:lnTo>
                  <a:lnTo>
                    <a:pt x="146" y="312"/>
                  </a:lnTo>
                  <a:lnTo>
                    <a:pt x="145" y="312"/>
                  </a:lnTo>
                  <a:lnTo>
                    <a:pt x="145" y="310"/>
                  </a:lnTo>
                  <a:lnTo>
                    <a:pt x="146" y="309"/>
                  </a:lnTo>
                  <a:lnTo>
                    <a:pt x="145" y="309"/>
                  </a:lnTo>
                  <a:lnTo>
                    <a:pt x="146" y="308"/>
                  </a:lnTo>
                  <a:lnTo>
                    <a:pt x="145" y="308"/>
                  </a:lnTo>
                  <a:lnTo>
                    <a:pt x="145" y="307"/>
                  </a:lnTo>
                  <a:lnTo>
                    <a:pt x="144" y="307"/>
                  </a:lnTo>
                  <a:lnTo>
                    <a:pt x="144" y="306"/>
                  </a:lnTo>
                  <a:lnTo>
                    <a:pt x="145" y="306"/>
                  </a:lnTo>
                  <a:lnTo>
                    <a:pt x="145" y="302"/>
                  </a:lnTo>
                  <a:lnTo>
                    <a:pt x="144" y="302"/>
                  </a:lnTo>
                  <a:lnTo>
                    <a:pt x="142" y="303"/>
                  </a:lnTo>
                  <a:lnTo>
                    <a:pt x="142" y="300"/>
                  </a:lnTo>
                  <a:lnTo>
                    <a:pt x="143" y="298"/>
                  </a:lnTo>
                  <a:lnTo>
                    <a:pt x="145" y="298"/>
                  </a:lnTo>
                  <a:lnTo>
                    <a:pt x="145" y="297"/>
                  </a:lnTo>
                  <a:lnTo>
                    <a:pt x="144" y="296"/>
                  </a:lnTo>
                  <a:lnTo>
                    <a:pt x="142" y="295"/>
                  </a:lnTo>
                  <a:lnTo>
                    <a:pt x="138" y="294"/>
                  </a:lnTo>
                  <a:lnTo>
                    <a:pt x="138" y="292"/>
                  </a:lnTo>
                  <a:lnTo>
                    <a:pt x="137" y="292"/>
                  </a:lnTo>
                  <a:lnTo>
                    <a:pt x="137" y="294"/>
                  </a:lnTo>
                  <a:lnTo>
                    <a:pt x="136" y="294"/>
                  </a:lnTo>
                  <a:lnTo>
                    <a:pt x="136" y="295"/>
                  </a:lnTo>
                  <a:lnTo>
                    <a:pt x="134" y="295"/>
                  </a:lnTo>
                  <a:lnTo>
                    <a:pt x="134" y="300"/>
                  </a:lnTo>
                  <a:lnTo>
                    <a:pt x="133" y="300"/>
                  </a:lnTo>
                  <a:lnTo>
                    <a:pt x="133" y="297"/>
                  </a:lnTo>
                  <a:lnTo>
                    <a:pt x="132" y="297"/>
                  </a:lnTo>
                  <a:lnTo>
                    <a:pt x="130" y="295"/>
                  </a:lnTo>
                  <a:lnTo>
                    <a:pt x="126" y="295"/>
                  </a:lnTo>
                  <a:lnTo>
                    <a:pt x="126" y="294"/>
                  </a:lnTo>
                  <a:lnTo>
                    <a:pt x="125" y="294"/>
                  </a:lnTo>
                  <a:lnTo>
                    <a:pt x="125" y="295"/>
                  </a:lnTo>
                  <a:lnTo>
                    <a:pt x="124" y="295"/>
                  </a:lnTo>
                  <a:lnTo>
                    <a:pt x="124" y="289"/>
                  </a:lnTo>
                  <a:lnTo>
                    <a:pt x="123" y="289"/>
                  </a:lnTo>
                  <a:lnTo>
                    <a:pt x="121" y="288"/>
                  </a:lnTo>
                  <a:lnTo>
                    <a:pt x="120" y="289"/>
                  </a:lnTo>
                  <a:lnTo>
                    <a:pt x="120" y="290"/>
                  </a:lnTo>
                  <a:lnTo>
                    <a:pt x="119" y="289"/>
                  </a:lnTo>
                  <a:lnTo>
                    <a:pt x="118" y="289"/>
                  </a:lnTo>
                  <a:lnTo>
                    <a:pt x="118" y="285"/>
                  </a:lnTo>
                  <a:lnTo>
                    <a:pt x="117" y="285"/>
                  </a:lnTo>
                  <a:lnTo>
                    <a:pt x="117" y="286"/>
                  </a:lnTo>
                  <a:lnTo>
                    <a:pt x="114" y="286"/>
                  </a:lnTo>
                  <a:lnTo>
                    <a:pt x="114" y="288"/>
                  </a:lnTo>
                  <a:lnTo>
                    <a:pt x="117" y="288"/>
                  </a:lnTo>
                  <a:lnTo>
                    <a:pt x="115" y="289"/>
                  </a:lnTo>
                  <a:lnTo>
                    <a:pt x="115" y="290"/>
                  </a:lnTo>
                  <a:lnTo>
                    <a:pt x="114" y="290"/>
                  </a:lnTo>
                  <a:lnTo>
                    <a:pt x="112" y="289"/>
                  </a:lnTo>
                  <a:lnTo>
                    <a:pt x="112" y="290"/>
                  </a:lnTo>
                  <a:lnTo>
                    <a:pt x="109" y="290"/>
                  </a:lnTo>
                  <a:lnTo>
                    <a:pt x="109" y="289"/>
                  </a:lnTo>
                  <a:lnTo>
                    <a:pt x="111" y="289"/>
                  </a:lnTo>
                  <a:lnTo>
                    <a:pt x="112" y="288"/>
                  </a:lnTo>
                  <a:lnTo>
                    <a:pt x="111" y="288"/>
                  </a:lnTo>
                  <a:lnTo>
                    <a:pt x="111" y="286"/>
                  </a:lnTo>
                  <a:lnTo>
                    <a:pt x="109" y="286"/>
                  </a:lnTo>
                  <a:lnTo>
                    <a:pt x="108" y="288"/>
                  </a:lnTo>
                  <a:lnTo>
                    <a:pt x="108" y="289"/>
                  </a:lnTo>
                  <a:lnTo>
                    <a:pt x="109" y="290"/>
                  </a:lnTo>
                  <a:lnTo>
                    <a:pt x="108" y="291"/>
                  </a:lnTo>
                  <a:lnTo>
                    <a:pt x="111" y="292"/>
                  </a:lnTo>
                  <a:lnTo>
                    <a:pt x="111" y="294"/>
                  </a:lnTo>
                  <a:lnTo>
                    <a:pt x="109" y="292"/>
                  </a:lnTo>
                  <a:lnTo>
                    <a:pt x="109" y="294"/>
                  </a:lnTo>
                  <a:lnTo>
                    <a:pt x="108" y="294"/>
                  </a:lnTo>
                  <a:lnTo>
                    <a:pt x="108" y="295"/>
                  </a:lnTo>
                  <a:lnTo>
                    <a:pt x="106" y="295"/>
                  </a:lnTo>
                  <a:lnTo>
                    <a:pt x="105" y="296"/>
                  </a:lnTo>
                  <a:lnTo>
                    <a:pt x="105" y="297"/>
                  </a:lnTo>
                  <a:lnTo>
                    <a:pt x="103" y="298"/>
                  </a:lnTo>
                  <a:lnTo>
                    <a:pt x="103" y="300"/>
                  </a:lnTo>
                  <a:lnTo>
                    <a:pt x="102" y="301"/>
                  </a:lnTo>
                  <a:lnTo>
                    <a:pt x="101" y="300"/>
                  </a:lnTo>
                  <a:lnTo>
                    <a:pt x="101" y="298"/>
                  </a:lnTo>
                  <a:lnTo>
                    <a:pt x="102" y="297"/>
                  </a:lnTo>
                  <a:lnTo>
                    <a:pt x="101" y="297"/>
                  </a:lnTo>
                  <a:lnTo>
                    <a:pt x="101" y="296"/>
                  </a:lnTo>
                  <a:lnTo>
                    <a:pt x="100" y="295"/>
                  </a:lnTo>
                  <a:lnTo>
                    <a:pt x="100" y="294"/>
                  </a:lnTo>
                  <a:lnTo>
                    <a:pt x="103" y="294"/>
                  </a:lnTo>
                  <a:lnTo>
                    <a:pt x="103" y="292"/>
                  </a:lnTo>
                  <a:lnTo>
                    <a:pt x="102" y="292"/>
                  </a:lnTo>
                  <a:lnTo>
                    <a:pt x="102" y="291"/>
                  </a:lnTo>
                  <a:lnTo>
                    <a:pt x="103" y="291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1" y="291"/>
                  </a:lnTo>
                  <a:lnTo>
                    <a:pt x="98" y="291"/>
                  </a:lnTo>
                  <a:lnTo>
                    <a:pt x="96" y="292"/>
                  </a:lnTo>
                  <a:lnTo>
                    <a:pt x="96" y="291"/>
                  </a:lnTo>
                  <a:lnTo>
                    <a:pt x="95" y="292"/>
                  </a:lnTo>
                  <a:lnTo>
                    <a:pt x="95" y="291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2" y="292"/>
                  </a:lnTo>
                  <a:lnTo>
                    <a:pt x="90" y="291"/>
                  </a:lnTo>
                  <a:lnTo>
                    <a:pt x="87" y="291"/>
                  </a:lnTo>
                  <a:lnTo>
                    <a:pt x="84" y="294"/>
                  </a:lnTo>
                  <a:lnTo>
                    <a:pt x="86" y="294"/>
                  </a:lnTo>
                  <a:lnTo>
                    <a:pt x="84" y="296"/>
                  </a:lnTo>
                  <a:lnTo>
                    <a:pt x="84" y="297"/>
                  </a:lnTo>
                  <a:lnTo>
                    <a:pt x="83" y="296"/>
                  </a:lnTo>
                  <a:lnTo>
                    <a:pt x="80" y="296"/>
                  </a:lnTo>
                  <a:lnTo>
                    <a:pt x="80" y="295"/>
                  </a:lnTo>
                  <a:lnTo>
                    <a:pt x="76" y="296"/>
                  </a:lnTo>
                  <a:lnTo>
                    <a:pt x="76" y="297"/>
                  </a:lnTo>
                  <a:lnTo>
                    <a:pt x="75" y="296"/>
                  </a:lnTo>
                  <a:lnTo>
                    <a:pt x="72" y="296"/>
                  </a:lnTo>
                  <a:lnTo>
                    <a:pt x="72" y="295"/>
                  </a:lnTo>
                  <a:lnTo>
                    <a:pt x="74" y="294"/>
                  </a:lnTo>
                  <a:lnTo>
                    <a:pt x="74" y="292"/>
                  </a:lnTo>
                  <a:lnTo>
                    <a:pt x="75" y="292"/>
                  </a:lnTo>
                  <a:lnTo>
                    <a:pt x="75" y="291"/>
                  </a:lnTo>
                  <a:lnTo>
                    <a:pt x="82" y="291"/>
                  </a:lnTo>
                  <a:lnTo>
                    <a:pt x="82" y="289"/>
                  </a:lnTo>
                  <a:lnTo>
                    <a:pt x="83" y="289"/>
                  </a:lnTo>
                  <a:lnTo>
                    <a:pt x="86" y="290"/>
                  </a:lnTo>
                  <a:lnTo>
                    <a:pt x="88" y="290"/>
                  </a:lnTo>
                  <a:lnTo>
                    <a:pt x="89" y="289"/>
                  </a:lnTo>
                  <a:lnTo>
                    <a:pt x="95" y="289"/>
                  </a:lnTo>
                  <a:lnTo>
                    <a:pt x="96" y="290"/>
                  </a:lnTo>
                  <a:lnTo>
                    <a:pt x="98" y="289"/>
                  </a:lnTo>
                  <a:lnTo>
                    <a:pt x="99" y="290"/>
                  </a:lnTo>
                  <a:lnTo>
                    <a:pt x="100" y="290"/>
                  </a:lnTo>
                  <a:lnTo>
                    <a:pt x="101" y="289"/>
                  </a:lnTo>
                  <a:lnTo>
                    <a:pt x="100" y="289"/>
                  </a:lnTo>
                  <a:lnTo>
                    <a:pt x="100" y="288"/>
                  </a:lnTo>
                  <a:lnTo>
                    <a:pt x="99" y="286"/>
                  </a:lnTo>
                  <a:lnTo>
                    <a:pt x="100" y="286"/>
                  </a:lnTo>
                  <a:lnTo>
                    <a:pt x="100" y="285"/>
                  </a:lnTo>
                  <a:lnTo>
                    <a:pt x="101" y="285"/>
                  </a:lnTo>
                  <a:lnTo>
                    <a:pt x="100" y="284"/>
                  </a:lnTo>
                  <a:lnTo>
                    <a:pt x="100" y="282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3" y="283"/>
                  </a:lnTo>
                  <a:lnTo>
                    <a:pt x="103" y="282"/>
                  </a:lnTo>
                  <a:lnTo>
                    <a:pt x="105" y="283"/>
                  </a:lnTo>
                  <a:lnTo>
                    <a:pt x="106" y="283"/>
                  </a:lnTo>
                  <a:lnTo>
                    <a:pt x="105" y="282"/>
                  </a:lnTo>
                  <a:lnTo>
                    <a:pt x="106" y="282"/>
                  </a:lnTo>
                  <a:lnTo>
                    <a:pt x="107" y="280"/>
                  </a:lnTo>
                  <a:lnTo>
                    <a:pt x="107" y="279"/>
                  </a:lnTo>
                  <a:lnTo>
                    <a:pt x="109" y="279"/>
                  </a:lnTo>
                  <a:lnTo>
                    <a:pt x="108" y="278"/>
                  </a:lnTo>
                  <a:lnTo>
                    <a:pt x="111" y="277"/>
                  </a:lnTo>
                  <a:lnTo>
                    <a:pt x="112" y="277"/>
                  </a:lnTo>
                  <a:lnTo>
                    <a:pt x="112" y="276"/>
                  </a:lnTo>
                  <a:lnTo>
                    <a:pt x="111" y="276"/>
                  </a:lnTo>
                  <a:lnTo>
                    <a:pt x="106" y="277"/>
                  </a:lnTo>
                  <a:lnTo>
                    <a:pt x="102" y="277"/>
                  </a:lnTo>
                  <a:lnTo>
                    <a:pt x="103" y="278"/>
                  </a:lnTo>
                  <a:lnTo>
                    <a:pt x="102" y="278"/>
                  </a:lnTo>
                  <a:lnTo>
                    <a:pt x="98" y="277"/>
                  </a:lnTo>
                  <a:lnTo>
                    <a:pt x="96" y="278"/>
                  </a:lnTo>
                  <a:lnTo>
                    <a:pt x="95" y="277"/>
                  </a:lnTo>
                  <a:lnTo>
                    <a:pt x="94" y="277"/>
                  </a:lnTo>
                  <a:lnTo>
                    <a:pt x="90" y="278"/>
                  </a:lnTo>
                  <a:lnTo>
                    <a:pt x="89" y="278"/>
                  </a:lnTo>
                  <a:lnTo>
                    <a:pt x="89" y="279"/>
                  </a:lnTo>
                  <a:lnTo>
                    <a:pt x="87" y="279"/>
                  </a:lnTo>
                  <a:lnTo>
                    <a:pt x="87" y="278"/>
                  </a:lnTo>
                  <a:lnTo>
                    <a:pt x="86" y="278"/>
                  </a:lnTo>
                  <a:lnTo>
                    <a:pt x="83" y="279"/>
                  </a:lnTo>
                  <a:lnTo>
                    <a:pt x="80" y="279"/>
                  </a:lnTo>
                  <a:lnTo>
                    <a:pt x="80" y="280"/>
                  </a:lnTo>
                  <a:lnTo>
                    <a:pt x="78" y="279"/>
                  </a:lnTo>
                  <a:lnTo>
                    <a:pt x="76" y="279"/>
                  </a:lnTo>
                  <a:lnTo>
                    <a:pt x="75" y="278"/>
                  </a:lnTo>
                  <a:lnTo>
                    <a:pt x="75" y="277"/>
                  </a:lnTo>
                  <a:lnTo>
                    <a:pt x="72" y="277"/>
                  </a:lnTo>
                  <a:lnTo>
                    <a:pt x="71" y="278"/>
                  </a:lnTo>
                  <a:lnTo>
                    <a:pt x="70" y="278"/>
                  </a:lnTo>
                  <a:lnTo>
                    <a:pt x="70" y="279"/>
                  </a:lnTo>
                  <a:lnTo>
                    <a:pt x="69" y="280"/>
                  </a:lnTo>
                  <a:lnTo>
                    <a:pt x="67" y="280"/>
                  </a:lnTo>
                  <a:lnTo>
                    <a:pt x="67" y="277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7" y="275"/>
                  </a:lnTo>
                  <a:lnTo>
                    <a:pt x="68" y="275"/>
                  </a:lnTo>
                  <a:lnTo>
                    <a:pt x="68" y="272"/>
                  </a:lnTo>
                  <a:lnTo>
                    <a:pt x="71" y="272"/>
                  </a:lnTo>
                  <a:lnTo>
                    <a:pt x="71" y="271"/>
                  </a:lnTo>
                  <a:lnTo>
                    <a:pt x="72" y="271"/>
                  </a:lnTo>
                  <a:lnTo>
                    <a:pt x="72" y="272"/>
                  </a:lnTo>
                  <a:lnTo>
                    <a:pt x="74" y="272"/>
                  </a:lnTo>
                  <a:lnTo>
                    <a:pt x="76" y="275"/>
                  </a:lnTo>
                  <a:lnTo>
                    <a:pt x="77" y="273"/>
                  </a:lnTo>
                  <a:lnTo>
                    <a:pt x="78" y="273"/>
                  </a:lnTo>
                  <a:lnTo>
                    <a:pt x="78" y="272"/>
                  </a:lnTo>
                  <a:lnTo>
                    <a:pt x="80" y="272"/>
                  </a:lnTo>
                  <a:lnTo>
                    <a:pt x="80" y="270"/>
                  </a:lnTo>
                  <a:lnTo>
                    <a:pt x="78" y="270"/>
                  </a:lnTo>
                  <a:lnTo>
                    <a:pt x="78" y="269"/>
                  </a:lnTo>
                  <a:lnTo>
                    <a:pt x="81" y="269"/>
                  </a:lnTo>
                  <a:lnTo>
                    <a:pt x="81" y="266"/>
                  </a:lnTo>
                  <a:lnTo>
                    <a:pt x="82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80" y="265"/>
                  </a:lnTo>
                  <a:lnTo>
                    <a:pt x="78" y="266"/>
                  </a:lnTo>
                  <a:lnTo>
                    <a:pt x="78" y="265"/>
                  </a:lnTo>
                  <a:lnTo>
                    <a:pt x="76" y="265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72" y="261"/>
                  </a:lnTo>
                  <a:lnTo>
                    <a:pt x="72" y="259"/>
                  </a:lnTo>
                  <a:lnTo>
                    <a:pt x="74" y="259"/>
                  </a:lnTo>
                  <a:lnTo>
                    <a:pt x="75" y="258"/>
                  </a:lnTo>
                  <a:lnTo>
                    <a:pt x="74" y="258"/>
                  </a:lnTo>
                  <a:lnTo>
                    <a:pt x="74" y="257"/>
                  </a:lnTo>
                  <a:lnTo>
                    <a:pt x="72" y="257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5" y="253"/>
                  </a:lnTo>
                  <a:lnTo>
                    <a:pt x="64" y="254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2" y="246"/>
                  </a:lnTo>
                  <a:lnTo>
                    <a:pt x="58" y="245"/>
                  </a:lnTo>
                  <a:lnTo>
                    <a:pt x="57" y="243"/>
                  </a:lnTo>
                  <a:lnTo>
                    <a:pt x="57" y="242"/>
                  </a:lnTo>
                  <a:lnTo>
                    <a:pt x="62" y="242"/>
                  </a:lnTo>
                  <a:lnTo>
                    <a:pt x="65" y="241"/>
                  </a:lnTo>
                  <a:lnTo>
                    <a:pt x="67" y="240"/>
                  </a:lnTo>
                  <a:lnTo>
                    <a:pt x="67" y="237"/>
                  </a:lnTo>
                  <a:lnTo>
                    <a:pt x="68" y="236"/>
                  </a:lnTo>
                  <a:lnTo>
                    <a:pt x="67" y="235"/>
                  </a:lnTo>
                  <a:lnTo>
                    <a:pt x="67" y="232"/>
                  </a:lnTo>
                  <a:lnTo>
                    <a:pt x="68" y="232"/>
                  </a:lnTo>
                  <a:lnTo>
                    <a:pt x="68" y="230"/>
                  </a:lnTo>
                  <a:lnTo>
                    <a:pt x="67" y="230"/>
                  </a:lnTo>
                  <a:lnTo>
                    <a:pt x="68" y="229"/>
                  </a:lnTo>
                  <a:lnTo>
                    <a:pt x="68" y="228"/>
                  </a:lnTo>
                  <a:lnTo>
                    <a:pt x="67" y="227"/>
                  </a:lnTo>
                  <a:lnTo>
                    <a:pt x="62" y="227"/>
                  </a:lnTo>
                  <a:lnTo>
                    <a:pt x="59" y="224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5" y="222"/>
                  </a:lnTo>
                  <a:lnTo>
                    <a:pt x="52" y="222"/>
                  </a:lnTo>
                  <a:lnTo>
                    <a:pt x="52" y="223"/>
                  </a:lnTo>
                  <a:lnTo>
                    <a:pt x="51" y="223"/>
                  </a:lnTo>
                  <a:lnTo>
                    <a:pt x="51" y="224"/>
                  </a:lnTo>
                  <a:lnTo>
                    <a:pt x="50" y="223"/>
                  </a:lnTo>
                  <a:lnTo>
                    <a:pt x="50" y="220"/>
                  </a:lnTo>
                  <a:lnTo>
                    <a:pt x="47" y="217"/>
                  </a:lnTo>
                  <a:lnTo>
                    <a:pt x="47" y="216"/>
                  </a:lnTo>
                  <a:lnTo>
                    <a:pt x="46" y="217"/>
                  </a:lnTo>
                  <a:lnTo>
                    <a:pt x="46" y="214"/>
                  </a:lnTo>
                  <a:lnTo>
                    <a:pt x="45" y="215"/>
                  </a:lnTo>
                  <a:lnTo>
                    <a:pt x="40" y="215"/>
                  </a:lnTo>
                  <a:lnTo>
                    <a:pt x="40" y="220"/>
                  </a:lnTo>
                  <a:lnTo>
                    <a:pt x="39" y="220"/>
                  </a:lnTo>
                  <a:lnTo>
                    <a:pt x="38" y="218"/>
                  </a:lnTo>
                  <a:lnTo>
                    <a:pt x="38" y="220"/>
                  </a:lnTo>
                  <a:lnTo>
                    <a:pt x="37" y="218"/>
                  </a:lnTo>
                  <a:lnTo>
                    <a:pt x="36" y="218"/>
                  </a:lnTo>
                  <a:lnTo>
                    <a:pt x="36" y="216"/>
                  </a:lnTo>
                  <a:lnTo>
                    <a:pt x="33" y="216"/>
                  </a:lnTo>
                  <a:lnTo>
                    <a:pt x="32" y="215"/>
                  </a:lnTo>
                  <a:lnTo>
                    <a:pt x="31" y="215"/>
                  </a:lnTo>
                  <a:lnTo>
                    <a:pt x="31" y="211"/>
                  </a:lnTo>
                  <a:lnTo>
                    <a:pt x="30" y="211"/>
                  </a:lnTo>
                  <a:lnTo>
                    <a:pt x="30" y="214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4" y="210"/>
                  </a:lnTo>
                  <a:lnTo>
                    <a:pt x="26" y="210"/>
                  </a:lnTo>
                  <a:lnTo>
                    <a:pt x="26" y="209"/>
                  </a:lnTo>
                  <a:lnTo>
                    <a:pt x="27" y="209"/>
                  </a:lnTo>
                  <a:lnTo>
                    <a:pt x="27" y="208"/>
                  </a:lnTo>
                  <a:lnTo>
                    <a:pt x="28" y="208"/>
                  </a:lnTo>
                  <a:lnTo>
                    <a:pt x="28" y="209"/>
                  </a:lnTo>
                  <a:lnTo>
                    <a:pt x="31" y="209"/>
                  </a:lnTo>
                  <a:lnTo>
                    <a:pt x="30" y="208"/>
                  </a:lnTo>
                  <a:lnTo>
                    <a:pt x="32" y="208"/>
                  </a:lnTo>
                  <a:lnTo>
                    <a:pt x="33" y="206"/>
                  </a:lnTo>
                  <a:lnTo>
                    <a:pt x="34" y="206"/>
                  </a:lnTo>
                  <a:lnTo>
                    <a:pt x="34" y="205"/>
                  </a:lnTo>
                  <a:lnTo>
                    <a:pt x="33" y="204"/>
                  </a:lnTo>
                  <a:lnTo>
                    <a:pt x="33" y="203"/>
                  </a:lnTo>
                  <a:lnTo>
                    <a:pt x="34" y="203"/>
                  </a:lnTo>
                  <a:lnTo>
                    <a:pt x="34" y="204"/>
                  </a:lnTo>
                  <a:lnTo>
                    <a:pt x="36" y="203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0"/>
                  </a:lnTo>
                  <a:lnTo>
                    <a:pt x="32" y="200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199"/>
                  </a:lnTo>
                  <a:lnTo>
                    <a:pt x="30" y="197"/>
                  </a:lnTo>
                  <a:lnTo>
                    <a:pt x="30" y="194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4" y="190"/>
                  </a:lnTo>
                  <a:lnTo>
                    <a:pt x="38" y="193"/>
                  </a:lnTo>
                  <a:lnTo>
                    <a:pt x="38" y="194"/>
                  </a:lnTo>
                  <a:lnTo>
                    <a:pt x="39" y="196"/>
                  </a:lnTo>
                  <a:lnTo>
                    <a:pt x="39" y="197"/>
                  </a:lnTo>
                  <a:lnTo>
                    <a:pt x="40" y="197"/>
                  </a:lnTo>
                  <a:lnTo>
                    <a:pt x="40" y="200"/>
                  </a:lnTo>
                  <a:lnTo>
                    <a:pt x="39" y="200"/>
                  </a:lnTo>
                  <a:lnTo>
                    <a:pt x="39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1" y="208"/>
                  </a:lnTo>
                  <a:lnTo>
                    <a:pt x="43" y="209"/>
                  </a:lnTo>
                  <a:lnTo>
                    <a:pt x="44" y="209"/>
                  </a:lnTo>
                  <a:lnTo>
                    <a:pt x="43" y="208"/>
                  </a:lnTo>
                  <a:lnTo>
                    <a:pt x="43" y="203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6" y="206"/>
                  </a:lnTo>
                  <a:lnTo>
                    <a:pt x="50" y="206"/>
                  </a:lnTo>
                  <a:lnTo>
                    <a:pt x="53" y="205"/>
                  </a:lnTo>
                  <a:lnTo>
                    <a:pt x="55" y="204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2" y="202"/>
                  </a:lnTo>
                  <a:lnTo>
                    <a:pt x="62" y="200"/>
                  </a:lnTo>
                  <a:lnTo>
                    <a:pt x="61" y="202"/>
                  </a:lnTo>
                  <a:lnTo>
                    <a:pt x="59" y="202"/>
                  </a:lnTo>
                  <a:lnTo>
                    <a:pt x="58" y="200"/>
                  </a:lnTo>
                  <a:lnTo>
                    <a:pt x="57" y="200"/>
                  </a:lnTo>
                  <a:lnTo>
                    <a:pt x="55" y="202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50" y="198"/>
                  </a:lnTo>
                  <a:lnTo>
                    <a:pt x="51" y="198"/>
                  </a:lnTo>
                  <a:lnTo>
                    <a:pt x="50" y="197"/>
                  </a:lnTo>
                  <a:lnTo>
                    <a:pt x="49" y="197"/>
                  </a:lnTo>
                  <a:lnTo>
                    <a:pt x="50" y="196"/>
                  </a:lnTo>
                  <a:lnTo>
                    <a:pt x="50" y="193"/>
                  </a:lnTo>
                  <a:lnTo>
                    <a:pt x="47" y="193"/>
                  </a:lnTo>
                  <a:lnTo>
                    <a:pt x="46" y="192"/>
                  </a:lnTo>
                  <a:lnTo>
                    <a:pt x="46" y="191"/>
                  </a:lnTo>
                  <a:lnTo>
                    <a:pt x="45" y="191"/>
                  </a:lnTo>
                  <a:lnTo>
                    <a:pt x="45" y="190"/>
                  </a:lnTo>
                  <a:lnTo>
                    <a:pt x="46" y="190"/>
                  </a:lnTo>
                  <a:lnTo>
                    <a:pt x="44" y="187"/>
                  </a:lnTo>
                  <a:lnTo>
                    <a:pt x="45" y="186"/>
                  </a:lnTo>
                  <a:lnTo>
                    <a:pt x="47" y="186"/>
                  </a:lnTo>
                  <a:lnTo>
                    <a:pt x="49" y="185"/>
                  </a:lnTo>
                  <a:lnTo>
                    <a:pt x="49" y="186"/>
                  </a:lnTo>
                  <a:lnTo>
                    <a:pt x="52" y="186"/>
                  </a:lnTo>
                  <a:lnTo>
                    <a:pt x="52" y="185"/>
                  </a:lnTo>
                  <a:lnTo>
                    <a:pt x="53" y="185"/>
                  </a:lnTo>
                  <a:lnTo>
                    <a:pt x="53" y="184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3" y="181"/>
                  </a:lnTo>
                  <a:lnTo>
                    <a:pt x="53" y="183"/>
                  </a:lnTo>
                  <a:lnTo>
                    <a:pt x="55" y="183"/>
                  </a:lnTo>
                  <a:lnTo>
                    <a:pt x="55" y="180"/>
                  </a:lnTo>
                  <a:lnTo>
                    <a:pt x="56" y="180"/>
                  </a:lnTo>
                  <a:lnTo>
                    <a:pt x="56" y="179"/>
                  </a:lnTo>
                  <a:lnTo>
                    <a:pt x="58" y="179"/>
                  </a:lnTo>
                  <a:lnTo>
                    <a:pt x="58" y="175"/>
                  </a:lnTo>
                  <a:lnTo>
                    <a:pt x="57" y="175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51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9" y="175"/>
                  </a:lnTo>
                  <a:lnTo>
                    <a:pt x="47" y="174"/>
                  </a:lnTo>
                  <a:lnTo>
                    <a:pt x="47" y="172"/>
                  </a:lnTo>
                  <a:lnTo>
                    <a:pt x="49" y="171"/>
                  </a:lnTo>
                  <a:lnTo>
                    <a:pt x="47" y="171"/>
                  </a:lnTo>
                  <a:lnTo>
                    <a:pt x="50" y="168"/>
                  </a:lnTo>
                  <a:lnTo>
                    <a:pt x="51" y="168"/>
                  </a:lnTo>
                  <a:lnTo>
                    <a:pt x="51" y="167"/>
                  </a:lnTo>
                  <a:lnTo>
                    <a:pt x="50" y="166"/>
                  </a:lnTo>
                  <a:lnTo>
                    <a:pt x="49" y="163"/>
                  </a:lnTo>
                  <a:lnTo>
                    <a:pt x="46" y="162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4" y="157"/>
                  </a:lnTo>
                  <a:lnTo>
                    <a:pt x="39" y="157"/>
                  </a:lnTo>
                  <a:lnTo>
                    <a:pt x="40" y="156"/>
                  </a:lnTo>
                  <a:lnTo>
                    <a:pt x="41" y="156"/>
                  </a:lnTo>
                  <a:lnTo>
                    <a:pt x="44" y="154"/>
                  </a:lnTo>
                  <a:lnTo>
                    <a:pt x="49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3" y="146"/>
                  </a:lnTo>
                  <a:lnTo>
                    <a:pt x="53" y="141"/>
                  </a:lnTo>
                  <a:lnTo>
                    <a:pt x="52" y="141"/>
                  </a:lnTo>
                  <a:lnTo>
                    <a:pt x="51" y="140"/>
                  </a:lnTo>
                  <a:lnTo>
                    <a:pt x="51" y="141"/>
                  </a:lnTo>
                  <a:lnTo>
                    <a:pt x="50" y="141"/>
                  </a:lnTo>
                  <a:lnTo>
                    <a:pt x="49" y="142"/>
                  </a:lnTo>
                  <a:lnTo>
                    <a:pt x="47" y="141"/>
                  </a:lnTo>
                  <a:lnTo>
                    <a:pt x="41" y="142"/>
                  </a:lnTo>
                  <a:lnTo>
                    <a:pt x="33" y="143"/>
                  </a:lnTo>
                  <a:lnTo>
                    <a:pt x="32" y="144"/>
                  </a:lnTo>
                  <a:lnTo>
                    <a:pt x="31" y="144"/>
                  </a:lnTo>
                  <a:lnTo>
                    <a:pt x="30" y="146"/>
                  </a:lnTo>
                  <a:lnTo>
                    <a:pt x="25" y="146"/>
                  </a:lnTo>
                  <a:lnTo>
                    <a:pt x="25" y="147"/>
                  </a:lnTo>
                  <a:lnTo>
                    <a:pt x="16" y="147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0" y="137"/>
                  </a:lnTo>
                  <a:lnTo>
                    <a:pt x="21" y="134"/>
                  </a:lnTo>
                  <a:lnTo>
                    <a:pt x="20" y="134"/>
                  </a:lnTo>
                  <a:lnTo>
                    <a:pt x="20" y="120"/>
                  </a:lnTo>
                  <a:lnTo>
                    <a:pt x="21" y="119"/>
                  </a:lnTo>
                  <a:lnTo>
                    <a:pt x="22" y="117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7" y="117"/>
                  </a:lnTo>
                  <a:lnTo>
                    <a:pt x="28" y="114"/>
                  </a:lnTo>
                  <a:lnTo>
                    <a:pt x="30" y="113"/>
                  </a:lnTo>
                  <a:lnTo>
                    <a:pt x="30" y="112"/>
                  </a:lnTo>
                  <a:lnTo>
                    <a:pt x="31" y="112"/>
                  </a:lnTo>
                  <a:lnTo>
                    <a:pt x="31" y="106"/>
                  </a:lnTo>
                  <a:lnTo>
                    <a:pt x="36" y="106"/>
                  </a:lnTo>
                  <a:lnTo>
                    <a:pt x="36" y="105"/>
                  </a:lnTo>
                  <a:lnTo>
                    <a:pt x="39" y="101"/>
                  </a:lnTo>
                  <a:lnTo>
                    <a:pt x="44" y="95"/>
                  </a:lnTo>
                  <a:lnTo>
                    <a:pt x="58" y="95"/>
                  </a:lnTo>
                  <a:lnTo>
                    <a:pt x="59" y="93"/>
                  </a:lnTo>
                  <a:lnTo>
                    <a:pt x="61" y="93"/>
                  </a:lnTo>
                  <a:lnTo>
                    <a:pt x="62" y="92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69" y="93"/>
                  </a:lnTo>
                  <a:lnTo>
                    <a:pt x="70" y="94"/>
                  </a:lnTo>
                  <a:lnTo>
                    <a:pt x="69" y="95"/>
                  </a:lnTo>
                  <a:lnTo>
                    <a:pt x="72" y="99"/>
                  </a:lnTo>
                  <a:lnTo>
                    <a:pt x="75" y="100"/>
                  </a:lnTo>
                  <a:lnTo>
                    <a:pt x="80" y="100"/>
                  </a:lnTo>
                  <a:lnTo>
                    <a:pt x="81" y="99"/>
                  </a:lnTo>
                  <a:lnTo>
                    <a:pt x="83" y="99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6" y="99"/>
                  </a:lnTo>
                  <a:lnTo>
                    <a:pt x="87" y="100"/>
                  </a:lnTo>
                  <a:lnTo>
                    <a:pt x="89" y="100"/>
                  </a:lnTo>
                  <a:lnTo>
                    <a:pt x="90" y="98"/>
                  </a:lnTo>
                  <a:lnTo>
                    <a:pt x="93" y="97"/>
                  </a:lnTo>
                  <a:lnTo>
                    <a:pt x="90" y="95"/>
                  </a:lnTo>
                  <a:lnTo>
                    <a:pt x="89" y="95"/>
                  </a:lnTo>
                  <a:lnTo>
                    <a:pt x="89" y="94"/>
                  </a:lnTo>
                  <a:lnTo>
                    <a:pt x="88" y="94"/>
                  </a:lnTo>
                  <a:lnTo>
                    <a:pt x="88" y="92"/>
                  </a:lnTo>
                  <a:lnTo>
                    <a:pt x="87" y="92"/>
                  </a:lnTo>
                  <a:lnTo>
                    <a:pt x="84" y="89"/>
                  </a:lnTo>
                  <a:lnTo>
                    <a:pt x="86" y="89"/>
                  </a:lnTo>
                  <a:lnTo>
                    <a:pt x="87" y="88"/>
                  </a:lnTo>
                  <a:lnTo>
                    <a:pt x="90" y="88"/>
                  </a:lnTo>
                  <a:lnTo>
                    <a:pt x="98" y="89"/>
                  </a:lnTo>
                  <a:lnTo>
                    <a:pt x="100" y="92"/>
                  </a:lnTo>
                  <a:lnTo>
                    <a:pt x="99" y="93"/>
                  </a:lnTo>
                  <a:lnTo>
                    <a:pt x="95" y="94"/>
                  </a:lnTo>
                  <a:lnTo>
                    <a:pt x="94" y="95"/>
                  </a:lnTo>
                  <a:lnTo>
                    <a:pt x="94" y="97"/>
                  </a:lnTo>
                  <a:lnTo>
                    <a:pt x="96" y="98"/>
                  </a:lnTo>
                  <a:lnTo>
                    <a:pt x="103" y="95"/>
                  </a:lnTo>
                  <a:lnTo>
                    <a:pt x="118" y="95"/>
                  </a:lnTo>
                  <a:lnTo>
                    <a:pt x="118" y="97"/>
                  </a:lnTo>
                  <a:lnTo>
                    <a:pt x="119" y="95"/>
                  </a:lnTo>
                  <a:lnTo>
                    <a:pt x="121" y="95"/>
                  </a:lnTo>
                  <a:lnTo>
                    <a:pt x="124" y="97"/>
                  </a:lnTo>
                  <a:lnTo>
                    <a:pt x="125" y="98"/>
                  </a:lnTo>
                  <a:lnTo>
                    <a:pt x="125" y="97"/>
                  </a:lnTo>
                  <a:lnTo>
                    <a:pt x="130" y="97"/>
                  </a:lnTo>
                  <a:lnTo>
                    <a:pt x="130" y="95"/>
                  </a:lnTo>
                  <a:lnTo>
                    <a:pt x="134" y="95"/>
                  </a:lnTo>
                  <a:lnTo>
                    <a:pt x="136" y="97"/>
                  </a:lnTo>
                  <a:lnTo>
                    <a:pt x="137" y="97"/>
                  </a:lnTo>
                  <a:lnTo>
                    <a:pt x="138" y="98"/>
                  </a:lnTo>
                  <a:lnTo>
                    <a:pt x="142" y="98"/>
                  </a:lnTo>
                  <a:lnTo>
                    <a:pt x="144" y="95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6" y="93"/>
                  </a:lnTo>
                  <a:lnTo>
                    <a:pt x="144" y="91"/>
                  </a:lnTo>
                  <a:lnTo>
                    <a:pt x="140" y="91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3" y="89"/>
                  </a:lnTo>
                  <a:lnTo>
                    <a:pt x="131" y="88"/>
                  </a:lnTo>
                  <a:lnTo>
                    <a:pt x="133" y="86"/>
                  </a:lnTo>
                  <a:lnTo>
                    <a:pt x="136" y="85"/>
                  </a:lnTo>
                  <a:lnTo>
                    <a:pt x="137" y="83"/>
                  </a:lnTo>
                  <a:lnTo>
                    <a:pt x="139" y="82"/>
                  </a:lnTo>
                  <a:lnTo>
                    <a:pt x="140" y="82"/>
                  </a:lnTo>
                  <a:lnTo>
                    <a:pt x="152" y="81"/>
                  </a:lnTo>
                  <a:lnTo>
                    <a:pt x="154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8" y="80"/>
                  </a:lnTo>
                  <a:lnTo>
                    <a:pt x="158" y="79"/>
                  </a:lnTo>
                  <a:lnTo>
                    <a:pt x="159" y="79"/>
                  </a:lnTo>
                  <a:lnTo>
                    <a:pt x="161" y="77"/>
                  </a:lnTo>
                  <a:lnTo>
                    <a:pt x="163" y="77"/>
                  </a:lnTo>
                  <a:lnTo>
                    <a:pt x="163" y="79"/>
                  </a:lnTo>
                  <a:lnTo>
                    <a:pt x="164" y="79"/>
                  </a:lnTo>
                  <a:lnTo>
                    <a:pt x="173" y="77"/>
                  </a:lnTo>
                  <a:lnTo>
                    <a:pt x="180" y="77"/>
                  </a:lnTo>
                  <a:lnTo>
                    <a:pt x="180" y="75"/>
                  </a:lnTo>
                  <a:lnTo>
                    <a:pt x="175" y="75"/>
                  </a:lnTo>
                  <a:lnTo>
                    <a:pt x="174" y="76"/>
                  </a:lnTo>
                  <a:lnTo>
                    <a:pt x="173" y="76"/>
                  </a:lnTo>
                  <a:lnTo>
                    <a:pt x="171" y="75"/>
                  </a:lnTo>
                  <a:lnTo>
                    <a:pt x="169" y="74"/>
                  </a:lnTo>
                  <a:lnTo>
                    <a:pt x="158" y="74"/>
                  </a:lnTo>
                  <a:lnTo>
                    <a:pt x="158" y="75"/>
                  </a:lnTo>
                  <a:lnTo>
                    <a:pt x="155" y="75"/>
                  </a:lnTo>
                  <a:lnTo>
                    <a:pt x="155" y="71"/>
                  </a:lnTo>
                  <a:lnTo>
                    <a:pt x="154" y="71"/>
                  </a:lnTo>
                  <a:lnTo>
                    <a:pt x="152" y="73"/>
                  </a:lnTo>
                  <a:lnTo>
                    <a:pt x="151" y="73"/>
                  </a:lnTo>
                  <a:lnTo>
                    <a:pt x="152" y="71"/>
                  </a:lnTo>
                  <a:lnTo>
                    <a:pt x="152" y="70"/>
                  </a:lnTo>
                  <a:lnTo>
                    <a:pt x="151" y="69"/>
                  </a:lnTo>
                  <a:lnTo>
                    <a:pt x="150" y="69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4"/>
                  </a:lnTo>
                  <a:lnTo>
                    <a:pt x="142" y="63"/>
                  </a:lnTo>
                  <a:lnTo>
                    <a:pt x="142" y="61"/>
                  </a:lnTo>
                  <a:lnTo>
                    <a:pt x="140" y="61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37" y="62"/>
                  </a:lnTo>
                  <a:lnTo>
                    <a:pt x="136" y="63"/>
                  </a:lnTo>
                  <a:lnTo>
                    <a:pt x="134" y="63"/>
                  </a:lnTo>
                  <a:lnTo>
                    <a:pt x="133" y="64"/>
                  </a:lnTo>
                  <a:lnTo>
                    <a:pt x="131" y="64"/>
                  </a:lnTo>
                  <a:lnTo>
                    <a:pt x="131" y="63"/>
                  </a:lnTo>
                  <a:lnTo>
                    <a:pt x="130" y="63"/>
                  </a:lnTo>
                  <a:lnTo>
                    <a:pt x="125" y="64"/>
                  </a:lnTo>
                  <a:lnTo>
                    <a:pt x="124" y="63"/>
                  </a:lnTo>
                  <a:lnTo>
                    <a:pt x="124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0" y="62"/>
                  </a:lnTo>
                  <a:lnTo>
                    <a:pt x="118" y="61"/>
                  </a:lnTo>
                  <a:lnTo>
                    <a:pt x="117" y="60"/>
                  </a:lnTo>
                  <a:lnTo>
                    <a:pt x="115" y="60"/>
                  </a:lnTo>
                  <a:lnTo>
                    <a:pt x="112" y="58"/>
                  </a:lnTo>
                  <a:lnTo>
                    <a:pt x="109" y="58"/>
                  </a:lnTo>
                  <a:lnTo>
                    <a:pt x="108" y="57"/>
                  </a:lnTo>
                  <a:lnTo>
                    <a:pt x="105" y="57"/>
                  </a:lnTo>
                  <a:lnTo>
                    <a:pt x="103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9" y="60"/>
                  </a:lnTo>
                  <a:lnTo>
                    <a:pt x="99" y="61"/>
                  </a:lnTo>
                  <a:lnTo>
                    <a:pt x="98" y="61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89" y="62"/>
                  </a:lnTo>
                  <a:lnTo>
                    <a:pt x="87" y="61"/>
                  </a:lnTo>
                  <a:lnTo>
                    <a:pt x="78" y="63"/>
                  </a:lnTo>
                  <a:lnTo>
                    <a:pt x="77" y="63"/>
                  </a:lnTo>
                  <a:lnTo>
                    <a:pt x="76" y="66"/>
                  </a:lnTo>
                  <a:lnTo>
                    <a:pt x="75" y="70"/>
                  </a:lnTo>
                  <a:lnTo>
                    <a:pt x="70" y="75"/>
                  </a:lnTo>
                  <a:lnTo>
                    <a:pt x="68" y="79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2" y="82"/>
                  </a:lnTo>
                  <a:lnTo>
                    <a:pt x="61" y="83"/>
                  </a:lnTo>
                  <a:lnTo>
                    <a:pt x="58" y="83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3" y="87"/>
                  </a:lnTo>
                  <a:lnTo>
                    <a:pt x="52" y="87"/>
                  </a:lnTo>
                  <a:lnTo>
                    <a:pt x="50" y="88"/>
                  </a:lnTo>
                  <a:lnTo>
                    <a:pt x="50" y="89"/>
                  </a:lnTo>
                  <a:lnTo>
                    <a:pt x="46" y="89"/>
                  </a:lnTo>
                  <a:lnTo>
                    <a:pt x="44" y="92"/>
                  </a:lnTo>
                  <a:lnTo>
                    <a:pt x="43" y="92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40" y="95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6" y="101"/>
                  </a:lnTo>
                  <a:lnTo>
                    <a:pt x="34" y="101"/>
                  </a:lnTo>
                  <a:lnTo>
                    <a:pt x="34" y="103"/>
                  </a:lnTo>
                  <a:lnTo>
                    <a:pt x="32" y="105"/>
                  </a:lnTo>
                  <a:lnTo>
                    <a:pt x="31" y="105"/>
                  </a:lnTo>
                  <a:lnTo>
                    <a:pt x="30" y="106"/>
                  </a:lnTo>
                  <a:lnTo>
                    <a:pt x="28" y="106"/>
                  </a:lnTo>
                  <a:lnTo>
                    <a:pt x="28" y="107"/>
                  </a:lnTo>
                  <a:lnTo>
                    <a:pt x="30" y="109"/>
                  </a:lnTo>
                  <a:lnTo>
                    <a:pt x="26" y="112"/>
                  </a:lnTo>
                  <a:lnTo>
                    <a:pt x="21" y="114"/>
                  </a:lnTo>
                  <a:lnTo>
                    <a:pt x="20" y="114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5" y="106"/>
                  </a:lnTo>
                  <a:lnTo>
                    <a:pt x="25" y="103"/>
                  </a:lnTo>
                  <a:lnTo>
                    <a:pt x="24" y="101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5" y="98"/>
                  </a:lnTo>
                  <a:lnTo>
                    <a:pt x="27" y="98"/>
                  </a:lnTo>
                  <a:lnTo>
                    <a:pt x="32" y="93"/>
                  </a:lnTo>
                  <a:lnTo>
                    <a:pt x="37" y="91"/>
                  </a:lnTo>
                  <a:lnTo>
                    <a:pt x="38" y="89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5" y="86"/>
                  </a:lnTo>
                  <a:lnTo>
                    <a:pt x="46" y="87"/>
                  </a:lnTo>
                  <a:lnTo>
                    <a:pt x="47" y="86"/>
                  </a:lnTo>
                  <a:lnTo>
                    <a:pt x="49" y="86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4" y="83"/>
                  </a:lnTo>
                  <a:lnTo>
                    <a:pt x="28" y="83"/>
                  </a:lnTo>
                  <a:lnTo>
                    <a:pt x="27" y="85"/>
                  </a:lnTo>
                  <a:lnTo>
                    <a:pt x="19" y="85"/>
                  </a:lnTo>
                  <a:lnTo>
                    <a:pt x="16" y="82"/>
                  </a:lnTo>
                  <a:lnTo>
                    <a:pt x="16" y="77"/>
                  </a:lnTo>
                  <a:lnTo>
                    <a:pt x="15" y="76"/>
                  </a:lnTo>
                  <a:lnTo>
                    <a:pt x="19" y="76"/>
                  </a:lnTo>
                  <a:lnTo>
                    <a:pt x="20" y="75"/>
                  </a:lnTo>
                  <a:lnTo>
                    <a:pt x="20" y="73"/>
                  </a:lnTo>
                  <a:lnTo>
                    <a:pt x="22" y="70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5" y="67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61"/>
                  </a:lnTo>
                  <a:lnTo>
                    <a:pt x="27" y="58"/>
                  </a:lnTo>
                  <a:lnTo>
                    <a:pt x="27" y="57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8" y="54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39" y="3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1" y="24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28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4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6" y="3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3127790" y="1279522"/>
              <a:ext cx="1771650" cy="2095495"/>
              <a:chOff x="3127790" y="1279525"/>
              <a:chExt cx="1771650" cy="2095500"/>
            </a:xfrm>
            <a:grpFill/>
          </p:grpSpPr>
          <p:sp>
            <p:nvSpPr>
              <p:cNvPr id="57" name="Freeform 8"/>
              <p:cNvSpPr>
                <a:spLocks noEditPoints="1"/>
              </p:cNvSpPr>
              <p:nvPr/>
            </p:nvSpPr>
            <p:spPr bwMode="auto">
              <a:xfrm>
                <a:off x="3127790" y="1584325"/>
                <a:ext cx="900113" cy="1658938"/>
              </a:xfrm>
              <a:custGeom>
                <a:avLst/>
                <a:gdLst/>
                <a:ahLst/>
                <a:cxnLst>
                  <a:cxn ang="0">
                    <a:pos x="35" y="1032"/>
                  </a:cxn>
                  <a:cxn ang="0">
                    <a:pos x="23" y="1033"/>
                  </a:cxn>
                  <a:cxn ang="0">
                    <a:pos x="25" y="986"/>
                  </a:cxn>
                  <a:cxn ang="0">
                    <a:pos x="30" y="967"/>
                  </a:cxn>
                  <a:cxn ang="0">
                    <a:pos x="35" y="967"/>
                  </a:cxn>
                  <a:cxn ang="0">
                    <a:pos x="24" y="953"/>
                  </a:cxn>
                  <a:cxn ang="0">
                    <a:pos x="16" y="919"/>
                  </a:cxn>
                  <a:cxn ang="0">
                    <a:pos x="33" y="924"/>
                  </a:cxn>
                  <a:cxn ang="0">
                    <a:pos x="4" y="878"/>
                  </a:cxn>
                  <a:cxn ang="0">
                    <a:pos x="10" y="860"/>
                  </a:cxn>
                  <a:cxn ang="0">
                    <a:pos x="45" y="764"/>
                  </a:cxn>
                  <a:cxn ang="0">
                    <a:pos x="38" y="758"/>
                  </a:cxn>
                  <a:cxn ang="0">
                    <a:pos x="66" y="749"/>
                  </a:cxn>
                  <a:cxn ang="0">
                    <a:pos x="89" y="713"/>
                  </a:cxn>
                  <a:cxn ang="0">
                    <a:pos x="116" y="699"/>
                  </a:cxn>
                  <a:cxn ang="0">
                    <a:pos x="150" y="683"/>
                  </a:cxn>
                  <a:cxn ang="0">
                    <a:pos x="147" y="658"/>
                  </a:cxn>
                  <a:cxn ang="0">
                    <a:pos x="191" y="645"/>
                  </a:cxn>
                  <a:cxn ang="0">
                    <a:pos x="188" y="636"/>
                  </a:cxn>
                  <a:cxn ang="0">
                    <a:pos x="173" y="625"/>
                  </a:cxn>
                  <a:cxn ang="0">
                    <a:pos x="286" y="551"/>
                  </a:cxn>
                  <a:cxn ang="0">
                    <a:pos x="275" y="512"/>
                  </a:cxn>
                  <a:cxn ang="0">
                    <a:pos x="259" y="513"/>
                  </a:cxn>
                  <a:cxn ang="0">
                    <a:pos x="319" y="494"/>
                  </a:cxn>
                  <a:cxn ang="0">
                    <a:pos x="327" y="454"/>
                  </a:cxn>
                  <a:cxn ang="0">
                    <a:pos x="318" y="470"/>
                  </a:cxn>
                  <a:cxn ang="0">
                    <a:pos x="304" y="443"/>
                  </a:cxn>
                  <a:cxn ang="0">
                    <a:pos x="347" y="400"/>
                  </a:cxn>
                  <a:cxn ang="0">
                    <a:pos x="330" y="392"/>
                  </a:cxn>
                  <a:cxn ang="0">
                    <a:pos x="348" y="362"/>
                  </a:cxn>
                  <a:cxn ang="0">
                    <a:pos x="397" y="285"/>
                  </a:cxn>
                  <a:cxn ang="0">
                    <a:pos x="431" y="245"/>
                  </a:cxn>
                  <a:cxn ang="0">
                    <a:pos x="435" y="193"/>
                  </a:cxn>
                  <a:cxn ang="0">
                    <a:pos x="448" y="191"/>
                  </a:cxn>
                  <a:cxn ang="0">
                    <a:pos x="353" y="200"/>
                  </a:cxn>
                  <a:cxn ang="0">
                    <a:pos x="362" y="189"/>
                  </a:cxn>
                  <a:cxn ang="0">
                    <a:pos x="397" y="153"/>
                  </a:cxn>
                  <a:cxn ang="0">
                    <a:pos x="381" y="176"/>
                  </a:cxn>
                  <a:cxn ang="0">
                    <a:pos x="381" y="154"/>
                  </a:cxn>
                  <a:cxn ang="0">
                    <a:pos x="423" y="159"/>
                  </a:cxn>
                  <a:cxn ang="0">
                    <a:pos x="415" y="150"/>
                  </a:cxn>
                  <a:cxn ang="0">
                    <a:pos x="497" y="129"/>
                  </a:cxn>
                  <a:cxn ang="0">
                    <a:pos x="424" y="132"/>
                  </a:cxn>
                  <a:cxn ang="0">
                    <a:pos x="530" y="96"/>
                  </a:cxn>
                  <a:cxn ang="0">
                    <a:pos x="474" y="99"/>
                  </a:cxn>
                  <a:cxn ang="0">
                    <a:pos x="484" y="91"/>
                  </a:cxn>
                  <a:cxn ang="0">
                    <a:pos x="501" y="122"/>
                  </a:cxn>
                  <a:cxn ang="0">
                    <a:pos x="467" y="141"/>
                  </a:cxn>
                  <a:cxn ang="0">
                    <a:pos x="445" y="147"/>
                  </a:cxn>
                  <a:cxn ang="0">
                    <a:pos x="455" y="119"/>
                  </a:cxn>
                  <a:cxn ang="0">
                    <a:pos x="462" y="92"/>
                  </a:cxn>
                  <a:cxn ang="0">
                    <a:pos x="446" y="80"/>
                  </a:cxn>
                  <a:cxn ang="0">
                    <a:pos x="429" y="117"/>
                  </a:cxn>
                  <a:cxn ang="0">
                    <a:pos x="421" y="116"/>
                  </a:cxn>
                  <a:cxn ang="0">
                    <a:pos x="423" y="93"/>
                  </a:cxn>
                  <a:cxn ang="0">
                    <a:pos x="545" y="65"/>
                  </a:cxn>
                  <a:cxn ang="0">
                    <a:pos x="460" y="73"/>
                  </a:cxn>
                  <a:cxn ang="0">
                    <a:pos x="551" y="9"/>
                  </a:cxn>
                  <a:cxn ang="0">
                    <a:pos x="564" y="23"/>
                  </a:cxn>
                  <a:cxn ang="0">
                    <a:pos x="529" y="66"/>
                  </a:cxn>
                  <a:cxn ang="0">
                    <a:pos x="517" y="46"/>
                  </a:cxn>
                  <a:cxn ang="0">
                    <a:pos x="536" y="29"/>
                  </a:cxn>
                  <a:cxn ang="0">
                    <a:pos x="546" y="13"/>
                  </a:cxn>
                </a:cxnLst>
                <a:rect l="0" t="0" r="r" b="b"/>
                <a:pathLst>
                  <a:path w="567" h="1045">
                    <a:moveTo>
                      <a:pt x="268" y="1039"/>
                    </a:moveTo>
                    <a:lnTo>
                      <a:pt x="269" y="1039"/>
                    </a:lnTo>
                    <a:lnTo>
                      <a:pt x="269" y="1041"/>
                    </a:lnTo>
                    <a:lnTo>
                      <a:pt x="272" y="1041"/>
                    </a:lnTo>
                    <a:lnTo>
                      <a:pt x="272" y="1042"/>
                    </a:lnTo>
                    <a:lnTo>
                      <a:pt x="271" y="1043"/>
                    </a:lnTo>
                    <a:lnTo>
                      <a:pt x="271" y="1044"/>
                    </a:lnTo>
                    <a:lnTo>
                      <a:pt x="269" y="1045"/>
                    </a:lnTo>
                    <a:lnTo>
                      <a:pt x="268" y="1045"/>
                    </a:lnTo>
                    <a:lnTo>
                      <a:pt x="268" y="1039"/>
                    </a:lnTo>
                    <a:close/>
                    <a:moveTo>
                      <a:pt x="262" y="1037"/>
                    </a:moveTo>
                    <a:lnTo>
                      <a:pt x="262" y="1038"/>
                    </a:lnTo>
                    <a:lnTo>
                      <a:pt x="263" y="1037"/>
                    </a:lnTo>
                    <a:lnTo>
                      <a:pt x="265" y="1037"/>
                    </a:lnTo>
                    <a:lnTo>
                      <a:pt x="265" y="1039"/>
                    </a:lnTo>
                    <a:lnTo>
                      <a:pt x="263" y="1041"/>
                    </a:lnTo>
                    <a:lnTo>
                      <a:pt x="261" y="1041"/>
                    </a:lnTo>
                    <a:lnTo>
                      <a:pt x="261" y="1038"/>
                    </a:lnTo>
                    <a:lnTo>
                      <a:pt x="262" y="1037"/>
                    </a:lnTo>
                    <a:close/>
                    <a:moveTo>
                      <a:pt x="39" y="1036"/>
                    </a:moveTo>
                    <a:lnTo>
                      <a:pt x="42" y="1036"/>
                    </a:lnTo>
                    <a:lnTo>
                      <a:pt x="43" y="1037"/>
                    </a:lnTo>
                    <a:lnTo>
                      <a:pt x="48" y="1037"/>
                    </a:lnTo>
                    <a:lnTo>
                      <a:pt x="48" y="1041"/>
                    </a:lnTo>
                    <a:lnTo>
                      <a:pt x="47" y="1041"/>
                    </a:lnTo>
                    <a:lnTo>
                      <a:pt x="43" y="1038"/>
                    </a:lnTo>
                    <a:lnTo>
                      <a:pt x="41" y="1037"/>
                    </a:lnTo>
                    <a:lnTo>
                      <a:pt x="39" y="1037"/>
                    </a:lnTo>
                    <a:lnTo>
                      <a:pt x="39" y="1036"/>
                    </a:lnTo>
                    <a:close/>
                    <a:moveTo>
                      <a:pt x="31" y="1027"/>
                    </a:moveTo>
                    <a:lnTo>
                      <a:pt x="33" y="1027"/>
                    </a:lnTo>
                    <a:lnTo>
                      <a:pt x="33" y="1029"/>
                    </a:lnTo>
                    <a:lnTo>
                      <a:pt x="35" y="1030"/>
                    </a:lnTo>
                    <a:lnTo>
                      <a:pt x="35" y="1032"/>
                    </a:lnTo>
                    <a:lnTo>
                      <a:pt x="33" y="1033"/>
                    </a:lnTo>
                    <a:lnTo>
                      <a:pt x="33" y="1032"/>
                    </a:lnTo>
                    <a:lnTo>
                      <a:pt x="32" y="1032"/>
                    </a:lnTo>
                    <a:lnTo>
                      <a:pt x="31" y="1031"/>
                    </a:lnTo>
                    <a:lnTo>
                      <a:pt x="31" y="1027"/>
                    </a:lnTo>
                    <a:close/>
                    <a:moveTo>
                      <a:pt x="56" y="1023"/>
                    </a:moveTo>
                    <a:lnTo>
                      <a:pt x="57" y="1023"/>
                    </a:lnTo>
                    <a:lnTo>
                      <a:pt x="60" y="1024"/>
                    </a:lnTo>
                    <a:lnTo>
                      <a:pt x="61" y="1024"/>
                    </a:lnTo>
                    <a:lnTo>
                      <a:pt x="61" y="1025"/>
                    </a:lnTo>
                    <a:lnTo>
                      <a:pt x="60" y="1027"/>
                    </a:lnTo>
                    <a:lnTo>
                      <a:pt x="57" y="1027"/>
                    </a:lnTo>
                    <a:lnTo>
                      <a:pt x="55" y="1029"/>
                    </a:lnTo>
                    <a:lnTo>
                      <a:pt x="54" y="1027"/>
                    </a:lnTo>
                    <a:lnTo>
                      <a:pt x="54" y="1025"/>
                    </a:lnTo>
                    <a:lnTo>
                      <a:pt x="56" y="1023"/>
                    </a:lnTo>
                    <a:close/>
                    <a:moveTo>
                      <a:pt x="23" y="1013"/>
                    </a:moveTo>
                    <a:lnTo>
                      <a:pt x="24" y="1013"/>
                    </a:lnTo>
                    <a:lnTo>
                      <a:pt x="25" y="1017"/>
                    </a:lnTo>
                    <a:lnTo>
                      <a:pt x="25" y="1018"/>
                    </a:lnTo>
                    <a:lnTo>
                      <a:pt x="26" y="1019"/>
                    </a:lnTo>
                    <a:lnTo>
                      <a:pt x="26" y="1020"/>
                    </a:lnTo>
                    <a:lnTo>
                      <a:pt x="27" y="1020"/>
                    </a:lnTo>
                    <a:lnTo>
                      <a:pt x="27" y="1021"/>
                    </a:lnTo>
                    <a:lnTo>
                      <a:pt x="26" y="1021"/>
                    </a:lnTo>
                    <a:lnTo>
                      <a:pt x="26" y="1023"/>
                    </a:lnTo>
                    <a:lnTo>
                      <a:pt x="29" y="1025"/>
                    </a:lnTo>
                    <a:lnTo>
                      <a:pt x="29" y="1029"/>
                    </a:lnTo>
                    <a:lnTo>
                      <a:pt x="27" y="1030"/>
                    </a:lnTo>
                    <a:lnTo>
                      <a:pt x="27" y="1033"/>
                    </a:lnTo>
                    <a:lnTo>
                      <a:pt x="25" y="1036"/>
                    </a:lnTo>
                    <a:lnTo>
                      <a:pt x="24" y="1036"/>
                    </a:lnTo>
                    <a:lnTo>
                      <a:pt x="23" y="1035"/>
                    </a:lnTo>
                    <a:lnTo>
                      <a:pt x="23" y="1033"/>
                    </a:lnTo>
                    <a:lnTo>
                      <a:pt x="21" y="1031"/>
                    </a:lnTo>
                    <a:lnTo>
                      <a:pt x="21" y="1029"/>
                    </a:lnTo>
                    <a:lnTo>
                      <a:pt x="23" y="1027"/>
                    </a:lnTo>
                    <a:lnTo>
                      <a:pt x="23" y="1025"/>
                    </a:lnTo>
                    <a:lnTo>
                      <a:pt x="21" y="1025"/>
                    </a:lnTo>
                    <a:lnTo>
                      <a:pt x="23" y="1023"/>
                    </a:lnTo>
                    <a:lnTo>
                      <a:pt x="25" y="1024"/>
                    </a:lnTo>
                    <a:lnTo>
                      <a:pt x="23" y="1020"/>
                    </a:lnTo>
                    <a:lnTo>
                      <a:pt x="23" y="1017"/>
                    </a:lnTo>
                    <a:lnTo>
                      <a:pt x="24" y="1016"/>
                    </a:lnTo>
                    <a:lnTo>
                      <a:pt x="23" y="1016"/>
                    </a:lnTo>
                    <a:lnTo>
                      <a:pt x="23" y="1013"/>
                    </a:lnTo>
                    <a:close/>
                    <a:moveTo>
                      <a:pt x="27" y="984"/>
                    </a:moveTo>
                    <a:lnTo>
                      <a:pt x="29" y="984"/>
                    </a:lnTo>
                    <a:lnTo>
                      <a:pt x="29" y="987"/>
                    </a:lnTo>
                    <a:lnTo>
                      <a:pt x="30" y="988"/>
                    </a:lnTo>
                    <a:lnTo>
                      <a:pt x="27" y="990"/>
                    </a:lnTo>
                    <a:lnTo>
                      <a:pt x="26" y="990"/>
                    </a:lnTo>
                    <a:lnTo>
                      <a:pt x="26" y="989"/>
                    </a:lnTo>
                    <a:lnTo>
                      <a:pt x="27" y="989"/>
                    </a:lnTo>
                    <a:lnTo>
                      <a:pt x="27" y="984"/>
                    </a:lnTo>
                    <a:close/>
                    <a:moveTo>
                      <a:pt x="19" y="975"/>
                    </a:moveTo>
                    <a:lnTo>
                      <a:pt x="21" y="975"/>
                    </a:lnTo>
                    <a:lnTo>
                      <a:pt x="21" y="976"/>
                    </a:lnTo>
                    <a:lnTo>
                      <a:pt x="24" y="978"/>
                    </a:lnTo>
                    <a:lnTo>
                      <a:pt x="24" y="980"/>
                    </a:lnTo>
                    <a:lnTo>
                      <a:pt x="25" y="980"/>
                    </a:lnTo>
                    <a:lnTo>
                      <a:pt x="26" y="981"/>
                    </a:lnTo>
                    <a:lnTo>
                      <a:pt x="26" y="982"/>
                    </a:lnTo>
                    <a:lnTo>
                      <a:pt x="27" y="983"/>
                    </a:lnTo>
                    <a:lnTo>
                      <a:pt x="27" y="984"/>
                    </a:lnTo>
                    <a:lnTo>
                      <a:pt x="26" y="984"/>
                    </a:lnTo>
                    <a:lnTo>
                      <a:pt x="26" y="986"/>
                    </a:lnTo>
                    <a:lnTo>
                      <a:pt x="25" y="986"/>
                    </a:lnTo>
                    <a:lnTo>
                      <a:pt x="24" y="984"/>
                    </a:lnTo>
                    <a:lnTo>
                      <a:pt x="23" y="986"/>
                    </a:lnTo>
                    <a:lnTo>
                      <a:pt x="23" y="989"/>
                    </a:lnTo>
                    <a:lnTo>
                      <a:pt x="21" y="990"/>
                    </a:lnTo>
                    <a:lnTo>
                      <a:pt x="21" y="993"/>
                    </a:lnTo>
                    <a:lnTo>
                      <a:pt x="23" y="993"/>
                    </a:lnTo>
                    <a:lnTo>
                      <a:pt x="23" y="994"/>
                    </a:lnTo>
                    <a:lnTo>
                      <a:pt x="24" y="995"/>
                    </a:lnTo>
                    <a:lnTo>
                      <a:pt x="23" y="995"/>
                    </a:lnTo>
                    <a:lnTo>
                      <a:pt x="24" y="996"/>
                    </a:lnTo>
                    <a:lnTo>
                      <a:pt x="23" y="996"/>
                    </a:lnTo>
                    <a:lnTo>
                      <a:pt x="23" y="998"/>
                    </a:lnTo>
                    <a:lnTo>
                      <a:pt x="21" y="998"/>
                    </a:lnTo>
                    <a:lnTo>
                      <a:pt x="20" y="996"/>
                    </a:lnTo>
                    <a:lnTo>
                      <a:pt x="20" y="994"/>
                    </a:lnTo>
                    <a:lnTo>
                      <a:pt x="19" y="993"/>
                    </a:lnTo>
                    <a:lnTo>
                      <a:pt x="20" y="990"/>
                    </a:lnTo>
                    <a:lnTo>
                      <a:pt x="20" y="988"/>
                    </a:lnTo>
                    <a:lnTo>
                      <a:pt x="21" y="986"/>
                    </a:lnTo>
                    <a:lnTo>
                      <a:pt x="23" y="984"/>
                    </a:lnTo>
                    <a:lnTo>
                      <a:pt x="20" y="984"/>
                    </a:lnTo>
                    <a:lnTo>
                      <a:pt x="20" y="982"/>
                    </a:lnTo>
                    <a:lnTo>
                      <a:pt x="19" y="983"/>
                    </a:lnTo>
                    <a:lnTo>
                      <a:pt x="18" y="983"/>
                    </a:lnTo>
                    <a:lnTo>
                      <a:pt x="18" y="981"/>
                    </a:lnTo>
                    <a:lnTo>
                      <a:pt x="19" y="981"/>
                    </a:lnTo>
                    <a:lnTo>
                      <a:pt x="19" y="978"/>
                    </a:lnTo>
                    <a:lnTo>
                      <a:pt x="21" y="978"/>
                    </a:lnTo>
                    <a:lnTo>
                      <a:pt x="20" y="977"/>
                    </a:lnTo>
                    <a:lnTo>
                      <a:pt x="19" y="975"/>
                    </a:lnTo>
                    <a:close/>
                    <a:moveTo>
                      <a:pt x="27" y="965"/>
                    </a:moveTo>
                    <a:lnTo>
                      <a:pt x="29" y="965"/>
                    </a:lnTo>
                    <a:lnTo>
                      <a:pt x="29" y="967"/>
                    </a:lnTo>
                    <a:lnTo>
                      <a:pt x="30" y="967"/>
                    </a:lnTo>
                    <a:lnTo>
                      <a:pt x="32" y="969"/>
                    </a:lnTo>
                    <a:lnTo>
                      <a:pt x="36" y="976"/>
                    </a:lnTo>
                    <a:lnTo>
                      <a:pt x="36" y="982"/>
                    </a:lnTo>
                    <a:lnTo>
                      <a:pt x="32" y="984"/>
                    </a:lnTo>
                    <a:lnTo>
                      <a:pt x="31" y="984"/>
                    </a:lnTo>
                    <a:lnTo>
                      <a:pt x="30" y="983"/>
                    </a:lnTo>
                    <a:lnTo>
                      <a:pt x="32" y="983"/>
                    </a:lnTo>
                    <a:lnTo>
                      <a:pt x="32" y="982"/>
                    </a:lnTo>
                    <a:lnTo>
                      <a:pt x="31" y="981"/>
                    </a:lnTo>
                    <a:lnTo>
                      <a:pt x="31" y="982"/>
                    </a:lnTo>
                    <a:lnTo>
                      <a:pt x="29" y="982"/>
                    </a:lnTo>
                    <a:lnTo>
                      <a:pt x="27" y="981"/>
                    </a:lnTo>
                    <a:lnTo>
                      <a:pt x="27" y="976"/>
                    </a:lnTo>
                    <a:lnTo>
                      <a:pt x="26" y="975"/>
                    </a:lnTo>
                    <a:lnTo>
                      <a:pt x="26" y="973"/>
                    </a:lnTo>
                    <a:lnTo>
                      <a:pt x="25" y="971"/>
                    </a:lnTo>
                    <a:lnTo>
                      <a:pt x="27" y="969"/>
                    </a:lnTo>
                    <a:lnTo>
                      <a:pt x="27" y="968"/>
                    </a:lnTo>
                    <a:lnTo>
                      <a:pt x="26" y="968"/>
                    </a:lnTo>
                    <a:lnTo>
                      <a:pt x="26" y="967"/>
                    </a:lnTo>
                    <a:lnTo>
                      <a:pt x="27" y="967"/>
                    </a:lnTo>
                    <a:lnTo>
                      <a:pt x="27" y="965"/>
                    </a:lnTo>
                    <a:close/>
                    <a:moveTo>
                      <a:pt x="41" y="957"/>
                    </a:moveTo>
                    <a:lnTo>
                      <a:pt x="43" y="957"/>
                    </a:lnTo>
                    <a:lnTo>
                      <a:pt x="43" y="964"/>
                    </a:lnTo>
                    <a:lnTo>
                      <a:pt x="41" y="967"/>
                    </a:lnTo>
                    <a:lnTo>
                      <a:pt x="41" y="969"/>
                    </a:lnTo>
                    <a:lnTo>
                      <a:pt x="42" y="971"/>
                    </a:lnTo>
                    <a:lnTo>
                      <a:pt x="41" y="971"/>
                    </a:lnTo>
                    <a:lnTo>
                      <a:pt x="39" y="970"/>
                    </a:lnTo>
                    <a:lnTo>
                      <a:pt x="37" y="973"/>
                    </a:lnTo>
                    <a:lnTo>
                      <a:pt x="36" y="973"/>
                    </a:lnTo>
                    <a:lnTo>
                      <a:pt x="36" y="968"/>
                    </a:lnTo>
                    <a:lnTo>
                      <a:pt x="35" y="967"/>
                    </a:lnTo>
                    <a:lnTo>
                      <a:pt x="35" y="968"/>
                    </a:lnTo>
                    <a:lnTo>
                      <a:pt x="32" y="968"/>
                    </a:lnTo>
                    <a:lnTo>
                      <a:pt x="31" y="967"/>
                    </a:lnTo>
                    <a:lnTo>
                      <a:pt x="31" y="965"/>
                    </a:lnTo>
                    <a:lnTo>
                      <a:pt x="30" y="964"/>
                    </a:lnTo>
                    <a:lnTo>
                      <a:pt x="31" y="964"/>
                    </a:lnTo>
                    <a:lnTo>
                      <a:pt x="33" y="963"/>
                    </a:lnTo>
                    <a:lnTo>
                      <a:pt x="35" y="963"/>
                    </a:lnTo>
                    <a:lnTo>
                      <a:pt x="33" y="962"/>
                    </a:lnTo>
                    <a:lnTo>
                      <a:pt x="33" y="959"/>
                    </a:lnTo>
                    <a:lnTo>
                      <a:pt x="36" y="959"/>
                    </a:lnTo>
                    <a:lnTo>
                      <a:pt x="37" y="958"/>
                    </a:lnTo>
                    <a:lnTo>
                      <a:pt x="41" y="958"/>
                    </a:lnTo>
                    <a:lnTo>
                      <a:pt x="41" y="957"/>
                    </a:lnTo>
                    <a:close/>
                    <a:moveTo>
                      <a:pt x="24" y="957"/>
                    </a:moveTo>
                    <a:lnTo>
                      <a:pt x="24" y="961"/>
                    </a:lnTo>
                    <a:lnTo>
                      <a:pt x="25" y="961"/>
                    </a:lnTo>
                    <a:lnTo>
                      <a:pt x="25" y="958"/>
                    </a:lnTo>
                    <a:lnTo>
                      <a:pt x="24" y="957"/>
                    </a:lnTo>
                    <a:close/>
                    <a:moveTo>
                      <a:pt x="24" y="953"/>
                    </a:moveTo>
                    <a:lnTo>
                      <a:pt x="25" y="955"/>
                    </a:lnTo>
                    <a:lnTo>
                      <a:pt x="25" y="957"/>
                    </a:lnTo>
                    <a:lnTo>
                      <a:pt x="27" y="957"/>
                    </a:lnTo>
                    <a:lnTo>
                      <a:pt x="27" y="962"/>
                    </a:lnTo>
                    <a:lnTo>
                      <a:pt x="26" y="963"/>
                    </a:lnTo>
                    <a:lnTo>
                      <a:pt x="26" y="964"/>
                    </a:lnTo>
                    <a:lnTo>
                      <a:pt x="25" y="964"/>
                    </a:lnTo>
                    <a:lnTo>
                      <a:pt x="25" y="963"/>
                    </a:lnTo>
                    <a:lnTo>
                      <a:pt x="24" y="963"/>
                    </a:lnTo>
                    <a:lnTo>
                      <a:pt x="24" y="962"/>
                    </a:lnTo>
                    <a:lnTo>
                      <a:pt x="23" y="961"/>
                    </a:lnTo>
                    <a:lnTo>
                      <a:pt x="23" y="957"/>
                    </a:lnTo>
                    <a:lnTo>
                      <a:pt x="24" y="956"/>
                    </a:lnTo>
                    <a:lnTo>
                      <a:pt x="24" y="953"/>
                    </a:lnTo>
                    <a:close/>
                    <a:moveTo>
                      <a:pt x="39" y="941"/>
                    </a:moveTo>
                    <a:lnTo>
                      <a:pt x="41" y="941"/>
                    </a:lnTo>
                    <a:lnTo>
                      <a:pt x="39" y="943"/>
                    </a:lnTo>
                    <a:lnTo>
                      <a:pt x="39" y="941"/>
                    </a:lnTo>
                    <a:close/>
                    <a:moveTo>
                      <a:pt x="13" y="926"/>
                    </a:moveTo>
                    <a:lnTo>
                      <a:pt x="14" y="926"/>
                    </a:lnTo>
                    <a:lnTo>
                      <a:pt x="14" y="927"/>
                    </a:lnTo>
                    <a:lnTo>
                      <a:pt x="19" y="937"/>
                    </a:lnTo>
                    <a:lnTo>
                      <a:pt x="19" y="939"/>
                    </a:lnTo>
                    <a:lnTo>
                      <a:pt x="17" y="939"/>
                    </a:lnTo>
                    <a:lnTo>
                      <a:pt x="19" y="941"/>
                    </a:lnTo>
                    <a:lnTo>
                      <a:pt x="19" y="947"/>
                    </a:lnTo>
                    <a:lnTo>
                      <a:pt x="17" y="947"/>
                    </a:lnTo>
                    <a:lnTo>
                      <a:pt x="17" y="944"/>
                    </a:lnTo>
                    <a:lnTo>
                      <a:pt x="16" y="943"/>
                    </a:lnTo>
                    <a:lnTo>
                      <a:pt x="16" y="945"/>
                    </a:lnTo>
                    <a:lnTo>
                      <a:pt x="14" y="945"/>
                    </a:lnTo>
                    <a:lnTo>
                      <a:pt x="13" y="943"/>
                    </a:lnTo>
                    <a:lnTo>
                      <a:pt x="13" y="941"/>
                    </a:lnTo>
                    <a:lnTo>
                      <a:pt x="12" y="940"/>
                    </a:lnTo>
                    <a:lnTo>
                      <a:pt x="12" y="939"/>
                    </a:lnTo>
                    <a:lnTo>
                      <a:pt x="16" y="939"/>
                    </a:lnTo>
                    <a:lnTo>
                      <a:pt x="17" y="937"/>
                    </a:lnTo>
                    <a:lnTo>
                      <a:pt x="16" y="938"/>
                    </a:lnTo>
                    <a:lnTo>
                      <a:pt x="16" y="937"/>
                    </a:lnTo>
                    <a:lnTo>
                      <a:pt x="14" y="937"/>
                    </a:lnTo>
                    <a:lnTo>
                      <a:pt x="14" y="936"/>
                    </a:lnTo>
                    <a:lnTo>
                      <a:pt x="13" y="936"/>
                    </a:lnTo>
                    <a:lnTo>
                      <a:pt x="13" y="930"/>
                    </a:lnTo>
                    <a:lnTo>
                      <a:pt x="12" y="927"/>
                    </a:lnTo>
                    <a:lnTo>
                      <a:pt x="13" y="926"/>
                    </a:lnTo>
                    <a:close/>
                    <a:moveTo>
                      <a:pt x="13" y="916"/>
                    </a:moveTo>
                    <a:lnTo>
                      <a:pt x="14" y="916"/>
                    </a:lnTo>
                    <a:lnTo>
                      <a:pt x="16" y="919"/>
                    </a:lnTo>
                    <a:lnTo>
                      <a:pt x="21" y="921"/>
                    </a:lnTo>
                    <a:lnTo>
                      <a:pt x="24" y="926"/>
                    </a:lnTo>
                    <a:lnTo>
                      <a:pt x="24" y="927"/>
                    </a:lnTo>
                    <a:lnTo>
                      <a:pt x="23" y="928"/>
                    </a:lnTo>
                    <a:lnTo>
                      <a:pt x="20" y="930"/>
                    </a:lnTo>
                    <a:lnTo>
                      <a:pt x="20" y="926"/>
                    </a:lnTo>
                    <a:lnTo>
                      <a:pt x="18" y="925"/>
                    </a:lnTo>
                    <a:lnTo>
                      <a:pt x="18" y="922"/>
                    </a:lnTo>
                    <a:lnTo>
                      <a:pt x="17" y="921"/>
                    </a:lnTo>
                    <a:lnTo>
                      <a:pt x="14" y="921"/>
                    </a:lnTo>
                    <a:lnTo>
                      <a:pt x="14" y="919"/>
                    </a:lnTo>
                    <a:lnTo>
                      <a:pt x="13" y="916"/>
                    </a:lnTo>
                    <a:close/>
                    <a:moveTo>
                      <a:pt x="6" y="907"/>
                    </a:moveTo>
                    <a:lnTo>
                      <a:pt x="7" y="908"/>
                    </a:lnTo>
                    <a:lnTo>
                      <a:pt x="7" y="910"/>
                    </a:lnTo>
                    <a:lnTo>
                      <a:pt x="8" y="910"/>
                    </a:lnTo>
                    <a:lnTo>
                      <a:pt x="8" y="914"/>
                    </a:lnTo>
                    <a:lnTo>
                      <a:pt x="6" y="914"/>
                    </a:lnTo>
                    <a:lnTo>
                      <a:pt x="6" y="907"/>
                    </a:lnTo>
                    <a:close/>
                    <a:moveTo>
                      <a:pt x="42" y="904"/>
                    </a:moveTo>
                    <a:lnTo>
                      <a:pt x="43" y="906"/>
                    </a:lnTo>
                    <a:lnTo>
                      <a:pt x="44" y="906"/>
                    </a:lnTo>
                    <a:lnTo>
                      <a:pt x="44" y="913"/>
                    </a:lnTo>
                    <a:lnTo>
                      <a:pt x="43" y="918"/>
                    </a:lnTo>
                    <a:lnTo>
                      <a:pt x="43" y="919"/>
                    </a:lnTo>
                    <a:lnTo>
                      <a:pt x="44" y="922"/>
                    </a:lnTo>
                    <a:lnTo>
                      <a:pt x="43" y="924"/>
                    </a:lnTo>
                    <a:lnTo>
                      <a:pt x="42" y="924"/>
                    </a:lnTo>
                    <a:lnTo>
                      <a:pt x="41" y="925"/>
                    </a:lnTo>
                    <a:lnTo>
                      <a:pt x="41" y="926"/>
                    </a:lnTo>
                    <a:lnTo>
                      <a:pt x="37" y="927"/>
                    </a:lnTo>
                    <a:lnTo>
                      <a:pt x="36" y="927"/>
                    </a:lnTo>
                    <a:lnTo>
                      <a:pt x="36" y="926"/>
                    </a:lnTo>
                    <a:lnTo>
                      <a:pt x="33" y="924"/>
                    </a:lnTo>
                    <a:lnTo>
                      <a:pt x="31" y="920"/>
                    </a:lnTo>
                    <a:lnTo>
                      <a:pt x="29" y="918"/>
                    </a:lnTo>
                    <a:lnTo>
                      <a:pt x="29" y="916"/>
                    </a:lnTo>
                    <a:lnTo>
                      <a:pt x="32" y="916"/>
                    </a:lnTo>
                    <a:lnTo>
                      <a:pt x="32" y="915"/>
                    </a:lnTo>
                    <a:lnTo>
                      <a:pt x="33" y="915"/>
                    </a:lnTo>
                    <a:lnTo>
                      <a:pt x="35" y="913"/>
                    </a:lnTo>
                    <a:lnTo>
                      <a:pt x="37" y="912"/>
                    </a:lnTo>
                    <a:lnTo>
                      <a:pt x="38" y="912"/>
                    </a:lnTo>
                    <a:lnTo>
                      <a:pt x="39" y="910"/>
                    </a:lnTo>
                    <a:lnTo>
                      <a:pt x="39" y="906"/>
                    </a:lnTo>
                    <a:lnTo>
                      <a:pt x="41" y="906"/>
                    </a:lnTo>
                    <a:lnTo>
                      <a:pt x="42" y="904"/>
                    </a:lnTo>
                    <a:close/>
                    <a:moveTo>
                      <a:pt x="6" y="883"/>
                    </a:moveTo>
                    <a:lnTo>
                      <a:pt x="8" y="883"/>
                    </a:lnTo>
                    <a:lnTo>
                      <a:pt x="8" y="884"/>
                    </a:lnTo>
                    <a:lnTo>
                      <a:pt x="10" y="884"/>
                    </a:lnTo>
                    <a:lnTo>
                      <a:pt x="10" y="885"/>
                    </a:lnTo>
                    <a:lnTo>
                      <a:pt x="11" y="887"/>
                    </a:lnTo>
                    <a:lnTo>
                      <a:pt x="12" y="889"/>
                    </a:lnTo>
                    <a:lnTo>
                      <a:pt x="12" y="890"/>
                    </a:lnTo>
                    <a:lnTo>
                      <a:pt x="10" y="890"/>
                    </a:lnTo>
                    <a:lnTo>
                      <a:pt x="10" y="888"/>
                    </a:lnTo>
                    <a:lnTo>
                      <a:pt x="8" y="888"/>
                    </a:lnTo>
                    <a:lnTo>
                      <a:pt x="7" y="887"/>
                    </a:lnTo>
                    <a:lnTo>
                      <a:pt x="8" y="887"/>
                    </a:lnTo>
                    <a:lnTo>
                      <a:pt x="7" y="885"/>
                    </a:lnTo>
                    <a:lnTo>
                      <a:pt x="6" y="885"/>
                    </a:lnTo>
                    <a:lnTo>
                      <a:pt x="6" y="883"/>
                    </a:lnTo>
                    <a:close/>
                    <a:moveTo>
                      <a:pt x="1" y="871"/>
                    </a:moveTo>
                    <a:lnTo>
                      <a:pt x="2" y="871"/>
                    </a:lnTo>
                    <a:lnTo>
                      <a:pt x="2" y="873"/>
                    </a:lnTo>
                    <a:lnTo>
                      <a:pt x="4" y="875"/>
                    </a:lnTo>
                    <a:lnTo>
                      <a:pt x="4" y="878"/>
                    </a:lnTo>
                    <a:lnTo>
                      <a:pt x="2" y="879"/>
                    </a:lnTo>
                    <a:lnTo>
                      <a:pt x="2" y="878"/>
                    </a:lnTo>
                    <a:lnTo>
                      <a:pt x="1" y="878"/>
                    </a:lnTo>
                    <a:lnTo>
                      <a:pt x="1" y="877"/>
                    </a:lnTo>
                    <a:lnTo>
                      <a:pt x="0" y="877"/>
                    </a:lnTo>
                    <a:lnTo>
                      <a:pt x="0" y="872"/>
                    </a:lnTo>
                    <a:lnTo>
                      <a:pt x="1" y="872"/>
                    </a:lnTo>
                    <a:lnTo>
                      <a:pt x="1" y="871"/>
                    </a:lnTo>
                    <a:close/>
                    <a:moveTo>
                      <a:pt x="10" y="860"/>
                    </a:moveTo>
                    <a:lnTo>
                      <a:pt x="10" y="864"/>
                    </a:lnTo>
                    <a:lnTo>
                      <a:pt x="11" y="865"/>
                    </a:lnTo>
                    <a:lnTo>
                      <a:pt x="11" y="864"/>
                    </a:lnTo>
                    <a:lnTo>
                      <a:pt x="12" y="863"/>
                    </a:lnTo>
                    <a:lnTo>
                      <a:pt x="12" y="861"/>
                    </a:lnTo>
                    <a:lnTo>
                      <a:pt x="13" y="861"/>
                    </a:lnTo>
                    <a:lnTo>
                      <a:pt x="13" y="863"/>
                    </a:lnTo>
                    <a:lnTo>
                      <a:pt x="14" y="867"/>
                    </a:lnTo>
                    <a:lnTo>
                      <a:pt x="14" y="869"/>
                    </a:lnTo>
                    <a:lnTo>
                      <a:pt x="11" y="872"/>
                    </a:lnTo>
                    <a:lnTo>
                      <a:pt x="11" y="873"/>
                    </a:lnTo>
                    <a:lnTo>
                      <a:pt x="10" y="872"/>
                    </a:lnTo>
                    <a:lnTo>
                      <a:pt x="10" y="870"/>
                    </a:lnTo>
                    <a:lnTo>
                      <a:pt x="8" y="870"/>
                    </a:lnTo>
                    <a:lnTo>
                      <a:pt x="7" y="871"/>
                    </a:lnTo>
                    <a:lnTo>
                      <a:pt x="7" y="873"/>
                    </a:lnTo>
                    <a:lnTo>
                      <a:pt x="6" y="875"/>
                    </a:lnTo>
                    <a:lnTo>
                      <a:pt x="6" y="865"/>
                    </a:lnTo>
                    <a:lnTo>
                      <a:pt x="7" y="865"/>
                    </a:lnTo>
                    <a:lnTo>
                      <a:pt x="7" y="864"/>
                    </a:lnTo>
                    <a:lnTo>
                      <a:pt x="8" y="867"/>
                    </a:lnTo>
                    <a:lnTo>
                      <a:pt x="10" y="867"/>
                    </a:lnTo>
                    <a:lnTo>
                      <a:pt x="10" y="865"/>
                    </a:lnTo>
                    <a:lnTo>
                      <a:pt x="8" y="861"/>
                    </a:lnTo>
                    <a:lnTo>
                      <a:pt x="10" y="860"/>
                    </a:lnTo>
                    <a:close/>
                    <a:moveTo>
                      <a:pt x="8" y="816"/>
                    </a:moveTo>
                    <a:lnTo>
                      <a:pt x="10" y="816"/>
                    </a:lnTo>
                    <a:lnTo>
                      <a:pt x="10" y="817"/>
                    </a:lnTo>
                    <a:lnTo>
                      <a:pt x="11" y="817"/>
                    </a:lnTo>
                    <a:lnTo>
                      <a:pt x="11" y="820"/>
                    </a:lnTo>
                    <a:lnTo>
                      <a:pt x="8" y="820"/>
                    </a:lnTo>
                    <a:lnTo>
                      <a:pt x="8" y="818"/>
                    </a:lnTo>
                    <a:lnTo>
                      <a:pt x="7" y="817"/>
                    </a:lnTo>
                    <a:lnTo>
                      <a:pt x="8" y="817"/>
                    </a:lnTo>
                    <a:lnTo>
                      <a:pt x="8" y="816"/>
                    </a:lnTo>
                    <a:close/>
                    <a:moveTo>
                      <a:pt x="10" y="799"/>
                    </a:moveTo>
                    <a:lnTo>
                      <a:pt x="13" y="799"/>
                    </a:lnTo>
                    <a:lnTo>
                      <a:pt x="24" y="803"/>
                    </a:lnTo>
                    <a:lnTo>
                      <a:pt x="24" y="804"/>
                    </a:lnTo>
                    <a:lnTo>
                      <a:pt x="23" y="805"/>
                    </a:lnTo>
                    <a:lnTo>
                      <a:pt x="20" y="805"/>
                    </a:lnTo>
                    <a:lnTo>
                      <a:pt x="20" y="803"/>
                    </a:lnTo>
                    <a:lnTo>
                      <a:pt x="19" y="805"/>
                    </a:lnTo>
                    <a:lnTo>
                      <a:pt x="17" y="807"/>
                    </a:lnTo>
                    <a:lnTo>
                      <a:pt x="16" y="808"/>
                    </a:lnTo>
                    <a:lnTo>
                      <a:pt x="11" y="809"/>
                    </a:lnTo>
                    <a:lnTo>
                      <a:pt x="10" y="808"/>
                    </a:lnTo>
                    <a:lnTo>
                      <a:pt x="10" y="807"/>
                    </a:lnTo>
                    <a:lnTo>
                      <a:pt x="11" y="807"/>
                    </a:lnTo>
                    <a:lnTo>
                      <a:pt x="12" y="805"/>
                    </a:lnTo>
                    <a:lnTo>
                      <a:pt x="11" y="805"/>
                    </a:lnTo>
                    <a:lnTo>
                      <a:pt x="7" y="804"/>
                    </a:lnTo>
                    <a:lnTo>
                      <a:pt x="6" y="804"/>
                    </a:lnTo>
                    <a:lnTo>
                      <a:pt x="10" y="801"/>
                    </a:lnTo>
                    <a:lnTo>
                      <a:pt x="10" y="799"/>
                    </a:lnTo>
                    <a:close/>
                    <a:moveTo>
                      <a:pt x="41" y="762"/>
                    </a:moveTo>
                    <a:lnTo>
                      <a:pt x="43" y="764"/>
                    </a:lnTo>
                    <a:lnTo>
                      <a:pt x="44" y="762"/>
                    </a:lnTo>
                    <a:lnTo>
                      <a:pt x="45" y="764"/>
                    </a:lnTo>
                    <a:lnTo>
                      <a:pt x="45" y="765"/>
                    </a:lnTo>
                    <a:lnTo>
                      <a:pt x="49" y="765"/>
                    </a:lnTo>
                    <a:lnTo>
                      <a:pt x="49" y="766"/>
                    </a:lnTo>
                    <a:lnTo>
                      <a:pt x="48" y="766"/>
                    </a:lnTo>
                    <a:lnTo>
                      <a:pt x="48" y="768"/>
                    </a:lnTo>
                    <a:lnTo>
                      <a:pt x="49" y="768"/>
                    </a:lnTo>
                    <a:lnTo>
                      <a:pt x="48" y="769"/>
                    </a:lnTo>
                    <a:lnTo>
                      <a:pt x="48" y="771"/>
                    </a:lnTo>
                    <a:lnTo>
                      <a:pt x="44" y="772"/>
                    </a:lnTo>
                    <a:lnTo>
                      <a:pt x="37" y="772"/>
                    </a:lnTo>
                    <a:lnTo>
                      <a:pt x="37" y="769"/>
                    </a:lnTo>
                    <a:lnTo>
                      <a:pt x="41" y="769"/>
                    </a:lnTo>
                    <a:lnTo>
                      <a:pt x="39" y="768"/>
                    </a:lnTo>
                    <a:lnTo>
                      <a:pt x="37" y="768"/>
                    </a:lnTo>
                    <a:lnTo>
                      <a:pt x="37" y="767"/>
                    </a:lnTo>
                    <a:lnTo>
                      <a:pt x="38" y="766"/>
                    </a:lnTo>
                    <a:lnTo>
                      <a:pt x="38" y="764"/>
                    </a:lnTo>
                    <a:lnTo>
                      <a:pt x="41" y="762"/>
                    </a:lnTo>
                    <a:close/>
                    <a:moveTo>
                      <a:pt x="44" y="756"/>
                    </a:moveTo>
                    <a:lnTo>
                      <a:pt x="45" y="756"/>
                    </a:lnTo>
                    <a:lnTo>
                      <a:pt x="47" y="758"/>
                    </a:lnTo>
                    <a:lnTo>
                      <a:pt x="45" y="759"/>
                    </a:lnTo>
                    <a:lnTo>
                      <a:pt x="45" y="760"/>
                    </a:lnTo>
                    <a:lnTo>
                      <a:pt x="44" y="761"/>
                    </a:lnTo>
                    <a:lnTo>
                      <a:pt x="43" y="760"/>
                    </a:lnTo>
                    <a:lnTo>
                      <a:pt x="42" y="761"/>
                    </a:lnTo>
                    <a:lnTo>
                      <a:pt x="41" y="760"/>
                    </a:lnTo>
                    <a:lnTo>
                      <a:pt x="42" y="759"/>
                    </a:lnTo>
                    <a:lnTo>
                      <a:pt x="44" y="759"/>
                    </a:lnTo>
                    <a:lnTo>
                      <a:pt x="43" y="758"/>
                    </a:lnTo>
                    <a:lnTo>
                      <a:pt x="44" y="756"/>
                    </a:lnTo>
                    <a:close/>
                    <a:moveTo>
                      <a:pt x="37" y="756"/>
                    </a:moveTo>
                    <a:lnTo>
                      <a:pt x="38" y="756"/>
                    </a:lnTo>
                    <a:lnTo>
                      <a:pt x="38" y="758"/>
                    </a:lnTo>
                    <a:lnTo>
                      <a:pt x="41" y="758"/>
                    </a:lnTo>
                    <a:lnTo>
                      <a:pt x="41" y="759"/>
                    </a:lnTo>
                    <a:lnTo>
                      <a:pt x="39" y="759"/>
                    </a:lnTo>
                    <a:lnTo>
                      <a:pt x="38" y="760"/>
                    </a:lnTo>
                    <a:lnTo>
                      <a:pt x="37" y="760"/>
                    </a:lnTo>
                    <a:lnTo>
                      <a:pt x="37" y="756"/>
                    </a:lnTo>
                    <a:close/>
                    <a:moveTo>
                      <a:pt x="54" y="750"/>
                    </a:moveTo>
                    <a:lnTo>
                      <a:pt x="55" y="750"/>
                    </a:lnTo>
                    <a:lnTo>
                      <a:pt x="56" y="752"/>
                    </a:lnTo>
                    <a:lnTo>
                      <a:pt x="56" y="754"/>
                    </a:lnTo>
                    <a:lnTo>
                      <a:pt x="57" y="755"/>
                    </a:lnTo>
                    <a:lnTo>
                      <a:pt x="57" y="756"/>
                    </a:lnTo>
                    <a:lnTo>
                      <a:pt x="60" y="759"/>
                    </a:lnTo>
                    <a:lnTo>
                      <a:pt x="51" y="767"/>
                    </a:lnTo>
                    <a:lnTo>
                      <a:pt x="49" y="767"/>
                    </a:lnTo>
                    <a:lnTo>
                      <a:pt x="49" y="766"/>
                    </a:lnTo>
                    <a:lnTo>
                      <a:pt x="50" y="765"/>
                    </a:lnTo>
                    <a:lnTo>
                      <a:pt x="50" y="760"/>
                    </a:lnTo>
                    <a:lnTo>
                      <a:pt x="49" y="759"/>
                    </a:lnTo>
                    <a:lnTo>
                      <a:pt x="49" y="755"/>
                    </a:lnTo>
                    <a:lnTo>
                      <a:pt x="50" y="753"/>
                    </a:lnTo>
                    <a:lnTo>
                      <a:pt x="51" y="752"/>
                    </a:lnTo>
                    <a:lnTo>
                      <a:pt x="52" y="752"/>
                    </a:lnTo>
                    <a:lnTo>
                      <a:pt x="54" y="750"/>
                    </a:lnTo>
                    <a:close/>
                    <a:moveTo>
                      <a:pt x="66" y="749"/>
                    </a:moveTo>
                    <a:lnTo>
                      <a:pt x="67" y="749"/>
                    </a:lnTo>
                    <a:lnTo>
                      <a:pt x="68" y="752"/>
                    </a:lnTo>
                    <a:lnTo>
                      <a:pt x="70" y="752"/>
                    </a:lnTo>
                    <a:lnTo>
                      <a:pt x="72" y="753"/>
                    </a:lnTo>
                    <a:lnTo>
                      <a:pt x="70" y="753"/>
                    </a:lnTo>
                    <a:lnTo>
                      <a:pt x="64" y="754"/>
                    </a:lnTo>
                    <a:lnTo>
                      <a:pt x="61" y="753"/>
                    </a:lnTo>
                    <a:lnTo>
                      <a:pt x="58" y="750"/>
                    </a:lnTo>
                    <a:lnTo>
                      <a:pt x="66" y="749"/>
                    </a:lnTo>
                    <a:close/>
                    <a:moveTo>
                      <a:pt x="93" y="722"/>
                    </a:moveTo>
                    <a:lnTo>
                      <a:pt x="94" y="722"/>
                    </a:lnTo>
                    <a:lnTo>
                      <a:pt x="95" y="723"/>
                    </a:lnTo>
                    <a:lnTo>
                      <a:pt x="95" y="726"/>
                    </a:lnTo>
                    <a:lnTo>
                      <a:pt x="88" y="728"/>
                    </a:lnTo>
                    <a:lnTo>
                      <a:pt x="86" y="730"/>
                    </a:lnTo>
                    <a:lnTo>
                      <a:pt x="85" y="730"/>
                    </a:lnTo>
                    <a:lnTo>
                      <a:pt x="85" y="726"/>
                    </a:lnTo>
                    <a:lnTo>
                      <a:pt x="86" y="726"/>
                    </a:lnTo>
                    <a:lnTo>
                      <a:pt x="86" y="723"/>
                    </a:lnTo>
                    <a:lnTo>
                      <a:pt x="87" y="723"/>
                    </a:lnTo>
                    <a:lnTo>
                      <a:pt x="87" y="724"/>
                    </a:lnTo>
                    <a:lnTo>
                      <a:pt x="88" y="724"/>
                    </a:lnTo>
                    <a:lnTo>
                      <a:pt x="93" y="722"/>
                    </a:lnTo>
                    <a:close/>
                    <a:moveTo>
                      <a:pt x="91" y="711"/>
                    </a:moveTo>
                    <a:lnTo>
                      <a:pt x="91" y="712"/>
                    </a:lnTo>
                    <a:lnTo>
                      <a:pt x="92" y="713"/>
                    </a:lnTo>
                    <a:lnTo>
                      <a:pt x="93" y="712"/>
                    </a:lnTo>
                    <a:lnTo>
                      <a:pt x="94" y="712"/>
                    </a:lnTo>
                    <a:lnTo>
                      <a:pt x="97" y="711"/>
                    </a:lnTo>
                    <a:lnTo>
                      <a:pt x="97" y="715"/>
                    </a:lnTo>
                    <a:lnTo>
                      <a:pt x="95" y="715"/>
                    </a:lnTo>
                    <a:lnTo>
                      <a:pt x="94" y="716"/>
                    </a:lnTo>
                    <a:lnTo>
                      <a:pt x="95" y="717"/>
                    </a:lnTo>
                    <a:lnTo>
                      <a:pt x="95" y="718"/>
                    </a:lnTo>
                    <a:lnTo>
                      <a:pt x="94" y="719"/>
                    </a:lnTo>
                    <a:lnTo>
                      <a:pt x="94" y="718"/>
                    </a:lnTo>
                    <a:lnTo>
                      <a:pt x="93" y="717"/>
                    </a:lnTo>
                    <a:lnTo>
                      <a:pt x="91" y="716"/>
                    </a:lnTo>
                    <a:lnTo>
                      <a:pt x="89" y="716"/>
                    </a:lnTo>
                    <a:lnTo>
                      <a:pt x="89" y="715"/>
                    </a:lnTo>
                    <a:lnTo>
                      <a:pt x="91" y="715"/>
                    </a:lnTo>
                    <a:lnTo>
                      <a:pt x="91" y="713"/>
                    </a:lnTo>
                    <a:lnTo>
                      <a:pt x="89" y="713"/>
                    </a:lnTo>
                    <a:lnTo>
                      <a:pt x="89" y="712"/>
                    </a:lnTo>
                    <a:lnTo>
                      <a:pt x="91" y="711"/>
                    </a:lnTo>
                    <a:close/>
                    <a:moveTo>
                      <a:pt x="129" y="689"/>
                    </a:moveTo>
                    <a:lnTo>
                      <a:pt x="130" y="689"/>
                    </a:lnTo>
                    <a:lnTo>
                      <a:pt x="132" y="691"/>
                    </a:lnTo>
                    <a:lnTo>
                      <a:pt x="135" y="689"/>
                    </a:lnTo>
                    <a:lnTo>
                      <a:pt x="137" y="689"/>
                    </a:lnTo>
                    <a:lnTo>
                      <a:pt x="138" y="691"/>
                    </a:lnTo>
                    <a:lnTo>
                      <a:pt x="137" y="692"/>
                    </a:lnTo>
                    <a:lnTo>
                      <a:pt x="136" y="694"/>
                    </a:lnTo>
                    <a:lnTo>
                      <a:pt x="135" y="695"/>
                    </a:lnTo>
                    <a:lnTo>
                      <a:pt x="134" y="695"/>
                    </a:lnTo>
                    <a:lnTo>
                      <a:pt x="132" y="697"/>
                    </a:lnTo>
                    <a:lnTo>
                      <a:pt x="131" y="695"/>
                    </a:lnTo>
                    <a:lnTo>
                      <a:pt x="130" y="695"/>
                    </a:lnTo>
                    <a:lnTo>
                      <a:pt x="128" y="693"/>
                    </a:lnTo>
                    <a:lnTo>
                      <a:pt x="129" y="692"/>
                    </a:lnTo>
                    <a:lnTo>
                      <a:pt x="129" y="689"/>
                    </a:lnTo>
                    <a:close/>
                    <a:moveTo>
                      <a:pt x="124" y="687"/>
                    </a:moveTo>
                    <a:lnTo>
                      <a:pt x="126" y="687"/>
                    </a:lnTo>
                    <a:lnTo>
                      <a:pt x="126" y="693"/>
                    </a:lnTo>
                    <a:lnTo>
                      <a:pt x="128" y="694"/>
                    </a:lnTo>
                    <a:lnTo>
                      <a:pt x="128" y="697"/>
                    </a:lnTo>
                    <a:lnTo>
                      <a:pt x="129" y="698"/>
                    </a:lnTo>
                    <a:lnTo>
                      <a:pt x="128" y="699"/>
                    </a:lnTo>
                    <a:lnTo>
                      <a:pt x="125" y="699"/>
                    </a:lnTo>
                    <a:lnTo>
                      <a:pt x="125" y="700"/>
                    </a:lnTo>
                    <a:lnTo>
                      <a:pt x="124" y="700"/>
                    </a:lnTo>
                    <a:lnTo>
                      <a:pt x="122" y="704"/>
                    </a:lnTo>
                    <a:lnTo>
                      <a:pt x="120" y="704"/>
                    </a:lnTo>
                    <a:lnTo>
                      <a:pt x="120" y="703"/>
                    </a:lnTo>
                    <a:lnTo>
                      <a:pt x="119" y="701"/>
                    </a:lnTo>
                    <a:lnTo>
                      <a:pt x="116" y="700"/>
                    </a:lnTo>
                    <a:lnTo>
                      <a:pt x="116" y="699"/>
                    </a:lnTo>
                    <a:lnTo>
                      <a:pt x="114" y="699"/>
                    </a:lnTo>
                    <a:lnTo>
                      <a:pt x="116" y="698"/>
                    </a:lnTo>
                    <a:lnTo>
                      <a:pt x="116" y="697"/>
                    </a:lnTo>
                    <a:lnTo>
                      <a:pt x="118" y="697"/>
                    </a:lnTo>
                    <a:lnTo>
                      <a:pt x="117" y="695"/>
                    </a:lnTo>
                    <a:lnTo>
                      <a:pt x="117" y="694"/>
                    </a:lnTo>
                    <a:lnTo>
                      <a:pt x="118" y="694"/>
                    </a:lnTo>
                    <a:lnTo>
                      <a:pt x="117" y="693"/>
                    </a:lnTo>
                    <a:lnTo>
                      <a:pt x="120" y="692"/>
                    </a:lnTo>
                    <a:lnTo>
                      <a:pt x="119" y="693"/>
                    </a:lnTo>
                    <a:lnTo>
                      <a:pt x="120" y="693"/>
                    </a:lnTo>
                    <a:lnTo>
                      <a:pt x="122" y="694"/>
                    </a:lnTo>
                    <a:lnTo>
                      <a:pt x="123" y="697"/>
                    </a:lnTo>
                    <a:lnTo>
                      <a:pt x="123" y="695"/>
                    </a:lnTo>
                    <a:lnTo>
                      <a:pt x="124" y="694"/>
                    </a:lnTo>
                    <a:lnTo>
                      <a:pt x="123" y="693"/>
                    </a:lnTo>
                    <a:lnTo>
                      <a:pt x="124" y="693"/>
                    </a:lnTo>
                    <a:lnTo>
                      <a:pt x="124" y="692"/>
                    </a:lnTo>
                    <a:lnTo>
                      <a:pt x="125" y="691"/>
                    </a:lnTo>
                    <a:lnTo>
                      <a:pt x="125" y="689"/>
                    </a:lnTo>
                    <a:lnTo>
                      <a:pt x="124" y="687"/>
                    </a:lnTo>
                    <a:close/>
                    <a:moveTo>
                      <a:pt x="144" y="675"/>
                    </a:moveTo>
                    <a:lnTo>
                      <a:pt x="147" y="676"/>
                    </a:lnTo>
                    <a:lnTo>
                      <a:pt x="148" y="679"/>
                    </a:lnTo>
                    <a:lnTo>
                      <a:pt x="149" y="680"/>
                    </a:lnTo>
                    <a:lnTo>
                      <a:pt x="149" y="678"/>
                    </a:lnTo>
                    <a:lnTo>
                      <a:pt x="151" y="678"/>
                    </a:lnTo>
                    <a:lnTo>
                      <a:pt x="153" y="680"/>
                    </a:lnTo>
                    <a:lnTo>
                      <a:pt x="154" y="680"/>
                    </a:lnTo>
                    <a:lnTo>
                      <a:pt x="154" y="681"/>
                    </a:lnTo>
                    <a:lnTo>
                      <a:pt x="155" y="681"/>
                    </a:lnTo>
                    <a:lnTo>
                      <a:pt x="155" y="682"/>
                    </a:lnTo>
                    <a:lnTo>
                      <a:pt x="151" y="683"/>
                    </a:lnTo>
                    <a:lnTo>
                      <a:pt x="150" y="683"/>
                    </a:lnTo>
                    <a:lnTo>
                      <a:pt x="150" y="682"/>
                    </a:lnTo>
                    <a:lnTo>
                      <a:pt x="149" y="682"/>
                    </a:lnTo>
                    <a:lnTo>
                      <a:pt x="149" y="683"/>
                    </a:lnTo>
                    <a:lnTo>
                      <a:pt x="142" y="686"/>
                    </a:lnTo>
                    <a:lnTo>
                      <a:pt x="141" y="685"/>
                    </a:lnTo>
                    <a:lnTo>
                      <a:pt x="138" y="681"/>
                    </a:lnTo>
                    <a:lnTo>
                      <a:pt x="141" y="680"/>
                    </a:lnTo>
                    <a:lnTo>
                      <a:pt x="143" y="676"/>
                    </a:lnTo>
                    <a:lnTo>
                      <a:pt x="144" y="675"/>
                    </a:lnTo>
                    <a:close/>
                    <a:moveTo>
                      <a:pt x="159" y="672"/>
                    </a:moveTo>
                    <a:lnTo>
                      <a:pt x="160" y="672"/>
                    </a:lnTo>
                    <a:lnTo>
                      <a:pt x="161" y="673"/>
                    </a:lnTo>
                    <a:lnTo>
                      <a:pt x="162" y="675"/>
                    </a:lnTo>
                    <a:lnTo>
                      <a:pt x="165" y="678"/>
                    </a:lnTo>
                    <a:lnTo>
                      <a:pt x="166" y="680"/>
                    </a:lnTo>
                    <a:lnTo>
                      <a:pt x="166" y="681"/>
                    </a:lnTo>
                    <a:lnTo>
                      <a:pt x="160" y="683"/>
                    </a:lnTo>
                    <a:lnTo>
                      <a:pt x="157" y="682"/>
                    </a:lnTo>
                    <a:lnTo>
                      <a:pt x="156" y="682"/>
                    </a:lnTo>
                    <a:lnTo>
                      <a:pt x="154" y="678"/>
                    </a:lnTo>
                    <a:lnTo>
                      <a:pt x="153" y="676"/>
                    </a:lnTo>
                    <a:lnTo>
                      <a:pt x="153" y="673"/>
                    </a:lnTo>
                    <a:lnTo>
                      <a:pt x="155" y="673"/>
                    </a:lnTo>
                    <a:lnTo>
                      <a:pt x="155" y="674"/>
                    </a:lnTo>
                    <a:lnTo>
                      <a:pt x="156" y="674"/>
                    </a:lnTo>
                    <a:lnTo>
                      <a:pt x="156" y="673"/>
                    </a:lnTo>
                    <a:lnTo>
                      <a:pt x="157" y="674"/>
                    </a:lnTo>
                    <a:lnTo>
                      <a:pt x="157" y="676"/>
                    </a:lnTo>
                    <a:lnTo>
                      <a:pt x="159" y="678"/>
                    </a:lnTo>
                    <a:lnTo>
                      <a:pt x="159" y="672"/>
                    </a:lnTo>
                    <a:close/>
                    <a:moveTo>
                      <a:pt x="142" y="654"/>
                    </a:moveTo>
                    <a:lnTo>
                      <a:pt x="144" y="654"/>
                    </a:lnTo>
                    <a:lnTo>
                      <a:pt x="145" y="655"/>
                    </a:lnTo>
                    <a:lnTo>
                      <a:pt x="147" y="658"/>
                    </a:lnTo>
                    <a:lnTo>
                      <a:pt x="149" y="660"/>
                    </a:lnTo>
                    <a:lnTo>
                      <a:pt x="149" y="662"/>
                    </a:lnTo>
                    <a:lnTo>
                      <a:pt x="148" y="664"/>
                    </a:lnTo>
                    <a:lnTo>
                      <a:pt x="148" y="666"/>
                    </a:lnTo>
                    <a:lnTo>
                      <a:pt x="145" y="666"/>
                    </a:lnTo>
                    <a:lnTo>
                      <a:pt x="145" y="668"/>
                    </a:lnTo>
                    <a:lnTo>
                      <a:pt x="142" y="668"/>
                    </a:lnTo>
                    <a:lnTo>
                      <a:pt x="141" y="669"/>
                    </a:lnTo>
                    <a:lnTo>
                      <a:pt x="141" y="668"/>
                    </a:lnTo>
                    <a:lnTo>
                      <a:pt x="138" y="667"/>
                    </a:lnTo>
                    <a:lnTo>
                      <a:pt x="138" y="666"/>
                    </a:lnTo>
                    <a:lnTo>
                      <a:pt x="139" y="666"/>
                    </a:lnTo>
                    <a:lnTo>
                      <a:pt x="134" y="663"/>
                    </a:lnTo>
                    <a:lnTo>
                      <a:pt x="132" y="662"/>
                    </a:lnTo>
                    <a:lnTo>
                      <a:pt x="132" y="660"/>
                    </a:lnTo>
                    <a:lnTo>
                      <a:pt x="134" y="658"/>
                    </a:lnTo>
                    <a:lnTo>
                      <a:pt x="135" y="658"/>
                    </a:lnTo>
                    <a:lnTo>
                      <a:pt x="137" y="657"/>
                    </a:lnTo>
                    <a:lnTo>
                      <a:pt x="138" y="657"/>
                    </a:lnTo>
                    <a:lnTo>
                      <a:pt x="142" y="654"/>
                    </a:lnTo>
                    <a:close/>
                    <a:moveTo>
                      <a:pt x="254" y="645"/>
                    </a:moveTo>
                    <a:lnTo>
                      <a:pt x="255" y="645"/>
                    </a:lnTo>
                    <a:lnTo>
                      <a:pt x="255" y="646"/>
                    </a:lnTo>
                    <a:lnTo>
                      <a:pt x="254" y="646"/>
                    </a:lnTo>
                    <a:lnTo>
                      <a:pt x="254" y="645"/>
                    </a:lnTo>
                    <a:close/>
                    <a:moveTo>
                      <a:pt x="178" y="637"/>
                    </a:moveTo>
                    <a:lnTo>
                      <a:pt x="182" y="637"/>
                    </a:lnTo>
                    <a:lnTo>
                      <a:pt x="182" y="639"/>
                    </a:lnTo>
                    <a:lnTo>
                      <a:pt x="184" y="643"/>
                    </a:lnTo>
                    <a:lnTo>
                      <a:pt x="186" y="640"/>
                    </a:lnTo>
                    <a:lnTo>
                      <a:pt x="187" y="642"/>
                    </a:lnTo>
                    <a:lnTo>
                      <a:pt x="188" y="644"/>
                    </a:lnTo>
                    <a:lnTo>
                      <a:pt x="190" y="645"/>
                    </a:lnTo>
                    <a:lnTo>
                      <a:pt x="191" y="645"/>
                    </a:lnTo>
                    <a:lnTo>
                      <a:pt x="188" y="648"/>
                    </a:lnTo>
                    <a:lnTo>
                      <a:pt x="178" y="652"/>
                    </a:lnTo>
                    <a:lnTo>
                      <a:pt x="172" y="652"/>
                    </a:lnTo>
                    <a:lnTo>
                      <a:pt x="169" y="655"/>
                    </a:lnTo>
                    <a:lnTo>
                      <a:pt x="166" y="655"/>
                    </a:lnTo>
                    <a:lnTo>
                      <a:pt x="162" y="657"/>
                    </a:lnTo>
                    <a:lnTo>
                      <a:pt x="157" y="657"/>
                    </a:lnTo>
                    <a:lnTo>
                      <a:pt x="156" y="656"/>
                    </a:lnTo>
                    <a:lnTo>
                      <a:pt x="156" y="655"/>
                    </a:lnTo>
                    <a:lnTo>
                      <a:pt x="155" y="655"/>
                    </a:lnTo>
                    <a:lnTo>
                      <a:pt x="155" y="656"/>
                    </a:lnTo>
                    <a:lnTo>
                      <a:pt x="154" y="656"/>
                    </a:lnTo>
                    <a:lnTo>
                      <a:pt x="154" y="655"/>
                    </a:lnTo>
                    <a:lnTo>
                      <a:pt x="153" y="655"/>
                    </a:lnTo>
                    <a:lnTo>
                      <a:pt x="154" y="652"/>
                    </a:lnTo>
                    <a:lnTo>
                      <a:pt x="154" y="651"/>
                    </a:lnTo>
                    <a:lnTo>
                      <a:pt x="155" y="650"/>
                    </a:lnTo>
                    <a:lnTo>
                      <a:pt x="159" y="645"/>
                    </a:lnTo>
                    <a:lnTo>
                      <a:pt x="160" y="645"/>
                    </a:lnTo>
                    <a:lnTo>
                      <a:pt x="168" y="644"/>
                    </a:lnTo>
                    <a:lnTo>
                      <a:pt x="170" y="645"/>
                    </a:lnTo>
                    <a:lnTo>
                      <a:pt x="172" y="645"/>
                    </a:lnTo>
                    <a:lnTo>
                      <a:pt x="170" y="644"/>
                    </a:lnTo>
                    <a:lnTo>
                      <a:pt x="166" y="643"/>
                    </a:lnTo>
                    <a:lnTo>
                      <a:pt x="165" y="642"/>
                    </a:lnTo>
                    <a:lnTo>
                      <a:pt x="166" y="640"/>
                    </a:lnTo>
                    <a:lnTo>
                      <a:pt x="168" y="640"/>
                    </a:lnTo>
                    <a:lnTo>
                      <a:pt x="175" y="638"/>
                    </a:lnTo>
                    <a:lnTo>
                      <a:pt x="176" y="638"/>
                    </a:lnTo>
                    <a:lnTo>
                      <a:pt x="176" y="640"/>
                    </a:lnTo>
                    <a:lnTo>
                      <a:pt x="178" y="640"/>
                    </a:lnTo>
                    <a:lnTo>
                      <a:pt x="178" y="637"/>
                    </a:lnTo>
                    <a:close/>
                    <a:moveTo>
                      <a:pt x="186" y="636"/>
                    </a:moveTo>
                    <a:lnTo>
                      <a:pt x="188" y="636"/>
                    </a:lnTo>
                    <a:lnTo>
                      <a:pt x="188" y="637"/>
                    </a:lnTo>
                    <a:lnTo>
                      <a:pt x="191" y="637"/>
                    </a:lnTo>
                    <a:lnTo>
                      <a:pt x="191" y="638"/>
                    </a:lnTo>
                    <a:lnTo>
                      <a:pt x="190" y="639"/>
                    </a:lnTo>
                    <a:lnTo>
                      <a:pt x="188" y="639"/>
                    </a:lnTo>
                    <a:lnTo>
                      <a:pt x="187" y="640"/>
                    </a:lnTo>
                    <a:lnTo>
                      <a:pt x="185" y="640"/>
                    </a:lnTo>
                    <a:lnTo>
                      <a:pt x="185" y="637"/>
                    </a:lnTo>
                    <a:lnTo>
                      <a:pt x="186" y="637"/>
                    </a:lnTo>
                    <a:lnTo>
                      <a:pt x="186" y="636"/>
                    </a:lnTo>
                    <a:close/>
                    <a:moveTo>
                      <a:pt x="173" y="621"/>
                    </a:moveTo>
                    <a:lnTo>
                      <a:pt x="173" y="623"/>
                    </a:lnTo>
                    <a:lnTo>
                      <a:pt x="174" y="623"/>
                    </a:lnTo>
                    <a:lnTo>
                      <a:pt x="175" y="621"/>
                    </a:lnTo>
                    <a:lnTo>
                      <a:pt x="175" y="626"/>
                    </a:lnTo>
                    <a:lnTo>
                      <a:pt x="176" y="627"/>
                    </a:lnTo>
                    <a:lnTo>
                      <a:pt x="176" y="631"/>
                    </a:lnTo>
                    <a:lnTo>
                      <a:pt x="175" y="632"/>
                    </a:lnTo>
                    <a:lnTo>
                      <a:pt x="173" y="633"/>
                    </a:lnTo>
                    <a:lnTo>
                      <a:pt x="165" y="635"/>
                    </a:lnTo>
                    <a:lnTo>
                      <a:pt x="162" y="636"/>
                    </a:lnTo>
                    <a:lnTo>
                      <a:pt x="161" y="635"/>
                    </a:lnTo>
                    <a:lnTo>
                      <a:pt x="163" y="633"/>
                    </a:lnTo>
                    <a:lnTo>
                      <a:pt x="161" y="633"/>
                    </a:lnTo>
                    <a:lnTo>
                      <a:pt x="161" y="635"/>
                    </a:lnTo>
                    <a:lnTo>
                      <a:pt x="160" y="633"/>
                    </a:lnTo>
                    <a:lnTo>
                      <a:pt x="159" y="635"/>
                    </a:lnTo>
                    <a:lnTo>
                      <a:pt x="156" y="635"/>
                    </a:lnTo>
                    <a:lnTo>
                      <a:pt x="156" y="636"/>
                    </a:lnTo>
                    <a:lnTo>
                      <a:pt x="155" y="636"/>
                    </a:lnTo>
                    <a:lnTo>
                      <a:pt x="153" y="633"/>
                    </a:lnTo>
                    <a:lnTo>
                      <a:pt x="155" y="632"/>
                    </a:lnTo>
                    <a:lnTo>
                      <a:pt x="163" y="631"/>
                    </a:lnTo>
                    <a:lnTo>
                      <a:pt x="173" y="625"/>
                    </a:lnTo>
                    <a:lnTo>
                      <a:pt x="170" y="625"/>
                    </a:lnTo>
                    <a:lnTo>
                      <a:pt x="173" y="621"/>
                    </a:lnTo>
                    <a:close/>
                    <a:moveTo>
                      <a:pt x="222" y="599"/>
                    </a:moveTo>
                    <a:lnTo>
                      <a:pt x="223" y="600"/>
                    </a:lnTo>
                    <a:lnTo>
                      <a:pt x="223" y="603"/>
                    </a:lnTo>
                    <a:lnTo>
                      <a:pt x="221" y="603"/>
                    </a:lnTo>
                    <a:lnTo>
                      <a:pt x="219" y="602"/>
                    </a:lnTo>
                    <a:lnTo>
                      <a:pt x="221" y="602"/>
                    </a:lnTo>
                    <a:lnTo>
                      <a:pt x="221" y="601"/>
                    </a:lnTo>
                    <a:lnTo>
                      <a:pt x="219" y="601"/>
                    </a:lnTo>
                    <a:lnTo>
                      <a:pt x="219" y="600"/>
                    </a:lnTo>
                    <a:lnTo>
                      <a:pt x="221" y="600"/>
                    </a:lnTo>
                    <a:lnTo>
                      <a:pt x="222" y="599"/>
                    </a:lnTo>
                    <a:close/>
                    <a:moveTo>
                      <a:pt x="284" y="541"/>
                    </a:moveTo>
                    <a:lnTo>
                      <a:pt x="285" y="544"/>
                    </a:lnTo>
                    <a:lnTo>
                      <a:pt x="285" y="543"/>
                    </a:lnTo>
                    <a:lnTo>
                      <a:pt x="287" y="546"/>
                    </a:lnTo>
                    <a:lnTo>
                      <a:pt x="288" y="549"/>
                    </a:lnTo>
                    <a:lnTo>
                      <a:pt x="288" y="550"/>
                    </a:lnTo>
                    <a:lnTo>
                      <a:pt x="286" y="550"/>
                    </a:lnTo>
                    <a:lnTo>
                      <a:pt x="286" y="551"/>
                    </a:lnTo>
                    <a:lnTo>
                      <a:pt x="285" y="550"/>
                    </a:lnTo>
                    <a:lnTo>
                      <a:pt x="283" y="549"/>
                    </a:lnTo>
                    <a:lnTo>
                      <a:pt x="283" y="546"/>
                    </a:lnTo>
                    <a:lnTo>
                      <a:pt x="284" y="546"/>
                    </a:lnTo>
                    <a:lnTo>
                      <a:pt x="284" y="541"/>
                    </a:lnTo>
                    <a:close/>
                    <a:moveTo>
                      <a:pt x="271" y="540"/>
                    </a:moveTo>
                    <a:lnTo>
                      <a:pt x="273" y="540"/>
                    </a:lnTo>
                    <a:lnTo>
                      <a:pt x="274" y="543"/>
                    </a:lnTo>
                    <a:lnTo>
                      <a:pt x="278" y="544"/>
                    </a:lnTo>
                    <a:lnTo>
                      <a:pt x="279" y="546"/>
                    </a:lnTo>
                    <a:lnTo>
                      <a:pt x="280" y="550"/>
                    </a:lnTo>
                    <a:lnTo>
                      <a:pt x="281" y="551"/>
                    </a:lnTo>
                    <a:lnTo>
                      <a:pt x="286" y="551"/>
                    </a:lnTo>
                    <a:lnTo>
                      <a:pt x="287" y="553"/>
                    </a:lnTo>
                    <a:lnTo>
                      <a:pt x="286" y="554"/>
                    </a:lnTo>
                    <a:lnTo>
                      <a:pt x="286" y="558"/>
                    </a:lnTo>
                    <a:lnTo>
                      <a:pt x="285" y="557"/>
                    </a:lnTo>
                    <a:lnTo>
                      <a:pt x="281" y="556"/>
                    </a:lnTo>
                    <a:lnTo>
                      <a:pt x="280" y="556"/>
                    </a:lnTo>
                    <a:lnTo>
                      <a:pt x="280" y="553"/>
                    </a:lnTo>
                    <a:lnTo>
                      <a:pt x="279" y="553"/>
                    </a:lnTo>
                    <a:lnTo>
                      <a:pt x="275" y="554"/>
                    </a:lnTo>
                    <a:lnTo>
                      <a:pt x="273" y="550"/>
                    </a:lnTo>
                    <a:lnTo>
                      <a:pt x="275" y="547"/>
                    </a:lnTo>
                    <a:lnTo>
                      <a:pt x="278" y="549"/>
                    </a:lnTo>
                    <a:lnTo>
                      <a:pt x="277" y="546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9" y="543"/>
                    </a:lnTo>
                    <a:lnTo>
                      <a:pt x="271" y="541"/>
                    </a:lnTo>
                    <a:lnTo>
                      <a:pt x="271" y="540"/>
                    </a:lnTo>
                    <a:close/>
                    <a:moveTo>
                      <a:pt x="281" y="537"/>
                    </a:moveTo>
                    <a:lnTo>
                      <a:pt x="283" y="538"/>
                    </a:lnTo>
                    <a:lnTo>
                      <a:pt x="283" y="544"/>
                    </a:lnTo>
                    <a:lnTo>
                      <a:pt x="281" y="544"/>
                    </a:lnTo>
                    <a:lnTo>
                      <a:pt x="281" y="545"/>
                    </a:lnTo>
                    <a:lnTo>
                      <a:pt x="280" y="545"/>
                    </a:lnTo>
                    <a:lnTo>
                      <a:pt x="280" y="544"/>
                    </a:lnTo>
                    <a:lnTo>
                      <a:pt x="279" y="543"/>
                    </a:lnTo>
                    <a:lnTo>
                      <a:pt x="279" y="541"/>
                    </a:lnTo>
                    <a:lnTo>
                      <a:pt x="275" y="541"/>
                    </a:lnTo>
                    <a:lnTo>
                      <a:pt x="275" y="538"/>
                    </a:lnTo>
                    <a:lnTo>
                      <a:pt x="281" y="537"/>
                    </a:lnTo>
                    <a:close/>
                    <a:moveTo>
                      <a:pt x="272" y="510"/>
                    </a:moveTo>
                    <a:lnTo>
                      <a:pt x="273" y="510"/>
                    </a:lnTo>
                    <a:lnTo>
                      <a:pt x="274" y="512"/>
                    </a:lnTo>
                    <a:lnTo>
                      <a:pt x="275" y="512"/>
                    </a:lnTo>
                    <a:lnTo>
                      <a:pt x="275" y="513"/>
                    </a:lnTo>
                    <a:lnTo>
                      <a:pt x="277" y="513"/>
                    </a:lnTo>
                    <a:lnTo>
                      <a:pt x="277" y="515"/>
                    </a:lnTo>
                    <a:lnTo>
                      <a:pt x="279" y="515"/>
                    </a:lnTo>
                    <a:lnTo>
                      <a:pt x="279" y="516"/>
                    </a:lnTo>
                    <a:lnTo>
                      <a:pt x="278" y="519"/>
                    </a:lnTo>
                    <a:lnTo>
                      <a:pt x="275" y="521"/>
                    </a:lnTo>
                    <a:lnTo>
                      <a:pt x="274" y="521"/>
                    </a:lnTo>
                    <a:lnTo>
                      <a:pt x="272" y="522"/>
                    </a:lnTo>
                    <a:lnTo>
                      <a:pt x="272" y="520"/>
                    </a:lnTo>
                    <a:lnTo>
                      <a:pt x="269" y="520"/>
                    </a:lnTo>
                    <a:lnTo>
                      <a:pt x="272" y="517"/>
                    </a:lnTo>
                    <a:lnTo>
                      <a:pt x="272" y="515"/>
                    </a:lnTo>
                    <a:lnTo>
                      <a:pt x="268" y="515"/>
                    </a:lnTo>
                    <a:lnTo>
                      <a:pt x="266" y="517"/>
                    </a:lnTo>
                    <a:lnTo>
                      <a:pt x="265" y="520"/>
                    </a:lnTo>
                    <a:lnTo>
                      <a:pt x="263" y="520"/>
                    </a:lnTo>
                    <a:lnTo>
                      <a:pt x="262" y="521"/>
                    </a:lnTo>
                    <a:lnTo>
                      <a:pt x="261" y="520"/>
                    </a:lnTo>
                    <a:lnTo>
                      <a:pt x="272" y="510"/>
                    </a:lnTo>
                    <a:close/>
                    <a:moveTo>
                      <a:pt x="269" y="507"/>
                    </a:moveTo>
                    <a:lnTo>
                      <a:pt x="272" y="507"/>
                    </a:lnTo>
                    <a:lnTo>
                      <a:pt x="273" y="508"/>
                    </a:lnTo>
                    <a:lnTo>
                      <a:pt x="273" y="509"/>
                    </a:lnTo>
                    <a:lnTo>
                      <a:pt x="267" y="514"/>
                    </a:lnTo>
                    <a:lnTo>
                      <a:pt x="263" y="515"/>
                    </a:lnTo>
                    <a:lnTo>
                      <a:pt x="260" y="519"/>
                    </a:lnTo>
                    <a:lnTo>
                      <a:pt x="257" y="520"/>
                    </a:lnTo>
                    <a:lnTo>
                      <a:pt x="257" y="519"/>
                    </a:lnTo>
                    <a:lnTo>
                      <a:pt x="256" y="519"/>
                    </a:lnTo>
                    <a:lnTo>
                      <a:pt x="257" y="516"/>
                    </a:lnTo>
                    <a:lnTo>
                      <a:pt x="257" y="515"/>
                    </a:lnTo>
                    <a:lnTo>
                      <a:pt x="259" y="514"/>
                    </a:lnTo>
                    <a:lnTo>
                      <a:pt x="259" y="513"/>
                    </a:lnTo>
                    <a:lnTo>
                      <a:pt x="262" y="513"/>
                    </a:lnTo>
                    <a:lnTo>
                      <a:pt x="265" y="512"/>
                    </a:lnTo>
                    <a:lnTo>
                      <a:pt x="267" y="509"/>
                    </a:lnTo>
                    <a:lnTo>
                      <a:pt x="269" y="508"/>
                    </a:lnTo>
                    <a:lnTo>
                      <a:pt x="269" y="507"/>
                    </a:lnTo>
                    <a:close/>
                    <a:moveTo>
                      <a:pt x="296" y="494"/>
                    </a:moveTo>
                    <a:lnTo>
                      <a:pt x="298" y="494"/>
                    </a:lnTo>
                    <a:lnTo>
                      <a:pt x="298" y="495"/>
                    </a:lnTo>
                    <a:lnTo>
                      <a:pt x="299" y="495"/>
                    </a:lnTo>
                    <a:lnTo>
                      <a:pt x="299" y="494"/>
                    </a:lnTo>
                    <a:lnTo>
                      <a:pt x="300" y="494"/>
                    </a:lnTo>
                    <a:lnTo>
                      <a:pt x="300" y="495"/>
                    </a:lnTo>
                    <a:lnTo>
                      <a:pt x="298" y="497"/>
                    </a:lnTo>
                    <a:lnTo>
                      <a:pt x="297" y="497"/>
                    </a:lnTo>
                    <a:lnTo>
                      <a:pt x="297" y="498"/>
                    </a:lnTo>
                    <a:lnTo>
                      <a:pt x="298" y="500"/>
                    </a:lnTo>
                    <a:lnTo>
                      <a:pt x="297" y="501"/>
                    </a:lnTo>
                    <a:lnTo>
                      <a:pt x="296" y="501"/>
                    </a:lnTo>
                    <a:lnTo>
                      <a:pt x="296" y="498"/>
                    </a:lnTo>
                    <a:lnTo>
                      <a:pt x="293" y="501"/>
                    </a:lnTo>
                    <a:lnTo>
                      <a:pt x="292" y="501"/>
                    </a:lnTo>
                    <a:lnTo>
                      <a:pt x="290" y="500"/>
                    </a:lnTo>
                    <a:lnTo>
                      <a:pt x="291" y="500"/>
                    </a:lnTo>
                    <a:lnTo>
                      <a:pt x="290" y="498"/>
                    </a:lnTo>
                    <a:lnTo>
                      <a:pt x="291" y="498"/>
                    </a:lnTo>
                    <a:lnTo>
                      <a:pt x="291" y="496"/>
                    </a:lnTo>
                    <a:lnTo>
                      <a:pt x="292" y="495"/>
                    </a:lnTo>
                    <a:lnTo>
                      <a:pt x="296" y="494"/>
                    </a:lnTo>
                    <a:close/>
                    <a:moveTo>
                      <a:pt x="317" y="484"/>
                    </a:moveTo>
                    <a:lnTo>
                      <a:pt x="318" y="484"/>
                    </a:lnTo>
                    <a:lnTo>
                      <a:pt x="319" y="485"/>
                    </a:lnTo>
                    <a:lnTo>
                      <a:pt x="321" y="488"/>
                    </a:lnTo>
                    <a:lnTo>
                      <a:pt x="322" y="489"/>
                    </a:lnTo>
                    <a:lnTo>
                      <a:pt x="319" y="494"/>
                    </a:lnTo>
                    <a:lnTo>
                      <a:pt x="322" y="494"/>
                    </a:lnTo>
                    <a:lnTo>
                      <a:pt x="323" y="495"/>
                    </a:lnTo>
                    <a:lnTo>
                      <a:pt x="323" y="496"/>
                    </a:lnTo>
                    <a:lnTo>
                      <a:pt x="322" y="497"/>
                    </a:lnTo>
                    <a:lnTo>
                      <a:pt x="317" y="500"/>
                    </a:lnTo>
                    <a:lnTo>
                      <a:pt x="316" y="500"/>
                    </a:lnTo>
                    <a:lnTo>
                      <a:pt x="313" y="498"/>
                    </a:lnTo>
                    <a:lnTo>
                      <a:pt x="310" y="498"/>
                    </a:lnTo>
                    <a:lnTo>
                      <a:pt x="310" y="497"/>
                    </a:lnTo>
                    <a:lnTo>
                      <a:pt x="312" y="497"/>
                    </a:lnTo>
                    <a:lnTo>
                      <a:pt x="312" y="494"/>
                    </a:lnTo>
                    <a:lnTo>
                      <a:pt x="315" y="494"/>
                    </a:lnTo>
                    <a:lnTo>
                      <a:pt x="316" y="492"/>
                    </a:lnTo>
                    <a:lnTo>
                      <a:pt x="315" y="492"/>
                    </a:lnTo>
                    <a:lnTo>
                      <a:pt x="313" y="491"/>
                    </a:lnTo>
                    <a:lnTo>
                      <a:pt x="313" y="490"/>
                    </a:lnTo>
                    <a:lnTo>
                      <a:pt x="315" y="489"/>
                    </a:lnTo>
                    <a:lnTo>
                      <a:pt x="315" y="486"/>
                    </a:lnTo>
                    <a:lnTo>
                      <a:pt x="317" y="484"/>
                    </a:lnTo>
                    <a:close/>
                    <a:moveTo>
                      <a:pt x="336" y="470"/>
                    </a:moveTo>
                    <a:lnTo>
                      <a:pt x="336" y="471"/>
                    </a:lnTo>
                    <a:lnTo>
                      <a:pt x="337" y="472"/>
                    </a:lnTo>
                    <a:lnTo>
                      <a:pt x="337" y="473"/>
                    </a:lnTo>
                    <a:lnTo>
                      <a:pt x="339" y="473"/>
                    </a:lnTo>
                    <a:lnTo>
                      <a:pt x="340" y="472"/>
                    </a:lnTo>
                    <a:lnTo>
                      <a:pt x="339" y="470"/>
                    </a:lnTo>
                    <a:lnTo>
                      <a:pt x="336" y="470"/>
                    </a:lnTo>
                    <a:close/>
                    <a:moveTo>
                      <a:pt x="321" y="447"/>
                    </a:moveTo>
                    <a:lnTo>
                      <a:pt x="322" y="447"/>
                    </a:lnTo>
                    <a:lnTo>
                      <a:pt x="323" y="448"/>
                    </a:lnTo>
                    <a:lnTo>
                      <a:pt x="323" y="451"/>
                    </a:lnTo>
                    <a:lnTo>
                      <a:pt x="324" y="452"/>
                    </a:lnTo>
                    <a:lnTo>
                      <a:pt x="327" y="453"/>
                    </a:lnTo>
                    <a:lnTo>
                      <a:pt x="327" y="454"/>
                    </a:lnTo>
                    <a:lnTo>
                      <a:pt x="329" y="459"/>
                    </a:lnTo>
                    <a:lnTo>
                      <a:pt x="329" y="463"/>
                    </a:lnTo>
                    <a:lnTo>
                      <a:pt x="330" y="464"/>
                    </a:lnTo>
                    <a:lnTo>
                      <a:pt x="330" y="465"/>
                    </a:lnTo>
                    <a:lnTo>
                      <a:pt x="331" y="465"/>
                    </a:lnTo>
                    <a:lnTo>
                      <a:pt x="331" y="466"/>
                    </a:lnTo>
                    <a:lnTo>
                      <a:pt x="329" y="467"/>
                    </a:lnTo>
                    <a:lnTo>
                      <a:pt x="329" y="469"/>
                    </a:lnTo>
                    <a:lnTo>
                      <a:pt x="327" y="470"/>
                    </a:lnTo>
                    <a:lnTo>
                      <a:pt x="325" y="471"/>
                    </a:lnTo>
                    <a:lnTo>
                      <a:pt x="325" y="472"/>
                    </a:lnTo>
                    <a:lnTo>
                      <a:pt x="324" y="472"/>
                    </a:lnTo>
                    <a:lnTo>
                      <a:pt x="321" y="473"/>
                    </a:lnTo>
                    <a:lnTo>
                      <a:pt x="318" y="473"/>
                    </a:lnTo>
                    <a:lnTo>
                      <a:pt x="319" y="474"/>
                    </a:lnTo>
                    <a:lnTo>
                      <a:pt x="319" y="476"/>
                    </a:lnTo>
                    <a:lnTo>
                      <a:pt x="321" y="476"/>
                    </a:lnTo>
                    <a:lnTo>
                      <a:pt x="321" y="478"/>
                    </a:lnTo>
                    <a:lnTo>
                      <a:pt x="319" y="478"/>
                    </a:lnTo>
                    <a:lnTo>
                      <a:pt x="318" y="480"/>
                    </a:lnTo>
                    <a:lnTo>
                      <a:pt x="313" y="484"/>
                    </a:lnTo>
                    <a:lnTo>
                      <a:pt x="312" y="483"/>
                    </a:lnTo>
                    <a:lnTo>
                      <a:pt x="313" y="482"/>
                    </a:lnTo>
                    <a:lnTo>
                      <a:pt x="315" y="479"/>
                    </a:lnTo>
                    <a:lnTo>
                      <a:pt x="316" y="474"/>
                    </a:lnTo>
                    <a:lnTo>
                      <a:pt x="315" y="476"/>
                    </a:lnTo>
                    <a:lnTo>
                      <a:pt x="313" y="474"/>
                    </a:lnTo>
                    <a:lnTo>
                      <a:pt x="315" y="473"/>
                    </a:lnTo>
                    <a:lnTo>
                      <a:pt x="315" y="471"/>
                    </a:lnTo>
                    <a:lnTo>
                      <a:pt x="316" y="470"/>
                    </a:lnTo>
                    <a:lnTo>
                      <a:pt x="316" y="469"/>
                    </a:lnTo>
                    <a:lnTo>
                      <a:pt x="317" y="469"/>
                    </a:lnTo>
                    <a:lnTo>
                      <a:pt x="317" y="470"/>
                    </a:lnTo>
                    <a:lnTo>
                      <a:pt x="318" y="470"/>
                    </a:lnTo>
                    <a:lnTo>
                      <a:pt x="318" y="469"/>
                    </a:lnTo>
                    <a:lnTo>
                      <a:pt x="319" y="467"/>
                    </a:lnTo>
                    <a:lnTo>
                      <a:pt x="319" y="466"/>
                    </a:lnTo>
                    <a:lnTo>
                      <a:pt x="318" y="467"/>
                    </a:lnTo>
                    <a:lnTo>
                      <a:pt x="318" y="466"/>
                    </a:lnTo>
                    <a:lnTo>
                      <a:pt x="317" y="466"/>
                    </a:lnTo>
                    <a:lnTo>
                      <a:pt x="317" y="465"/>
                    </a:lnTo>
                    <a:lnTo>
                      <a:pt x="322" y="460"/>
                    </a:lnTo>
                    <a:lnTo>
                      <a:pt x="324" y="459"/>
                    </a:lnTo>
                    <a:lnTo>
                      <a:pt x="324" y="458"/>
                    </a:lnTo>
                    <a:lnTo>
                      <a:pt x="323" y="457"/>
                    </a:lnTo>
                    <a:lnTo>
                      <a:pt x="323" y="455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9" y="457"/>
                    </a:lnTo>
                    <a:lnTo>
                      <a:pt x="318" y="457"/>
                    </a:lnTo>
                    <a:lnTo>
                      <a:pt x="321" y="452"/>
                    </a:lnTo>
                    <a:lnTo>
                      <a:pt x="321" y="451"/>
                    </a:lnTo>
                    <a:lnTo>
                      <a:pt x="319" y="451"/>
                    </a:lnTo>
                    <a:lnTo>
                      <a:pt x="321" y="449"/>
                    </a:lnTo>
                    <a:lnTo>
                      <a:pt x="321" y="447"/>
                    </a:lnTo>
                    <a:close/>
                    <a:moveTo>
                      <a:pt x="305" y="434"/>
                    </a:moveTo>
                    <a:lnTo>
                      <a:pt x="308" y="434"/>
                    </a:lnTo>
                    <a:lnTo>
                      <a:pt x="309" y="435"/>
                    </a:lnTo>
                    <a:lnTo>
                      <a:pt x="310" y="435"/>
                    </a:lnTo>
                    <a:lnTo>
                      <a:pt x="310" y="437"/>
                    </a:lnTo>
                    <a:lnTo>
                      <a:pt x="309" y="439"/>
                    </a:lnTo>
                    <a:lnTo>
                      <a:pt x="309" y="442"/>
                    </a:lnTo>
                    <a:lnTo>
                      <a:pt x="308" y="445"/>
                    </a:lnTo>
                    <a:lnTo>
                      <a:pt x="306" y="446"/>
                    </a:lnTo>
                    <a:lnTo>
                      <a:pt x="306" y="445"/>
                    </a:lnTo>
                    <a:lnTo>
                      <a:pt x="304" y="445"/>
                    </a:lnTo>
                    <a:lnTo>
                      <a:pt x="305" y="443"/>
                    </a:lnTo>
                    <a:lnTo>
                      <a:pt x="304" y="443"/>
                    </a:lnTo>
                    <a:lnTo>
                      <a:pt x="300" y="445"/>
                    </a:lnTo>
                    <a:lnTo>
                      <a:pt x="300" y="441"/>
                    </a:lnTo>
                    <a:lnTo>
                      <a:pt x="302" y="439"/>
                    </a:lnTo>
                    <a:lnTo>
                      <a:pt x="302" y="436"/>
                    </a:lnTo>
                    <a:lnTo>
                      <a:pt x="303" y="435"/>
                    </a:lnTo>
                    <a:lnTo>
                      <a:pt x="305" y="434"/>
                    </a:lnTo>
                    <a:close/>
                    <a:moveTo>
                      <a:pt x="347" y="400"/>
                    </a:moveTo>
                    <a:lnTo>
                      <a:pt x="348" y="402"/>
                    </a:lnTo>
                    <a:lnTo>
                      <a:pt x="348" y="404"/>
                    </a:lnTo>
                    <a:lnTo>
                      <a:pt x="347" y="404"/>
                    </a:lnTo>
                    <a:lnTo>
                      <a:pt x="341" y="406"/>
                    </a:lnTo>
                    <a:lnTo>
                      <a:pt x="339" y="409"/>
                    </a:lnTo>
                    <a:lnTo>
                      <a:pt x="336" y="410"/>
                    </a:lnTo>
                    <a:lnTo>
                      <a:pt x="331" y="416"/>
                    </a:lnTo>
                    <a:lnTo>
                      <a:pt x="330" y="417"/>
                    </a:lnTo>
                    <a:lnTo>
                      <a:pt x="329" y="417"/>
                    </a:lnTo>
                    <a:lnTo>
                      <a:pt x="329" y="416"/>
                    </a:lnTo>
                    <a:lnTo>
                      <a:pt x="330" y="415"/>
                    </a:lnTo>
                    <a:lnTo>
                      <a:pt x="330" y="414"/>
                    </a:lnTo>
                    <a:lnTo>
                      <a:pt x="325" y="415"/>
                    </a:lnTo>
                    <a:lnTo>
                      <a:pt x="329" y="411"/>
                    </a:lnTo>
                    <a:lnTo>
                      <a:pt x="329" y="410"/>
                    </a:lnTo>
                    <a:lnTo>
                      <a:pt x="330" y="406"/>
                    </a:lnTo>
                    <a:lnTo>
                      <a:pt x="330" y="405"/>
                    </a:lnTo>
                    <a:lnTo>
                      <a:pt x="331" y="404"/>
                    </a:lnTo>
                    <a:lnTo>
                      <a:pt x="336" y="402"/>
                    </a:lnTo>
                    <a:lnTo>
                      <a:pt x="337" y="402"/>
                    </a:lnTo>
                    <a:lnTo>
                      <a:pt x="336" y="404"/>
                    </a:lnTo>
                    <a:lnTo>
                      <a:pt x="336" y="406"/>
                    </a:lnTo>
                    <a:lnTo>
                      <a:pt x="337" y="406"/>
                    </a:lnTo>
                    <a:lnTo>
                      <a:pt x="340" y="404"/>
                    </a:lnTo>
                    <a:lnTo>
                      <a:pt x="341" y="402"/>
                    </a:lnTo>
                    <a:lnTo>
                      <a:pt x="344" y="402"/>
                    </a:lnTo>
                    <a:lnTo>
                      <a:pt x="347" y="400"/>
                    </a:lnTo>
                    <a:close/>
                    <a:moveTo>
                      <a:pt x="341" y="399"/>
                    </a:moveTo>
                    <a:lnTo>
                      <a:pt x="340" y="399"/>
                    </a:lnTo>
                    <a:lnTo>
                      <a:pt x="341" y="399"/>
                    </a:lnTo>
                    <a:close/>
                    <a:moveTo>
                      <a:pt x="334" y="380"/>
                    </a:moveTo>
                    <a:lnTo>
                      <a:pt x="335" y="381"/>
                    </a:lnTo>
                    <a:lnTo>
                      <a:pt x="335" y="383"/>
                    </a:lnTo>
                    <a:lnTo>
                      <a:pt x="336" y="384"/>
                    </a:lnTo>
                    <a:lnTo>
                      <a:pt x="336" y="387"/>
                    </a:lnTo>
                    <a:lnTo>
                      <a:pt x="334" y="390"/>
                    </a:lnTo>
                    <a:lnTo>
                      <a:pt x="336" y="390"/>
                    </a:lnTo>
                    <a:lnTo>
                      <a:pt x="336" y="391"/>
                    </a:lnTo>
                    <a:lnTo>
                      <a:pt x="335" y="391"/>
                    </a:lnTo>
                    <a:lnTo>
                      <a:pt x="335" y="392"/>
                    </a:lnTo>
                    <a:lnTo>
                      <a:pt x="337" y="392"/>
                    </a:lnTo>
                    <a:lnTo>
                      <a:pt x="339" y="393"/>
                    </a:lnTo>
                    <a:lnTo>
                      <a:pt x="337" y="393"/>
                    </a:lnTo>
                    <a:lnTo>
                      <a:pt x="337" y="394"/>
                    </a:lnTo>
                    <a:lnTo>
                      <a:pt x="335" y="394"/>
                    </a:lnTo>
                    <a:lnTo>
                      <a:pt x="335" y="396"/>
                    </a:lnTo>
                    <a:lnTo>
                      <a:pt x="323" y="402"/>
                    </a:lnTo>
                    <a:lnTo>
                      <a:pt x="324" y="399"/>
                    </a:lnTo>
                    <a:lnTo>
                      <a:pt x="325" y="398"/>
                    </a:lnTo>
                    <a:lnTo>
                      <a:pt x="327" y="398"/>
                    </a:lnTo>
                    <a:lnTo>
                      <a:pt x="327" y="397"/>
                    </a:lnTo>
                    <a:lnTo>
                      <a:pt x="328" y="396"/>
                    </a:lnTo>
                    <a:lnTo>
                      <a:pt x="328" y="394"/>
                    </a:lnTo>
                    <a:lnTo>
                      <a:pt x="327" y="394"/>
                    </a:lnTo>
                    <a:lnTo>
                      <a:pt x="325" y="396"/>
                    </a:lnTo>
                    <a:lnTo>
                      <a:pt x="324" y="396"/>
                    </a:lnTo>
                    <a:lnTo>
                      <a:pt x="324" y="394"/>
                    </a:lnTo>
                    <a:lnTo>
                      <a:pt x="325" y="394"/>
                    </a:lnTo>
                    <a:lnTo>
                      <a:pt x="327" y="393"/>
                    </a:lnTo>
                    <a:lnTo>
                      <a:pt x="329" y="392"/>
                    </a:lnTo>
                    <a:lnTo>
                      <a:pt x="330" y="392"/>
                    </a:lnTo>
                    <a:lnTo>
                      <a:pt x="330" y="391"/>
                    </a:lnTo>
                    <a:lnTo>
                      <a:pt x="333" y="388"/>
                    </a:lnTo>
                    <a:lnTo>
                      <a:pt x="335" y="387"/>
                    </a:lnTo>
                    <a:lnTo>
                      <a:pt x="333" y="386"/>
                    </a:lnTo>
                    <a:lnTo>
                      <a:pt x="331" y="385"/>
                    </a:lnTo>
                    <a:lnTo>
                      <a:pt x="330" y="385"/>
                    </a:lnTo>
                    <a:lnTo>
                      <a:pt x="329" y="386"/>
                    </a:lnTo>
                    <a:lnTo>
                      <a:pt x="333" y="383"/>
                    </a:lnTo>
                    <a:lnTo>
                      <a:pt x="334" y="380"/>
                    </a:lnTo>
                    <a:close/>
                    <a:moveTo>
                      <a:pt x="343" y="371"/>
                    </a:moveTo>
                    <a:lnTo>
                      <a:pt x="344" y="371"/>
                    </a:lnTo>
                    <a:lnTo>
                      <a:pt x="344" y="373"/>
                    </a:lnTo>
                    <a:lnTo>
                      <a:pt x="347" y="373"/>
                    </a:lnTo>
                    <a:lnTo>
                      <a:pt x="347" y="374"/>
                    </a:lnTo>
                    <a:lnTo>
                      <a:pt x="348" y="377"/>
                    </a:lnTo>
                    <a:lnTo>
                      <a:pt x="347" y="378"/>
                    </a:lnTo>
                    <a:lnTo>
                      <a:pt x="347" y="379"/>
                    </a:lnTo>
                    <a:lnTo>
                      <a:pt x="344" y="381"/>
                    </a:lnTo>
                    <a:lnTo>
                      <a:pt x="344" y="380"/>
                    </a:lnTo>
                    <a:lnTo>
                      <a:pt x="343" y="381"/>
                    </a:lnTo>
                    <a:lnTo>
                      <a:pt x="342" y="380"/>
                    </a:lnTo>
                    <a:lnTo>
                      <a:pt x="342" y="379"/>
                    </a:lnTo>
                    <a:lnTo>
                      <a:pt x="341" y="379"/>
                    </a:lnTo>
                    <a:lnTo>
                      <a:pt x="341" y="378"/>
                    </a:lnTo>
                    <a:lnTo>
                      <a:pt x="340" y="379"/>
                    </a:lnTo>
                    <a:lnTo>
                      <a:pt x="340" y="378"/>
                    </a:lnTo>
                    <a:lnTo>
                      <a:pt x="341" y="377"/>
                    </a:lnTo>
                    <a:lnTo>
                      <a:pt x="341" y="375"/>
                    </a:lnTo>
                    <a:lnTo>
                      <a:pt x="343" y="373"/>
                    </a:lnTo>
                    <a:lnTo>
                      <a:pt x="343" y="371"/>
                    </a:lnTo>
                    <a:close/>
                    <a:moveTo>
                      <a:pt x="350" y="355"/>
                    </a:moveTo>
                    <a:lnTo>
                      <a:pt x="350" y="361"/>
                    </a:lnTo>
                    <a:lnTo>
                      <a:pt x="349" y="362"/>
                    </a:lnTo>
                    <a:lnTo>
                      <a:pt x="348" y="362"/>
                    </a:lnTo>
                    <a:lnTo>
                      <a:pt x="348" y="361"/>
                    </a:lnTo>
                    <a:lnTo>
                      <a:pt x="347" y="362"/>
                    </a:lnTo>
                    <a:lnTo>
                      <a:pt x="348" y="365"/>
                    </a:lnTo>
                    <a:lnTo>
                      <a:pt x="348" y="367"/>
                    </a:lnTo>
                    <a:lnTo>
                      <a:pt x="344" y="363"/>
                    </a:lnTo>
                    <a:lnTo>
                      <a:pt x="346" y="362"/>
                    </a:lnTo>
                    <a:lnTo>
                      <a:pt x="346" y="357"/>
                    </a:lnTo>
                    <a:lnTo>
                      <a:pt x="344" y="357"/>
                    </a:lnTo>
                    <a:lnTo>
                      <a:pt x="346" y="356"/>
                    </a:lnTo>
                    <a:lnTo>
                      <a:pt x="348" y="356"/>
                    </a:lnTo>
                    <a:lnTo>
                      <a:pt x="348" y="357"/>
                    </a:lnTo>
                    <a:lnTo>
                      <a:pt x="349" y="359"/>
                    </a:lnTo>
                    <a:lnTo>
                      <a:pt x="349" y="356"/>
                    </a:lnTo>
                    <a:lnTo>
                      <a:pt x="350" y="355"/>
                    </a:lnTo>
                    <a:close/>
                    <a:moveTo>
                      <a:pt x="405" y="279"/>
                    </a:moveTo>
                    <a:lnTo>
                      <a:pt x="406" y="280"/>
                    </a:lnTo>
                    <a:lnTo>
                      <a:pt x="405" y="282"/>
                    </a:lnTo>
                    <a:lnTo>
                      <a:pt x="405" y="285"/>
                    </a:lnTo>
                    <a:lnTo>
                      <a:pt x="404" y="287"/>
                    </a:lnTo>
                    <a:lnTo>
                      <a:pt x="403" y="288"/>
                    </a:lnTo>
                    <a:lnTo>
                      <a:pt x="404" y="293"/>
                    </a:lnTo>
                    <a:lnTo>
                      <a:pt x="404" y="294"/>
                    </a:lnTo>
                    <a:lnTo>
                      <a:pt x="403" y="295"/>
                    </a:lnTo>
                    <a:lnTo>
                      <a:pt x="403" y="298"/>
                    </a:lnTo>
                    <a:lnTo>
                      <a:pt x="402" y="298"/>
                    </a:lnTo>
                    <a:lnTo>
                      <a:pt x="401" y="297"/>
                    </a:lnTo>
                    <a:lnTo>
                      <a:pt x="401" y="294"/>
                    </a:lnTo>
                    <a:lnTo>
                      <a:pt x="399" y="291"/>
                    </a:lnTo>
                    <a:lnTo>
                      <a:pt x="397" y="291"/>
                    </a:lnTo>
                    <a:lnTo>
                      <a:pt x="395" y="289"/>
                    </a:lnTo>
                    <a:lnTo>
                      <a:pt x="395" y="288"/>
                    </a:lnTo>
                    <a:lnTo>
                      <a:pt x="396" y="288"/>
                    </a:lnTo>
                    <a:lnTo>
                      <a:pt x="396" y="287"/>
                    </a:lnTo>
                    <a:lnTo>
                      <a:pt x="397" y="285"/>
                    </a:lnTo>
                    <a:lnTo>
                      <a:pt x="397" y="283"/>
                    </a:lnTo>
                    <a:lnTo>
                      <a:pt x="401" y="286"/>
                    </a:lnTo>
                    <a:lnTo>
                      <a:pt x="402" y="286"/>
                    </a:lnTo>
                    <a:lnTo>
                      <a:pt x="405" y="279"/>
                    </a:lnTo>
                    <a:close/>
                    <a:moveTo>
                      <a:pt x="410" y="250"/>
                    </a:moveTo>
                    <a:lnTo>
                      <a:pt x="411" y="250"/>
                    </a:lnTo>
                    <a:lnTo>
                      <a:pt x="411" y="251"/>
                    </a:lnTo>
                    <a:lnTo>
                      <a:pt x="412" y="251"/>
                    </a:lnTo>
                    <a:lnTo>
                      <a:pt x="412" y="252"/>
                    </a:lnTo>
                    <a:lnTo>
                      <a:pt x="411" y="255"/>
                    </a:lnTo>
                    <a:lnTo>
                      <a:pt x="410" y="255"/>
                    </a:lnTo>
                    <a:lnTo>
                      <a:pt x="406" y="256"/>
                    </a:lnTo>
                    <a:lnTo>
                      <a:pt x="406" y="257"/>
                    </a:lnTo>
                    <a:lnTo>
                      <a:pt x="404" y="257"/>
                    </a:lnTo>
                    <a:lnTo>
                      <a:pt x="404" y="256"/>
                    </a:lnTo>
                    <a:lnTo>
                      <a:pt x="406" y="254"/>
                    </a:lnTo>
                    <a:lnTo>
                      <a:pt x="408" y="251"/>
                    </a:lnTo>
                    <a:lnTo>
                      <a:pt x="410" y="250"/>
                    </a:lnTo>
                    <a:close/>
                    <a:moveTo>
                      <a:pt x="440" y="234"/>
                    </a:moveTo>
                    <a:lnTo>
                      <a:pt x="442" y="236"/>
                    </a:lnTo>
                    <a:lnTo>
                      <a:pt x="443" y="238"/>
                    </a:lnTo>
                    <a:lnTo>
                      <a:pt x="443" y="239"/>
                    </a:lnTo>
                    <a:lnTo>
                      <a:pt x="442" y="239"/>
                    </a:lnTo>
                    <a:lnTo>
                      <a:pt x="441" y="240"/>
                    </a:lnTo>
                    <a:lnTo>
                      <a:pt x="441" y="239"/>
                    </a:lnTo>
                    <a:lnTo>
                      <a:pt x="440" y="238"/>
                    </a:lnTo>
                    <a:lnTo>
                      <a:pt x="439" y="238"/>
                    </a:lnTo>
                    <a:lnTo>
                      <a:pt x="439" y="237"/>
                    </a:lnTo>
                    <a:lnTo>
                      <a:pt x="437" y="236"/>
                    </a:lnTo>
                    <a:lnTo>
                      <a:pt x="436" y="238"/>
                    </a:lnTo>
                    <a:lnTo>
                      <a:pt x="437" y="238"/>
                    </a:lnTo>
                    <a:lnTo>
                      <a:pt x="439" y="242"/>
                    </a:lnTo>
                    <a:lnTo>
                      <a:pt x="437" y="244"/>
                    </a:lnTo>
                    <a:lnTo>
                      <a:pt x="431" y="245"/>
                    </a:lnTo>
                    <a:lnTo>
                      <a:pt x="429" y="246"/>
                    </a:lnTo>
                    <a:lnTo>
                      <a:pt x="428" y="248"/>
                    </a:lnTo>
                    <a:lnTo>
                      <a:pt x="427" y="246"/>
                    </a:lnTo>
                    <a:lnTo>
                      <a:pt x="428" y="246"/>
                    </a:lnTo>
                    <a:lnTo>
                      <a:pt x="426" y="244"/>
                    </a:lnTo>
                    <a:lnTo>
                      <a:pt x="426" y="243"/>
                    </a:lnTo>
                    <a:lnTo>
                      <a:pt x="428" y="240"/>
                    </a:lnTo>
                    <a:lnTo>
                      <a:pt x="436" y="236"/>
                    </a:lnTo>
                    <a:lnTo>
                      <a:pt x="440" y="234"/>
                    </a:lnTo>
                    <a:close/>
                    <a:moveTo>
                      <a:pt x="430" y="213"/>
                    </a:moveTo>
                    <a:lnTo>
                      <a:pt x="430" y="214"/>
                    </a:lnTo>
                    <a:lnTo>
                      <a:pt x="429" y="214"/>
                    </a:lnTo>
                    <a:lnTo>
                      <a:pt x="430" y="213"/>
                    </a:lnTo>
                    <a:close/>
                    <a:moveTo>
                      <a:pt x="458" y="201"/>
                    </a:moveTo>
                    <a:lnTo>
                      <a:pt x="458" y="202"/>
                    </a:lnTo>
                    <a:lnTo>
                      <a:pt x="459" y="203"/>
                    </a:lnTo>
                    <a:lnTo>
                      <a:pt x="460" y="203"/>
                    </a:lnTo>
                    <a:lnTo>
                      <a:pt x="459" y="202"/>
                    </a:lnTo>
                    <a:lnTo>
                      <a:pt x="459" y="201"/>
                    </a:lnTo>
                    <a:lnTo>
                      <a:pt x="458" y="201"/>
                    </a:lnTo>
                    <a:close/>
                    <a:moveTo>
                      <a:pt x="441" y="188"/>
                    </a:moveTo>
                    <a:lnTo>
                      <a:pt x="441" y="190"/>
                    </a:lnTo>
                    <a:lnTo>
                      <a:pt x="443" y="193"/>
                    </a:lnTo>
                    <a:lnTo>
                      <a:pt x="447" y="193"/>
                    </a:lnTo>
                    <a:lnTo>
                      <a:pt x="447" y="194"/>
                    </a:lnTo>
                    <a:lnTo>
                      <a:pt x="449" y="194"/>
                    </a:lnTo>
                    <a:lnTo>
                      <a:pt x="449" y="196"/>
                    </a:lnTo>
                    <a:lnTo>
                      <a:pt x="447" y="196"/>
                    </a:lnTo>
                    <a:lnTo>
                      <a:pt x="443" y="197"/>
                    </a:lnTo>
                    <a:lnTo>
                      <a:pt x="442" y="196"/>
                    </a:lnTo>
                    <a:lnTo>
                      <a:pt x="437" y="196"/>
                    </a:lnTo>
                    <a:lnTo>
                      <a:pt x="436" y="197"/>
                    </a:lnTo>
                    <a:lnTo>
                      <a:pt x="435" y="196"/>
                    </a:lnTo>
                    <a:lnTo>
                      <a:pt x="435" y="193"/>
                    </a:lnTo>
                    <a:lnTo>
                      <a:pt x="436" y="191"/>
                    </a:lnTo>
                    <a:lnTo>
                      <a:pt x="435" y="190"/>
                    </a:lnTo>
                    <a:lnTo>
                      <a:pt x="437" y="190"/>
                    </a:lnTo>
                    <a:lnTo>
                      <a:pt x="439" y="191"/>
                    </a:lnTo>
                    <a:lnTo>
                      <a:pt x="440" y="190"/>
                    </a:lnTo>
                    <a:lnTo>
                      <a:pt x="440" y="189"/>
                    </a:lnTo>
                    <a:lnTo>
                      <a:pt x="441" y="188"/>
                    </a:lnTo>
                    <a:close/>
                    <a:moveTo>
                      <a:pt x="461" y="184"/>
                    </a:moveTo>
                    <a:lnTo>
                      <a:pt x="473" y="184"/>
                    </a:lnTo>
                    <a:lnTo>
                      <a:pt x="474" y="185"/>
                    </a:lnTo>
                    <a:lnTo>
                      <a:pt x="476" y="185"/>
                    </a:lnTo>
                    <a:lnTo>
                      <a:pt x="476" y="187"/>
                    </a:lnTo>
                    <a:lnTo>
                      <a:pt x="477" y="188"/>
                    </a:lnTo>
                    <a:lnTo>
                      <a:pt x="476" y="188"/>
                    </a:lnTo>
                    <a:lnTo>
                      <a:pt x="474" y="189"/>
                    </a:lnTo>
                    <a:lnTo>
                      <a:pt x="472" y="189"/>
                    </a:lnTo>
                    <a:lnTo>
                      <a:pt x="470" y="188"/>
                    </a:lnTo>
                    <a:lnTo>
                      <a:pt x="467" y="185"/>
                    </a:lnTo>
                    <a:lnTo>
                      <a:pt x="466" y="185"/>
                    </a:lnTo>
                    <a:lnTo>
                      <a:pt x="466" y="188"/>
                    </a:lnTo>
                    <a:lnTo>
                      <a:pt x="465" y="189"/>
                    </a:lnTo>
                    <a:lnTo>
                      <a:pt x="462" y="189"/>
                    </a:lnTo>
                    <a:lnTo>
                      <a:pt x="459" y="188"/>
                    </a:lnTo>
                    <a:lnTo>
                      <a:pt x="458" y="188"/>
                    </a:lnTo>
                    <a:lnTo>
                      <a:pt x="458" y="187"/>
                    </a:lnTo>
                    <a:lnTo>
                      <a:pt x="459" y="185"/>
                    </a:lnTo>
                    <a:lnTo>
                      <a:pt x="461" y="184"/>
                    </a:lnTo>
                    <a:close/>
                    <a:moveTo>
                      <a:pt x="446" y="183"/>
                    </a:moveTo>
                    <a:lnTo>
                      <a:pt x="447" y="183"/>
                    </a:lnTo>
                    <a:lnTo>
                      <a:pt x="447" y="184"/>
                    </a:lnTo>
                    <a:lnTo>
                      <a:pt x="448" y="187"/>
                    </a:lnTo>
                    <a:lnTo>
                      <a:pt x="448" y="188"/>
                    </a:lnTo>
                    <a:lnTo>
                      <a:pt x="449" y="190"/>
                    </a:lnTo>
                    <a:lnTo>
                      <a:pt x="448" y="191"/>
                    </a:lnTo>
                    <a:lnTo>
                      <a:pt x="445" y="191"/>
                    </a:lnTo>
                    <a:lnTo>
                      <a:pt x="445" y="190"/>
                    </a:lnTo>
                    <a:lnTo>
                      <a:pt x="443" y="189"/>
                    </a:lnTo>
                    <a:lnTo>
                      <a:pt x="443" y="187"/>
                    </a:lnTo>
                    <a:lnTo>
                      <a:pt x="445" y="187"/>
                    </a:lnTo>
                    <a:lnTo>
                      <a:pt x="445" y="185"/>
                    </a:lnTo>
                    <a:lnTo>
                      <a:pt x="446" y="184"/>
                    </a:lnTo>
                    <a:lnTo>
                      <a:pt x="446" y="183"/>
                    </a:lnTo>
                    <a:close/>
                    <a:moveTo>
                      <a:pt x="355" y="176"/>
                    </a:moveTo>
                    <a:lnTo>
                      <a:pt x="359" y="177"/>
                    </a:lnTo>
                    <a:lnTo>
                      <a:pt x="359" y="178"/>
                    </a:lnTo>
                    <a:lnTo>
                      <a:pt x="358" y="179"/>
                    </a:lnTo>
                    <a:lnTo>
                      <a:pt x="358" y="181"/>
                    </a:lnTo>
                    <a:lnTo>
                      <a:pt x="356" y="181"/>
                    </a:lnTo>
                    <a:lnTo>
                      <a:pt x="356" y="182"/>
                    </a:lnTo>
                    <a:lnTo>
                      <a:pt x="358" y="182"/>
                    </a:lnTo>
                    <a:lnTo>
                      <a:pt x="358" y="183"/>
                    </a:lnTo>
                    <a:lnTo>
                      <a:pt x="355" y="183"/>
                    </a:lnTo>
                    <a:lnTo>
                      <a:pt x="354" y="184"/>
                    </a:lnTo>
                    <a:lnTo>
                      <a:pt x="354" y="185"/>
                    </a:lnTo>
                    <a:lnTo>
                      <a:pt x="355" y="185"/>
                    </a:lnTo>
                    <a:lnTo>
                      <a:pt x="355" y="187"/>
                    </a:lnTo>
                    <a:lnTo>
                      <a:pt x="356" y="185"/>
                    </a:lnTo>
                    <a:lnTo>
                      <a:pt x="356" y="184"/>
                    </a:lnTo>
                    <a:lnTo>
                      <a:pt x="358" y="184"/>
                    </a:lnTo>
                    <a:lnTo>
                      <a:pt x="358" y="194"/>
                    </a:lnTo>
                    <a:lnTo>
                      <a:pt x="354" y="194"/>
                    </a:lnTo>
                    <a:lnTo>
                      <a:pt x="352" y="191"/>
                    </a:lnTo>
                    <a:lnTo>
                      <a:pt x="352" y="193"/>
                    </a:lnTo>
                    <a:lnTo>
                      <a:pt x="350" y="194"/>
                    </a:lnTo>
                    <a:lnTo>
                      <a:pt x="352" y="195"/>
                    </a:lnTo>
                    <a:lnTo>
                      <a:pt x="354" y="195"/>
                    </a:lnTo>
                    <a:lnTo>
                      <a:pt x="354" y="199"/>
                    </a:lnTo>
                    <a:lnTo>
                      <a:pt x="353" y="200"/>
                    </a:lnTo>
                    <a:lnTo>
                      <a:pt x="353" y="201"/>
                    </a:lnTo>
                    <a:lnTo>
                      <a:pt x="352" y="202"/>
                    </a:lnTo>
                    <a:lnTo>
                      <a:pt x="348" y="203"/>
                    </a:lnTo>
                    <a:lnTo>
                      <a:pt x="348" y="205"/>
                    </a:lnTo>
                    <a:lnTo>
                      <a:pt x="347" y="207"/>
                    </a:lnTo>
                    <a:lnTo>
                      <a:pt x="346" y="208"/>
                    </a:lnTo>
                    <a:lnTo>
                      <a:pt x="343" y="208"/>
                    </a:lnTo>
                    <a:lnTo>
                      <a:pt x="343" y="207"/>
                    </a:lnTo>
                    <a:lnTo>
                      <a:pt x="346" y="205"/>
                    </a:lnTo>
                    <a:lnTo>
                      <a:pt x="346" y="200"/>
                    </a:lnTo>
                    <a:lnTo>
                      <a:pt x="347" y="199"/>
                    </a:lnTo>
                    <a:lnTo>
                      <a:pt x="347" y="196"/>
                    </a:lnTo>
                    <a:lnTo>
                      <a:pt x="348" y="195"/>
                    </a:lnTo>
                    <a:lnTo>
                      <a:pt x="348" y="191"/>
                    </a:lnTo>
                    <a:lnTo>
                      <a:pt x="349" y="191"/>
                    </a:lnTo>
                    <a:lnTo>
                      <a:pt x="349" y="189"/>
                    </a:lnTo>
                    <a:lnTo>
                      <a:pt x="352" y="183"/>
                    </a:lnTo>
                    <a:lnTo>
                      <a:pt x="352" y="182"/>
                    </a:lnTo>
                    <a:lnTo>
                      <a:pt x="354" y="179"/>
                    </a:lnTo>
                    <a:lnTo>
                      <a:pt x="355" y="179"/>
                    </a:lnTo>
                    <a:lnTo>
                      <a:pt x="355" y="176"/>
                    </a:lnTo>
                    <a:close/>
                    <a:moveTo>
                      <a:pt x="365" y="170"/>
                    </a:moveTo>
                    <a:lnTo>
                      <a:pt x="366" y="170"/>
                    </a:lnTo>
                    <a:lnTo>
                      <a:pt x="370" y="171"/>
                    </a:lnTo>
                    <a:lnTo>
                      <a:pt x="371" y="172"/>
                    </a:lnTo>
                    <a:lnTo>
                      <a:pt x="371" y="173"/>
                    </a:lnTo>
                    <a:lnTo>
                      <a:pt x="370" y="178"/>
                    </a:lnTo>
                    <a:lnTo>
                      <a:pt x="370" y="181"/>
                    </a:lnTo>
                    <a:lnTo>
                      <a:pt x="368" y="182"/>
                    </a:lnTo>
                    <a:lnTo>
                      <a:pt x="368" y="185"/>
                    </a:lnTo>
                    <a:lnTo>
                      <a:pt x="367" y="187"/>
                    </a:lnTo>
                    <a:lnTo>
                      <a:pt x="366" y="184"/>
                    </a:lnTo>
                    <a:lnTo>
                      <a:pt x="364" y="188"/>
                    </a:lnTo>
                    <a:lnTo>
                      <a:pt x="362" y="189"/>
                    </a:lnTo>
                    <a:lnTo>
                      <a:pt x="362" y="185"/>
                    </a:lnTo>
                    <a:lnTo>
                      <a:pt x="361" y="184"/>
                    </a:lnTo>
                    <a:lnTo>
                      <a:pt x="360" y="185"/>
                    </a:lnTo>
                    <a:lnTo>
                      <a:pt x="359" y="184"/>
                    </a:lnTo>
                    <a:lnTo>
                      <a:pt x="359" y="183"/>
                    </a:lnTo>
                    <a:lnTo>
                      <a:pt x="360" y="182"/>
                    </a:lnTo>
                    <a:lnTo>
                      <a:pt x="360" y="181"/>
                    </a:lnTo>
                    <a:lnTo>
                      <a:pt x="362" y="177"/>
                    </a:lnTo>
                    <a:lnTo>
                      <a:pt x="364" y="176"/>
                    </a:lnTo>
                    <a:lnTo>
                      <a:pt x="364" y="177"/>
                    </a:lnTo>
                    <a:lnTo>
                      <a:pt x="365" y="179"/>
                    </a:lnTo>
                    <a:lnTo>
                      <a:pt x="366" y="181"/>
                    </a:lnTo>
                    <a:lnTo>
                      <a:pt x="367" y="177"/>
                    </a:lnTo>
                    <a:lnTo>
                      <a:pt x="366" y="176"/>
                    </a:lnTo>
                    <a:lnTo>
                      <a:pt x="365" y="173"/>
                    </a:lnTo>
                    <a:lnTo>
                      <a:pt x="365" y="170"/>
                    </a:lnTo>
                    <a:close/>
                    <a:moveTo>
                      <a:pt x="431" y="153"/>
                    </a:moveTo>
                    <a:lnTo>
                      <a:pt x="434" y="153"/>
                    </a:lnTo>
                    <a:lnTo>
                      <a:pt x="435" y="156"/>
                    </a:lnTo>
                    <a:lnTo>
                      <a:pt x="433" y="159"/>
                    </a:lnTo>
                    <a:lnTo>
                      <a:pt x="431" y="162"/>
                    </a:lnTo>
                    <a:lnTo>
                      <a:pt x="429" y="162"/>
                    </a:lnTo>
                    <a:lnTo>
                      <a:pt x="428" y="159"/>
                    </a:lnTo>
                    <a:lnTo>
                      <a:pt x="429" y="157"/>
                    </a:lnTo>
                    <a:lnTo>
                      <a:pt x="431" y="153"/>
                    </a:lnTo>
                    <a:close/>
                    <a:moveTo>
                      <a:pt x="399" y="148"/>
                    </a:moveTo>
                    <a:lnTo>
                      <a:pt x="403" y="152"/>
                    </a:lnTo>
                    <a:lnTo>
                      <a:pt x="405" y="152"/>
                    </a:lnTo>
                    <a:lnTo>
                      <a:pt x="406" y="156"/>
                    </a:lnTo>
                    <a:lnTo>
                      <a:pt x="405" y="158"/>
                    </a:lnTo>
                    <a:lnTo>
                      <a:pt x="403" y="159"/>
                    </a:lnTo>
                    <a:lnTo>
                      <a:pt x="401" y="157"/>
                    </a:lnTo>
                    <a:lnTo>
                      <a:pt x="401" y="153"/>
                    </a:lnTo>
                    <a:lnTo>
                      <a:pt x="397" y="153"/>
                    </a:lnTo>
                    <a:lnTo>
                      <a:pt x="396" y="152"/>
                    </a:lnTo>
                    <a:lnTo>
                      <a:pt x="398" y="152"/>
                    </a:lnTo>
                    <a:lnTo>
                      <a:pt x="397" y="150"/>
                    </a:lnTo>
                    <a:lnTo>
                      <a:pt x="399" y="148"/>
                    </a:lnTo>
                    <a:close/>
                    <a:moveTo>
                      <a:pt x="391" y="148"/>
                    </a:moveTo>
                    <a:lnTo>
                      <a:pt x="393" y="148"/>
                    </a:lnTo>
                    <a:lnTo>
                      <a:pt x="395" y="154"/>
                    </a:lnTo>
                    <a:lnTo>
                      <a:pt x="393" y="157"/>
                    </a:lnTo>
                    <a:lnTo>
                      <a:pt x="395" y="158"/>
                    </a:lnTo>
                    <a:lnTo>
                      <a:pt x="396" y="158"/>
                    </a:lnTo>
                    <a:lnTo>
                      <a:pt x="398" y="156"/>
                    </a:lnTo>
                    <a:lnTo>
                      <a:pt x="399" y="156"/>
                    </a:lnTo>
                    <a:lnTo>
                      <a:pt x="402" y="158"/>
                    </a:lnTo>
                    <a:lnTo>
                      <a:pt x="399" y="164"/>
                    </a:lnTo>
                    <a:lnTo>
                      <a:pt x="397" y="164"/>
                    </a:lnTo>
                    <a:lnTo>
                      <a:pt x="397" y="166"/>
                    </a:lnTo>
                    <a:lnTo>
                      <a:pt x="396" y="166"/>
                    </a:lnTo>
                    <a:lnTo>
                      <a:pt x="392" y="168"/>
                    </a:lnTo>
                    <a:lnTo>
                      <a:pt x="390" y="168"/>
                    </a:lnTo>
                    <a:lnTo>
                      <a:pt x="390" y="166"/>
                    </a:lnTo>
                    <a:lnTo>
                      <a:pt x="389" y="168"/>
                    </a:lnTo>
                    <a:lnTo>
                      <a:pt x="389" y="169"/>
                    </a:lnTo>
                    <a:lnTo>
                      <a:pt x="385" y="169"/>
                    </a:lnTo>
                    <a:lnTo>
                      <a:pt x="385" y="171"/>
                    </a:lnTo>
                    <a:lnTo>
                      <a:pt x="387" y="171"/>
                    </a:lnTo>
                    <a:lnTo>
                      <a:pt x="387" y="172"/>
                    </a:lnTo>
                    <a:lnTo>
                      <a:pt x="389" y="173"/>
                    </a:lnTo>
                    <a:lnTo>
                      <a:pt x="387" y="175"/>
                    </a:lnTo>
                    <a:lnTo>
                      <a:pt x="385" y="176"/>
                    </a:lnTo>
                    <a:lnTo>
                      <a:pt x="384" y="175"/>
                    </a:lnTo>
                    <a:lnTo>
                      <a:pt x="384" y="173"/>
                    </a:lnTo>
                    <a:lnTo>
                      <a:pt x="383" y="173"/>
                    </a:lnTo>
                    <a:lnTo>
                      <a:pt x="383" y="175"/>
                    </a:lnTo>
                    <a:lnTo>
                      <a:pt x="381" y="176"/>
                    </a:lnTo>
                    <a:lnTo>
                      <a:pt x="383" y="177"/>
                    </a:lnTo>
                    <a:lnTo>
                      <a:pt x="383" y="178"/>
                    </a:lnTo>
                    <a:lnTo>
                      <a:pt x="381" y="179"/>
                    </a:lnTo>
                    <a:lnTo>
                      <a:pt x="379" y="179"/>
                    </a:lnTo>
                    <a:lnTo>
                      <a:pt x="380" y="178"/>
                    </a:lnTo>
                    <a:lnTo>
                      <a:pt x="379" y="178"/>
                    </a:lnTo>
                    <a:lnTo>
                      <a:pt x="379" y="175"/>
                    </a:lnTo>
                    <a:lnTo>
                      <a:pt x="378" y="173"/>
                    </a:lnTo>
                    <a:lnTo>
                      <a:pt x="375" y="173"/>
                    </a:lnTo>
                    <a:lnTo>
                      <a:pt x="375" y="177"/>
                    </a:lnTo>
                    <a:lnTo>
                      <a:pt x="377" y="178"/>
                    </a:lnTo>
                    <a:lnTo>
                      <a:pt x="375" y="178"/>
                    </a:lnTo>
                    <a:lnTo>
                      <a:pt x="375" y="181"/>
                    </a:lnTo>
                    <a:lnTo>
                      <a:pt x="374" y="182"/>
                    </a:lnTo>
                    <a:lnTo>
                      <a:pt x="374" y="183"/>
                    </a:lnTo>
                    <a:lnTo>
                      <a:pt x="372" y="179"/>
                    </a:lnTo>
                    <a:lnTo>
                      <a:pt x="373" y="175"/>
                    </a:lnTo>
                    <a:lnTo>
                      <a:pt x="378" y="169"/>
                    </a:lnTo>
                    <a:lnTo>
                      <a:pt x="377" y="169"/>
                    </a:lnTo>
                    <a:lnTo>
                      <a:pt x="374" y="172"/>
                    </a:lnTo>
                    <a:lnTo>
                      <a:pt x="373" y="172"/>
                    </a:lnTo>
                    <a:lnTo>
                      <a:pt x="373" y="171"/>
                    </a:lnTo>
                    <a:lnTo>
                      <a:pt x="374" y="170"/>
                    </a:lnTo>
                    <a:lnTo>
                      <a:pt x="374" y="169"/>
                    </a:lnTo>
                    <a:lnTo>
                      <a:pt x="373" y="169"/>
                    </a:lnTo>
                    <a:lnTo>
                      <a:pt x="374" y="168"/>
                    </a:lnTo>
                    <a:lnTo>
                      <a:pt x="373" y="166"/>
                    </a:lnTo>
                    <a:lnTo>
                      <a:pt x="374" y="164"/>
                    </a:lnTo>
                    <a:lnTo>
                      <a:pt x="377" y="163"/>
                    </a:lnTo>
                    <a:lnTo>
                      <a:pt x="378" y="162"/>
                    </a:lnTo>
                    <a:lnTo>
                      <a:pt x="377" y="160"/>
                    </a:lnTo>
                    <a:lnTo>
                      <a:pt x="373" y="160"/>
                    </a:lnTo>
                    <a:lnTo>
                      <a:pt x="379" y="154"/>
                    </a:lnTo>
                    <a:lnTo>
                      <a:pt x="381" y="154"/>
                    </a:lnTo>
                    <a:lnTo>
                      <a:pt x="381" y="156"/>
                    </a:lnTo>
                    <a:lnTo>
                      <a:pt x="385" y="156"/>
                    </a:lnTo>
                    <a:lnTo>
                      <a:pt x="386" y="157"/>
                    </a:lnTo>
                    <a:lnTo>
                      <a:pt x="387" y="154"/>
                    </a:lnTo>
                    <a:lnTo>
                      <a:pt x="389" y="153"/>
                    </a:lnTo>
                    <a:lnTo>
                      <a:pt x="391" y="148"/>
                    </a:lnTo>
                    <a:close/>
                    <a:moveTo>
                      <a:pt x="470" y="140"/>
                    </a:moveTo>
                    <a:lnTo>
                      <a:pt x="471" y="141"/>
                    </a:lnTo>
                    <a:lnTo>
                      <a:pt x="471" y="142"/>
                    </a:lnTo>
                    <a:lnTo>
                      <a:pt x="470" y="141"/>
                    </a:lnTo>
                    <a:lnTo>
                      <a:pt x="470" y="140"/>
                    </a:lnTo>
                    <a:close/>
                    <a:moveTo>
                      <a:pt x="441" y="135"/>
                    </a:moveTo>
                    <a:lnTo>
                      <a:pt x="445" y="135"/>
                    </a:lnTo>
                    <a:lnTo>
                      <a:pt x="443" y="138"/>
                    </a:lnTo>
                    <a:lnTo>
                      <a:pt x="439" y="146"/>
                    </a:lnTo>
                    <a:lnTo>
                      <a:pt x="436" y="146"/>
                    </a:lnTo>
                    <a:lnTo>
                      <a:pt x="435" y="147"/>
                    </a:lnTo>
                    <a:lnTo>
                      <a:pt x="435" y="148"/>
                    </a:lnTo>
                    <a:lnTo>
                      <a:pt x="436" y="148"/>
                    </a:lnTo>
                    <a:lnTo>
                      <a:pt x="434" y="150"/>
                    </a:lnTo>
                    <a:lnTo>
                      <a:pt x="427" y="158"/>
                    </a:lnTo>
                    <a:lnTo>
                      <a:pt x="426" y="158"/>
                    </a:lnTo>
                    <a:lnTo>
                      <a:pt x="426" y="153"/>
                    </a:lnTo>
                    <a:lnTo>
                      <a:pt x="427" y="151"/>
                    </a:lnTo>
                    <a:lnTo>
                      <a:pt x="426" y="150"/>
                    </a:lnTo>
                    <a:lnTo>
                      <a:pt x="426" y="148"/>
                    </a:lnTo>
                    <a:lnTo>
                      <a:pt x="424" y="148"/>
                    </a:lnTo>
                    <a:lnTo>
                      <a:pt x="424" y="154"/>
                    </a:lnTo>
                    <a:lnTo>
                      <a:pt x="423" y="156"/>
                    </a:lnTo>
                    <a:lnTo>
                      <a:pt x="422" y="156"/>
                    </a:lnTo>
                    <a:lnTo>
                      <a:pt x="422" y="157"/>
                    </a:lnTo>
                    <a:lnTo>
                      <a:pt x="421" y="157"/>
                    </a:lnTo>
                    <a:lnTo>
                      <a:pt x="421" y="158"/>
                    </a:lnTo>
                    <a:lnTo>
                      <a:pt x="423" y="159"/>
                    </a:lnTo>
                    <a:lnTo>
                      <a:pt x="421" y="162"/>
                    </a:lnTo>
                    <a:lnTo>
                      <a:pt x="418" y="163"/>
                    </a:lnTo>
                    <a:lnTo>
                      <a:pt x="416" y="165"/>
                    </a:lnTo>
                    <a:lnTo>
                      <a:pt x="411" y="165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9" y="168"/>
                    </a:lnTo>
                    <a:lnTo>
                      <a:pt x="408" y="169"/>
                    </a:lnTo>
                    <a:lnTo>
                      <a:pt x="406" y="169"/>
                    </a:lnTo>
                    <a:lnTo>
                      <a:pt x="405" y="170"/>
                    </a:lnTo>
                    <a:lnTo>
                      <a:pt x="403" y="170"/>
                    </a:lnTo>
                    <a:lnTo>
                      <a:pt x="403" y="169"/>
                    </a:lnTo>
                    <a:lnTo>
                      <a:pt x="404" y="168"/>
                    </a:lnTo>
                    <a:lnTo>
                      <a:pt x="404" y="166"/>
                    </a:lnTo>
                    <a:lnTo>
                      <a:pt x="403" y="166"/>
                    </a:lnTo>
                    <a:lnTo>
                      <a:pt x="403" y="164"/>
                    </a:lnTo>
                    <a:lnTo>
                      <a:pt x="404" y="163"/>
                    </a:lnTo>
                    <a:lnTo>
                      <a:pt x="408" y="160"/>
                    </a:lnTo>
                    <a:lnTo>
                      <a:pt x="406" y="160"/>
                    </a:lnTo>
                    <a:lnTo>
                      <a:pt x="405" y="159"/>
                    </a:lnTo>
                    <a:lnTo>
                      <a:pt x="406" y="158"/>
                    </a:lnTo>
                    <a:lnTo>
                      <a:pt x="409" y="158"/>
                    </a:lnTo>
                    <a:lnTo>
                      <a:pt x="408" y="156"/>
                    </a:lnTo>
                    <a:lnTo>
                      <a:pt x="408" y="152"/>
                    </a:lnTo>
                    <a:lnTo>
                      <a:pt x="409" y="151"/>
                    </a:lnTo>
                    <a:lnTo>
                      <a:pt x="410" y="151"/>
                    </a:lnTo>
                    <a:lnTo>
                      <a:pt x="411" y="154"/>
                    </a:lnTo>
                    <a:lnTo>
                      <a:pt x="412" y="156"/>
                    </a:lnTo>
                    <a:lnTo>
                      <a:pt x="412" y="153"/>
                    </a:lnTo>
                    <a:lnTo>
                      <a:pt x="414" y="152"/>
                    </a:lnTo>
                    <a:lnTo>
                      <a:pt x="415" y="153"/>
                    </a:lnTo>
                    <a:lnTo>
                      <a:pt x="416" y="152"/>
                    </a:lnTo>
                    <a:lnTo>
                      <a:pt x="416" y="151"/>
                    </a:lnTo>
                    <a:lnTo>
                      <a:pt x="415" y="150"/>
                    </a:lnTo>
                    <a:lnTo>
                      <a:pt x="415" y="148"/>
                    </a:lnTo>
                    <a:lnTo>
                      <a:pt x="412" y="148"/>
                    </a:lnTo>
                    <a:lnTo>
                      <a:pt x="414" y="146"/>
                    </a:lnTo>
                    <a:lnTo>
                      <a:pt x="411" y="146"/>
                    </a:lnTo>
                    <a:lnTo>
                      <a:pt x="411" y="145"/>
                    </a:lnTo>
                    <a:lnTo>
                      <a:pt x="416" y="144"/>
                    </a:lnTo>
                    <a:lnTo>
                      <a:pt x="418" y="145"/>
                    </a:lnTo>
                    <a:lnTo>
                      <a:pt x="420" y="146"/>
                    </a:lnTo>
                    <a:lnTo>
                      <a:pt x="420" y="144"/>
                    </a:lnTo>
                    <a:lnTo>
                      <a:pt x="417" y="141"/>
                    </a:lnTo>
                    <a:lnTo>
                      <a:pt x="422" y="139"/>
                    </a:lnTo>
                    <a:lnTo>
                      <a:pt x="423" y="140"/>
                    </a:lnTo>
                    <a:lnTo>
                      <a:pt x="423" y="142"/>
                    </a:lnTo>
                    <a:lnTo>
                      <a:pt x="424" y="144"/>
                    </a:lnTo>
                    <a:lnTo>
                      <a:pt x="424" y="139"/>
                    </a:lnTo>
                    <a:lnTo>
                      <a:pt x="426" y="139"/>
                    </a:lnTo>
                    <a:lnTo>
                      <a:pt x="426" y="138"/>
                    </a:lnTo>
                    <a:lnTo>
                      <a:pt x="427" y="138"/>
                    </a:lnTo>
                    <a:lnTo>
                      <a:pt x="429" y="140"/>
                    </a:lnTo>
                    <a:lnTo>
                      <a:pt x="429" y="142"/>
                    </a:lnTo>
                    <a:lnTo>
                      <a:pt x="427" y="146"/>
                    </a:lnTo>
                    <a:lnTo>
                      <a:pt x="427" y="147"/>
                    </a:lnTo>
                    <a:lnTo>
                      <a:pt x="428" y="147"/>
                    </a:lnTo>
                    <a:lnTo>
                      <a:pt x="431" y="144"/>
                    </a:lnTo>
                    <a:lnTo>
                      <a:pt x="431" y="140"/>
                    </a:lnTo>
                    <a:lnTo>
                      <a:pt x="433" y="138"/>
                    </a:lnTo>
                    <a:lnTo>
                      <a:pt x="434" y="138"/>
                    </a:lnTo>
                    <a:lnTo>
                      <a:pt x="437" y="139"/>
                    </a:lnTo>
                    <a:lnTo>
                      <a:pt x="441" y="135"/>
                    </a:lnTo>
                    <a:close/>
                    <a:moveTo>
                      <a:pt x="493" y="126"/>
                    </a:moveTo>
                    <a:lnTo>
                      <a:pt x="495" y="126"/>
                    </a:lnTo>
                    <a:lnTo>
                      <a:pt x="496" y="127"/>
                    </a:lnTo>
                    <a:lnTo>
                      <a:pt x="496" y="128"/>
                    </a:lnTo>
                    <a:lnTo>
                      <a:pt x="497" y="129"/>
                    </a:lnTo>
                    <a:lnTo>
                      <a:pt x="497" y="132"/>
                    </a:lnTo>
                    <a:lnTo>
                      <a:pt x="498" y="133"/>
                    </a:lnTo>
                    <a:lnTo>
                      <a:pt x="498" y="134"/>
                    </a:lnTo>
                    <a:lnTo>
                      <a:pt x="496" y="135"/>
                    </a:lnTo>
                    <a:lnTo>
                      <a:pt x="495" y="136"/>
                    </a:lnTo>
                    <a:lnTo>
                      <a:pt x="496" y="136"/>
                    </a:lnTo>
                    <a:lnTo>
                      <a:pt x="496" y="139"/>
                    </a:lnTo>
                    <a:lnTo>
                      <a:pt x="497" y="140"/>
                    </a:lnTo>
                    <a:lnTo>
                      <a:pt x="496" y="140"/>
                    </a:lnTo>
                    <a:lnTo>
                      <a:pt x="489" y="141"/>
                    </a:lnTo>
                    <a:lnTo>
                      <a:pt x="486" y="141"/>
                    </a:lnTo>
                    <a:lnTo>
                      <a:pt x="485" y="144"/>
                    </a:lnTo>
                    <a:lnTo>
                      <a:pt x="484" y="144"/>
                    </a:lnTo>
                    <a:lnTo>
                      <a:pt x="483" y="142"/>
                    </a:lnTo>
                    <a:lnTo>
                      <a:pt x="484" y="140"/>
                    </a:lnTo>
                    <a:lnTo>
                      <a:pt x="486" y="139"/>
                    </a:lnTo>
                    <a:lnTo>
                      <a:pt x="485" y="139"/>
                    </a:lnTo>
                    <a:lnTo>
                      <a:pt x="484" y="138"/>
                    </a:lnTo>
                    <a:lnTo>
                      <a:pt x="486" y="130"/>
                    </a:lnTo>
                    <a:lnTo>
                      <a:pt x="488" y="128"/>
                    </a:lnTo>
                    <a:lnTo>
                      <a:pt x="489" y="128"/>
                    </a:lnTo>
                    <a:lnTo>
                      <a:pt x="493" y="126"/>
                    </a:lnTo>
                    <a:close/>
                    <a:moveTo>
                      <a:pt x="423" y="120"/>
                    </a:moveTo>
                    <a:lnTo>
                      <a:pt x="424" y="121"/>
                    </a:lnTo>
                    <a:lnTo>
                      <a:pt x="428" y="122"/>
                    </a:lnTo>
                    <a:lnTo>
                      <a:pt x="431" y="122"/>
                    </a:lnTo>
                    <a:lnTo>
                      <a:pt x="436" y="125"/>
                    </a:lnTo>
                    <a:lnTo>
                      <a:pt x="436" y="127"/>
                    </a:lnTo>
                    <a:lnTo>
                      <a:pt x="435" y="128"/>
                    </a:lnTo>
                    <a:lnTo>
                      <a:pt x="435" y="129"/>
                    </a:lnTo>
                    <a:lnTo>
                      <a:pt x="434" y="129"/>
                    </a:lnTo>
                    <a:lnTo>
                      <a:pt x="433" y="130"/>
                    </a:lnTo>
                    <a:lnTo>
                      <a:pt x="427" y="130"/>
                    </a:lnTo>
                    <a:lnTo>
                      <a:pt x="424" y="132"/>
                    </a:lnTo>
                    <a:lnTo>
                      <a:pt x="424" y="129"/>
                    </a:lnTo>
                    <a:lnTo>
                      <a:pt x="421" y="126"/>
                    </a:lnTo>
                    <a:lnTo>
                      <a:pt x="420" y="123"/>
                    </a:lnTo>
                    <a:lnTo>
                      <a:pt x="423" y="120"/>
                    </a:lnTo>
                    <a:close/>
                    <a:moveTo>
                      <a:pt x="521" y="89"/>
                    </a:moveTo>
                    <a:lnTo>
                      <a:pt x="522" y="89"/>
                    </a:lnTo>
                    <a:lnTo>
                      <a:pt x="522" y="90"/>
                    </a:lnTo>
                    <a:lnTo>
                      <a:pt x="523" y="93"/>
                    </a:lnTo>
                    <a:lnTo>
                      <a:pt x="524" y="93"/>
                    </a:lnTo>
                    <a:lnTo>
                      <a:pt x="527" y="97"/>
                    </a:lnTo>
                    <a:lnTo>
                      <a:pt x="527" y="99"/>
                    </a:lnTo>
                    <a:lnTo>
                      <a:pt x="526" y="101"/>
                    </a:lnTo>
                    <a:lnTo>
                      <a:pt x="515" y="104"/>
                    </a:lnTo>
                    <a:lnTo>
                      <a:pt x="514" y="103"/>
                    </a:lnTo>
                    <a:lnTo>
                      <a:pt x="514" y="99"/>
                    </a:lnTo>
                    <a:lnTo>
                      <a:pt x="517" y="96"/>
                    </a:lnTo>
                    <a:lnTo>
                      <a:pt x="520" y="90"/>
                    </a:lnTo>
                    <a:lnTo>
                      <a:pt x="521" y="89"/>
                    </a:lnTo>
                    <a:close/>
                    <a:moveTo>
                      <a:pt x="526" y="80"/>
                    </a:moveTo>
                    <a:lnTo>
                      <a:pt x="527" y="82"/>
                    </a:lnTo>
                    <a:lnTo>
                      <a:pt x="528" y="85"/>
                    </a:lnTo>
                    <a:lnTo>
                      <a:pt x="529" y="87"/>
                    </a:lnTo>
                    <a:lnTo>
                      <a:pt x="530" y="89"/>
                    </a:lnTo>
                    <a:lnTo>
                      <a:pt x="533" y="89"/>
                    </a:lnTo>
                    <a:lnTo>
                      <a:pt x="533" y="87"/>
                    </a:lnTo>
                    <a:lnTo>
                      <a:pt x="530" y="86"/>
                    </a:lnTo>
                    <a:lnTo>
                      <a:pt x="530" y="82"/>
                    </a:lnTo>
                    <a:lnTo>
                      <a:pt x="535" y="82"/>
                    </a:lnTo>
                    <a:lnTo>
                      <a:pt x="539" y="85"/>
                    </a:lnTo>
                    <a:lnTo>
                      <a:pt x="540" y="87"/>
                    </a:lnTo>
                    <a:lnTo>
                      <a:pt x="536" y="91"/>
                    </a:lnTo>
                    <a:lnTo>
                      <a:pt x="534" y="95"/>
                    </a:lnTo>
                    <a:lnTo>
                      <a:pt x="533" y="96"/>
                    </a:lnTo>
                    <a:lnTo>
                      <a:pt x="530" y="96"/>
                    </a:lnTo>
                    <a:lnTo>
                      <a:pt x="529" y="95"/>
                    </a:lnTo>
                    <a:lnTo>
                      <a:pt x="529" y="93"/>
                    </a:lnTo>
                    <a:lnTo>
                      <a:pt x="528" y="90"/>
                    </a:lnTo>
                    <a:lnTo>
                      <a:pt x="528" y="87"/>
                    </a:lnTo>
                    <a:lnTo>
                      <a:pt x="524" y="84"/>
                    </a:lnTo>
                    <a:lnTo>
                      <a:pt x="524" y="83"/>
                    </a:lnTo>
                    <a:lnTo>
                      <a:pt x="526" y="80"/>
                    </a:lnTo>
                    <a:close/>
                    <a:moveTo>
                      <a:pt x="431" y="80"/>
                    </a:moveTo>
                    <a:lnTo>
                      <a:pt x="435" y="80"/>
                    </a:lnTo>
                    <a:lnTo>
                      <a:pt x="436" y="82"/>
                    </a:lnTo>
                    <a:lnTo>
                      <a:pt x="436" y="85"/>
                    </a:lnTo>
                    <a:lnTo>
                      <a:pt x="435" y="86"/>
                    </a:lnTo>
                    <a:lnTo>
                      <a:pt x="433" y="87"/>
                    </a:lnTo>
                    <a:lnTo>
                      <a:pt x="433" y="86"/>
                    </a:lnTo>
                    <a:lnTo>
                      <a:pt x="430" y="86"/>
                    </a:lnTo>
                    <a:lnTo>
                      <a:pt x="430" y="82"/>
                    </a:lnTo>
                    <a:lnTo>
                      <a:pt x="431" y="80"/>
                    </a:lnTo>
                    <a:close/>
                    <a:moveTo>
                      <a:pt x="473" y="76"/>
                    </a:moveTo>
                    <a:lnTo>
                      <a:pt x="474" y="76"/>
                    </a:lnTo>
                    <a:lnTo>
                      <a:pt x="476" y="77"/>
                    </a:lnTo>
                    <a:lnTo>
                      <a:pt x="476" y="78"/>
                    </a:lnTo>
                    <a:lnTo>
                      <a:pt x="474" y="79"/>
                    </a:lnTo>
                    <a:lnTo>
                      <a:pt x="474" y="83"/>
                    </a:lnTo>
                    <a:lnTo>
                      <a:pt x="476" y="84"/>
                    </a:lnTo>
                    <a:lnTo>
                      <a:pt x="476" y="87"/>
                    </a:lnTo>
                    <a:lnTo>
                      <a:pt x="474" y="93"/>
                    </a:lnTo>
                    <a:lnTo>
                      <a:pt x="473" y="95"/>
                    </a:lnTo>
                    <a:lnTo>
                      <a:pt x="473" y="97"/>
                    </a:lnTo>
                    <a:lnTo>
                      <a:pt x="472" y="98"/>
                    </a:lnTo>
                    <a:lnTo>
                      <a:pt x="472" y="101"/>
                    </a:lnTo>
                    <a:lnTo>
                      <a:pt x="468" y="103"/>
                    </a:lnTo>
                    <a:lnTo>
                      <a:pt x="471" y="103"/>
                    </a:lnTo>
                    <a:lnTo>
                      <a:pt x="473" y="102"/>
                    </a:lnTo>
                    <a:lnTo>
                      <a:pt x="474" y="99"/>
                    </a:lnTo>
                    <a:lnTo>
                      <a:pt x="477" y="97"/>
                    </a:lnTo>
                    <a:lnTo>
                      <a:pt x="477" y="96"/>
                    </a:lnTo>
                    <a:lnTo>
                      <a:pt x="478" y="98"/>
                    </a:lnTo>
                    <a:lnTo>
                      <a:pt x="478" y="103"/>
                    </a:lnTo>
                    <a:lnTo>
                      <a:pt x="477" y="107"/>
                    </a:lnTo>
                    <a:lnTo>
                      <a:pt x="477" y="108"/>
                    </a:lnTo>
                    <a:lnTo>
                      <a:pt x="474" y="110"/>
                    </a:lnTo>
                    <a:lnTo>
                      <a:pt x="474" y="113"/>
                    </a:lnTo>
                    <a:lnTo>
                      <a:pt x="472" y="113"/>
                    </a:lnTo>
                    <a:lnTo>
                      <a:pt x="470" y="115"/>
                    </a:lnTo>
                    <a:lnTo>
                      <a:pt x="470" y="125"/>
                    </a:lnTo>
                    <a:lnTo>
                      <a:pt x="468" y="125"/>
                    </a:lnTo>
                    <a:lnTo>
                      <a:pt x="468" y="127"/>
                    </a:lnTo>
                    <a:lnTo>
                      <a:pt x="471" y="125"/>
                    </a:lnTo>
                    <a:lnTo>
                      <a:pt x="471" y="117"/>
                    </a:lnTo>
                    <a:lnTo>
                      <a:pt x="478" y="110"/>
                    </a:lnTo>
                    <a:lnTo>
                      <a:pt x="480" y="110"/>
                    </a:lnTo>
                    <a:lnTo>
                      <a:pt x="480" y="114"/>
                    </a:lnTo>
                    <a:lnTo>
                      <a:pt x="482" y="115"/>
                    </a:lnTo>
                    <a:lnTo>
                      <a:pt x="483" y="114"/>
                    </a:lnTo>
                    <a:lnTo>
                      <a:pt x="483" y="110"/>
                    </a:lnTo>
                    <a:lnTo>
                      <a:pt x="482" y="108"/>
                    </a:lnTo>
                    <a:lnTo>
                      <a:pt x="480" y="107"/>
                    </a:lnTo>
                    <a:lnTo>
                      <a:pt x="480" y="105"/>
                    </a:lnTo>
                    <a:lnTo>
                      <a:pt x="482" y="103"/>
                    </a:lnTo>
                    <a:lnTo>
                      <a:pt x="483" y="103"/>
                    </a:lnTo>
                    <a:lnTo>
                      <a:pt x="484" y="102"/>
                    </a:lnTo>
                    <a:lnTo>
                      <a:pt x="488" y="103"/>
                    </a:lnTo>
                    <a:lnTo>
                      <a:pt x="488" y="101"/>
                    </a:lnTo>
                    <a:lnTo>
                      <a:pt x="486" y="98"/>
                    </a:lnTo>
                    <a:lnTo>
                      <a:pt x="484" y="97"/>
                    </a:lnTo>
                    <a:lnTo>
                      <a:pt x="483" y="96"/>
                    </a:lnTo>
                    <a:lnTo>
                      <a:pt x="483" y="92"/>
                    </a:lnTo>
                    <a:lnTo>
                      <a:pt x="484" y="91"/>
                    </a:lnTo>
                    <a:lnTo>
                      <a:pt x="488" y="89"/>
                    </a:lnTo>
                    <a:lnTo>
                      <a:pt x="489" y="89"/>
                    </a:lnTo>
                    <a:lnTo>
                      <a:pt x="490" y="90"/>
                    </a:lnTo>
                    <a:lnTo>
                      <a:pt x="490" y="91"/>
                    </a:lnTo>
                    <a:lnTo>
                      <a:pt x="491" y="91"/>
                    </a:lnTo>
                    <a:lnTo>
                      <a:pt x="491" y="89"/>
                    </a:lnTo>
                    <a:lnTo>
                      <a:pt x="490" y="87"/>
                    </a:lnTo>
                    <a:lnTo>
                      <a:pt x="490" y="84"/>
                    </a:lnTo>
                    <a:lnTo>
                      <a:pt x="492" y="87"/>
                    </a:lnTo>
                    <a:lnTo>
                      <a:pt x="496" y="89"/>
                    </a:lnTo>
                    <a:lnTo>
                      <a:pt x="497" y="90"/>
                    </a:lnTo>
                    <a:lnTo>
                      <a:pt x="497" y="92"/>
                    </a:lnTo>
                    <a:lnTo>
                      <a:pt x="498" y="93"/>
                    </a:lnTo>
                    <a:lnTo>
                      <a:pt x="502" y="92"/>
                    </a:lnTo>
                    <a:lnTo>
                      <a:pt x="503" y="92"/>
                    </a:lnTo>
                    <a:lnTo>
                      <a:pt x="501" y="95"/>
                    </a:lnTo>
                    <a:lnTo>
                      <a:pt x="499" y="97"/>
                    </a:lnTo>
                    <a:lnTo>
                      <a:pt x="502" y="97"/>
                    </a:lnTo>
                    <a:lnTo>
                      <a:pt x="503" y="99"/>
                    </a:lnTo>
                    <a:lnTo>
                      <a:pt x="501" y="99"/>
                    </a:lnTo>
                    <a:lnTo>
                      <a:pt x="501" y="101"/>
                    </a:lnTo>
                    <a:lnTo>
                      <a:pt x="502" y="102"/>
                    </a:lnTo>
                    <a:lnTo>
                      <a:pt x="502" y="104"/>
                    </a:lnTo>
                    <a:lnTo>
                      <a:pt x="503" y="107"/>
                    </a:lnTo>
                    <a:lnTo>
                      <a:pt x="503" y="108"/>
                    </a:lnTo>
                    <a:lnTo>
                      <a:pt x="502" y="109"/>
                    </a:lnTo>
                    <a:lnTo>
                      <a:pt x="503" y="110"/>
                    </a:lnTo>
                    <a:lnTo>
                      <a:pt x="503" y="113"/>
                    </a:lnTo>
                    <a:lnTo>
                      <a:pt x="502" y="115"/>
                    </a:lnTo>
                    <a:lnTo>
                      <a:pt x="501" y="116"/>
                    </a:lnTo>
                    <a:lnTo>
                      <a:pt x="501" y="117"/>
                    </a:lnTo>
                    <a:lnTo>
                      <a:pt x="499" y="119"/>
                    </a:lnTo>
                    <a:lnTo>
                      <a:pt x="499" y="121"/>
                    </a:lnTo>
                    <a:lnTo>
                      <a:pt x="501" y="122"/>
                    </a:lnTo>
                    <a:lnTo>
                      <a:pt x="499" y="125"/>
                    </a:lnTo>
                    <a:lnTo>
                      <a:pt x="498" y="125"/>
                    </a:lnTo>
                    <a:lnTo>
                      <a:pt x="497" y="123"/>
                    </a:lnTo>
                    <a:lnTo>
                      <a:pt x="493" y="123"/>
                    </a:lnTo>
                    <a:lnTo>
                      <a:pt x="489" y="125"/>
                    </a:lnTo>
                    <a:lnTo>
                      <a:pt x="485" y="127"/>
                    </a:lnTo>
                    <a:lnTo>
                      <a:pt x="485" y="128"/>
                    </a:lnTo>
                    <a:lnTo>
                      <a:pt x="484" y="127"/>
                    </a:lnTo>
                    <a:lnTo>
                      <a:pt x="484" y="126"/>
                    </a:lnTo>
                    <a:lnTo>
                      <a:pt x="483" y="127"/>
                    </a:lnTo>
                    <a:lnTo>
                      <a:pt x="483" y="128"/>
                    </a:lnTo>
                    <a:lnTo>
                      <a:pt x="482" y="132"/>
                    </a:lnTo>
                    <a:lnTo>
                      <a:pt x="482" y="134"/>
                    </a:lnTo>
                    <a:lnTo>
                      <a:pt x="479" y="136"/>
                    </a:lnTo>
                    <a:lnTo>
                      <a:pt x="479" y="139"/>
                    </a:lnTo>
                    <a:lnTo>
                      <a:pt x="478" y="142"/>
                    </a:lnTo>
                    <a:lnTo>
                      <a:pt x="477" y="144"/>
                    </a:lnTo>
                    <a:lnTo>
                      <a:pt x="474" y="145"/>
                    </a:lnTo>
                    <a:lnTo>
                      <a:pt x="473" y="145"/>
                    </a:lnTo>
                    <a:lnTo>
                      <a:pt x="474" y="144"/>
                    </a:lnTo>
                    <a:lnTo>
                      <a:pt x="473" y="141"/>
                    </a:lnTo>
                    <a:lnTo>
                      <a:pt x="473" y="140"/>
                    </a:lnTo>
                    <a:lnTo>
                      <a:pt x="474" y="139"/>
                    </a:lnTo>
                    <a:lnTo>
                      <a:pt x="474" y="135"/>
                    </a:lnTo>
                    <a:lnTo>
                      <a:pt x="473" y="134"/>
                    </a:lnTo>
                    <a:lnTo>
                      <a:pt x="473" y="138"/>
                    </a:lnTo>
                    <a:lnTo>
                      <a:pt x="472" y="139"/>
                    </a:lnTo>
                    <a:lnTo>
                      <a:pt x="471" y="139"/>
                    </a:lnTo>
                    <a:lnTo>
                      <a:pt x="471" y="138"/>
                    </a:lnTo>
                    <a:lnTo>
                      <a:pt x="470" y="138"/>
                    </a:lnTo>
                    <a:lnTo>
                      <a:pt x="470" y="140"/>
                    </a:lnTo>
                    <a:lnTo>
                      <a:pt x="468" y="139"/>
                    </a:lnTo>
                    <a:lnTo>
                      <a:pt x="468" y="140"/>
                    </a:lnTo>
                    <a:lnTo>
                      <a:pt x="467" y="141"/>
                    </a:lnTo>
                    <a:lnTo>
                      <a:pt x="467" y="145"/>
                    </a:lnTo>
                    <a:lnTo>
                      <a:pt x="465" y="145"/>
                    </a:lnTo>
                    <a:lnTo>
                      <a:pt x="465" y="146"/>
                    </a:lnTo>
                    <a:lnTo>
                      <a:pt x="466" y="146"/>
                    </a:lnTo>
                    <a:lnTo>
                      <a:pt x="466" y="148"/>
                    </a:lnTo>
                    <a:lnTo>
                      <a:pt x="464" y="151"/>
                    </a:lnTo>
                    <a:lnTo>
                      <a:pt x="464" y="153"/>
                    </a:lnTo>
                    <a:lnTo>
                      <a:pt x="461" y="153"/>
                    </a:lnTo>
                    <a:lnTo>
                      <a:pt x="461" y="152"/>
                    </a:lnTo>
                    <a:lnTo>
                      <a:pt x="462" y="152"/>
                    </a:lnTo>
                    <a:lnTo>
                      <a:pt x="462" y="151"/>
                    </a:lnTo>
                    <a:lnTo>
                      <a:pt x="461" y="151"/>
                    </a:lnTo>
                    <a:lnTo>
                      <a:pt x="459" y="148"/>
                    </a:lnTo>
                    <a:lnTo>
                      <a:pt x="453" y="150"/>
                    </a:lnTo>
                    <a:lnTo>
                      <a:pt x="449" y="150"/>
                    </a:lnTo>
                    <a:lnTo>
                      <a:pt x="449" y="147"/>
                    </a:lnTo>
                    <a:lnTo>
                      <a:pt x="452" y="147"/>
                    </a:lnTo>
                    <a:lnTo>
                      <a:pt x="453" y="144"/>
                    </a:lnTo>
                    <a:lnTo>
                      <a:pt x="454" y="142"/>
                    </a:lnTo>
                    <a:lnTo>
                      <a:pt x="457" y="141"/>
                    </a:lnTo>
                    <a:lnTo>
                      <a:pt x="458" y="139"/>
                    </a:lnTo>
                    <a:lnTo>
                      <a:pt x="461" y="134"/>
                    </a:lnTo>
                    <a:lnTo>
                      <a:pt x="462" y="133"/>
                    </a:lnTo>
                    <a:lnTo>
                      <a:pt x="461" y="132"/>
                    </a:lnTo>
                    <a:lnTo>
                      <a:pt x="461" y="130"/>
                    </a:lnTo>
                    <a:lnTo>
                      <a:pt x="460" y="129"/>
                    </a:lnTo>
                    <a:lnTo>
                      <a:pt x="460" y="134"/>
                    </a:lnTo>
                    <a:lnTo>
                      <a:pt x="455" y="140"/>
                    </a:lnTo>
                    <a:lnTo>
                      <a:pt x="453" y="140"/>
                    </a:lnTo>
                    <a:lnTo>
                      <a:pt x="452" y="141"/>
                    </a:lnTo>
                    <a:lnTo>
                      <a:pt x="449" y="142"/>
                    </a:lnTo>
                    <a:lnTo>
                      <a:pt x="448" y="145"/>
                    </a:lnTo>
                    <a:lnTo>
                      <a:pt x="446" y="146"/>
                    </a:lnTo>
                    <a:lnTo>
                      <a:pt x="445" y="147"/>
                    </a:lnTo>
                    <a:lnTo>
                      <a:pt x="446" y="147"/>
                    </a:lnTo>
                    <a:lnTo>
                      <a:pt x="447" y="148"/>
                    </a:lnTo>
                    <a:lnTo>
                      <a:pt x="443" y="152"/>
                    </a:lnTo>
                    <a:lnTo>
                      <a:pt x="442" y="152"/>
                    </a:lnTo>
                    <a:lnTo>
                      <a:pt x="440" y="157"/>
                    </a:lnTo>
                    <a:lnTo>
                      <a:pt x="439" y="158"/>
                    </a:lnTo>
                    <a:lnTo>
                      <a:pt x="436" y="158"/>
                    </a:lnTo>
                    <a:lnTo>
                      <a:pt x="436" y="157"/>
                    </a:lnTo>
                    <a:lnTo>
                      <a:pt x="437" y="156"/>
                    </a:lnTo>
                    <a:lnTo>
                      <a:pt x="436" y="153"/>
                    </a:lnTo>
                    <a:lnTo>
                      <a:pt x="439" y="151"/>
                    </a:lnTo>
                    <a:lnTo>
                      <a:pt x="439" y="150"/>
                    </a:lnTo>
                    <a:lnTo>
                      <a:pt x="440" y="148"/>
                    </a:lnTo>
                    <a:lnTo>
                      <a:pt x="441" y="145"/>
                    </a:lnTo>
                    <a:lnTo>
                      <a:pt x="445" y="138"/>
                    </a:lnTo>
                    <a:lnTo>
                      <a:pt x="447" y="135"/>
                    </a:lnTo>
                    <a:lnTo>
                      <a:pt x="452" y="135"/>
                    </a:lnTo>
                    <a:lnTo>
                      <a:pt x="449" y="134"/>
                    </a:lnTo>
                    <a:lnTo>
                      <a:pt x="448" y="134"/>
                    </a:lnTo>
                    <a:lnTo>
                      <a:pt x="447" y="133"/>
                    </a:lnTo>
                    <a:lnTo>
                      <a:pt x="447" y="132"/>
                    </a:lnTo>
                    <a:lnTo>
                      <a:pt x="449" y="132"/>
                    </a:lnTo>
                    <a:lnTo>
                      <a:pt x="448" y="130"/>
                    </a:lnTo>
                    <a:lnTo>
                      <a:pt x="448" y="128"/>
                    </a:lnTo>
                    <a:lnTo>
                      <a:pt x="445" y="128"/>
                    </a:lnTo>
                    <a:lnTo>
                      <a:pt x="445" y="126"/>
                    </a:lnTo>
                    <a:lnTo>
                      <a:pt x="446" y="123"/>
                    </a:lnTo>
                    <a:lnTo>
                      <a:pt x="449" y="123"/>
                    </a:lnTo>
                    <a:lnTo>
                      <a:pt x="449" y="121"/>
                    </a:lnTo>
                    <a:lnTo>
                      <a:pt x="454" y="121"/>
                    </a:lnTo>
                    <a:lnTo>
                      <a:pt x="455" y="123"/>
                    </a:lnTo>
                    <a:lnTo>
                      <a:pt x="455" y="122"/>
                    </a:lnTo>
                    <a:lnTo>
                      <a:pt x="453" y="119"/>
                    </a:lnTo>
                    <a:lnTo>
                      <a:pt x="455" y="119"/>
                    </a:lnTo>
                    <a:lnTo>
                      <a:pt x="455" y="116"/>
                    </a:lnTo>
                    <a:lnTo>
                      <a:pt x="460" y="116"/>
                    </a:lnTo>
                    <a:lnTo>
                      <a:pt x="461" y="117"/>
                    </a:lnTo>
                    <a:lnTo>
                      <a:pt x="461" y="119"/>
                    </a:lnTo>
                    <a:lnTo>
                      <a:pt x="462" y="119"/>
                    </a:lnTo>
                    <a:lnTo>
                      <a:pt x="464" y="117"/>
                    </a:lnTo>
                    <a:lnTo>
                      <a:pt x="462" y="117"/>
                    </a:lnTo>
                    <a:lnTo>
                      <a:pt x="462" y="116"/>
                    </a:lnTo>
                    <a:lnTo>
                      <a:pt x="461" y="116"/>
                    </a:lnTo>
                    <a:lnTo>
                      <a:pt x="461" y="115"/>
                    </a:lnTo>
                    <a:lnTo>
                      <a:pt x="459" y="115"/>
                    </a:lnTo>
                    <a:lnTo>
                      <a:pt x="457" y="113"/>
                    </a:lnTo>
                    <a:lnTo>
                      <a:pt x="457" y="111"/>
                    </a:lnTo>
                    <a:lnTo>
                      <a:pt x="455" y="109"/>
                    </a:lnTo>
                    <a:lnTo>
                      <a:pt x="455" y="104"/>
                    </a:lnTo>
                    <a:lnTo>
                      <a:pt x="461" y="104"/>
                    </a:lnTo>
                    <a:lnTo>
                      <a:pt x="461" y="103"/>
                    </a:lnTo>
                    <a:lnTo>
                      <a:pt x="462" y="103"/>
                    </a:lnTo>
                    <a:lnTo>
                      <a:pt x="465" y="105"/>
                    </a:lnTo>
                    <a:lnTo>
                      <a:pt x="467" y="107"/>
                    </a:lnTo>
                    <a:lnTo>
                      <a:pt x="466" y="105"/>
                    </a:lnTo>
                    <a:lnTo>
                      <a:pt x="465" y="105"/>
                    </a:lnTo>
                    <a:lnTo>
                      <a:pt x="465" y="103"/>
                    </a:lnTo>
                    <a:lnTo>
                      <a:pt x="464" y="102"/>
                    </a:lnTo>
                    <a:lnTo>
                      <a:pt x="457" y="102"/>
                    </a:lnTo>
                    <a:lnTo>
                      <a:pt x="457" y="96"/>
                    </a:lnTo>
                    <a:lnTo>
                      <a:pt x="455" y="95"/>
                    </a:lnTo>
                    <a:lnTo>
                      <a:pt x="458" y="95"/>
                    </a:lnTo>
                    <a:lnTo>
                      <a:pt x="459" y="93"/>
                    </a:lnTo>
                    <a:lnTo>
                      <a:pt x="459" y="92"/>
                    </a:lnTo>
                    <a:lnTo>
                      <a:pt x="460" y="92"/>
                    </a:lnTo>
                    <a:lnTo>
                      <a:pt x="462" y="93"/>
                    </a:lnTo>
                    <a:lnTo>
                      <a:pt x="464" y="92"/>
                    </a:lnTo>
                    <a:lnTo>
                      <a:pt x="462" y="92"/>
                    </a:lnTo>
                    <a:lnTo>
                      <a:pt x="461" y="91"/>
                    </a:lnTo>
                    <a:lnTo>
                      <a:pt x="460" y="91"/>
                    </a:lnTo>
                    <a:lnTo>
                      <a:pt x="460" y="87"/>
                    </a:lnTo>
                    <a:lnTo>
                      <a:pt x="461" y="86"/>
                    </a:lnTo>
                    <a:lnTo>
                      <a:pt x="464" y="85"/>
                    </a:lnTo>
                    <a:lnTo>
                      <a:pt x="462" y="84"/>
                    </a:lnTo>
                    <a:lnTo>
                      <a:pt x="462" y="82"/>
                    </a:lnTo>
                    <a:lnTo>
                      <a:pt x="464" y="78"/>
                    </a:lnTo>
                    <a:lnTo>
                      <a:pt x="464" y="77"/>
                    </a:lnTo>
                    <a:lnTo>
                      <a:pt x="470" y="77"/>
                    </a:lnTo>
                    <a:lnTo>
                      <a:pt x="473" y="76"/>
                    </a:lnTo>
                    <a:close/>
                    <a:moveTo>
                      <a:pt x="492" y="72"/>
                    </a:moveTo>
                    <a:lnTo>
                      <a:pt x="495" y="73"/>
                    </a:lnTo>
                    <a:lnTo>
                      <a:pt x="498" y="77"/>
                    </a:lnTo>
                    <a:lnTo>
                      <a:pt x="501" y="77"/>
                    </a:lnTo>
                    <a:lnTo>
                      <a:pt x="503" y="76"/>
                    </a:lnTo>
                    <a:lnTo>
                      <a:pt x="504" y="77"/>
                    </a:lnTo>
                    <a:lnTo>
                      <a:pt x="504" y="80"/>
                    </a:lnTo>
                    <a:lnTo>
                      <a:pt x="503" y="82"/>
                    </a:lnTo>
                    <a:lnTo>
                      <a:pt x="504" y="84"/>
                    </a:lnTo>
                    <a:lnTo>
                      <a:pt x="503" y="85"/>
                    </a:lnTo>
                    <a:lnTo>
                      <a:pt x="497" y="85"/>
                    </a:lnTo>
                    <a:lnTo>
                      <a:pt x="496" y="84"/>
                    </a:lnTo>
                    <a:lnTo>
                      <a:pt x="493" y="80"/>
                    </a:lnTo>
                    <a:lnTo>
                      <a:pt x="491" y="78"/>
                    </a:lnTo>
                    <a:lnTo>
                      <a:pt x="490" y="76"/>
                    </a:lnTo>
                    <a:lnTo>
                      <a:pt x="492" y="72"/>
                    </a:lnTo>
                    <a:close/>
                    <a:moveTo>
                      <a:pt x="440" y="71"/>
                    </a:moveTo>
                    <a:lnTo>
                      <a:pt x="442" y="71"/>
                    </a:lnTo>
                    <a:lnTo>
                      <a:pt x="443" y="72"/>
                    </a:lnTo>
                    <a:lnTo>
                      <a:pt x="443" y="77"/>
                    </a:lnTo>
                    <a:lnTo>
                      <a:pt x="445" y="79"/>
                    </a:lnTo>
                    <a:lnTo>
                      <a:pt x="445" y="80"/>
                    </a:lnTo>
                    <a:lnTo>
                      <a:pt x="446" y="80"/>
                    </a:lnTo>
                    <a:lnTo>
                      <a:pt x="447" y="83"/>
                    </a:lnTo>
                    <a:lnTo>
                      <a:pt x="446" y="84"/>
                    </a:lnTo>
                    <a:lnTo>
                      <a:pt x="445" y="84"/>
                    </a:lnTo>
                    <a:lnTo>
                      <a:pt x="445" y="85"/>
                    </a:lnTo>
                    <a:lnTo>
                      <a:pt x="446" y="86"/>
                    </a:lnTo>
                    <a:lnTo>
                      <a:pt x="448" y="82"/>
                    </a:lnTo>
                    <a:lnTo>
                      <a:pt x="449" y="83"/>
                    </a:lnTo>
                    <a:lnTo>
                      <a:pt x="448" y="87"/>
                    </a:lnTo>
                    <a:lnTo>
                      <a:pt x="448" y="89"/>
                    </a:lnTo>
                    <a:lnTo>
                      <a:pt x="447" y="92"/>
                    </a:lnTo>
                    <a:lnTo>
                      <a:pt x="449" y="90"/>
                    </a:lnTo>
                    <a:lnTo>
                      <a:pt x="449" y="89"/>
                    </a:lnTo>
                    <a:lnTo>
                      <a:pt x="452" y="90"/>
                    </a:lnTo>
                    <a:lnTo>
                      <a:pt x="453" y="90"/>
                    </a:lnTo>
                    <a:lnTo>
                      <a:pt x="453" y="91"/>
                    </a:lnTo>
                    <a:lnTo>
                      <a:pt x="452" y="93"/>
                    </a:lnTo>
                    <a:lnTo>
                      <a:pt x="452" y="95"/>
                    </a:lnTo>
                    <a:lnTo>
                      <a:pt x="449" y="96"/>
                    </a:lnTo>
                    <a:lnTo>
                      <a:pt x="449" y="95"/>
                    </a:lnTo>
                    <a:lnTo>
                      <a:pt x="448" y="96"/>
                    </a:lnTo>
                    <a:lnTo>
                      <a:pt x="449" y="98"/>
                    </a:lnTo>
                    <a:lnTo>
                      <a:pt x="448" y="99"/>
                    </a:lnTo>
                    <a:lnTo>
                      <a:pt x="449" y="101"/>
                    </a:lnTo>
                    <a:lnTo>
                      <a:pt x="452" y="102"/>
                    </a:lnTo>
                    <a:lnTo>
                      <a:pt x="453" y="103"/>
                    </a:lnTo>
                    <a:lnTo>
                      <a:pt x="454" y="108"/>
                    </a:lnTo>
                    <a:lnTo>
                      <a:pt x="453" y="110"/>
                    </a:lnTo>
                    <a:lnTo>
                      <a:pt x="449" y="113"/>
                    </a:lnTo>
                    <a:lnTo>
                      <a:pt x="440" y="121"/>
                    </a:lnTo>
                    <a:lnTo>
                      <a:pt x="431" y="121"/>
                    </a:lnTo>
                    <a:lnTo>
                      <a:pt x="430" y="120"/>
                    </a:lnTo>
                    <a:lnTo>
                      <a:pt x="430" y="119"/>
                    </a:lnTo>
                    <a:lnTo>
                      <a:pt x="431" y="119"/>
                    </a:lnTo>
                    <a:lnTo>
                      <a:pt x="429" y="117"/>
                    </a:lnTo>
                    <a:lnTo>
                      <a:pt x="429" y="114"/>
                    </a:lnTo>
                    <a:lnTo>
                      <a:pt x="431" y="114"/>
                    </a:lnTo>
                    <a:lnTo>
                      <a:pt x="435" y="111"/>
                    </a:lnTo>
                    <a:lnTo>
                      <a:pt x="439" y="111"/>
                    </a:lnTo>
                    <a:lnTo>
                      <a:pt x="439" y="109"/>
                    </a:lnTo>
                    <a:lnTo>
                      <a:pt x="440" y="109"/>
                    </a:lnTo>
                    <a:lnTo>
                      <a:pt x="441" y="108"/>
                    </a:lnTo>
                    <a:lnTo>
                      <a:pt x="442" y="108"/>
                    </a:lnTo>
                    <a:lnTo>
                      <a:pt x="443" y="107"/>
                    </a:lnTo>
                    <a:lnTo>
                      <a:pt x="443" y="101"/>
                    </a:lnTo>
                    <a:lnTo>
                      <a:pt x="437" y="98"/>
                    </a:lnTo>
                    <a:lnTo>
                      <a:pt x="436" y="99"/>
                    </a:lnTo>
                    <a:lnTo>
                      <a:pt x="437" y="99"/>
                    </a:lnTo>
                    <a:lnTo>
                      <a:pt x="440" y="102"/>
                    </a:lnTo>
                    <a:lnTo>
                      <a:pt x="439" y="104"/>
                    </a:lnTo>
                    <a:lnTo>
                      <a:pt x="436" y="107"/>
                    </a:lnTo>
                    <a:lnTo>
                      <a:pt x="435" y="107"/>
                    </a:lnTo>
                    <a:lnTo>
                      <a:pt x="435" y="105"/>
                    </a:lnTo>
                    <a:lnTo>
                      <a:pt x="434" y="108"/>
                    </a:lnTo>
                    <a:lnTo>
                      <a:pt x="433" y="109"/>
                    </a:lnTo>
                    <a:lnTo>
                      <a:pt x="431" y="109"/>
                    </a:lnTo>
                    <a:lnTo>
                      <a:pt x="431" y="108"/>
                    </a:lnTo>
                    <a:lnTo>
                      <a:pt x="429" y="110"/>
                    </a:lnTo>
                    <a:lnTo>
                      <a:pt x="429" y="105"/>
                    </a:lnTo>
                    <a:lnTo>
                      <a:pt x="428" y="107"/>
                    </a:lnTo>
                    <a:lnTo>
                      <a:pt x="428" y="109"/>
                    </a:lnTo>
                    <a:lnTo>
                      <a:pt x="427" y="110"/>
                    </a:lnTo>
                    <a:lnTo>
                      <a:pt x="427" y="111"/>
                    </a:lnTo>
                    <a:lnTo>
                      <a:pt x="424" y="109"/>
                    </a:lnTo>
                    <a:lnTo>
                      <a:pt x="423" y="107"/>
                    </a:lnTo>
                    <a:lnTo>
                      <a:pt x="423" y="109"/>
                    </a:lnTo>
                    <a:lnTo>
                      <a:pt x="422" y="110"/>
                    </a:lnTo>
                    <a:lnTo>
                      <a:pt x="421" y="113"/>
                    </a:lnTo>
                    <a:lnTo>
                      <a:pt x="421" y="116"/>
                    </a:lnTo>
                    <a:lnTo>
                      <a:pt x="417" y="116"/>
                    </a:lnTo>
                    <a:lnTo>
                      <a:pt x="415" y="119"/>
                    </a:lnTo>
                    <a:lnTo>
                      <a:pt x="412" y="117"/>
                    </a:lnTo>
                    <a:lnTo>
                      <a:pt x="412" y="110"/>
                    </a:lnTo>
                    <a:lnTo>
                      <a:pt x="411" y="111"/>
                    </a:lnTo>
                    <a:lnTo>
                      <a:pt x="411" y="110"/>
                    </a:lnTo>
                    <a:lnTo>
                      <a:pt x="410" y="109"/>
                    </a:lnTo>
                    <a:lnTo>
                      <a:pt x="411" y="108"/>
                    </a:lnTo>
                    <a:lnTo>
                      <a:pt x="411" y="107"/>
                    </a:lnTo>
                    <a:lnTo>
                      <a:pt x="412" y="107"/>
                    </a:lnTo>
                    <a:lnTo>
                      <a:pt x="412" y="105"/>
                    </a:lnTo>
                    <a:lnTo>
                      <a:pt x="414" y="104"/>
                    </a:lnTo>
                    <a:lnTo>
                      <a:pt x="417" y="103"/>
                    </a:lnTo>
                    <a:lnTo>
                      <a:pt x="417" y="102"/>
                    </a:lnTo>
                    <a:lnTo>
                      <a:pt x="416" y="102"/>
                    </a:lnTo>
                    <a:lnTo>
                      <a:pt x="414" y="101"/>
                    </a:lnTo>
                    <a:lnTo>
                      <a:pt x="414" y="98"/>
                    </a:lnTo>
                    <a:lnTo>
                      <a:pt x="415" y="96"/>
                    </a:lnTo>
                    <a:lnTo>
                      <a:pt x="417" y="95"/>
                    </a:lnTo>
                    <a:lnTo>
                      <a:pt x="418" y="96"/>
                    </a:lnTo>
                    <a:lnTo>
                      <a:pt x="418" y="102"/>
                    </a:lnTo>
                    <a:lnTo>
                      <a:pt x="420" y="103"/>
                    </a:lnTo>
                    <a:lnTo>
                      <a:pt x="421" y="103"/>
                    </a:lnTo>
                    <a:lnTo>
                      <a:pt x="421" y="102"/>
                    </a:lnTo>
                    <a:lnTo>
                      <a:pt x="420" y="102"/>
                    </a:lnTo>
                    <a:lnTo>
                      <a:pt x="420" y="99"/>
                    </a:lnTo>
                    <a:lnTo>
                      <a:pt x="421" y="98"/>
                    </a:lnTo>
                    <a:lnTo>
                      <a:pt x="421" y="97"/>
                    </a:lnTo>
                    <a:lnTo>
                      <a:pt x="422" y="97"/>
                    </a:lnTo>
                    <a:lnTo>
                      <a:pt x="421" y="96"/>
                    </a:lnTo>
                    <a:lnTo>
                      <a:pt x="421" y="92"/>
                    </a:lnTo>
                    <a:lnTo>
                      <a:pt x="422" y="91"/>
                    </a:lnTo>
                    <a:lnTo>
                      <a:pt x="423" y="92"/>
                    </a:lnTo>
                    <a:lnTo>
                      <a:pt x="423" y="93"/>
                    </a:lnTo>
                    <a:lnTo>
                      <a:pt x="424" y="95"/>
                    </a:lnTo>
                    <a:lnTo>
                      <a:pt x="423" y="99"/>
                    </a:lnTo>
                    <a:lnTo>
                      <a:pt x="423" y="101"/>
                    </a:lnTo>
                    <a:lnTo>
                      <a:pt x="426" y="99"/>
                    </a:lnTo>
                    <a:lnTo>
                      <a:pt x="428" y="97"/>
                    </a:lnTo>
                    <a:lnTo>
                      <a:pt x="430" y="96"/>
                    </a:lnTo>
                    <a:lnTo>
                      <a:pt x="431" y="97"/>
                    </a:lnTo>
                    <a:lnTo>
                      <a:pt x="431" y="101"/>
                    </a:lnTo>
                    <a:lnTo>
                      <a:pt x="433" y="101"/>
                    </a:lnTo>
                    <a:lnTo>
                      <a:pt x="434" y="98"/>
                    </a:lnTo>
                    <a:lnTo>
                      <a:pt x="435" y="97"/>
                    </a:lnTo>
                    <a:lnTo>
                      <a:pt x="434" y="96"/>
                    </a:lnTo>
                    <a:lnTo>
                      <a:pt x="435" y="95"/>
                    </a:lnTo>
                    <a:lnTo>
                      <a:pt x="435" y="93"/>
                    </a:lnTo>
                    <a:lnTo>
                      <a:pt x="433" y="90"/>
                    </a:lnTo>
                    <a:lnTo>
                      <a:pt x="435" y="87"/>
                    </a:lnTo>
                    <a:lnTo>
                      <a:pt x="436" y="90"/>
                    </a:lnTo>
                    <a:lnTo>
                      <a:pt x="436" y="96"/>
                    </a:lnTo>
                    <a:lnTo>
                      <a:pt x="437" y="96"/>
                    </a:lnTo>
                    <a:lnTo>
                      <a:pt x="437" y="92"/>
                    </a:lnTo>
                    <a:lnTo>
                      <a:pt x="439" y="90"/>
                    </a:lnTo>
                    <a:lnTo>
                      <a:pt x="440" y="90"/>
                    </a:lnTo>
                    <a:lnTo>
                      <a:pt x="443" y="93"/>
                    </a:lnTo>
                    <a:lnTo>
                      <a:pt x="443" y="91"/>
                    </a:lnTo>
                    <a:lnTo>
                      <a:pt x="442" y="89"/>
                    </a:lnTo>
                    <a:lnTo>
                      <a:pt x="440" y="86"/>
                    </a:lnTo>
                    <a:lnTo>
                      <a:pt x="440" y="83"/>
                    </a:lnTo>
                    <a:lnTo>
                      <a:pt x="437" y="80"/>
                    </a:lnTo>
                    <a:lnTo>
                      <a:pt x="437" y="74"/>
                    </a:lnTo>
                    <a:lnTo>
                      <a:pt x="440" y="71"/>
                    </a:lnTo>
                    <a:close/>
                    <a:moveTo>
                      <a:pt x="545" y="61"/>
                    </a:moveTo>
                    <a:lnTo>
                      <a:pt x="546" y="61"/>
                    </a:lnTo>
                    <a:lnTo>
                      <a:pt x="545" y="62"/>
                    </a:lnTo>
                    <a:lnTo>
                      <a:pt x="545" y="65"/>
                    </a:lnTo>
                    <a:lnTo>
                      <a:pt x="541" y="68"/>
                    </a:lnTo>
                    <a:lnTo>
                      <a:pt x="540" y="68"/>
                    </a:lnTo>
                    <a:lnTo>
                      <a:pt x="540" y="70"/>
                    </a:lnTo>
                    <a:lnTo>
                      <a:pt x="539" y="72"/>
                    </a:lnTo>
                    <a:lnTo>
                      <a:pt x="538" y="73"/>
                    </a:lnTo>
                    <a:lnTo>
                      <a:pt x="536" y="72"/>
                    </a:lnTo>
                    <a:lnTo>
                      <a:pt x="535" y="72"/>
                    </a:lnTo>
                    <a:lnTo>
                      <a:pt x="536" y="71"/>
                    </a:lnTo>
                    <a:lnTo>
                      <a:pt x="536" y="66"/>
                    </a:lnTo>
                    <a:lnTo>
                      <a:pt x="538" y="65"/>
                    </a:lnTo>
                    <a:lnTo>
                      <a:pt x="539" y="62"/>
                    </a:lnTo>
                    <a:lnTo>
                      <a:pt x="540" y="62"/>
                    </a:lnTo>
                    <a:lnTo>
                      <a:pt x="545" y="61"/>
                    </a:lnTo>
                    <a:close/>
                    <a:moveTo>
                      <a:pt x="483" y="35"/>
                    </a:moveTo>
                    <a:lnTo>
                      <a:pt x="485" y="35"/>
                    </a:lnTo>
                    <a:lnTo>
                      <a:pt x="485" y="42"/>
                    </a:lnTo>
                    <a:lnTo>
                      <a:pt x="483" y="47"/>
                    </a:lnTo>
                    <a:lnTo>
                      <a:pt x="483" y="54"/>
                    </a:lnTo>
                    <a:lnTo>
                      <a:pt x="482" y="55"/>
                    </a:lnTo>
                    <a:lnTo>
                      <a:pt x="479" y="56"/>
                    </a:lnTo>
                    <a:lnTo>
                      <a:pt x="478" y="59"/>
                    </a:lnTo>
                    <a:lnTo>
                      <a:pt x="477" y="60"/>
                    </a:lnTo>
                    <a:lnTo>
                      <a:pt x="477" y="61"/>
                    </a:lnTo>
                    <a:lnTo>
                      <a:pt x="476" y="64"/>
                    </a:lnTo>
                    <a:lnTo>
                      <a:pt x="474" y="65"/>
                    </a:lnTo>
                    <a:lnTo>
                      <a:pt x="473" y="65"/>
                    </a:lnTo>
                    <a:lnTo>
                      <a:pt x="473" y="68"/>
                    </a:lnTo>
                    <a:lnTo>
                      <a:pt x="472" y="68"/>
                    </a:lnTo>
                    <a:lnTo>
                      <a:pt x="471" y="70"/>
                    </a:lnTo>
                    <a:lnTo>
                      <a:pt x="464" y="73"/>
                    </a:lnTo>
                    <a:lnTo>
                      <a:pt x="460" y="70"/>
                    </a:lnTo>
                    <a:lnTo>
                      <a:pt x="459" y="71"/>
                    </a:lnTo>
                    <a:lnTo>
                      <a:pt x="460" y="72"/>
                    </a:lnTo>
                    <a:lnTo>
                      <a:pt x="460" y="73"/>
                    </a:lnTo>
                    <a:lnTo>
                      <a:pt x="461" y="74"/>
                    </a:lnTo>
                    <a:lnTo>
                      <a:pt x="461" y="77"/>
                    </a:lnTo>
                    <a:lnTo>
                      <a:pt x="460" y="78"/>
                    </a:lnTo>
                    <a:lnTo>
                      <a:pt x="459" y="83"/>
                    </a:lnTo>
                    <a:lnTo>
                      <a:pt x="458" y="84"/>
                    </a:lnTo>
                    <a:lnTo>
                      <a:pt x="457" y="86"/>
                    </a:lnTo>
                    <a:lnTo>
                      <a:pt x="455" y="85"/>
                    </a:lnTo>
                    <a:lnTo>
                      <a:pt x="454" y="83"/>
                    </a:lnTo>
                    <a:lnTo>
                      <a:pt x="455" y="80"/>
                    </a:lnTo>
                    <a:lnTo>
                      <a:pt x="455" y="78"/>
                    </a:lnTo>
                    <a:lnTo>
                      <a:pt x="454" y="77"/>
                    </a:lnTo>
                    <a:lnTo>
                      <a:pt x="457" y="72"/>
                    </a:lnTo>
                    <a:lnTo>
                      <a:pt x="457" y="71"/>
                    </a:lnTo>
                    <a:lnTo>
                      <a:pt x="459" y="66"/>
                    </a:lnTo>
                    <a:lnTo>
                      <a:pt x="460" y="62"/>
                    </a:lnTo>
                    <a:lnTo>
                      <a:pt x="462" y="58"/>
                    </a:lnTo>
                    <a:lnTo>
                      <a:pt x="465" y="55"/>
                    </a:lnTo>
                    <a:lnTo>
                      <a:pt x="468" y="54"/>
                    </a:lnTo>
                    <a:lnTo>
                      <a:pt x="470" y="53"/>
                    </a:lnTo>
                    <a:lnTo>
                      <a:pt x="472" y="46"/>
                    </a:lnTo>
                    <a:lnTo>
                      <a:pt x="473" y="45"/>
                    </a:lnTo>
                    <a:lnTo>
                      <a:pt x="473" y="42"/>
                    </a:lnTo>
                    <a:lnTo>
                      <a:pt x="474" y="42"/>
                    </a:lnTo>
                    <a:lnTo>
                      <a:pt x="476" y="41"/>
                    </a:lnTo>
                    <a:lnTo>
                      <a:pt x="478" y="37"/>
                    </a:lnTo>
                    <a:lnTo>
                      <a:pt x="483" y="35"/>
                    </a:lnTo>
                    <a:close/>
                    <a:moveTo>
                      <a:pt x="541" y="0"/>
                    </a:moveTo>
                    <a:lnTo>
                      <a:pt x="544" y="0"/>
                    </a:lnTo>
                    <a:lnTo>
                      <a:pt x="545" y="4"/>
                    </a:lnTo>
                    <a:lnTo>
                      <a:pt x="547" y="10"/>
                    </a:lnTo>
                    <a:lnTo>
                      <a:pt x="548" y="11"/>
                    </a:lnTo>
                    <a:lnTo>
                      <a:pt x="549" y="11"/>
                    </a:lnTo>
                    <a:lnTo>
                      <a:pt x="551" y="10"/>
                    </a:lnTo>
                    <a:lnTo>
                      <a:pt x="551" y="9"/>
                    </a:lnTo>
                    <a:lnTo>
                      <a:pt x="549" y="9"/>
                    </a:lnTo>
                    <a:lnTo>
                      <a:pt x="549" y="3"/>
                    </a:lnTo>
                    <a:lnTo>
                      <a:pt x="548" y="2"/>
                    </a:lnTo>
                    <a:lnTo>
                      <a:pt x="549" y="0"/>
                    </a:lnTo>
                    <a:lnTo>
                      <a:pt x="551" y="0"/>
                    </a:lnTo>
                    <a:lnTo>
                      <a:pt x="551" y="2"/>
                    </a:lnTo>
                    <a:lnTo>
                      <a:pt x="552" y="6"/>
                    </a:lnTo>
                    <a:lnTo>
                      <a:pt x="553" y="7"/>
                    </a:lnTo>
                    <a:lnTo>
                      <a:pt x="554" y="6"/>
                    </a:lnTo>
                    <a:lnTo>
                      <a:pt x="555" y="4"/>
                    </a:lnTo>
                    <a:lnTo>
                      <a:pt x="555" y="2"/>
                    </a:lnTo>
                    <a:lnTo>
                      <a:pt x="558" y="2"/>
                    </a:lnTo>
                    <a:lnTo>
                      <a:pt x="558" y="4"/>
                    </a:lnTo>
                    <a:lnTo>
                      <a:pt x="559" y="7"/>
                    </a:lnTo>
                    <a:lnTo>
                      <a:pt x="559" y="9"/>
                    </a:lnTo>
                    <a:lnTo>
                      <a:pt x="557" y="11"/>
                    </a:lnTo>
                    <a:lnTo>
                      <a:pt x="557" y="15"/>
                    </a:lnTo>
                    <a:lnTo>
                      <a:pt x="555" y="17"/>
                    </a:lnTo>
                    <a:lnTo>
                      <a:pt x="557" y="18"/>
                    </a:lnTo>
                    <a:lnTo>
                      <a:pt x="557" y="19"/>
                    </a:lnTo>
                    <a:lnTo>
                      <a:pt x="558" y="18"/>
                    </a:lnTo>
                    <a:lnTo>
                      <a:pt x="558" y="16"/>
                    </a:lnTo>
                    <a:lnTo>
                      <a:pt x="559" y="13"/>
                    </a:lnTo>
                    <a:lnTo>
                      <a:pt x="559" y="12"/>
                    </a:lnTo>
                    <a:lnTo>
                      <a:pt x="560" y="12"/>
                    </a:lnTo>
                    <a:lnTo>
                      <a:pt x="560" y="10"/>
                    </a:lnTo>
                    <a:lnTo>
                      <a:pt x="563" y="10"/>
                    </a:lnTo>
                    <a:lnTo>
                      <a:pt x="565" y="13"/>
                    </a:lnTo>
                    <a:lnTo>
                      <a:pt x="565" y="15"/>
                    </a:lnTo>
                    <a:lnTo>
                      <a:pt x="563" y="15"/>
                    </a:lnTo>
                    <a:lnTo>
                      <a:pt x="563" y="18"/>
                    </a:lnTo>
                    <a:lnTo>
                      <a:pt x="561" y="21"/>
                    </a:lnTo>
                    <a:lnTo>
                      <a:pt x="563" y="23"/>
                    </a:lnTo>
                    <a:lnTo>
                      <a:pt x="564" y="23"/>
                    </a:lnTo>
                    <a:lnTo>
                      <a:pt x="564" y="21"/>
                    </a:lnTo>
                    <a:lnTo>
                      <a:pt x="565" y="19"/>
                    </a:lnTo>
                    <a:lnTo>
                      <a:pt x="566" y="19"/>
                    </a:lnTo>
                    <a:lnTo>
                      <a:pt x="566" y="22"/>
                    </a:lnTo>
                    <a:lnTo>
                      <a:pt x="567" y="25"/>
                    </a:lnTo>
                    <a:lnTo>
                      <a:pt x="567" y="30"/>
                    </a:lnTo>
                    <a:lnTo>
                      <a:pt x="564" y="30"/>
                    </a:lnTo>
                    <a:lnTo>
                      <a:pt x="561" y="31"/>
                    </a:lnTo>
                    <a:lnTo>
                      <a:pt x="559" y="34"/>
                    </a:lnTo>
                    <a:lnTo>
                      <a:pt x="560" y="35"/>
                    </a:lnTo>
                    <a:lnTo>
                      <a:pt x="560" y="39"/>
                    </a:lnTo>
                    <a:lnTo>
                      <a:pt x="561" y="40"/>
                    </a:lnTo>
                    <a:lnTo>
                      <a:pt x="561" y="42"/>
                    </a:lnTo>
                    <a:lnTo>
                      <a:pt x="558" y="42"/>
                    </a:lnTo>
                    <a:lnTo>
                      <a:pt x="558" y="43"/>
                    </a:lnTo>
                    <a:lnTo>
                      <a:pt x="560" y="45"/>
                    </a:lnTo>
                    <a:lnTo>
                      <a:pt x="561" y="46"/>
                    </a:lnTo>
                    <a:lnTo>
                      <a:pt x="561" y="48"/>
                    </a:lnTo>
                    <a:lnTo>
                      <a:pt x="564" y="48"/>
                    </a:lnTo>
                    <a:lnTo>
                      <a:pt x="561" y="50"/>
                    </a:lnTo>
                    <a:lnTo>
                      <a:pt x="555" y="52"/>
                    </a:lnTo>
                    <a:lnTo>
                      <a:pt x="551" y="52"/>
                    </a:lnTo>
                    <a:lnTo>
                      <a:pt x="547" y="54"/>
                    </a:lnTo>
                    <a:lnTo>
                      <a:pt x="544" y="53"/>
                    </a:lnTo>
                    <a:lnTo>
                      <a:pt x="542" y="54"/>
                    </a:lnTo>
                    <a:lnTo>
                      <a:pt x="542" y="50"/>
                    </a:lnTo>
                    <a:lnTo>
                      <a:pt x="544" y="48"/>
                    </a:lnTo>
                    <a:lnTo>
                      <a:pt x="541" y="48"/>
                    </a:lnTo>
                    <a:lnTo>
                      <a:pt x="539" y="50"/>
                    </a:lnTo>
                    <a:lnTo>
                      <a:pt x="538" y="54"/>
                    </a:lnTo>
                    <a:lnTo>
                      <a:pt x="529" y="62"/>
                    </a:lnTo>
                    <a:lnTo>
                      <a:pt x="528" y="66"/>
                    </a:lnTo>
                    <a:lnTo>
                      <a:pt x="528" y="67"/>
                    </a:lnTo>
                    <a:lnTo>
                      <a:pt x="529" y="66"/>
                    </a:lnTo>
                    <a:lnTo>
                      <a:pt x="530" y="67"/>
                    </a:lnTo>
                    <a:lnTo>
                      <a:pt x="529" y="70"/>
                    </a:lnTo>
                    <a:lnTo>
                      <a:pt x="527" y="71"/>
                    </a:lnTo>
                    <a:lnTo>
                      <a:pt x="524" y="71"/>
                    </a:lnTo>
                    <a:lnTo>
                      <a:pt x="523" y="70"/>
                    </a:lnTo>
                    <a:lnTo>
                      <a:pt x="523" y="67"/>
                    </a:lnTo>
                    <a:lnTo>
                      <a:pt x="526" y="67"/>
                    </a:lnTo>
                    <a:lnTo>
                      <a:pt x="524" y="66"/>
                    </a:lnTo>
                    <a:lnTo>
                      <a:pt x="524" y="65"/>
                    </a:lnTo>
                    <a:lnTo>
                      <a:pt x="526" y="64"/>
                    </a:lnTo>
                    <a:lnTo>
                      <a:pt x="527" y="64"/>
                    </a:lnTo>
                    <a:lnTo>
                      <a:pt x="526" y="62"/>
                    </a:lnTo>
                    <a:lnTo>
                      <a:pt x="514" y="66"/>
                    </a:lnTo>
                    <a:lnTo>
                      <a:pt x="514" y="65"/>
                    </a:lnTo>
                    <a:lnTo>
                      <a:pt x="511" y="64"/>
                    </a:lnTo>
                    <a:lnTo>
                      <a:pt x="511" y="61"/>
                    </a:lnTo>
                    <a:lnTo>
                      <a:pt x="513" y="59"/>
                    </a:lnTo>
                    <a:lnTo>
                      <a:pt x="514" y="58"/>
                    </a:lnTo>
                    <a:lnTo>
                      <a:pt x="516" y="60"/>
                    </a:lnTo>
                    <a:lnTo>
                      <a:pt x="517" y="60"/>
                    </a:lnTo>
                    <a:lnTo>
                      <a:pt x="516" y="56"/>
                    </a:lnTo>
                    <a:lnTo>
                      <a:pt x="521" y="55"/>
                    </a:lnTo>
                    <a:lnTo>
                      <a:pt x="522" y="56"/>
                    </a:lnTo>
                    <a:lnTo>
                      <a:pt x="523" y="56"/>
                    </a:lnTo>
                    <a:lnTo>
                      <a:pt x="524" y="54"/>
                    </a:lnTo>
                    <a:lnTo>
                      <a:pt x="523" y="54"/>
                    </a:lnTo>
                    <a:lnTo>
                      <a:pt x="523" y="53"/>
                    </a:lnTo>
                    <a:lnTo>
                      <a:pt x="527" y="50"/>
                    </a:lnTo>
                    <a:lnTo>
                      <a:pt x="528" y="48"/>
                    </a:lnTo>
                    <a:lnTo>
                      <a:pt x="524" y="50"/>
                    </a:lnTo>
                    <a:lnTo>
                      <a:pt x="523" y="50"/>
                    </a:lnTo>
                    <a:lnTo>
                      <a:pt x="520" y="49"/>
                    </a:lnTo>
                    <a:lnTo>
                      <a:pt x="517" y="49"/>
                    </a:lnTo>
                    <a:lnTo>
                      <a:pt x="517" y="46"/>
                    </a:lnTo>
                    <a:lnTo>
                      <a:pt x="516" y="46"/>
                    </a:lnTo>
                    <a:lnTo>
                      <a:pt x="518" y="45"/>
                    </a:lnTo>
                    <a:lnTo>
                      <a:pt x="524" y="45"/>
                    </a:lnTo>
                    <a:lnTo>
                      <a:pt x="527" y="42"/>
                    </a:lnTo>
                    <a:lnTo>
                      <a:pt x="526" y="42"/>
                    </a:lnTo>
                    <a:lnTo>
                      <a:pt x="526" y="39"/>
                    </a:lnTo>
                    <a:lnTo>
                      <a:pt x="524" y="37"/>
                    </a:lnTo>
                    <a:lnTo>
                      <a:pt x="524" y="40"/>
                    </a:lnTo>
                    <a:lnTo>
                      <a:pt x="521" y="40"/>
                    </a:lnTo>
                    <a:lnTo>
                      <a:pt x="521" y="37"/>
                    </a:lnTo>
                    <a:lnTo>
                      <a:pt x="522" y="36"/>
                    </a:lnTo>
                    <a:lnTo>
                      <a:pt x="518" y="37"/>
                    </a:lnTo>
                    <a:lnTo>
                      <a:pt x="517" y="36"/>
                    </a:lnTo>
                    <a:lnTo>
                      <a:pt x="517" y="34"/>
                    </a:lnTo>
                    <a:lnTo>
                      <a:pt x="527" y="35"/>
                    </a:lnTo>
                    <a:lnTo>
                      <a:pt x="526" y="34"/>
                    </a:lnTo>
                    <a:lnTo>
                      <a:pt x="526" y="33"/>
                    </a:lnTo>
                    <a:lnTo>
                      <a:pt x="523" y="33"/>
                    </a:lnTo>
                    <a:lnTo>
                      <a:pt x="523" y="30"/>
                    </a:lnTo>
                    <a:lnTo>
                      <a:pt x="526" y="30"/>
                    </a:lnTo>
                    <a:lnTo>
                      <a:pt x="524" y="29"/>
                    </a:lnTo>
                    <a:lnTo>
                      <a:pt x="523" y="29"/>
                    </a:lnTo>
                    <a:lnTo>
                      <a:pt x="520" y="30"/>
                    </a:lnTo>
                    <a:lnTo>
                      <a:pt x="516" y="29"/>
                    </a:lnTo>
                    <a:lnTo>
                      <a:pt x="518" y="27"/>
                    </a:lnTo>
                    <a:lnTo>
                      <a:pt x="518" y="24"/>
                    </a:lnTo>
                    <a:lnTo>
                      <a:pt x="521" y="25"/>
                    </a:lnTo>
                    <a:lnTo>
                      <a:pt x="522" y="24"/>
                    </a:lnTo>
                    <a:lnTo>
                      <a:pt x="523" y="24"/>
                    </a:lnTo>
                    <a:lnTo>
                      <a:pt x="523" y="25"/>
                    </a:lnTo>
                    <a:lnTo>
                      <a:pt x="524" y="27"/>
                    </a:lnTo>
                    <a:lnTo>
                      <a:pt x="527" y="24"/>
                    </a:lnTo>
                    <a:lnTo>
                      <a:pt x="533" y="25"/>
                    </a:lnTo>
                    <a:lnTo>
                      <a:pt x="536" y="29"/>
                    </a:lnTo>
                    <a:lnTo>
                      <a:pt x="538" y="29"/>
                    </a:lnTo>
                    <a:lnTo>
                      <a:pt x="538" y="27"/>
                    </a:lnTo>
                    <a:lnTo>
                      <a:pt x="536" y="25"/>
                    </a:lnTo>
                    <a:lnTo>
                      <a:pt x="535" y="25"/>
                    </a:lnTo>
                    <a:lnTo>
                      <a:pt x="534" y="23"/>
                    </a:lnTo>
                    <a:lnTo>
                      <a:pt x="540" y="23"/>
                    </a:lnTo>
                    <a:lnTo>
                      <a:pt x="542" y="21"/>
                    </a:lnTo>
                    <a:lnTo>
                      <a:pt x="535" y="19"/>
                    </a:lnTo>
                    <a:lnTo>
                      <a:pt x="532" y="18"/>
                    </a:lnTo>
                    <a:lnTo>
                      <a:pt x="529" y="12"/>
                    </a:lnTo>
                    <a:lnTo>
                      <a:pt x="530" y="12"/>
                    </a:lnTo>
                    <a:lnTo>
                      <a:pt x="533" y="15"/>
                    </a:lnTo>
                    <a:lnTo>
                      <a:pt x="533" y="16"/>
                    </a:lnTo>
                    <a:lnTo>
                      <a:pt x="534" y="17"/>
                    </a:lnTo>
                    <a:lnTo>
                      <a:pt x="534" y="15"/>
                    </a:lnTo>
                    <a:lnTo>
                      <a:pt x="538" y="15"/>
                    </a:lnTo>
                    <a:lnTo>
                      <a:pt x="536" y="13"/>
                    </a:lnTo>
                    <a:lnTo>
                      <a:pt x="535" y="10"/>
                    </a:lnTo>
                    <a:lnTo>
                      <a:pt x="534" y="10"/>
                    </a:lnTo>
                    <a:lnTo>
                      <a:pt x="534" y="9"/>
                    </a:lnTo>
                    <a:lnTo>
                      <a:pt x="535" y="7"/>
                    </a:lnTo>
                    <a:lnTo>
                      <a:pt x="536" y="9"/>
                    </a:lnTo>
                    <a:lnTo>
                      <a:pt x="539" y="10"/>
                    </a:lnTo>
                    <a:lnTo>
                      <a:pt x="540" y="10"/>
                    </a:lnTo>
                    <a:lnTo>
                      <a:pt x="541" y="11"/>
                    </a:lnTo>
                    <a:lnTo>
                      <a:pt x="541" y="12"/>
                    </a:lnTo>
                    <a:lnTo>
                      <a:pt x="542" y="13"/>
                    </a:lnTo>
                    <a:lnTo>
                      <a:pt x="544" y="13"/>
                    </a:lnTo>
                    <a:lnTo>
                      <a:pt x="547" y="17"/>
                    </a:lnTo>
                    <a:lnTo>
                      <a:pt x="548" y="17"/>
                    </a:lnTo>
                    <a:lnTo>
                      <a:pt x="548" y="16"/>
                    </a:lnTo>
                    <a:lnTo>
                      <a:pt x="547" y="16"/>
                    </a:lnTo>
                    <a:lnTo>
                      <a:pt x="547" y="15"/>
                    </a:lnTo>
                    <a:lnTo>
                      <a:pt x="546" y="13"/>
                    </a:lnTo>
                    <a:lnTo>
                      <a:pt x="546" y="12"/>
                    </a:lnTo>
                    <a:lnTo>
                      <a:pt x="545" y="10"/>
                    </a:lnTo>
                    <a:lnTo>
                      <a:pt x="541" y="6"/>
                    </a:lnTo>
                    <a:lnTo>
                      <a:pt x="541" y="0"/>
                    </a:lnTo>
                    <a:close/>
                  </a:path>
                </a:pathLst>
              </a:custGeom>
              <a:grpFill/>
              <a:ln w="1270" cap="rnd" cmpd="dbl">
                <a:solidFill>
                  <a:schemeClr val="bg1">
                    <a:lumMod val="85000"/>
                    <a:alpha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" name="Freeform 9"/>
              <p:cNvSpPr>
                <a:spLocks noEditPoints="1"/>
              </p:cNvSpPr>
              <p:nvPr/>
            </p:nvSpPr>
            <p:spPr bwMode="auto">
              <a:xfrm>
                <a:off x="3146840" y="1279525"/>
                <a:ext cx="1752600" cy="2095500"/>
              </a:xfrm>
              <a:custGeom>
                <a:avLst/>
                <a:gdLst/>
                <a:ahLst/>
                <a:cxnLst>
                  <a:cxn ang="0">
                    <a:pos x="1057" y="156"/>
                  </a:cxn>
                  <a:cxn ang="0">
                    <a:pos x="605" y="137"/>
                  </a:cxn>
                  <a:cxn ang="0">
                    <a:pos x="675" y="131"/>
                  </a:cxn>
                  <a:cxn ang="0">
                    <a:pos x="635" y="136"/>
                  </a:cxn>
                  <a:cxn ang="0">
                    <a:pos x="775" y="102"/>
                  </a:cxn>
                  <a:cxn ang="0">
                    <a:pos x="791" y="50"/>
                  </a:cxn>
                  <a:cxn ang="0">
                    <a:pos x="734" y="67"/>
                  </a:cxn>
                  <a:cxn ang="0">
                    <a:pos x="772" y="44"/>
                  </a:cxn>
                  <a:cxn ang="0">
                    <a:pos x="983" y="20"/>
                  </a:cxn>
                  <a:cxn ang="0">
                    <a:pos x="980" y="112"/>
                  </a:cxn>
                  <a:cxn ang="0">
                    <a:pos x="1068" y="63"/>
                  </a:cxn>
                  <a:cxn ang="0">
                    <a:pos x="1045" y="154"/>
                  </a:cxn>
                  <a:cxn ang="0">
                    <a:pos x="1067" y="199"/>
                  </a:cxn>
                  <a:cxn ang="0">
                    <a:pos x="880" y="228"/>
                  </a:cxn>
                  <a:cxn ang="0">
                    <a:pos x="578" y="322"/>
                  </a:cxn>
                  <a:cxn ang="0">
                    <a:pos x="312" y="1014"/>
                  </a:cxn>
                  <a:cxn ang="0">
                    <a:pos x="251" y="1223"/>
                  </a:cxn>
                  <a:cxn ang="0">
                    <a:pos x="230" y="1202"/>
                  </a:cxn>
                  <a:cxn ang="0">
                    <a:pos x="186" y="1259"/>
                  </a:cxn>
                  <a:cxn ang="0">
                    <a:pos x="89" y="1315"/>
                  </a:cxn>
                  <a:cxn ang="0">
                    <a:pos x="23" y="1259"/>
                  </a:cxn>
                  <a:cxn ang="0">
                    <a:pos x="48" y="1206"/>
                  </a:cxn>
                  <a:cxn ang="0">
                    <a:pos x="12" y="1204"/>
                  </a:cxn>
                  <a:cxn ang="0">
                    <a:pos x="56" y="1145"/>
                  </a:cxn>
                  <a:cxn ang="0">
                    <a:pos x="38" y="1155"/>
                  </a:cxn>
                  <a:cxn ang="0">
                    <a:pos x="31" y="1117"/>
                  </a:cxn>
                  <a:cxn ang="0">
                    <a:pos x="6" y="1085"/>
                  </a:cxn>
                  <a:cxn ang="0">
                    <a:pos x="94" y="1074"/>
                  </a:cxn>
                  <a:cxn ang="0">
                    <a:pos x="63" y="1061"/>
                  </a:cxn>
                  <a:cxn ang="0">
                    <a:pos x="25" y="1031"/>
                  </a:cxn>
                  <a:cxn ang="0">
                    <a:pos x="44" y="997"/>
                  </a:cxn>
                  <a:cxn ang="0">
                    <a:pos x="12" y="972"/>
                  </a:cxn>
                  <a:cxn ang="0">
                    <a:pos x="63" y="946"/>
                  </a:cxn>
                  <a:cxn ang="0">
                    <a:pos x="83" y="924"/>
                  </a:cxn>
                  <a:cxn ang="0">
                    <a:pos x="99" y="889"/>
                  </a:cxn>
                  <a:cxn ang="0">
                    <a:pos x="156" y="893"/>
                  </a:cxn>
                  <a:cxn ang="0">
                    <a:pos x="182" y="843"/>
                  </a:cxn>
                  <a:cxn ang="0">
                    <a:pos x="250" y="829"/>
                  </a:cxn>
                  <a:cxn ang="0">
                    <a:pos x="205" y="828"/>
                  </a:cxn>
                  <a:cxn ang="0">
                    <a:pos x="232" y="768"/>
                  </a:cxn>
                  <a:cxn ang="0">
                    <a:pos x="274" y="752"/>
                  </a:cxn>
                  <a:cxn ang="0">
                    <a:pos x="267" y="713"/>
                  </a:cxn>
                  <a:cxn ang="0">
                    <a:pos x="311" y="670"/>
                  </a:cxn>
                  <a:cxn ang="0">
                    <a:pos x="332" y="598"/>
                  </a:cxn>
                  <a:cxn ang="0">
                    <a:pos x="365" y="565"/>
                  </a:cxn>
                  <a:cxn ang="0">
                    <a:pos x="348" y="527"/>
                  </a:cxn>
                  <a:cxn ang="0">
                    <a:pos x="406" y="487"/>
                  </a:cxn>
                  <a:cxn ang="0">
                    <a:pos x="425" y="457"/>
                  </a:cxn>
                  <a:cxn ang="0">
                    <a:pos x="436" y="432"/>
                  </a:cxn>
                  <a:cxn ang="0">
                    <a:pos x="423" y="398"/>
                  </a:cxn>
                  <a:cxn ang="0">
                    <a:pos x="460" y="368"/>
                  </a:cxn>
                  <a:cxn ang="0">
                    <a:pos x="479" y="365"/>
                  </a:cxn>
                  <a:cxn ang="0">
                    <a:pos x="524" y="332"/>
                  </a:cxn>
                  <a:cxn ang="0">
                    <a:pos x="529" y="284"/>
                  </a:cxn>
                  <a:cxn ang="0">
                    <a:pos x="576" y="213"/>
                  </a:cxn>
                  <a:cxn ang="0">
                    <a:pos x="616" y="216"/>
                  </a:cxn>
                  <a:cxn ang="0">
                    <a:pos x="659" y="191"/>
                  </a:cxn>
                  <a:cxn ang="0">
                    <a:pos x="714" y="142"/>
                  </a:cxn>
                  <a:cxn ang="0">
                    <a:pos x="744" y="113"/>
                  </a:cxn>
                  <a:cxn ang="0">
                    <a:pos x="819" y="86"/>
                  </a:cxn>
                  <a:cxn ang="0">
                    <a:pos x="858" y="39"/>
                  </a:cxn>
                  <a:cxn ang="0">
                    <a:pos x="851" y="128"/>
                  </a:cxn>
                  <a:cxn ang="0">
                    <a:pos x="930" y="76"/>
                  </a:cxn>
                </a:cxnLst>
                <a:rect l="0" t="0" r="r" b="b"/>
                <a:pathLst>
                  <a:path w="1104" h="1320">
                    <a:moveTo>
                      <a:pt x="580" y="158"/>
                    </a:moveTo>
                    <a:lnTo>
                      <a:pt x="582" y="158"/>
                    </a:lnTo>
                    <a:lnTo>
                      <a:pt x="584" y="159"/>
                    </a:lnTo>
                    <a:lnTo>
                      <a:pt x="585" y="159"/>
                    </a:lnTo>
                    <a:lnTo>
                      <a:pt x="584" y="158"/>
                    </a:lnTo>
                    <a:lnTo>
                      <a:pt x="586" y="158"/>
                    </a:lnTo>
                    <a:lnTo>
                      <a:pt x="586" y="159"/>
                    </a:lnTo>
                    <a:lnTo>
                      <a:pt x="588" y="160"/>
                    </a:lnTo>
                    <a:lnTo>
                      <a:pt x="588" y="161"/>
                    </a:lnTo>
                    <a:lnTo>
                      <a:pt x="586" y="162"/>
                    </a:lnTo>
                    <a:lnTo>
                      <a:pt x="589" y="162"/>
                    </a:lnTo>
                    <a:lnTo>
                      <a:pt x="594" y="164"/>
                    </a:lnTo>
                    <a:lnTo>
                      <a:pt x="594" y="165"/>
                    </a:lnTo>
                    <a:lnTo>
                      <a:pt x="596" y="167"/>
                    </a:lnTo>
                    <a:lnTo>
                      <a:pt x="596" y="172"/>
                    </a:lnTo>
                    <a:lnTo>
                      <a:pt x="595" y="174"/>
                    </a:lnTo>
                    <a:lnTo>
                      <a:pt x="592" y="176"/>
                    </a:lnTo>
                    <a:lnTo>
                      <a:pt x="590" y="180"/>
                    </a:lnTo>
                    <a:lnTo>
                      <a:pt x="589" y="182"/>
                    </a:lnTo>
                    <a:lnTo>
                      <a:pt x="586" y="182"/>
                    </a:lnTo>
                    <a:lnTo>
                      <a:pt x="584" y="184"/>
                    </a:lnTo>
                    <a:lnTo>
                      <a:pt x="584" y="188"/>
                    </a:lnTo>
                    <a:lnTo>
                      <a:pt x="586" y="190"/>
                    </a:lnTo>
                    <a:lnTo>
                      <a:pt x="586" y="194"/>
                    </a:lnTo>
                    <a:lnTo>
                      <a:pt x="584" y="196"/>
                    </a:lnTo>
                    <a:lnTo>
                      <a:pt x="583" y="196"/>
                    </a:lnTo>
                    <a:lnTo>
                      <a:pt x="578" y="195"/>
                    </a:lnTo>
                    <a:lnTo>
                      <a:pt x="576" y="197"/>
                    </a:lnTo>
                    <a:lnTo>
                      <a:pt x="572" y="197"/>
                    </a:lnTo>
                    <a:lnTo>
                      <a:pt x="563" y="201"/>
                    </a:lnTo>
                    <a:lnTo>
                      <a:pt x="560" y="201"/>
                    </a:lnTo>
                    <a:lnTo>
                      <a:pt x="555" y="196"/>
                    </a:lnTo>
                    <a:lnTo>
                      <a:pt x="553" y="196"/>
                    </a:lnTo>
                    <a:lnTo>
                      <a:pt x="551" y="194"/>
                    </a:lnTo>
                    <a:lnTo>
                      <a:pt x="553" y="191"/>
                    </a:lnTo>
                    <a:lnTo>
                      <a:pt x="553" y="189"/>
                    </a:lnTo>
                    <a:lnTo>
                      <a:pt x="554" y="190"/>
                    </a:lnTo>
                    <a:lnTo>
                      <a:pt x="555" y="190"/>
                    </a:lnTo>
                    <a:lnTo>
                      <a:pt x="555" y="189"/>
                    </a:lnTo>
                    <a:lnTo>
                      <a:pt x="557" y="189"/>
                    </a:lnTo>
                    <a:lnTo>
                      <a:pt x="557" y="188"/>
                    </a:lnTo>
                    <a:lnTo>
                      <a:pt x="561" y="189"/>
                    </a:lnTo>
                    <a:lnTo>
                      <a:pt x="564" y="191"/>
                    </a:lnTo>
                    <a:lnTo>
                      <a:pt x="564" y="192"/>
                    </a:lnTo>
                    <a:lnTo>
                      <a:pt x="563" y="192"/>
                    </a:lnTo>
                    <a:lnTo>
                      <a:pt x="563" y="194"/>
                    </a:lnTo>
                    <a:lnTo>
                      <a:pt x="564" y="194"/>
                    </a:lnTo>
                    <a:lnTo>
                      <a:pt x="564" y="192"/>
                    </a:lnTo>
                    <a:lnTo>
                      <a:pt x="565" y="191"/>
                    </a:lnTo>
                    <a:lnTo>
                      <a:pt x="565" y="190"/>
                    </a:lnTo>
                    <a:lnTo>
                      <a:pt x="566" y="190"/>
                    </a:lnTo>
                    <a:lnTo>
                      <a:pt x="567" y="189"/>
                    </a:lnTo>
                    <a:lnTo>
                      <a:pt x="567" y="188"/>
                    </a:lnTo>
                    <a:lnTo>
                      <a:pt x="568" y="188"/>
                    </a:lnTo>
                    <a:lnTo>
                      <a:pt x="567" y="188"/>
                    </a:lnTo>
                    <a:lnTo>
                      <a:pt x="565" y="189"/>
                    </a:lnTo>
                    <a:lnTo>
                      <a:pt x="564" y="189"/>
                    </a:lnTo>
                    <a:lnTo>
                      <a:pt x="564" y="188"/>
                    </a:lnTo>
                    <a:lnTo>
                      <a:pt x="559" y="179"/>
                    </a:lnTo>
                    <a:lnTo>
                      <a:pt x="560" y="178"/>
                    </a:lnTo>
                    <a:lnTo>
                      <a:pt x="565" y="179"/>
                    </a:lnTo>
                    <a:lnTo>
                      <a:pt x="572" y="179"/>
                    </a:lnTo>
                    <a:lnTo>
                      <a:pt x="577" y="182"/>
                    </a:lnTo>
                    <a:lnTo>
                      <a:pt x="578" y="180"/>
                    </a:lnTo>
                    <a:lnTo>
                      <a:pt x="577" y="179"/>
                    </a:lnTo>
                    <a:lnTo>
                      <a:pt x="567" y="178"/>
                    </a:lnTo>
                    <a:lnTo>
                      <a:pt x="566" y="177"/>
                    </a:lnTo>
                    <a:lnTo>
                      <a:pt x="566" y="174"/>
                    </a:lnTo>
                    <a:lnTo>
                      <a:pt x="565" y="172"/>
                    </a:lnTo>
                    <a:lnTo>
                      <a:pt x="565" y="171"/>
                    </a:lnTo>
                    <a:lnTo>
                      <a:pt x="566" y="168"/>
                    </a:lnTo>
                    <a:lnTo>
                      <a:pt x="568" y="168"/>
                    </a:lnTo>
                    <a:lnTo>
                      <a:pt x="570" y="171"/>
                    </a:lnTo>
                    <a:lnTo>
                      <a:pt x="572" y="171"/>
                    </a:lnTo>
                    <a:lnTo>
                      <a:pt x="572" y="174"/>
                    </a:lnTo>
                    <a:lnTo>
                      <a:pt x="573" y="173"/>
                    </a:lnTo>
                    <a:lnTo>
                      <a:pt x="573" y="172"/>
                    </a:lnTo>
                    <a:lnTo>
                      <a:pt x="574" y="171"/>
                    </a:lnTo>
                    <a:lnTo>
                      <a:pt x="574" y="168"/>
                    </a:lnTo>
                    <a:lnTo>
                      <a:pt x="576" y="167"/>
                    </a:lnTo>
                    <a:lnTo>
                      <a:pt x="579" y="167"/>
                    </a:lnTo>
                    <a:lnTo>
                      <a:pt x="578" y="173"/>
                    </a:lnTo>
                    <a:lnTo>
                      <a:pt x="579" y="178"/>
                    </a:lnTo>
                    <a:lnTo>
                      <a:pt x="582" y="182"/>
                    </a:lnTo>
                    <a:lnTo>
                      <a:pt x="584" y="182"/>
                    </a:lnTo>
                    <a:lnTo>
                      <a:pt x="583" y="180"/>
                    </a:lnTo>
                    <a:lnTo>
                      <a:pt x="583" y="174"/>
                    </a:lnTo>
                    <a:lnTo>
                      <a:pt x="585" y="170"/>
                    </a:lnTo>
                    <a:lnTo>
                      <a:pt x="584" y="168"/>
                    </a:lnTo>
                    <a:lnTo>
                      <a:pt x="580" y="164"/>
                    </a:lnTo>
                    <a:lnTo>
                      <a:pt x="580" y="162"/>
                    </a:lnTo>
                    <a:lnTo>
                      <a:pt x="579" y="160"/>
                    </a:lnTo>
                    <a:lnTo>
                      <a:pt x="580" y="158"/>
                    </a:lnTo>
                    <a:close/>
                    <a:moveTo>
                      <a:pt x="1051" y="154"/>
                    </a:moveTo>
                    <a:lnTo>
                      <a:pt x="1052" y="154"/>
                    </a:lnTo>
                    <a:lnTo>
                      <a:pt x="1056" y="155"/>
                    </a:lnTo>
                    <a:lnTo>
                      <a:pt x="1057" y="156"/>
                    </a:lnTo>
                    <a:lnTo>
                      <a:pt x="1057" y="160"/>
                    </a:lnTo>
                    <a:lnTo>
                      <a:pt x="1058" y="160"/>
                    </a:lnTo>
                    <a:lnTo>
                      <a:pt x="1058" y="164"/>
                    </a:lnTo>
                    <a:lnTo>
                      <a:pt x="1062" y="164"/>
                    </a:lnTo>
                    <a:lnTo>
                      <a:pt x="1062" y="166"/>
                    </a:lnTo>
                    <a:lnTo>
                      <a:pt x="1055" y="170"/>
                    </a:lnTo>
                    <a:lnTo>
                      <a:pt x="1054" y="171"/>
                    </a:lnTo>
                    <a:lnTo>
                      <a:pt x="1051" y="168"/>
                    </a:lnTo>
                    <a:lnTo>
                      <a:pt x="1050" y="170"/>
                    </a:lnTo>
                    <a:lnTo>
                      <a:pt x="1051" y="171"/>
                    </a:lnTo>
                    <a:lnTo>
                      <a:pt x="1051" y="172"/>
                    </a:lnTo>
                    <a:lnTo>
                      <a:pt x="1049" y="173"/>
                    </a:lnTo>
                    <a:lnTo>
                      <a:pt x="1045" y="172"/>
                    </a:lnTo>
                    <a:lnTo>
                      <a:pt x="1049" y="165"/>
                    </a:lnTo>
                    <a:lnTo>
                      <a:pt x="1050" y="164"/>
                    </a:lnTo>
                    <a:lnTo>
                      <a:pt x="1050" y="156"/>
                    </a:lnTo>
                    <a:lnTo>
                      <a:pt x="1051" y="154"/>
                    </a:lnTo>
                    <a:close/>
                    <a:moveTo>
                      <a:pt x="666" y="154"/>
                    </a:moveTo>
                    <a:lnTo>
                      <a:pt x="666" y="156"/>
                    </a:lnTo>
                    <a:lnTo>
                      <a:pt x="665" y="156"/>
                    </a:lnTo>
                    <a:lnTo>
                      <a:pt x="665" y="160"/>
                    </a:lnTo>
                    <a:lnTo>
                      <a:pt x="666" y="164"/>
                    </a:lnTo>
                    <a:lnTo>
                      <a:pt x="665" y="166"/>
                    </a:lnTo>
                    <a:lnTo>
                      <a:pt x="664" y="167"/>
                    </a:lnTo>
                    <a:lnTo>
                      <a:pt x="661" y="168"/>
                    </a:lnTo>
                    <a:lnTo>
                      <a:pt x="659" y="168"/>
                    </a:lnTo>
                    <a:lnTo>
                      <a:pt x="658" y="166"/>
                    </a:lnTo>
                    <a:lnTo>
                      <a:pt x="658" y="161"/>
                    </a:lnTo>
                    <a:lnTo>
                      <a:pt x="659" y="159"/>
                    </a:lnTo>
                    <a:lnTo>
                      <a:pt x="659" y="156"/>
                    </a:lnTo>
                    <a:lnTo>
                      <a:pt x="660" y="155"/>
                    </a:lnTo>
                    <a:lnTo>
                      <a:pt x="661" y="155"/>
                    </a:lnTo>
                    <a:lnTo>
                      <a:pt x="666" y="154"/>
                    </a:lnTo>
                    <a:close/>
                    <a:moveTo>
                      <a:pt x="706" y="149"/>
                    </a:moveTo>
                    <a:lnTo>
                      <a:pt x="709" y="149"/>
                    </a:lnTo>
                    <a:lnTo>
                      <a:pt x="709" y="151"/>
                    </a:lnTo>
                    <a:lnTo>
                      <a:pt x="708" y="152"/>
                    </a:lnTo>
                    <a:lnTo>
                      <a:pt x="707" y="152"/>
                    </a:lnTo>
                    <a:lnTo>
                      <a:pt x="707" y="151"/>
                    </a:lnTo>
                    <a:lnTo>
                      <a:pt x="706" y="149"/>
                    </a:lnTo>
                    <a:close/>
                    <a:moveTo>
                      <a:pt x="626" y="143"/>
                    </a:moveTo>
                    <a:lnTo>
                      <a:pt x="628" y="143"/>
                    </a:lnTo>
                    <a:lnTo>
                      <a:pt x="629" y="145"/>
                    </a:lnTo>
                    <a:lnTo>
                      <a:pt x="629" y="149"/>
                    </a:lnTo>
                    <a:lnTo>
                      <a:pt x="627" y="153"/>
                    </a:lnTo>
                    <a:lnTo>
                      <a:pt x="624" y="160"/>
                    </a:lnTo>
                    <a:lnTo>
                      <a:pt x="622" y="161"/>
                    </a:lnTo>
                    <a:lnTo>
                      <a:pt x="614" y="164"/>
                    </a:lnTo>
                    <a:lnTo>
                      <a:pt x="611" y="162"/>
                    </a:lnTo>
                    <a:lnTo>
                      <a:pt x="613" y="161"/>
                    </a:lnTo>
                    <a:lnTo>
                      <a:pt x="615" y="156"/>
                    </a:lnTo>
                    <a:lnTo>
                      <a:pt x="616" y="153"/>
                    </a:lnTo>
                    <a:lnTo>
                      <a:pt x="619" y="152"/>
                    </a:lnTo>
                    <a:lnTo>
                      <a:pt x="623" y="148"/>
                    </a:lnTo>
                    <a:lnTo>
                      <a:pt x="624" y="146"/>
                    </a:lnTo>
                    <a:lnTo>
                      <a:pt x="626" y="145"/>
                    </a:lnTo>
                    <a:lnTo>
                      <a:pt x="626" y="143"/>
                    </a:lnTo>
                    <a:close/>
                    <a:moveTo>
                      <a:pt x="634" y="140"/>
                    </a:moveTo>
                    <a:lnTo>
                      <a:pt x="635" y="140"/>
                    </a:lnTo>
                    <a:lnTo>
                      <a:pt x="635" y="141"/>
                    </a:lnTo>
                    <a:lnTo>
                      <a:pt x="634" y="142"/>
                    </a:lnTo>
                    <a:lnTo>
                      <a:pt x="632" y="142"/>
                    </a:lnTo>
                    <a:lnTo>
                      <a:pt x="632" y="141"/>
                    </a:lnTo>
                    <a:lnTo>
                      <a:pt x="633" y="141"/>
                    </a:lnTo>
                    <a:lnTo>
                      <a:pt x="634" y="140"/>
                    </a:lnTo>
                    <a:close/>
                    <a:moveTo>
                      <a:pt x="672" y="137"/>
                    </a:moveTo>
                    <a:lnTo>
                      <a:pt x="673" y="139"/>
                    </a:lnTo>
                    <a:lnTo>
                      <a:pt x="676" y="142"/>
                    </a:lnTo>
                    <a:lnTo>
                      <a:pt x="676" y="143"/>
                    </a:lnTo>
                    <a:lnTo>
                      <a:pt x="682" y="142"/>
                    </a:lnTo>
                    <a:lnTo>
                      <a:pt x="677" y="146"/>
                    </a:lnTo>
                    <a:lnTo>
                      <a:pt x="677" y="148"/>
                    </a:lnTo>
                    <a:lnTo>
                      <a:pt x="676" y="149"/>
                    </a:lnTo>
                    <a:lnTo>
                      <a:pt x="673" y="151"/>
                    </a:lnTo>
                    <a:lnTo>
                      <a:pt x="671" y="151"/>
                    </a:lnTo>
                    <a:lnTo>
                      <a:pt x="670" y="149"/>
                    </a:lnTo>
                    <a:lnTo>
                      <a:pt x="667" y="145"/>
                    </a:lnTo>
                    <a:lnTo>
                      <a:pt x="667" y="143"/>
                    </a:lnTo>
                    <a:lnTo>
                      <a:pt x="670" y="139"/>
                    </a:lnTo>
                    <a:lnTo>
                      <a:pt x="671" y="139"/>
                    </a:lnTo>
                    <a:lnTo>
                      <a:pt x="672" y="137"/>
                    </a:lnTo>
                    <a:close/>
                    <a:moveTo>
                      <a:pt x="679" y="135"/>
                    </a:moveTo>
                    <a:lnTo>
                      <a:pt x="679" y="136"/>
                    </a:lnTo>
                    <a:lnTo>
                      <a:pt x="681" y="139"/>
                    </a:lnTo>
                    <a:lnTo>
                      <a:pt x="679" y="140"/>
                    </a:lnTo>
                    <a:lnTo>
                      <a:pt x="676" y="141"/>
                    </a:lnTo>
                    <a:lnTo>
                      <a:pt x="677" y="139"/>
                    </a:lnTo>
                    <a:lnTo>
                      <a:pt x="678" y="137"/>
                    </a:lnTo>
                    <a:lnTo>
                      <a:pt x="679" y="135"/>
                    </a:lnTo>
                    <a:close/>
                    <a:moveTo>
                      <a:pt x="602" y="131"/>
                    </a:moveTo>
                    <a:lnTo>
                      <a:pt x="603" y="131"/>
                    </a:lnTo>
                    <a:lnTo>
                      <a:pt x="603" y="135"/>
                    </a:lnTo>
                    <a:lnTo>
                      <a:pt x="604" y="135"/>
                    </a:lnTo>
                    <a:lnTo>
                      <a:pt x="607" y="133"/>
                    </a:lnTo>
                    <a:lnTo>
                      <a:pt x="608" y="134"/>
                    </a:lnTo>
                    <a:lnTo>
                      <a:pt x="607" y="135"/>
                    </a:lnTo>
                    <a:lnTo>
                      <a:pt x="605" y="137"/>
                    </a:lnTo>
                    <a:lnTo>
                      <a:pt x="605" y="140"/>
                    </a:lnTo>
                    <a:lnTo>
                      <a:pt x="608" y="141"/>
                    </a:lnTo>
                    <a:lnTo>
                      <a:pt x="610" y="145"/>
                    </a:lnTo>
                    <a:lnTo>
                      <a:pt x="611" y="145"/>
                    </a:lnTo>
                    <a:lnTo>
                      <a:pt x="611" y="142"/>
                    </a:lnTo>
                    <a:lnTo>
                      <a:pt x="614" y="137"/>
                    </a:lnTo>
                    <a:lnTo>
                      <a:pt x="616" y="136"/>
                    </a:lnTo>
                    <a:lnTo>
                      <a:pt x="617" y="136"/>
                    </a:lnTo>
                    <a:lnTo>
                      <a:pt x="617" y="137"/>
                    </a:lnTo>
                    <a:lnTo>
                      <a:pt x="619" y="140"/>
                    </a:lnTo>
                    <a:lnTo>
                      <a:pt x="619" y="141"/>
                    </a:lnTo>
                    <a:lnTo>
                      <a:pt x="617" y="142"/>
                    </a:lnTo>
                    <a:lnTo>
                      <a:pt x="617" y="143"/>
                    </a:lnTo>
                    <a:lnTo>
                      <a:pt x="619" y="145"/>
                    </a:lnTo>
                    <a:lnTo>
                      <a:pt x="619" y="143"/>
                    </a:lnTo>
                    <a:lnTo>
                      <a:pt x="620" y="142"/>
                    </a:lnTo>
                    <a:lnTo>
                      <a:pt x="620" y="141"/>
                    </a:lnTo>
                    <a:lnTo>
                      <a:pt x="622" y="141"/>
                    </a:lnTo>
                    <a:lnTo>
                      <a:pt x="622" y="145"/>
                    </a:lnTo>
                    <a:lnTo>
                      <a:pt x="621" y="147"/>
                    </a:lnTo>
                    <a:lnTo>
                      <a:pt x="616" y="149"/>
                    </a:lnTo>
                    <a:lnTo>
                      <a:pt x="616" y="152"/>
                    </a:lnTo>
                    <a:lnTo>
                      <a:pt x="615" y="153"/>
                    </a:lnTo>
                    <a:lnTo>
                      <a:pt x="615" y="155"/>
                    </a:lnTo>
                    <a:lnTo>
                      <a:pt x="614" y="155"/>
                    </a:lnTo>
                    <a:lnTo>
                      <a:pt x="614" y="158"/>
                    </a:lnTo>
                    <a:lnTo>
                      <a:pt x="611" y="159"/>
                    </a:lnTo>
                    <a:lnTo>
                      <a:pt x="611" y="162"/>
                    </a:lnTo>
                    <a:lnTo>
                      <a:pt x="608" y="166"/>
                    </a:lnTo>
                    <a:lnTo>
                      <a:pt x="598" y="170"/>
                    </a:lnTo>
                    <a:lnTo>
                      <a:pt x="597" y="167"/>
                    </a:lnTo>
                    <a:lnTo>
                      <a:pt x="596" y="164"/>
                    </a:lnTo>
                    <a:lnTo>
                      <a:pt x="586" y="155"/>
                    </a:lnTo>
                    <a:lnTo>
                      <a:pt x="584" y="154"/>
                    </a:lnTo>
                    <a:lnTo>
                      <a:pt x="582" y="149"/>
                    </a:lnTo>
                    <a:lnTo>
                      <a:pt x="584" y="149"/>
                    </a:lnTo>
                    <a:lnTo>
                      <a:pt x="588" y="151"/>
                    </a:lnTo>
                    <a:lnTo>
                      <a:pt x="589" y="151"/>
                    </a:lnTo>
                    <a:lnTo>
                      <a:pt x="590" y="148"/>
                    </a:lnTo>
                    <a:lnTo>
                      <a:pt x="591" y="147"/>
                    </a:lnTo>
                    <a:lnTo>
                      <a:pt x="589" y="147"/>
                    </a:lnTo>
                    <a:lnTo>
                      <a:pt x="588" y="146"/>
                    </a:lnTo>
                    <a:lnTo>
                      <a:pt x="586" y="143"/>
                    </a:lnTo>
                    <a:lnTo>
                      <a:pt x="588" y="141"/>
                    </a:lnTo>
                    <a:lnTo>
                      <a:pt x="589" y="141"/>
                    </a:lnTo>
                    <a:lnTo>
                      <a:pt x="591" y="140"/>
                    </a:lnTo>
                    <a:lnTo>
                      <a:pt x="594" y="141"/>
                    </a:lnTo>
                    <a:lnTo>
                      <a:pt x="594" y="140"/>
                    </a:lnTo>
                    <a:lnTo>
                      <a:pt x="595" y="139"/>
                    </a:lnTo>
                    <a:lnTo>
                      <a:pt x="596" y="139"/>
                    </a:lnTo>
                    <a:lnTo>
                      <a:pt x="596" y="141"/>
                    </a:lnTo>
                    <a:lnTo>
                      <a:pt x="597" y="141"/>
                    </a:lnTo>
                    <a:lnTo>
                      <a:pt x="598" y="140"/>
                    </a:lnTo>
                    <a:lnTo>
                      <a:pt x="598" y="139"/>
                    </a:lnTo>
                    <a:lnTo>
                      <a:pt x="596" y="136"/>
                    </a:lnTo>
                    <a:lnTo>
                      <a:pt x="596" y="134"/>
                    </a:lnTo>
                    <a:lnTo>
                      <a:pt x="597" y="135"/>
                    </a:lnTo>
                    <a:lnTo>
                      <a:pt x="598" y="135"/>
                    </a:lnTo>
                    <a:lnTo>
                      <a:pt x="598" y="134"/>
                    </a:lnTo>
                    <a:lnTo>
                      <a:pt x="602" y="131"/>
                    </a:lnTo>
                    <a:close/>
                    <a:moveTo>
                      <a:pt x="582" y="129"/>
                    </a:moveTo>
                    <a:lnTo>
                      <a:pt x="583" y="129"/>
                    </a:lnTo>
                    <a:lnTo>
                      <a:pt x="584" y="130"/>
                    </a:lnTo>
                    <a:lnTo>
                      <a:pt x="585" y="133"/>
                    </a:lnTo>
                    <a:lnTo>
                      <a:pt x="585" y="136"/>
                    </a:lnTo>
                    <a:lnTo>
                      <a:pt x="586" y="135"/>
                    </a:lnTo>
                    <a:lnTo>
                      <a:pt x="586" y="134"/>
                    </a:lnTo>
                    <a:lnTo>
                      <a:pt x="589" y="130"/>
                    </a:lnTo>
                    <a:lnTo>
                      <a:pt x="590" y="130"/>
                    </a:lnTo>
                    <a:lnTo>
                      <a:pt x="590" y="131"/>
                    </a:lnTo>
                    <a:lnTo>
                      <a:pt x="592" y="133"/>
                    </a:lnTo>
                    <a:lnTo>
                      <a:pt x="592" y="135"/>
                    </a:lnTo>
                    <a:lnTo>
                      <a:pt x="590" y="137"/>
                    </a:lnTo>
                    <a:lnTo>
                      <a:pt x="586" y="139"/>
                    </a:lnTo>
                    <a:lnTo>
                      <a:pt x="584" y="141"/>
                    </a:lnTo>
                    <a:lnTo>
                      <a:pt x="583" y="143"/>
                    </a:lnTo>
                    <a:lnTo>
                      <a:pt x="580" y="146"/>
                    </a:lnTo>
                    <a:lnTo>
                      <a:pt x="580" y="145"/>
                    </a:lnTo>
                    <a:lnTo>
                      <a:pt x="579" y="143"/>
                    </a:lnTo>
                    <a:lnTo>
                      <a:pt x="579" y="142"/>
                    </a:lnTo>
                    <a:lnTo>
                      <a:pt x="580" y="141"/>
                    </a:lnTo>
                    <a:lnTo>
                      <a:pt x="580" y="140"/>
                    </a:lnTo>
                    <a:lnTo>
                      <a:pt x="579" y="140"/>
                    </a:lnTo>
                    <a:lnTo>
                      <a:pt x="579" y="137"/>
                    </a:lnTo>
                    <a:lnTo>
                      <a:pt x="580" y="135"/>
                    </a:lnTo>
                    <a:lnTo>
                      <a:pt x="580" y="134"/>
                    </a:lnTo>
                    <a:lnTo>
                      <a:pt x="582" y="133"/>
                    </a:lnTo>
                    <a:lnTo>
                      <a:pt x="582" y="129"/>
                    </a:lnTo>
                    <a:close/>
                    <a:moveTo>
                      <a:pt x="851" y="127"/>
                    </a:moveTo>
                    <a:lnTo>
                      <a:pt x="852" y="127"/>
                    </a:lnTo>
                    <a:lnTo>
                      <a:pt x="852" y="128"/>
                    </a:lnTo>
                    <a:lnTo>
                      <a:pt x="851" y="128"/>
                    </a:lnTo>
                    <a:lnTo>
                      <a:pt x="851" y="127"/>
                    </a:lnTo>
                    <a:close/>
                    <a:moveTo>
                      <a:pt x="671" y="124"/>
                    </a:moveTo>
                    <a:lnTo>
                      <a:pt x="672" y="125"/>
                    </a:lnTo>
                    <a:lnTo>
                      <a:pt x="675" y="130"/>
                    </a:lnTo>
                    <a:lnTo>
                      <a:pt x="675" y="131"/>
                    </a:lnTo>
                    <a:lnTo>
                      <a:pt x="673" y="134"/>
                    </a:lnTo>
                    <a:lnTo>
                      <a:pt x="672" y="135"/>
                    </a:lnTo>
                    <a:lnTo>
                      <a:pt x="671" y="134"/>
                    </a:lnTo>
                    <a:lnTo>
                      <a:pt x="670" y="134"/>
                    </a:lnTo>
                    <a:lnTo>
                      <a:pt x="670" y="125"/>
                    </a:lnTo>
                    <a:lnTo>
                      <a:pt x="671" y="124"/>
                    </a:lnTo>
                    <a:close/>
                    <a:moveTo>
                      <a:pt x="610" y="123"/>
                    </a:moveTo>
                    <a:lnTo>
                      <a:pt x="613" y="124"/>
                    </a:lnTo>
                    <a:lnTo>
                      <a:pt x="617" y="128"/>
                    </a:lnTo>
                    <a:lnTo>
                      <a:pt x="617" y="131"/>
                    </a:lnTo>
                    <a:lnTo>
                      <a:pt x="614" y="131"/>
                    </a:lnTo>
                    <a:lnTo>
                      <a:pt x="609" y="129"/>
                    </a:lnTo>
                    <a:lnTo>
                      <a:pt x="608" y="129"/>
                    </a:lnTo>
                    <a:lnTo>
                      <a:pt x="608" y="125"/>
                    </a:lnTo>
                    <a:lnTo>
                      <a:pt x="610" y="123"/>
                    </a:lnTo>
                    <a:close/>
                    <a:moveTo>
                      <a:pt x="660" y="113"/>
                    </a:moveTo>
                    <a:lnTo>
                      <a:pt x="666" y="113"/>
                    </a:lnTo>
                    <a:lnTo>
                      <a:pt x="669" y="115"/>
                    </a:lnTo>
                    <a:lnTo>
                      <a:pt x="671" y="117"/>
                    </a:lnTo>
                    <a:lnTo>
                      <a:pt x="671" y="119"/>
                    </a:lnTo>
                    <a:lnTo>
                      <a:pt x="669" y="124"/>
                    </a:lnTo>
                    <a:lnTo>
                      <a:pt x="669" y="131"/>
                    </a:lnTo>
                    <a:lnTo>
                      <a:pt x="670" y="134"/>
                    </a:lnTo>
                    <a:lnTo>
                      <a:pt x="670" y="135"/>
                    </a:lnTo>
                    <a:lnTo>
                      <a:pt x="669" y="136"/>
                    </a:lnTo>
                    <a:lnTo>
                      <a:pt x="666" y="136"/>
                    </a:lnTo>
                    <a:lnTo>
                      <a:pt x="665" y="135"/>
                    </a:lnTo>
                    <a:lnTo>
                      <a:pt x="664" y="135"/>
                    </a:lnTo>
                    <a:lnTo>
                      <a:pt x="664" y="136"/>
                    </a:lnTo>
                    <a:lnTo>
                      <a:pt x="663" y="137"/>
                    </a:lnTo>
                    <a:lnTo>
                      <a:pt x="660" y="137"/>
                    </a:lnTo>
                    <a:lnTo>
                      <a:pt x="661" y="136"/>
                    </a:lnTo>
                    <a:lnTo>
                      <a:pt x="661" y="131"/>
                    </a:lnTo>
                    <a:lnTo>
                      <a:pt x="660" y="130"/>
                    </a:lnTo>
                    <a:lnTo>
                      <a:pt x="659" y="130"/>
                    </a:lnTo>
                    <a:lnTo>
                      <a:pt x="659" y="134"/>
                    </a:lnTo>
                    <a:lnTo>
                      <a:pt x="658" y="134"/>
                    </a:lnTo>
                    <a:lnTo>
                      <a:pt x="658" y="136"/>
                    </a:lnTo>
                    <a:lnTo>
                      <a:pt x="657" y="136"/>
                    </a:lnTo>
                    <a:lnTo>
                      <a:pt x="655" y="135"/>
                    </a:lnTo>
                    <a:lnTo>
                      <a:pt x="654" y="135"/>
                    </a:lnTo>
                    <a:lnTo>
                      <a:pt x="653" y="134"/>
                    </a:lnTo>
                    <a:lnTo>
                      <a:pt x="653" y="133"/>
                    </a:lnTo>
                    <a:lnTo>
                      <a:pt x="652" y="131"/>
                    </a:lnTo>
                    <a:lnTo>
                      <a:pt x="652" y="128"/>
                    </a:lnTo>
                    <a:lnTo>
                      <a:pt x="653" y="124"/>
                    </a:lnTo>
                    <a:lnTo>
                      <a:pt x="653" y="122"/>
                    </a:lnTo>
                    <a:lnTo>
                      <a:pt x="655" y="119"/>
                    </a:lnTo>
                    <a:lnTo>
                      <a:pt x="658" y="118"/>
                    </a:lnTo>
                    <a:lnTo>
                      <a:pt x="659" y="117"/>
                    </a:lnTo>
                    <a:lnTo>
                      <a:pt x="659" y="115"/>
                    </a:lnTo>
                    <a:lnTo>
                      <a:pt x="660" y="113"/>
                    </a:lnTo>
                    <a:close/>
                    <a:moveTo>
                      <a:pt x="601" y="111"/>
                    </a:moveTo>
                    <a:lnTo>
                      <a:pt x="602" y="112"/>
                    </a:lnTo>
                    <a:lnTo>
                      <a:pt x="603" y="112"/>
                    </a:lnTo>
                    <a:lnTo>
                      <a:pt x="603" y="117"/>
                    </a:lnTo>
                    <a:lnTo>
                      <a:pt x="604" y="118"/>
                    </a:lnTo>
                    <a:lnTo>
                      <a:pt x="604" y="122"/>
                    </a:lnTo>
                    <a:lnTo>
                      <a:pt x="603" y="123"/>
                    </a:lnTo>
                    <a:lnTo>
                      <a:pt x="603" y="127"/>
                    </a:lnTo>
                    <a:lnTo>
                      <a:pt x="599" y="130"/>
                    </a:lnTo>
                    <a:lnTo>
                      <a:pt x="595" y="125"/>
                    </a:lnTo>
                    <a:lnTo>
                      <a:pt x="594" y="125"/>
                    </a:lnTo>
                    <a:lnTo>
                      <a:pt x="594" y="124"/>
                    </a:lnTo>
                    <a:lnTo>
                      <a:pt x="596" y="122"/>
                    </a:lnTo>
                    <a:lnTo>
                      <a:pt x="597" y="123"/>
                    </a:lnTo>
                    <a:lnTo>
                      <a:pt x="597" y="124"/>
                    </a:lnTo>
                    <a:lnTo>
                      <a:pt x="598" y="124"/>
                    </a:lnTo>
                    <a:lnTo>
                      <a:pt x="598" y="119"/>
                    </a:lnTo>
                    <a:lnTo>
                      <a:pt x="599" y="119"/>
                    </a:lnTo>
                    <a:lnTo>
                      <a:pt x="599" y="118"/>
                    </a:lnTo>
                    <a:lnTo>
                      <a:pt x="598" y="117"/>
                    </a:lnTo>
                    <a:lnTo>
                      <a:pt x="598" y="116"/>
                    </a:lnTo>
                    <a:lnTo>
                      <a:pt x="597" y="115"/>
                    </a:lnTo>
                    <a:lnTo>
                      <a:pt x="597" y="113"/>
                    </a:lnTo>
                    <a:lnTo>
                      <a:pt x="601" y="113"/>
                    </a:lnTo>
                    <a:lnTo>
                      <a:pt x="601" y="111"/>
                    </a:lnTo>
                    <a:close/>
                    <a:moveTo>
                      <a:pt x="622" y="108"/>
                    </a:moveTo>
                    <a:lnTo>
                      <a:pt x="623" y="110"/>
                    </a:lnTo>
                    <a:lnTo>
                      <a:pt x="623" y="113"/>
                    </a:lnTo>
                    <a:lnTo>
                      <a:pt x="627" y="117"/>
                    </a:lnTo>
                    <a:lnTo>
                      <a:pt x="627" y="121"/>
                    </a:lnTo>
                    <a:lnTo>
                      <a:pt x="628" y="122"/>
                    </a:lnTo>
                    <a:lnTo>
                      <a:pt x="629" y="122"/>
                    </a:lnTo>
                    <a:lnTo>
                      <a:pt x="629" y="121"/>
                    </a:lnTo>
                    <a:lnTo>
                      <a:pt x="630" y="117"/>
                    </a:lnTo>
                    <a:lnTo>
                      <a:pt x="632" y="117"/>
                    </a:lnTo>
                    <a:lnTo>
                      <a:pt x="633" y="119"/>
                    </a:lnTo>
                    <a:lnTo>
                      <a:pt x="633" y="123"/>
                    </a:lnTo>
                    <a:lnTo>
                      <a:pt x="635" y="125"/>
                    </a:lnTo>
                    <a:lnTo>
                      <a:pt x="640" y="129"/>
                    </a:lnTo>
                    <a:lnTo>
                      <a:pt x="642" y="129"/>
                    </a:lnTo>
                    <a:lnTo>
                      <a:pt x="638" y="130"/>
                    </a:lnTo>
                    <a:lnTo>
                      <a:pt x="636" y="131"/>
                    </a:lnTo>
                    <a:lnTo>
                      <a:pt x="638" y="133"/>
                    </a:lnTo>
                    <a:lnTo>
                      <a:pt x="638" y="134"/>
                    </a:lnTo>
                    <a:lnTo>
                      <a:pt x="635" y="136"/>
                    </a:lnTo>
                    <a:lnTo>
                      <a:pt x="628" y="136"/>
                    </a:lnTo>
                    <a:lnTo>
                      <a:pt x="627" y="135"/>
                    </a:lnTo>
                    <a:lnTo>
                      <a:pt x="626" y="133"/>
                    </a:lnTo>
                    <a:lnTo>
                      <a:pt x="626" y="127"/>
                    </a:lnTo>
                    <a:lnTo>
                      <a:pt x="624" y="125"/>
                    </a:lnTo>
                    <a:lnTo>
                      <a:pt x="624" y="124"/>
                    </a:lnTo>
                    <a:lnTo>
                      <a:pt x="623" y="121"/>
                    </a:lnTo>
                    <a:lnTo>
                      <a:pt x="623" y="119"/>
                    </a:lnTo>
                    <a:lnTo>
                      <a:pt x="620" y="116"/>
                    </a:lnTo>
                    <a:lnTo>
                      <a:pt x="617" y="115"/>
                    </a:lnTo>
                    <a:lnTo>
                      <a:pt x="616" y="112"/>
                    </a:lnTo>
                    <a:lnTo>
                      <a:pt x="616" y="111"/>
                    </a:lnTo>
                    <a:lnTo>
                      <a:pt x="617" y="111"/>
                    </a:lnTo>
                    <a:lnTo>
                      <a:pt x="619" y="112"/>
                    </a:lnTo>
                    <a:lnTo>
                      <a:pt x="619" y="110"/>
                    </a:lnTo>
                    <a:lnTo>
                      <a:pt x="620" y="109"/>
                    </a:lnTo>
                    <a:lnTo>
                      <a:pt x="622" y="108"/>
                    </a:lnTo>
                    <a:close/>
                    <a:moveTo>
                      <a:pt x="708" y="94"/>
                    </a:moveTo>
                    <a:lnTo>
                      <a:pt x="709" y="96"/>
                    </a:lnTo>
                    <a:lnTo>
                      <a:pt x="709" y="97"/>
                    </a:lnTo>
                    <a:lnTo>
                      <a:pt x="711" y="99"/>
                    </a:lnTo>
                    <a:lnTo>
                      <a:pt x="711" y="103"/>
                    </a:lnTo>
                    <a:lnTo>
                      <a:pt x="710" y="108"/>
                    </a:lnTo>
                    <a:lnTo>
                      <a:pt x="709" y="109"/>
                    </a:lnTo>
                    <a:lnTo>
                      <a:pt x="709" y="110"/>
                    </a:lnTo>
                    <a:lnTo>
                      <a:pt x="708" y="111"/>
                    </a:lnTo>
                    <a:lnTo>
                      <a:pt x="707" y="110"/>
                    </a:lnTo>
                    <a:lnTo>
                      <a:pt x="707" y="97"/>
                    </a:lnTo>
                    <a:lnTo>
                      <a:pt x="708" y="97"/>
                    </a:lnTo>
                    <a:lnTo>
                      <a:pt x="708" y="94"/>
                    </a:lnTo>
                    <a:close/>
                    <a:moveTo>
                      <a:pt x="748" y="93"/>
                    </a:moveTo>
                    <a:lnTo>
                      <a:pt x="750" y="94"/>
                    </a:lnTo>
                    <a:lnTo>
                      <a:pt x="750" y="99"/>
                    </a:lnTo>
                    <a:lnTo>
                      <a:pt x="751" y="102"/>
                    </a:lnTo>
                    <a:lnTo>
                      <a:pt x="751" y="96"/>
                    </a:lnTo>
                    <a:lnTo>
                      <a:pt x="752" y="94"/>
                    </a:lnTo>
                    <a:lnTo>
                      <a:pt x="753" y="96"/>
                    </a:lnTo>
                    <a:lnTo>
                      <a:pt x="754" y="98"/>
                    </a:lnTo>
                    <a:lnTo>
                      <a:pt x="754" y="100"/>
                    </a:lnTo>
                    <a:lnTo>
                      <a:pt x="756" y="102"/>
                    </a:lnTo>
                    <a:lnTo>
                      <a:pt x="760" y="103"/>
                    </a:lnTo>
                    <a:lnTo>
                      <a:pt x="759" y="104"/>
                    </a:lnTo>
                    <a:lnTo>
                      <a:pt x="759" y="105"/>
                    </a:lnTo>
                    <a:lnTo>
                      <a:pt x="760" y="106"/>
                    </a:lnTo>
                    <a:lnTo>
                      <a:pt x="762" y="106"/>
                    </a:lnTo>
                    <a:lnTo>
                      <a:pt x="763" y="109"/>
                    </a:lnTo>
                    <a:lnTo>
                      <a:pt x="763" y="112"/>
                    </a:lnTo>
                    <a:lnTo>
                      <a:pt x="751" y="111"/>
                    </a:lnTo>
                    <a:lnTo>
                      <a:pt x="739" y="108"/>
                    </a:lnTo>
                    <a:lnTo>
                      <a:pt x="737" y="103"/>
                    </a:lnTo>
                    <a:lnTo>
                      <a:pt x="735" y="102"/>
                    </a:lnTo>
                    <a:lnTo>
                      <a:pt x="737" y="100"/>
                    </a:lnTo>
                    <a:lnTo>
                      <a:pt x="737" y="99"/>
                    </a:lnTo>
                    <a:lnTo>
                      <a:pt x="738" y="98"/>
                    </a:lnTo>
                    <a:lnTo>
                      <a:pt x="739" y="99"/>
                    </a:lnTo>
                    <a:lnTo>
                      <a:pt x="739" y="100"/>
                    </a:lnTo>
                    <a:lnTo>
                      <a:pt x="741" y="103"/>
                    </a:lnTo>
                    <a:lnTo>
                      <a:pt x="740" y="100"/>
                    </a:lnTo>
                    <a:lnTo>
                      <a:pt x="740" y="96"/>
                    </a:lnTo>
                    <a:lnTo>
                      <a:pt x="742" y="98"/>
                    </a:lnTo>
                    <a:lnTo>
                      <a:pt x="745" y="96"/>
                    </a:lnTo>
                    <a:lnTo>
                      <a:pt x="745" y="98"/>
                    </a:lnTo>
                    <a:lnTo>
                      <a:pt x="746" y="96"/>
                    </a:lnTo>
                    <a:lnTo>
                      <a:pt x="747" y="96"/>
                    </a:lnTo>
                    <a:lnTo>
                      <a:pt x="748" y="94"/>
                    </a:lnTo>
                    <a:lnTo>
                      <a:pt x="748" y="93"/>
                    </a:lnTo>
                    <a:close/>
                    <a:moveTo>
                      <a:pt x="978" y="85"/>
                    </a:moveTo>
                    <a:lnTo>
                      <a:pt x="978" y="86"/>
                    </a:lnTo>
                    <a:lnTo>
                      <a:pt x="977" y="87"/>
                    </a:lnTo>
                    <a:lnTo>
                      <a:pt x="978" y="85"/>
                    </a:lnTo>
                    <a:close/>
                    <a:moveTo>
                      <a:pt x="970" y="82"/>
                    </a:moveTo>
                    <a:lnTo>
                      <a:pt x="971" y="82"/>
                    </a:lnTo>
                    <a:lnTo>
                      <a:pt x="970" y="85"/>
                    </a:lnTo>
                    <a:lnTo>
                      <a:pt x="970" y="82"/>
                    </a:lnTo>
                    <a:close/>
                    <a:moveTo>
                      <a:pt x="782" y="65"/>
                    </a:moveTo>
                    <a:lnTo>
                      <a:pt x="783" y="65"/>
                    </a:lnTo>
                    <a:lnTo>
                      <a:pt x="783" y="66"/>
                    </a:lnTo>
                    <a:lnTo>
                      <a:pt x="784" y="67"/>
                    </a:lnTo>
                    <a:lnTo>
                      <a:pt x="785" y="66"/>
                    </a:lnTo>
                    <a:lnTo>
                      <a:pt x="787" y="67"/>
                    </a:lnTo>
                    <a:lnTo>
                      <a:pt x="785" y="67"/>
                    </a:lnTo>
                    <a:lnTo>
                      <a:pt x="787" y="68"/>
                    </a:lnTo>
                    <a:lnTo>
                      <a:pt x="788" y="70"/>
                    </a:lnTo>
                    <a:lnTo>
                      <a:pt x="788" y="73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8" y="79"/>
                    </a:lnTo>
                    <a:lnTo>
                      <a:pt x="789" y="80"/>
                    </a:lnTo>
                    <a:lnTo>
                      <a:pt x="790" y="80"/>
                    </a:lnTo>
                    <a:lnTo>
                      <a:pt x="790" y="81"/>
                    </a:lnTo>
                    <a:lnTo>
                      <a:pt x="789" y="81"/>
                    </a:lnTo>
                    <a:lnTo>
                      <a:pt x="789" y="82"/>
                    </a:lnTo>
                    <a:lnTo>
                      <a:pt x="790" y="85"/>
                    </a:lnTo>
                    <a:lnTo>
                      <a:pt x="788" y="92"/>
                    </a:lnTo>
                    <a:lnTo>
                      <a:pt x="779" y="99"/>
                    </a:lnTo>
                    <a:lnTo>
                      <a:pt x="776" y="100"/>
                    </a:lnTo>
                    <a:lnTo>
                      <a:pt x="775" y="102"/>
                    </a:lnTo>
                    <a:lnTo>
                      <a:pt x="776" y="102"/>
                    </a:lnTo>
                    <a:lnTo>
                      <a:pt x="778" y="104"/>
                    </a:lnTo>
                    <a:lnTo>
                      <a:pt x="771" y="109"/>
                    </a:lnTo>
                    <a:lnTo>
                      <a:pt x="766" y="109"/>
                    </a:lnTo>
                    <a:lnTo>
                      <a:pt x="766" y="103"/>
                    </a:lnTo>
                    <a:lnTo>
                      <a:pt x="768" y="99"/>
                    </a:lnTo>
                    <a:lnTo>
                      <a:pt x="768" y="96"/>
                    </a:lnTo>
                    <a:lnTo>
                      <a:pt x="769" y="93"/>
                    </a:lnTo>
                    <a:lnTo>
                      <a:pt x="768" y="92"/>
                    </a:lnTo>
                    <a:lnTo>
                      <a:pt x="765" y="98"/>
                    </a:lnTo>
                    <a:lnTo>
                      <a:pt x="764" y="100"/>
                    </a:lnTo>
                    <a:lnTo>
                      <a:pt x="763" y="100"/>
                    </a:lnTo>
                    <a:lnTo>
                      <a:pt x="762" y="99"/>
                    </a:lnTo>
                    <a:lnTo>
                      <a:pt x="760" y="99"/>
                    </a:lnTo>
                    <a:lnTo>
                      <a:pt x="759" y="98"/>
                    </a:lnTo>
                    <a:lnTo>
                      <a:pt x="757" y="93"/>
                    </a:lnTo>
                    <a:lnTo>
                      <a:pt x="756" y="92"/>
                    </a:lnTo>
                    <a:lnTo>
                      <a:pt x="760" y="92"/>
                    </a:lnTo>
                    <a:lnTo>
                      <a:pt x="760" y="91"/>
                    </a:lnTo>
                    <a:lnTo>
                      <a:pt x="759" y="90"/>
                    </a:lnTo>
                    <a:lnTo>
                      <a:pt x="758" y="90"/>
                    </a:lnTo>
                    <a:lnTo>
                      <a:pt x="758" y="87"/>
                    </a:lnTo>
                    <a:lnTo>
                      <a:pt x="759" y="86"/>
                    </a:lnTo>
                    <a:lnTo>
                      <a:pt x="760" y="86"/>
                    </a:lnTo>
                    <a:lnTo>
                      <a:pt x="760" y="84"/>
                    </a:lnTo>
                    <a:lnTo>
                      <a:pt x="763" y="84"/>
                    </a:lnTo>
                    <a:lnTo>
                      <a:pt x="763" y="81"/>
                    </a:lnTo>
                    <a:lnTo>
                      <a:pt x="768" y="78"/>
                    </a:lnTo>
                    <a:lnTo>
                      <a:pt x="769" y="79"/>
                    </a:lnTo>
                    <a:lnTo>
                      <a:pt x="769" y="81"/>
                    </a:lnTo>
                    <a:lnTo>
                      <a:pt x="771" y="79"/>
                    </a:lnTo>
                    <a:lnTo>
                      <a:pt x="772" y="79"/>
                    </a:lnTo>
                    <a:lnTo>
                      <a:pt x="772" y="78"/>
                    </a:lnTo>
                    <a:lnTo>
                      <a:pt x="771" y="78"/>
                    </a:lnTo>
                    <a:lnTo>
                      <a:pt x="770" y="76"/>
                    </a:lnTo>
                    <a:lnTo>
                      <a:pt x="770" y="75"/>
                    </a:lnTo>
                    <a:lnTo>
                      <a:pt x="771" y="74"/>
                    </a:lnTo>
                    <a:lnTo>
                      <a:pt x="773" y="76"/>
                    </a:lnTo>
                    <a:lnTo>
                      <a:pt x="773" y="84"/>
                    </a:lnTo>
                    <a:lnTo>
                      <a:pt x="775" y="84"/>
                    </a:lnTo>
                    <a:lnTo>
                      <a:pt x="775" y="82"/>
                    </a:lnTo>
                    <a:lnTo>
                      <a:pt x="776" y="79"/>
                    </a:lnTo>
                    <a:lnTo>
                      <a:pt x="776" y="76"/>
                    </a:lnTo>
                    <a:lnTo>
                      <a:pt x="775" y="76"/>
                    </a:lnTo>
                    <a:lnTo>
                      <a:pt x="775" y="75"/>
                    </a:lnTo>
                    <a:lnTo>
                      <a:pt x="776" y="74"/>
                    </a:lnTo>
                    <a:lnTo>
                      <a:pt x="778" y="76"/>
                    </a:lnTo>
                    <a:lnTo>
                      <a:pt x="779" y="76"/>
                    </a:lnTo>
                    <a:lnTo>
                      <a:pt x="779" y="75"/>
                    </a:lnTo>
                    <a:lnTo>
                      <a:pt x="778" y="75"/>
                    </a:lnTo>
                    <a:lnTo>
                      <a:pt x="779" y="73"/>
                    </a:lnTo>
                    <a:lnTo>
                      <a:pt x="783" y="75"/>
                    </a:lnTo>
                    <a:lnTo>
                      <a:pt x="785" y="75"/>
                    </a:lnTo>
                    <a:lnTo>
                      <a:pt x="784" y="73"/>
                    </a:lnTo>
                    <a:lnTo>
                      <a:pt x="783" y="72"/>
                    </a:lnTo>
                    <a:lnTo>
                      <a:pt x="781" y="70"/>
                    </a:lnTo>
                    <a:lnTo>
                      <a:pt x="781" y="69"/>
                    </a:lnTo>
                    <a:lnTo>
                      <a:pt x="782" y="68"/>
                    </a:lnTo>
                    <a:lnTo>
                      <a:pt x="782" y="67"/>
                    </a:lnTo>
                    <a:lnTo>
                      <a:pt x="779" y="67"/>
                    </a:lnTo>
                    <a:lnTo>
                      <a:pt x="778" y="66"/>
                    </a:lnTo>
                    <a:lnTo>
                      <a:pt x="782" y="65"/>
                    </a:lnTo>
                    <a:close/>
                    <a:moveTo>
                      <a:pt x="793" y="49"/>
                    </a:moveTo>
                    <a:lnTo>
                      <a:pt x="797" y="49"/>
                    </a:lnTo>
                    <a:lnTo>
                      <a:pt x="797" y="53"/>
                    </a:lnTo>
                    <a:lnTo>
                      <a:pt x="799" y="53"/>
                    </a:lnTo>
                    <a:lnTo>
                      <a:pt x="797" y="54"/>
                    </a:lnTo>
                    <a:lnTo>
                      <a:pt x="797" y="55"/>
                    </a:lnTo>
                    <a:lnTo>
                      <a:pt x="799" y="55"/>
                    </a:lnTo>
                    <a:lnTo>
                      <a:pt x="799" y="54"/>
                    </a:lnTo>
                    <a:lnTo>
                      <a:pt x="803" y="54"/>
                    </a:lnTo>
                    <a:lnTo>
                      <a:pt x="803" y="55"/>
                    </a:lnTo>
                    <a:lnTo>
                      <a:pt x="806" y="57"/>
                    </a:lnTo>
                    <a:lnTo>
                      <a:pt x="807" y="57"/>
                    </a:lnTo>
                    <a:lnTo>
                      <a:pt x="807" y="62"/>
                    </a:lnTo>
                    <a:lnTo>
                      <a:pt x="810" y="66"/>
                    </a:lnTo>
                    <a:lnTo>
                      <a:pt x="809" y="69"/>
                    </a:lnTo>
                    <a:lnTo>
                      <a:pt x="804" y="72"/>
                    </a:lnTo>
                    <a:lnTo>
                      <a:pt x="802" y="78"/>
                    </a:lnTo>
                    <a:lnTo>
                      <a:pt x="799" y="79"/>
                    </a:lnTo>
                    <a:lnTo>
                      <a:pt x="796" y="79"/>
                    </a:lnTo>
                    <a:lnTo>
                      <a:pt x="794" y="78"/>
                    </a:lnTo>
                    <a:lnTo>
                      <a:pt x="794" y="76"/>
                    </a:lnTo>
                    <a:lnTo>
                      <a:pt x="793" y="73"/>
                    </a:lnTo>
                    <a:lnTo>
                      <a:pt x="791" y="72"/>
                    </a:lnTo>
                    <a:lnTo>
                      <a:pt x="791" y="68"/>
                    </a:lnTo>
                    <a:lnTo>
                      <a:pt x="789" y="68"/>
                    </a:lnTo>
                    <a:lnTo>
                      <a:pt x="790" y="67"/>
                    </a:lnTo>
                    <a:lnTo>
                      <a:pt x="791" y="65"/>
                    </a:lnTo>
                    <a:lnTo>
                      <a:pt x="791" y="63"/>
                    </a:lnTo>
                    <a:lnTo>
                      <a:pt x="790" y="62"/>
                    </a:lnTo>
                    <a:lnTo>
                      <a:pt x="791" y="61"/>
                    </a:lnTo>
                    <a:lnTo>
                      <a:pt x="791" y="60"/>
                    </a:lnTo>
                    <a:lnTo>
                      <a:pt x="789" y="57"/>
                    </a:lnTo>
                    <a:lnTo>
                      <a:pt x="789" y="55"/>
                    </a:lnTo>
                    <a:lnTo>
                      <a:pt x="791" y="53"/>
                    </a:lnTo>
                    <a:lnTo>
                      <a:pt x="791" y="50"/>
                    </a:lnTo>
                    <a:lnTo>
                      <a:pt x="793" y="49"/>
                    </a:lnTo>
                    <a:close/>
                    <a:moveTo>
                      <a:pt x="769" y="39"/>
                    </a:moveTo>
                    <a:lnTo>
                      <a:pt x="770" y="41"/>
                    </a:lnTo>
                    <a:lnTo>
                      <a:pt x="769" y="41"/>
                    </a:lnTo>
                    <a:lnTo>
                      <a:pt x="769" y="39"/>
                    </a:lnTo>
                    <a:close/>
                    <a:moveTo>
                      <a:pt x="776" y="33"/>
                    </a:moveTo>
                    <a:lnTo>
                      <a:pt x="777" y="35"/>
                    </a:lnTo>
                    <a:lnTo>
                      <a:pt x="778" y="35"/>
                    </a:lnTo>
                    <a:lnTo>
                      <a:pt x="778" y="36"/>
                    </a:lnTo>
                    <a:lnTo>
                      <a:pt x="779" y="37"/>
                    </a:lnTo>
                    <a:lnTo>
                      <a:pt x="781" y="39"/>
                    </a:lnTo>
                    <a:lnTo>
                      <a:pt x="781" y="41"/>
                    </a:lnTo>
                    <a:lnTo>
                      <a:pt x="782" y="42"/>
                    </a:lnTo>
                    <a:lnTo>
                      <a:pt x="782" y="43"/>
                    </a:lnTo>
                    <a:lnTo>
                      <a:pt x="783" y="43"/>
                    </a:lnTo>
                    <a:lnTo>
                      <a:pt x="782" y="44"/>
                    </a:lnTo>
                    <a:lnTo>
                      <a:pt x="778" y="44"/>
                    </a:lnTo>
                    <a:lnTo>
                      <a:pt x="779" y="45"/>
                    </a:lnTo>
                    <a:lnTo>
                      <a:pt x="781" y="45"/>
                    </a:lnTo>
                    <a:lnTo>
                      <a:pt x="782" y="47"/>
                    </a:lnTo>
                    <a:lnTo>
                      <a:pt x="781" y="47"/>
                    </a:lnTo>
                    <a:lnTo>
                      <a:pt x="779" y="48"/>
                    </a:lnTo>
                    <a:lnTo>
                      <a:pt x="779" y="50"/>
                    </a:lnTo>
                    <a:lnTo>
                      <a:pt x="778" y="50"/>
                    </a:lnTo>
                    <a:lnTo>
                      <a:pt x="777" y="49"/>
                    </a:lnTo>
                    <a:lnTo>
                      <a:pt x="776" y="49"/>
                    </a:lnTo>
                    <a:lnTo>
                      <a:pt x="776" y="54"/>
                    </a:lnTo>
                    <a:lnTo>
                      <a:pt x="775" y="54"/>
                    </a:lnTo>
                    <a:lnTo>
                      <a:pt x="775" y="55"/>
                    </a:lnTo>
                    <a:lnTo>
                      <a:pt x="773" y="56"/>
                    </a:lnTo>
                    <a:lnTo>
                      <a:pt x="773" y="57"/>
                    </a:lnTo>
                    <a:lnTo>
                      <a:pt x="770" y="57"/>
                    </a:lnTo>
                    <a:lnTo>
                      <a:pt x="770" y="56"/>
                    </a:lnTo>
                    <a:lnTo>
                      <a:pt x="769" y="56"/>
                    </a:lnTo>
                    <a:lnTo>
                      <a:pt x="769" y="60"/>
                    </a:lnTo>
                    <a:lnTo>
                      <a:pt x="768" y="60"/>
                    </a:lnTo>
                    <a:lnTo>
                      <a:pt x="769" y="61"/>
                    </a:lnTo>
                    <a:lnTo>
                      <a:pt x="770" y="61"/>
                    </a:lnTo>
                    <a:lnTo>
                      <a:pt x="770" y="62"/>
                    </a:lnTo>
                    <a:lnTo>
                      <a:pt x="769" y="65"/>
                    </a:lnTo>
                    <a:lnTo>
                      <a:pt x="765" y="65"/>
                    </a:lnTo>
                    <a:lnTo>
                      <a:pt x="768" y="67"/>
                    </a:lnTo>
                    <a:lnTo>
                      <a:pt x="766" y="70"/>
                    </a:lnTo>
                    <a:lnTo>
                      <a:pt x="765" y="69"/>
                    </a:lnTo>
                    <a:lnTo>
                      <a:pt x="763" y="68"/>
                    </a:lnTo>
                    <a:lnTo>
                      <a:pt x="763" y="72"/>
                    </a:lnTo>
                    <a:lnTo>
                      <a:pt x="762" y="73"/>
                    </a:lnTo>
                    <a:lnTo>
                      <a:pt x="760" y="73"/>
                    </a:lnTo>
                    <a:lnTo>
                      <a:pt x="758" y="70"/>
                    </a:lnTo>
                    <a:lnTo>
                      <a:pt x="757" y="70"/>
                    </a:lnTo>
                    <a:lnTo>
                      <a:pt x="757" y="72"/>
                    </a:lnTo>
                    <a:lnTo>
                      <a:pt x="759" y="73"/>
                    </a:lnTo>
                    <a:lnTo>
                      <a:pt x="759" y="75"/>
                    </a:lnTo>
                    <a:lnTo>
                      <a:pt x="758" y="75"/>
                    </a:lnTo>
                    <a:lnTo>
                      <a:pt x="758" y="76"/>
                    </a:lnTo>
                    <a:lnTo>
                      <a:pt x="756" y="74"/>
                    </a:lnTo>
                    <a:lnTo>
                      <a:pt x="754" y="75"/>
                    </a:lnTo>
                    <a:lnTo>
                      <a:pt x="754" y="78"/>
                    </a:lnTo>
                    <a:lnTo>
                      <a:pt x="753" y="78"/>
                    </a:lnTo>
                    <a:lnTo>
                      <a:pt x="752" y="76"/>
                    </a:lnTo>
                    <a:lnTo>
                      <a:pt x="752" y="75"/>
                    </a:lnTo>
                    <a:lnTo>
                      <a:pt x="753" y="74"/>
                    </a:lnTo>
                    <a:lnTo>
                      <a:pt x="750" y="73"/>
                    </a:lnTo>
                    <a:lnTo>
                      <a:pt x="747" y="73"/>
                    </a:lnTo>
                    <a:lnTo>
                      <a:pt x="747" y="74"/>
                    </a:lnTo>
                    <a:lnTo>
                      <a:pt x="746" y="75"/>
                    </a:lnTo>
                    <a:lnTo>
                      <a:pt x="747" y="76"/>
                    </a:lnTo>
                    <a:lnTo>
                      <a:pt x="747" y="78"/>
                    </a:lnTo>
                    <a:lnTo>
                      <a:pt x="745" y="78"/>
                    </a:lnTo>
                    <a:lnTo>
                      <a:pt x="745" y="80"/>
                    </a:lnTo>
                    <a:lnTo>
                      <a:pt x="744" y="80"/>
                    </a:lnTo>
                    <a:lnTo>
                      <a:pt x="742" y="78"/>
                    </a:lnTo>
                    <a:lnTo>
                      <a:pt x="741" y="76"/>
                    </a:lnTo>
                    <a:lnTo>
                      <a:pt x="740" y="80"/>
                    </a:lnTo>
                    <a:lnTo>
                      <a:pt x="740" y="81"/>
                    </a:lnTo>
                    <a:lnTo>
                      <a:pt x="739" y="81"/>
                    </a:lnTo>
                    <a:lnTo>
                      <a:pt x="738" y="80"/>
                    </a:lnTo>
                    <a:lnTo>
                      <a:pt x="738" y="79"/>
                    </a:lnTo>
                    <a:lnTo>
                      <a:pt x="737" y="79"/>
                    </a:lnTo>
                    <a:lnTo>
                      <a:pt x="734" y="81"/>
                    </a:lnTo>
                    <a:lnTo>
                      <a:pt x="733" y="80"/>
                    </a:lnTo>
                    <a:lnTo>
                      <a:pt x="733" y="76"/>
                    </a:lnTo>
                    <a:lnTo>
                      <a:pt x="732" y="75"/>
                    </a:lnTo>
                    <a:lnTo>
                      <a:pt x="732" y="78"/>
                    </a:lnTo>
                    <a:lnTo>
                      <a:pt x="731" y="82"/>
                    </a:lnTo>
                    <a:lnTo>
                      <a:pt x="728" y="85"/>
                    </a:lnTo>
                    <a:lnTo>
                      <a:pt x="727" y="85"/>
                    </a:lnTo>
                    <a:lnTo>
                      <a:pt x="726" y="82"/>
                    </a:lnTo>
                    <a:lnTo>
                      <a:pt x="727" y="81"/>
                    </a:lnTo>
                    <a:lnTo>
                      <a:pt x="727" y="79"/>
                    </a:lnTo>
                    <a:lnTo>
                      <a:pt x="728" y="76"/>
                    </a:lnTo>
                    <a:lnTo>
                      <a:pt x="728" y="75"/>
                    </a:lnTo>
                    <a:lnTo>
                      <a:pt x="731" y="74"/>
                    </a:lnTo>
                    <a:lnTo>
                      <a:pt x="732" y="72"/>
                    </a:lnTo>
                    <a:lnTo>
                      <a:pt x="731" y="72"/>
                    </a:lnTo>
                    <a:lnTo>
                      <a:pt x="731" y="70"/>
                    </a:lnTo>
                    <a:lnTo>
                      <a:pt x="734" y="67"/>
                    </a:lnTo>
                    <a:lnTo>
                      <a:pt x="725" y="67"/>
                    </a:lnTo>
                    <a:lnTo>
                      <a:pt x="723" y="68"/>
                    </a:lnTo>
                    <a:lnTo>
                      <a:pt x="723" y="69"/>
                    </a:lnTo>
                    <a:lnTo>
                      <a:pt x="722" y="69"/>
                    </a:lnTo>
                    <a:lnTo>
                      <a:pt x="721" y="68"/>
                    </a:lnTo>
                    <a:lnTo>
                      <a:pt x="721" y="67"/>
                    </a:lnTo>
                    <a:lnTo>
                      <a:pt x="722" y="65"/>
                    </a:lnTo>
                    <a:lnTo>
                      <a:pt x="723" y="63"/>
                    </a:lnTo>
                    <a:lnTo>
                      <a:pt x="719" y="63"/>
                    </a:lnTo>
                    <a:lnTo>
                      <a:pt x="717" y="62"/>
                    </a:lnTo>
                    <a:lnTo>
                      <a:pt x="720" y="60"/>
                    </a:lnTo>
                    <a:lnTo>
                      <a:pt x="722" y="61"/>
                    </a:lnTo>
                    <a:lnTo>
                      <a:pt x="728" y="65"/>
                    </a:lnTo>
                    <a:lnTo>
                      <a:pt x="729" y="65"/>
                    </a:lnTo>
                    <a:lnTo>
                      <a:pt x="731" y="63"/>
                    </a:lnTo>
                    <a:lnTo>
                      <a:pt x="731" y="60"/>
                    </a:lnTo>
                    <a:lnTo>
                      <a:pt x="729" y="59"/>
                    </a:lnTo>
                    <a:lnTo>
                      <a:pt x="732" y="59"/>
                    </a:lnTo>
                    <a:lnTo>
                      <a:pt x="738" y="65"/>
                    </a:lnTo>
                    <a:lnTo>
                      <a:pt x="738" y="63"/>
                    </a:lnTo>
                    <a:lnTo>
                      <a:pt x="737" y="62"/>
                    </a:lnTo>
                    <a:lnTo>
                      <a:pt x="737" y="59"/>
                    </a:lnTo>
                    <a:lnTo>
                      <a:pt x="735" y="56"/>
                    </a:lnTo>
                    <a:lnTo>
                      <a:pt x="737" y="54"/>
                    </a:lnTo>
                    <a:lnTo>
                      <a:pt x="738" y="54"/>
                    </a:lnTo>
                    <a:lnTo>
                      <a:pt x="738" y="55"/>
                    </a:lnTo>
                    <a:lnTo>
                      <a:pt x="739" y="56"/>
                    </a:lnTo>
                    <a:lnTo>
                      <a:pt x="739" y="57"/>
                    </a:lnTo>
                    <a:lnTo>
                      <a:pt x="740" y="59"/>
                    </a:lnTo>
                    <a:lnTo>
                      <a:pt x="741" y="59"/>
                    </a:lnTo>
                    <a:lnTo>
                      <a:pt x="741" y="55"/>
                    </a:lnTo>
                    <a:lnTo>
                      <a:pt x="742" y="54"/>
                    </a:lnTo>
                    <a:lnTo>
                      <a:pt x="742" y="53"/>
                    </a:lnTo>
                    <a:lnTo>
                      <a:pt x="747" y="57"/>
                    </a:lnTo>
                    <a:lnTo>
                      <a:pt x="747" y="59"/>
                    </a:lnTo>
                    <a:lnTo>
                      <a:pt x="746" y="61"/>
                    </a:lnTo>
                    <a:lnTo>
                      <a:pt x="745" y="61"/>
                    </a:lnTo>
                    <a:lnTo>
                      <a:pt x="746" y="63"/>
                    </a:lnTo>
                    <a:lnTo>
                      <a:pt x="747" y="63"/>
                    </a:lnTo>
                    <a:lnTo>
                      <a:pt x="747" y="62"/>
                    </a:lnTo>
                    <a:lnTo>
                      <a:pt x="748" y="61"/>
                    </a:lnTo>
                    <a:lnTo>
                      <a:pt x="750" y="61"/>
                    </a:lnTo>
                    <a:lnTo>
                      <a:pt x="750" y="67"/>
                    </a:lnTo>
                    <a:lnTo>
                      <a:pt x="751" y="68"/>
                    </a:lnTo>
                    <a:lnTo>
                      <a:pt x="751" y="63"/>
                    </a:lnTo>
                    <a:lnTo>
                      <a:pt x="752" y="62"/>
                    </a:lnTo>
                    <a:lnTo>
                      <a:pt x="754" y="62"/>
                    </a:lnTo>
                    <a:lnTo>
                      <a:pt x="754" y="60"/>
                    </a:lnTo>
                    <a:lnTo>
                      <a:pt x="753" y="59"/>
                    </a:lnTo>
                    <a:lnTo>
                      <a:pt x="753" y="55"/>
                    </a:lnTo>
                    <a:lnTo>
                      <a:pt x="752" y="54"/>
                    </a:lnTo>
                    <a:lnTo>
                      <a:pt x="751" y="51"/>
                    </a:lnTo>
                    <a:lnTo>
                      <a:pt x="751" y="49"/>
                    </a:lnTo>
                    <a:lnTo>
                      <a:pt x="752" y="49"/>
                    </a:lnTo>
                    <a:lnTo>
                      <a:pt x="754" y="48"/>
                    </a:lnTo>
                    <a:lnTo>
                      <a:pt x="753" y="49"/>
                    </a:lnTo>
                    <a:lnTo>
                      <a:pt x="754" y="50"/>
                    </a:lnTo>
                    <a:lnTo>
                      <a:pt x="756" y="50"/>
                    </a:lnTo>
                    <a:lnTo>
                      <a:pt x="757" y="51"/>
                    </a:lnTo>
                    <a:lnTo>
                      <a:pt x="756" y="51"/>
                    </a:lnTo>
                    <a:lnTo>
                      <a:pt x="756" y="53"/>
                    </a:lnTo>
                    <a:lnTo>
                      <a:pt x="757" y="53"/>
                    </a:lnTo>
                    <a:lnTo>
                      <a:pt x="758" y="51"/>
                    </a:lnTo>
                    <a:lnTo>
                      <a:pt x="759" y="53"/>
                    </a:lnTo>
                    <a:lnTo>
                      <a:pt x="759" y="55"/>
                    </a:lnTo>
                    <a:lnTo>
                      <a:pt x="758" y="56"/>
                    </a:lnTo>
                    <a:lnTo>
                      <a:pt x="759" y="57"/>
                    </a:lnTo>
                    <a:lnTo>
                      <a:pt x="760" y="60"/>
                    </a:lnTo>
                    <a:lnTo>
                      <a:pt x="762" y="61"/>
                    </a:lnTo>
                    <a:lnTo>
                      <a:pt x="762" y="57"/>
                    </a:lnTo>
                    <a:lnTo>
                      <a:pt x="763" y="57"/>
                    </a:lnTo>
                    <a:lnTo>
                      <a:pt x="763" y="56"/>
                    </a:lnTo>
                    <a:lnTo>
                      <a:pt x="764" y="55"/>
                    </a:lnTo>
                    <a:lnTo>
                      <a:pt x="764" y="53"/>
                    </a:lnTo>
                    <a:lnTo>
                      <a:pt x="766" y="54"/>
                    </a:lnTo>
                    <a:lnTo>
                      <a:pt x="768" y="54"/>
                    </a:lnTo>
                    <a:lnTo>
                      <a:pt x="766" y="53"/>
                    </a:lnTo>
                    <a:lnTo>
                      <a:pt x="766" y="51"/>
                    </a:lnTo>
                    <a:lnTo>
                      <a:pt x="770" y="51"/>
                    </a:lnTo>
                    <a:lnTo>
                      <a:pt x="770" y="50"/>
                    </a:lnTo>
                    <a:lnTo>
                      <a:pt x="769" y="50"/>
                    </a:lnTo>
                    <a:lnTo>
                      <a:pt x="768" y="49"/>
                    </a:lnTo>
                    <a:lnTo>
                      <a:pt x="768" y="48"/>
                    </a:lnTo>
                    <a:lnTo>
                      <a:pt x="765" y="47"/>
                    </a:lnTo>
                    <a:lnTo>
                      <a:pt x="765" y="45"/>
                    </a:lnTo>
                    <a:lnTo>
                      <a:pt x="764" y="44"/>
                    </a:lnTo>
                    <a:lnTo>
                      <a:pt x="764" y="43"/>
                    </a:lnTo>
                    <a:lnTo>
                      <a:pt x="766" y="43"/>
                    </a:lnTo>
                    <a:lnTo>
                      <a:pt x="766" y="42"/>
                    </a:lnTo>
                    <a:lnTo>
                      <a:pt x="765" y="42"/>
                    </a:lnTo>
                    <a:lnTo>
                      <a:pt x="765" y="41"/>
                    </a:lnTo>
                    <a:lnTo>
                      <a:pt x="766" y="41"/>
                    </a:lnTo>
                    <a:lnTo>
                      <a:pt x="769" y="43"/>
                    </a:lnTo>
                    <a:lnTo>
                      <a:pt x="769" y="44"/>
                    </a:lnTo>
                    <a:lnTo>
                      <a:pt x="770" y="43"/>
                    </a:lnTo>
                    <a:lnTo>
                      <a:pt x="770" y="41"/>
                    </a:lnTo>
                    <a:lnTo>
                      <a:pt x="772" y="44"/>
                    </a:lnTo>
                    <a:lnTo>
                      <a:pt x="773" y="45"/>
                    </a:lnTo>
                    <a:lnTo>
                      <a:pt x="776" y="45"/>
                    </a:lnTo>
                    <a:lnTo>
                      <a:pt x="777" y="44"/>
                    </a:lnTo>
                    <a:lnTo>
                      <a:pt x="777" y="43"/>
                    </a:lnTo>
                    <a:lnTo>
                      <a:pt x="776" y="41"/>
                    </a:lnTo>
                    <a:lnTo>
                      <a:pt x="776" y="33"/>
                    </a:lnTo>
                    <a:close/>
                    <a:moveTo>
                      <a:pt x="803" y="13"/>
                    </a:moveTo>
                    <a:lnTo>
                      <a:pt x="808" y="13"/>
                    </a:lnTo>
                    <a:lnTo>
                      <a:pt x="808" y="16"/>
                    </a:lnTo>
                    <a:lnTo>
                      <a:pt x="809" y="17"/>
                    </a:lnTo>
                    <a:lnTo>
                      <a:pt x="813" y="16"/>
                    </a:lnTo>
                    <a:lnTo>
                      <a:pt x="814" y="17"/>
                    </a:lnTo>
                    <a:lnTo>
                      <a:pt x="813" y="18"/>
                    </a:lnTo>
                    <a:lnTo>
                      <a:pt x="809" y="18"/>
                    </a:lnTo>
                    <a:lnTo>
                      <a:pt x="808" y="19"/>
                    </a:lnTo>
                    <a:lnTo>
                      <a:pt x="808" y="22"/>
                    </a:lnTo>
                    <a:lnTo>
                      <a:pt x="813" y="22"/>
                    </a:lnTo>
                    <a:lnTo>
                      <a:pt x="815" y="23"/>
                    </a:lnTo>
                    <a:lnTo>
                      <a:pt x="814" y="23"/>
                    </a:lnTo>
                    <a:lnTo>
                      <a:pt x="814" y="24"/>
                    </a:lnTo>
                    <a:lnTo>
                      <a:pt x="812" y="24"/>
                    </a:lnTo>
                    <a:lnTo>
                      <a:pt x="812" y="26"/>
                    </a:lnTo>
                    <a:lnTo>
                      <a:pt x="810" y="26"/>
                    </a:lnTo>
                    <a:lnTo>
                      <a:pt x="810" y="25"/>
                    </a:lnTo>
                    <a:lnTo>
                      <a:pt x="809" y="25"/>
                    </a:lnTo>
                    <a:lnTo>
                      <a:pt x="808" y="26"/>
                    </a:lnTo>
                    <a:lnTo>
                      <a:pt x="808" y="27"/>
                    </a:lnTo>
                    <a:lnTo>
                      <a:pt x="806" y="27"/>
                    </a:lnTo>
                    <a:lnTo>
                      <a:pt x="804" y="26"/>
                    </a:lnTo>
                    <a:lnTo>
                      <a:pt x="804" y="24"/>
                    </a:lnTo>
                    <a:lnTo>
                      <a:pt x="801" y="23"/>
                    </a:lnTo>
                    <a:lnTo>
                      <a:pt x="802" y="22"/>
                    </a:lnTo>
                    <a:lnTo>
                      <a:pt x="804" y="22"/>
                    </a:lnTo>
                    <a:lnTo>
                      <a:pt x="806" y="20"/>
                    </a:lnTo>
                    <a:lnTo>
                      <a:pt x="804" y="19"/>
                    </a:lnTo>
                    <a:lnTo>
                      <a:pt x="801" y="19"/>
                    </a:lnTo>
                    <a:lnTo>
                      <a:pt x="800" y="17"/>
                    </a:lnTo>
                    <a:lnTo>
                      <a:pt x="802" y="17"/>
                    </a:lnTo>
                    <a:lnTo>
                      <a:pt x="802" y="14"/>
                    </a:lnTo>
                    <a:lnTo>
                      <a:pt x="801" y="14"/>
                    </a:lnTo>
                    <a:lnTo>
                      <a:pt x="803" y="13"/>
                    </a:lnTo>
                    <a:close/>
                    <a:moveTo>
                      <a:pt x="834" y="2"/>
                    </a:moveTo>
                    <a:lnTo>
                      <a:pt x="835" y="2"/>
                    </a:lnTo>
                    <a:lnTo>
                      <a:pt x="837" y="4"/>
                    </a:lnTo>
                    <a:lnTo>
                      <a:pt x="837" y="5"/>
                    </a:lnTo>
                    <a:lnTo>
                      <a:pt x="838" y="5"/>
                    </a:lnTo>
                    <a:lnTo>
                      <a:pt x="839" y="4"/>
                    </a:lnTo>
                    <a:lnTo>
                      <a:pt x="840" y="4"/>
                    </a:lnTo>
                    <a:lnTo>
                      <a:pt x="840" y="5"/>
                    </a:lnTo>
                    <a:lnTo>
                      <a:pt x="839" y="6"/>
                    </a:lnTo>
                    <a:lnTo>
                      <a:pt x="839" y="7"/>
                    </a:lnTo>
                    <a:lnTo>
                      <a:pt x="838" y="8"/>
                    </a:lnTo>
                    <a:lnTo>
                      <a:pt x="838" y="11"/>
                    </a:lnTo>
                    <a:lnTo>
                      <a:pt x="837" y="13"/>
                    </a:lnTo>
                    <a:lnTo>
                      <a:pt x="834" y="13"/>
                    </a:lnTo>
                    <a:lnTo>
                      <a:pt x="833" y="12"/>
                    </a:lnTo>
                    <a:lnTo>
                      <a:pt x="833" y="11"/>
                    </a:lnTo>
                    <a:lnTo>
                      <a:pt x="831" y="11"/>
                    </a:lnTo>
                    <a:lnTo>
                      <a:pt x="831" y="7"/>
                    </a:lnTo>
                    <a:lnTo>
                      <a:pt x="833" y="5"/>
                    </a:lnTo>
                    <a:lnTo>
                      <a:pt x="834" y="6"/>
                    </a:lnTo>
                    <a:lnTo>
                      <a:pt x="834" y="8"/>
                    </a:lnTo>
                    <a:lnTo>
                      <a:pt x="835" y="8"/>
                    </a:lnTo>
                    <a:lnTo>
                      <a:pt x="835" y="6"/>
                    </a:lnTo>
                    <a:lnTo>
                      <a:pt x="834" y="4"/>
                    </a:lnTo>
                    <a:lnTo>
                      <a:pt x="834" y="2"/>
                    </a:lnTo>
                    <a:close/>
                    <a:moveTo>
                      <a:pt x="958" y="0"/>
                    </a:moveTo>
                    <a:lnTo>
                      <a:pt x="962" y="4"/>
                    </a:lnTo>
                    <a:lnTo>
                      <a:pt x="962" y="5"/>
                    </a:lnTo>
                    <a:lnTo>
                      <a:pt x="961" y="8"/>
                    </a:lnTo>
                    <a:lnTo>
                      <a:pt x="962" y="10"/>
                    </a:lnTo>
                    <a:lnTo>
                      <a:pt x="965" y="10"/>
                    </a:lnTo>
                    <a:lnTo>
                      <a:pt x="968" y="12"/>
                    </a:lnTo>
                    <a:lnTo>
                      <a:pt x="971" y="11"/>
                    </a:lnTo>
                    <a:lnTo>
                      <a:pt x="974" y="8"/>
                    </a:lnTo>
                    <a:lnTo>
                      <a:pt x="974" y="7"/>
                    </a:lnTo>
                    <a:lnTo>
                      <a:pt x="975" y="7"/>
                    </a:lnTo>
                    <a:lnTo>
                      <a:pt x="976" y="8"/>
                    </a:lnTo>
                    <a:lnTo>
                      <a:pt x="976" y="11"/>
                    </a:lnTo>
                    <a:lnTo>
                      <a:pt x="977" y="12"/>
                    </a:lnTo>
                    <a:lnTo>
                      <a:pt x="977" y="11"/>
                    </a:lnTo>
                    <a:lnTo>
                      <a:pt x="980" y="7"/>
                    </a:lnTo>
                    <a:lnTo>
                      <a:pt x="981" y="6"/>
                    </a:lnTo>
                    <a:lnTo>
                      <a:pt x="982" y="6"/>
                    </a:lnTo>
                    <a:lnTo>
                      <a:pt x="984" y="8"/>
                    </a:lnTo>
                    <a:lnTo>
                      <a:pt x="984" y="12"/>
                    </a:lnTo>
                    <a:lnTo>
                      <a:pt x="983" y="12"/>
                    </a:lnTo>
                    <a:lnTo>
                      <a:pt x="982" y="13"/>
                    </a:lnTo>
                    <a:lnTo>
                      <a:pt x="982" y="16"/>
                    </a:lnTo>
                    <a:lnTo>
                      <a:pt x="981" y="16"/>
                    </a:lnTo>
                    <a:lnTo>
                      <a:pt x="981" y="17"/>
                    </a:lnTo>
                    <a:lnTo>
                      <a:pt x="982" y="17"/>
                    </a:lnTo>
                    <a:lnTo>
                      <a:pt x="983" y="16"/>
                    </a:lnTo>
                    <a:lnTo>
                      <a:pt x="983" y="18"/>
                    </a:lnTo>
                    <a:lnTo>
                      <a:pt x="982" y="18"/>
                    </a:lnTo>
                    <a:lnTo>
                      <a:pt x="982" y="19"/>
                    </a:lnTo>
                    <a:lnTo>
                      <a:pt x="983" y="20"/>
                    </a:lnTo>
                    <a:lnTo>
                      <a:pt x="988" y="17"/>
                    </a:lnTo>
                    <a:lnTo>
                      <a:pt x="994" y="17"/>
                    </a:lnTo>
                    <a:lnTo>
                      <a:pt x="995" y="19"/>
                    </a:lnTo>
                    <a:lnTo>
                      <a:pt x="996" y="19"/>
                    </a:lnTo>
                    <a:lnTo>
                      <a:pt x="996" y="23"/>
                    </a:lnTo>
                    <a:lnTo>
                      <a:pt x="995" y="25"/>
                    </a:lnTo>
                    <a:lnTo>
                      <a:pt x="995" y="27"/>
                    </a:lnTo>
                    <a:lnTo>
                      <a:pt x="994" y="29"/>
                    </a:lnTo>
                    <a:lnTo>
                      <a:pt x="994" y="31"/>
                    </a:lnTo>
                    <a:lnTo>
                      <a:pt x="992" y="32"/>
                    </a:lnTo>
                    <a:lnTo>
                      <a:pt x="989" y="31"/>
                    </a:lnTo>
                    <a:lnTo>
                      <a:pt x="989" y="33"/>
                    </a:lnTo>
                    <a:lnTo>
                      <a:pt x="992" y="33"/>
                    </a:lnTo>
                    <a:lnTo>
                      <a:pt x="992" y="36"/>
                    </a:lnTo>
                    <a:lnTo>
                      <a:pt x="990" y="37"/>
                    </a:lnTo>
                    <a:lnTo>
                      <a:pt x="988" y="37"/>
                    </a:lnTo>
                    <a:lnTo>
                      <a:pt x="988" y="39"/>
                    </a:lnTo>
                    <a:lnTo>
                      <a:pt x="983" y="38"/>
                    </a:lnTo>
                    <a:lnTo>
                      <a:pt x="983" y="39"/>
                    </a:lnTo>
                    <a:lnTo>
                      <a:pt x="984" y="41"/>
                    </a:lnTo>
                    <a:lnTo>
                      <a:pt x="986" y="41"/>
                    </a:lnTo>
                    <a:lnTo>
                      <a:pt x="984" y="43"/>
                    </a:lnTo>
                    <a:lnTo>
                      <a:pt x="983" y="44"/>
                    </a:lnTo>
                    <a:lnTo>
                      <a:pt x="978" y="44"/>
                    </a:lnTo>
                    <a:lnTo>
                      <a:pt x="977" y="43"/>
                    </a:lnTo>
                    <a:lnTo>
                      <a:pt x="974" y="43"/>
                    </a:lnTo>
                    <a:lnTo>
                      <a:pt x="974" y="41"/>
                    </a:lnTo>
                    <a:lnTo>
                      <a:pt x="973" y="41"/>
                    </a:lnTo>
                    <a:lnTo>
                      <a:pt x="973" y="42"/>
                    </a:lnTo>
                    <a:lnTo>
                      <a:pt x="971" y="42"/>
                    </a:lnTo>
                    <a:lnTo>
                      <a:pt x="971" y="43"/>
                    </a:lnTo>
                    <a:lnTo>
                      <a:pt x="965" y="44"/>
                    </a:lnTo>
                    <a:lnTo>
                      <a:pt x="965" y="43"/>
                    </a:lnTo>
                    <a:lnTo>
                      <a:pt x="964" y="44"/>
                    </a:lnTo>
                    <a:lnTo>
                      <a:pt x="963" y="44"/>
                    </a:lnTo>
                    <a:lnTo>
                      <a:pt x="964" y="45"/>
                    </a:lnTo>
                    <a:lnTo>
                      <a:pt x="965" y="45"/>
                    </a:lnTo>
                    <a:lnTo>
                      <a:pt x="967" y="47"/>
                    </a:lnTo>
                    <a:lnTo>
                      <a:pt x="965" y="47"/>
                    </a:lnTo>
                    <a:lnTo>
                      <a:pt x="964" y="48"/>
                    </a:lnTo>
                    <a:lnTo>
                      <a:pt x="964" y="50"/>
                    </a:lnTo>
                    <a:lnTo>
                      <a:pt x="968" y="48"/>
                    </a:lnTo>
                    <a:lnTo>
                      <a:pt x="969" y="47"/>
                    </a:lnTo>
                    <a:lnTo>
                      <a:pt x="973" y="48"/>
                    </a:lnTo>
                    <a:lnTo>
                      <a:pt x="973" y="49"/>
                    </a:lnTo>
                    <a:lnTo>
                      <a:pt x="974" y="49"/>
                    </a:lnTo>
                    <a:lnTo>
                      <a:pt x="974" y="50"/>
                    </a:lnTo>
                    <a:lnTo>
                      <a:pt x="977" y="49"/>
                    </a:lnTo>
                    <a:lnTo>
                      <a:pt x="977" y="50"/>
                    </a:lnTo>
                    <a:lnTo>
                      <a:pt x="978" y="51"/>
                    </a:lnTo>
                    <a:lnTo>
                      <a:pt x="976" y="55"/>
                    </a:lnTo>
                    <a:lnTo>
                      <a:pt x="970" y="57"/>
                    </a:lnTo>
                    <a:lnTo>
                      <a:pt x="968" y="60"/>
                    </a:lnTo>
                    <a:lnTo>
                      <a:pt x="968" y="61"/>
                    </a:lnTo>
                    <a:lnTo>
                      <a:pt x="964" y="63"/>
                    </a:lnTo>
                    <a:lnTo>
                      <a:pt x="962" y="66"/>
                    </a:lnTo>
                    <a:lnTo>
                      <a:pt x="959" y="66"/>
                    </a:lnTo>
                    <a:lnTo>
                      <a:pt x="958" y="67"/>
                    </a:lnTo>
                    <a:lnTo>
                      <a:pt x="964" y="67"/>
                    </a:lnTo>
                    <a:lnTo>
                      <a:pt x="980" y="59"/>
                    </a:lnTo>
                    <a:lnTo>
                      <a:pt x="986" y="53"/>
                    </a:lnTo>
                    <a:lnTo>
                      <a:pt x="986" y="61"/>
                    </a:lnTo>
                    <a:lnTo>
                      <a:pt x="983" y="66"/>
                    </a:lnTo>
                    <a:lnTo>
                      <a:pt x="981" y="69"/>
                    </a:lnTo>
                    <a:lnTo>
                      <a:pt x="973" y="78"/>
                    </a:lnTo>
                    <a:lnTo>
                      <a:pt x="970" y="79"/>
                    </a:lnTo>
                    <a:lnTo>
                      <a:pt x="967" y="82"/>
                    </a:lnTo>
                    <a:lnTo>
                      <a:pt x="968" y="85"/>
                    </a:lnTo>
                    <a:lnTo>
                      <a:pt x="968" y="86"/>
                    </a:lnTo>
                    <a:lnTo>
                      <a:pt x="969" y="90"/>
                    </a:lnTo>
                    <a:lnTo>
                      <a:pt x="969" y="88"/>
                    </a:lnTo>
                    <a:lnTo>
                      <a:pt x="970" y="85"/>
                    </a:lnTo>
                    <a:lnTo>
                      <a:pt x="976" y="81"/>
                    </a:lnTo>
                    <a:lnTo>
                      <a:pt x="981" y="80"/>
                    </a:lnTo>
                    <a:lnTo>
                      <a:pt x="976" y="84"/>
                    </a:lnTo>
                    <a:lnTo>
                      <a:pt x="975" y="86"/>
                    </a:lnTo>
                    <a:lnTo>
                      <a:pt x="975" y="88"/>
                    </a:lnTo>
                    <a:lnTo>
                      <a:pt x="977" y="87"/>
                    </a:lnTo>
                    <a:lnTo>
                      <a:pt x="978" y="88"/>
                    </a:lnTo>
                    <a:lnTo>
                      <a:pt x="978" y="87"/>
                    </a:lnTo>
                    <a:lnTo>
                      <a:pt x="981" y="84"/>
                    </a:lnTo>
                    <a:lnTo>
                      <a:pt x="982" y="81"/>
                    </a:lnTo>
                    <a:lnTo>
                      <a:pt x="984" y="80"/>
                    </a:lnTo>
                    <a:lnTo>
                      <a:pt x="986" y="79"/>
                    </a:lnTo>
                    <a:lnTo>
                      <a:pt x="988" y="79"/>
                    </a:lnTo>
                    <a:lnTo>
                      <a:pt x="987" y="81"/>
                    </a:lnTo>
                    <a:lnTo>
                      <a:pt x="986" y="82"/>
                    </a:lnTo>
                    <a:lnTo>
                      <a:pt x="986" y="84"/>
                    </a:lnTo>
                    <a:lnTo>
                      <a:pt x="984" y="85"/>
                    </a:lnTo>
                    <a:lnTo>
                      <a:pt x="983" y="87"/>
                    </a:lnTo>
                    <a:lnTo>
                      <a:pt x="981" y="94"/>
                    </a:lnTo>
                    <a:lnTo>
                      <a:pt x="980" y="96"/>
                    </a:lnTo>
                    <a:lnTo>
                      <a:pt x="980" y="98"/>
                    </a:lnTo>
                    <a:lnTo>
                      <a:pt x="981" y="100"/>
                    </a:lnTo>
                    <a:lnTo>
                      <a:pt x="981" y="104"/>
                    </a:lnTo>
                    <a:lnTo>
                      <a:pt x="980" y="108"/>
                    </a:lnTo>
                    <a:lnTo>
                      <a:pt x="980" y="112"/>
                    </a:lnTo>
                    <a:lnTo>
                      <a:pt x="981" y="121"/>
                    </a:lnTo>
                    <a:lnTo>
                      <a:pt x="981" y="127"/>
                    </a:lnTo>
                    <a:lnTo>
                      <a:pt x="978" y="129"/>
                    </a:lnTo>
                    <a:lnTo>
                      <a:pt x="977" y="133"/>
                    </a:lnTo>
                    <a:lnTo>
                      <a:pt x="975" y="135"/>
                    </a:lnTo>
                    <a:lnTo>
                      <a:pt x="976" y="135"/>
                    </a:lnTo>
                    <a:lnTo>
                      <a:pt x="978" y="134"/>
                    </a:lnTo>
                    <a:lnTo>
                      <a:pt x="981" y="129"/>
                    </a:lnTo>
                    <a:lnTo>
                      <a:pt x="982" y="124"/>
                    </a:lnTo>
                    <a:lnTo>
                      <a:pt x="983" y="122"/>
                    </a:lnTo>
                    <a:lnTo>
                      <a:pt x="982" y="121"/>
                    </a:lnTo>
                    <a:lnTo>
                      <a:pt x="982" y="111"/>
                    </a:lnTo>
                    <a:lnTo>
                      <a:pt x="981" y="108"/>
                    </a:lnTo>
                    <a:lnTo>
                      <a:pt x="982" y="106"/>
                    </a:lnTo>
                    <a:lnTo>
                      <a:pt x="982" y="103"/>
                    </a:lnTo>
                    <a:lnTo>
                      <a:pt x="983" y="100"/>
                    </a:lnTo>
                    <a:lnTo>
                      <a:pt x="983" y="92"/>
                    </a:lnTo>
                    <a:lnTo>
                      <a:pt x="987" y="88"/>
                    </a:lnTo>
                    <a:lnTo>
                      <a:pt x="987" y="85"/>
                    </a:lnTo>
                    <a:lnTo>
                      <a:pt x="988" y="82"/>
                    </a:lnTo>
                    <a:lnTo>
                      <a:pt x="989" y="81"/>
                    </a:lnTo>
                    <a:lnTo>
                      <a:pt x="992" y="81"/>
                    </a:lnTo>
                    <a:lnTo>
                      <a:pt x="993" y="82"/>
                    </a:lnTo>
                    <a:lnTo>
                      <a:pt x="993" y="86"/>
                    </a:lnTo>
                    <a:lnTo>
                      <a:pt x="994" y="87"/>
                    </a:lnTo>
                    <a:lnTo>
                      <a:pt x="995" y="87"/>
                    </a:lnTo>
                    <a:lnTo>
                      <a:pt x="995" y="85"/>
                    </a:lnTo>
                    <a:lnTo>
                      <a:pt x="994" y="84"/>
                    </a:lnTo>
                    <a:lnTo>
                      <a:pt x="994" y="82"/>
                    </a:lnTo>
                    <a:lnTo>
                      <a:pt x="995" y="82"/>
                    </a:lnTo>
                    <a:lnTo>
                      <a:pt x="995" y="81"/>
                    </a:lnTo>
                    <a:lnTo>
                      <a:pt x="996" y="80"/>
                    </a:lnTo>
                    <a:lnTo>
                      <a:pt x="994" y="79"/>
                    </a:lnTo>
                    <a:lnTo>
                      <a:pt x="993" y="79"/>
                    </a:lnTo>
                    <a:lnTo>
                      <a:pt x="990" y="75"/>
                    </a:lnTo>
                    <a:lnTo>
                      <a:pt x="990" y="73"/>
                    </a:lnTo>
                    <a:lnTo>
                      <a:pt x="994" y="65"/>
                    </a:lnTo>
                    <a:lnTo>
                      <a:pt x="994" y="60"/>
                    </a:lnTo>
                    <a:lnTo>
                      <a:pt x="996" y="57"/>
                    </a:lnTo>
                    <a:lnTo>
                      <a:pt x="998" y="59"/>
                    </a:lnTo>
                    <a:lnTo>
                      <a:pt x="1000" y="59"/>
                    </a:lnTo>
                    <a:lnTo>
                      <a:pt x="999" y="57"/>
                    </a:lnTo>
                    <a:lnTo>
                      <a:pt x="998" y="55"/>
                    </a:lnTo>
                    <a:lnTo>
                      <a:pt x="995" y="53"/>
                    </a:lnTo>
                    <a:lnTo>
                      <a:pt x="996" y="49"/>
                    </a:lnTo>
                    <a:lnTo>
                      <a:pt x="1000" y="44"/>
                    </a:lnTo>
                    <a:lnTo>
                      <a:pt x="1002" y="38"/>
                    </a:lnTo>
                    <a:lnTo>
                      <a:pt x="1004" y="36"/>
                    </a:lnTo>
                    <a:lnTo>
                      <a:pt x="1006" y="35"/>
                    </a:lnTo>
                    <a:lnTo>
                      <a:pt x="1007" y="33"/>
                    </a:lnTo>
                    <a:lnTo>
                      <a:pt x="1018" y="32"/>
                    </a:lnTo>
                    <a:lnTo>
                      <a:pt x="1019" y="32"/>
                    </a:lnTo>
                    <a:lnTo>
                      <a:pt x="1020" y="33"/>
                    </a:lnTo>
                    <a:lnTo>
                      <a:pt x="1018" y="33"/>
                    </a:lnTo>
                    <a:lnTo>
                      <a:pt x="1018" y="35"/>
                    </a:lnTo>
                    <a:lnTo>
                      <a:pt x="1025" y="36"/>
                    </a:lnTo>
                    <a:lnTo>
                      <a:pt x="1026" y="37"/>
                    </a:lnTo>
                    <a:lnTo>
                      <a:pt x="1026" y="41"/>
                    </a:lnTo>
                    <a:lnTo>
                      <a:pt x="1029" y="43"/>
                    </a:lnTo>
                    <a:lnTo>
                      <a:pt x="1032" y="43"/>
                    </a:lnTo>
                    <a:lnTo>
                      <a:pt x="1032" y="47"/>
                    </a:lnTo>
                    <a:lnTo>
                      <a:pt x="1027" y="50"/>
                    </a:lnTo>
                    <a:lnTo>
                      <a:pt x="1029" y="51"/>
                    </a:lnTo>
                    <a:lnTo>
                      <a:pt x="1032" y="51"/>
                    </a:lnTo>
                    <a:lnTo>
                      <a:pt x="1031" y="53"/>
                    </a:lnTo>
                    <a:lnTo>
                      <a:pt x="1029" y="53"/>
                    </a:lnTo>
                    <a:lnTo>
                      <a:pt x="1030" y="54"/>
                    </a:lnTo>
                    <a:lnTo>
                      <a:pt x="1030" y="55"/>
                    </a:lnTo>
                    <a:lnTo>
                      <a:pt x="1031" y="54"/>
                    </a:lnTo>
                    <a:lnTo>
                      <a:pt x="1030" y="56"/>
                    </a:lnTo>
                    <a:lnTo>
                      <a:pt x="1029" y="57"/>
                    </a:lnTo>
                    <a:lnTo>
                      <a:pt x="1027" y="57"/>
                    </a:lnTo>
                    <a:lnTo>
                      <a:pt x="1027" y="61"/>
                    </a:lnTo>
                    <a:lnTo>
                      <a:pt x="1030" y="61"/>
                    </a:lnTo>
                    <a:lnTo>
                      <a:pt x="1031" y="57"/>
                    </a:lnTo>
                    <a:lnTo>
                      <a:pt x="1032" y="56"/>
                    </a:lnTo>
                    <a:lnTo>
                      <a:pt x="1037" y="55"/>
                    </a:lnTo>
                    <a:lnTo>
                      <a:pt x="1045" y="50"/>
                    </a:lnTo>
                    <a:lnTo>
                      <a:pt x="1046" y="50"/>
                    </a:lnTo>
                    <a:lnTo>
                      <a:pt x="1049" y="53"/>
                    </a:lnTo>
                    <a:lnTo>
                      <a:pt x="1049" y="57"/>
                    </a:lnTo>
                    <a:lnTo>
                      <a:pt x="1048" y="60"/>
                    </a:lnTo>
                    <a:lnTo>
                      <a:pt x="1045" y="63"/>
                    </a:lnTo>
                    <a:lnTo>
                      <a:pt x="1044" y="66"/>
                    </a:lnTo>
                    <a:lnTo>
                      <a:pt x="1050" y="63"/>
                    </a:lnTo>
                    <a:lnTo>
                      <a:pt x="1051" y="63"/>
                    </a:lnTo>
                    <a:lnTo>
                      <a:pt x="1051" y="61"/>
                    </a:lnTo>
                    <a:lnTo>
                      <a:pt x="1052" y="60"/>
                    </a:lnTo>
                    <a:lnTo>
                      <a:pt x="1056" y="55"/>
                    </a:lnTo>
                    <a:lnTo>
                      <a:pt x="1057" y="54"/>
                    </a:lnTo>
                    <a:lnTo>
                      <a:pt x="1062" y="54"/>
                    </a:lnTo>
                    <a:lnTo>
                      <a:pt x="1067" y="57"/>
                    </a:lnTo>
                    <a:lnTo>
                      <a:pt x="1065" y="60"/>
                    </a:lnTo>
                    <a:lnTo>
                      <a:pt x="1064" y="61"/>
                    </a:lnTo>
                    <a:lnTo>
                      <a:pt x="1062" y="62"/>
                    </a:lnTo>
                    <a:lnTo>
                      <a:pt x="1063" y="63"/>
                    </a:lnTo>
                    <a:lnTo>
                      <a:pt x="1068" y="63"/>
                    </a:lnTo>
                    <a:lnTo>
                      <a:pt x="1073" y="68"/>
                    </a:lnTo>
                    <a:lnTo>
                      <a:pt x="1071" y="70"/>
                    </a:lnTo>
                    <a:lnTo>
                      <a:pt x="1069" y="72"/>
                    </a:lnTo>
                    <a:lnTo>
                      <a:pt x="1064" y="73"/>
                    </a:lnTo>
                    <a:lnTo>
                      <a:pt x="1063" y="74"/>
                    </a:lnTo>
                    <a:lnTo>
                      <a:pt x="1063" y="75"/>
                    </a:lnTo>
                    <a:lnTo>
                      <a:pt x="1064" y="75"/>
                    </a:lnTo>
                    <a:lnTo>
                      <a:pt x="1064" y="76"/>
                    </a:lnTo>
                    <a:lnTo>
                      <a:pt x="1063" y="76"/>
                    </a:lnTo>
                    <a:lnTo>
                      <a:pt x="1060" y="75"/>
                    </a:lnTo>
                    <a:lnTo>
                      <a:pt x="1057" y="75"/>
                    </a:lnTo>
                    <a:lnTo>
                      <a:pt x="1057" y="76"/>
                    </a:lnTo>
                    <a:lnTo>
                      <a:pt x="1064" y="78"/>
                    </a:lnTo>
                    <a:lnTo>
                      <a:pt x="1077" y="73"/>
                    </a:lnTo>
                    <a:lnTo>
                      <a:pt x="1079" y="73"/>
                    </a:lnTo>
                    <a:lnTo>
                      <a:pt x="1082" y="75"/>
                    </a:lnTo>
                    <a:lnTo>
                      <a:pt x="1083" y="78"/>
                    </a:lnTo>
                    <a:lnTo>
                      <a:pt x="1081" y="79"/>
                    </a:lnTo>
                    <a:lnTo>
                      <a:pt x="1088" y="85"/>
                    </a:lnTo>
                    <a:lnTo>
                      <a:pt x="1089" y="88"/>
                    </a:lnTo>
                    <a:lnTo>
                      <a:pt x="1091" y="91"/>
                    </a:lnTo>
                    <a:lnTo>
                      <a:pt x="1092" y="92"/>
                    </a:lnTo>
                    <a:lnTo>
                      <a:pt x="1093" y="91"/>
                    </a:lnTo>
                    <a:lnTo>
                      <a:pt x="1093" y="90"/>
                    </a:lnTo>
                    <a:lnTo>
                      <a:pt x="1096" y="86"/>
                    </a:lnTo>
                    <a:lnTo>
                      <a:pt x="1098" y="87"/>
                    </a:lnTo>
                    <a:lnTo>
                      <a:pt x="1099" y="91"/>
                    </a:lnTo>
                    <a:lnTo>
                      <a:pt x="1099" y="92"/>
                    </a:lnTo>
                    <a:lnTo>
                      <a:pt x="1100" y="92"/>
                    </a:lnTo>
                    <a:lnTo>
                      <a:pt x="1102" y="98"/>
                    </a:lnTo>
                    <a:lnTo>
                      <a:pt x="1102" y="99"/>
                    </a:lnTo>
                    <a:lnTo>
                      <a:pt x="1101" y="100"/>
                    </a:lnTo>
                    <a:lnTo>
                      <a:pt x="1101" y="104"/>
                    </a:lnTo>
                    <a:lnTo>
                      <a:pt x="1102" y="105"/>
                    </a:lnTo>
                    <a:lnTo>
                      <a:pt x="1102" y="106"/>
                    </a:lnTo>
                    <a:lnTo>
                      <a:pt x="1104" y="108"/>
                    </a:lnTo>
                    <a:lnTo>
                      <a:pt x="1101" y="108"/>
                    </a:lnTo>
                    <a:lnTo>
                      <a:pt x="1096" y="111"/>
                    </a:lnTo>
                    <a:lnTo>
                      <a:pt x="1081" y="112"/>
                    </a:lnTo>
                    <a:lnTo>
                      <a:pt x="1080" y="113"/>
                    </a:lnTo>
                    <a:lnTo>
                      <a:pt x="1080" y="117"/>
                    </a:lnTo>
                    <a:lnTo>
                      <a:pt x="1079" y="118"/>
                    </a:lnTo>
                    <a:lnTo>
                      <a:pt x="1075" y="119"/>
                    </a:lnTo>
                    <a:lnTo>
                      <a:pt x="1073" y="122"/>
                    </a:lnTo>
                    <a:lnTo>
                      <a:pt x="1073" y="123"/>
                    </a:lnTo>
                    <a:lnTo>
                      <a:pt x="1074" y="124"/>
                    </a:lnTo>
                    <a:lnTo>
                      <a:pt x="1073" y="128"/>
                    </a:lnTo>
                    <a:lnTo>
                      <a:pt x="1071" y="129"/>
                    </a:lnTo>
                    <a:lnTo>
                      <a:pt x="1064" y="131"/>
                    </a:lnTo>
                    <a:lnTo>
                      <a:pt x="1063" y="133"/>
                    </a:lnTo>
                    <a:lnTo>
                      <a:pt x="1063" y="134"/>
                    </a:lnTo>
                    <a:lnTo>
                      <a:pt x="1064" y="135"/>
                    </a:lnTo>
                    <a:lnTo>
                      <a:pt x="1044" y="131"/>
                    </a:lnTo>
                    <a:lnTo>
                      <a:pt x="1025" y="129"/>
                    </a:lnTo>
                    <a:lnTo>
                      <a:pt x="1013" y="124"/>
                    </a:lnTo>
                    <a:lnTo>
                      <a:pt x="1001" y="121"/>
                    </a:lnTo>
                    <a:lnTo>
                      <a:pt x="999" y="122"/>
                    </a:lnTo>
                    <a:lnTo>
                      <a:pt x="999" y="123"/>
                    </a:lnTo>
                    <a:lnTo>
                      <a:pt x="1005" y="123"/>
                    </a:lnTo>
                    <a:lnTo>
                      <a:pt x="1005" y="125"/>
                    </a:lnTo>
                    <a:lnTo>
                      <a:pt x="1000" y="128"/>
                    </a:lnTo>
                    <a:lnTo>
                      <a:pt x="999" y="129"/>
                    </a:lnTo>
                    <a:lnTo>
                      <a:pt x="1001" y="131"/>
                    </a:lnTo>
                    <a:lnTo>
                      <a:pt x="1005" y="131"/>
                    </a:lnTo>
                    <a:lnTo>
                      <a:pt x="1006" y="129"/>
                    </a:lnTo>
                    <a:lnTo>
                      <a:pt x="1008" y="131"/>
                    </a:lnTo>
                    <a:lnTo>
                      <a:pt x="1006" y="131"/>
                    </a:lnTo>
                    <a:lnTo>
                      <a:pt x="1005" y="133"/>
                    </a:lnTo>
                    <a:lnTo>
                      <a:pt x="1012" y="134"/>
                    </a:lnTo>
                    <a:lnTo>
                      <a:pt x="1015" y="136"/>
                    </a:lnTo>
                    <a:lnTo>
                      <a:pt x="1021" y="136"/>
                    </a:lnTo>
                    <a:lnTo>
                      <a:pt x="1021" y="137"/>
                    </a:lnTo>
                    <a:lnTo>
                      <a:pt x="1023" y="137"/>
                    </a:lnTo>
                    <a:lnTo>
                      <a:pt x="1024" y="139"/>
                    </a:lnTo>
                    <a:lnTo>
                      <a:pt x="1024" y="140"/>
                    </a:lnTo>
                    <a:lnTo>
                      <a:pt x="1021" y="141"/>
                    </a:lnTo>
                    <a:lnTo>
                      <a:pt x="1023" y="142"/>
                    </a:lnTo>
                    <a:lnTo>
                      <a:pt x="1030" y="141"/>
                    </a:lnTo>
                    <a:lnTo>
                      <a:pt x="1032" y="143"/>
                    </a:lnTo>
                    <a:lnTo>
                      <a:pt x="1044" y="147"/>
                    </a:lnTo>
                    <a:lnTo>
                      <a:pt x="1044" y="148"/>
                    </a:lnTo>
                    <a:lnTo>
                      <a:pt x="1039" y="152"/>
                    </a:lnTo>
                    <a:lnTo>
                      <a:pt x="1038" y="153"/>
                    </a:lnTo>
                    <a:lnTo>
                      <a:pt x="1036" y="154"/>
                    </a:lnTo>
                    <a:lnTo>
                      <a:pt x="1033" y="156"/>
                    </a:lnTo>
                    <a:lnTo>
                      <a:pt x="1033" y="158"/>
                    </a:lnTo>
                    <a:lnTo>
                      <a:pt x="1032" y="159"/>
                    </a:lnTo>
                    <a:lnTo>
                      <a:pt x="1032" y="160"/>
                    </a:lnTo>
                    <a:lnTo>
                      <a:pt x="1031" y="160"/>
                    </a:lnTo>
                    <a:lnTo>
                      <a:pt x="1033" y="161"/>
                    </a:lnTo>
                    <a:lnTo>
                      <a:pt x="1033" y="160"/>
                    </a:lnTo>
                    <a:lnTo>
                      <a:pt x="1036" y="158"/>
                    </a:lnTo>
                    <a:lnTo>
                      <a:pt x="1037" y="154"/>
                    </a:lnTo>
                    <a:lnTo>
                      <a:pt x="1039" y="154"/>
                    </a:lnTo>
                    <a:lnTo>
                      <a:pt x="1040" y="155"/>
                    </a:lnTo>
                    <a:lnTo>
                      <a:pt x="1044" y="155"/>
                    </a:lnTo>
                    <a:lnTo>
                      <a:pt x="1045" y="154"/>
                    </a:lnTo>
                    <a:lnTo>
                      <a:pt x="1046" y="155"/>
                    </a:lnTo>
                    <a:lnTo>
                      <a:pt x="1046" y="160"/>
                    </a:lnTo>
                    <a:lnTo>
                      <a:pt x="1048" y="164"/>
                    </a:lnTo>
                    <a:lnTo>
                      <a:pt x="1048" y="165"/>
                    </a:lnTo>
                    <a:lnTo>
                      <a:pt x="1046" y="167"/>
                    </a:lnTo>
                    <a:lnTo>
                      <a:pt x="1043" y="171"/>
                    </a:lnTo>
                    <a:lnTo>
                      <a:pt x="1043" y="173"/>
                    </a:lnTo>
                    <a:lnTo>
                      <a:pt x="1042" y="173"/>
                    </a:lnTo>
                    <a:lnTo>
                      <a:pt x="1042" y="174"/>
                    </a:lnTo>
                    <a:lnTo>
                      <a:pt x="1040" y="176"/>
                    </a:lnTo>
                    <a:lnTo>
                      <a:pt x="1040" y="178"/>
                    </a:lnTo>
                    <a:lnTo>
                      <a:pt x="1038" y="178"/>
                    </a:lnTo>
                    <a:lnTo>
                      <a:pt x="1037" y="179"/>
                    </a:lnTo>
                    <a:lnTo>
                      <a:pt x="1038" y="179"/>
                    </a:lnTo>
                    <a:lnTo>
                      <a:pt x="1038" y="180"/>
                    </a:lnTo>
                    <a:lnTo>
                      <a:pt x="1036" y="185"/>
                    </a:lnTo>
                    <a:lnTo>
                      <a:pt x="1038" y="183"/>
                    </a:lnTo>
                    <a:lnTo>
                      <a:pt x="1039" y="180"/>
                    </a:lnTo>
                    <a:lnTo>
                      <a:pt x="1044" y="176"/>
                    </a:lnTo>
                    <a:lnTo>
                      <a:pt x="1045" y="176"/>
                    </a:lnTo>
                    <a:lnTo>
                      <a:pt x="1050" y="174"/>
                    </a:lnTo>
                    <a:lnTo>
                      <a:pt x="1054" y="176"/>
                    </a:lnTo>
                    <a:lnTo>
                      <a:pt x="1057" y="172"/>
                    </a:lnTo>
                    <a:lnTo>
                      <a:pt x="1060" y="171"/>
                    </a:lnTo>
                    <a:lnTo>
                      <a:pt x="1061" y="172"/>
                    </a:lnTo>
                    <a:lnTo>
                      <a:pt x="1060" y="173"/>
                    </a:lnTo>
                    <a:lnTo>
                      <a:pt x="1058" y="176"/>
                    </a:lnTo>
                    <a:lnTo>
                      <a:pt x="1055" y="179"/>
                    </a:lnTo>
                    <a:lnTo>
                      <a:pt x="1055" y="182"/>
                    </a:lnTo>
                    <a:lnTo>
                      <a:pt x="1056" y="179"/>
                    </a:lnTo>
                    <a:lnTo>
                      <a:pt x="1057" y="178"/>
                    </a:lnTo>
                    <a:lnTo>
                      <a:pt x="1058" y="178"/>
                    </a:lnTo>
                    <a:lnTo>
                      <a:pt x="1061" y="176"/>
                    </a:lnTo>
                    <a:lnTo>
                      <a:pt x="1062" y="178"/>
                    </a:lnTo>
                    <a:lnTo>
                      <a:pt x="1062" y="179"/>
                    </a:lnTo>
                    <a:lnTo>
                      <a:pt x="1065" y="182"/>
                    </a:lnTo>
                    <a:lnTo>
                      <a:pt x="1065" y="180"/>
                    </a:lnTo>
                    <a:lnTo>
                      <a:pt x="1064" y="179"/>
                    </a:lnTo>
                    <a:lnTo>
                      <a:pt x="1063" y="174"/>
                    </a:lnTo>
                    <a:lnTo>
                      <a:pt x="1062" y="173"/>
                    </a:lnTo>
                    <a:lnTo>
                      <a:pt x="1063" y="173"/>
                    </a:lnTo>
                    <a:lnTo>
                      <a:pt x="1065" y="172"/>
                    </a:lnTo>
                    <a:lnTo>
                      <a:pt x="1067" y="172"/>
                    </a:lnTo>
                    <a:lnTo>
                      <a:pt x="1067" y="170"/>
                    </a:lnTo>
                    <a:lnTo>
                      <a:pt x="1065" y="168"/>
                    </a:lnTo>
                    <a:lnTo>
                      <a:pt x="1065" y="167"/>
                    </a:lnTo>
                    <a:lnTo>
                      <a:pt x="1064" y="166"/>
                    </a:lnTo>
                    <a:lnTo>
                      <a:pt x="1064" y="158"/>
                    </a:lnTo>
                    <a:lnTo>
                      <a:pt x="1070" y="158"/>
                    </a:lnTo>
                    <a:lnTo>
                      <a:pt x="1071" y="160"/>
                    </a:lnTo>
                    <a:lnTo>
                      <a:pt x="1071" y="161"/>
                    </a:lnTo>
                    <a:lnTo>
                      <a:pt x="1069" y="162"/>
                    </a:lnTo>
                    <a:lnTo>
                      <a:pt x="1070" y="164"/>
                    </a:lnTo>
                    <a:lnTo>
                      <a:pt x="1074" y="162"/>
                    </a:lnTo>
                    <a:lnTo>
                      <a:pt x="1075" y="164"/>
                    </a:lnTo>
                    <a:lnTo>
                      <a:pt x="1075" y="180"/>
                    </a:lnTo>
                    <a:lnTo>
                      <a:pt x="1074" y="183"/>
                    </a:lnTo>
                    <a:lnTo>
                      <a:pt x="1071" y="183"/>
                    </a:lnTo>
                    <a:lnTo>
                      <a:pt x="1073" y="184"/>
                    </a:lnTo>
                    <a:lnTo>
                      <a:pt x="1076" y="183"/>
                    </a:lnTo>
                    <a:lnTo>
                      <a:pt x="1076" y="176"/>
                    </a:lnTo>
                    <a:lnTo>
                      <a:pt x="1077" y="176"/>
                    </a:lnTo>
                    <a:lnTo>
                      <a:pt x="1077" y="171"/>
                    </a:lnTo>
                    <a:lnTo>
                      <a:pt x="1076" y="170"/>
                    </a:lnTo>
                    <a:lnTo>
                      <a:pt x="1077" y="170"/>
                    </a:lnTo>
                    <a:lnTo>
                      <a:pt x="1076" y="167"/>
                    </a:lnTo>
                    <a:lnTo>
                      <a:pt x="1079" y="166"/>
                    </a:lnTo>
                    <a:lnTo>
                      <a:pt x="1087" y="167"/>
                    </a:lnTo>
                    <a:lnTo>
                      <a:pt x="1088" y="168"/>
                    </a:lnTo>
                    <a:lnTo>
                      <a:pt x="1087" y="168"/>
                    </a:lnTo>
                    <a:lnTo>
                      <a:pt x="1087" y="171"/>
                    </a:lnTo>
                    <a:lnTo>
                      <a:pt x="1088" y="172"/>
                    </a:lnTo>
                    <a:lnTo>
                      <a:pt x="1088" y="171"/>
                    </a:lnTo>
                    <a:lnTo>
                      <a:pt x="1089" y="171"/>
                    </a:lnTo>
                    <a:lnTo>
                      <a:pt x="1093" y="167"/>
                    </a:lnTo>
                    <a:lnTo>
                      <a:pt x="1093" y="172"/>
                    </a:lnTo>
                    <a:lnTo>
                      <a:pt x="1094" y="174"/>
                    </a:lnTo>
                    <a:lnTo>
                      <a:pt x="1094" y="176"/>
                    </a:lnTo>
                    <a:lnTo>
                      <a:pt x="1095" y="178"/>
                    </a:lnTo>
                    <a:lnTo>
                      <a:pt x="1095" y="182"/>
                    </a:lnTo>
                    <a:lnTo>
                      <a:pt x="1096" y="184"/>
                    </a:lnTo>
                    <a:lnTo>
                      <a:pt x="1096" y="195"/>
                    </a:lnTo>
                    <a:lnTo>
                      <a:pt x="1095" y="199"/>
                    </a:lnTo>
                    <a:lnTo>
                      <a:pt x="1094" y="201"/>
                    </a:lnTo>
                    <a:lnTo>
                      <a:pt x="1089" y="202"/>
                    </a:lnTo>
                    <a:lnTo>
                      <a:pt x="1080" y="199"/>
                    </a:lnTo>
                    <a:lnTo>
                      <a:pt x="1077" y="199"/>
                    </a:lnTo>
                    <a:lnTo>
                      <a:pt x="1070" y="190"/>
                    </a:lnTo>
                    <a:lnTo>
                      <a:pt x="1068" y="188"/>
                    </a:lnTo>
                    <a:lnTo>
                      <a:pt x="1063" y="188"/>
                    </a:lnTo>
                    <a:lnTo>
                      <a:pt x="1063" y="189"/>
                    </a:lnTo>
                    <a:lnTo>
                      <a:pt x="1064" y="190"/>
                    </a:lnTo>
                    <a:lnTo>
                      <a:pt x="1067" y="191"/>
                    </a:lnTo>
                    <a:lnTo>
                      <a:pt x="1067" y="192"/>
                    </a:lnTo>
                    <a:lnTo>
                      <a:pt x="1068" y="195"/>
                    </a:lnTo>
                    <a:lnTo>
                      <a:pt x="1068" y="197"/>
                    </a:lnTo>
                    <a:lnTo>
                      <a:pt x="1067" y="199"/>
                    </a:lnTo>
                    <a:lnTo>
                      <a:pt x="1067" y="201"/>
                    </a:lnTo>
                    <a:lnTo>
                      <a:pt x="1064" y="203"/>
                    </a:lnTo>
                    <a:lnTo>
                      <a:pt x="1064" y="205"/>
                    </a:lnTo>
                    <a:lnTo>
                      <a:pt x="1063" y="207"/>
                    </a:lnTo>
                    <a:lnTo>
                      <a:pt x="1063" y="211"/>
                    </a:lnTo>
                    <a:lnTo>
                      <a:pt x="1057" y="217"/>
                    </a:lnTo>
                    <a:lnTo>
                      <a:pt x="1056" y="220"/>
                    </a:lnTo>
                    <a:lnTo>
                      <a:pt x="1056" y="221"/>
                    </a:lnTo>
                    <a:lnTo>
                      <a:pt x="1048" y="221"/>
                    </a:lnTo>
                    <a:lnTo>
                      <a:pt x="1043" y="226"/>
                    </a:lnTo>
                    <a:lnTo>
                      <a:pt x="1040" y="227"/>
                    </a:lnTo>
                    <a:lnTo>
                      <a:pt x="1033" y="227"/>
                    </a:lnTo>
                    <a:lnTo>
                      <a:pt x="1031" y="228"/>
                    </a:lnTo>
                    <a:lnTo>
                      <a:pt x="1030" y="231"/>
                    </a:lnTo>
                    <a:lnTo>
                      <a:pt x="1030" y="233"/>
                    </a:lnTo>
                    <a:lnTo>
                      <a:pt x="1029" y="237"/>
                    </a:lnTo>
                    <a:lnTo>
                      <a:pt x="1029" y="240"/>
                    </a:lnTo>
                    <a:lnTo>
                      <a:pt x="1027" y="241"/>
                    </a:lnTo>
                    <a:lnTo>
                      <a:pt x="1027" y="245"/>
                    </a:lnTo>
                    <a:lnTo>
                      <a:pt x="1026" y="248"/>
                    </a:lnTo>
                    <a:lnTo>
                      <a:pt x="1026" y="251"/>
                    </a:lnTo>
                    <a:lnTo>
                      <a:pt x="1025" y="252"/>
                    </a:lnTo>
                    <a:lnTo>
                      <a:pt x="1023" y="256"/>
                    </a:lnTo>
                    <a:lnTo>
                      <a:pt x="1018" y="260"/>
                    </a:lnTo>
                    <a:lnTo>
                      <a:pt x="1015" y="259"/>
                    </a:lnTo>
                    <a:lnTo>
                      <a:pt x="1014" y="260"/>
                    </a:lnTo>
                    <a:lnTo>
                      <a:pt x="1013" y="260"/>
                    </a:lnTo>
                    <a:lnTo>
                      <a:pt x="1008" y="254"/>
                    </a:lnTo>
                    <a:lnTo>
                      <a:pt x="1008" y="251"/>
                    </a:lnTo>
                    <a:lnTo>
                      <a:pt x="1009" y="242"/>
                    </a:lnTo>
                    <a:lnTo>
                      <a:pt x="1009" y="239"/>
                    </a:lnTo>
                    <a:lnTo>
                      <a:pt x="1025" y="220"/>
                    </a:lnTo>
                    <a:lnTo>
                      <a:pt x="1030" y="209"/>
                    </a:lnTo>
                    <a:lnTo>
                      <a:pt x="1024" y="194"/>
                    </a:lnTo>
                    <a:lnTo>
                      <a:pt x="1021" y="184"/>
                    </a:lnTo>
                    <a:lnTo>
                      <a:pt x="1021" y="183"/>
                    </a:lnTo>
                    <a:lnTo>
                      <a:pt x="1007" y="177"/>
                    </a:lnTo>
                    <a:lnTo>
                      <a:pt x="994" y="170"/>
                    </a:lnTo>
                    <a:lnTo>
                      <a:pt x="992" y="168"/>
                    </a:lnTo>
                    <a:lnTo>
                      <a:pt x="990" y="167"/>
                    </a:lnTo>
                    <a:lnTo>
                      <a:pt x="989" y="165"/>
                    </a:lnTo>
                    <a:lnTo>
                      <a:pt x="989" y="161"/>
                    </a:lnTo>
                    <a:lnTo>
                      <a:pt x="981" y="158"/>
                    </a:lnTo>
                    <a:lnTo>
                      <a:pt x="981" y="156"/>
                    </a:lnTo>
                    <a:lnTo>
                      <a:pt x="973" y="142"/>
                    </a:lnTo>
                    <a:lnTo>
                      <a:pt x="970" y="136"/>
                    </a:lnTo>
                    <a:lnTo>
                      <a:pt x="968" y="134"/>
                    </a:lnTo>
                    <a:lnTo>
                      <a:pt x="964" y="136"/>
                    </a:lnTo>
                    <a:lnTo>
                      <a:pt x="959" y="135"/>
                    </a:lnTo>
                    <a:lnTo>
                      <a:pt x="957" y="136"/>
                    </a:lnTo>
                    <a:lnTo>
                      <a:pt x="955" y="139"/>
                    </a:lnTo>
                    <a:lnTo>
                      <a:pt x="955" y="141"/>
                    </a:lnTo>
                    <a:lnTo>
                      <a:pt x="950" y="143"/>
                    </a:lnTo>
                    <a:lnTo>
                      <a:pt x="947" y="147"/>
                    </a:lnTo>
                    <a:lnTo>
                      <a:pt x="945" y="147"/>
                    </a:lnTo>
                    <a:lnTo>
                      <a:pt x="945" y="149"/>
                    </a:lnTo>
                    <a:lnTo>
                      <a:pt x="946" y="149"/>
                    </a:lnTo>
                    <a:lnTo>
                      <a:pt x="944" y="152"/>
                    </a:lnTo>
                    <a:lnTo>
                      <a:pt x="936" y="155"/>
                    </a:lnTo>
                    <a:lnTo>
                      <a:pt x="934" y="155"/>
                    </a:lnTo>
                    <a:lnTo>
                      <a:pt x="932" y="153"/>
                    </a:lnTo>
                    <a:lnTo>
                      <a:pt x="930" y="153"/>
                    </a:lnTo>
                    <a:lnTo>
                      <a:pt x="925" y="151"/>
                    </a:lnTo>
                    <a:lnTo>
                      <a:pt x="921" y="152"/>
                    </a:lnTo>
                    <a:lnTo>
                      <a:pt x="919" y="152"/>
                    </a:lnTo>
                    <a:lnTo>
                      <a:pt x="912" y="153"/>
                    </a:lnTo>
                    <a:lnTo>
                      <a:pt x="911" y="153"/>
                    </a:lnTo>
                    <a:lnTo>
                      <a:pt x="908" y="158"/>
                    </a:lnTo>
                    <a:lnTo>
                      <a:pt x="907" y="159"/>
                    </a:lnTo>
                    <a:lnTo>
                      <a:pt x="908" y="161"/>
                    </a:lnTo>
                    <a:lnTo>
                      <a:pt x="907" y="164"/>
                    </a:lnTo>
                    <a:lnTo>
                      <a:pt x="902" y="168"/>
                    </a:lnTo>
                    <a:lnTo>
                      <a:pt x="900" y="173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7" y="178"/>
                    </a:lnTo>
                    <a:lnTo>
                      <a:pt x="896" y="179"/>
                    </a:lnTo>
                    <a:lnTo>
                      <a:pt x="890" y="180"/>
                    </a:lnTo>
                    <a:lnTo>
                      <a:pt x="888" y="183"/>
                    </a:lnTo>
                    <a:lnTo>
                      <a:pt x="888" y="185"/>
                    </a:lnTo>
                    <a:lnTo>
                      <a:pt x="887" y="186"/>
                    </a:lnTo>
                    <a:lnTo>
                      <a:pt x="888" y="188"/>
                    </a:lnTo>
                    <a:lnTo>
                      <a:pt x="888" y="189"/>
                    </a:lnTo>
                    <a:lnTo>
                      <a:pt x="889" y="191"/>
                    </a:lnTo>
                    <a:lnTo>
                      <a:pt x="889" y="194"/>
                    </a:lnTo>
                    <a:lnTo>
                      <a:pt x="887" y="198"/>
                    </a:lnTo>
                    <a:lnTo>
                      <a:pt x="884" y="201"/>
                    </a:lnTo>
                    <a:lnTo>
                      <a:pt x="884" y="203"/>
                    </a:lnTo>
                    <a:lnTo>
                      <a:pt x="886" y="204"/>
                    </a:lnTo>
                    <a:lnTo>
                      <a:pt x="884" y="205"/>
                    </a:lnTo>
                    <a:lnTo>
                      <a:pt x="884" y="210"/>
                    </a:lnTo>
                    <a:lnTo>
                      <a:pt x="883" y="211"/>
                    </a:lnTo>
                    <a:lnTo>
                      <a:pt x="882" y="214"/>
                    </a:lnTo>
                    <a:lnTo>
                      <a:pt x="883" y="219"/>
                    </a:lnTo>
                    <a:lnTo>
                      <a:pt x="883" y="220"/>
                    </a:lnTo>
                    <a:lnTo>
                      <a:pt x="880" y="227"/>
                    </a:lnTo>
                    <a:lnTo>
                      <a:pt x="880" y="228"/>
                    </a:lnTo>
                    <a:lnTo>
                      <a:pt x="878" y="238"/>
                    </a:lnTo>
                    <a:lnTo>
                      <a:pt x="877" y="241"/>
                    </a:lnTo>
                    <a:lnTo>
                      <a:pt x="878" y="245"/>
                    </a:lnTo>
                    <a:lnTo>
                      <a:pt x="880" y="247"/>
                    </a:lnTo>
                    <a:lnTo>
                      <a:pt x="880" y="250"/>
                    </a:lnTo>
                    <a:lnTo>
                      <a:pt x="878" y="250"/>
                    </a:lnTo>
                    <a:lnTo>
                      <a:pt x="878" y="257"/>
                    </a:lnTo>
                    <a:lnTo>
                      <a:pt x="880" y="259"/>
                    </a:lnTo>
                    <a:lnTo>
                      <a:pt x="880" y="262"/>
                    </a:lnTo>
                    <a:lnTo>
                      <a:pt x="881" y="262"/>
                    </a:lnTo>
                    <a:lnTo>
                      <a:pt x="881" y="265"/>
                    </a:lnTo>
                    <a:lnTo>
                      <a:pt x="878" y="266"/>
                    </a:lnTo>
                    <a:lnTo>
                      <a:pt x="878" y="270"/>
                    </a:lnTo>
                    <a:lnTo>
                      <a:pt x="876" y="272"/>
                    </a:lnTo>
                    <a:lnTo>
                      <a:pt x="875" y="275"/>
                    </a:lnTo>
                    <a:lnTo>
                      <a:pt x="875" y="277"/>
                    </a:lnTo>
                    <a:lnTo>
                      <a:pt x="872" y="279"/>
                    </a:lnTo>
                    <a:lnTo>
                      <a:pt x="866" y="277"/>
                    </a:lnTo>
                    <a:lnTo>
                      <a:pt x="865" y="277"/>
                    </a:lnTo>
                    <a:lnTo>
                      <a:pt x="863" y="278"/>
                    </a:lnTo>
                    <a:lnTo>
                      <a:pt x="856" y="285"/>
                    </a:lnTo>
                    <a:lnTo>
                      <a:pt x="853" y="289"/>
                    </a:lnTo>
                    <a:lnTo>
                      <a:pt x="853" y="300"/>
                    </a:lnTo>
                    <a:lnTo>
                      <a:pt x="852" y="301"/>
                    </a:lnTo>
                    <a:lnTo>
                      <a:pt x="852" y="302"/>
                    </a:lnTo>
                    <a:lnTo>
                      <a:pt x="853" y="303"/>
                    </a:lnTo>
                    <a:lnTo>
                      <a:pt x="852" y="306"/>
                    </a:lnTo>
                    <a:lnTo>
                      <a:pt x="851" y="307"/>
                    </a:lnTo>
                    <a:lnTo>
                      <a:pt x="850" y="307"/>
                    </a:lnTo>
                    <a:lnTo>
                      <a:pt x="847" y="309"/>
                    </a:lnTo>
                    <a:lnTo>
                      <a:pt x="846" y="309"/>
                    </a:lnTo>
                    <a:lnTo>
                      <a:pt x="844" y="312"/>
                    </a:lnTo>
                    <a:lnTo>
                      <a:pt x="844" y="314"/>
                    </a:lnTo>
                    <a:lnTo>
                      <a:pt x="841" y="317"/>
                    </a:lnTo>
                    <a:lnTo>
                      <a:pt x="841" y="315"/>
                    </a:lnTo>
                    <a:lnTo>
                      <a:pt x="839" y="312"/>
                    </a:lnTo>
                    <a:lnTo>
                      <a:pt x="837" y="306"/>
                    </a:lnTo>
                    <a:lnTo>
                      <a:pt x="833" y="303"/>
                    </a:lnTo>
                    <a:lnTo>
                      <a:pt x="825" y="300"/>
                    </a:lnTo>
                    <a:lnTo>
                      <a:pt x="819" y="299"/>
                    </a:lnTo>
                    <a:lnTo>
                      <a:pt x="813" y="294"/>
                    </a:lnTo>
                    <a:lnTo>
                      <a:pt x="812" y="293"/>
                    </a:lnTo>
                    <a:lnTo>
                      <a:pt x="810" y="290"/>
                    </a:lnTo>
                    <a:lnTo>
                      <a:pt x="802" y="285"/>
                    </a:lnTo>
                    <a:lnTo>
                      <a:pt x="799" y="285"/>
                    </a:lnTo>
                    <a:lnTo>
                      <a:pt x="796" y="288"/>
                    </a:lnTo>
                    <a:lnTo>
                      <a:pt x="794" y="297"/>
                    </a:lnTo>
                    <a:lnTo>
                      <a:pt x="789" y="300"/>
                    </a:lnTo>
                    <a:lnTo>
                      <a:pt x="783" y="301"/>
                    </a:lnTo>
                    <a:lnTo>
                      <a:pt x="771" y="308"/>
                    </a:lnTo>
                    <a:lnTo>
                      <a:pt x="770" y="308"/>
                    </a:lnTo>
                    <a:lnTo>
                      <a:pt x="766" y="302"/>
                    </a:lnTo>
                    <a:lnTo>
                      <a:pt x="765" y="301"/>
                    </a:lnTo>
                    <a:lnTo>
                      <a:pt x="763" y="301"/>
                    </a:lnTo>
                    <a:lnTo>
                      <a:pt x="756" y="302"/>
                    </a:lnTo>
                    <a:lnTo>
                      <a:pt x="745" y="296"/>
                    </a:lnTo>
                    <a:lnTo>
                      <a:pt x="742" y="296"/>
                    </a:lnTo>
                    <a:lnTo>
                      <a:pt x="738" y="297"/>
                    </a:lnTo>
                    <a:lnTo>
                      <a:pt x="737" y="295"/>
                    </a:lnTo>
                    <a:lnTo>
                      <a:pt x="735" y="284"/>
                    </a:lnTo>
                    <a:lnTo>
                      <a:pt x="735" y="283"/>
                    </a:lnTo>
                    <a:lnTo>
                      <a:pt x="732" y="281"/>
                    </a:lnTo>
                    <a:lnTo>
                      <a:pt x="728" y="275"/>
                    </a:lnTo>
                    <a:lnTo>
                      <a:pt x="728" y="274"/>
                    </a:lnTo>
                    <a:lnTo>
                      <a:pt x="727" y="271"/>
                    </a:lnTo>
                    <a:lnTo>
                      <a:pt x="727" y="269"/>
                    </a:lnTo>
                    <a:lnTo>
                      <a:pt x="721" y="263"/>
                    </a:lnTo>
                    <a:lnTo>
                      <a:pt x="717" y="257"/>
                    </a:lnTo>
                    <a:lnTo>
                      <a:pt x="706" y="233"/>
                    </a:lnTo>
                    <a:lnTo>
                      <a:pt x="704" y="232"/>
                    </a:lnTo>
                    <a:lnTo>
                      <a:pt x="691" y="229"/>
                    </a:lnTo>
                    <a:lnTo>
                      <a:pt x="682" y="235"/>
                    </a:lnTo>
                    <a:lnTo>
                      <a:pt x="682" y="237"/>
                    </a:lnTo>
                    <a:lnTo>
                      <a:pt x="681" y="239"/>
                    </a:lnTo>
                    <a:lnTo>
                      <a:pt x="679" y="242"/>
                    </a:lnTo>
                    <a:lnTo>
                      <a:pt x="684" y="253"/>
                    </a:lnTo>
                    <a:lnTo>
                      <a:pt x="682" y="259"/>
                    </a:lnTo>
                    <a:lnTo>
                      <a:pt x="679" y="259"/>
                    </a:lnTo>
                    <a:lnTo>
                      <a:pt x="667" y="252"/>
                    </a:lnTo>
                    <a:lnTo>
                      <a:pt x="666" y="252"/>
                    </a:lnTo>
                    <a:lnTo>
                      <a:pt x="663" y="259"/>
                    </a:lnTo>
                    <a:lnTo>
                      <a:pt x="651" y="260"/>
                    </a:lnTo>
                    <a:lnTo>
                      <a:pt x="640" y="262"/>
                    </a:lnTo>
                    <a:lnTo>
                      <a:pt x="651" y="275"/>
                    </a:lnTo>
                    <a:lnTo>
                      <a:pt x="651" y="289"/>
                    </a:lnTo>
                    <a:lnTo>
                      <a:pt x="650" y="291"/>
                    </a:lnTo>
                    <a:lnTo>
                      <a:pt x="646" y="303"/>
                    </a:lnTo>
                    <a:lnTo>
                      <a:pt x="642" y="309"/>
                    </a:lnTo>
                    <a:lnTo>
                      <a:pt x="634" y="318"/>
                    </a:lnTo>
                    <a:lnTo>
                      <a:pt x="646" y="325"/>
                    </a:lnTo>
                    <a:lnTo>
                      <a:pt x="636" y="338"/>
                    </a:lnTo>
                    <a:lnTo>
                      <a:pt x="634" y="339"/>
                    </a:lnTo>
                    <a:lnTo>
                      <a:pt x="633" y="339"/>
                    </a:lnTo>
                    <a:lnTo>
                      <a:pt x="614" y="331"/>
                    </a:lnTo>
                    <a:lnTo>
                      <a:pt x="595" y="321"/>
                    </a:lnTo>
                    <a:lnTo>
                      <a:pt x="580" y="322"/>
                    </a:lnTo>
                    <a:lnTo>
                      <a:pt x="578" y="322"/>
                    </a:lnTo>
                    <a:lnTo>
                      <a:pt x="572" y="315"/>
                    </a:lnTo>
                    <a:lnTo>
                      <a:pt x="570" y="314"/>
                    </a:lnTo>
                    <a:lnTo>
                      <a:pt x="559" y="318"/>
                    </a:lnTo>
                    <a:lnTo>
                      <a:pt x="558" y="319"/>
                    </a:lnTo>
                    <a:lnTo>
                      <a:pt x="558" y="320"/>
                    </a:lnTo>
                    <a:lnTo>
                      <a:pt x="557" y="331"/>
                    </a:lnTo>
                    <a:lnTo>
                      <a:pt x="557" y="334"/>
                    </a:lnTo>
                    <a:lnTo>
                      <a:pt x="559" y="357"/>
                    </a:lnTo>
                    <a:lnTo>
                      <a:pt x="559" y="362"/>
                    </a:lnTo>
                    <a:lnTo>
                      <a:pt x="551" y="377"/>
                    </a:lnTo>
                    <a:lnTo>
                      <a:pt x="548" y="382"/>
                    </a:lnTo>
                    <a:lnTo>
                      <a:pt x="547" y="382"/>
                    </a:lnTo>
                    <a:lnTo>
                      <a:pt x="523" y="368"/>
                    </a:lnTo>
                    <a:lnTo>
                      <a:pt x="522" y="368"/>
                    </a:lnTo>
                    <a:lnTo>
                      <a:pt x="518" y="375"/>
                    </a:lnTo>
                    <a:lnTo>
                      <a:pt x="501" y="389"/>
                    </a:lnTo>
                    <a:lnTo>
                      <a:pt x="501" y="391"/>
                    </a:lnTo>
                    <a:lnTo>
                      <a:pt x="499" y="393"/>
                    </a:lnTo>
                    <a:lnTo>
                      <a:pt x="492" y="419"/>
                    </a:lnTo>
                    <a:lnTo>
                      <a:pt x="492" y="422"/>
                    </a:lnTo>
                    <a:lnTo>
                      <a:pt x="487" y="429"/>
                    </a:lnTo>
                    <a:lnTo>
                      <a:pt x="485" y="431"/>
                    </a:lnTo>
                    <a:lnTo>
                      <a:pt x="483" y="432"/>
                    </a:lnTo>
                    <a:lnTo>
                      <a:pt x="476" y="434"/>
                    </a:lnTo>
                    <a:lnTo>
                      <a:pt x="474" y="436"/>
                    </a:lnTo>
                    <a:lnTo>
                      <a:pt x="472" y="443"/>
                    </a:lnTo>
                    <a:lnTo>
                      <a:pt x="485" y="468"/>
                    </a:lnTo>
                    <a:lnTo>
                      <a:pt x="486" y="469"/>
                    </a:lnTo>
                    <a:lnTo>
                      <a:pt x="485" y="484"/>
                    </a:lnTo>
                    <a:lnTo>
                      <a:pt x="484" y="486"/>
                    </a:lnTo>
                    <a:lnTo>
                      <a:pt x="483" y="487"/>
                    </a:lnTo>
                    <a:lnTo>
                      <a:pt x="480" y="489"/>
                    </a:lnTo>
                    <a:lnTo>
                      <a:pt x="472" y="497"/>
                    </a:lnTo>
                    <a:lnTo>
                      <a:pt x="468" y="502"/>
                    </a:lnTo>
                    <a:lnTo>
                      <a:pt x="453" y="533"/>
                    </a:lnTo>
                    <a:lnTo>
                      <a:pt x="443" y="545"/>
                    </a:lnTo>
                    <a:lnTo>
                      <a:pt x="443" y="547"/>
                    </a:lnTo>
                    <a:lnTo>
                      <a:pt x="445" y="559"/>
                    </a:lnTo>
                    <a:lnTo>
                      <a:pt x="446" y="560"/>
                    </a:lnTo>
                    <a:lnTo>
                      <a:pt x="446" y="567"/>
                    </a:lnTo>
                    <a:lnTo>
                      <a:pt x="427" y="579"/>
                    </a:lnTo>
                    <a:lnTo>
                      <a:pt x="416" y="582"/>
                    </a:lnTo>
                    <a:lnTo>
                      <a:pt x="405" y="583"/>
                    </a:lnTo>
                    <a:lnTo>
                      <a:pt x="410" y="612"/>
                    </a:lnTo>
                    <a:lnTo>
                      <a:pt x="410" y="619"/>
                    </a:lnTo>
                    <a:lnTo>
                      <a:pt x="406" y="625"/>
                    </a:lnTo>
                    <a:lnTo>
                      <a:pt x="406" y="627"/>
                    </a:lnTo>
                    <a:lnTo>
                      <a:pt x="404" y="651"/>
                    </a:lnTo>
                    <a:lnTo>
                      <a:pt x="404" y="665"/>
                    </a:lnTo>
                    <a:lnTo>
                      <a:pt x="403" y="669"/>
                    </a:lnTo>
                    <a:lnTo>
                      <a:pt x="399" y="671"/>
                    </a:lnTo>
                    <a:lnTo>
                      <a:pt x="399" y="674"/>
                    </a:lnTo>
                    <a:lnTo>
                      <a:pt x="398" y="676"/>
                    </a:lnTo>
                    <a:lnTo>
                      <a:pt x="397" y="686"/>
                    </a:lnTo>
                    <a:lnTo>
                      <a:pt x="396" y="689"/>
                    </a:lnTo>
                    <a:lnTo>
                      <a:pt x="390" y="699"/>
                    </a:lnTo>
                    <a:lnTo>
                      <a:pt x="379" y="719"/>
                    </a:lnTo>
                    <a:lnTo>
                      <a:pt x="367" y="738"/>
                    </a:lnTo>
                    <a:lnTo>
                      <a:pt x="380" y="748"/>
                    </a:lnTo>
                    <a:lnTo>
                      <a:pt x="381" y="749"/>
                    </a:lnTo>
                    <a:lnTo>
                      <a:pt x="385" y="749"/>
                    </a:lnTo>
                    <a:lnTo>
                      <a:pt x="386" y="750"/>
                    </a:lnTo>
                    <a:lnTo>
                      <a:pt x="387" y="752"/>
                    </a:lnTo>
                    <a:lnTo>
                      <a:pt x="390" y="775"/>
                    </a:lnTo>
                    <a:lnTo>
                      <a:pt x="390" y="778"/>
                    </a:lnTo>
                    <a:lnTo>
                      <a:pt x="389" y="779"/>
                    </a:lnTo>
                    <a:lnTo>
                      <a:pt x="381" y="793"/>
                    </a:lnTo>
                    <a:lnTo>
                      <a:pt x="381" y="794"/>
                    </a:lnTo>
                    <a:lnTo>
                      <a:pt x="380" y="794"/>
                    </a:lnTo>
                    <a:lnTo>
                      <a:pt x="365" y="791"/>
                    </a:lnTo>
                    <a:lnTo>
                      <a:pt x="350" y="787"/>
                    </a:lnTo>
                    <a:lnTo>
                      <a:pt x="340" y="789"/>
                    </a:lnTo>
                    <a:lnTo>
                      <a:pt x="330" y="797"/>
                    </a:lnTo>
                    <a:lnTo>
                      <a:pt x="327" y="800"/>
                    </a:lnTo>
                    <a:lnTo>
                      <a:pt x="318" y="813"/>
                    </a:lnTo>
                    <a:lnTo>
                      <a:pt x="311" y="829"/>
                    </a:lnTo>
                    <a:lnTo>
                      <a:pt x="305" y="834"/>
                    </a:lnTo>
                    <a:lnTo>
                      <a:pt x="307" y="843"/>
                    </a:lnTo>
                    <a:lnTo>
                      <a:pt x="307" y="848"/>
                    </a:lnTo>
                    <a:lnTo>
                      <a:pt x="298" y="864"/>
                    </a:lnTo>
                    <a:lnTo>
                      <a:pt x="300" y="871"/>
                    </a:lnTo>
                    <a:lnTo>
                      <a:pt x="307" y="890"/>
                    </a:lnTo>
                    <a:lnTo>
                      <a:pt x="303" y="897"/>
                    </a:lnTo>
                    <a:lnTo>
                      <a:pt x="303" y="901"/>
                    </a:lnTo>
                    <a:lnTo>
                      <a:pt x="305" y="915"/>
                    </a:lnTo>
                    <a:lnTo>
                      <a:pt x="305" y="917"/>
                    </a:lnTo>
                    <a:lnTo>
                      <a:pt x="304" y="920"/>
                    </a:lnTo>
                    <a:lnTo>
                      <a:pt x="303" y="924"/>
                    </a:lnTo>
                    <a:lnTo>
                      <a:pt x="301" y="927"/>
                    </a:lnTo>
                    <a:lnTo>
                      <a:pt x="301" y="928"/>
                    </a:lnTo>
                    <a:lnTo>
                      <a:pt x="310" y="951"/>
                    </a:lnTo>
                    <a:lnTo>
                      <a:pt x="311" y="956"/>
                    </a:lnTo>
                    <a:lnTo>
                      <a:pt x="311" y="960"/>
                    </a:lnTo>
                    <a:lnTo>
                      <a:pt x="309" y="983"/>
                    </a:lnTo>
                    <a:lnTo>
                      <a:pt x="305" y="1006"/>
                    </a:lnTo>
                    <a:lnTo>
                      <a:pt x="305" y="1007"/>
                    </a:lnTo>
                    <a:lnTo>
                      <a:pt x="312" y="1014"/>
                    </a:lnTo>
                    <a:lnTo>
                      <a:pt x="316" y="1019"/>
                    </a:lnTo>
                    <a:lnTo>
                      <a:pt x="317" y="1020"/>
                    </a:lnTo>
                    <a:lnTo>
                      <a:pt x="322" y="1020"/>
                    </a:lnTo>
                    <a:lnTo>
                      <a:pt x="324" y="1022"/>
                    </a:lnTo>
                    <a:lnTo>
                      <a:pt x="335" y="1038"/>
                    </a:lnTo>
                    <a:lnTo>
                      <a:pt x="336" y="1038"/>
                    </a:lnTo>
                    <a:lnTo>
                      <a:pt x="336" y="1039"/>
                    </a:lnTo>
                    <a:lnTo>
                      <a:pt x="335" y="1047"/>
                    </a:lnTo>
                    <a:lnTo>
                      <a:pt x="330" y="1057"/>
                    </a:lnTo>
                    <a:lnTo>
                      <a:pt x="329" y="1058"/>
                    </a:lnTo>
                    <a:lnTo>
                      <a:pt x="329" y="1064"/>
                    </a:lnTo>
                    <a:lnTo>
                      <a:pt x="328" y="1065"/>
                    </a:lnTo>
                    <a:lnTo>
                      <a:pt x="328" y="1067"/>
                    </a:lnTo>
                    <a:lnTo>
                      <a:pt x="327" y="1067"/>
                    </a:lnTo>
                    <a:lnTo>
                      <a:pt x="322" y="1065"/>
                    </a:lnTo>
                    <a:lnTo>
                      <a:pt x="319" y="1065"/>
                    </a:lnTo>
                    <a:lnTo>
                      <a:pt x="310" y="1069"/>
                    </a:lnTo>
                    <a:lnTo>
                      <a:pt x="309" y="1070"/>
                    </a:lnTo>
                    <a:lnTo>
                      <a:pt x="309" y="1071"/>
                    </a:lnTo>
                    <a:lnTo>
                      <a:pt x="311" y="1076"/>
                    </a:lnTo>
                    <a:lnTo>
                      <a:pt x="311" y="1079"/>
                    </a:lnTo>
                    <a:lnTo>
                      <a:pt x="312" y="1085"/>
                    </a:lnTo>
                    <a:lnTo>
                      <a:pt x="315" y="1092"/>
                    </a:lnTo>
                    <a:lnTo>
                      <a:pt x="318" y="1100"/>
                    </a:lnTo>
                    <a:lnTo>
                      <a:pt x="323" y="1112"/>
                    </a:lnTo>
                    <a:lnTo>
                      <a:pt x="324" y="1114"/>
                    </a:lnTo>
                    <a:lnTo>
                      <a:pt x="324" y="1120"/>
                    </a:lnTo>
                    <a:lnTo>
                      <a:pt x="323" y="1123"/>
                    </a:lnTo>
                    <a:lnTo>
                      <a:pt x="323" y="1124"/>
                    </a:lnTo>
                    <a:lnTo>
                      <a:pt x="322" y="1125"/>
                    </a:lnTo>
                    <a:lnTo>
                      <a:pt x="319" y="1129"/>
                    </a:lnTo>
                    <a:lnTo>
                      <a:pt x="319" y="1133"/>
                    </a:lnTo>
                    <a:lnTo>
                      <a:pt x="321" y="1139"/>
                    </a:lnTo>
                    <a:lnTo>
                      <a:pt x="321" y="1142"/>
                    </a:lnTo>
                    <a:lnTo>
                      <a:pt x="318" y="1149"/>
                    </a:lnTo>
                    <a:lnTo>
                      <a:pt x="317" y="1151"/>
                    </a:lnTo>
                    <a:lnTo>
                      <a:pt x="311" y="1160"/>
                    </a:lnTo>
                    <a:lnTo>
                      <a:pt x="304" y="1165"/>
                    </a:lnTo>
                    <a:lnTo>
                      <a:pt x="293" y="1165"/>
                    </a:lnTo>
                    <a:lnTo>
                      <a:pt x="293" y="1166"/>
                    </a:lnTo>
                    <a:lnTo>
                      <a:pt x="292" y="1167"/>
                    </a:lnTo>
                    <a:lnTo>
                      <a:pt x="292" y="1170"/>
                    </a:lnTo>
                    <a:lnTo>
                      <a:pt x="293" y="1172"/>
                    </a:lnTo>
                    <a:lnTo>
                      <a:pt x="293" y="1173"/>
                    </a:lnTo>
                    <a:lnTo>
                      <a:pt x="294" y="1174"/>
                    </a:lnTo>
                    <a:lnTo>
                      <a:pt x="294" y="1180"/>
                    </a:lnTo>
                    <a:lnTo>
                      <a:pt x="293" y="1180"/>
                    </a:lnTo>
                    <a:lnTo>
                      <a:pt x="292" y="1184"/>
                    </a:lnTo>
                    <a:lnTo>
                      <a:pt x="291" y="1185"/>
                    </a:lnTo>
                    <a:lnTo>
                      <a:pt x="285" y="1187"/>
                    </a:lnTo>
                    <a:lnTo>
                      <a:pt x="285" y="1193"/>
                    </a:lnTo>
                    <a:lnTo>
                      <a:pt x="290" y="1209"/>
                    </a:lnTo>
                    <a:lnTo>
                      <a:pt x="290" y="1215"/>
                    </a:lnTo>
                    <a:lnTo>
                      <a:pt x="291" y="1217"/>
                    </a:lnTo>
                    <a:lnTo>
                      <a:pt x="291" y="1218"/>
                    </a:lnTo>
                    <a:lnTo>
                      <a:pt x="290" y="1219"/>
                    </a:lnTo>
                    <a:lnTo>
                      <a:pt x="290" y="1221"/>
                    </a:lnTo>
                    <a:lnTo>
                      <a:pt x="288" y="1222"/>
                    </a:lnTo>
                    <a:lnTo>
                      <a:pt x="287" y="1228"/>
                    </a:lnTo>
                    <a:lnTo>
                      <a:pt x="287" y="1234"/>
                    </a:lnTo>
                    <a:lnTo>
                      <a:pt x="286" y="1237"/>
                    </a:lnTo>
                    <a:lnTo>
                      <a:pt x="286" y="1239"/>
                    </a:lnTo>
                    <a:lnTo>
                      <a:pt x="285" y="1241"/>
                    </a:lnTo>
                    <a:lnTo>
                      <a:pt x="284" y="1246"/>
                    </a:lnTo>
                    <a:lnTo>
                      <a:pt x="282" y="1248"/>
                    </a:lnTo>
                    <a:lnTo>
                      <a:pt x="276" y="1248"/>
                    </a:lnTo>
                    <a:lnTo>
                      <a:pt x="275" y="1247"/>
                    </a:lnTo>
                    <a:lnTo>
                      <a:pt x="275" y="1242"/>
                    </a:lnTo>
                    <a:lnTo>
                      <a:pt x="274" y="1240"/>
                    </a:lnTo>
                    <a:lnTo>
                      <a:pt x="274" y="1239"/>
                    </a:lnTo>
                    <a:lnTo>
                      <a:pt x="273" y="1236"/>
                    </a:lnTo>
                    <a:lnTo>
                      <a:pt x="273" y="1233"/>
                    </a:lnTo>
                    <a:lnTo>
                      <a:pt x="272" y="1230"/>
                    </a:lnTo>
                    <a:lnTo>
                      <a:pt x="271" y="1230"/>
                    </a:lnTo>
                    <a:lnTo>
                      <a:pt x="269" y="1229"/>
                    </a:lnTo>
                    <a:lnTo>
                      <a:pt x="266" y="1230"/>
                    </a:lnTo>
                    <a:lnTo>
                      <a:pt x="263" y="1229"/>
                    </a:lnTo>
                    <a:lnTo>
                      <a:pt x="263" y="1228"/>
                    </a:lnTo>
                    <a:lnTo>
                      <a:pt x="265" y="1228"/>
                    </a:lnTo>
                    <a:lnTo>
                      <a:pt x="265" y="1227"/>
                    </a:lnTo>
                    <a:lnTo>
                      <a:pt x="263" y="1225"/>
                    </a:lnTo>
                    <a:lnTo>
                      <a:pt x="263" y="1223"/>
                    </a:lnTo>
                    <a:lnTo>
                      <a:pt x="262" y="1224"/>
                    </a:lnTo>
                    <a:lnTo>
                      <a:pt x="262" y="1228"/>
                    </a:lnTo>
                    <a:lnTo>
                      <a:pt x="261" y="1228"/>
                    </a:lnTo>
                    <a:lnTo>
                      <a:pt x="261" y="1227"/>
                    </a:lnTo>
                    <a:lnTo>
                      <a:pt x="260" y="1224"/>
                    </a:lnTo>
                    <a:lnTo>
                      <a:pt x="260" y="1229"/>
                    </a:lnTo>
                    <a:lnTo>
                      <a:pt x="257" y="1229"/>
                    </a:lnTo>
                    <a:lnTo>
                      <a:pt x="257" y="1227"/>
                    </a:lnTo>
                    <a:lnTo>
                      <a:pt x="255" y="1224"/>
                    </a:lnTo>
                    <a:lnTo>
                      <a:pt x="254" y="1224"/>
                    </a:lnTo>
                    <a:lnTo>
                      <a:pt x="254" y="1228"/>
                    </a:lnTo>
                    <a:lnTo>
                      <a:pt x="253" y="1228"/>
                    </a:lnTo>
                    <a:lnTo>
                      <a:pt x="253" y="1227"/>
                    </a:lnTo>
                    <a:lnTo>
                      <a:pt x="251" y="1225"/>
                    </a:lnTo>
                    <a:lnTo>
                      <a:pt x="251" y="1223"/>
                    </a:lnTo>
                    <a:lnTo>
                      <a:pt x="250" y="1224"/>
                    </a:lnTo>
                    <a:lnTo>
                      <a:pt x="249" y="1224"/>
                    </a:lnTo>
                    <a:lnTo>
                      <a:pt x="249" y="1225"/>
                    </a:lnTo>
                    <a:lnTo>
                      <a:pt x="248" y="1223"/>
                    </a:lnTo>
                    <a:lnTo>
                      <a:pt x="247" y="1223"/>
                    </a:lnTo>
                    <a:lnTo>
                      <a:pt x="247" y="1218"/>
                    </a:lnTo>
                    <a:lnTo>
                      <a:pt x="245" y="1218"/>
                    </a:lnTo>
                    <a:lnTo>
                      <a:pt x="245" y="1221"/>
                    </a:lnTo>
                    <a:lnTo>
                      <a:pt x="244" y="1219"/>
                    </a:lnTo>
                    <a:lnTo>
                      <a:pt x="245" y="1217"/>
                    </a:lnTo>
                    <a:lnTo>
                      <a:pt x="245" y="1215"/>
                    </a:lnTo>
                    <a:lnTo>
                      <a:pt x="247" y="1213"/>
                    </a:lnTo>
                    <a:lnTo>
                      <a:pt x="245" y="1213"/>
                    </a:lnTo>
                    <a:lnTo>
                      <a:pt x="245" y="1212"/>
                    </a:lnTo>
                    <a:lnTo>
                      <a:pt x="244" y="1211"/>
                    </a:lnTo>
                    <a:lnTo>
                      <a:pt x="244" y="1213"/>
                    </a:lnTo>
                    <a:lnTo>
                      <a:pt x="242" y="1213"/>
                    </a:lnTo>
                    <a:lnTo>
                      <a:pt x="242" y="1210"/>
                    </a:lnTo>
                    <a:lnTo>
                      <a:pt x="241" y="1208"/>
                    </a:lnTo>
                    <a:lnTo>
                      <a:pt x="242" y="1206"/>
                    </a:lnTo>
                    <a:lnTo>
                      <a:pt x="242" y="1205"/>
                    </a:lnTo>
                    <a:lnTo>
                      <a:pt x="241" y="1205"/>
                    </a:lnTo>
                    <a:lnTo>
                      <a:pt x="240" y="1204"/>
                    </a:lnTo>
                    <a:lnTo>
                      <a:pt x="238" y="1204"/>
                    </a:lnTo>
                    <a:lnTo>
                      <a:pt x="241" y="1199"/>
                    </a:lnTo>
                    <a:lnTo>
                      <a:pt x="241" y="1198"/>
                    </a:lnTo>
                    <a:lnTo>
                      <a:pt x="242" y="1198"/>
                    </a:lnTo>
                    <a:lnTo>
                      <a:pt x="242" y="1200"/>
                    </a:lnTo>
                    <a:lnTo>
                      <a:pt x="241" y="1203"/>
                    </a:lnTo>
                    <a:lnTo>
                      <a:pt x="242" y="1203"/>
                    </a:lnTo>
                    <a:lnTo>
                      <a:pt x="243" y="1202"/>
                    </a:lnTo>
                    <a:lnTo>
                      <a:pt x="243" y="1199"/>
                    </a:lnTo>
                    <a:lnTo>
                      <a:pt x="242" y="1198"/>
                    </a:lnTo>
                    <a:lnTo>
                      <a:pt x="242" y="1196"/>
                    </a:lnTo>
                    <a:lnTo>
                      <a:pt x="241" y="1193"/>
                    </a:lnTo>
                    <a:lnTo>
                      <a:pt x="241" y="1192"/>
                    </a:lnTo>
                    <a:lnTo>
                      <a:pt x="242" y="1190"/>
                    </a:lnTo>
                    <a:lnTo>
                      <a:pt x="241" y="1188"/>
                    </a:lnTo>
                    <a:lnTo>
                      <a:pt x="241" y="1186"/>
                    </a:lnTo>
                    <a:lnTo>
                      <a:pt x="240" y="1184"/>
                    </a:lnTo>
                    <a:lnTo>
                      <a:pt x="240" y="1182"/>
                    </a:lnTo>
                    <a:lnTo>
                      <a:pt x="238" y="1181"/>
                    </a:lnTo>
                    <a:lnTo>
                      <a:pt x="237" y="1179"/>
                    </a:lnTo>
                    <a:lnTo>
                      <a:pt x="237" y="1176"/>
                    </a:lnTo>
                    <a:lnTo>
                      <a:pt x="238" y="1175"/>
                    </a:lnTo>
                    <a:lnTo>
                      <a:pt x="240" y="1172"/>
                    </a:lnTo>
                    <a:lnTo>
                      <a:pt x="240" y="1169"/>
                    </a:lnTo>
                    <a:lnTo>
                      <a:pt x="242" y="1168"/>
                    </a:lnTo>
                    <a:lnTo>
                      <a:pt x="243" y="1170"/>
                    </a:lnTo>
                    <a:lnTo>
                      <a:pt x="243" y="1174"/>
                    </a:lnTo>
                    <a:lnTo>
                      <a:pt x="244" y="1178"/>
                    </a:lnTo>
                    <a:lnTo>
                      <a:pt x="244" y="1174"/>
                    </a:lnTo>
                    <a:lnTo>
                      <a:pt x="245" y="1172"/>
                    </a:lnTo>
                    <a:lnTo>
                      <a:pt x="245" y="1165"/>
                    </a:lnTo>
                    <a:lnTo>
                      <a:pt x="244" y="1165"/>
                    </a:lnTo>
                    <a:lnTo>
                      <a:pt x="243" y="1163"/>
                    </a:lnTo>
                    <a:lnTo>
                      <a:pt x="242" y="1165"/>
                    </a:lnTo>
                    <a:lnTo>
                      <a:pt x="242" y="1166"/>
                    </a:lnTo>
                    <a:lnTo>
                      <a:pt x="240" y="1165"/>
                    </a:lnTo>
                    <a:lnTo>
                      <a:pt x="240" y="1166"/>
                    </a:lnTo>
                    <a:lnTo>
                      <a:pt x="236" y="1166"/>
                    </a:lnTo>
                    <a:lnTo>
                      <a:pt x="234" y="1168"/>
                    </a:lnTo>
                    <a:lnTo>
                      <a:pt x="234" y="1169"/>
                    </a:lnTo>
                    <a:lnTo>
                      <a:pt x="235" y="1169"/>
                    </a:lnTo>
                    <a:lnTo>
                      <a:pt x="235" y="1180"/>
                    </a:lnTo>
                    <a:lnTo>
                      <a:pt x="236" y="1182"/>
                    </a:lnTo>
                    <a:lnTo>
                      <a:pt x="237" y="1184"/>
                    </a:lnTo>
                    <a:lnTo>
                      <a:pt x="238" y="1184"/>
                    </a:lnTo>
                    <a:lnTo>
                      <a:pt x="240" y="1186"/>
                    </a:lnTo>
                    <a:lnTo>
                      <a:pt x="240" y="1188"/>
                    </a:lnTo>
                    <a:lnTo>
                      <a:pt x="238" y="1192"/>
                    </a:lnTo>
                    <a:lnTo>
                      <a:pt x="237" y="1194"/>
                    </a:lnTo>
                    <a:lnTo>
                      <a:pt x="235" y="1197"/>
                    </a:lnTo>
                    <a:lnTo>
                      <a:pt x="232" y="1197"/>
                    </a:lnTo>
                    <a:lnTo>
                      <a:pt x="231" y="1194"/>
                    </a:lnTo>
                    <a:lnTo>
                      <a:pt x="231" y="1193"/>
                    </a:lnTo>
                    <a:lnTo>
                      <a:pt x="232" y="1190"/>
                    </a:lnTo>
                    <a:lnTo>
                      <a:pt x="232" y="1188"/>
                    </a:lnTo>
                    <a:lnTo>
                      <a:pt x="231" y="1186"/>
                    </a:lnTo>
                    <a:lnTo>
                      <a:pt x="231" y="1182"/>
                    </a:lnTo>
                    <a:lnTo>
                      <a:pt x="230" y="1181"/>
                    </a:lnTo>
                    <a:lnTo>
                      <a:pt x="230" y="1180"/>
                    </a:lnTo>
                    <a:lnTo>
                      <a:pt x="228" y="1180"/>
                    </a:lnTo>
                    <a:lnTo>
                      <a:pt x="225" y="1178"/>
                    </a:lnTo>
                    <a:lnTo>
                      <a:pt x="224" y="1178"/>
                    </a:lnTo>
                    <a:lnTo>
                      <a:pt x="223" y="1179"/>
                    </a:lnTo>
                    <a:lnTo>
                      <a:pt x="225" y="1181"/>
                    </a:lnTo>
                    <a:lnTo>
                      <a:pt x="226" y="1181"/>
                    </a:lnTo>
                    <a:lnTo>
                      <a:pt x="230" y="1185"/>
                    </a:lnTo>
                    <a:lnTo>
                      <a:pt x="230" y="1194"/>
                    </a:lnTo>
                    <a:lnTo>
                      <a:pt x="229" y="1196"/>
                    </a:lnTo>
                    <a:lnTo>
                      <a:pt x="228" y="1196"/>
                    </a:lnTo>
                    <a:lnTo>
                      <a:pt x="225" y="1193"/>
                    </a:lnTo>
                    <a:lnTo>
                      <a:pt x="224" y="1193"/>
                    </a:lnTo>
                    <a:lnTo>
                      <a:pt x="224" y="1194"/>
                    </a:lnTo>
                    <a:lnTo>
                      <a:pt x="228" y="1198"/>
                    </a:lnTo>
                    <a:lnTo>
                      <a:pt x="230" y="1202"/>
                    </a:lnTo>
                    <a:lnTo>
                      <a:pt x="234" y="1203"/>
                    </a:lnTo>
                    <a:lnTo>
                      <a:pt x="234" y="1206"/>
                    </a:lnTo>
                    <a:lnTo>
                      <a:pt x="232" y="1209"/>
                    </a:lnTo>
                    <a:lnTo>
                      <a:pt x="232" y="1210"/>
                    </a:lnTo>
                    <a:lnTo>
                      <a:pt x="236" y="1213"/>
                    </a:lnTo>
                    <a:lnTo>
                      <a:pt x="235" y="1215"/>
                    </a:lnTo>
                    <a:lnTo>
                      <a:pt x="235" y="1216"/>
                    </a:lnTo>
                    <a:lnTo>
                      <a:pt x="234" y="1217"/>
                    </a:lnTo>
                    <a:lnTo>
                      <a:pt x="234" y="1218"/>
                    </a:lnTo>
                    <a:lnTo>
                      <a:pt x="232" y="1218"/>
                    </a:lnTo>
                    <a:lnTo>
                      <a:pt x="231" y="1217"/>
                    </a:lnTo>
                    <a:lnTo>
                      <a:pt x="229" y="1217"/>
                    </a:lnTo>
                    <a:lnTo>
                      <a:pt x="229" y="1221"/>
                    </a:lnTo>
                    <a:lnTo>
                      <a:pt x="228" y="1222"/>
                    </a:lnTo>
                    <a:lnTo>
                      <a:pt x="228" y="1225"/>
                    </a:lnTo>
                    <a:lnTo>
                      <a:pt x="226" y="1228"/>
                    </a:lnTo>
                    <a:lnTo>
                      <a:pt x="226" y="1233"/>
                    </a:lnTo>
                    <a:lnTo>
                      <a:pt x="225" y="1231"/>
                    </a:lnTo>
                    <a:lnTo>
                      <a:pt x="225" y="1235"/>
                    </a:lnTo>
                    <a:lnTo>
                      <a:pt x="224" y="1230"/>
                    </a:lnTo>
                    <a:lnTo>
                      <a:pt x="223" y="1230"/>
                    </a:lnTo>
                    <a:lnTo>
                      <a:pt x="223" y="1235"/>
                    </a:lnTo>
                    <a:lnTo>
                      <a:pt x="224" y="1236"/>
                    </a:lnTo>
                    <a:lnTo>
                      <a:pt x="222" y="1239"/>
                    </a:lnTo>
                    <a:lnTo>
                      <a:pt x="219" y="1239"/>
                    </a:lnTo>
                    <a:lnTo>
                      <a:pt x="219" y="1237"/>
                    </a:lnTo>
                    <a:lnTo>
                      <a:pt x="220" y="1236"/>
                    </a:lnTo>
                    <a:lnTo>
                      <a:pt x="220" y="1235"/>
                    </a:lnTo>
                    <a:lnTo>
                      <a:pt x="219" y="1236"/>
                    </a:lnTo>
                    <a:lnTo>
                      <a:pt x="218" y="1236"/>
                    </a:lnTo>
                    <a:lnTo>
                      <a:pt x="217" y="1237"/>
                    </a:lnTo>
                    <a:lnTo>
                      <a:pt x="216" y="1237"/>
                    </a:lnTo>
                    <a:lnTo>
                      <a:pt x="216" y="1236"/>
                    </a:lnTo>
                    <a:lnTo>
                      <a:pt x="214" y="1236"/>
                    </a:lnTo>
                    <a:lnTo>
                      <a:pt x="216" y="1240"/>
                    </a:lnTo>
                    <a:lnTo>
                      <a:pt x="213" y="1242"/>
                    </a:lnTo>
                    <a:lnTo>
                      <a:pt x="206" y="1242"/>
                    </a:lnTo>
                    <a:lnTo>
                      <a:pt x="207" y="1241"/>
                    </a:lnTo>
                    <a:lnTo>
                      <a:pt x="207" y="1239"/>
                    </a:lnTo>
                    <a:lnTo>
                      <a:pt x="206" y="1237"/>
                    </a:lnTo>
                    <a:lnTo>
                      <a:pt x="205" y="1235"/>
                    </a:lnTo>
                    <a:lnTo>
                      <a:pt x="204" y="1235"/>
                    </a:lnTo>
                    <a:lnTo>
                      <a:pt x="204" y="1236"/>
                    </a:lnTo>
                    <a:lnTo>
                      <a:pt x="203" y="1234"/>
                    </a:lnTo>
                    <a:lnTo>
                      <a:pt x="201" y="1234"/>
                    </a:lnTo>
                    <a:lnTo>
                      <a:pt x="201" y="1231"/>
                    </a:lnTo>
                    <a:lnTo>
                      <a:pt x="200" y="1231"/>
                    </a:lnTo>
                    <a:lnTo>
                      <a:pt x="200" y="1235"/>
                    </a:lnTo>
                    <a:lnTo>
                      <a:pt x="199" y="1234"/>
                    </a:lnTo>
                    <a:lnTo>
                      <a:pt x="199" y="1230"/>
                    </a:lnTo>
                    <a:lnTo>
                      <a:pt x="198" y="1230"/>
                    </a:lnTo>
                    <a:lnTo>
                      <a:pt x="199" y="1229"/>
                    </a:lnTo>
                    <a:lnTo>
                      <a:pt x="198" y="1228"/>
                    </a:lnTo>
                    <a:lnTo>
                      <a:pt x="197" y="1229"/>
                    </a:lnTo>
                    <a:lnTo>
                      <a:pt x="194" y="1229"/>
                    </a:lnTo>
                    <a:lnTo>
                      <a:pt x="198" y="1233"/>
                    </a:lnTo>
                    <a:lnTo>
                      <a:pt x="199" y="1235"/>
                    </a:lnTo>
                    <a:lnTo>
                      <a:pt x="199" y="1236"/>
                    </a:lnTo>
                    <a:lnTo>
                      <a:pt x="201" y="1236"/>
                    </a:lnTo>
                    <a:lnTo>
                      <a:pt x="203" y="1237"/>
                    </a:lnTo>
                    <a:lnTo>
                      <a:pt x="203" y="1240"/>
                    </a:lnTo>
                    <a:lnTo>
                      <a:pt x="199" y="1240"/>
                    </a:lnTo>
                    <a:lnTo>
                      <a:pt x="199" y="1241"/>
                    </a:lnTo>
                    <a:lnTo>
                      <a:pt x="200" y="1241"/>
                    </a:lnTo>
                    <a:lnTo>
                      <a:pt x="200" y="1242"/>
                    </a:lnTo>
                    <a:lnTo>
                      <a:pt x="197" y="1243"/>
                    </a:lnTo>
                    <a:lnTo>
                      <a:pt x="197" y="1245"/>
                    </a:lnTo>
                    <a:lnTo>
                      <a:pt x="198" y="1245"/>
                    </a:lnTo>
                    <a:lnTo>
                      <a:pt x="195" y="1246"/>
                    </a:lnTo>
                    <a:lnTo>
                      <a:pt x="192" y="1245"/>
                    </a:lnTo>
                    <a:lnTo>
                      <a:pt x="194" y="1247"/>
                    </a:lnTo>
                    <a:lnTo>
                      <a:pt x="193" y="1248"/>
                    </a:lnTo>
                    <a:lnTo>
                      <a:pt x="192" y="1247"/>
                    </a:lnTo>
                    <a:lnTo>
                      <a:pt x="191" y="1247"/>
                    </a:lnTo>
                    <a:lnTo>
                      <a:pt x="191" y="1248"/>
                    </a:lnTo>
                    <a:lnTo>
                      <a:pt x="189" y="1248"/>
                    </a:lnTo>
                    <a:lnTo>
                      <a:pt x="188" y="1247"/>
                    </a:lnTo>
                    <a:lnTo>
                      <a:pt x="187" y="1248"/>
                    </a:lnTo>
                    <a:lnTo>
                      <a:pt x="188" y="1248"/>
                    </a:lnTo>
                    <a:lnTo>
                      <a:pt x="188" y="1249"/>
                    </a:lnTo>
                    <a:lnTo>
                      <a:pt x="186" y="1251"/>
                    </a:lnTo>
                    <a:lnTo>
                      <a:pt x="185" y="1251"/>
                    </a:lnTo>
                    <a:lnTo>
                      <a:pt x="185" y="1248"/>
                    </a:lnTo>
                    <a:lnTo>
                      <a:pt x="184" y="1249"/>
                    </a:lnTo>
                    <a:lnTo>
                      <a:pt x="184" y="1253"/>
                    </a:lnTo>
                    <a:lnTo>
                      <a:pt x="185" y="1253"/>
                    </a:lnTo>
                    <a:lnTo>
                      <a:pt x="187" y="1252"/>
                    </a:lnTo>
                    <a:lnTo>
                      <a:pt x="189" y="1252"/>
                    </a:lnTo>
                    <a:lnTo>
                      <a:pt x="191" y="1253"/>
                    </a:lnTo>
                    <a:lnTo>
                      <a:pt x="187" y="1256"/>
                    </a:lnTo>
                    <a:lnTo>
                      <a:pt x="188" y="1255"/>
                    </a:lnTo>
                    <a:lnTo>
                      <a:pt x="189" y="1255"/>
                    </a:lnTo>
                    <a:lnTo>
                      <a:pt x="189" y="1256"/>
                    </a:lnTo>
                    <a:lnTo>
                      <a:pt x="188" y="1256"/>
                    </a:lnTo>
                    <a:lnTo>
                      <a:pt x="187" y="1258"/>
                    </a:lnTo>
                    <a:lnTo>
                      <a:pt x="186" y="1258"/>
                    </a:lnTo>
                    <a:lnTo>
                      <a:pt x="186" y="1259"/>
                    </a:lnTo>
                    <a:lnTo>
                      <a:pt x="185" y="1260"/>
                    </a:lnTo>
                    <a:lnTo>
                      <a:pt x="182" y="1261"/>
                    </a:lnTo>
                    <a:lnTo>
                      <a:pt x="179" y="1260"/>
                    </a:lnTo>
                    <a:lnTo>
                      <a:pt x="175" y="1260"/>
                    </a:lnTo>
                    <a:lnTo>
                      <a:pt x="174" y="1261"/>
                    </a:lnTo>
                    <a:lnTo>
                      <a:pt x="178" y="1262"/>
                    </a:lnTo>
                    <a:lnTo>
                      <a:pt x="179" y="1262"/>
                    </a:lnTo>
                    <a:lnTo>
                      <a:pt x="176" y="1261"/>
                    </a:lnTo>
                    <a:lnTo>
                      <a:pt x="176" y="1260"/>
                    </a:lnTo>
                    <a:lnTo>
                      <a:pt x="179" y="1260"/>
                    </a:lnTo>
                    <a:lnTo>
                      <a:pt x="181" y="1261"/>
                    </a:lnTo>
                    <a:lnTo>
                      <a:pt x="181" y="1264"/>
                    </a:lnTo>
                    <a:lnTo>
                      <a:pt x="180" y="1264"/>
                    </a:lnTo>
                    <a:lnTo>
                      <a:pt x="175" y="1265"/>
                    </a:lnTo>
                    <a:lnTo>
                      <a:pt x="180" y="1265"/>
                    </a:lnTo>
                    <a:lnTo>
                      <a:pt x="180" y="1266"/>
                    </a:lnTo>
                    <a:lnTo>
                      <a:pt x="175" y="1271"/>
                    </a:lnTo>
                    <a:lnTo>
                      <a:pt x="173" y="1272"/>
                    </a:lnTo>
                    <a:lnTo>
                      <a:pt x="169" y="1272"/>
                    </a:lnTo>
                    <a:lnTo>
                      <a:pt x="168" y="1271"/>
                    </a:lnTo>
                    <a:lnTo>
                      <a:pt x="168" y="1272"/>
                    </a:lnTo>
                    <a:lnTo>
                      <a:pt x="169" y="1273"/>
                    </a:lnTo>
                    <a:lnTo>
                      <a:pt x="169" y="1279"/>
                    </a:lnTo>
                    <a:lnTo>
                      <a:pt x="168" y="1279"/>
                    </a:lnTo>
                    <a:lnTo>
                      <a:pt x="166" y="1283"/>
                    </a:lnTo>
                    <a:lnTo>
                      <a:pt x="164" y="1284"/>
                    </a:lnTo>
                    <a:lnTo>
                      <a:pt x="163" y="1284"/>
                    </a:lnTo>
                    <a:lnTo>
                      <a:pt x="162" y="1285"/>
                    </a:lnTo>
                    <a:lnTo>
                      <a:pt x="161" y="1285"/>
                    </a:lnTo>
                    <a:lnTo>
                      <a:pt x="161" y="1288"/>
                    </a:lnTo>
                    <a:lnTo>
                      <a:pt x="160" y="1289"/>
                    </a:lnTo>
                    <a:lnTo>
                      <a:pt x="160" y="1290"/>
                    </a:lnTo>
                    <a:lnTo>
                      <a:pt x="157" y="1290"/>
                    </a:lnTo>
                    <a:lnTo>
                      <a:pt x="156" y="1291"/>
                    </a:lnTo>
                    <a:lnTo>
                      <a:pt x="156" y="1292"/>
                    </a:lnTo>
                    <a:lnTo>
                      <a:pt x="155" y="1294"/>
                    </a:lnTo>
                    <a:lnTo>
                      <a:pt x="154" y="1294"/>
                    </a:lnTo>
                    <a:lnTo>
                      <a:pt x="154" y="1292"/>
                    </a:lnTo>
                    <a:lnTo>
                      <a:pt x="153" y="1295"/>
                    </a:lnTo>
                    <a:lnTo>
                      <a:pt x="151" y="1296"/>
                    </a:lnTo>
                    <a:lnTo>
                      <a:pt x="151" y="1298"/>
                    </a:lnTo>
                    <a:lnTo>
                      <a:pt x="150" y="1299"/>
                    </a:lnTo>
                    <a:lnTo>
                      <a:pt x="149" y="1298"/>
                    </a:lnTo>
                    <a:lnTo>
                      <a:pt x="148" y="1299"/>
                    </a:lnTo>
                    <a:lnTo>
                      <a:pt x="148" y="1298"/>
                    </a:lnTo>
                    <a:lnTo>
                      <a:pt x="147" y="1298"/>
                    </a:lnTo>
                    <a:lnTo>
                      <a:pt x="147" y="1301"/>
                    </a:lnTo>
                    <a:lnTo>
                      <a:pt x="144" y="1301"/>
                    </a:lnTo>
                    <a:lnTo>
                      <a:pt x="142" y="1303"/>
                    </a:lnTo>
                    <a:lnTo>
                      <a:pt x="141" y="1303"/>
                    </a:lnTo>
                    <a:lnTo>
                      <a:pt x="141" y="1305"/>
                    </a:lnTo>
                    <a:lnTo>
                      <a:pt x="139" y="1307"/>
                    </a:lnTo>
                    <a:lnTo>
                      <a:pt x="139" y="1309"/>
                    </a:lnTo>
                    <a:lnTo>
                      <a:pt x="138" y="1310"/>
                    </a:lnTo>
                    <a:lnTo>
                      <a:pt x="137" y="1309"/>
                    </a:lnTo>
                    <a:lnTo>
                      <a:pt x="137" y="1308"/>
                    </a:lnTo>
                    <a:lnTo>
                      <a:pt x="136" y="1308"/>
                    </a:lnTo>
                    <a:lnTo>
                      <a:pt x="135" y="1310"/>
                    </a:lnTo>
                    <a:lnTo>
                      <a:pt x="135" y="1311"/>
                    </a:lnTo>
                    <a:lnTo>
                      <a:pt x="132" y="1311"/>
                    </a:lnTo>
                    <a:lnTo>
                      <a:pt x="132" y="1310"/>
                    </a:lnTo>
                    <a:lnTo>
                      <a:pt x="131" y="1310"/>
                    </a:lnTo>
                    <a:lnTo>
                      <a:pt x="131" y="1309"/>
                    </a:lnTo>
                    <a:lnTo>
                      <a:pt x="132" y="1308"/>
                    </a:lnTo>
                    <a:lnTo>
                      <a:pt x="132" y="1305"/>
                    </a:lnTo>
                    <a:lnTo>
                      <a:pt x="131" y="1303"/>
                    </a:lnTo>
                    <a:lnTo>
                      <a:pt x="131" y="1302"/>
                    </a:lnTo>
                    <a:lnTo>
                      <a:pt x="130" y="1302"/>
                    </a:lnTo>
                    <a:lnTo>
                      <a:pt x="130" y="1303"/>
                    </a:lnTo>
                    <a:lnTo>
                      <a:pt x="131" y="1305"/>
                    </a:lnTo>
                    <a:lnTo>
                      <a:pt x="130" y="1307"/>
                    </a:lnTo>
                    <a:lnTo>
                      <a:pt x="130" y="1308"/>
                    </a:lnTo>
                    <a:lnTo>
                      <a:pt x="126" y="1311"/>
                    </a:lnTo>
                    <a:lnTo>
                      <a:pt x="127" y="1313"/>
                    </a:lnTo>
                    <a:lnTo>
                      <a:pt x="126" y="1314"/>
                    </a:lnTo>
                    <a:lnTo>
                      <a:pt x="119" y="1314"/>
                    </a:lnTo>
                    <a:lnTo>
                      <a:pt x="118" y="1315"/>
                    </a:lnTo>
                    <a:lnTo>
                      <a:pt x="114" y="1315"/>
                    </a:lnTo>
                    <a:lnTo>
                      <a:pt x="116" y="1316"/>
                    </a:lnTo>
                    <a:lnTo>
                      <a:pt x="114" y="1316"/>
                    </a:lnTo>
                    <a:lnTo>
                      <a:pt x="113" y="1315"/>
                    </a:lnTo>
                    <a:lnTo>
                      <a:pt x="114" y="1317"/>
                    </a:lnTo>
                    <a:lnTo>
                      <a:pt x="113" y="1319"/>
                    </a:lnTo>
                    <a:lnTo>
                      <a:pt x="112" y="1317"/>
                    </a:lnTo>
                    <a:lnTo>
                      <a:pt x="112" y="1319"/>
                    </a:lnTo>
                    <a:lnTo>
                      <a:pt x="104" y="1319"/>
                    </a:lnTo>
                    <a:lnTo>
                      <a:pt x="99" y="1317"/>
                    </a:lnTo>
                    <a:lnTo>
                      <a:pt x="98" y="1316"/>
                    </a:lnTo>
                    <a:lnTo>
                      <a:pt x="98" y="1315"/>
                    </a:lnTo>
                    <a:lnTo>
                      <a:pt x="95" y="1316"/>
                    </a:lnTo>
                    <a:lnTo>
                      <a:pt x="94" y="1317"/>
                    </a:lnTo>
                    <a:lnTo>
                      <a:pt x="94" y="1316"/>
                    </a:lnTo>
                    <a:lnTo>
                      <a:pt x="91" y="1317"/>
                    </a:lnTo>
                    <a:lnTo>
                      <a:pt x="91" y="1320"/>
                    </a:lnTo>
                    <a:lnTo>
                      <a:pt x="87" y="1320"/>
                    </a:lnTo>
                    <a:lnTo>
                      <a:pt x="87" y="1317"/>
                    </a:lnTo>
                    <a:lnTo>
                      <a:pt x="89" y="1315"/>
                    </a:lnTo>
                    <a:lnTo>
                      <a:pt x="91" y="1315"/>
                    </a:lnTo>
                    <a:lnTo>
                      <a:pt x="91" y="1314"/>
                    </a:lnTo>
                    <a:lnTo>
                      <a:pt x="92" y="1314"/>
                    </a:lnTo>
                    <a:lnTo>
                      <a:pt x="92" y="1315"/>
                    </a:lnTo>
                    <a:lnTo>
                      <a:pt x="93" y="1315"/>
                    </a:lnTo>
                    <a:lnTo>
                      <a:pt x="93" y="1311"/>
                    </a:lnTo>
                    <a:lnTo>
                      <a:pt x="91" y="1314"/>
                    </a:lnTo>
                    <a:lnTo>
                      <a:pt x="89" y="1314"/>
                    </a:lnTo>
                    <a:lnTo>
                      <a:pt x="88" y="1315"/>
                    </a:lnTo>
                    <a:lnTo>
                      <a:pt x="86" y="1316"/>
                    </a:lnTo>
                    <a:lnTo>
                      <a:pt x="85" y="1316"/>
                    </a:lnTo>
                    <a:lnTo>
                      <a:pt x="86" y="1315"/>
                    </a:lnTo>
                    <a:lnTo>
                      <a:pt x="87" y="1313"/>
                    </a:lnTo>
                    <a:lnTo>
                      <a:pt x="87" y="1311"/>
                    </a:lnTo>
                    <a:lnTo>
                      <a:pt x="85" y="1315"/>
                    </a:lnTo>
                    <a:lnTo>
                      <a:pt x="83" y="1315"/>
                    </a:lnTo>
                    <a:lnTo>
                      <a:pt x="83" y="1313"/>
                    </a:lnTo>
                    <a:lnTo>
                      <a:pt x="82" y="1313"/>
                    </a:lnTo>
                    <a:lnTo>
                      <a:pt x="82" y="1314"/>
                    </a:lnTo>
                    <a:lnTo>
                      <a:pt x="81" y="1314"/>
                    </a:lnTo>
                    <a:lnTo>
                      <a:pt x="79" y="1311"/>
                    </a:lnTo>
                    <a:lnTo>
                      <a:pt x="81" y="1310"/>
                    </a:lnTo>
                    <a:lnTo>
                      <a:pt x="86" y="1310"/>
                    </a:lnTo>
                    <a:lnTo>
                      <a:pt x="87" y="1309"/>
                    </a:lnTo>
                    <a:lnTo>
                      <a:pt x="82" y="1309"/>
                    </a:lnTo>
                    <a:lnTo>
                      <a:pt x="79" y="1305"/>
                    </a:lnTo>
                    <a:lnTo>
                      <a:pt x="77" y="1305"/>
                    </a:lnTo>
                    <a:lnTo>
                      <a:pt x="80" y="1309"/>
                    </a:lnTo>
                    <a:lnTo>
                      <a:pt x="79" y="1310"/>
                    </a:lnTo>
                    <a:lnTo>
                      <a:pt x="76" y="1310"/>
                    </a:lnTo>
                    <a:lnTo>
                      <a:pt x="75" y="1309"/>
                    </a:lnTo>
                    <a:lnTo>
                      <a:pt x="76" y="1308"/>
                    </a:lnTo>
                    <a:lnTo>
                      <a:pt x="76" y="1307"/>
                    </a:lnTo>
                    <a:lnTo>
                      <a:pt x="75" y="1305"/>
                    </a:lnTo>
                    <a:lnTo>
                      <a:pt x="75" y="1309"/>
                    </a:lnTo>
                    <a:lnTo>
                      <a:pt x="74" y="1310"/>
                    </a:lnTo>
                    <a:lnTo>
                      <a:pt x="75" y="1310"/>
                    </a:lnTo>
                    <a:lnTo>
                      <a:pt x="75" y="1311"/>
                    </a:lnTo>
                    <a:lnTo>
                      <a:pt x="76" y="1313"/>
                    </a:lnTo>
                    <a:lnTo>
                      <a:pt x="77" y="1313"/>
                    </a:lnTo>
                    <a:lnTo>
                      <a:pt x="77" y="1314"/>
                    </a:lnTo>
                    <a:lnTo>
                      <a:pt x="79" y="1314"/>
                    </a:lnTo>
                    <a:lnTo>
                      <a:pt x="79" y="1315"/>
                    </a:lnTo>
                    <a:lnTo>
                      <a:pt x="75" y="1315"/>
                    </a:lnTo>
                    <a:lnTo>
                      <a:pt x="71" y="1314"/>
                    </a:lnTo>
                    <a:lnTo>
                      <a:pt x="70" y="1314"/>
                    </a:lnTo>
                    <a:lnTo>
                      <a:pt x="68" y="1311"/>
                    </a:lnTo>
                    <a:lnTo>
                      <a:pt x="68" y="1310"/>
                    </a:lnTo>
                    <a:lnTo>
                      <a:pt x="69" y="1309"/>
                    </a:lnTo>
                    <a:lnTo>
                      <a:pt x="69" y="1308"/>
                    </a:lnTo>
                    <a:lnTo>
                      <a:pt x="70" y="1307"/>
                    </a:lnTo>
                    <a:lnTo>
                      <a:pt x="70" y="1305"/>
                    </a:lnTo>
                    <a:lnTo>
                      <a:pt x="74" y="1305"/>
                    </a:lnTo>
                    <a:lnTo>
                      <a:pt x="73" y="1304"/>
                    </a:lnTo>
                    <a:lnTo>
                      <a:pt x="74" y="1303"/>
                    </a:lnTo>
                    <a:lnTo>
                      <a:pt x="76" y="1302"/>
                    </a:lnTo>
                    <a:lnTo>
                      <a:pt x="77" y="1301"/>
                    </a:lnTo>
                    <a:lnTo>
                      <a:pt x="81" y="1298"/>
                    </a:lnTo>
                    <a:lnTo>
                      <a:pt x="79" y="1298"/>
                    </a:lnTo>
                    <a:lnTo>
                      <a:pt x="75" y="1302"/>
                    </a:lnTo>
                    <a:lnTo>
                      <a:pt x="74" y="1302"/>
                    </a:lnTo>
                    <a:lnTo>
                      <a:pt x="71" y="1298"/>
                    </a:lnTo>
                    <a:lnTo>
                      <a:pt x="73" y="1296"/>
                    </a:lnTo>
                    <a:lnTo>
                      <a:pt x="74" y="1296"/>
                    </a:lnTo>
                    <a:lnTo>
                      <a:pt x="75" y="1295"/>
                    </a:lnTo>
                    <a:lnTo>
                      <a:pt x="74" y="1294"/>
                    </a:lnTo>
                    <a:lnTo>
                      <a:pt x="73" y="1294"/>
                    </a:lnTo>
                    <a:lnTo>
                      <a:pt x="73" y="1295"/>
                    </a:lnTo>
                    <a:lnTo>
                      <a:pt x="71" y="1295"/>
                    </a:lnTo>
                    <a:lnTo>
                      <a:pt x="71" y="1301"/>
                    </a:lnTo>
                    <a:lnTo>
                      <a:pt x="69" y="1301"/>
                    </a:lnTo>
                    <a:lnTo>
                      <a:pt x="67" y="1298"/>
                    </a:lnTo>
                    <a:lnTo>
                      <a:pt x="62" y="1298"/>
                    </a:lnTo>
                    <a:lnTo>
                      <a:pt x="60" y="1297"/>
                    </a:lnTo>
                    <a:lnTo>
                      <a:pt x="57" y="1295"/>
                    </a:lnTo>
                    <a:lnTo>
                      <a:pt x="56" y="1295"/>
                    </a:lnTo>
                    <a:lnTo>
                      <a:pt x="55" y="1294"/>
                    </a:lnTo>
                    <a:lnTo>
                      <a:pt x="54" y="1294"/>
                    </a:lnTo>
                    <a:lnTo>
                      <a:pt x="49" y="1291"/>
                    </a:lnTo>
                    <a:lnTo>
                      <a:pt x="46" y="1289"/>
                    </a:lnTo>
                    <a:lnTo>
                      <a:pt x="45" y="1289"/>
                    </a:lnTo>
                    <a:lnTo>
                      <a:pt x="44" y="1288"/>
                    </a:lnTo>
                    <a:lnTo>
                      <a:pt x="44" y="1283"/>
                    </a:lnTo>
                    <a:lnTo>
                      <a:pt x="43" y="1282"/>
                    </a:lnTo>
                    <a:lnTo>
                      <a:pt x="38" y="1282"/>
                    </a:lnTo>
                    <a:lnTo>
                      <a:pt x="37" y="1280"/>
                    </a:lnTo>
                    <a:lnTo>
                      <a:pt x="36" y="1278"/>
                    </a:lnTo>
                    <a:lnTo>
                      <a:pt x="32" y="1278"/>
                    </a:lnTo>
                    <a:lnTo>
                      <a:pt x="30" y="1276"/>
                    </a:lnTo>
                    <a:lnTo>
                      <a:pt x="31" y="1274"/>
                    </a:lnTo>
                    <a:lnTo>
                      <a:pt x="29" y="1272"/>
                    </a:lnTo>
                    <a:lnTo>
                      <a:pt x="27" y="1270"/>
                    </a:lnTo>
                    <a:lnTo>
                      <a:pt x="26" y="1266"/>
                    </a:lnTo>
                    <a:lnTo>
                      <a:pt x="25" y="1264"/>
                    </a:lnTo>
                    <a:lnTo>
                      <a:pt x="25" y="1262"/>
                    </a:lnTo>
                    <a:lnTo>
                      <a:pt x="24" y="1261"/>
                    </a:lnTo>
                    <a:lnTo>
                      <a:pt x="23" y="1259"/>
                    </a:lnTo>
                    <a:lnTo>
                      <a:pt x="25" y="1256"/>
                    </a:lnTo>
                    <a:lnTo>
                      <a:pt x="25" y="1255"/>
                    </a:lnTo>
                    <a:lnTo>
                      <a:pt x="26" y="1254"/>
                    </a:lnTo>
                    <a:lnTo>
                      <a:pt x="26" y="1253"/>
                    </a:lnTo>
                    <a:lnTo>
                      <a:pt x="25" y="1251"/>
                    </a:lnTo>
                    <a:lnTo>
                      <a:pt x="25" y="1249"/>
                    </a:lnTo>
                    <a:lnTo>
                      <a:pt x="26" y="1249"/>
                    </a:lnTo>
                    <a:lnTo>
                      <a:pt x="26" y="1248"/>
                    </a:lnTo>
                    <a:lnTo>
                      <a:pt x="27" y="1248"/>
                    </a:lnTo>
                    <a:lnTo>
                      <a:pt x="27" y="1247"/>
                    </a:lnTo>
                    <a:lnTo>
                      <a:pt x="26" y="1247"/>
                    </a:lnTo>
                    <a:lnTo>
                      <a:pt x="26" y="1245"/>
                    </a:lnTo>
                    <a:lnTo>
                      <a:pt x="25" y="1243"/>
                    </a:lnTo>
                    <a:lnTo>
                      <a:pt x="25" y="1242"/>
                    </a:lnTo>
                    <a:lnTo>
                      <a:pt x="26" y="1242"/>
                    </a:lnTo>
                    <a:lnTo>
                      <a:pt x="26" y="1243"/>
                    </a:lnTo>
                    <a:lnTo>
                      <a:pt x="27" y="1243"/>
                    </a:lnTo>
                    <a:lnTo>
                      <a:pt x="29" y="1246"/>
                    </a:lnTo>
                    <a:lnTo>
                      <a:pt x="29" y="1247"/>
                    </a:lnTo>
                    <a:lnTo>
                      <a:pt x="30" y="1245"/>
                    </a:lnTo>
                    <a:lnTo>
                      <a:pt x="29" y="1245"/>
                    </a:lnTo>
                    <a:lnTo>
                      <a:pt x="27" y="1243"/>
                    </a:lnTo>
                    <a:lnTo>
                      <a:pt x="26" y="1241"/>
                    </a:lnTo>
                    <a:lnTo>
                      <a:pt x="27" y="1241"/>
                    </a:lnTo>
                    <a:lnTo>
                      <a:pt x="27" y="1240"/>
                    </a:lnTo>
                    <a:lnTo>
                      <a:pt x="25" y="1240"/>
                    </a:lnTo>
                    <a:lnTo>
                      <a:pt x="25" y="1239"/>
                    </a:lnTo>
                    <a:lnTo>
                      <a:pt x="26" y="1239"/>
                    </a:lnTo>
                    <a:lnTo>
                      <a:pt x="26" y="1236"/>
                    </a:lnTo>
                    <a:lnTo>
                      <a:pt x="33" y="1241"/>
                    </a:lnTo>
                    <a:lnTo>
                      <a:pt x="32" y="1243"/>
                    </a:lnTo>
                    <a:lnTo>
                      <a:pt x="32" y="1248"/>
                    </a:lnTo>
                    <a:lnTo>
                      <a:pt x="33" y="1249"/>
                    </a:lnTo>
                    <a:lnTo>
                      <a:pt x="33" y="1245"/>
                    </a:lnTo>
                    <a:lnTo>
                      <a:pt x="37" y="1245"/>
                    </a:lnTo>
                    <a:lnTo>
                      <a:pt x="37" y="1242"/>
                    </a:lnTo>
                    <a:lnTo>
                      <a:pt x="40" y="1242"/>
                    </a:lnTo>
                    <a:lnTo>
                      <a:pt x="43" y="1245"/>
                    </a:lnTo>
                    <a:lnTo>
                      <a:pt x="43" y="1246"/>
                    </a:lnTo>
                    <a:lnTo>
                      <a:pt x="49" y="1252"/>
                    </a:lnTo>
                    <a:lnTo>
                      <a:pt x="54" y="1252"/>
                    </a:lnTo>
                    <a:lnTo>
                      <a:pt x="50" y="1251"/>
                    </a:lnTo>
                    <a:lnTo>
                      <a:pt x="49" y="1251"/>
                    </a:lnTo>
                    <a:lnTo>
                      <a:pt x="49" y="1249"/>
                    </a:lnTo>
                    <a:lnTo>
                      <a:pt x="48" y="1248"/>
                    </a:lnTo>
                    <a:lnTo>
                      <a:pt x="48" y="1246"/>
                    </a:lnTo>
                    <a:lnTo>
                      <a:pt x="50" y="1243"/>
                    </a:lnTo>
                    <a:lnTo>
                      <a:pt x="50" y="1242"/>
                    </a:lnTo>
                    <a:lnTo>
                      <a:pt x="54" y="1240"/>
                    </a:lnTo>
                    <a:lnTo>
                      <a:pt x="71" y="1235"/>
                    </a:lnTo>
                    <a:lnTo>
                      <a:pt x="71" y="1234"/>
                    </a:lnTo>
                    <a:lnTo>
                      <a:pt x="60" y="1236"/>
                    </a:lnTo>
                    <a:lnTo>
                      <a:pt x="57" y="1237"/>
                    </a:lnTo>
                    <a:lnTo>
                      <a:pt x="52" y="1239"/>
                    </a:lnTo>
                    <a:lnTo>
                      <a:pt x="50" y="1240"/>
                    </a:lnTo>
                    <a:lnTo>
                      <a:pt x="46" y="1247"/>
                    </a:lnTo>
                    <a:lnTo>
                      <a:pt x="44" y="1243"/>
                    </a:lnTo>
                    <a:lnTo>
                      <a:pt x="44" y="1240"/>
                    </a:lnTo>
                    <a:lnTo>
                      <a:pt x="46" y="1240"/>
                    </a:lnTo>
                    <a:lnTo>
                      <a:pt x="48" y="1239"/>
                    </a:lnTo>
                    <a:lnTo>
                      <a:pt x="46" y="1239"/>
                    </a:lnTo>
                    <a:lnTo>
                      <a:pt x="46" y="1237"/>
                    </a:lnTo>
                    <a:lnTo>
                      <a:pt x="43" y="1237"/>
                    </a:lnTo>
                    <a:lnTo>
                      <a:pt x="39" y="1234"/>
                    </a:lnTo>
                    <a:lnTo>
                      <a:pt x="39" y="1231"/>
                    </a:lnTo>
                    <a:lnTo>
                      <a:pt x="40" y="1230"/>
                    </a:lnTo>
                    <a:lnTo>
                      <a:pt x="42" y="1230"/>
                    </a:lnTo>
                    <a:lnTo>
                      <a:pt x="46" y="1229"/>
                    </a:lnTo>
                    <a:lnTo>
                      <a:pt x="48" y="1228"/>
                    </a:lnTo>
                    <a:lnTo>
                      <a:pt x="50" y="1228"/>
                    </a:lnTo>
                    <a:lnTo>
                      <a:pt x="50" y="1227"/>
                    </a:lnTo>
                    <a:lnTo>
                      <a:pt x="45" y="1227"/>
                    </a:lnTo>
                    <a:lnTo>
                      <a:pt x="48" y="1222"/>
                    </a:lnTo>
                    <a:lnTo>
                      <a:pt x="52" y="1217"/>
                    </a:lnTo>
                    <a:lnTo>
                      <a:pt x="56" y="1216"/>
                    </a:lnTo>
                    <a:lnTo>
                      <a:pt x="58" y="1213"/>
                    </a:lnTo>
                    <a:lnTo>
                      <a:pt x="61" y="1212"/>
                    </a:lnTo>
                    <a:lnTo>
                      <a:pt x="58" y="1212"/>
                    </a:lnTo>
                    <a:lnTo>
                      <a:pt x="54" y="1216"/>
                    </a:lnTo>
                    <a:lnTo>
                      <a:pt x="51" y="1217"/>
                    </a:lnTo>
                    <a:lnTo>
                      <a:pt x="50" y="1216"/>
                    </a:lnTo>
                    <a:lnTo>
                      <a:pt x="49" y="1213"/>
                    </a:lnTo>
                    <a:lnTo>
                      <a:pt x="55" y="1213"/>
                    </a:lnTo>
                    <a:lnTo>
                      <a:pt x="55" y="1212"/>
                    </a:lnTo>
                    <a:lnTo>
                      <a:pt x="54" y="1211"/>
                    </a:lnTo>
                    <a:lnTo>
                      <a:pt x="54" y="1212"/>
                    </a:lnTo>
                    <a:lnTo>
                      <a:pt x="52" y="1212"/>
                    </a:lnTo>
                    <a:lnTo>
                      <a:pt x="51" y="1211"/>
                    </a:lnTo>
                    <a:lnTo>
                      <a:pt x="50" y="1212"/>
                    </a:lnTo>
                    <a:lnTo>
                      <a:pt x="49" y="1212"/>
                    </a:lnTo>
                    <a:lnTo>
                      <a:pt x="48" y="1211"/>
                    </a:lnTo>
                    <a:lnTo>
                      <a:pt x="46" y="1212"/>
                    </a:lnTo>
                    <a:lnTo>
                      <a:pt x="45" y="1212"/>
                    </a:lnTo>
                    <a:lnTo>
                      <a:pt x="45" y="1210"/>
                    </a:lnTo>
                    <a:lnTo>
                      <a:pt x="46" y="1209"/>
                    </a:lnTo>
                    <a:lnTo>
                      <a:pt x="46" y="1208"/>
                    </a:lnTo>
                    <a:lnTo>
                      <a:pt x="48" y="1206"/>
                    </a:lnTo>
                    <a:lnTo>
                      <a:pt x="49" y="1206"/>
                    </a:lnTo>
                    <a:lnTo>
                      <a:pt x="52" y="1203"/>
                    </a:lnTo>
                    <a:lnTo>
                      <a:pt x="54" y="1204"/>
                    </a:lnTo>
                    <a:lnTo>
                      <a:pt x="54" y="1202"/>
                    </a:lnTo>
                    <a:lnTo>
                      <a:pt x="55" y="1200"/>
                    </a:lnTo>
                    <a:lnTo>
                      <a:pt x="55" y="1197"/>
                    </a:lnTo>
                    <a:lnTo>
                      <a:pt x="63" y="1193"/>
                    </a:lnTo>
                    <a:lnTo>
                      <a:pt x="68" y="1193"/>
                    </a:lnTo>
                    <a:lnTo>
                      <a:pt x="67" y="1192"/>
                    </a:lnTo>
                    <a:lnTo>
                      <a:pt x="60" y="1193"/>
                    </a:lnTo>
                    <a:lnTo>
                      <a:pt x="56" y="1196"/>
                    </a:lnTo>
                    <a:lnTo>
                      <a:pt x="55" y="1196"/>
                    </a:lnTo>
                    <a:lnTo>
                      <a:pt x="56" y="1194"/>
                    </a:lnTo>
                    <a:lnTo>
                      <a:pt x="56" y="1193"/>
                    </a:lnTo>
                    <a:lnTo>
                      <a:pt x="57" y="1192"/>
                    </a:lnTo>
                    <a:lnTo>
                      <a:pt x="57" y="1186"/>
                    </a:lnTo>
                    <a:lnTo>
                      <a:pt x="58" y="1185"/>
                    </a:lnTo>
                    <a:lnTo>
                      <a:pt x="57" y="1185"/>
                    </a:lnTo>
                    <a:lnTo>
                      <a:pt x="56" y="1187"/>
                    </a:lnTo>
                    <a:lnTo>
                      <a:pt x="56" y="1192"/>
                    </a:lnTo>
                    <a:lnTo>
                      <a:pt x="55" y="1193"/>
                    </a:lnTo>
                    <a:lnTo>
                      <a:pt x="55" y="1196"/>
                    </a:lnTo>
                    <a:lnTo>
                      <a:pt x="54" y="1197"/>
                    </a:lnTo>
                    <a:lnTo>
                      <a:pt x="52" y="1200"/>
                    </a:lnTo>
                    <a:lnTo>
                      <a:pt x="51" y="1202"/>
                    </a:lnTo>
                    <a:lnTo>
                      <a:pt x="49" y="1203"/>
                    </a:lnTo>
                    <a:lnTo>
                      <a:pt x="49" y="1204"/>
                    </a:lnTo>
                    <a:lnTo>
                      <a:pt x="46" y="1205"/>
                    </a:lnTo>
                    <a:lnTo>
                      <a:pt x="46" y="1206"/>
                    </a:lnTo>
                    <a:lnTo>
                      <a:pt x="45" y="1205"/>
                    </a:lnTo>
                    <a:lnTo>
                      <a:pt x="45" y="1204"/>
                    </a:lnTo>
                    <a:lnTo>
                      <a:pt x="44" y="1204"/>
                    </a:lnTo>
                    <a:lnTo>
                      <a:pt x="44" y="1206"/>
                    </a:lnTo>
                    <a:lnTo>
                      <a:pt x="45" y="1206"/>
                    </a:lnTo>
                    <a:lnTo>
                      <a:pt x="45" y="1208"/>
                    </a:lnTo>
                    <a:lnTo>
                      <a:pt x="43" y="1210"/>
                    </a:lnTo>
                    <a:lnTo>
                      <a:pt x="42" y="1210"/>
                    </a:lnTo>
                    <a:lnTo>
                      <a:pt x="42" y="1208"/>
                    </a:lnTo>
                    <a:lnTo>
                      <a:pt x="40" y="1208"/>
                    </a:lnTo>
                    <a:lnTo>
                      <a:pt x="40" y="1202"/>
                    </a:lnTo>
                    <a:lnTo>
                      <a:pt x="42" y="1203"/>
                    </a:lnTo>
                    <a:lnTo>
                      <a:pt x="51" y="1199"/>
                    </a:lnTo>
                    <a:lnTo>
                      <a:pt x="51" y="1198"/>
                    </a:lnTo>
                    <a:lnTo>
                      <a:pt x="50" y="1198"/>
                    </a:lnTo>
                    <a:lnTo>
                      <a:pt x="48" y="1199"/>
                    </a:lnTo>
                    <a:lnTo>
                      <a:pt x="46" y="1200"/>
                    </a:lnTo>
                    <a:lnTo>
                      <a:pt x="40" y="1199"/>
                    </a:lnTo>
                    <a:lnTo>
                      <a:pt x="39" y="1199"/>
                    </a:lnTo>
                    <a:lnTo>
                      <a:pt x="39" y="1197"/>
                    </a:lnTo>
                    <a:lnTo>
                      <a:pt x="38" y="1197"/>
                    </a:lnTo>
                    <a:lnTo>
                      <a:pt x="38" y="1194"/>
                    </a:lnTo>
                    <a:lnTo>
                      <a:pt x="37" y="1194"/>
                    </a:lnTo>
                    <a:lnTo>
                      <a:pt x="36" y="1196"/>
                    </a:lnTo>
                    <a:lnTo>
                      <a:pt x="37" y="1198"/>
                    </a:lnTo>
                    <a:lnTo>
                      <a:pt x="37" y="1200"/>
                    </a:lnTo>
                    <a:lnTo>
                      <a:pt x="35" y="1203"/>
                    </a:lnTo>
                    <a:lnTo>
                      <a:pt x="33" y="1202"/>
                    </a:lnTo>
                    <a:lnTo>
                      <a:pt x="33" y="1203"/>
                    </a:lnTo>
                    <a:lnTo>
                      <a:pt x="32" y="1204"/>
                    </a:lnTo>
                    <a:lnTo>
                      <a:pt x="30" y="1205"/>
                    </a:lnTo>
                    <a:lnTo>
                      <a:pt x="31" y="1205"/>
                    </a:lnTo>
                    <a:lnTo>
                      <a:pt x="33" y="1204"/>
                    </a:lnTo>
                    <a:lnTo>
                      <a:pt x="37" y="1204"/>
                    </a:lnTo>
                    <a:lnTo>
                      <a:pt x="39" y="1208"/>
                    </a:lnTo>
                    <a:lnTo>
                      <a:pt x="39" y="1210"/>
                    </a:lnTo>
                    <a:lnTo>
                      <a:pt x="38" y="1210"/>
                    </a:lnTo>
                    <a:lnTo>
                      <a:pt x="36" y="1211"/>
                    </a:lnTo>
                    <a:lnTo>
                      <a:pt x="35" y="1210"/>
                    </a:lnTo>
                    <a:lnTo>
                      <a:pt x="35" y="1211"/>
                    </a:lnTo>
                    <a:lnTo>
                      <a:pt x="32" y="1211"/>
                    </a:lnTo>
                    <a:lnTo>
                      <a:pt x="32" y="1213"/>
                    </a:lnTo>
                    <a:lnTo>
                      <a:pt x="31" y="1213"/>
                    </a:lnTo>
                    <a:lnTo>
                      <a:pt x="30" y="1215"/>
                    </a:lnTo>
                    <a:lnTo>
                      <a:pt x="29" y="1215"/>
                    </a:lnTo>
                    <a:lnTo>
                      <a:pt x="29" y="1213"/>
                    </a:lnTo>
                    <a:lnTo>
                      <a:pt x="30" y="1212"/>
                    </a:lnTo>
                    <a:lnTo>
                      <a:pt x="30" y="1210"/>
                    </a:lnTo>
                    <a:lnTo>
                      <a:pt x="29" y="1206"/>
                    </a:lnTo>
                    <a:lnTo>
                      <a:pt x="27" y="1205"/>
                    </a:lnTo>
                    <a:lnTo>
                      <a:pt x="27" y="1213"/>
                    </a:lnTo>
                    <a:lnTo>
                      <a:pt x="25" y="1216"/>
                    </a:lnTo>
                    <a:lnTo>
                      <a:pt x="23" y="1216"/>
                    </a:lnTo>
                    <a:lnTo>
                      <a:pt x="23" y="1215"/>
                    </a:lnTo>
                    <a:lnTo>
                      <a:pt x="20" y="1212"/>
                    </a:lnTo>
                    <a:lnTo>
                      <a:pt x="21" y="1210"/>
                    </a:lnTo>
                    <a:lnTo>
                      <a:pt x="21" y="1205"/>
                    </a:lnTo>
                    <a:lnTo>
                      <a:pt x="20" y="1206"/>
                    </a:lnTo>
                    <a:lnTo>
                      <a:pt x="20" y="1215"/>
                    </a:lnTo>
                    <a:lnTo>
                      <a:pt x="19" y="1215"/>
                    </a:lnTo>
                    <a:lnTo>
                      <a:pt x="19" y="1212"/>
                    </a:lnTo>
                    <a:lnTo>
                      <a:pt x="18" y="1211"/>
                    </a:lnTo>
                    <a:lnTo>
                      <a:pt x="18" y="1205"/>
                    </a:lnTo>
                    <a:lnTo>
                      <a:pt x="17" y="1205"/>
                    </a:lnTo>
                    <a:lnTo>
                      <a:pt x="17" y="1210"/>
                    </a:lnTo>
                    <a:lnTo>
                      <a:pt x="15" y="1211"/>
                    </a:lnTo>
                    <a:lnTo>
                      <a:pt x="13" y="1204"/>
                    </a:lnTo>
                    <a:lnTo>
                      <a:pt x="12" y="1204"/>
                    </a:lnTo>
                    <a:lnTo>
                      <a:pt x="11" y="1203"/>
                    </a:lnTo>
                    <a:lnTo>
                      <a:pt x="11" y="1197"/>
                    </a:lnTo>
                    <a:lnTo>
                      <a:pt x="12" y="1196"/>
                    </a:lnTo>
                    <a:lnTo>
                      <a:pt x="13" y="1196"/>
                    </a:lnTo>
                    <a:lnTo>
                      <a:pt x="12" y="1194"/>
                    </a:lnTo>
                    <a:lnTo>
                      <a:pt x="12" y="1193"/>
                    </a:lnTo>
                    <a:lnTo>
                      <a:pt x="13" y="1193"/>
                    </a:lnTo>
                    <a:lnTo>
                      <a:pt x="15" y="1190"/>
                    </a:lnTo>
                    <a:lnTo>
                      <a:pt x="15" y="1187"/>
                    </a:lnTo>
                    <a:lnTo>
                      <a:pt x="17" y="1186"/>
                    </a:lnTo>
                    <a:lnTo>
                      <a:pt x="18" y="1186"/>
                    </a:lnTo>
                    <a:lnTo>
                      <a:pt x="18" y="1185"/>
                    </a:lnTo>
                    <a:lnTo>
                      <a:pt x="19" y="1185"/>
                    </a:lnTo>
                    <a:lnTo>
                      <a:pt x="19" y="1186"/>
                    </a:lnTo>
                    <a:lnTo>
                      <a:pt x="20" y="1188"/>
                    </a:lnTo>
                    <a:lnTo>
                      <a:pt x="21" y="1187"/>
                    </a:lnTo>
                    <a:lnTo>
                      <a:pt x="21" y="1186"/>
                    </a:lnTo>
                    <a:lnTo>
                      <a:pt x="20" y="1185"/>
                    </a:lnTo>
                    <a:lnTo>
                      <a:pt x="20" y="1182"/>
                    </a:lnTo>
                    <a:lnTo>
                      <a:pt x="21" y="1180"/>
                    </a:lnTo>
                    <a:lnTo>
                      <a:pt x="24" y="1178"/>
                    </a:lnTo>
                    <a:lnTo>
                      <a:pt x="24" y="1187"/>
                    </a:lnTo>
                    <a:lnTo>
                      <a:pt x="23" y="1187"/>
                    </a:lnTo>
                    <a:lnTo>
                      <a:pt x="24" y="1188"/>
                    </a:lnTo>
                    <a:lnTo>
                      <a:pt x="24" y="1192"/>
                    </a:lnTo>
                    <a:lnTo>
                      <a:pt x="21" y="1194"/>
                    </a:lnTo>
                    <a:lnTo>
                      <a:pt x="20" y="1194"/>
                    </a:lnTo>
                    <a:lnTo>
                      <a:pt x="20" y="1197"/>
                    </a:lnTo>
                    <a:lnTo>
                      <a:pt x="21" y="1197"/>
                    </a:lnTo>
                    <a:lnTo>
                      <a:pt x="24" y="1194"/>
                    </a:lnTo>
                    <a:lnTo>
                      <a:pt x="25" y="1194"/>
                    </a:lnTo>
                    <a:lnTo>
                      <a:pt x="25" y="1191"/>
                    </a:lnTo>
                    <a:lnTo>
                      <a:pt x="26" y="1190"/>
                    </a:lnTo>
                    <a:lnTo>
                      <a:pt x="25" y="1188"/>
                    </a:lnTo>
                    <a:lnTo>
                      <a:pt x="25" y="1186"/>
                    </a:lnTo>
                    <a:lnTo>
                      <a:pt x="26" y="1184"/>
                    </a:lnTo>
                    <a:lnTo>
                      <a:pt x="26" y="1182"/>
                    </a:lnTo>
                    <a:lnTo>
                      <a:pt x="27" y="1182"/>
                    </a:lnTo>
                    <a:lnTo>
                      <a:pt x="29" y="1184"/>
                    </a:lnTo>
                    <a:lnTo>
                      <a:pt x="33" y="1184"/>
                    </a:lnTo>
                    <a:lnTo>
                      <a:pt x="33" y="1188"/>
                    </a:lnTo>
                    <a:lnTo>
                      <a:pt x="35" y="1188"/>
                    </a:lnTo>
                    <a:lnTo>
                      <a:pt x="36" y="1187"/>
                    </a:lnTo>
                    <a:lnTo>
                      <a:pt x="36" y="1185"/>
                    </a:lnTo>
                    <a:lnTo>
                      <a:pt x="40" y="1185"/>
                    </a:lnTo>
                    <a:lnTo>
                      <a:pt x="40" y="1182"/>
                    </a:lnTo>
                    <a:lnTo>
                      <a:pt x="36" y="1185"/>
                    </a:lnTo>
                    <a:lnTo>
                      <a:pt x="35" y="1184"/>
                    </a:lnTo>
                    <a:lnTo>
                      <a:pt x="35" y="1182"/>
                    </a:lnTo>
                    <a:lnTo>
                      <a:pt x="37" y="1180"/>
                    </a:lnTo>
                    <a:lnTo>
                      <a:pt x="37" y="1179"/>
                    </a:lnTo>
                    <a:lnTo>
                      <a:pt x="39" y="1178"/>
                    </a:lnTo>
                    <a:lnTo>
                      <a:pt x="40" y="1178"/>
                    </a:lnTo>
                    <a:lnTo>
                      <a:pt x="40" y="1175"/>
                    </a:lnTo>
                    <a:lnTo>
                      <a:pt x="42" y="1175"/>
                    </a:lnTo>
                    <a:lnTo>
                      <a:pt x="42" y="1176"/>
                    </a:lnTo>
                    <a:lnTo>
                      <a:pt x="43" y="1178"/>
                    </a:lnTo>
                    <a:lnTo>
                      <a:pt x="46" y="1178"/>
                    </a:lnTo>
                    <a:lnTo>
                      <a:pt x="52" y="1173"/>
                    </a:lnTo>
                    <a:lnTo>
                      <a:pt x="52" y="1172"/>
                    </a:lnTo>
                    <a:lnTo>
                      <a:pt x="54" y="1172"/>
                    </a:lnTo>
                    <a:lnTo>
                      <a:pt x="54" y="1170"/>
                    </a:lnTo>
                    <a:lnTo>
                      <a:pt x="57" y="1169"/>
                    </a:lnTo>
                    <a:lnTo>
                      <a:pt x="58" y="1168"/>
                    </a:lnTo>
                    <a:lnTo>
                      <a:pt x="56" y="1169"/>
                    </a:lnTo>
                    <a:lnTo>
                      <a:pt x="50" y="1172"/>
                    </a:lnTo>
                    <a:lnTo>
                      <a:pt x="46" y="1175"/>
                    </a:lnTo>
                    <a:lnTo>
                      <a:pt x="46" y="1176"/>
                    </a:lnTo>
                    <a:lnTo>
                      <a:pt x="44" y="1176"/>
                    </a:lnTo>
                    <a:lnTo>
                      <a:pt x="43" y="1175"/>
                    </a:lnTo>
                    <a:lnTo>
                      <a:pt x="43" y="1169"/>
                    </a:lnTo>
                    <a:lnTo>
                      <a:pt x="42" y="1170"/>
                    </a:lnTo>
                    <a:lnTo>
                      <a:pt x="42" y="1173"/>
                    </a:lnTo>
                    <a:lnTo>
                      <a:pt x="39" y="1175"/>
                    </a:lnTo>
                    <a:lnTo>
                      <a:pt x="38" y="1175"/>
                    </a:lnTo>
                    <a:lnTo>
                      <a:pt x="37" y="1174"/>
                    </a:lnTo>
                    <a:lnTo>
                      <a:pt x="36" y="1174"/>
                    </a:lnTo>
                    <a:lnTo>
                      <a:pt x="35" y="1172"/>
                    </a:lnTo>
                    <a:lnTo>
                      <a:pt x="33" y="1170"/>
                    </a:lnTo>
                    <a:lnTo>
                      <a:pt x="33" y="1168"/>
                    </a:lnTo>
                    <a:lnTo>
                      <a:pt x="32" y="1168"/>
                    </a:lnTo>
                    <a:lnTo>
                      <a:pt x="32" y="1169"/>
                    </a:lnTo>
                    <a:lnTo>
                      <a:pt x="31" y="1169"/>
                    </a:lnTo>
                    <a:lnTo>
                      <a:pt x="30" y="1168"/>
                    </a:lnTo>
                    <a:lnTo>
                      <a:pt x="31" y="1168"/>
                    </a:lnTo>
                    <a:lnTo>
                      <a:pt x="32" y="1167"/>
                    </a:lnTo>
                    <a:lnTo>
                      <a:pt x="35" y="1166"/>
                    </a:lnTo>
                    <a:lnTo>
                      <a:pt x="35" y="1163"/>
                    </a:lnTo>
                    <a:lnTo>
                      <a:pt x="37" y="1161"/>
                    </a:lnTo>
                    <a:lnTo>
                      <a:pt x="39" y="1160"/>
                    </a:lnTo>
                    <a:lnTo>
                      <a:pt x="44" y="1160"/>
                    </a:lnTo>
                    <a:lnTo>
                      <a:pt x="44" y="1157"/>
                    </a:lnTo>
                    <a:lnTo>
                      <a:pt x="43" y="1156"/>
                    </a:lnTo>
                    <a:lnTo>
                      <a:pt x="45" y="1151"/>
                    </a:lnTo>
                    <a:lnTo>
                      <a:pt x="49" y="1148"/>
                    </a:lnTo>
                    <a:lnTo>
                      <a:pt x="57" y="1145"/>
                    </a:lnTo>
                    <a:lnTo>
                      <a:pt x="56" y="1145"/>
                    </a:lnTo>
                    <a:lnTo>
                      <a:pt x="56" y="1142"/>
                    </a:lnTo>
                    <a:lnTo>
                      <a:pt x="54" y="1144"/>
                    </a:lnTo>
                    <a:lnTo>
                      <a:pt x="54" y="1145"/>
                    </a:lnTo>
                    <a:lnTo>
                      <a:pt x="52" y="1147"/>
                    </a:lnTo>
                    <a:lnTo>
                      <a:pt x="50" y="1147"/>
                    </a:lnTo>
                    <a:lnTo>
                      <a:pt x="50" y="1144"/>
                    </a:lnTo>
                    <a:lnTo>
                      <a:pt x="49" y="1142"/>
                    </a:lnTo>
                    <a:lnTo>
                      <a:pt x="49" y="1139"/>
                    </a:lnTo>
                    <a:lnTo>
                      <a:pt x="52" y="1136"/>
                    </a:lnTo>
                    <a:lnTo>
                      <a:pt x="52" y="1133"/>
                    </a:lnTo>
                    <a:lnTo>
                      <a:pt x="54" y="1132"/>
                    </a:lnTo>
                    <a:lnTo>
                      <a:pt x="54" y="1130"/>
                    </a:lnTo>
                    <a:lnTo>
                      <a:pt x="56" y="1130"/>
                    </a:lnTo>
                    <a:lnTo>
                      <a:pt x="58" y="1128"/>
                    </a:lnTo>
                    <a:lnTo>
                      <a:pt x="58" y="1126"/>
                    </a:lnTo>
                    <a:lnTo>
                      <a:pt x="60" y="1126"/>
                    </a:lnTo>
                    <a:lnTo>
                      <a:pt x="60" y="1125"/>
                    </a:lnTo>
                    <a:lnTo>
                      <a:pt x="61" y="1124"/>
                    </a:lnTo>
                    <a:lnTo>
                      <a:pt x="63" y="1124"/>
                    </a:lnTo>
                    <a:lnTo>
                      <a:pt x="63" y="1123"/>
                    </a:lnTo>
                    <a:lnTo>
                      <a:pt x="67" y="1119"/>
                    </a:lnTo>
                    <a:lnTo>
                      <a:pt x="69" y="1119"/>
                    </a:lnTo>
                    <a:lnTo>
                      <a:pt x="73" y="1120"/>
                    </a:lnTo>
                    <a:lnTo>
                      <a:pt x="69" y="1128"/>
                    </a:lnTo>
                    <a:lnTo>
                      <a:pt x="69" y="1131"/>
                    </a:lnTo>
                    <a:lnTo>
                      <a:pt x="68" y="1132"/>
                    </a:lnTo>
                    <a:lnTo>
                      <a:pt x="68" y="1133"/>
                    </a:lnTo>
                    <a:lnTo>
                      <a:pt x="67" y="1141"/>
                    </a:lnTo>
                    <a:lnTo>
                      <a:pt x="67" y="1144"/>
                    </a:lnTo>
                    <a:lnTo>
                      <a:pt x="68" y="1142"/>
                    </a:lnTo>
                    <a:lnTo>
                      <a:pt x="68" y="1141"/>
                    </a:lnTo>
                    <a:lnTo>
                      <a:pt x="69" y="1137"/>
                    </a:lnTo>
                    <a:lnTo>
                      <a:pt x="69" y="1132"/>
                    </a:lnTo>
                    <a:lnTo>
                      <a:pt x="70" y="1131"/>
                    </a:lnTo>
                    <a:lnTo>
                      <a:pt x="71" y="1125"/>
                    </a:lnTo>
                    <a:lnTo>
                      <a:pt x="75" y="1122"/>
                    </a:lnTo>
                    <a:lnTo>
                      <a:pt x="76" y="1118"/>
                    </a:lnTo>
                    <a:lnTo>
                      <a:pt x="79" y="1116"/>
                    </a:lnTo>
                    <a:lnTo>
                      <a:pt x="85" y="1114"/>
                    </a:lnTo>
                    <a:lnTo>
                      <a:pt x="88" y="1116"/>
                    </a:lnTo>
                    <a:lnTo>
                      <a:pt x="91" y="1116"/>
                    </a:lnTo>
                    <a:lnTo>
                      <a:pt x="92" y="1113"/>
                    </a:lnTo>
                    <a:lnTo>
                      <a:pt x="83" y="1113"/>
                    </a:lnTo>
                    <a:lnTo>
                      <a:pt x="83" y="1112"/>
                    </a:lnTo>
                    <a:lnTo>
                      <a:pt x="85" y="1112"/>
                    </a:lnTo>
                    <a:lnTo>
                      <a:pt x="85" y="1110"/>
                    </a:lnTo>
                    <a:lnTo>
                      <a:pt x="86" y="1110"/>
                    </a:lnTo>
                    <a:lnTo>
                      <a:pt x="88" y="1106"/>
                    </a:lnTo>
                    <a:lnTo>
                      <a:pt x="87" y="1106"/>
                    </a:lnTo>
                    <a:lnTo>
                      <a:pt x="85" y="1107"/>
                    </a:lnTo>
                    <a:lnTo>
                      <a:pt x="83" y="1108"/>
                    </a:lnTo>
                    <a:lnTo>
                      <a:pt x="81" y="1113"/>
                    </a:lnTo>
                    <a:lnTo>
                      <a:pt x="77" y="1114"/>
                    </a:lnTo>
                    <a:lnTo>
                      <a:pt x="76" y="1116"/>
                    </a:lnTo>
                    <a:lnTo>
                      <a:pt x="74" y="1119"/>
                    </a:lnTo>
                    <a:lnTo>
                      <a:pt x="70" y="1119"/>
                    </a:lnTo>
                    <a:lnTo>
                      <a:pt x="70" y="1117"/>
                    </a:lnTo>
                    <a:lnTo>
                      <a:pt x="74" y="1113"/>
                    </a:lnTo>
                    <a:lnTo>
                      <a:pt x="74" y="1112"/>
                    </a:lnTo>
                    <a:lnTo>
                      <a:pt x="73" y="1112"/>
                    </a:lnTo>
                    <a:lnTo>
                      <a:pt x="69" y="1117"/>
                    </a:lnTo>
                    <a:lnTo>
                      <a:pt x="67" y="1118"/>
                    </a:lnTo>
                    <a:lnTo>
                      <a:pt x="66" y="1118"/>
                    </a:lnTo>
                    <a:lnTo>
                      <a:pt x="63" y="1119"/>
                    </a:lnTo>
                    <a:lnTo>
                      <a:pt x="62" y="1119"/>
                    </a:lnTo>
                    <a:lnTo>
                      <a:pt x="58" y="1123"/>
                    </a:lnTo>
                    <a:lnTo>
                      <a:pt x="56" y="1123"/>
                    </a:lnTo>
                    <a:lnTo>
                      <a:pt x="56" y="1122"/>
                    </a:lnTo>
                    <a:lnTo>
                      <a:pt x="54" y="1119"/>
                    </a:lnTo>
                    <a:lnTo>
                      <a:pt x="54" y="1116"/>
                    </a:lnTo>
                    <a:lnTo>
                      <a:pt x="52" y="1116"/>
                    </a:lnTo>
                    <a:lnTo>
                      <a:pt x="52" y="1118"/>
                    </a:lnTo>
                    <a:lnTo>
                      <a:pt x="54" y="1119"/>
                    </a:lnTo>
                    <a:lnTo>
                      <a:pt x="54" y="1122"/>
                    </a:lnTo>
                    <a:lnTo>
                      <a:pt x="55" y="1123"/>
                    </a:lnTo>
                    <a:lnTo>
                      <a:pt x="55" y="1124"/>
                    </a:lnTo>
                    <a:lnTo>
                      <a:pt x="54" y="1123"/>
                    </a:lnTo>
                    <a:lnTo>
                      <a:pt x="52" y="1124"/>
                    </a:lnTo>
                    <a:lnTo>
                      <a:pt x="51" y="1124"/>
                    </a:lnTo>
                    <a:lnTo>
                      <a:pt x="50" y="1125"/>
                    </a:lnTo>
                    <a:lnTo>
                      <a:pt x="54" y="1125"/>
                    </a:lnTo>
                    <a:lnTo>
                      <a:pt x="52" y="1128"/>
                    </a:lnTo>
                    <a:lnTo>
                      <a:pt x="51" y="1129"/>
                    </a:lnTo>
                    <a:lnTo>
                      <a:pt x="51" y="1131"/>
                    </a:lnTo>
                    <a:lnTo>
                      <a:pt x="52" y="1131"/>
                    </a:lnTo>
                    <a:lnTo>
                      <a:pt x="51" y="1133"/>
                    </a:lnTo>
                    <a:lnTo>
                      <a:pt x="51" y="1135"/>
                    </a:lnTo>
                    <a:lnTo>
                      <a:pt x="49" y="1135"/>
                    </a:lnTo>
                    <a:lnTo>
                      <a:pt x="46" y="1133"/>
                    </a:lnTo>
                    <a:lnTo>
                      <a:pt x="45" y="1132"/>
                    </a:lnTo>
                    <a:lnTo>
                      <a:pt x="45" y="1133"/>
                    </a:lnTo>
                    <a:lnTo>
                      <a:pt x="44" y="1135"/>
                    </a:lnTo>
                    <a:lnTo>
                      <a:pt x="44" y="1137"/>
                    </a:lnTo>
                    <a:lnTo>
                      <a:pt x="42" y="1142"/>
                    </a:lnTo>
                    <a:lnTo>
                      <a:pt x="39" y="1142"/>
                    </a:lnTo>
                    <a:lnTo>
                      <a:pt x="39" y="1154"/>
                    </a:lnTo>
                    <a:lnTo>
                      <a:pt x="38" y="1155"/>
                    </a:lnTo>
                    <a:lnTo>
                      <a:pt x="36" y="1155"/>
                    </a:lnTo>
                    <a:lnTo>
                      <a:pt x="36" y="1154"/>
                    </a:lnTo>
                    <a:lnTo>
                      <a:pt x="35" y="1156"/>
                    </a:lnTo>
                    <a:lnTo>
                      <a:pt x="32" y="1155"/>
                    </a:lnTo>
                    <a:lnTo>
                      <a:pt x="32" y="1150"/>
                    </a:lnTo>
                    <a:lnTo>
                      <a:pt x="36" y="1150"/>
                    </a:lnTo>
                    <a:lnTo>
                      <a:pt x="36" y="1149"/>
                    </a:lnTo>
                    <a:lnTo>
                      <a:pt x="37" y="1148"/>
                    </a:lnTo>
                    <a:lnTo>
                      <a:pt x="35" y="1148"/>
                    </a:lnTo>
                    <a:lnTo>
                      <a:pt x="35" y="1149"/>
                    </a:lnTo>
                    <a:lnTo>
                      <a:pt x="33" y="1149"/>
                    </a:lnTo>
                    <a:lnTo>
                      <a:pt x="33" y="1148"/>
                    </a:lnTo>
                    <a:lnTo>
                      <a:pt x="32" y="1147"/>
                    </a:lnTo>
                    <a:lnTo>
                      <a:pt x="33" y="1147"/>
                    </a:lnTo>
                    <a:lnTo>
                      <a:pt x="33" y="1144"/>
                    </a:lnTo>
                    <a:lnTo>
                      <a:pt x="32" y="1142"/>
                    </a:lnTo>
                    <a:lnTo>
                      <a:pt x="36" y="1138"/>
                    </a:lnTo>
                    <a:lnTo>
                      <a:pt x="33" y="1138"/>
                    </a:lnTo>
                    <a:lnTo>
                      <a:pt x="31" y="1141"/>
                    </a:lnTo>
                    <a:lnTo>
                      <a:pt x="31" y="1142"/>
                    </a:lnTo>
                    <a:lnTo>
                      <a:pt x="30" y="1143"/>
                    </a:lnTo>
                    <a:lnTo>
                      <a:pt x="29" y="1143"/>
                    </a:lnTo>
                    <a:lnTo>
                      <a:pt x="27" y="1144"/>
                    </a:lnTo>
                    <a:lnTo>
                      <a:pt x="26" y="1143"/>
                    </a:lnTo>
                    <a:lnTo>
                      <a:pt x="26" y="1142"/>
                    </a:lnTo>
                    <a:lnTo>
                      <a:pt x="27" y="1141"/>
                    </a:lnTo>
                    <a:lnTo>
                      <a:pt x="27" y="1139"/>
                    </a:lnTo>
                    <a:lnTo>
                      <a:pt x="26" y="1139"/>
                    </a:lnTo>
                    <a:lnTo>
                      <a:pt x="26" y="1138"/>
                    </a:lnTo>
                    <a:lnTo>
                      <a:pt x="29" y="1138"/>
                    </a:lnTo>
                    <a:lnTo>
                      <a:pt x="33" y="1136"/>
                    </a:lnTo>
                    <a:lnTo>
                      <a:pt x="29" y="1136"/>
                    </a:lnTo>
                    <a:lnTo>
                      <a:pt x="30" y="1135"/>
                    </a:lnTo>
                    <a:lnTo>
                      <a:pt x="30" y="1132"/>
                    </a:lnTo>
                    <a:lnTo>
                      <a:pt x="29" y="1132"/>
                    </a:lnTo>
                    <a:lnTo>
                      <a:pt x="30" y="1129"/>
                    </a:lnTo>
                    <a:lnTo>
                      <a:pt x="31" y="1128"/>
                    </a:lnTo>
                    <a:lnTo>
                      <a:pt x="31" y="1125"/>
                    </a:lnTo>
                    <a:lnTo>
                      <a:pt x="32" y="1125"/>
                    </a:lnTo>
                    <a:lnTo>
                      <a:pt x="35" y="1123"/>
                    </a:lnTo>
                    <a:lnTo>
                      <a:pt x="33" y="1123"/>
                    </a:lnTo>
                    <a:lnTo>
                      <a:pt x="32" y="1124"/>
                    </a:lnTo>
                    <a:lnTo>
                      <a:pt x="31" y="1124"/>
                    </a:lnTo>
                    <a:lnTo>
                      <a:pt x="31" y="1125"/>
                    </a:lnTo>
                    <a:lnTo>
                      <a:pt x="30" y="1125"/>
                    </a:lnTo>
                    <a:lnTo>
                      <a:pt x="29" y="1126"/>
                    </a:lnTo>
                    <a:lnTo>
                      <a:pt x="29" y="1128"/>
                    </a:lnTo>
                    <a:lnTo>
                      <a:pt x="27" y="1130"/>
                    </a:lnTo>
                    <a:lnTo>
                      <a:pt x="27" y="1132"/>
                    </a:lnTo>
                    <a:lnTo>
                      <a:pt x="25" y="1136"/>
                    </a:lnTo>
                    <a:lnTo>
                      <a:pt x="25" y="1138"/>
                    </a:lnTo>
                    <a:lnTo>
                      <a:pt x="23" y="1139"/>
                    </a:lnTo>
                    <a:lnTo>
                      <a:pt x="21" y="1142"/>
                    </a:lnTo>
                    <a:lnTo>
                      <a:pt x="20" y="1143"/>
                    </a:lnTo>
                    <a:lnTo>
                      <a:pt x="20" y="1144"/>
                    </a:lnTo>
                    <a:lnTo>
                      <a:pt x="19" y="1143"/>
                    </a:lnTo>
                    <a:lnTo>
                      <a:pt x="18" y="1143"/>
                    </a:lnTo>
                    <a:lnTo>
                      <a:pt x="18" y="1142"/>
                    </a:lnTo>
                    <a:lnTo>
                      <a:pt x="19" y="1142"/>
                    </a:lnTo>
                    <a:lnTo>
                      <a:pt x="17" y="1141"/>
                    </a:lnTo>
                    <a:lnTo>
                      <a:pt x="15" y="1139"/>
                    </a:lnTo>
                    <a:lnTo>
                      <a:pt x="17" y="1139"/>
                    </a:lnTo>
                    <a:lnTo>
                      <a:pt x="17" y="1138"/>
                    </a:lnTo>
                    <a:lnTo>
                      <a:pt x="18" y="1138"/>
                    </a:lnTo>
                    <a:lnTo>
                      <a:pt x="18" y="1137"/>
                    </a:lnTo>
                    <a:lnTo>
                      <a:pt x="17" y="1137"/>
                    </a:lnTo>
                    <a:lnTo>
                      <a:pt x="13" y="1138"/>
                    </a:lnTo>
                    <a:lnTo>
                      <a:pt x="12" y="1138"/>
                    </a:lnTo>
                    <a:lnTo>
                      <a:pt x="15" y="1135"/>
                    </a:lnTo>
                    <a:lnTo>
                      <a:pt x="15" y="1133"/>
                    </a:lnTo>
                    <a:lnTo>
                      <a:pt x="14" y="1133"/>
                    </a:lnTo>
                    <a:lnTo>
                      <a:pt x="9" y="1132"/>
                    </a:lnTo>
                    <a:lnTo>
                      <a:pt x="9" y="1129"/>
                    </a:lnTo>
                    <a:lnTo>
                      <a:pt x="13" y="1129"/>
                    </a:lnTo>
                    <a:lnTo>
                      <a:pt x="12" y="1128"/>
                    </a:lnTo>
                    <a:lnTo>
                      <a:pt x="11" y="1128"/>
                    </a:lnTo>
                    <a:lnTo>
                      <a:pt x="9" y="1126"/>
                    </a:lnTo>
                    <a:lnTo>
                      <a:pt x="8" y="1126"/>
                    </a:lnTo>
                    <a:lnTo>
                      <a:pt x="9" y="1125"/>
                    </a:lnTo>
                    <a:lnTo>
                      <a:pt x="11" y="1123"/>
                    </a:lnTo>
                    <a:lnTo>
                      <a:pt x="15" y="1123"/>
                    </a:lnTo>
                    <a:lnTo>
                      <a:pt x="14" y="1122"/>
                    </a:lnTo>
                    <a:lnTo>
                      <a:pt x="13" y="1119"/>
                    </a:lnTo>
                    <a:lnTo>
                      <a:pt x="14" y="1118"/>
                    </a:lnTo>
                    <a:lnTo>
                      <a:pt x="13" y="1116"/>
                    </a:lnTo>
                    <a:lnTo>
                      <a:pt x="13" y="1114"/>
                    </a:lnTo>
                    <a:lnTo>
                      <a:pt x="14" y="1112"/>
                    </a:lnTo>
                    <a:lnTo>
                      <a:pt x="15" y="1111"/>
                    </a:lnTo>
                    <a:lnTo>
                      <a:pt x="19" y="1114"/>
                    </a:lnTo>
                    <a:lnTo>
                      <a:pt x="20" y="1114"/>
                    </a:lnTo>
                    <a:lnTo>
                      <a:pt x="21" y="1118"/>
                    </a:lnTo>
                    <a:lnTo>
                      <a:pt x="23" y="1119"/>
                    </a:lnTo>
                    <a:lnTo>
                      <a:pt x="25" y="1120"/>
                    </a:lnTo>
                    <a:lnTo>
                      <a:pt x="29" y="1120"/>
                    </a:lnTo>
                    <a:lnTo>
                      <a:pt x="31" y="1119"/>
                    </a:lnTo>
                    <a:lnTo>
                      <a:pt x="30" y="1118"/>
                    </a:lnTo>
                    <a:lnTo>
                      <a:pt x="31" y="1117"/>
                    </a:lnTo>
                    <a:lnTo>
                      <a:pt x="32" y="1117"/>
                    </a:lnTo>
                    <a:lnTo>
                      <a:pt x="33" y="1116"/>
                    </a:lnTo>
                    <a:lnTo>
                      <a:pt x="33" y="1111"/>
                    </a:lnTo>
                    <a:lnTo>
                      <a:pt x="32" y="1108"/>
                    </a:lnTo>
                    <a:lnTo>
                      <a:pt x="33" y="1105"/>
                    </a:lnTo>
                    <a:lnTo>
                      <a:pt x="33" y="1101"/>
                    </a:lnTo>
                    <a:lnTo>
                      <a:pt x="35" y="1100"/>
                    </a:lnTo>
                    <a:lnTo>
                      <a:pt x="33" y="1099"/>
                    </a:lnTo>
                    <a:lnTo>
                      <a:pt x="33" y="1098"/>
                    </a:lnTo>
                    <a:lnTo>
                      <a:pt x="35" y="1095"/>
                    </a:lnTo>
                    <a:lnTo>
                      <a:pt x="35" y="1094"/>
                    </a:lnTo>
                    <a:lnTo>
                      <a:pt x="33" y="1095"/>
                    </a:lnTo>
                    <a:lnTo>
                      <a:pt x="33" y="1096"/>
                    </a:lnTo>
                    <a:lnTo>
                      <a:pt x="31" y="1095"/>
                    </a:lnTo>
                    <a:lnTo>
                      <a:pt x="31" y="1094"/>
                    </a:lnTo>
                    <a:lnTo>
                      <a:pt x="32" y="1093"/>
                    </a:lnTo>
                    <a:lnTo>
                      <a:pt x="32" y="1092"/>
                    </a:lnTo>
                    <a:lnTo>
                      <a:pt x="31" y="1092"/>
                    </a:lnTo>
                    <a:lnTo>
                      <a:pt x="30" y="1094"/>
                    </a:lnTo>
                    <a:lnTo>
                      <a:pt x="29" y="1095"/>
                    </a:lnTo>
                    <a:lnTo>
                      <a:pt x="29" y="1096"/>
                    </a:lnTo>
                    <a:lnTo>
                      <a:pt x="25" y="1096"/>
                    </a:lnTo>
                    <a:lnTo>
                      <a:pt x="25" y="1102"/>
                    </a:lnTo>
                    <a:lnTo>
                      <a:pt x="24" y="1102"/>
                    </a:lnTo>
                    <a:lnTo>
                      <a:pt x="21" y="1104"/>
                    </a:lnTo>
                    <a:lnTo>
                      <a:pt x="19" y="1106"/>
                    </a:lnTo>
                    <a:lnTo>
                      <a:pt x="15" y="1108"/>
                    </a:lnTo>
                    <a:lnTo>
                      <a:pt x="13" y="1108"/>
                    </a:lnTo>
                    <a:lnTo>
                      <a:pt x="12" y="1107"/>
                    </a:lnTo>
                    <a:lnTo>
                      <a:pt x="11" y="1105"/>
                    </a:lnTo>
                    <a:lnTo>
                      <a:pt x="9" y="1104"/>
                    </a:lnTo>
                    <a:lnTo>
                      <a:pt x="7" y="1100"/>
                    </a:lnTo>
                    <a:lnTo>
                      <a:pt x="6" y="1099"/>
                    </a:lnTo>
                    <a:lnTo>
                      <a:pt x="8" y="1100"/>
                    </a:lnTo>
                    <a:lnTo>
                      <a:pt x="9" y="1100"/>
                    </a:lnTo>
                    <a:lnTo>
                      <a:pt x="12" y="1104"/>
                    </a:lnTo>
                    <a:lnTo>
                      <a:pt x="13" y="1102"/>
                    </a:lnTo>
                    <a:lnTo>
                      <a:pt x="6" y="1095"/>
                    </a:lnTo>
                    <a:lnTo>
                      <a:pt x="9" y="1095"/>
                    </a:lnTo>
                    <a:lnTo>
                      <a:pt x="8" y="1094"/>
                    </a:lnTo>
                    <a:lnTo>
                      <a:pt x="7" y="1094"/>
                    </a:lnTo>
                    <a:lnTo>
                      <a:pt x="6" y="1093"/>
                    </a:lnTo>
                    <a:lnTo>
                      <a:pt x="5" y="1093"/>
                    </a:lnTo>
                    <a:lnTo>
                      <a:pt x="2" y="1089"/>
                    </a:lnTo>
                    <a:lnTo>
                      <a:pt x="0" y="1087"/>
                    </a:lnTo>
                    <a:lnTo>
                      <a:pt x="4" y="1087"/>
                    </a:lnTo>
                    <a:lnTo>
                      <a:pt x="5" y="1089"/>
                    </a:lnTo>
                    <a:lnTo>
                      <a:pt x="7" y="1089"/>
                    </a:lnTo>
                    <a:lnTo>
                      <a:pt x="11" y="1093"/>
                    </a:lnTo>
                    <a:lnTo>
                      <a:pt x="14" y="1094"/>
                    </a:lnTo>
                    <a:lnTo>
                      <a:pt x="15" y="1095"/>
                    </a:lnTo>
                    <a:lnTo>
                      <a:pt x="15" y="1098"/>
                    </a:lnTo>
                    <a:lnTo>
                      <a:pt x="17" y="1100"/>
                    </a:lnTo>
                    <a:lnTo>
                      <a:pt x="18" y="1101"/>
                    </a:lnTo>
                    <a:lnTo>
                      <a:pt x="18" y="1099"/>
                    </a:lnTo>
                    <a:lnTo>
                      <a:pt x="19" y="1100"/>
                    </a:lnTo>
                    <a:lnTo>
                      <a:pt x="20" y="1102"/>
                    </a:lnTo>
                    <a:lnTo>
                      <a:pt x="21" y="1102"/>
                    </a:lnTo>
                    <a:lnTo>
                      <a:pt x="19" y="1100"/>
                    </a:lnTo>
                    <a:lnTo>
                      <a:pt x="19" y="1098"/>
                    </a:lnTo>
                    <a:lnTo>
                      <a:pt x="21" y="1099"/>
                    </a:lnTo>
                    <a:lnTo>
                      <a:pt x="20" y="1098"/>
                    </a:lnTo>
                    <a:lnTo>
                      <a:pt x="20" y="1095"/>
                    </a:lnTo>
                    <a:lnTo>
                      <a:pt x="19" y="1095"/>
                    </a:lnTo>
                    <a:lnTo>
                      <a:pt x="19" y="1094"/>
                    </a:lnTo>
                    <a:lnTo>
                      <a:pt x="18" y="1094"/>
                    </a:lnTo>
                    <a:lnTo>
                      <a:pt x="18" y="1092"/>
                    </a:lnTo>
                    <a:lnTo>
                      <a:pt x="15" y="1092"/>
                    </a:lnTo>
                    <a:lnTo>
                      <a:pt x="14" y="1090"/>
                    </a:lnTo>
                    <a:lnTo>
                      <a:pt x="13" y="1090"/>
                    </a:lnTo>
                    <a:lnTo>
                      <a:pt x="13" y="1089"/>
                    </a:lnTo>
                    <a:lnTo>
                      <a:pt x="14" y="1088"/>
                    </a:lnTo>
                    <a:lnTo>
                      <a:pt x="15" y="1088"/>
                    </a:lnTo>
                    <a:lnTo>
                      <a:pt x="17" y="1087"/>
                    </a:lnTo>
                    <a:lnTo>
                      <a:pt x="18" y="1087"/>
                    </a:lnTo>
                    <a:lnTo>
                      <a:pt x="17" y="1085"/>
                    </a:lnTo>
                    <a:lnTo>
                      <a:pt x="18" y="1083"/>
                    </a:lnTo>
                    <a:lnTo>
                      <a:pt x="21" y="1081"/>
                    </a:lnTo>
                    <a:lnTo>
                      <a:pt x="21" y="1082"/>
                    </a:lnTo>
                    <a:lnTo>
                      <a:pt x="25" y="1082"/>
                    </a:lnTo>
                    <a:lnTo>
                      <a:pt x="25" y="1081"/>
                    </a:lnTo>
                    <a:lnTo>
                      <a:pt x="24" y="1081"/>
                    </a:lnTo>
                    <a:lnTo>
                      <a:pt x="23" y="1080"/>
                    </a:lnTo>
                    <a:lnTo>
                      <a:pt x="24" y="1079"/>
                    </a:lnTo>
                    <a:lnTo>
                      <a:pt x="23" y="1079"/>
                    </a:lnTo>
                    <a:lnTo>
                      <a:pt x="20" y="1081"/>
                    </a:lnTo>
                    <a:lnTo>
                      <a:pt x="18" y="1081"/>
                    </a:lnTo>
                    <a:lnTo>
                      <a:pt x="17" y="1082"/>
                    </a:lnTo>
                    <a:lnTo>
                      <a:pt x="17" y="1083"/>
                    </a:lnTo>
                    <a:lnTo>
                      <a:pt x="15" y="1086"/>
                    </a:lnTo>
                    <a:lnTo>
                      <a:pt x="13" y="1086"/>
                    </a:lnTo>
                    <a:lnTo>
                      <a:pt x="11" y="1085"/>
                    </a:lnTo>
                    <a:lnTo>
                      <a:pt x="9" y="1083"/>
                    </a:lnTo>
                    <a:lnTo>
                      <a:pt x="9" y="1086"/>
                    </a:lnTo>
                    <a:lnTo>
                      <a:pt x="8" y="1087"/>
                    </a:lnTo>
                    <a:lnTo>
                      <a:pt x="8" y="1085"/>
                    </a:lnTo>
                    <a:lnTo>
                      <a:pt x="6" y="1085"/>
                    </a:lnTo>
                    <a:lnTo>
                      <a:pt x="5" y="1083"/>
                    </a:lnTo>
                    <a:lnTo>
                      <a:pt x="5" y="1082"/>
                    </a:lnTo>
                    <a:lnTo>
                      <a:pt x="4" y="1080"/>
                    </a:lnTo>
                    <a:lnTo>
                      <a:pt x="4" y="1076"/>
                    </a:lnTo>
                    <a:lnTo>
                      <a:pt x="2" y="1075"/>
                    </a:lnTo>
                    <a:lnTo>
                      <a:pt x="2" y="1074"/>
                    </a:lnTo>
                    <a:lnTo>
                      <a:pt x="4" y="1073"/>
                    </a:lnTo>
                    <a:lnTo>
                      <a:pt x="6" y="1075"/>
                    </a:lnTo>
                    <a:lnTo>
                      <a:pt x="6" y="1080"/>
                    </a:lnTo>
                    <a:lnTo>
                      <a:pt x="7" y="1081"/>
                    </a:lnTo>
                    <a:lnTo>
                      <a:pt x="7" y="1074"/>
                    </a:lnTo>
                    <a:lnTo>
                      <a:pt x="8" y="1073"/>
                    </a:lnTo>
                    <a:lnTo>
                      <a:pt x="9" y="1073"/>
                    </a:lnTo>
                    <a:lnTo>
                      <a:pt x="8" y="1071"/>
                    </a:lnTo>
                    <a:lnTo>
                      <a:pt x="7" y="1073"/>
                    </a:lnTo>
                    <a:lnTo>
                      <a:pt x="4" y="1073"/>
                    </a:lnTo>
                    <a:lnTo>
                      <a:pt x="4" y="1067"/>
                    </a:lnTo>
                    <a:lnTo>
                      <a:pt x="6" y="1064"/>
                    </a:lnTo>
                    <a:lnTo>
                      <a:pt x="8" y="1063"/>
                    </a:lnTo>
                    <a:lnTo>
                      <a:pt x="12" y="1064"/>
                    </a:lnTo>
                    <a:lnTo>
                      <a:pt x="14" y="1067"/>
                    </a:lnTo>
                    <a:lnTo>
                      <a:pt x="17" y="1068"/>
                    </a:lnTo>
                    <a:lnTo>
                      <a:pt x="21" y="1068"/>
                    </a:lnTo>
                    <a:lnTo>
                      <a:pt x="21" y="1070"/>
                    </a:lnTo>
                    <a:lnTo>
                      <a:pt x="23" y="1070"/>
                    </a:lnTo>
                    <a:lnTo>
                      <a:pt x="23" y="1065"/>
                    </a:lnTo>
                    <a:lnTo>
                      <a:pt x="24" y="1065"/>
                    </a:lnTo>
                    <a:lnTo>
                      <a:pt x="25" y="1063"/>
                    </a:lnTo>
                    <a:lnTo>
                      <a:pt x="27" y="1064"/>
                    </a:lnTo>
                    <a:lnTo>
                      <a:pt x="29" y="1064"/>
                    </a:lnTo>
                    <a:lnTo>
                      <a:pt x="30" y="1065"/>
                    </a:lnTo>
                    <a:lnTo>
                      <a:pt x="30" y="1064"/>
                    </a:lnTo>
                    <a:lnTo>
                      <a:pt x="29" y="1063"/>
                    </a:lnTo>
                    <a:lnTo>
                      <a:pt x="30" y="1062"/>
                    </a:lnTo>
                    <a:lnTo>
                      <a:pt x="31" y="1062"/>
                    </a:lnTo>
                    <a:lnTo>
                      <a:pt x="31" y="1063"/>
                    </a:lnTo>
                    <a:lnTo>
                      <a:pt x="32" y="1062"/>
                    </a:lnTo>
                    <a:lnTo>
                      <a:pt x="35" y="1061"/>
                    </a:lnTo>
                    <a:lnTo>
                      <a:pt x="36" y="1061"/>
                    </a:lnTo>
                    <a:lnTo>
                      <a:pt x="36" y="1064"/>
                    </a:lnTo>
                    <a:lnTo>
                      <a:pt x="37" y="1064"/>
                    </a:lnTo>
                    <a:lnTo>
                      <a:pt x="37" y="1063"/>
                    </a:lnTo>
                    <a:lnTo>
                      <a:pt x="38" y="1062"/>
                    </a:lnTo>
                    <a:lnTo>
                      <a:pt x="38" y="1061"/>
                    </a:lnTo>
                    <a:lnTo>
                      <a:pt x="39" y="1059"/>
                    </a:lnTo>
                    <a:lnTo>
                      <a:pt x="44" y="1059"/>
                    </a:lnTo>
                    <a:lnTo>
                      <a:pt x="45" y="1061"/>
                    </a:lnTo>
                    <a:lnTo>
                      <a:pt x="46" y="1061"/>
                    </a:lnTo>
                    <a:lnTo>
                      <a:pt x="49" y="1059"/>
                    </a:lnTo>
                    <a:lnTo>
                      <a:pt x="51" y="1059"/>
                    </a:lnTo>
                    <a:lnTo>
                      <a:pt x="54" y="1061"/>
                    </a:lnTo>
                    <a:lnTo>
                      <a:pt x="55" y="1062"/>
                    </a:lnTo>
                    <a:lnTo>
                      <a:pt x="56" y="1062"/>
                    </a:lnTo>
                    <a:lnTo>
                      <a:pt x="56" y="1065"/>
                    </a:lnTo>
                    <a:lnTo>
                      <a:pt x="55" y="1067"/>
                    </a:lnTo>
                    <a:lnTo>
                      <a:pt x="57" y="1065"/>
                    </a:lnTo>
                    <a:lnTo>
                      <a:pt x="58" y="1064"/>
                    </a:lnTo>
                    <a:lnTo>
                      <a:pt x="61" y="1064"/>
                    </a:lnTo>
                    <a:lnTo>
                      <a:pt x="61" y="1067"/>
                    </a:lnTo>
                    <a:lnTo>
                      <a:pt x="60" y="1068"/>
                    </a:lnTo>
                    <a:lnTo>
                      <a:pt x="60" y="1069"/>
                    </a:lnTo>
                    <a:lnTo>
                      <a:pt x="61" y="1069"/>
                    </a:lnTo>
                    <a:lnTo>
                      <a:pt x="61" y="1067"/>
                    </a:lnTo>
                    <a:lnTo>
                      <a:pt x="62" y="1064"/>
                    </a:lnTo>
                    <a:lnTo>
                      <a:pt x="64" y="1062"/>
                    </a:lnTo>
                    <a:lnTo>
                      <a:pt x="67" y="1062"/>
                    </a:lnTo>
                    <a:lnTo>
                      <a:pt x="70" y="1058"/>
                    </a:lnTo>
                    <a:lnTo>
                      <a:pt x="70" y="1055"/>
                    </a:lnTo>
                    <a:lnTo>
                      <a:pt x="71" y="1055"/>
                    </a:lnTo>
                    <a:lnTo>
                      <a:pt x="71" y="1056"/>
                    </a:lnTo>
                    <a:lnTo>
                      <a:pt x="73" y="1056"/>
                    </a:lnTo>
                    <a:lnTo>
                      <a:pt x="79" y="1057"/>
                    </a:lnTo>
                    <a:lnTo>
                      <a:pt x="80" y="1058"/>
                    </a:lnTo>
                    <a:lnTo>
                      <a:pt x="81" y="1058"/>
                    </a:lnTo>
                    <a:lnTo>
                      <a:pt x="81" y="1062"/>
                    </a:lnTo>
                    <a:lnTo>
                      <a:pt x="82" y="1062"/>
                    </a:lnTo>
                    <a:lnTo>
                      <a:pt x="82" y="1063"/>
                    </a:lnTo>
                    <a:lnTo>
                      <a:pt x="85" y="1062"/>
                    </a:lnTo>
                    <a:lnTo>
                      <a:pt x="86" y="1063"/>
                    </a:lnTo>
                    <a:lnTo>
                      <a:pt x="87" y="1067"/>
                    </a:lnTo>
                    <a:lnTo>
                      <a:pt x="87" y="1069"/>
                    </a:lnTo>
                    <a:lnTo>
                      <a:pt x="88" y="1069"/>
                    </a:lnTo>
                    <a:lnTo>
                      <a:pt x="87" y="1070"/>
                    </a:lnTo>
                    <a:lnTo>
                      <a:pt x="87" y="1071"/>
                    </a:lnTo>
                    <a:lnTo>
                      <a:pt x="86" y="1071"/>
                    </a:lnTo>
                    <a:lnTo>
                      <a:pt x="85" y="1073"/>
                    </a:lnTo>
                    <a:lnTo>
                      <a:pt x="82" y="1076"/>
                    </a:lnTo>
                    <a:lnTo>
                      <a:pt x="86" y="1073"/>
                    </a:lnTo>
                    <a:lnTo>
                      <a:pt x="88" y="1073"/>
                    </a:lnTo>
                    <a:lnTo>
                      <a:pt x="89" y="1074"/>
                    </a:lnTo>
                    <a:lnTo>
                      <a:pt x="92" y="1075"/>
                    </a:lnTo>
                    <a:lnTo>
                      <a:pt x="93" y="1076"/>
                    </a:lnTo>
                    <a:lnTo>
                      <a:pt x="93" y="1077"/>
                    </a:lnTo>
                    <a:lnTo>
                      <a:pt x="92" y="1082"/>
                    </a:lnTo>
                    <a:lnTo>
                      <a:pt x="93" y="1081"/>
                    </a:lnTo>
                    <a:lnTo>
                      <a:pt x="94" y="1079"/>
                    </a:lnTo>
                    <a:lnTo>
                      <a:pt x="94" y="1074"/>
                    </a:lnTo>
                    <a:lnTo>
                      <a:pt x="92" y="1074"/>
                    </a:lnTo>
                    <a:lnTo>
                      <a:pt x="91" y="1073"/>
                    </a:lnTo>
                    <a:lnTo>
                      <a:pt x="89" y="1068"/>
                    </a:lnTo>
                    <a:lnTo>
                      <a:pt x="88" y="1067"/>
                    </a:lnTo>
                    <a:lnTo>
                      <a:pt x="88" y="1065"/>
                    </a:lnTo>
                    <a:lnTo>
                      <a:pt x="87" y="1063"/>
                    </a:lnTo>
                    <a:lnTo>
                      <a:pt x="87" y="1062"/>
                    </a:lnTo>
                    <a:lnTo>
                      <a:pt x="88" y="1062"/>
                    </a:lnTo>
                    <a:lnTo>
                      <a:pt x="89" y="1061"/>
                    </a:lnTo>
                    <a:lnTo>
                      <a:pt x="94" y="1061"/>
                    </a:lnTo>
                    <a:lnTo>
                      <a:pt x="96" y="1058"/>
                    </a:lnTo>
                    <a:lnTo>
                      <a:pt x="100" y="1058"/>
                    </a:lnTo>
                    <a:lnTo>
                      <a:pt x="100" y="1059"/>
                    </a:lnTo>
                    <a:lnTo>
                      <a:pt x="101" y="1061"/>
                    </a:lnTo>
                    <a:lnTo>
                      <a:pt x="102" y="1061"/>
                    </a:lnTo>
                    <a:lnTo>
                      <a:pt x="106" y="1062"/>
                    </a:lnTo>
                    <a:lnTo>
                      <a:pt x="106" y="1061"/>
                    </a:lnTo>
                    <a:lnTo>
                      <a:pt x="105" y="1061"/>
                    </a:lnTo>
                    <a:lnTo>
                      <a:pt x="102" y="1058"/>
                    </a:lnTo>
                    <a:lnTo>
                      <a:pt x="102" y="1057"/>
                    </a:lnTo>
                    <a:lnTo>
                      <a:pt x="105" y="1056"/>
                    </a:lnTo>
                    <a:lnTo>
                      <a:pt x="105" y="1053"/>
                    </a:lnTo>
                    <a:lnTo>
                      <a:pt x="106" y="1053"/>
                    </a:lnTo>
                    <a:lnTo>
                      <a:pt x="113" y="1052"/>
                    </a:lnTo>
                    <a:lnTo>
                      <a:pt x="114" y="1052"/>
                    </a:lnTo>
                    <a:lnTo>
                      <a:pt x="117" y="1050"/>
                    </a:lnTo>
                    <a:lnTo>
                      <a:pt x="116" y="1050"/>
                    </a:lnTo>
                    <a:lnTo>
                      <a:pt x="114" y="1051"/>
                    </a:lnTo>
                    <a:lnTo>
                      <a:pt x="113" y="1051"/>
                    </a:lnTo>
                    <a:lnTo>
                      <a:pt x="106" y="1053"/>
                    </a:lnTo>
                    <a:lnTo>
                      <a:pt x="104" y="1052"/>
                    </a:lnTo>
                    <a:lnTo>
                      <a:pt x="102" y="1052"/>
                    </a:lnTo>
                    <a:lnTo>
                      <a:pt x="102" y="1051"/>
                    </a:lnTo>
                    <a:lnTo>
                      <a:pt x="101" y="1050"/>
                    </a:lnTo>
                    <a:lnTo>
                      <a:pt x="101" y="1045"/>
                    </a:lnTo>
                    <a:lnTo>
                      <a:pt x="100" y="1045"/>
                    </a:lnTo>
                    <a:lnTo>
                      <a:pt x="100" y="1043"/>
                    </a:lnTo>
                    <a:lnTo>
                      <a:pt x="102" y="1042"/>
                    </a:lnTo>
                    <a:lnTo>
                      <a:pt x="102" y="1038"/>
                    </a:lnTo>
                    <a:lnTo>
                      <a:pt x="106" y="1034"/>
                    </a:lnTo>
                    <a:lnTo>
                      <a:pt x="106" y="1033"/>
                    </a:lnTo>
                    <a:lnTo>
                      <a:pt x="107" y="1032"/>
                    </a:lnTo>
                    <a:lnTo>
                      <a:pt x="107" y="1031"/>
                    </a:lnTo>
                    <a:lnTo>
                      <a:pt x="108" y="1031"/>
                    </a:lnTo>
                    <a:lnTo>
                      <a:pt x="112" y="1027"/>
                    </a:lnTo>
                    <a:lnTo>
                      <a:pt x="108" y="1030"/>
                    </a:lnTo>
                    <a:lnTo>
                      <a:pt x="101" y="1037"/>
                    </a:lnTo>
                    <a:lnTo>
                      <a:pt x="99" y="1036"/>
                    </a:lnTo>
                    <a:lnTo>
                      <a:pt x="99" y="1037"/>
                    </a:lnTo>
                    <a:lnTo>
                      <a:pt x="100" y="1038"/>
                    </a:lnTo>
                    <a:lnTo>
                      <a:pt x="100" y="1039"/>
                    </a:lnTo>
                    <a:lnTo>
                      <a:pt x="98" y="1043"/>
                    </a:lnTo>
                    <a:lnTo>
                      <a:pt x="98" y="1045"/>
                    </a:lnTo>
                    <a:lnTo>
                      <a:pt x="100" y="1047"/>
                    </a:lnTo>
                    <a:lnTo>
                      <a:pt x="100" y="1051"/>
                    </a:lnTo>
                    <a:lnTo>
                      <a:pt x="101" y="1052"/>
                    </a:lnTo>
                    <a:lnTo>
                      <a:pt x="101" y="1053"/>
                    </a:lnTo>
                    <a:lnTo>
                      <a:pt x="102" y="1053"/>
                    </a:lnTo>
                    <a:lnTo>
                      <a:pt x="101" y="1056"/>
                    </a:lnTo>
                    <a:lnTo>
                      <a:pt x="98" y="1056"/>
                    </a:lnTo>
                    <a:lnTo>
                      <a:pt x="98" y="1055"/>
                    </a:lnTo>
                    <a:lnTo>
                      <a:pt x="94" y="1055"/>
                    </a:lnTo>
                    <a:lnTo>
                      <a:pt x="94" y="1057"/>
                    </a:lnTo>
                    <a:lnTo>
                      <a:pt x="93" y="1057"/>
                    </a:lnTo>
                    <a:lnTo>
                      <a:pt x="88" y="1059"/>
                    </a:lnTo>
                    <a:lnTo>
                      <a:pt x="86" y="1059"/>
                    </a:lnTo>
                    <a:lnTo>
                      <a:pt x="86" y="1061"/>
                    </a:lnTo>
                    <a:lnTo>
                      <a:pt x="85" y="1061"/>
                    </a:lnTo>
                    <a:lnTo>
                      <a:pt x="83" y="1058"/>
                    </a:lnTo>
                    <a:lnTo>
                      <a:pt x="85" y="1057"/>
                    </a:lnTo>
                    <a:lnTo>
                      <a:pt x="87" y="1056"/>
                    </a:lnTo>
                    <a:lnTo>
                      <a:pt x="87" y="1055"/>
                    </a:lnTo>
                    <a:lnTo>
                      <a:pt x="86" y="1056"/>
                    </a:lnTo>
                    <a:lnTo>
                      <a:pt x="83" y="1056"/>
                    </a:lnTo>
                    <a:lnTo>
                      <a:pt x="80" y="1055"/>
                    </a:lnTo>
                    <a:lnTo>
                      <a:pt x="73" y="1053"/>
                    </a:lnTo>
                    <a:lnTo>
                      <a:pt x="69" y="1051"/>
                    </a:lnTo>
                    <a:lnTo>
                      <a:pt x="69" y="1049"/>
                    </a:lnTo>
                    <a:lnTo>
                      <a:pt x="71" y="1046"/>
                    </a:lnTo>
                    <a:lnTo>
                      <a:pt x="73" y="1042"/>
                    </a:lnTo>
                    <a:lnTo>
                      <a:pt x="74" y="1042"/>
                    </a:lnTo>
                    <a:lnTo>
                      <a:pt x="74" y="1040"/>
                    </a:lnTo>
                    <a:lnTo>
                      <a:pt x="75" y="1039"/>
                    </a:lnTo>
                    <a:lnTo>
                      <a:pt x="75" y="1036"/>
                    </a:lnTo>
                    <a:lnTo>
                      <a:pt x="71" y="1043"/>
                    </a:lnTo>
                    <a:lnTo>
                      <a:pt x="70" y="1046"/>
                    </a:lnTo>
                    <a:lnTo>
                      <a:pt x="69" y="1047"/>
                    </a:lnTo>
                    <a:lnTo>
                      <a:pt x="68" y="1046"/>
                    </a:lnTo>
                    <a:lnTo>
                      <a:pt x="68" y="1045"/>
                    </a:lnTo>
                    <a:lnTo>
                      <a:pt x="67" y="1045"/>
                    </a:lnTo>
                    <a:lnTo>
                      <a:pt x="67" y="1051"/>
                    </a:lnTo>
                    <a:lnTo>
                      <a:pt x="68" y="1052"/>
                    </a:lnTo>
                    <a:lnTo>
                      <a:pt x="66" y="1052"/>
                    </a:lnTo>
                    <a:lnTo>
                      <a:pt x="66" y="1053"/>
                    </a:lnTo>
                    <a:lnTo>
                      <a:pt x="67" y="1055"/>
                    </a:lnTo>
                    <a:lnTo>
                      <a:pt x="67" y="1057"/>
                    </a:lnTo>
                    <a:lnTo>
                      <a:pt x="63" y="1061"/>
                    </a:lnTo>
                    <a:lnTo>
                      <a:pt x="61" y="1061"/>
                    </a:lnTo>
                    <a:lnTo>
                      <a:pt x="57" y="1059"/>
                    </a:lnTo>
                    <a:lnTo>
                      <a:pt x="54" y="1057"/>
                    </a:lnTo>
                    <a:lnTo>
                      <a:pt x="52" y="1055"/>
                    </a:lnTo>
                    <a:lnTo>
                      <a:pt x="48" y="1057"/>
                    </a:lnTo>
                    <a:lnTo>
                      <a:pt x="45" y="1057"/>
                    </a:lnTo>
                    <a:lnTo>
                      <a:pt x="43" y="1056"/>
                    </a:lnTo>
                    <a:lnTo>
                      <a:pt x="45" y="1055"/>
                    </a:lnTo>
                    <a:lnTo>
                      <a:pt x="46" y="1053"/>
                    </a:lnTo>
                    <a:lnTo>
                      <a:pt x="46" y="1052"/>
                    </a:lnTo>
                    <a:lnTo>
                      <a:pt x="43" y="1056"/>
                    </a:lnTo>
                    <a:lnTo>
                      <a:pt x="39" y="1056"/>
                    </a:lnTo>
                    <a:lnTo>
                      <a:pt x="37" y="1057"/>
                    </a:lnTo>
                    <a:lnTo>
                      <a:pt x="36" y="1056"/>
                    </a:lnTo>
                    <a:lnTo>
                      <a:pt x="36" y="1053"/>
                    </a:lnTo>
                    <a:lnTo>
                      <a:pt x="35" y="1055"/>
                    </a:lnTo>
                    <a:lnTo>
                      <a:pt x="35" y="1057"/>
                    </a:lnTo>
                    <a:lnTo>
                      <a:pt x="32" y="1057"/>
                    </a:lnTo>
                    <a:lnTo>
                      <a:pt x="31" y="1058"/>
                    </a:lnTo>
                    <a:lnTo>
                      <a:pt x="25" y="1058"/>
                    </a:lnTo>
                    <a:lnTo>
                      <a:pt x="23" y="1062"/>
                    </a:lnTo>
                    <a:lnTo>
                      <a:pt x="20" y="1063"/>
                    </a:lnTo>
                    <a:lnTo>
                      <a:pt x="19" y="1063"/>
                    </a:lnTo>
                    <a:lnTo>
                      <a:pt x="17" y="1062"/>
                    </a:lnTo>
                    <a:lnTo>
                      <a:pt x="15" y="1059"/>
                    </a:lnTo>
                    <a:lnTo>
                      <a:pt x="14" y="1059"/>
                    </a:lnTo>
                    <a:lnTo>
                      <a:pt x="14" y="1061"/>
                    </a:lnTo>
                    <a:lnTo>
                      <a:pt x="11" y="1061"/>
                    </a:lnTo>
                    <a:lnTo>
                      <a:pt x="11" y="1059"/>
                    </a:lnTo>
                    <a:lnTo>
                      <a:pt x="9" y="1059"/>
                    </a:lnTo>
                    <a:lnTo>
                      <a:pt x="9" y="1058"/>
                    </a:lnTo>
                    <a:lnTo>
                      <a:pt x="13" y="1058"/>
                    </a:lnTo>
                    <a:lnTo>
                      <a:pt x="12" y="1057"/>
                    </a:lnTo>
                    <a:lnTo>
                      <a:pt x="8" y="1057"/>
                    </a:lnTo>
                    <a:lnTo>
                      <a:pt x="6" y="1056"/>
                    </a:lnTo>
                    <a:lnTo>
                      <a:pt x="5" y="1056"/>
                    </a:lnTo>
                    <a:lnTo>
                      <a:pt x="6" y="1053"/>
                    </a:lnTo>
                    <a:lnTo>
                      <a:pt x="8" y="1053"/>
                    </a:lnTo>
                    <a:lnTo>
                      <a:pt x="12" y="1056"/>
                    </a:lnTo>
                    <a:lnTo>
                      <a:pt x="12" y="1055"/>
                    </a:lnTo>
                    <a:lnTo>
                      <a:pt x="13" y="1055"/>
                    </a:lnTo>
                    <a:lnTo>
                      <a:pt x="9" y="1051"/>
                    </a:lnTo>
                    <a:lnTo>
                      <a:pt x="2" y="1051"/>
                    </a:lnTo>
                    <a:lnTo>
                      <a:pt x="4" y="1050"/>
                    </a:lnTo>
                    <a:lnTo>
                      <a:pt x="2" y="1049"/>
                    </a:lnTo>
                    <a:lnTo>
                      <a:pt x="2" y="1047"/>
                    </a:lnTo>
                    <a:lnTo>
                      <a:pt x="1" y="1047"/>
                    </a:lnTo>
                    <a:lnTo>
                      <a:pt x="4" y="1045"/>
                    </a:lnTo>
                    <a:lnTo>
                      <a:pt x="5" y="1045"/>
                    </a:lnTo>
                    <a:lnTo>
                      <a:pt x="6" y="1044"/>
                    </a:lnTo>
                    <a:lnTo>
                      <a:pt x="7" y="1044"/>
                    </a:lnTo>
                    <a:lnTo>
                      <a:pt x="7" y="1043"/>
                    </a:lnTo>
                    <a:lnTo>
                      <a:pt x="8" y="1044"/>
                    </a:lnTo>
                    <a:lnTo>
                      <a:pt x="9" y="1043"/>
                    </a:lnTo>
                    <a:lnTo>
                      <a:pt x="11" y="1040"/>
                    </a:lnTo>
                    <a:lnTo>
                      <a:pt x="13" y="1040"/>
                    </a:lnTo>
                    <a:lnTo>
                      <a:pt x="15" y="1043"/>
                    </a:lnTo>
                    <a:lnTo>
                      <a:pt x="15" y="1046"/>
                    </a:lnTo>
                    <a:lnTo>
                      <a:pt x="17" y="1047"/>
                    </a:lnTo>
                    <a:lnTo>
                      <a:pt x="17" y="1043"/>
                    </a:lnTo>
                    <a:lnTo>
                      <a:pt x="14" y="1040"/>
                    </a:lnTo>
                    <a:lnTo>
                      <a:pt x="14" y="1039"/>
                    </a:lnTo>
                    <a:lnTo>
                      <a:pt x="21" y="1038"/>
                    </a:lnTo>
                    <a:lnTo>
                      <a:pt x="30" y="1038"/>
                    </a:lnTo>
                    <a:lnTo>
                      <a:pt x="29" y="1037"/>
                    </a:lnTo>
                    <a:lnTo>
                      <a:pt x="26" y="1037"/>
                    </a:lnTo>
                    <a:lnTo>
                      <a:pt x="9" y="1039"/>
                    </a:lnTo>
                    <a:lnTo>
                      <a:pt x="7" y="1042"/>
                    </a:lnTo>
                    <a:lnTo>
                      <a:pt x="5" y="1042"/>
                    </a:lnTo>
                    <a:lnTo>
                      <a:pt x="4" y="1040"/>
                    </a:lnTo>
                    <a:lnTo>
                      <a:pt x="4" y="1039"/>
                    </a:lnTo>
                    <a:lnTo>
                      <a:pt x="2" y="1038"/>
                    </a:lnTo>
                    <a:lnTo>
                      <a:pt x="2" y="1037"/>
                    </a:lnTo>
                    <a:lnTo>
                      <a:pt x="4" y="1036"/>
                    </a:lnTo>
                    <a:lnTo>
                      <a:pt x="4" y="1034"/>
                    </a:lnTo>
                    <a:lnTo>
                      <a:pt x="5" y="1034"/>
                    </a:lnTo>
                    <a:lnTo>
                      <a:pt x="5" y="1036"/>
                    </a:lnTo>
                    <a:lnTo>
                      <a:pt x="6" y="1037"/>
                    </a:lnTo>
                    <a:lnTo>
                      <a:pt x="6" y="1034"/>
                    </a:lnTo>
                    <a:lnTo>
                      <a:pt x="8" y="1033"/>
                    </a:lnTo>
                    <a:lnTo>
                      <a:pt x="7" y="1032"/>
                    </a:lnTo>
                    <a:lnTo>
                      <a:pt x="7" y="1033"/>
                    </a:lnTo>
                    <a:lnTo>
                      <a:pt x="4" y="1033"/>
                    </a:lnTo>
                    <a:lnTo>
                      <a:pt x="2" y="1034"/>
                    </a:lnTo>
                    <a:lnTo>
                      <a:pt x="1" y="1034"/>
                    </a:lnTo>
                    <a:lnTo>
                      <a:pt x="1" y="1033"/>
                    </a:lnTo>
                    <a:lnTo>
                      <a:pt x="5" y="1031"/>
                    </a:lnTo>
                    <a:lnTo>
                      <a:pt x="9" y="1031"/>
                    </a:lnTo>
                    <a:lnTo>
                      <a:pt x="11" y="1030"/>
                    </a:lnTo>
                    <a:lnTo>
                      <a:pt x="11" y="1028"/>
                    </a:lnTo>
                    <a:lnTo>
                      <a:pt x="12" y="1030"/>
                    </a:lnTo>
                    <a:lnTo>
                      <a:pt x="14" y="1031"/>
                    </a:lnTo>
                    <a:lnTo>
                      <a:pt x="15" y="1031"/>
                    </a:lnTo>
                    <a:lnTo>
                      <a:pt x="17" y="1030"/>
                    </a:lnTo>
                    <a:lnTo>
                      <a:pt x="24" y="1032"/>
                    </a:lnTo>
                    <a:lnTo>
                      <a:pt x="26" y="1032"/>
                    </a:lnTo>
                    <a:lnTo>
                      <a:pt x="25" y="1031"/>
                    </a:lnTo>
                    <a:lnTo>
                      <a:pt x="29" y="1031"/>
                    </a:lnTo>
                    <a:lnTo>
                      <a:pt x="29" y="1030"/>
                    </a:lnTo>
                    <a:lnTo>
                      <a:pt x="30" y="1030"/>
                    </a:lnTo>
                    <a:lnTo>
                      <a:pt x="30" y="1028"/>
                    </a:lnTo>
                    <a:lnTo>
                      <a:pt x="31" y="1027"/>
                    </a:lnTo>
                    <a:lnTo>
                      <a:pt x="35" y="1027"/>
                    </a:lnTo>
                    <a:lnTo>
                      <a:pt x="35" y="1028"/>
                    </a:lnTo>
                    <a:lnTo>
                      <a:pt x="36" y="1031"/>
                    </a:lnTo>
                    <a:lnTo>
                      <a:pt x="37" y="1031"/>
                    </a:lnTo>
                    <a:lnTo>
                      <a:pt x="37" y="1030"/>
                    </a:lnTo>
                    <a:lnTo>
                      <a:pt x="36" y="1030"/>
                    </a:lnTo>
                    <a:lnTo>
                      <a:pt x="35" y="1027"/>
                    </a:lnTo>
                    <a:lnTo>
                      <a:pt x="33" y="1026"/>
                    </a:lnTo>
                    <a:lnTo>
                      <a:pt x="31" y="1026"/>
                    </a:lnTo>
                    <a:lnTo>
                      <a:pt x="30" y="1027"/>
                    </a:lnTo>
                    <a:lnTo>
                      <a:pt x="29" y="1027"/>
                    </a:lnTo>
                    <a:lnTo>
                      <a:pt x="27" y="1030"/>
                    </a:lnTo>
                    <a:lnTo>
                      <a:pt x="25" y="1030"/>
                    </a:lnTo>
                    <a:lnTo>
                      <a:pt x="24" y="1031"/>
                    </a:lnTo>
                    <a:lnTo>
                      <a:pt x="23" y="1031"/>
                    </a:lnTo>
                    <a:lnTo>
                      <a:pt x="21" y="1030"/>
                    </a:lnTo>
                    <a:lnTo>
                      <a:pt x="21" y="1028"/>
                    </a:lnTo>
                    <a:lnTo>
                      <a:pt x="20" y="1027"/>
                    </a:lnTo>
                    <a:lnTo>
                      <a:pt x="15" y="1028"/>
                    </a:lnTo>
                    <a:lnTo>
                      <a:pt x="13" y="1027"/>
                    </a:lnTo>
                    <a:lnTo>
                      <a:pt x="11" y="1025"/>
                    </a:lnTo>
                    <a:lnTo>
                      <a:pt x="8" y="1024"/>
                    </a:lnTo>
                    <a:lnTo>
                      <a:pt x="9" y="1022"/>
                    </a:lnTo>
                    <a:lnTo>
                      <a:pt x="8" y="1022"/>
                    </a:lnTo>
                    <a:lnTo>
                      <a:pt x="8" y="1021"/>
                    </a:lnTo>
                    <a:lnTo>
                      <a:pt x="9" y="1021"/>
                    </a:lnTo>
                    <a:lnTo>
                      <a:pt x="12" y="1022"/>
                    </a:lnTo>
                    <a:lnTo>
                      <a:pt x="13" y="1021"/>
                    </a:lnTo>
                    <a:lnTo>
                      <a:pt x="17" y="1021"/>
                    </a:lnTo>
                    <a:lnTo>
                      <a:pt x="11" y="1019"/>
                    </a:lnTo>
                    <a:lnTo>
                      <a:pt x="9" y="1018"/>
                    </a:lnTo>
                    <a:lnTo>
                      <a:pt x="17" y="1018"/>
                    </a:lnTo>
                    <a:lnTo>
                      <a:pt x="17" y="1019"/>
                    </a:lnTo>
                    <a:lnTo>
                      <a:pt x="21" y="1019"/>
                    </a:lnTo>
                    <a:lnTo>
                      <a:pt x="18" y="1016"/>
                    </a:lnTo>
                    <a:lnTo>
                      <a:pt x="14" y="1016"/>
                    </a:lnTo>
                    <a:lnTo>
                      <a:pt x="17" y="1015"/>
                    </a:lnTo>
                    <a:lnTo>
                      <a:pt x="18" y="1014"/>
                    </a:lnTo>
                    <a:lnTo>
                      <a:pt x="14" y="1014"/>
                    </a:lnTo>
                    <a:lnTo>
                      <a:pt x="13" y="1015"/>
                    </a:lnTo>
                    <a:lnTo>
                      <a:pt x="2" y="1015"/>
                    </a:lnTo>
                    <a:lnTo>
                      <a:pt x="1" y="1014"/>
                    </a:lnTo>
                    <a:lnTo>
                      <a:pt x="0" y="1012"/>
                    </a:lnTo>
                    <a:lnTo>
                      <a:pt x="0" y="1010"/>
                    </a:lnTo>
                    <a:lnTo>
                      <a:pt x="1" y="1009"/>
                    </a:lnTo>
                    <a:lnTo>
                      <a:pt x="1" y="1007"/>
                    </a:lnTo>
                    <a:lnTo>
                      <a:pt x="2" y="1006"/>
                    </a:lnTo>
                    <a:lnTo>
                      <a:pt x="2" y="1004"/>
                    </a:lnTo>
                    <a:lnTo>
                      <a:pt x="4" y="1004"/>
                    </a:lnTo>
                    <a:lnTo>
                      <a:pt x="5" y="1003"/>
                    </a:lnTo>
                    <a:lnTo>
                      <a:pt x="5" y="1004"/>
                    </a:lnTo>
                    <a:lnTo>
                      <a:pt x="6" y="1004"/>
                    </a:lnTo>
                    <a:lnTo>
                      <a:pt x="6" y="1006"/>
                    </a:lnTo>
                    <a:lnTo>
                      <a:pt x="7" y="1006"/>
                    </a:lnTo>
                    <a:lnTo>
                      <a:pt x="8" y="1007"/>
                    </a:lnTo>
                    <a:lnTo>
                      <a:pt x="9" y="1007"/>
                    </a:lnTo>
                    <a:lnTo>
                      <a:pt x="9" y="1006"/>
                    </a:lnTo>
                    <a:lnTo>
                      <a:pt x="8" y="1004"/>
                    </a:lnTo>
                    <a:lnTo>
                      <a:pt x="8" y="1003"/>
                    </a:lnTo>
                    <a:lnTo>
                      <a:pt x="9" y="1003"/>
                    </a:lnTo>
                    <a:lnTo>
                      <a:pt x="11" y="1002"/>
                    </a:lnTo>
                    <a:lnTo>
                      <a:pt x="6" y="1003"/>
                    </a:lnTo>
                    <a:lnTo>
                      <a:pt x="6" y="1002"/>
                    </a:lnTo>
                    <a:lnTo>
                      <a:pt x="8" y="1000"/>
                    </a:lnTo>
                    <a:lnTo>
                      <a:pt x="13" y="999"/>
                    </a:lnTo>
                    <a:lnTo>
                      <a:pt x="14" y="997"/>
                    </a:lnTo>
                    <a:lnTo>
                      <a:pt x="14" y="996"/>
                    </a:lnTo>
                    <a:lnTo>
                      <a:pt x="17" y="996"/>
                    </a:lnTo>
                    <a:lnTo>
                      <a:pt x="17" y="995"/>
                    </a:lnTo>
                    <a:lnTo>
                      <a:pt x="15" y="995"/>
                    </a:lnTo>
                    <a:lnTo>
                      <a:pt x="15" y="994"/>
                    </a:lnTo>
                    <a:lnTo>
                      <a:pt x="18" y="990"/>
                    </a:lnTo>
                    <a:lnTo>
                      <a:pt x="25" y="990"/>
                    </a:lnTo>
                    <a:lnTo>
                      <a:pt x="26" y="991"/>
                    </a:lnTo>
                    <a:lnTo>
                      <a:pt x="27" y="990"/>
                    </a:lnTo>
                    <a:lnTo>
                      <a:pt x="29" y="990"/>
                    </a:lnTo>
                    <a:lnTo>
                      <a:pt x="30" y="991"/>
                    </a:lnTo>
                    <a:lnTo>
                      <a:pt x="31" y="991"/>
                    </a:lnTo>
                    <a:lnTo>
                      <a:pt x="35" y="995"/>
                    </a:lnTo>
                    <a:lnTo>
                      <a:pt x="33" y="996"/>
                    </a:lnTo>
                    <a:lnTo>
                      <a:pt x="30" y="996"/>
                    </a:lnTo>
                    <a:lnTo>
                      <a:pt x="29" y="999"/>
                    </a:lnTo>
                    <a:lnTo>
                      <a:pt x="30" y="999"/>
                    </a:lnTo>
                    <a:lnTo>
                      <a:pt x="33" y="996"/>
                    </a:lnTo>
                    <a:lnTo>
                      <a:pt x="42" y="995"/>
                    </a:lnTo>
                    <a:lnTo>
                      <a:pt x="43" y="996"/>
                    </a:lnTo>
                    <a:lnTo>
                      <a:pt x="43" y="999"/>
                    </a:lnTo>
                    <a:lnTo>
                      <a:pt x="42" y="1001"/>
                    </a:lnTo>
                    <a:lnTo>
                      <a:pt x="40" y="1004"/>
                    </a:lnTo>
                    <a:lnTo>
                      <a:pt x="43" y="1002"/>
                    </a:lnTo>
                    <a:lnTo>
                      <a:pt x="43" y="1001"/>
                    </a:lnTo>
                    <a:lnTo>
                      <a:pt x="44" y="997"/>
                    </a:lnTo>
                    <a:lnTo>
                      <a:pt x="45" y="996"/>
                    </a:lnTo>
                    <a:lnTo>
                      <a:pt x="45" y="997"/>
                    </a:lnTo>
                    <a:lnTo>
                      <a:pt x="48" y="999"/>
                    </a:lnTo>
                    <a:lnTo>
                      <a:pt x="49" y="1001"/>
                    </a:lnTo>
                    <a:lnTo>
                      <a:pt x="50" y="1002"/>
                    </a:lnTo>
                    <a:lnTo>
                      <a:pt x="52" y="1002"/>
                    </a:lnTo>
                    <a:lnTo>
                      <a:pt x="52" y="1001"/>
                    </a:lnTo>
                    <a:lnTo>
                      <a:pt x="51" y="1001"/>
                    </a:lnTo>
                    <a:lnTo>
                      <a:pt x="50" y="1000"/>
                    </a:lnTo>
                    <a:lnTo>
                      <a:pt x="50" y="999"/>
                    </a:lnTo>
                    <a:lnTo>
                      <a:pt x="49" y="999"/>
                    </a:lnTo>
                    <a:lnTo>
                      <a:pt x="49" y="997"/>
                    </a:lnTo>
                    <a:lnTo>
                      <a:pt x="48" y="997"/>
                    </a:lnTo>
                    <a:lnTo>
                      <a:pt x="48" y="996"/>
                    </a:lnTo>
                    <a:lnTo>
                      <a:pt x="57" y="996"/>
                    </a:lnTo>
                    <a:lnTo>
                      <a:pt x="58" y="997"/>
                    </a:lnTo>
                    <a:lnTo>
                      <a:pt x="61" y="999"/>
                    </a:lnTo>
                    <a:lnTo>
                      <a:pt x="66" y="1000"/>
                    </a:lnTo>
                    <a:lnTo>
                      <a:pt x="68" y="997"/>
                    </a:lnTo>
                    <a:lnTo>
                      <a:pt x="68" y="995"/>
                    </a:lnTo>
                    <a:lnTo>
                      <a:pt x="69" y="994"/>
                    </a:lnTo>
                    <a:lnTo>
                      <a:pt x="70" y="994"/>
                    </a:lnTo>
                    <a:lnTo>
                      <a:pt x="71" y="993"/>
                    </a:lnTo>
                    <a:lnTo>
                      <a:pt x="73" y="993"/>
                    </a:lnTo>
                    <a:lnTo>
                      <a:pt x="75" y="994"/>
                    </a:lnTo>
                    <a:lnTo>
                      <a:pt x="76" y="995"/>
                    </a:lnTo>
                    <a:lnTo>
                      <a:pt x="77" y="995"/>
                    </a:lnTo>
                    <a:lnTo>
                      <a:pt x="77" y="996"/>
                    </a:lnTo>
                    <a:lnTo>
                      <a:pt x="79" y="996"/>
                    </a:lnTo>
                    <a:lnTo>
                      <a:pt x="79" y="994"/>
                    </a:lnTo>
                    <a:lnTo>
                      <a:pt x="80" y="994"/>
                    </a:lnTo>
                    <a:lnTo>
                      <a:pt x="80" y="993"/>
                    </a:lnTo>
                    <a:lnTo>
                      <a:pt x="79" y="993"/>
                    </a:lnTo>
                    <a:lnTo>
                      <a:pt x="77" y="994"/>
                    </a:lnTo>
                    <a:lnTo>
                      <a:pt x="77" y="993"/>
                    </a:lnTo>
                    <a:lnTo>
                      <a:pt x="74" y="993"/>
                    </a:lnTo>
                    <a:lnTo>
                      <a:pt x="74" y="991"/>
                    </a:lnTo>
                    <a:lnTo>
                      <a:pt x="73" y="991"/>
                    </a:lnTo>
                    <a:lnTo>
                      <a:pt x="69" y="993"/>
                    </a:lnTo>
                    <a:lnTo>
                      <a:pt x="67" y="995"/>
                    </a:lnTo>
                    <a:lnTo>
                      <a:pt x="67" y="996"/>
                    </a:lnTo>
                    <a:lnTo>
                      <a:pt x="66" y="997"/>
                    </a:lnTo>
                    <a:lnTo>
                      <a:pt x="56" y="995"/>
                    </a:lnTo>
                    <a:lnTo>
                      <a:pt x="49" y="995"/>
                    </a:lnTo>
                    <a:lnTo>
                      <a:pt x="46" y="994"/>
                    </a:lnTo>
                    <a:lnTo>
                      <a:pt x="43" y="994"/>
                    </a:lnTo>
                    <a:lnTo>
                      <a:pt x="42" y="993"/>
                    </a:lnTo>
                    <a:lnTo>
                      <a:pt x="39" y="993"/>
                    </a:lnTo>
                    <a:lnTo>
                      <a:pt x="37" y="995"/>
                    </a:lnTo>
                    <a:lnTo>
                      <a:pt x="33" y="991"/>
                    </a:lnTo>
                    <a:lnTo>
                      <a:pt x="42" y="990"/>
                    </a:lnTo>
                    <a:lnTo>
                      <a:pt x="43" y="990"/>
                    </a:lnTo>
                    <a:lnTo>
                      <a:pt x="43" y="989"/>
                    </a:lnTo>
                    <a:lnTo>
                      <a:pt x="30" y="989"/>
                    </a:lnTo>
                    <a:lnTo>
                      <a:pt x="25" y="988"/>
                    </a:lnTo>
                    <a:lnTo>
                      <a:pt x="18" y="988"/>
                    </a:lnTo>
                    <a:lnTo>
                      <a:pt x="15" y="989"/>
                    </a:lnTo>
                    <a:lnTo>
                      <a:pt x="14" y="990"/>
                    </a:lnTo>
                    <a:lnTo>
                      <a:pt x="12" y="989"/>
                    </a:lnTo>
                    <a:lnTo>
                      <a:pt x="11" y="989"/>
                    </a:lnTo>
                    <a:lnTo>
                      <a:pt x="9" y="990"/>
                    </a:lnTo>
                    <a:lnTo>
                      <a:pt x="9" y="991"/>
                    </a:lnTo>
                    <a:lnTo>
                      <a:pt x="7" y="989"/>
                    </a:lnTo>
                    <a:lnTo>
                      <a:pt x="7" y="988"/>
                    </a:lnTo>
                    <a:lnTo>
                      <a:pt x="5" y="988"/>
                    </a:lnTo>
                    <a:lnTo>
                      <a:pt x="4" y="987"/>
                    </a:lnTo>
                    <a:lnTo>
                      <a:pt x="4" y="985"/>
                    </a:lnTo>
                    <a:lnTo>
                      <a:pt x="5" y="985"/>
                    </a:lnTo>
                    <a:lnTo>
                      <a:pt x="5" y="984"/>
                    </a:lnTo>
                    <a:lnTo>
                      <a:pt x="2" y="982"/>
                    </a:lnTo>
                    <a:lnTo>
                      <a:pt x="2" y="978"/>
                    </a:lnTo>
                    <a:lnTo>
                      <a:pt x="4" y="979"/>
                    </a:lnTo>
                    <a:lnTo>
                      <a:pt x="6" y="981"/>
                    </a:lnTo>
                    <a:lnTo>
                      <a:pt x="7" y="981"/>
                    </a:lnTo>
                    <a:lnTo>
                      <a:pt x="7" y="979"/>
                    </a:lnTo>
                    <a:lnTo>
                      <a:pt x="8" y="979"/>
                    </a:lnTo>
                    <a:lnTo>
                      <a:pt x="9" y="982"/>
                    </a:lnTo>
                    <a:lnTo>
                      <a:pt x="9" y="983"/>
                    </a:lnTo>
                    <a:lnTo>
                      <a:pt x="8" y="983"/>
                    </a:lnTo>
                    <a:lnTo>
                      <a:pt x="8" y="984"/>
                    </a:lnTo>
                    <a:lnTo>
                      <a:pt x="9" y="984"/>
                    </a:lnTo>
                    <a:lnTo>
                      <a:pt x="9" y="985"/>
                    </a:lnTo>
                    <a:lnTo>
                      <a:pt x="11" y="985"/>
                    </a:lnTo>
                    <a:lnTo>
                      <a:pt x="11" y="984"/>
                    </a:lnTo>
                    <a:lnTo>
                      <a:pt x="12" y="984"/>
                    </a:lnTo>
                    <a:lnTo>
                      <a:pt x="12" y="985"/>
                    </a:lnTo>
                    <a:lnTo>
                      <a:pt x="13" y="985"/>
                    </a:lnTo>
                    <a:lnTo>
                      <a:pt x="13" y="983"/>
                    </a:lnTo>
                    <a:lnTo>
                      <a:pt x="15" y="982"/>
                    </a:lnTo>
                    <a:lnTo>
                      <a:pt x="15" y="979"/>
                    </a:lnTo>
                    <a:lnTo>
                      <a:pt x="17" y="979"/>
                    </a:lnTo>
                    <a:lnTo>
                      <a:pt x="19" y="981"/>
                    </a:lnTo>
                    <a:lnTo>
                      <a:pt x="20" y="979"/>
                    </a:lnTo>
                    <a:lnTo>
                      <a:pt x="19" y="978"/>
                    </a:lnTo>
                    <a:lnTo>
                      <a:pt x="17" y="978"/>
                    </a:lnTo>
                    <a:lnTo>
                      <a:pt x="17" y="977"/>
                    </a:lnTo>
                    <a:lnTo>
                      <a:pt x="12" y="972"/>
                    </a:lnTo>
                    <a:lnTo>
                      <a:pt x="7" y="972"/>
                    </a:lnTo>
                    <a:lnTo>
                      <a:pt x="7" y="970"/>
                    </a:lnTo>
                    <a:lnTo>
                      <a:pt x="8" y="970"/>
                    </a:lnTo>
                    <a:lnTo>
                      <a:pt x="6" y="967"/>
                    </a:lnTo>
                    <a:lnTo>
                      <a:pt x="6" y="966"/>
                    </a:lnTo>
                    <a:lnTo>
                      <a:pt x="7" y="966"/>
                    </a:lnTo>
                    <a:lnTo>
                      <a:pt x="6" y="965"/>
                    </a:lnTo>
                    <a:lnTo>
                      <a:pt x="6" y="964"/>
                    </a:lnTo>
                    <a:lnTo>
                      <a:pt x="9" y="964"/>
                    </a:lnTo>
                    <a:lnTo>
                      <a:pt x="9" y="963"/>
                    </a:lnTo>
                    <a:lnTo>
                      <a:pt x="11" y="963"/>
                    </a:lnTo>
                    <a:lnTo>
                      <a:pt x="13" y="965"/>
                    </a:lnTo>
                    <a:lnTo>
                      <a:pt x="13" y="966"/>
                    </a:lnTo>
                    <a:lnTo>
                      <a:pt x="14" y="966"/>
                    </a:lnTo>
                    <a:lnTo>
                      <a:pt x="14" y="970"/>
                    </a:lnTo>
                    <a:lnTo>
                      <a:pt x="17" y="972"/>
                    </a:lnTo>
                    <a:lnTo>
                      <a:pt x="19" y="973"/>
                    </a:lnTo>
                    <a:lnTo>
                      <a:pt x="21" y="976"/>
                    </a:lnTo>
                    <a:lnTo>
                      <a:pt x="23" y="981"/>
                    </a:lnTo>
                    <a:lnTo>
                      <a:pt x="24" y="979"/>
                    </a:lnTo>
                    <a:lnTo>
                      <a:pt x="25" y="976"/>
                    </a:lnTo>
                    <a:lnTo>
                      <a:pt x="25" y="975"/>
                    </a:lnTo>
                    <a:lnTo>
                      <a:pt x="26" y="975"/>
                    </a:lnTo>
                    <a:lnTo>
                      <a:pt x="27" y="976"/>
                    </a:lnTo>
                    <a:lnTo>
                      <a:pt x="26" y="973"/>
                    </a:lnTo>
                    <a:lnTo>
                      <a:pt x="20" y="972"/>
                    </a:lnTo>
                    <a:lnTo>
                      <a:pt x="20" y="971"/>
                    </a:lnTo>
                    <a:lnTo>
                      <a:pt x="19" y="971"/>
                    </a:lnTo>
                    <a:lnTo>
                      <a:pt x="19" y="970"/>
                    </a:lnTo>
                    <a:lnTo>
                      <a:pt x="20" y="967"/>
                    </a:lnTo>
                    <a:lnTo>
                      <a:pt x="20" y="966"/>
                    </a:lnTo>
                    <a:lnTo>
                      <a:pt x="23" y="964"/>
                    </a:lnTo>
                    <a:lnTo>
                      <a:pt x="23" y="965"/>
                    </a:lnTo>
                    <a:lnTo>
                      <a:pt x="25" y="966"/>
                    </a:lnTo>
                    <a:lnTo>
                      <a:pt x="29" y="966"/>
                    </a:lnTo>
                    <a:lnTo>
                      <a:pt x="30" y="967"/>
                    </a:lnTo>
                    <a:lnTo>
                      <a:pt x="30" y="969"/>
                    </a:lnTo>
                    <a:lnTo>
                      <a:pt x="31" y="970"/>
                    </a:lnTo>
                    <a:lnTo>
                      <a:pt x="31" y="971"/>
                    </a:lnTo>
                    <a:lnTo>
                      <a:pt x="32" y="971"/>
                    </a:lnTo>
                    <a:lnTo>
                      <a:pt x="31" y="969"/>
                    </a:lnTo>
                    <a:lnTo>
                      <a:pt x="31" y="966"/>
                    </a:lnTo>
                    <a:lnTo>
                      <a:pt x="32" y="965"/>
                    </a:lnTo>
                    <a:lnTo>
                      <a:pt x="36" y="965"/>
                    </a:lnTo>
                    <a:lnTo>
                      <a:pt x="38" y="964"/>
                    </a:lnTo>
                    <a:lnTo>
                      <a:pt x="39" y="963"/>
                    </a:lnTo>
                    <a:lnTo>
                      <a:pt x="40" y="964"/>
                    </a:lnTo>
                    <a:lnTo>
                      <a:pt x="42" y="964"/>
                    </a:lnTo>
                    <a:lnTo>
                      <a:pt x="42" y="973"/>
                    </a:lnTo>
                    <a:lnTo>
                      <a:pt x="39" y="977"/>
                    </a:lnTo>
                    <a:lnTo>
                      <a:pt x="38" y="979"/>
                    </a:lnTo>
                    <a:lnTo>
                      <a:pt x="42" y="976"/>
                    </a:lnTo>
                    <a:lnTo>
                      <a:pt x="43" y="973"/>
                    </a:lnTo>
                    <a:lnTo>
                      <a:pt x="43" y="969"/>
                    </a:lnTo>
                    <a:lnTo>
                      <a:pt x="44" y="969"/>
                    </a:lnTo>
                    <a:lnTo>
                      <a:pt x="46" y="972"/>
                    </a:lnTo>
                    <a:lnTo>
                      <a:pt x="48" y="973"/>
                    </a:lnTo>
                    <a:lnTo>
                      <a:pt x="48" y="976"/>
                    </a:lnTo>
                    <a:lnTo>
                      <a:pt x="49" y="975"/>
                    </a:lnTo>
                    <a:lnTo>
                      <a:pt x="54" y="975"/>
                    </a:lnTo>
                    <a:lnTo>
                      <a:pt x="61" y="976"/>
                    </a:lnTo>
                    <a:lnTo>
                      <a:pt x="49" y="972"/>
                    </a:lnTo>
                    <a:lnTo>
                      <a:pt x="49" y="971"/>
                    </a:lnTo>
                    <a:lnTo>
                      <a:pt x="48" y="969"/>
                    </a:lnTo>
                    <a:lnTo>
                      <a:pt x="46" y="969"/>
                    </a:lnTo>
                    <a:lnTo>
                      <a:pt x="44" y="965"/>
                    </a:lnTo>
                    <a:lnTo>
                      <a:pt x="42" y="964"/>
                    </a:lnTo>
                    <a:lnTo>
                      <a:pt x="42" y="961"/>
                    </a:lnTo>
                    <a:lnTo>
                      <a:pt x="43" y="961"/>
                    </a:lnTo>
                    <a:lnTo>
                      <a:pt x="45" y="963"/>
                    </a:lnTo>
                    <a:lnTo>
                      <a:pt x="46" y="963"/>
                    </a:lnTo>
                    <a:lnTo>
                      <a:pt x="45" y="961"/>
                    </a:lnTo>
                    <a:lnTo>
                      <a:pt x="44" y="961"/>
                    </a:lnTo>
                    <a:lnTo>
                      <a:pt x="44" y="959"/>
                    </a:lnTo>
                    <a:lnTo>
                      <a:pt x="43" y="959"/>
                    </a:lnTo>
                    <a:lnTo>
                      <a:pt x="44" y="957"/>
                    </a:lnTo>
                    <a:lnTo>
                      <a:pt x="49" y="952"/>
                    </a:lnTo>
                    <a:lnTo>
                      <a:pt x="51" y="952"/>
                    </a:lnTo>
                    <a:lnTo>
                      <a:pt x="58" y="948"/>
                    </a:lnTo>
                    <a:lnTo>
                      <a:pt x="60" y="950"/>
                    </a:lnTo>
                    <a:lnTo>
                      <a:pt x="60" y="951"/>
                    </a:lnTo>
                    <a:lnTo>
                      <a:pt x="61" y="953"/>
                    </a:lnTo>
                    <a:lnTo>
                      <a:pt x="62" y="957"/>
                    </a:lnTo>
                    <a:lnTo>
                      <a:pt x="62" y="958"/>
                    </a:lnTo>
                    <a:lnTo>
                      <a:pt x="64" y="959"/>
                    </a:lnTo>
                    <a:lnTo>
                      <a:pt x="66" y="960"/>
                    </a:lnTo>
                    <a:lnTo>
                      <a:pt x="68" y="966"/>
                    </a:lnTo>
                    <a:lnTo>
                      <a:pt x="69" y="967"/>
                    </a:lnTo>
                    <a:lnTo>
                      <a:pt x="69" y="969"/>
                    </a:lnTo>
                    <a:lnTo>
                      <a:pt x="68" y="972"/>
                    </a:lnTo>
                    <a:lnTo>
                      <a:pt x="70" y="970"/>
                    </a:lnTo>
                    <a:lnTo>
                      <a:pt x="69" y="967"/>
                    </a:lnTo>
                    <a:lnTo>
                      <a:pt x="66" y="959"/>
                    </a:lnTo>
                    <a:lnTo>
                      <a:pt x="63" y="953"/>
                    </a:lnTo>
                    <a:lnTo>
                      <a:pt x="62" y="951"/>
                    </a:lnTo>
                    <a:lnTo>
                      <a:pt x="62" y="947"/>
                    </a:lnTo>
                    <a:lnTo>
                      <a:pt x="63" y="946"/>
                    </a:lnTo>
                    <a:lnTo>
                      <a:pt x="67" y="946"/>
                    </a:lnTo>
                    <a:lnTo>
                      <a:pt x="68" y="947"/>
                    </a:lnTo>
                    <a:lnTo>
                      <a:pt x="69" y="950"/>
                    </a:lnTo>
                    <a:lnTo>
                      <a:pt x="69" y="946"/>
                    </a:lnTo>
                    <a:lnTo>
                      <a:pt x="68" y="945"/>
                    </a:lnTo>
                    <a:lnTo>
                      <a:pt x="69" y="944"/>
                    </a:lnTo>
                    <a:lnTo>
                      <a:pt x="73" y="942"/>
                    </a:lnTo>
                    <a:lnTo>
                      <a:pt x="74" y="941"/>
                    </a:lnTo>
                    <a:lnTo>
                      <a:pt x="75" y="941"/>
                    </a:lnTo>
                    <a:lnTo>
                      <a:pt x="76" y="942"/>
                    </a:lnTo>
                    <a:lnTo>
                      <a:pt x="82" y="944"/>
                    </a:lnTo>
                    <a:lnTo>
                      <a:pt x="82" y="951"/>
                    </a:lnTo>
                    <a:lnTo>
                      <a:pt x="87" y="956"/>
                    </a:lnTo>
                    <a:lnTo>
                      <a:pt x="87" y="959"/>
                    </a:lnTo>
                    <a:lnTo>
                      <a:pt x="88" y="963"/>
                    </a:lnTo>
                    <a:lnTo>
                      <a:pt x="87" y="964"/>
                    </a:lnTo>
                    <a:lnTo>
                      <a:pt x="87" y="965"/>
                    </a:lnTo>
                    <a:lnTo>
                      <a:pt x="85" y="970"/>
                    </a:lnTo>
                    <a:lnTo>
                      <a:pt x="85" y="971"/>
                    </a:lnTo>
                    <a:lnTo>
                      <a:pt x="87" y="973"/>
                    </a:lnTo>
                    <a:lnTo>
                      <a:pt x="88" y="973"/>
                    </a:lnTo>
                    <a:lnTo>
                      <a:pt x="92" y="972"/>
                    </a:lnTo>
                    <a:lnTo>
                      <a:pt x="93" y="971"/>
                    </a:lnTo>
                    <a:lnTo>
                      <a:pt x="94" y="971"/>
                    </a:lnTo>
                    <a:lnTo>
                      <a:pt x="95" y="972"/>
                    </a:lnTo>
                    <a:lnTo>
                      <a:pt x="94" y="970"/>
                    </a:lnTo>
                    <a:lnTo>
                      <a:pt x="88" y="972"/>
                    </a:lnTo>
                    <a:lnTo>
                      <a:pt x="86" y="970"/>
                    </a:lnTo>
                    <a:lnTo>
                      <a:pt x="87" y="969"/>
                    </a:lnTo>
                    <a:lnTo>
                      <a:pt x="88" y="966"/>
                    </a:lnTo>
                    <a:lnTo>
                      <a:pt x="89" y="965"/>
                    </a:lnTo>
                    <a:lnTo>
                      <a:pt x="89" y="964"/>
                    </a:lnTo>
                    <a:lnTo>
                      <a:pt x="88" y="958"/>
                    </a:lnTo>
                    <a:lnTo>
                      <a:pt x="89" y="957"/>
                    </a:lnTo>
                    <a:lnTo>
                      <a:pt x="92" y="957"/>
                    </a:lnTo>
                    <a:lnTo>
                      <a:pt x="96" y="959"/>
                    </a:lnTo>
                    <a:lnTo>
                      <a:pt x="98" y="958"/>
                    </a:lnTo>
                    <a:lnTo>
                      <a:pt x="98" y="957"/>
                    </a:lnTo>
                    <a:lnTo>
                      <a:pt x="101" y="957"/>
                    </a:lnTo>
                    <a:lnTo>
                      <a:pt x="102" y="958"/>
                    </a:lnTo>
                    <a:lnTo>
                      <a:pt x="102" y="959"/>
                    </a:lnTo>
                    <a:lnTo>
                      <a:pt x="104" y="960"/>
                    </a:lnTo>
                    <a:lnTo>
                      <a:pt x="105" y="960"/>
                    </a:lnTo>
                    <a:lnTo>
                      <a:pt x="102" y="957"/>
                    </a:lnTo>
                    <a:lnTo>
                      <a:pt x="100" y="954"/>
                    </a:lnTo>
                    <a:lnTo>
                      <a:pt x="94" y="956"/>
                    </a:lnTo>
                    <a:lnTo>
                      <a:pt x="88" y="954"/>
                    </a:lnTo>
                    <a:lnTo>
                      <a:pt x="86" y="952"/>
                    </a:lnTo>
                    <a:lnTo>
                      <a:pt x="83" y="948"/>
                    </a:lnTo>
                    <a:lnTo>
                      <a:pt x="86" y="948"/>
                    </a:lnTo>
                    <a:lnTo>
                      <a:pt x="86" y="947"/>
                    </a:lnTo>
                    <a:lnTo>
                      <a:pt x="81" y="940"/>
                    </a:lnTo>
                    <a:lnTo>
                      <a:pt x="77" y="940"/>
                    </a:lnTo>
                    <a:lnTo>
                      <a:pt x="77" y="939"/>
                    </a:lnTo>
                    <a:lnTo>
                      <a:pt x="74" y="939"/>
                    </a:lnTo>
                    <a:lnTo>
                      <a:pt x="66" y="942"/>
                    </a:lnTo>
                    <a:lnTo>
                      <a:pt x="62" y="944"/>
                    </a:lnTo>
                    <a:lnTo>
                      <a:pt x="61" y="942"/>
                    </a:lnTo>
                    <a:lnTo>
                      <a:pt x="60" y="942"/>
                    </a:lnTo>
                    <a:lnTo>
                      <a:pt x="58" y="940"/>
                    </a:lnTo>
                    <a:lnTo>
                      <a:pt x="57" y="940"/>
                    </a:lnTo>
                    <a:lnTo>
                      <a:pt x="56" y="941"/>
                    </a:lnTo>
                    <a:lnTo>
                      <a:pt x="55" y="941"/>
                    </a:lnTo>
                    <a:lnTo>
                      <a:pt x="55" y="940"/>
                    </a:lnTo>
                    <a:lnTo>
                      <a:pt x="56" y="939"/>
                    </a:lnTo>
                    <a:lnTo>
                      <a:pt x="60" y="939"/>
                    </a:lnTo>
                    <a:lnTo>
                      <a:pt x="63" y="938"/>
                    </a:lnTo>
                    <a:lnTo>
                      <a:pt x="63" y="936"/>
                    </a:lnTo>
                    <a:lnTo>
                      <a:pt x="73" y="936"/>
                    </a:lnTo>
                    <a:lnTo>
                      <a:pt x="71" y="934"/>
                    </a:lnTo>
                    <a:lnTo>
                      <a:pt x="69" y="935"/>
                    </a:lnTo>
                    <a:lnTo>
                      <a:pt x="66" y="935"/>
                    </a:lnTo>
                    <a:lnTo>
                      <a:pt x="66" y="934"/>
                    </a:lnTo>
                    <a:lnTo>
                      <a:pt x="69" y="934"/>
                    </a:lnTo>
                    <a:lnTo>
                      <a:pt x="68" y="933"/>
                    </a:lnTo>
                    <a:lnTo>
                      <a:pt x="56" y="934"/>
                    </a:lnTo>
                    <a:lnTo>
                      <a:pt x="56" y="928"/>
                    </a:lnTo>
                    <a:lnTo>
                      <a:pt x="57" y="927"/>
                    </a:lnTo>
                    <a:lnTo>
                      <a:pt x="58" y="927"/>
                    </a:lnTo>
                    <a:lnTo>
                      <a:pt x="68" y="926"/>
                    </a:lnTo>
                    <a:lnTo>
                      <a:pt x="69" y="926"/>
                    </a:lnTo>
                    <a:lnTo>
                      <a:pt x="70" y="927"/>
                    </a:lnTo>
                    <a:lnTo>
                      <a:pt x="70" y="930"/>
                    </a:lnTo>
                    <a:lnTo>
                      <a:pt x="71" y="930"/>
                    </a:lnTo>
                    <a:lnTo>
                      <a:pt x="71" y="924"/>
                    </a:lnTo>
                    <a:lnTo>
                      <a:pt x="73" y="926"/>
                    </a:lnTo>
                    <a:lnTo>
                      <a:pt x="73" y="927"/>
                    </a:lnTo>
                    <a:lnTo>
                      <a:pt x="74" y="924"/>
                    </a:lnTo>
                    <a:lnTo>
                      <a:pt x="76" y="922"/>
                    </a:lnTo>
                    <a:lnTo>
                      <a:pt x="77" y="922"/>
                    </a:lnTo>
                    <a:lnTo>
                      <a:pt x="83" y="928"/>
                    </a:lnTo>
                    <a:lnTo>
                      <a:pt x="83" y="929"/>
                    </a:lnTo>
                    <a:lnTo>
                      <a:pt x="85" y="929"/>
                    </a:lnTo>
                    <a:lnTo>
                      <a:pt x="83" y="928"/>
                    </a:lnTo>
                    <a:lnTo>
                      <a:pt x="83" y="927"/>
                    </a:lnTo>
                    <a:lnTo>
                      <a:pt x="85" y="924"/>
                    </a:lnTo>
                    <a:lnTo>
                      <a:pt x="83" y="924"/>
                    </a:lnTo>
                    <a:lnTo>
                      <a:pt x="82" y="923"/>
                    </a:lnTo>
                    <a:lnTo>
                      <a:pt x="85" y="922"/>
                    </a:lnTo>
                    <a:lnTo>
                      <a:pt x="92" y="922"/>
                    </a:lnTo>
                    <a:lnTo>
                      <a:pt x="91" y="923"/>
                    </a:lnTo>
                    <a:lnTo>
                      <a:pt x="91" y="924"/>
                    </a:lnTo>
                    <a:lnTo>
                      <a:pt x="89" y="924"/>
                    </a:lnTo>
                    <a:lnTo>
                      <a:pt x="89" y="927"/>
                    </a:lnTo>
                    <a:lnTo>
                      <a:pt x="92" y="926"/>
                    </a:lnTo>
                    <a:lnTo>
                      <a:pt x="92" y="929"/>
                    </a:lnTo>
                    <a:lnTo>
                      <a:pt x="93" y="932"/>
                    </a:lnTo>
                    <a:lnTo>
                      <a:pt x="93" y="933"/>
                    </a:lnTo>
                    <a:lnTo>
                      <a:pt x="94" y="930"/>
                    </a:lnTo>
                    <a:lnTo>
                      <a:pt x="94" y="929"/>
                    </a:lnTo>
                    <a:lnTo>
                      <a:pt x="93" y="928"/>
                    </a:lnTo>
                    <a:lnTo>
                      <a:pt x="93" y="927"/>
                    </a:lnTo>
                    <a:lnTo>
                      <a:pt x="94" y="924"/>
                    </a:lnTo>
                    <a:lnTo>
                      <a:pt x="96" y="926"/>
                    </a:lnTo>
                    <a:lnTo>
                      <a:pt x="100" y="927"/>
                    </a:lnTo>
                    <a:lnTo>
                      <a:pt x="102" y="928"/>
                    </a:lnTo>
                    <a:lnTo>
                      <a:pt x="105" y="932"/>
                    </a:lnTo>
                    <a:lnTo>
                      <a:pt x="108" y="932"/>
                    </a:lnTo>
                    <a:lnTo>
                      <a:pt x="110" y="933"/>
                    </a:lnTo>
                    <a:lnTo>
                      <a:pt x="110" y="936"/>
                    </a:lnTo>
                    <a:lnTo>
                      <a:pt x="111" y="935"/>
                    </a:lnTo>
                    <a:lnTo>
                      <a:pt x="111" y="933"/>
                    </a:lnTo>
                    <a:lnTo>
                      <a:pt x="112" y="932"/>
                    </a:lnTo>
                    <a:lnTo>
                      <a:pt x="120" y="929"/>
                    </a:lnTo>
                    <a:lnTo>
                      <a:pt x="119" y="928"/>
                    </a:lnTo>
                    <a:lnTo>
                      <a:pt x="108" y="930"/>
                    </a:lnTo>
                    <a:lnTo>
                      <a:pt x="105" y="927"/>
                    </a:lnTo>
                    <a:lnTo>
                      <a:pt x="105" y="924"/>
                    </a:lnTo>
                    <a:lnTo>
                      <a:pt x="106" y="923"/>
                    </a:lnTo>
                    <a:lnTo>
                      <a:pt x="107" y="923"/>
                    </a:lnTo>
                    <a:lnTo>
                      <a:pt x="108" y="926"/>
                    </a:lnTo>
                    <a:lnTo>
                      <a:pt x="108" y="928"/>
                    </a:lnTo>
                    <a:lnTo>
                      <a:pt x="110" y="928"/>
                    </a:lnTo>
                    <a:lnTo>
                      <a:pt x="110" y="926"/>
                    </a:lnTo>
                    <a:lnTo>
                      <a:pt x="108" y="922"/>
                    </a:lnTo>
                    <a:lnTo>
                      <a:pt x="108" y="921"/>
                    </a:lnTo>
                    <a:lnTo>
                      <a:pt x="110" y="921"/>
                    </a:lnTo>
                    <a:lnTo>
                      <a:pt x="111" y="920"/>
                    </a:lnTo>
                    <a:lnTo>
                      <a:pt x="113" y="918"/>
                    </a:lnTo>
                    <a:lnTo>
                      <a:pt x="123" y="915"/>
                    </a:lnTo>
                    <a:lnTo>
                      <a:pt x="131" y="915"/>
                    </a:lnTo>
                    <a:lnTo>
                      <a:pt x="135" y="918"/>
                    </a:lnTo>
                    <a:lnTo>
                      <a:pt x="136" y="918"/>
                    </a:lnTo>
                    <a:lnTo>
                      <a:pt x="135" y="916"/>
                    </a:lnTo>
                    <a:lnTo>
                      <a:pt x="132" y="915"/>
                    </a:lnTo>
                    <a:lnTo>
                      <a:pt x="131" y="913"/>
                    </a:lnTo>
                    <a:lnTo>
                      <a:pt x="132" y="913"/>
                    </a:lnTo>
                    <a:lnTo>
                      <a:pt x="132" y="910"/>
                    </a:lnTo>
                    <a:lnTo>
                      <a:pt x="131" y="910"/>
                    </a:lnTo>
                    <a:lnTo>
                      <a:pt x="130" y="911"/>
                    </a:lnTo>
                    <a:lnTo>
                      <a:pt x="125" y="913"/>
                    </a:lnTo>
                    <a:lnTo>
                      <a:pt x="124" y="914"/>
                    </a:lnTo>
                    <a:lnTo>
                      <a:pt x="114" y="915"/>
                    </a:lnTo>
                    <a:lnTo>
                      <a:pt x="110" y="918"/>
                    </a:lnTo>
                    <a:lnTo>
                      <a:pt x="108" y="920"/>
                    </a:lnTo>
                    <a:lnTo>
                      <a:pt x="104" y="920"/>
                    </a:lnTo>
                    <a:lnTo>
                      <a:pt x="102" y="918"/>
                    </a:lnTo>
                    <a:lnTo>
                      <a:pt x="104" y="917"/>
                    </a:lnTo>
                    <a:lnTo>
                      <a:pt x="105" y="917"/>
                    </a:lnTo>
                    <a:lnTo>
                      <a:pt x="102" y="915"/>
                    </a:lnTo>
                    <a:lnTo>
                      <a:pt x="105" y="915"/>
                    </a:lnTo>
                    <a:lnTo>
                      <a:pt x="107" y="911"/>
                    </a:lnTo>
                    <a:lnTo>
                      <a:pt x="116" y="909"/>
                    </a:lnTo>
                    <a:lnTo>
                      <a:pt x="113" y="909"/>
                    </a:lnTo>
                    <a:lnTo>
                      <a:pt x="106" y="911"/>
                    </a:lnTo>
                    <a:lnTo>
                      <a:pt x="105" y="913"/>
                    </a:lnTo>
                    <a:lnTo>
                      <a:pt x="102" y="913"/>
                    </a:lnTo>
                    <a:lnTo>
                      <a:pt x="100" y="914"/>
                    </a:lnTo>
                    <a:lnTo>
                      <a:pt x="86" y="916"/>
                    </a:lnTo>
                    <a:lnTo>
                      <a:pt x="85" y="915"/>
                    </a:lnTo>
                    <a:lnTo>
                      <a:pt x="86" y="915"/>
                    </a:lnTo>
                    <a:lnTo>
                      <a:pt x="87" y="914"/>
                    </a:lnTo>
                    <a:lnTo>
                      <a:pt x="87" y="913"/>
                    </a:lnTo>
                    <a:lnTo>
                      <a:pt x="86" y="913"/>
                    </a:lnTo>
                    <a:lnTo>
                      <a:pt x="86" y="909"/>
                    </a:lnTo>
                    <a:lnTo>
                      <a:pt x="88" y="908"/>
                    </a:lnTo>
                    <a:lnTo>
                      <a:pt x="89" y="907"/>
                    </a:lnTo>
                    <a:lnTo>
                      <a:pt x="96" y="908"/>
                    </a:lnTo>
                    <a:lnTo>
                      <a:pt x="95" y="907"/>
                    </a:lnTo>
                    <a:lnTo>
                      <a:pt x="94" y="904"/>
                    </a:lnTo>
                    <a:lnTo>
                      <a:pt x="93" y="904"/>
                    </a:lnTo>
                    <a:lnTo>
                      <a:pt x="88" y="905"/>
                    </a:lnTo>
                    <a:lnTo>
                      <a:pt x="87" y="904"/>
                    </a:lnTo>
                    <a:lnTo>
                      <a:pt x="86" y="901"/>
                    </a:lnTo>
                    <a:lnTo>
                      <a:pt x="85" y="899"/>
                    </a:lnTo>
                    <a:lnTo>
                      <a:pt x="85" y="898"/>
                    </a:lnTo>
                    <a:lnTo>
                      <a:pt x="82" y="898"/>
                    </a:lnTo>
                    <a:lnTo>
                      <a:pt x="82" y="897"/>
                    </a:lnTo>
                    <a:lnTo>
                      <a:pt x="83" y="897"/>
                    </a:lnTo>
                    <a:lnTo>
                      <a:pt x="91" y="892"/>
                    </a:lnTo>
                    <a:lnTo>
                      <a:pt x="92" y="891"/>
                    </a:lnTo>
                    <a:lnTo>
                      <a:pt x="94" y="890"/>
                    </a:lnTo>
                    <a:lnTo>
                      <a:pt x="98" y="889"/>
                    </a:lnTo>
                    <a:lnTo>
                      <a:pt x="99" y="889"/>
                    </a:lnTo>
                    <a:lnTo>
                      <a:pt x="100" y="890"/>
                    </a:lnTo>
                    <a:lnTo>
                      <a:pt x="101" y="892"/>
                    </a:lnTo>
                    <a:lnTo>
                      <a:pt x="102" y="892"/>
                    </a:lnTo>
                    <a:lnTo>
                      <a:pt x="105" y="895"/>
                    </a:lnTo>
                    <a:lnTo>
                      <a:pt x="105" y="896"/>
                    </a:lnTo>
                    <a:lnTo>
                      <a:pt x="106" y="898"/>
                    </a:lnTo>
                    <a:lnTo>
                      <a:pt x="108" y="898"/>
                    </a:lnTo>
                    <a:lnTo>
                      <a:pt x="111" y="897"/>
                    </a:lnTo>
                    <a:lnTo>
                      <a:pt x="113" y="893"/>
                    </a:lnTo>
                    <a:lnTo>
                      <a:pt x="116" y="892"/>
                    </a:lnTo>
                    <a:lnTo>
                      <a:pt x="120" y="892"/>
                    </a:lnTo>
                    <a:lnTo>
                      <a:pt x="120" y="893"/>
                    </a:lnTo>
                    <a:lnTo>
                      <a:pt x="119" y="895"/>
                    </a:lnTo>
                    <a:lnTo>
                      <a:pt x="119" y="896"/>
                    </a:lnTo>
                    <a:lnTo>
                      <a:pt x="116" y="898"/>
                    </a:lnTo>
                    <a:lnTo>
                      <a:pt x="117" y="898"/>
                    </a:lnTo>
                    <a:lnTo>
                      <a:pt x="123" y="895"/>
                    </a:lnTo>
                    <a:lnTo>
                      <a:pt x="125" y="895"/>
                    </a:lnTo>
                    <a:lnTo>
                      <a:pt x="127" y="892"/>
                    </a:lnTo>
                    <a:lnTo>
                      <a:pt x="129" y="892"/>
                    </a:lnTo>
                    <a:lnTo>
                      <a:pt x="132" y="895"/>
                    </a:lnTo>
                    <a:lnTo>
                      <a:pt x="133" y="896"/>
                    </a:lnTo>
                    <a:lnTo>
                      <a:pt x="133" y="897"/>
                    </a:lnTo>
                    <a:lnTo>
                      <a:pt x="135" y="898"/>
                    </a:lnTo>
                    <a:lnTo>
                      <a:pt x="135" y="903"/>
                    </a:lnTo>
                    <a:lnTo>
                      <a:pt x="136" y="905"/>
                    </a:lnTo>
                    <a:lnTo>
                      <a:pt x="136" y="908"/>
                    </a:lnTo>
                    <a:lnTo>
                      <a:pt x="137" y="909"/>
                    </a:lnTo>
                    <a:lnTo>
                      <a:pt x="142" y="910"/>
                    </a:lnTo>
                    <a:lnTo>
                      <a:pt x="143" y="911"/>
                    </a:lnTo>
                    <a:lnTo>
                      <a:pt x="147" y="916"/>
                    </a:lnTo>
                    <a:lnTo>
                      <a:pt x="150" y="916"/>
                    </a:lnTo>
                    <a:lnTo>
                      <a:pt x="153" y="918"/>
                    </a:lnTo>
                    <a:lnTo>
                      <a:pt x="153" y="922"/>
                    </a:lnTo>
                    <a:lnTo>
                      <a:pt x="154" y="920"/>
                    </a:lnTo>
                    <a:lnTo>
                      <a:pt x="154" y="917"/>
                    </a:lnTo>
                    <a:lnTo>
                      <a:pt x="149" y="913"/>
                    </a:lnTo>
                    <a:lnTo>
                      <a:pt x="145" y="911"/>
                    </a:lnTo>
                    <a:lnTo>
                      <a:pt x="143" y="909"/>
                    </a:lnTo>
                    <a:lnTo>
                      <a:pt x="139" y="908"/>
                    </a:lnTo>
                    <a:lnTo>
                      <a:pt x="137" y="904"/>
                    </a:lnTo>
                    <a:lnTo>
                      <a:pt x="137" y="897"/>
                    </a:lnTo>
                    <a:lnTo>
                      <a:pt x="136" y="897"/>
                    </a:lnTo>
                    <a:lnTo>
                      <a:pt x="136" y="895"/>
                    </a:lnTo>
                    <a:lnTo>
                      <a:pt x="135" y="893"/>
                    </a:lnTo>
                    <a:lnTo>
                      <a:pt x="133" y="893"/>
                    </a:lnTo>
                    <a:lnTo>
                      <a:pt x="129" y="889"/>
                    </a:lnTo>
                    <a:lnTo>
                      <a:pt x="129" y="887"/>
                    </a:lnTo>
                    <a:lnTo>
                      <a:pt x="127" y="887"/>
                    </a:lnTo>
                    <a:lnTo>
                      <a:pt x="127" y="889"/>
                    </a:lnTo>
                    <a:lnTo>
                      <a:pt x="129" y="890"/>
                    </a:lnTo>
                    <a:lnTo>
                      <a:pt x="124" y="890"/>
                    </a:lnTo>
                    <a:lnTo>
                      <a:pt x="125" y="889"/>
                    </a:lnTo>
                    <a:lnTo>
                      <a:pt x="126" y="886"/>
                    </a:lnTo>
                    <a:lnTo>
                      <a:pt x="127" y="886"/>
                    </a:lnTo>
                    <a:lnTo>
                      <a:pt x="129" y="883"/>
                    </a:lnTo>
                    <a:lnTo>
                      <a:pt x="130" y="881"/>
                    </a:lnTo>
                    <a:lnTo>
                      <a:pt x="130" y="880"/>
                    </a:lnTo>
                    <a:lnTo>
                      <a:pt x="133" y="880"/>
                    </a:lnTo>
                    <a:lnTo>
                      <a:pt x="135" y="881"/>
                    </a:lnTo>
                    <a:lnTo>
                      <a:pt x="135" y="885"/>
                    </a:lnTo>
                    <a:lnTo>
                      <a:pt x="136" y="886"/>
                    </a:lnTo>
                    <a:lnTo>
                      <a:pt x="136" y="887"/>
                    </a:lnTo>
                    <a:lnTo>
                      <a:pt x="137" y="889"/>
                    </a:lnTo>
                    <a:lnTo>
                      <a:pt x="139" y="890"/>
                    </a:lnTo>
                    <a:lnTo>
                      <a:pt x="142" y="892"/>
                    </a:lnTo>
                    <a:lnTo>
                      <a:pt x="143" y="892"/>
                    </a:lnTo>
                    <a:lnTo>
                      <a:pt x="144" y="893"/>
                    </a:lnTo>
                    <a:lnTo>
                      <a:pt x="144" y="895"/>
                    </a:lnTo>
                    <a:lnTo>
                      <a:pt x="143" y="896"/>
                    </a:lnTo>
                    <a:lnTo>
                      <a:pt x="143" y="897"/>
                    </a:lnTo>
                    <a:lnTo>
                      <a:pt x="144" y="898"/>
                    </a:lnTo>
                    <a:lnTo>
                      <a:pt x="143" y="901"/>
                    </a:lnTo>
                    <a:lnTo>
                      <a:pt x="143" y="902"/>
                    </a:lnTo>
                    <a:lnTo>
                      <a:pt x="144" y="901"/>
                    </a:lnTo>
                    <a:lnTo>
                      <a:pt x="147" y="901"/>
                    </a:lnTo>
                    <a:lnTo>
                      <a:pt x="150" y="904"/>
                    </a:lnTo>
                    <a:lnTo>
                      <a:pt x="153" y="904"/>
                    </a:lnTo>
                    <a:lnTo>
                      <a:pt x="151" y="902"/>
                    </a:lnTo>
                    <a:lnTo>
                      <a:pt x="149" y="901"/>
                    </a:lnTo>
                    <a:lnTo>
                      <a:pt x="148" y="899"/>
                    </a:lnTo>
                    <a:lnTo>
                      <a:pt x="149" y="899"/>
                    </a:lnTo>
                    <a:lnTo>
                      <a:pt x="154" y="902"/>
                    </a:lnTo>
                    <a:lnTo>
                      <a:pt x="155" y="902"/>
                    </a:lnTo>
                    <a:lnTo>
                      <a:pt x="155" y="903"/>
                    </a:lnTo>
                    <a:lnTo>
                      <a:pt x="156" y="904"/>
                    </a:lnTo>
                    <a:lnTo>
                      <a:pt x="156" y="905"/>
                    </a:lnTo>
                    <a:lnTo>
                      <a:pt x="157" y="905"/>
                    </a:lnTo>
                    <a:lnTo>
                      <a:pt x="158" y="907"/>
                    </a:lnTo>
                    <a:lnTo>
                      <a:pt x="160" y="907"/>
                    </a:lnTo>
                    <a:lnTo>
                      <a:pt x="156" y="902"/>
                    </a:lnTo>
                    <a:lnTo>
                      <a:pt x="155" y="901"/>
                    </a:lnTo>
                    <a:lnTo>
                      <a:pt x="151" y="901"/>
                    </a:lnTo>
                    <a:lnTo>
                      <a:pt x="150" y="899"/>
                    </a:lnTo>
                    <a:lnTo>
                      <a:pt x="148" y="895"/>
                    </a:lnTo>
                    <a:lnTo>
                      <a:pt x="147" y="895"/>
                    </a:lnTo>
                    <a:lnTo>
                      <a:pt x="156" y="893"/>
                    </a:lnTo>
                    <a:lnTo>
                      <a:pt x="157" y="892"/>
                    </a:lnTo>
                    <a:lnTo>
                      <a:pt x="156" y="891"/>
                    </a:lnTo>
                    <a:lnTo>
                      <a:pt x="154" y="892"/>
                    </a:lnTo>
                    <a:lnTo>
                      <a:pt x="153" y="892"/>
                    </a:lnTo>
                    <a:lnTo>
                      <a:pt x="151" y="891"/>
                    </a:lnTo>
                    <a:lnTo>
                      <a:pt x="154" y="889"/>
                    </a:lnTo>
                    <a:lnTo>
                      <a:pt x="153" y="889"/>
                    </a:lnTo>
                    <a:lnTo>
                      <a:pt x="150" y="891"/>
                    </a:lnTo>
                    <a:lnTo>
                      <a:pt x="147" y="892"/>
                    </a:lnTo>
                    <a:lnTo>
                      <a:pt x="145" y="892"/>
                    </a:lnTo>
                    <a:lnTo>
                      <a:pt x="143" y="890"/>
                    </a:lnTo>
                    <a:lnTo>
                      <a:pt x="148" y="890"/>
                    </a:lnTo>
                    <a:lnTo>
                      <a:pt x="149" y="889"/>
                    </a:lnTo>
                    <a:lnTo>
                      <a:pt x="148" y="887"/>
                    </a:lnTo>
                    <a:lnTo>
                      <a:pt x="142" y="889"/>
                    </a:lnTo>
                    <a:lnTo>
                      <a:pt x="141" y="889"/>
                    </a:lnTo>
                    <a:lnTo>
                      <a:pt x="139" y="887"/>
                    </a:lnTo>
                    <a:lnTo>
                      <a:pt x="139" y="884"/>
                    </a:lnTo>
                    <a:lnTo>
                      <a:pt x="138" y="884"/>
                    </a:lnTo>
                    <a:lnTo>
                      <a:pt x="138" y="881"/>
                    </a:lnTo>
                    <a:lnTo>
                      <a:pt x="137" y="880"/>
                    </a:lnTo>
                    <a:lnTo>
                      <a:pt x="137" y="878"/>
                    </a:lnTo>
                    <a:lnTo>
                      <a:pt x="138" y="878"/>
                    </a:lnTo>
                    <a:lnTo>
                      <a:pt x="142" y="881"/>
                    </a:lnTo>
                    <a:lnTo>
                      <a:pt x="142" y="883"/>
                    </a:lnTo>
                    <a:lnTo>
                      <a:pt x="143" y="883"/>
                    </a:lnTo>
                    <a:lnTo>
                      <a:pt x="143" y="880"/>
                    </a:lnTo>
                    <a:lnTo>
                      <a:pt x="142" y="879"/>
                    </a:lnTo>
                    <a:lnTo>
                      <a:pt x="142" y="878"/>
                    </a:lnTo>
                    <a:lnTo>
                      <a:pt x="139" y="877"/>
                    </a:lnTo>
                    <a:lnTo>
                      <a:pt x="153" y="878"/>
                    </a:lnTo>
                    <a:lnTo>
                      <a:pt x="156" y="880"/>
                    </a:lnTo>
                    <a:lnTo>
                      <a:pt x="156" y="878"/>
                    </a:lnTo>
                    <a:lnTo>
                      <a:pt x="154" y="877"/>
                    </a:lnTo>
                    <a:lnTo>
                      <a:pt x="154" y="874"/>
                    </a:lnTo>
                    <a:lnTo>
                      <a:pt x="155" y="873"/>
                    </a:lnTo>
                    <a:lnTo>
                      <a:pt x="166" y="871"/>
                    </a:lnTo>
                    <a:lnTo>
                      <a:pt x="157" y="871"/>
                    </a:lnTo>
                    <a:lnTo>
                      <a:pt x="156" y="872"/>
                    </a:lnTo>
                    <a:lnTo>
                      <a:pt x="155" y="871"/>
                    </a:lnTo>
                    <a:lnTo>
                      <a:pt x="155" y="868"/>
                    </a:lnTo>
                    <a:lnTo>
                      <a:pt x="154" y="867"/>
                    </a:lnTo>
                    <a:lnTo>
                      <a:pt x="151" y="864"/>
                    </a:lnTo>
                    <a:lnTo>
                      <a:pt x="150" y="864"/>
                    </a:lnTo>
                    <a:lnTo>
                      <a:pt x="150" y="862"/>
                    </a:lnTo>
                    <a:lnTo>
                      <a:pt x="151" y="861"/>
                    </a:lnTo>
                    <a:lnTo>
                      <a:pt x="160" y="860"/>
                    </a:lnTo>
                    <a:lnTo>
                      <a:pt x="162" y="858"/>
                    </a:lnTo>
                    <a:lnTo>
                      <a:pt x="160" y="858"/>
                    </a:lnTo>
                    <a:lnTo>
                      <a:pt x="158" y="856"/>
                    </a:lnTo>
                    <a:lnTo>
                      <a:pt x="158" y="855"/>
                    </a:lnTo>
                    <a:lnTo>
                      <a:pt x="156" y="854"/>
                    </a:lnTo>
                    <a:lnTo>
                      <a:pt x="157" y="852"/>
                    </a:lnTo>
                    <a:lnTo>
                      <a:pt x="157" y="850"/>
                    </a:lnTo>
                    <a:lnTo>
                      <a:pt x="160" y="852"/>
                    </a:lnTo>
                    <a:lnTo>
                      <a:pt x="161" y="852"/>
                    </a:lnTo>
                    <a:lnTo>
                      <a:pt x="163" y="849"/>
                    </a:lnTo>
                    <a:lnTo>
                      <a:pt x="167" y="853"/>
                    </a:lnTo>
                    <a:lnTo>
                      <a:pt x="167" y="850"/>
                    </a:lnTo>
                    <a:lnTo>
                      <a:pt x="170" y="850"/>
                    </a:lnTo>
                    <a:lnTo>
                      <a:pt x="172" y="852"/>
                    </a:lnTo>
                    <a:lnTo>
                      <a:pt x="172" y="850"/>
                    </a:lnTo>
                    <a:lnTo>
                      <a:pt x="170" y="850"/>
                    </a:lnTo>
                    <a:lnTo>
                      <a:pt x="170" y="848"/>
                    </a:lnTo>
                    <a:lnTo>
                      <a:pt x="172" y="847"/>
                    </a:lnTo>
                    <a:lnTo>
                      <a:pt x="173" y="847"/>
                    </a:lnTo>
                    <a:lnTo>
                      <a:pt x="174" y="848"/>
                    </a:lnTo>
                    <a:lnTo>
                      <a:pt x="176" y="852"/>
                    </a:lnTo>
                    <a:lnTo>
                      <a:pt x="178" y="853"/>
                    </a:lnTo>
                    <a:lnTo>
                      <a:pt x="178" y="856"/>
                    </a:lnTo>
                    <a:lnTo>
                      <a:pt x="176" y="858"/>
                    </a:lnTo>
                    <a:lnTo>
                      <a:pt x="175" y="860"/>
                    </a:lnTo>
                    <a:lnTo>
                      <a:pt x="175" y="862"/>
                    </a:lnTo>
                    <a:lnTo>
                      <a:pt x="176" y="860"/>
                    </a:lnTo>
                    <a:lnTo>
                      <a:pt x="178" y="859"/>
                    </a:lnTo>
                    <a:lnTo>
                      <a:pt x="180" y="859"/>
                    </a:lnTo>
                    <a:lnTo>
                      <a:pt x="182" y="856"/>
                    </a:lnTo>
                    <a:lnTo>
                      <a:pt x="189" y="854"/>
                    </a:lnTo>
                    <a:lnTo>
                      <a:pt x="192" y="853"/>
                    </a:lnTo>
                    <a:lnTo>
                      <a:pt x="191" y="853"/>
                    </a:lnTo>
                    <a:lnTo>
                      <a:pt x="188" y="854"/>
                    </a:lnTo>
                    <a:lnTo>
                      <a:pt x="182" y="854"/>
                    </a:lnTo>
                    <a:lnTo>
                      <a:pt x="181" y="855"/>
                    </a:lnTo>
                    <a:lnTo>
                      <a:pt x="180" y="855"/>
                    </a:lnTo>
                    <a:lnTo>
                      <a:pt x="180" y="854"/>
                    </a:lnTo>
                    <a:lnTo>
                      <a:pt x="179" y="853"/>
                    </a:lnTo>
                    <a:lnTo>
                      <a:pt x="179" y="850"/>
                    </a:lnTo>
                    <a:lnTo>
                      <a:pt x="180" y="849"/>
                    </a:lnTo>
                    <a:lnTo>
                      <a:pt x="192" y="846"/>
                    </a:lnTo>
                    <a:lnTo>
                      <a:pt x="192" y="844"/>
                    </a:lnTo>
                    <a:lnTo>
                      <a:pt x="191" y="846"/>
                    </a:lnTo>
                    <a:lnTo>
                      <a:pt x="187" y="847"/>
                    </a:lnTo>
                    <a:lnTo>
                      <a:pt x="186" y="847"/>
                    </a:lnTo>
                    <a:lnTo>
                      <a:pt x="185" y="846"/>
                    </a:lnTo>
                    <a:lnTo>
                      <a:pt x="184" y="846"/>
                    </a:lnTo>
                    <a:lnTo>
                      <a:pt x="184" y="843"/>
                    </a:lnTo>
                    <a:lnTo>
                      <a:pt x="182" y="843"/>
                    </a:lnTo>
                    <a:lnTo>
                      <a:pt x="182" y="844"/>
                    </a:lnTo>
                    <a:lnTo>
                      <a:pt x="184" y="846"/>
                    </a:lnTo>
                    <a:lnTo>
                      <a:pt x="184" y="847"/>
                    </a:lnTo>
                    <a:lnTo>
                      <a:pt x="179" y="847"/>
                    </a:lnTo>
                    <a:lnTo>
                      <a:pt x="178" y="844"/>
                    </a:lnTo>
                    <a:lnTo>
                      <a:pt x="179" y="842"/>
                    </a:lnTo>
                    <a:lnTo>
                      <a:pt x="182" y="842"/>
                    </a:lnTo>
                    <a:lnTo>
                      <a:pt x="181" y="840"/>
                    </a:lnTo>
                    <a:lnTo>
                      <a:pt x="182" y="840"/>
                    </a:lnTo>
                    <a:lnTo>
                      <a:pt x="184" y="841"/>
                    </a:lnTo>
                    <a:lnTo>
                      <a:pt x="185" y="841"/>
                    </a:lnTo>
                    <a:lnTo>
                      <a:pt x="185" y="840"/>
                    </a:lnTo>
                    <a:lnTo>
                      <a:pt x="187" y="837"/>
                    </a:lnTo>
                    <a:lnTo>
                      <a:pt x="188" y="837"/>
                    </a:lnTo>
                    <a:lnTo>
                      <a:pt x="187" y="838"/>
                    </a:lnTo>
                    <a:lnTo>
                      <a:pt x="187" y="841"/>
                    </a:lnTo>
                    <a:lnTo>
                      <a:pt x="188" y="841"/>
                    </a:lnTo>
                    <a:lnTo>
                      <a:pt x="188" y="842"/>
                    </a:lnTo>
                    <a:lnTo>
                      <a:pt x="189" y="841"/>
                    </a:lnTo>
                    <a:lnTo>
                      <a:pt x="191" y="837"/>
                    </a:lnTo>
                    <a:lnTo>
                      <a:pt x="192" y="836"/>
                    </a:lnTo>
                    <a:lnTo>
                      <a:pt x="193" y="836"/>
                    </a:lnTo>
                    <a:lnTo>
                      <a:pt x="195" y="838"/>
                    </a:lnTo>
                    <a:lnTo>
                      <a:pt x="195" y="837"/>
                    </a:lnTo>
                    <a:lnTo>
                      <a:pt x="194" y="836"/>
                    </a:lnTo>
                    <a:lnTo>
                      <a:pt x="194" y="835"/>
                    </a:lnTo>
                    <a:lnTo>
                      <a:pt x="192" y="835"/>
                    </a:lnTo>
                    <a:lnTo>
                      <a:pt x="194" y="832"/>
                    </a:lnTo>
                    <a:lnTo>
                      <a:pt x="198" y="832"/>
                    </a:lnTo>
                    <a:lnTo>
                      <a:pt x="200" y="830"/>
                    </a:lnTo>
                    <a:lnTo>
                      <a:pt x="203" y="830"/>
                    </a:lnTo>
                    <a:lnTo>
                      <a:pt x="203" y="834"/>
                    </a:lnTo>
                    <a:lnTo>
                      <a:pt x="205" y="836"/>
                    </a:lnTo>
                    <a:lnTo>
                      <a:pt x="205" y="837"/>
                    </a:lnTo>
                    <a:lnTo>
                      <a:pt x="206" y="838"/>
                    </a:lnTo>
                    <a:lnTo>
                      <a:pt x="206" y="842"/>
                    </a:lnTo>
                    <a:lnTo>
                      <a:pt x="212" y="848"/>
                    </a:lnTo>
                    <a:lnTo>
                      <a:pt x="212" y="850"/>
                    </a:lnTo>
                    <a:lnTo>
                      <a:pt x="211" y="853"/>
                    </a:lnTo>
                    <a:lnTo>
                      <a:pt x="211" y="855"/>
                    </a:lnTo>
                    <a:lnTo>
                      <a:pt x="207" y="860"/>
                    </a:lnTo>
                    <a:lnTo>
                      <a:pt x="210" y="859"/>
                    </a:lnTo>
                    <a:lnTo>
                      <a:pt x="211" y="859"/>
                    </a:lnTo>
                    <a:lnTo>
                      <a:pt x="213" y="856"/>
                    </a:lnTo>
                    <a:lnTo>
                      <a:pt x="214" y="856"/>
                    </a:lnTo>
                    <a:lnTo>
                      <a:pt x="218" y="860"/>
                    </a:lnTo>
                    <a:lnTo>
                      <a:pt x="224" y="860"/>
                    </a:lnTo>
                    <a:lnTo>
                      <a:pt x="224" y="861"/>
                    </a:lnTo>
                    <a:lnTo>
                      <a:pt x="225" y="865"/>
                    </a:lnTo>
                    <a:lnTo>
                      <a:pt x="225" y="859"/>
                    </a:lnTo>
                    <a:lnTo>
                      <a:pt x="224" y="858"/>
                    </a:lnTo>
                    <a:lnTo>
                      <a:pt x="217" y="856"/>
                    </a:lnTo>
                    <a:lnTo>
                      <a:pt x="216" y="855"/>
                    </a:lnTo>
                    <a:lnTo>
                      <a:pt x="216" y="852"/>
                    </a:lnTo>
                    <a:lnTo>
                      <a:pt x="217" y="852"/>
                    </a:lnTo>
                    <a:lnTo>
                      <a:pt x="217" y="849"/>
                    </a:lnTo>
                    <a:lnTo>
                      <a:pt x="218" y="849"/>
                    </a:lnTo>
                    <a:lnTo>
                      <a:pt x="220" y="848"/>
                    </a:lnTo>
                    <a:lnTo>
                      <a:pt x="226" y="847"/>
                    </a:lnTo>
                    <a:lnTo>
                      <a:pt x="228" y="847"/>
                    </a:lnTo>
                    <a:lnTo>
                      <a:pt x="230" y="849"/>
                    </a:lnTo>
                    <a:lnTo>
                      <a:pt x="232" y="847"/>
                    </a:lnTo>
                    <a:lnTo>
                      <a:pt x="235" y="848"/>
                    </a:lnTo>
                    <a:lnTo>
                      <a:pt x="236" y="848"/>
                    </a:lnTo>
                    <a:lnTo>
                      <a:pt x="238" y="850"/>
                    </a:lnTo>
                    <a:lnTo>
                      <a:pt x="243" y="848"/>
                    </a:lnTo>
                    <a:lnTo>
                      <a:pt x="245" y="849"/>
                    </a:lnTo>
                    <a:lnTo>
                      <a:pt x="248" y="852"/>
                    </a:lnTo>
                    <a:lnTo>
                      <a:pt x="248" y="850"/>
                    </a:lnTo>
                    <a:lnTo>
                      <a:pt x="249" y="849"/>
                    </a:lnTo>
                    <a:lnTo>
                      <a:pt x="249" y="848"/>
                    </a:lnTo>
                    <a:lnTo>
                      <a:pt x="253" y="848"/>
                    </a:lnTo>
                    <a:lnTo>
                      <a:pt x="253" y="847"/>
                    </a:lnTo>
                    <a:lnTo>
                      <a:pt x="249" y="846"/>
                    </a:lnTo>
                    <a:lnTo>
                      <a:pt x="247" y="844"/>
                    </a:lnTo>
                    <a:lnTo>
                      <a:pt x="245" y="842"/>
                    </a:lnTo>
                    <a:lnTo>
                      <a:pt x="247" y="840"/>
                    </a:lnTo>
                    <a:lnTo>
                      <a:pt x="249" y="838"/>
                    </a:lnTo>
                    <a:lnTo>
                      <a:pt x="253" y="838"/>
                    </a:lnTo>
                    <a:lnTo>
                      <a:pt x="253" y="837"/>
                    </a:lnTo>
                    <a:lnTo>
                      <a:pt x="250" y="837"/>
                    </a:lnTo>
                    <a:lnTo>
                      <a:pt x="250" y="836"/>
                    </a:lnTo>
                    <a:lnTo>
                      <a:pt x="251" y="835"/>
                    </a:lnTo>
                    <a:lnTo>
                      <a:pt x="253" y="835"/>
                    </a:lnTo>
                    <a:lnTo>
                      <a:pt x="253" y="834"/>
                    </a:lnTo>
                    <a:lnTo>
                      <a:pt x="250" y="834"/>
                    </a:lnTo>
                    <a:lnTo>
                      <a:pt x="248" y="835"/>
                    </a:lnTo>
                    <a:lnTo>
                      <a:pt x="247" y="836"/>
                    </a:lnTo>
                    <a:lnTo>
                      <a:pt x="244" y="836"/>
                    </a:lnTo>
                    <a:lnTo>
                      <a:pt x="244" y="837"/>
                    </a:lnTo>
                    <a:lnTo>
                      <a:pt x="243" y="837"/>
                    </a:lnTo>
                    <a:lnTo>
                      <a:pt x="243" y="835"/>
                    </a:lnTo>
                    <a:lnTo>
                      <a:pt x="244" y="835"/>
                    </a:lnTo>
                    <a:lnTo>
                      <a:pt x="244" y="832"/>
                    </a:lnTo>
                    <a:lnTo>
                      <a:pt x="247" y="830"/>
                    </a:lnTo>
                    <a:lnTo>
                      <a:pt x="249" y="830"/>
                    </a:lnTo>
                    <a:lnTo>
                      <a:pt x="250" y="829"/>
                    </a:lnTo>
                    <a:lnTo>
                      <a:pt x="253" y="825"/>
                    </a:lnTo>
                    <a:lnTo>
                      <a:pt x="257" y="823"/>
                    </a:lnTo>
                    <a:lnTo>
                      <a:pt x="259" y="823"/>
                    </a:lnTo>
                    <a:lnTo>
                      <a:pt x="260" y="824"/>
                    </a:lnTo>
                    <a:lnTo>
                      <a:pt x="261" y="824"/>
                    </a:lnTo>
                    <a:lnTo>
                      <a:pt x="262" y="823"/>
                    </a:lnTo>
                    <a:lnTo>
                      <a:pt x="263" y="823"/>
                    </a:lnTo>
                    <a:lnTo>
                      <a:pt x="266" y="818"/>
                    </a:lnTo>
                    <a:lnTo>
                      <a:pt x="267" y="817"/>
                    </a:lnTo>
                    <a:lnTo>
                      <a:pt x="271" y="816"/>
                    </a:lnTo>
                    <a:lnTo>
                      <a:pt x="275" y="816"/>
                    </a:lnTo>
                    <a:lnTo>
                      <a:pt x="275" y="813"/>
                    </a:lnTo>
                    <a:lnTo>
                      <a:pt x="274" y="812"/>
                    </a:lnTo>
                    <a:lnTo>
                      <a:pt x="274" y="810"/>
                    </a:lnTo>
                    <a:lnTo>
                      <a:pt x="269" y="810"/>
                    </a:lnTo>
                    <a:lnTo>
                      <a:pt x="269" y="809"/>
                    </a:lnTo>
                    <a:lnTo>
                      <a:pt x="267" y="809"/>
                    </a:lnTo>
                    <a:lnTo>
                      <a:pt x="261" y="810"/>
                    </a:lnTo>
                    <a:lnTo>
                      <a:pt x="260" y="810"/>
                    </a:lnTo>
                    <a:lnTo>
                      <a:pt x="260" y="806"/>
                    </a:lnTo>
                    <a:lnTo>
                      <a:pt x="261" y="806"/>
                    </a:lnTo>
                    <a:lnTo>
                      <a:pt x="263" y="804"/>
                    </a:lnTo>
                    <a:lnTo>
                      <a:pt x="265" y="804"/>
                    </a:lnTo>
                    <a:lnTo>
                      <a:pt x="265" y="801"/>
                    </a:lnTo>
                    <a:lnTo>
                      <a:pt x="266" y="800"/>
                    </a:lnTo>
                    <a:lnTo>
                      <a:pt x="268" y="799"/>
                    </a:lnTo>
                    <a:lnTo>
                      <a:pt x="274" y="797"/>
                    </a:lnTo>
                    <a:lnTo>
                      <a:pt x="275" y="797"/>
                    </a:lnTo>
                    <a:lnTo>
                      <a:pt x="276" y="795"/>
                    </a:lnTo>
                    <a:lnTo>
                      <a:pt x="276" y="793"/>
                    </a:lnTo>
                    <a:lnTo>
                      <a:pt x="275" y="794"/>
                    </a:lnTo>
                    <a:lnTo>
                      <a:pt x="274" y="793"/>
                    </a:lnTo>
                    <a:lnTo>
                      <a:pt x="272" y="793"/>
                    </a:lnTo>
                    <a:lnTo>
                      <a:pt x="267" y="792"/>
                    </a:lnTo>
                    <a:lnTo>
                      <a:pt x="266" y="791"/>
                    </a:lnTo>
                    <a:lnTo>
                      <a:pt x="266" y="789"/>
                    </a:lnTo>
                    <a:lnTo>
                      <a:pt x="267" y="789"/>
                    </a:lnTo>
                    <a:lnTo>
                      <a:pt x="272" y="785"/>
                    </a:lnTo>
                    <a:lnTo>
                      <a:pt x="268" y="785"/>
                    </a:lnTo>
                    <a:lnTo>
                      <a:pt x="266" y="788"/>
                    </a:lnTo>
                    <a:lnTo>
                      <a:pt x="265" y="793"/>
                    </a:lnTo>
                    <a:lnTo>
                      <a:pt x="263" y="795"/>
                    </a:lnTo>
                    <a:lnTo>
                      <a:pt x="255" y="800"/>
                    </a:lnTo>
                    <a:lnTo>
                      <a:pt x="253" y="803"/>
                    </a:lnTo>
                    <a:lnTo>
                      <a:pt x="251" y="805"/>
                    </a:lnTo>
                    <a:lnTo>
                      <a:pt x="250" y="805"/>
                    </a:lnTo>
                    <a:lnTo>
                      <a:pt x="249" y="806"/>
                    </a:lnTo>
                    <a:lnTo>
                      <a:pt x="244" y="809"/>
                    </a:lnTo>
                    <a:lnTo>
                      <a:pt x="243" y="809"/>
                    </a:lnTo>
                    <a:lnTo>
                      <a:pt x="241" y="811"/>
                    </a:lnTo>
                    <a:lnTo>
                      <a:pt x="240" y="813"/>
                    </a:lnTo>
                    <a:lnTo>
                      <a:pt x="241" y="813"/>
                    </a:lnTo>
                    <a:lnTo>
                      <a:pt x="243" y="811"/>
                    </a:lnTo>
                    <a:lnTo>
                      <a:pt x="247" y="810"/>
                    </a:lnTo>
                    <a:lnTo>
                      <a:pt x="251" y="806"/>
                    </a:lnTo>
                    <a:lnTo>
                      <a:pt x="254" y="805"/>
                    </a:lnTo>
                    <a:lnTo>
                      <a:pt x="256" y="807"/>
                    </a:lnTo>
                    <a:lnTo>
                      <a:pt x="257" y="807"/>
                    </a:lnTo>
                    <a:lnTo>
                      <a:pt x="259" y="809"/>
                    </a:lnTo>
                    <a:lnTo>
                      <a:pt x="259" y="812"/>
                    </a:lnTo>
                    <a:lnTo>
                      <a:pt x="257" y="812"/>
                    </a:lnTo>
                    <a:lnTo>
                      <a:pt x="256" y="813"/>
                    </a:lnTo>
                    <a:lnTo>
                      <a:pt x="256" y="815"/>
                    </a:lnTo>
                    <a:lnTo>
                      <a:pt x="255" y="816"/>
                    </a:lnTo>
                    <a:lnTo>
                      <a:pt x="255" y="818"/>
                    </a:lnTo>
                    <a:lnTo>
                      <a:pt x="254" y="819"/>
                    </a:lnTo>
                    <a:lnTo>
                      <a:pt x="253" y="822"/>
                    </a:lnTo>
                    <a:lnTo>
                      <a:pt x="248" y="823"/>
                    </a:lnTo>
                    <a:lnTo>
                      <a:pt x="245" y="825"/>
                    </a:lnTo>
                    <a:lnTo>
                      <a:pt x="242" y="825"/>
                    </a:lnTo>
                    <a:lnTo>
                      <a:pt x="241" y="827"/>
                    </a:lnTo>
                    <a:lnTo>
                      <a:pt x="241" y="828"/>
                    </a:lnTo>
                    <a:lnTo>
                      <a:pt x="240" y="830"/>
                    </a:lnTo>
                    <a:lnTo>
                      <a:pt x="238" y="831"/>
                    </a:lnTo>
                    <a:lnTo>
                      <a:pt x="236" y="832"/>
                    </a:lnTo>
                    <a:lnTo>
                      <a:pt x="231" y="836"/>
                    </a:lnTo>
                    <a:lnTo>
                      <a:pt x="229" y="836"/>
                    </a:lnTo>
                    <a:lnTo>
                      <a:pt x="228" y="837"/>
                    </a:lnTo>
                    <a:lnTo>
                      <a:pt x="224" y="837"/>
                    </a:lnTo>
                    <a:lnTo>
                      <a:pt x="223" y="840"/>
                    </a:lnTo>
                    <a:lnTo>
                      <a:pt x="220" y="840"/>
                    </a:lnTo>
                    <a:lnTo>
                      <a:pt x="217" y="842"/>
                    </a:lnTo>
                    <a:lnTo>
                      <a:pt x="216" y="843"/>
                    </a:lnTo>
                    <a:lnTo>
                      <a:pt x="212" y="843"/>
                    </a:lnTo>
                    <a:lnTo>
                      <a:pt x="211" y="842"/>
                    </a:lnTo>
                    <a:lnTo>
                      <a:pt x="210" y="840"/>
                    </a:lnTo>
                    <a:lnTo>
                      <a:pt x="210" y="838"/>
                    </a:lnTo>
                    <a:lnTo>
                      <a:pt x="209" y="836"/>
                    </a:lnTo>
                    <a:lnTo>
                      <a:pt x="210" y="835"/>
                    </a:lnTo>
                    <a:lnTo>
                      <a:pt x="209" y="834"/>
                    </a:lnTo>
                    <a:lnTo>
                      <a:pt x="207" y="834"/>
                    </a:lnTo>
                    <a:lnTo>
                      <a:pt x="206" y="832"/>
                    </a:lnTo>
                    <a:lnTo>
                      <a:pt x="206" y="830"/>
                    </a:lnTo>
                    <a:lnTo>
                      <a:pt x="207" y="830"/>
                    </a:lnTo>
                    <a:lnTo>
                      <a:pt x="206" y="829"/>
                    </a:lnTo>
                    <a:lnTo>
                      <a:pt x="206" y="828"/>
                    </a:lnTo>
                    <a:lnTo>
                      <a:pt x="205" y="828"/>
                    </a:lnTo>
                    <a:lnTo>
                      <a:pt x="205" y="825"/>
                    </a:lnTo>
                    <a:lnTo>
                      <a:pt x="207" y="824"/>
                    </a:lnTo>
                    <a:lnTo>
                      <a:pt x="211" y="823"/>
                    </a:lnTo>
                    <a:lnTo>
                      <a:pt x="216" y="821"/>
                    </a:lnTo>
                    <a:lnTo>
                      <a:pt x="218" y="818"/>
                    </a:lnTo>
                    <a:lnTo>
                      <a:pt x="217" y="818"/>
                    </a:lnTo>
                    <a:lnTo>
                      <a:pt x="216" y="819"/>
                    </a:lnTo>
                    <a:lnTo>
                      <a:pt x="214" y="819"/>
                    </a:lnTo>
                    <a:lnTo>
                      <a:pt x="214" y="817"/>
                    </a:lnTo>
                    <a:lnTo>
                      <a:pt x="216" y="817"/>
                    </a:lnTo>
                    <a:lnTo>
                      <a:pt x="214" y="816"/>
                    </a:lnTo>
                    <a:lnTo>
                      <a:pt x="214" y="817"/>
                    </a:lnTo>
                    <a:lnTo>
                      <a:pt x="213" y="817"/>
                    </a:lnTo>
                    <a:lnTo>
                      <a:pt x="213" y="818"/>
                    </a:lnTo>
                    <a:lnTo>
                      <a:pt x="212" y="818"/>
                    </a:lnTo>
                    <a:lnTo>
                      <a:pt x="210" y="819"/>
                    </a:lnTo>
                    <a:lnTo>
                      <a:pt x="207" y="822"/>
                    </a:lnTo>
                    <a:lnTo>
                      <a:pt x="205" y="822"/>
                    </a:lnTo>
                    <a:lnTo>
                      <a:pt x="203" y="824"/>
                    </a:lnTo>
                    <a:lnTo>
                      <a:pt x="199" y="824"/>
                    </a:lnTo>
                    <a:lnTo>
                      <a:pt x="199" y="825"/>
                    </a:lnTo>
                    <a:lnTo>
                      <a:pt x="198" y="825"/>
                    </a:lnTo>
                    <a:lnTo>
                      <a:pt x="197" y="827"/>
                    </a:lnTo>
                    <a:lnTo>
                      <a:pt x="194" y="828"/>
                    </a:lnTo>
                    <a:lnTo>
                      <a:pt x="195" y="825"/>
                    </a:lnTo>
                    <a:lnTo>
                      <a:pt x="195" y="822"/>
                    </a:lnTo>
                    <a:lnTo>
                      <a:pt x="203" y="818"/>
                    </a:lnTo>
                    <a:lnTo>
                      <a:pt x="205" y="818"/>
                    </a:lnTo>
                    <a:lnTo>
                      <a:pt x="205" y="817"/>
                    </a:lnTo>
                    <a:lnTo>
                      <a:pt x="197" y="818"/>
                    </a:lnTo>
                    <a:lnTo>
                      <a:pt x="194" y="817"/>
                    </a:lnTo>
                    <a:lnTo>
                      <a:pt x="200" y="813"/>
                    </a:lnTo>
                    <a:lnTo>
                      <a:pt x="206" y="809"/>
                    </a:lnTo>
                    <a:lnTo>
                      <a:pt x="209" y="809"/>
                    </a:lnTo>
                    <a:lnTo>
                      <a:pt x="206" y="807"/>
                    </a:lnTo>
                    <a:lnTo>
                      <a:pt x="205" y="806"/>
                    </a:lnTo>
                    <a:lnTo>
                      <a:pt x="210" y="805"/>
                    </a:lnTo>
                    <a:lnTo>
                      <a:pt x="210" y="806"/>
                    </a:lnTo>
                    <a:lnTo>
                      <a:pt x="211" y="806"/>
                    </a:lnTo>
                    <a:lnTo>
                      <a:pt x="212" y="805"/>
                    </a:lnTo>
                    <a:lnTo>
                      <a:pt x="217" y="804"/>
                    </a:lnTo>
                    <a:lnTo>
                      <a:pt x="219" y="801"/>
                    </a:lnTo>
                    <a:lnTo>
                      <a:pt x="222" y="801"/>
                    </a:lnTo>
                    <a:lnTo>
                      <a:pt x="222" y="800"/>
                    </a:lnTo>
                    <a:lnTo>
                      <a:pt x="220" y="799"/>
                    </a:lnTo>
                    <a:lnTo>
                      <a:pt x="219" y="799"/>
                    </a:lnTo>
                    <a:lnTo>
                      <a:pt x="217" y="801"/>
                    </a:lnTo>
                    <a:lnTo>
                      <a:pt x="216" y="801"/>
                    </a:lnTo>
                    <a:lnTo>
                      <a:pt x="213" y="803"/>
                    </a:lnTo>
                    <a:lnTo>
                      <a:pt x="212" y="804"/>
                    </a:lnTo>
                    <a:lnTo>
                      <a:pt x="211" y="804"/>
                    </a:lnTo>
                    <a:lnTo>
                      <a:pt x="212" y="801"/>
                    </a:lnTo>
                    <a:lnTo>
                      <a:pt x="218" y="799"/>
                    </a:lnTo>
                    <a:lnTo>
                      <a:pt x="219" y="797"/>
                    </a:lnTo>
                    <a:lnTo>
                      <a:pt x="218" y="797"/>
                    </a:lnTo>
                    <a:lnTo>
                      <a:pt x="218" y="798"/>
                    </a:lnTo>
                    <a:lnTo>
                      <a:pt x="217" y="798"/>
                    </a:lnTo>
                    <a:lnTo>
                      <a:pt x="217" y="797"/>
                    </a:lnTo>
                    <a:lnTo>
                      <a:pt x="213" y="799"/>
                    </a:lnTo>
                    <a:lnTo>
                      <a:pt x="211" y="799"/>
                    </a:lnTo>
                    <a:lnTo>
                      <a:pt x="211" y="798"/>
                    </a:lnTo>
                    <a:lnTo>
                      <a:pt x="212" y="797"/>
                    </a:lnTo>
                    <a:lnTo>
                      <a:pt x="213" y="797"/>
                    </a:lnTo>
                    <a:lnTo>
                      <a:pt x="213" y="792"/>
                    </a:lnTo>
                    <a:lnTo>
                      <a:pt x="214" y="792"/>
                    </a:lnTo>
                    <a:lnTo>
                      <a:pt x="214" y="787"/>
                    </a:lnTo>
                    <a:lnTo>
                      <a:pt x="213" y="786"/>
                    </a:lnTo>
                    <a:lnTo>
                      <a:pt x="213" y="785"/>
                    </a:lnTo>
                    <a:lnTo>
                      <a:pt x="214" y="784"/>
                    </a:lnTo>
                    <a:lnTo>
                      <a:pt x="218" y="787"/>
                    </a:lnTo>
                    <a:lnTo>
                      <a:pt x="222" y="786"/>
                    </a:lnTo>
                    <a:lnTo>
                      <a:pt x="223" y="785"/>
                    </a:lnTo>
                    <a:lnTo>
                      <a:pt x="223" y="784"/>
                    </a:lnTo>
                    <a:lnTo>
                      <a:pt x="222" y="785"/>
                    </a:lnTo>
                    <a:lnTo>
                      <a:pt x="218" y="785"/>
                    </a:lnTo>
                    <a:lnTo>
                      <a:pt x="219" y="784"/>
                    </a:lnTo>
                    <a:lnTo>
                      <a:pt x="219" y="782"/>
                    </a:lnTo>
                    <a:lnTo>
                      <a:pt x="220" y="782"/>
                    </a:lnTo>
                    <a:lnTo>
                      <a:pt x="220" y="780"/>
                    </a:lnTo>
                    <a:lnTo>
                      <a:pt x="222" y="780"/>
                    </a:lnTo>
                    <a:lnTo>
                      <a:pt x="222" y="776"/>
                    </a:lnTo>
                    <a:lnTo>
                      <a:pt x="224" y="776"/>
                    </a:lnTo>
                    <a:lnTo>
                      <a:pt x="224" y="775"/>
                    </a:lnTo>
                    <a:lnTo>
                      <a:pt x="228" y="775"/>
                    </a:lnTo>
                    <a:lnTo>
                      <a:pt x="229" y="778"/>
                    </a:lnTo>
                    <a:lnTo>
                      <a:pt x="230" y="778"/>
                    </a:lnTo>
                    <a:lnTo>
                      <a:pt x="229" y="775"/>
                    </a:lnTo>
                    <a:lnTo>
                      <a:pt x="228" y="774"/>
                    </a:lnTo>
                    <a:lnTo>
                      <a:pt x="224" y="773"/>
                    </a:lnTo>
                    <a:lnTo>
                      <a:pt x="225" y="772"/>
                    </a:lnTo>
                    <a:lnTo>
                      <a:pt x="228" y="770"/>
                    </a:lnTo>
                    <a:lnTo>
                      <a:pt x="228" y="769"/>
                    </a:lnTo>
                    <a:lnTo>
                      <a:pt x="229" y="769"/>
                    </a:lnTo>
                    <a:lnTo>
                      <a:pt x="231" y="770"/>
                    </a:lnTo>
                    <a:lnTo>
                      <a:pt x="230" y="769"/>
                    </a:lnTo>
                    <a:lnTo>
                      <a:pt x="230" y="768"/>
                    </a:lnTo>
                    <a:lnTo>
                      <a:pt x="232" y="768"/>
                    </a:lnTo>
                    <a:lnTo>
                      <a:pt x="234" y="767"/>
                    </a:lnTo>
                    <a:lnTo>
                      <a:pt x="232" y="766"/>
                    </a:lnTo>
                    <a:lnTo>
                      <a:pt x="232" y="762"/>
                    </a:lnTo>
                    <a:lnTo>
                      <a:pt x="234" y="762"/>
                    </a:lnTo>
                    <a:lnTo>
                      <a:pt x="234" y="761"/>
                    </a:lnTo>
                    <a:lnTo>
                      <a:pt x="235" y="761"/>
                    </a:lnTo>
                    <a:lnTo>
                      <a:pt x="237" y="763"/>
                    </a:lnTo>
                    <a:lnTo>
                      <a:pt x="237" y="761"/>
                    </a:lnTo>
                    <a:lnTo>
                      <a:pt x="235" y="761"/>
                    </a:lnTo>
                    <a:lnTo>
                      <a:pt x="235" y="760"/>
                    </a:lnTo>
                    <a:lnTo>
                      <a:pt x="237" y="760"/>
                    </a:lnTo>
                    <a:lnTo>
                      <a:pt x="240" y="762"/>
                    </a:lnTo>
                    <a:lnTo>
                      <a:pt x="241" y="761"/>
                    </a:lnTo>
                    <a:lnTo>
                      <a:pt x="240" y="761"/>
                    </a:lnTo>
                    <a:lnTo>
                      <a:pt x="240" y="758"/>
                    </a:lnTo>
                    <a:lnTo>
                      <a:pt x="238" y="758"/>
                    </a:lnTo>
                    <a:lnTo>
                      <a:pt x="238" y="757"/>
                    </a:lnTo>
                    <a:lnTo>
                      <a:pt x="237" y="757"/>
                    </a:lnTo>
                    <a:lnTo>
                      <a:pt x="237" y="756"/>
                    </a:lnTo>
                    <a:lnTo>
                      <a:pt x="234" y="756"/>
                    </a:lnTo>
                    <a:lnTo>
                      <a:pt x="234" y="755"/>
                    </a:lnTo>
                    <a:lnTo>
                      <a:pt x="235" y="755"/>
                    </a:lnTo>
                    <a:lnTo>
                      <a:pt x="235" y="754"/>
                    </a:lnTo>
                    <a:lnTo>
                      <a:pt x="237" y="754"/>
                    </a:lnTo>
                    <a:lnTo>
                      <a:pt x="241" y="757"/>
                    </a:lnTo>
                    <a:lnTo>
                      <a:pt x="241" y="756"/>
                    </a:lnTo>
                    <a:lnTo>
                      <a:pt x="240" y="755"/>
                    </a:lnTo>
                    <a:lnTo>
                      <a:pt x="240" y="754"/>
                    </a:lnTo>
                    <a:lnTo>
                      <a:pt x="238" y="755"/>
                    </a:lnTo>
                    <a:lnTo>
                      <a:pt x="238" y="752"/>
                    </a:lnTo>
                    <a:lnTo>
                      <a:pt x="240" y="752"/>
                    </a:lnTo>
                    <a:lnTo>
                      <a:pt x="240" y="751"/>
                    </a:lnTo>
                    <a:lnTo>
                      <a:pt x="241" y="752"/>
                    </a:lnTo>
                    <a:lnTo>
                      <a:pt x="241" y="754"/>
                    </a:lnTo>
                    <a:lnTo>
                      <a:pt x="242" y="755"/>
                    </a:lnTo>
                    <a:lnTo>
                      <a:pt x="244" y="755"/>
                    </a:lnTo>
                    <a:lnTo>
                      <a:pt x="245" y="756"/>
                    </a:lnTo>
                    <a:lnTo>
                      <a:pt x="245" y="757"/>
                    </a:lnTo>
                    <a:lnTo>
                      <a:pt x="248" y="760"/>
                    </a:lnTo>
                    <a:lnTo>
                      <a:pt x="249" y="760"/>
                    </a:lnTo>
                    <a:lnTo>
                      <a:pt x="250" y="758"/>
                    </a:lnTo>
                    <a:lnTo>
                      <a:pt x="248" y="757"/>
                    </a:lnTo>
                    <a:lnTo>
                      <a:pt x="247" y="756"/>
                    </a:lnTo>
                    <a:lnTo>
                      <a:pt x="248" y="755"/>
                    </a:lnTo>
                    <a:lnTo>
                      <a:pt x="248" y="754"/>
                    </a:lnTo>
                    <a:lnTo>
                      <a:pt x="247" y="752"/>
                    </a:lnTo>
                    <a:lnTo>
                      <a:pt x="242" y="752"/>
                    </a:lnTo>
                    <a:lnTo>
                      <a:pt x="242" y="751"/>
                    </a:lnTo>
                    <a:lnTo>
                      <a:pt x="243" y="750"/>
                    </a:lnTo>
                    <a:lnTo>
                      <a:pt x="245" y="750"/>
                    </a:lnTo>
                    <a:lnTo>
                      <a:pt x="245" y="749"/>
                    </a:lnTo>
                    <a:lnTo>
                      <a:pt x="248" y="749"/>
                    </a:lnTo>
                    <a:lnTo>
                      <a:pt x="249" y="750"/>
                    </a:lnTo>
                    <a:lnTo>
                      <a:pt x="249" y="748"/>
                    </a:lnTo>
                    <a:lnTo>
                      <a:pt x="248" y="748"/>
                    </a:lnTo>
                    <a:lnTo>
                      <a:pt x="248" y="746"/>
                    </a:lnTo>
                    <a:lnTo>
                      <a:pt x="249" y="745"/>
                    </a:lnTo>
                    <a:lnTo>
                      <a:pt x="249" y="746"/>
                    </a:lnTo>
                    <a:lnTo>
                      <a:pt x="251" y="749"/>
                    </a:lnTo>
                    <a:lnTo>
                      <a:pt x="253" y="748"/>
                    </a:lnTo>
                    <a:lnTo>
                      <a:pt x="254" y="748"/>
                    </a:lnTo>
                    <a:lnTo>
                      <a:pt x="253" y="746"/>
                    </a:lnTo>
                    <a:lnTo>
                      <a:pt x="253" y="745"/>
                    </a:lnTo>
                    <a:lnTo>
                      <a:pt x="254" y="745"/>
                    </a:lnTo>
                    <a:lnTo>
                      <a:pt x="255" y="746"/>
                    </a:lnTo>
                    <a:lnTo>
                      <a:pt x="255" y="745"/>
                    </a:lnTo>
                    <a:lnTo>
                      <a:pt x="254" y="745"/>
                    </a:lnTo>
                    <a:lnTo>
                      <a:pt x="254" y="741"/>
                    </a:lnTo>
                    <a:lnTo>
                      <a:pt x="253" y="739"/>
                    </a:lnTo>
                    <a:lnTo>
                      <a:pt x="254" y="739"/>
                    </a:lnTo>
                    <a:lnTo>
                      <a:pt x="254" y="737"/>
                    </a:lnTo>
                    <a:lnTo>
                      <a:pt x="255" y="737"/>
                    </a:lnTo>
                    <a:lnTo>
                      <a:pt x="256" y="738"/>
                    </a:lnTo>
                    <a:lnTo>
                      <a:pt x="259" y="739"/>
                    </a:lnTo>
                    <a:lnTo>
                      <a:pt x="259" y="743"/>
                    </a:lnTo>
                    <a:lnTo>
                      <a:pt x="260" y="744"/>
                    </a:lnTo>
                    <a:lnTo>
                      <a:pt x="260" y="745"/>
                    </a:lnTo>
                    <a:lnTo>
                      <a:pt x="263" y="748"/>
                    </a:lnTo>
                    <a:lnTo>
                      <a:pt x="263" y="752"/>
                    </a:lnTo>
                    <a:lnTo>
                      <a:pt x="267" y="751"/>
                    </a:lnTo>
                    <a:lnTo>
                      <a:pt x="268" y="752"/>
                    </a:lnTo>
                    <a:lnTo>
                      <a:pt x="269" y="752"/>
                    </a:lnTo>
                    <a:lnTo>
                      <a:pt x="271" y="754"/>
                    </a:lnTo>
                    <a:lnTo>
                      <a:pt x="271" y="756"/>
                    </a:lnTo>
                    <a:lnTo>
                      <a:pt x="267" y="760"/>
                    </a:lnTo>
                    <a:lnTo>
                      <a:pt x="266" y="764"/>
                    </a:lnTo>
                    <a:lnTo>
                      <a:pt x="267" y="764"/>
                    </a:lnTo>
                    <a:lnTo>
                      <a:pt x="267" y="763"/>
                    </a:lnTo>
                    <a:lnTo>
                      <a:pt x="268" y="760"/>
                    </a:lnTo>
                    <a:lnTo>
                      <a:pt x="272" y="757"/>
                    </a:lnTo>
                    <a:lnTo>
                      <a:pt x="273" y="756"/>
                    </a:lnTo>
                    <a:lnTo>
                      <a:pt x="272" y="756"/>
                    </a:lnTo>
                    <a:lnTo>
                      <a:pt x="272" y="755"/>
                    </a:lnTo>
                    <a:lnTo>
                      <a:pt x="273" y="752"/>
                    </a:lnTo>
                    <a:lnTo>
                      <a:pt x="273" y="751"/>
                    </a:lnTo>
                    <a:lnTo>
                      <a:pt x="274" y="751"/>
                    </a:lnTo>
                    <a:lnTo>
                      <a:pt x="274" y="752"/>
                    </a:lnTo>
                    <a:lnTo>
                      <a:pt x="275" y="752"/>
                    </a:lnTo>
                    <a:lnTo>
                      <a:pt x="278" y="750"/>
                    </a:lnTo>
                    <a:lnTo>
                      <a:pt x="282" y="750"/>
                    </a:lnTo>
                    <a:lnTo>
                      <a:pt x="284" y="749"/>
                    </a:lnTo>
                    <a:lnTo>
                      <a:pt x="274" y="750"/>
                    </a:lnTo>
                    <a:lnTo>
                      <a:pt x="275" y="749"/>
                    </a:lnTo>
                    <a:lnTo>
                      <a:pt x="275" y="745"/>
                    </a:lnTo>
                    <a:lnTo>
                      <a:pt x="279" y="745"/>
                    </a:lnTo>
                    <a:lnTo>
                      <a:pt x="279" y="744"/>
                    </a:lnTo>
                    <a:lnTo>
                      <a:pt x="278" y="744"/>
                    </a:lnTo>
                    <a:lnTo>
                      <a:pt x="278" y="742"/>
                    </a:lnTo>
                    <a:lnTo>
                      <a:pt x="280" y="742"/>
                    </a:lnTo>
                    <a:lnTo>
                      <a:pt x="279" y="743"/>
                    </a:lnTo>
                    <a:lnTo>
                      <a:pt x="280" y="743"/>
                    </a:lnTo>
                    <a:lnTo>
                      <a:pt x="287" y="738"/>
                    </a:lnTo>
                    <a:lnTo>
                      <a:pt x="288" y="737"/>
                    </a:lnTo>
                    <a:lnTo>
                      <a:pt x="284" y="738"/>
                    </a:lnTo>
                    <a:lnTo>
                      <a:pt x="282" y="739"/>
                    </a:lnTo>
                    <a:lnTo>
                      <a:pt x="282" y="735"/>
                    </a:lnTo>
                    <a:lnTo>
                      <a:pt x="281" y="735"/>
                    </a:lnTo>
                    <a:lnTo>
                      <a:pt x="279" y="737"/>
                    </a:lnTo>
                    <a:lnTo>
                      <a:pt x="281" y="737"/>
                    </a:lnTo>
                    <a:lnTo>
                      <a:pt x="280" y="739"/>
                    </a:lnTo>
                    <a:lnTo>
                      <a:pt x="279" y="741"/>
                    </a:lnTo>
                    <a:lnTo>
                      <a:pt x="276" y="738"/>
                    </a:lnTo>
                    <a:lnTo>
                      <a:pt x="275" y="736"/>
                    </a:lnTo>
                    <a:lnTo>
                      <a:pt x="275" y="735"/>
                    </a:lnTo>
                    <a:lnTo>
                      <a:pt x="274" y="735"/>
                    </a:lnTo>
                    <a:lnTo>
                      <a:pt x="274" y="732"/>
                    </a:lnTo>
                    <a:lnTo>
                      <a:pt x="273" y="732"/>
                    </a:lnTo>
                    <a:lnTo>
                      <a:pt x="273" y="729"/>
                    </a:lnTo>
                    <a:lnTo>
                      <a:pt x="274" y="729"/>
                    </a:lnTo>
                    <a:lnTo>
                      <a:pt x="274" y="727"/>
                    </a:lnTo>
                    <a:lnTo>
                      <a:pt x="273" y="727"/>
                    </a:lnTo>
                    <a:lnTo>
                      <a:pt x="273" y="726"/>
                    </a:lnTo>
                    <a:lnTo>
                      <a:pt x="274" y="726"/>
                    </a:lnTo>
                    <a:lnTo>
                      <a:pt x="276" y="725"/>
                    </a:lnTo>
                    <a:lnTo>
                      <a:pt x="279" y="723"/>
                    </a:lnTo>
                    <a:lnTo>
                      <a:pt x="280" y="723"/>
                    </a:lnTo>
                    <a:lnTo>
                      <a:pt x="281" y="724"/>
                    </a:lnTo>
                    <a:lnTo>
                      <a:pt x="282" y="724"/>
                    </a:lnTo>
                    <a:lnTo>
                      <a:pt x="281" y="723"/>
                    </a:lnTo>
                    <a:lnTo>
                      <a:pt x="281" y="721"/>
                    </a:lnTo>
                    <a:lnTo>
                      <a:pt x="280" y="721"/>
                    </a:lnTo>
                    <a:lnTo>
                      <a:pt x="279" y="720"/>
                    </a:lnTo>
                    <a:lnTo>
                      <a:pt x="290" y="719"/>
                    </a:lnTo>
                    <a:lnTo>
                      <a:pt x="291" y="718"/>
                    </a:lnTo>
                    <a:lnTo>
                      <a:pt x="292" y="718"/>
                    </a:lnTo>
                    <a:lnTo>
                      <a:pt x="292" y="717"/>
                    </a:lnTo>
                    <a:lnTo>
                      <a:pt x="286" y="717"/>
                    </a:lnTo>
                    <a:lnTo>
                      <a:pt x="285" y="715"/>
                    </a:lnTo>
                    <a:lnTo>
                      <a:pt x="284" y="715"/>
                    </a:lnTo>
                    <a:lnTo>
                      <a:pt x="285" y="714"/>
                    </a:lnTo>
                    <a:lnTo>
                      <a:pt x="290" y="714"/>
                    </a:lnTo>
                    <a:lnTo>
                      <a:pt x="290" y="713"/>
                    </a:lnTo>
                    <a:lnTo>
                      <a:pt x="288" y="712"/>
                    </a:lnTo>
                    <a:lnTo>
                      <a:pt x="290" y="712"/>
                    </a:lnTo>
                    <a:lnTo>
                      <a:pt x="288" y="712"/>
                    </a:lnTo>
                    <a:lnTo>
                      <a:pt x="286" y="713"/>
                    </a:lnTo>
                    <a:lnTo>
                      <a:pt x="285" y="714"/>
                    </a:lnTo>
                    <a:lnTo>
                      <a:pt x="284" y="713"/>
                    </a:lnTo>
                    <a:lnTo>
                      <a:pt x="286" y="712"/>
                    </a:lnTo>
                    <a:lnTo>
                      <a:pt x="287" y="709"/>
                    </a:lnTo>
                    <a:lnTo>
                      <a:pt x="288" y="708"/>
                    </a:lnTo>
                    <a:lnTo>
                      <a:pt x="291" y="708"/>
                    </a:lnTo>
                    <a:lnTo>
                      <a:pt x="294" y="705"/>
                    </a:lnTo>
                    <a:lnTo>
                      <a:pt x="298" y="705"/>
                    </a:lnTo>
                    <a:lnTo>
                      <a:pt x="301" y="701"/>
                    </a:lnTo>
                    <a:lnTo>
                      <a:pt x="307" y="704"/>
                    </a:lnTo>
                    <a:lnTo>
                      <a:pt x="306" y="701"/>
                    </a:lnTo>
                    <a:lnTo>
                      <a:pt x="304" y="700"/>
                    </a:lnTo>
                    <a:lnTo>
                      <a:pt x="299" y="700"/>
                    </a:lnTo>
                    <a:lnTo>
                      <a:pt x="298" y="702"/>
                    </a:lnTo>
                    <a:lnTo>
                      <a:pt x="294" y="702"/>
                    </a:lnTo>
                    <a:lnTo>
                      <a:pt x="287" y="708"/>
                    </a:lnTo>
                    <a:lnTo>
                      <a:pt x="282" y="711"/>
                    </a:lnTo>
                    <a:lnTo>
                      <a:pt x="281" y="711"/>
                    </a:lnTo>
                    <a:lnTo>
                      <a:pt x="282" y="712"/>
                    </a:lnTo>
                    <a:lnTo>
                      <a:pt x="282" y="713"/>
                    </a:lnTo>
                    <a:lnTo>
                      <a:pt x="279" y="715"/>
                    </a:lnTo>
                    <a:lnTo>
                      <a:pt x="276" y="715"/>
                    </a:lnTo>
                    <a:lnTo>
                      <a:pt x="276" y="717"/>
                    </a:lnTo>
                    <a:lnTo>
                      <a:pt x="275" y="718"/>
                    </a:lnTo>
                    <a:lnTo>
                      <a:pt x="275" y="719"/>
                    </a:lnTo>
                    <a:lnTo>
                      <a:pt x="272" y="723"/>
                    </a:lnTo>
                    <a:lnTo>
                      <a:pt x="267" y="724"/>
                    </a:lnTo>
                    <a:lnTo>
                      <a:pt x="266" y="724"/>
                    </a:lnTo>
                    <a:lnTo>
                      <a:pt x="267" y="723"/>
                    </a:lnTo>
                    <a:lnTo>
                      <a:pt x="269" y="721"/>
                    </a:lnTo>
                    <a:lnTo>
                      <a:pt x="271" y="720"/>
                    </a:lnTo>
                    <a:lnTo>
                      <a:pt x="272" y="720"/>
                    </a:lnTo>
                    <a:lnTo>
                      <a:pt x="274" y="717"/>
                    </a:lnTo>
                    <a:lnTo>
                      <a:pt x="274" y="715"/>
                    </a:lnTo>
                    <a:lnTo>
                      <a:pt x="271" y="717"/>
                    </a:lnTo>
                    <a:lnTo>
                      <a:pt x="269" y="715"/>
                    </a:lnTo>
                    <a:lnTo>
                      <a:pt x="266" y="715"/>
                    </a:lnTo>
                    <a:lnTo>
                      <a:pt x="267" y="713"/>
                    </a:lnTo>
                    <a:lnTo>
                      <a:pt x="268" y="713"/>
                    </a:lnTo>
                    <a:lnTo>
                      <a:pt x="278" y="711"/>
                    </a:lnTo>
                    <a:lnTo>
                      <a:pt x="284" y="708"/>
                    </a:lnTo>
                    <a:lnTo>
                      <a:pt x="286" y="706"/>
                    </a:lnTo>
                    <a:lnTo>
                      <a:pt x="285" y="706"/>
                    </a:lnTo>
                    <a:lnTo>
                      <a:pt x="281" y="708"/>
                    </a:lnTo>
                    <a:lnTo>
                      <a:pt x="267" y="712"/>
                    </a:lnTo>
                    <a:lnTo>
                      <a:pt x="267" y="711"/>
                    </a:lnTo>
                    <a:lnTo>
                      <a:pt x="273" y="705"/>
                    </a:lnTo>
                    <a:lnTo>
                      <a:pt x="275" y="705"/>
                    </a:lnTo>
                    <a:lnTo>
                      <a:pt x="279" y="708"/>
                    </a:lnTo>
                    <a:lnTo>
                      <a:pt x="279" y="707"/>
                    </a:lnTo>
                    <a:lnTo>
                      <a:pt x="280" y="707"/>
                    </a:lnTo>
                    <a:lnTo>
                      <a:pt x="281" y="706"/>
                    </a:lnTo>
                    <a:lnTo>
                      <a:pt x="281" y="705"/>
                    </a:lnTo>
                    <a:lnTo>
                      <a:pt x="280" y="705"/>
                    </a:lnTo>
                    <a:lnTo>
                      <a:pt x="279" y="707"/>
                    </a:lnTo>
                    <a:lnTo>
                      <a:pt x="278" y="707"/>
                    </a:lnTo>
                    <a:lnTo>
                      <a:pt x="276" y="705"/>
                    </a:lnTo>
                    <a:lnTo>
                      <a:pt x="276" y="704"/>
                    </a:lnTo>
                    <a:lnTo>
                      <a:pt x="280" y="702"/>
                    </a:lnTo>
                    <a:lnTo>
                      <a:pt x="282" y="704"/>
                    </a:lnTo>
                    <a:lnTo>
                      <a:pt x="282" y="701"/>
                    </a:lnTo>
                    <a:lnTo>
                      <a:pt x="284" y="701"/>
                    </a:lnTo>
                    <a:lnTo>
                      <a:pt x="284" y="702"/>
                    </a:lnTo>
                    <a:lnTo>
                      <a:pt x="286" y="702"/>
                    </a:lnTo>
                    <a:lnTo>
                      <a:pt x="288" y="700"/>
                    </a:lnTo>
                    <a:lnTo>
                      <a:pt x="291" y="700"/>
                    </a:lnTo>
                    <a:lnTo>
                      <a:pt x="291" y="699"/>
                    </a:lnTo>
                    <a:lnTo>
                      <a:pt x="290" y="698"/>
                    </a:lnTo>
                    <a:lnTo>
                      <a:pt x="290" y="696"/>
                    </a:lnTo>
                    <a:lnTo>
                      <a:pt x="293" y="693"/>
                    </a:lnTo>
                    <a:lnTo>
                      <a:pt x="294" y="693"/>
                    </a:lnTo>
                    <a:lnTo>
                      <a:pt x="297" y="690"/>
                    </a:lnTo>
                    <a:lnTo>
                      <a:pt x="299" y="692"/>
                    </a:lnTo>
                    <a:lnTo>
                      <a:pt x="299" y="694"/>
                    </a:lnTo>
                    <a:lnTo>
                      <a:pt x="300" y="693"/>
                    </a:lnTo>
                    <a:lnTo>
                      <a:pt x="304" y="693"/>
                    </a:lnTo>
                    <a:lnTo>
                      <a:pt x="305" y="694"/>
                    </a:lnTo>
                    <a:lnTo>
                      <a:pt x="305" y="695"/>
                    </a:lnTo>
                    <a:lnTo>
                      <a:pt x="306" y="696"/>
                    </a:lnTo>
                    <a:lnTo>
                      <a:pt x="305" y="696"/>
                    </a:lnTo>
                    <a:lnTo>
                      <a:pt x="305" y="698"/>
                    </a:lnTo>
                    <a:lnTo>
                      <a:pt x="306" y="698"/>
                    </a:lnTo>
                    <a:lnTo>
                      <a:pt x="307" y="696"/>
                    </a:lnTo>
                    <a:lnTo>
                      <a:pt x="306" y="695"/>
                    </a:lnTo>
                    <a:lnTo>
                      <a:pt x="306" y="693"/>
                    </a:lnTo>
                    <a:lnTo>
                      <a:pt x="310" y="692"/>
                    </a:lnTo>
                    <a:lnTo>
                      <a:pt x="313" y="688"/>
                    </a:lnTo>
                    <a:lnTo>
                      <a:pt x="317" y="689"/>
                    </a:lnTo>
                    <a:lnTo>
                      <a:pt x="318" y="688"/>
                    </a:lnTo>
                    <a:lnTo>
                      <a:pt x="318" y="686"/>
                    </a:lnTo>
                    <a:lnTo>
                      <a:pt x="319" y="686"/>
                    </a:lnTo>
                    <a:lnTo>
                      <a:pt x="324" y="684"/>
                    </a:lnTo>
                    <a:lnTo>
                      <a:pt x="325" y="684"/>
                    </a:lnTo>
                    <a:lnTo>
                      <a:pt x="324" y="683"/>
                    </a:lnTo>
                    <a:lnTo>
                      <a:pt x="324" y="682"/>
                    </a:lnTo>
                    <a:lnTo>
                      <a:pt x="327" y="682"/>
                    </a:lnTo>
                    <a:lnTo>
                      <a:pt x="329" y="678"/>
                    </a:lnTo>
                    <a:lnTo>
                      <a:pt x="332" y="675"/>
                    </a:lnTo>
                    <a:lnTo>
                      <a:pt x="332" y="672"/>
                    </a:lnTo>
                    <a:lnTo>
                      <a:pt x="334" y="672"/>
                    </a:lnTo>
                    <a:lnTo>
                      <a:pt x="337" y="666"/>
                    </a:lnTo>
                    <a:lnTo>
                      <a:pt x="338" y="664"/>
                    </a:lnTo>
                    <a:lnTo>
                      <a:pt x="337" y="664"/>
                    </a:lnTo>
                    <a:lnTo>
                      <a:pt x="336" y="666"/>
                    </a:lnTo>
                    <a:lnTo>
                      <a:pt x="332" y="670"/>
                    </a:lnTo>
                    <a:lnTo>
                      <a:pt x="327" y="677"/>
                    </a:lnTo>
                    <a:lnTo>
                      <a:pt x="322" y="681"/>
                    </a:lnTo>
                    <a:lnTo>
                      <a:pt x="321" y="681"/>
                    </a:lnTo>
                    <a:lnTo>
                      <a:pt x="319" y="683"/>
                    </a:lnTo>
                    <a:lnTo>
                      <a:pt x="315" y="683"/>
                    </a:lnTo>
                    <a:lnTo>
                      <a:pt x="313" y="682"/>
                    </a:lnTo>
                    <a:lnTo>
                      <a:pt x="315" y="680"/>
                    </a:lnTo>
                    <a:lnTo>
                      <a:pt x="318" y="680"/>
                    </a:lnTo>
                    <a:lnTo>
                      <a:pt x="319" y="677"/>
                    </a:lnTo>
                    <a:lnTo>
                      <a:pt x="317" y="677"/>
                    </a:lnTo>
                    <a:lnTo>
                      <a:pt x="317" y="675"/>
                    </a:lnTo>
                    <a:lnTo>
                      <a:pt x="313" y="675"/>
                    </a:lnTo>
                    <a:lnTo>
                      <a:pt x="316" y="672"/>
                    </a:lnTo>
                    <a:lnTo>
                      <a:pt x="317" y="672"/>
                    </a:lnTo>
                    <a:lnTo>
                      <a:pt x="318" y="674"/>
                    </a:lnTo>
                    <a:lnTo>
                      <a:pt x="319" y="674"/>
                    </a:lnTo>
                    <a:lnTo>
                      <a:pt x="321" y="672"/>
                    </a:lnTo>
                    <a:lnTo>
                      <a:pt x="328" y="672"/>
                    </a:lnTo>
                    <a:lnTo>
                      <a:pt x="327" y="671"/>
                    </a:lnTo>
                    <a:lnTo>
                      <a:pt x="323" y="671"/>
                    </a:lnTo>
                    <a:lnTo>
                      <a:pt x="321" y="670"/>
                    </a:lnTo>
                    <a:lnTo>
                      <a:pt x="319" y="671"/>
                    </a:lnTo>
                    <a:lnTo>
                      <a:pt x="318" y="671"/>
                    </a:lnTo>
                    <a:lnTo>
                      <a:pt x="318" y="670"/>
                    </a:lnTo>
                    <a:lnTo>
                      <a:pt x="312" y="670"/>
                    </a:lnTo>
                    <a:lnTo>
                      <a:pt x="312" y="671"/>
                    </a:lnTo>
                    <a:lnTo>
                      <a:pt x="310" y="674"/>
                    </a:lnTo>
                    <a:lnTo>
                      <a:pt x="309" y="674"/>
                    </a:lnTo>
                    <a:lnTo>
                      <a:pt x="309" y="672"/>
                    </a:lnTo>
                    <a:lnTo>
                      <a:pt x="311" y="670"/>
                    </a:lnTo>
                    <a:lnTo>
                      <a:pt x="312" y="668"/>
                    </a:lnTo>
                    <a:lnTo>
                      <a:pt x="312" y="666"/>
                    </a:lnTo>
                    <a:lnTo>
                      <a:pt x="317" y="666"/>
                    </a:lnTo>
                    <a:lnTo>
                      <a:pt x="318" y="664"/>
                    </a:lnTo>
                    <a:lnTo>
                      <a:pt x="316" y="665"/>
                    </a:lnTo>
                    <a:lnTo>
                      <a:pt x="316" y="664"/>
                    </a:lnTo>
                    <a:lnTo>
                      <a:pt x="319" y="661"/>
                    </a:lnTo>
                    <a:lnTo>
                      <a:pt x="319" y="662"/>
                    </a:lnTo>
                    <a:lnTo>
                      <a:pt x="323" y="662"/>
                    </a:lnTo>
                    <a:lnTo>
                      <a:pt x="322" y="661"/>
                    </a:lnTo>
                    <a:lnTo>
                      <a:pt x="321" y="661"/>
                    </a:lnTo>
                    <a:lnTo>
                      <a:pt x="321" y="657"/>
                    </a:lnTo>
                    <a:lnTo>
                      <a:pt x="319" y="656"/>
                    </a:lnTo>
                    <a:lnTo>
                      <a:pt x="319" y="653"/>
                    </a:lnTo>
                    <a:lnTo>
                      <a:pt x="318" y="652"/>
                    </a:lnTo>
                    <a:lnTo>
                      <a:pt x="322" y="652"/>
                    </a:lnTo>
                    <a:lnTo>
                      <a:pt x="322" y="655"/>
                    </a:lnTo>
                    <a:lnTo>
                      <a:pt x="323" y="656"/>
                    </a:lnTo>
                    <a:lnTo>
                      <a:pt x="323" y="655"/>
                    </a:lnTo>
                    <a:lnTo>
                      <a:pt x="324" y="653"/>
                    </a:lnTo>
                    <a:lnTo>
                      <a:pt x="325" y="655"/>
                    </a:lnTo>
                    <a:lnTo>
                      <a:pt x="325" y="656"/>
                    </a:lnTo>
                    <a:lnTo>
                      <a:pt x="327" y="657"/>
                    </a:lnTo>
                    <a:lnTo>
                      <a:pt x="327" y="659"/>
                    </a:lnTo>
                    <a:lnTo>
                      <a:pt x="328" y="661"/>
                    </a:lnTo>
                    <a:lnTo>
                      <a:pt x="327" y="657"/>
                    </a:lnTo>
                    <a:lnTo>
                      <a:pt x="325" y="655"/>
                    </a:lnTo>
                    <a:lnTo>
                      <a:pt x="325" y="652"/>
                    </a:lnTo>
                    <a:lnTo>
                      <a:pt x="331" y="651"/>
                    </a:lnTo>
                    <a:lnTo>
                      <a:pt x="329" y="650"/>
                    </a:lnTo>
                    <a:lnTo>
                      <a:pt x="324" y="651"/>
                    </a:lnTo>
                    <a:lnTo>
                      <a:pt x="324" y="650"/>
                    </a:lnTo>
                    <a:lnTo>
                      <a:pt x="325" y="650"/>
                    </a:lnTo>
                    <a:lnTo>
                      <a:pt x="327" y="649"/>
                    </a:lnTo>
                    <a:lnTo>
                      <a:pt x="323" y="649"/>
                    </a:lnTo>
                    <a:lnTo>
                      <a:pt x="323" y="647"/>
                    </a:lnTo>
                    <a:lnTo>
                      <a:pt x="322" y="646"/>
                    </a:lnTo>
                    <a:lnTo>
                      <a:pt x="324" y="644"/>
                    </a:lnTo>
                    <a:lnTo>
                      <a:pt x="323" y="644"/>
                    </a:lnTo>
                    <a:lnTo>
                      <a:pt x="323" y="638"/>
                    </a:lnTo>
                    <a:lnTo>
                      <a:pt x="322" y="640"/>
                    </a:lnTo>
                    <a:lnTo>
                      <a:pt x="321" y="644"/>
                    </a:lnTo>
                    <a:lnTo>
                      <a:pt x="319" y="646"/>
                    </a:lnTo>
                    <a:lnTo>
                      <a:pt x="318" y="645"/>
                    </a:lnTo>
                    <a:lnTo>
                      <a:pt x="318" y="643"/>
                    </a:lnTo>
                    <a:lnTo>
                      <a:pt x="319" y="643"/>
                    </a:lnTo>
                    <a:lnTo>
                      <a:pt x="321" y="640"/>
                    </a:lnTo>
                    <a:lnTo>
                      <a:pt x="321" y="639"/>
                    </a:lnTo>
                    <a:lnTo>
                      <a:pt x="319" y="639"/>
                    </a:lnTo>
                    <a:lnTo>
                      <a:pt x="318" y="643"/>
                    </a:lnTo>
                    <a:lnTo>
                      <a:pt x="318" y="644"/>
                    </a:lnTo>
                    <a:lnTo>
                      <a:pt x="316" y="644"/>
                    </a:lnTo>
                    <a:lnTo>
                      <a:pt x="315" y="641"/>
                    </a:lnTo>
                    <a:lnTo>
                      <a:pt x="316" y="639"/>
                    </a:lnTo>
                    <a:lnTo>
                      <a:pt x="316" y="637"/>
                    </a:lnTo>
                    <a:lnTo>
                      <a:pt x="315" y="637"/>
                    </a:lnTo>
                    <a:lnTo>
                      <a:pt x="315" y="638"/>
                    </a:lnTo>
                    <a:lnTo>
                      <a:pt x="313" y="638"/>
                    </a:lnTo>
                    <a:lnTo>
                      <a:pt x="313" y="632"/>
                    </a:lnTo>
                    <a:lnTo>
                      <a:pt x="315" y="629"/>
                    </a:lnTo>
                    <a:lnTo>
                      <a:pt x="316" y="628"/>
                    </a:lnTo>
                    <a:lnTo>
                      <a:pt x="316" y="627"/>
                    </a:lnTo>
                    <a:lnTo>
                      <a:pt x="319" y="623"/>
                    </a:lnTo>
                    <a:lnTo>
                      <a:pt x="322" y="623"/>
                    </a:lnTo>
                    <a:lnTo>
                      <a:pt x="323" y="625"/>
                    </a:lnTo>
                    <a:lnTo>
                      <a:pt x="323" y="628"/>
                    </a:lnTo>
                    <a:lnTo>
                      <a:pt x="324" y="628"/>
                    </a:lnTo>
                    <a:lnTo>
                      <a:pt x="324" y="632"/>
                    </a:lnTo>
                    <a:lnTo>
                      <a:pt x="327" y="633"/>
                    </a:lnTo>
                    <a:lnTo>
                      <a:pt x="328" y="632"/>
                    </a:lnTo>
                    <a:lnTo>
                      <a:pt x="329" y="634"/>
                    </a:lnTo>
                    <a:lnTo>
                      <a:pt x="330" y="634"/>
                    </a:lnTo>
                    <a:lnTo>
                      <a:pt x="331" y="633"/>
                    </a:lnTo>
                    <a:lnTo>
                      <a:pt x="331" y="632"/>
                    </a:lnTo>
                    <a:lnTo>
                      <a:pt x="330" y="631"/>
                    </a:lnTo>
                    <a:lnTo>
                      <a:pt x="327" y="631"/>
                    </a:lnTo>
                    <a:lnTo>
                      <a:pt x="327" y="627"/>
                    </a:lnTo>
                    <a:lnTo>
                      <a:pt x="323" y="623"/>
                    </a:lnTo>
                    <a:lnTo>
                      <a:pt x="322" y="621"/>
                    </a:lnTo>
                    <a:lnTo>
                      <a:pt x="322" y="620"/>
                    </a:lnTo>
                    <a:lnTo>
                      <a:pt x="325" y="616"/>
                    </a:lnTo>
                    <a:lnTo>
                      <a:pt x="325" y="615"/>
                    </a:lnTo>
                    <a:lnTo>
                      <a:pt x="327" y="615"/>
                    </a:lnTo>
                    <a:lnTo>
                      <a:pt x="328" y="616"/>
                    </a:lnTo>
                    <a:lnTo>
                      <a:pt x="328" y="618"/>
                    </a:lnTo>
                    <a:lnTo>
                      <a:pt x="329" y="618"/>
                    </a:lnTo>
                    <a:lnTo>
                      <a:pt x="328" y="616"/>
                    </a:lnTo>
                    <a:lnTo>
                      <a:pt x="328" y="613"/>
                    </a:lnTo>
                    <a:lnTo>
                      <a:pt x="327" y="613"/>
                    </a:lnTo>
                    <a:lnTo>
                      <a:pt x="324" y="614"/>
                    </a:lnTo>
                    <a:lnTo>
                      <a:pt x="324" y="610"/>
                    </a:lnTo>
                    <a:lnTo>
                      <a:pt x="325" y="610"/>
                    </a:lnTo>
                    <a:lnTo>
                      <a:pt x="325" y="607"/>
                    </a:lnTo>
                    <a:lnTo>
                      <a:pt x="327" y="604"/>
                    </a:lnTo>
                    <a:lnTo>
                      <a:pt x="327" y="603"/>
                    </a:lnTo>
                    <a:lnTo>
                      <a:pt x="331" y="600"/>
                    </a:lnTo>
                    <a:lnTo>
                      <a:pt x="332" y="598"/>
                    </a:lnTo>
                    <a:lnTo>
                      <a:pt x="334" y="600"/>
                    </a:lnTo>
                    <a:lnTo>
                      <a:pt x="337" y="601"/>
                    </a:lnTo>
                    <a:lnTo>
                      <a:pt x="338" y="603"/>
                    </a:lnTo>
                    <a:lnTo>
                      <a:pt x="342" y="603"/>
                    </a:lnTo>
                    <a:lnTo>
                      <a:pt x="342" y="604"/>
                    </a:lnTo>
                    <a:lnTo>
                      <a:pt x="343" y="606"/>
                    </a:lnTo>
                    <a:lnTo>
                      <a:pt x="343" y="607"/>
                    </a:lnTo>
                    <a:lnTo>
                      <a:pt x="346" y="607"/>
                    </a:lnTo>
                    <a:lnTo>
                      <a:pt x="346" y="608"/>
                    </a:lnTo>
                    <a:lnTo>
                      <a:pt x="347" y="612"/>
                    </a:lnTo>
                    <a:lnTo>
                      <a:pt x="348" y="610"/>
                    </a:lnTo>
                    <a:lnTo>
                      <a:pt x="348" y="609"/>
                    </a:lnTo>
                    <a:lnTo>
                      <a:pt x="347" y="607"/>
                    </a:lnTo>
                    <a:lnTo>
                      <a:pt x="347" y="604"/>
                    </a:lnTo>
                    <a:lnTo>
                      <a:pt x="346" y="603"/>
                    </a:lnTo>
                    <a:lnTo>
                      <a:pt x="346" y="601"/>
                    </a:lnTo>
                    <a:lnTo>
                      <a:pt x="342" y="601"/>
                    </a:lnTo>
                    <a:lnTo>
                      <a:pt x="340" y="600"/>
                    </a:lnTo>
                    <a:lnTo>
                      <a:pt x="338" y="598"/>
                    </a:lnTo>
                    <a:lnTo>
                      <a:pt x="337" y="596"/>
                    </a:lnTo>
                    <a:lnTo>
                      <a:pt x="338" y="596"/>
                    </a:lnTo>
                    <a:lnTo>
                      <a:pt x="338" y="595"/>
                    </a:lnTo>
                    <a:lnTo>
                      <a:pt x="340" y="594"/>
                    </a:lnTo>
                    <a:lnTo>
                      <a:pt x="338" y="592"/>
                    </a:lnTo>
                    <a:lnTo>
                      <a:pt x="340" y="590"/>
                    </a:lnTo>
                    <a:lnTo>
                      <a:pt x="341" y="589"/>
                    </a:lnTo>
                    <a:lnTo>
                      <a:pt x="342" y="586"/>
                    </a:lnTo>
                    <a:lnTo>
                      <a:pt x="341" y="586"/>
                    </a:lnTo>
                    <a:lnTo>
                      <a:pt x="337" y="589"/>
                    </a:lnTo>
                    <a:lnTo>
                      <a:pt x="329" y="591"/>
                    </a:lnTo>
                    <a:lnTo>
                      <a:pt x="329" y="590"/>
                    </a:lnTo>
                    <a:lnTo>
                      <a:pt x="328" y="589"/>
                    </a:lnTo>
                    <a:lnTo>
                      <a:pt x="327" y="589"/>
                    </a:lnTo>
                    <a:lnTo>
                      <a:pt x="331" y="584"/>
                    </a:lnTo>
                    <a:lnTo>
                      <a:pt x="332" y="584"/>
                    </a:lnTo>
                    <a:lnTo>
                      <a:pt x="335" y="582"/>
                    </a:lnTo>
                    <a:lnTo>
                      <a:pt x="342" y="579"/>
                    </a:lnTo>
                    <a:lnTo>
                      <a:pt x="343" y="580"/>
                    </a:lnTo>
                    <a:lnTo>
                      <a:pt x="344" y="580"/>
                    </a:lnTo>
                    <a:lnTo>
                      <a:pt x="344" y="579"/>
                    </a:lnTo>
                    <a:lnTo>
                      <a:pt x="347" y="578"/>
                    </a:lnTo>
                    <a:lnTo>
                      <a:pt x="348" y="577"/>
                    </a:lnTo>
                    <a:lnTo>
                      <a:pt x="350" y="576"/>
                    </a:lnTo>
                    <a:lnTo>
                      <a:pt x="353" y="573"/>
                    </a:lnTo>
                    <a:lnTo>
                      <a:pt x="362" y="571"/>
                    </a:lnTo>
                    <a:lnTo>
                      <a:pt x="365" y="571"/>
                    </a:lnTo>
                    <a:lnTo>
                      <a:pt x="365" y="573"/>
                    </a:lnTo>
                    <a:lnTo>
                      <a:pt x="362" y="576"/>
                    </a:lnTo>
                    <a:lnTo>
                      <a:pt x="365" y="576"/>
                    </a:lnTo>
                    <a:lnTo>
                      <a:pt x="365" y="578"/>
                    </a:lnTo>
                    <a:lnTo>
                      <a:pt x="363" y="579"/>
                    </a:lnTo>
                    <a:lnTo>
                      <a:pt x="363" y="582"/>
                    </a:lnTo>
                    <a:lnTo>
                      <a:pt x="362" y="583"/>
                    </a:lnTo>
                    <a:lnTo>
                      <a:pt x="363" y="584"/>
                    </a:lnTo>
                    <a:lnTo>
                      <a:pt x="365" y="584"/>
                    </a:lnTo>
                    <a:lnTo>
                      <a:pt x="365" y="583"/>
                    </a:lnTo>
                    <a:lnTo>
                      <a:pt x="366" y="580"/>
                    </a:lnTo>
                    <a:lnTo>
                      <a:pt x="366" y="579"/>
                    </a:lnTo>
                    <a:lnTo>
                      <a:pt x="371" y="579"/>
                    </a:lnTo>
                    <a:lnTo>
                      <a:pt x="372" y="578"/>
                    </a:lnTo>
                    <a:lnTo>
                      <a:pt x="373" y="578"/>
                    </a:lnTo>
                    <a:lnTo>
                      <a:pt x="375" y="580"/>
                    </a:lnTo>
                    <a:lnTo>
                      <a:pt x="375" y="578"/>
                    </a:lnTo>
                    <a:lnTo>
                      <a:pt x="373" y="577"/>
                    </a:lnTo>
                    <a:lnTo>
                      <a:pt x="371" y="578"/>
                    </a:lnTo>
                    <a:lnTo>
                      <a:pt x="366" y="576"/>
                    </a:lnTo>
                    <a:lnTo>
                      <a:pt x="367" y="572"/>
                    </a:lnTo>
                    <a:lnTo>
                      <a:pt x="372" y="570"/>
                    </a:lnTo>
                    <a:lnTo>
                      <a:pt x="374" y="571"/>
                    </a:lnTo>
                    <a:lnTo>
                      <a:pt x="374" y="572"/>
                    </a:lnTo>
                    <a:lnTo>
                      <a:pt x="373" y="573"/>
                    </a:lnTo>
                    <a:lnTo>
                      <a:pt x="373" y="575"/>
                    </a:lnTo>
                    <a:lnTo>
                      <a:pt x="374" y="575"/>
                    </a:lnTo>
                    <a:lnTo>
                      <a:pt x="375" y="572"/>
                    </a:lnTo>
                    <a:lnTo>
                      <a:pt x="381" y="571"/>
                    </a:lnTo>
                    <a:lnTo>
                      <a:pt x="383" y="571"/>
                    </a:lnTo>
                    <a:lnTo>
                      <a:pt x="383" y="567"/>
                    </a:lnTo>
                    <a:lnTo>
                      <a:pt x="384" y="566"/>
                    </a:lnTo>
                    <a:lnTo>
                      <a:pt x="385" y="566"/>
                    </a:lnTo>
                    <a:lnTo>
                      <a:pt x="389" y="563"/>
                    </a:lnTo>
                    <a:lnTo>
                      <a:pt x="389" y="560"/>
                    </a:lnTo>
                    <a:lnTo>
                      <a:pt x="387" y="560"/>
                    </a:lnTo>
                    <a:lnTo>
                      <a:pt x="385" y="563"/>
                    </a:lnTo>
                    <a:lnTo>
                      <a:pt x="381" y="564"/>
                    </a:lnTo>
                    <a:lnTo>
                      <a:pt x="380" y="565"/>
                    </a:lnTo>
                    <a:lnTo>
                      <a:pt x="379" y="567"/>
                    </a:lnTo>
                    <a:lnTo>
                      <a:pt x="374" y="566"/>
                    </a:lnTo>
                    <a:lnTo>
                      <a:pt x="373" y="566"/>
                    </a:lnTo>
                    <a:lnTo>
                      <a:pt x="373" y="565"/>
                    </a:lnTo>
                    <a:lnTo>
                      <a:pt x="372" y="565"/>
                    </a:lnTo>
                    <a:lnTo>
                      <a:pt x="372" y="566"/>
                    </a:lnTo>
                    <a:lnTo>
                      <a:pt x="371" y="569"/>
                    </a:lnTo>
                    <a:lnTo>
                      <a:pt x="369" y="570"/>
                    </a:lnTo>
                    <a:lnTo>
                      <a:pt x="367" y="571"/>
                    </a:lnTo>
                    <a:lnTo>
                      <a:pt x="365" y="569"/>
                    </a:lnTo>
                    <a:lnTo>
                      <a:pt x="367" y="567"/>
                    </a:lnTo>
                    <a:lnTo>
                      <a:pt x="365" y="565"/>
                    </a:lnTo>
                    <a:lnTo>
                      <a:pt x="365" y="566"/>
                    </a:lnTo>
                    <a:lnTo>
                      <a:pt x="361" y="569"/>
                    </a:lnTo>
                    <a:lnTo>
                      <a:pt x="360" y="569"/>
                    </a:lnTo>
                    <a:lnTo>
                      <a:pt x="358" y="570"/>
                    </a:lnTo>
                    <a:lnTo>
                      <a:pt x="354" y="570"/>
                    </a:lnTo>
                    <a:lnTo>
                      <a:pt x="349" y="575"/>
                    </a:lnTo>
                    <a:lnTo>
                      <a:pt x="343" y="577"/>
                    </a:lnTo>
                    <a:lnTo>
                      <a:pt x="342" y="577"/>
                    </a:lnTo>
                    <a:lnTo>
                      <a:pt x="342" y="575"/>
                    </a:lnTo>
                    <a:lnTo>
                      <a:pt x="344" y="572"/>
                    </a:lnTo>
                    <a:lnTo>
                      <a:pt x="346" y="572"/>
                    </a:lnTo>
                    <a:lnTo>
                      <a:pt x="346" y="570"/>
                    </a:lnTo>
                    <a:lnTo>
                      <a:pt x="347" y="569"/>
                    </a:lnTo>
                    <a:lnTo>
                      <a:pt x="354" y="564"/>
                    </a:lnTo>
                    <a:lnTo>
                      <a:pt x="363" y="564"/>
                    </a:lnTo>
                    <a:lnTo>
                      <a:pt x="362" y="563"/>
                    </a:lnTo>
                    <a:lnTo>
                      <a:pt x="358" y="563"/>
                    </a:lnTo>
                    <a:lnTo>
                      <a:pt x="358" y="561"/>
                    </a:lnTo>
                    <a:lnTo>
                      <a:pt x="359" y="561"/>
                    </a:lnTo>
                    <a:lnTo>
                      <a:pt x="360" y="560"/>
                    </a:lnTo>
                    <a:lnTo>
                      <a:pt x="355" y="560"/>
                    </a:lnTo>
                    <a:lnTo>
                      <a:pt x="355" y="558"/>
                    </a:lnTo>
                    <a:lnTo>
                      <a:pt x="354" y="557"/>
                    </a:lnTo>
                    <a:lnTo>
                      <a:pt x="354" y="560"/>
                    </a:lnTo>
                    <a:lnTo>
                      <a:pt x="355" y="561"/>
                    </a:lnTo>
                    <a:lnTo>
                      <a:pt x="354" y="561"/>
                    </a:lnTo>
                    <a:lnTo>
                      <a:pt x="354" y="563"/>
                    </a:lnTo>
                    <a:lnTo>
                      <a:pt x="350" y="565"/>
                    </a:lnTo>
                    <a:lnTo>
                      <a:pt x="349" y="565"/>
                    </a:lnTo>
                    <a:lnTo>
                      <a:pt x="347" y="564"/>
                    </a:lnTo>
                    <a:lnTo>
                      <a:pt x="347" y="561"/>
                    </a:lnTo>
                    <a:lnTo>
                      <a:pt x="346" y="561"/>
                    </a:lnTo>
                    <a:lnTo>
                      <a:pt x="344" y="563"/>
                    </a:lnTo>
                    <a:lnTo>
                      <a:pt x="342" y="563"/>
                    </a:lnTo>
                    <a:lnTo>
                      <a:pt x="341" y="560"/>
                    </a:lnTo>
                    <a:lnTo>
                      <a:pt x="341" y="558"/>
                    </a:lnTo>
                    <a:lnTo>
                      <a:pt x="347" y="555"/>
                    </a:lnTo>
                    <a:lnTo>
                      <a:pt x="348" y="553"/>
                    </a:lnTo>
                    <a:lnTo>
                      <a:pt x="348" y="552"/>
                    </a:lnTo>
                    <a:lnTo>
                      <a:pt x="347" y="552"/>
                    </a:lnTo>
                    <a:lnTo>
                      <a:pt x="347" y="549"/>
                    </a:lnTo>
                    <a:lnTo>
                      <a:pt x="344" y="548"/>
                    </a:lnTo>
                    <a:lnTo>
                      <a:pt x="346" y="547"/>
                    </a:lnTo>
                    <a:lnTo>
                      <a:pt x="347" y="547"/>
                    </a:lnTo>
                    <a:lnTo>
                      <a:pt x="347" y="546"/>
                    </a:lnTo>
                    <a:lnTo>
                      <a:pt x="344" y="546"/>
                    </a:lnTo>
                    <a:lnTo>
                      <a:pt x="344" y="543"/>
                    </a:lnTo>
                    <a:lnTo>
                      <a:pt x="342" y="543"/>
                    </a:lnTo>
                    <a:lnTo>
                      <a:pt x="341" y="542"/>
                    </a:lnTo>
                    <a:lnTo>
                      <a:pt x="340" y="542"/>
                    </a:lnTo>
                    <a:lnTo>
                      <a:pt x="340" y="541"/>
                    </a:lnTo>
                    <a:lnTo>
                      <a:pt x="344" y="539"/>
                    </a:lnTo>
                    <a:lnTo>
                      <a:pt x="346" y="539"/>
                    </a:lnTo>
                    <a:lnTo>
                      <a:pt x="346" y="540"/>
                    </a:lnTo>
                    <a:lnTo>
                      <a:pt x="348" y="541"/>
                    </a:lnTo>
                    <a:lnTo>
                      <a:pt x="349" y="542"/>
                    </a:lnTo>
                    <a:lnTo>
                      <a:pt x="350" y="545"/>
                    </a:lnTo>
                    <a:lnTo>
                      <a:pt x="350" y="548"/>
                    </a:lnTo>
                    <a:lnTo>
                      <a:pt x="355" y="548"/>
                    </a:lnTo>
                    <a:lnTo>
                      <a:pt x="358" y="547"/>
                    </a:lnTo>
                    <a:lnTo>
                      <a:pt x="352" y="547"/>
                    </a:lnTo>
                    <a:lnTo>
                      <a:pt x="352" y="545"/>
                    </a:lnTo>
                    <a:lnTo>
                      <a:pt x="353" y="543"/>
                    </a:lnTo>
                    <a:lnTo>
                      <a:pt x="353" y="542"/>
                    </a:lnTo>
                    <a:lnTo>
                      <a:pt x="352" y="541"/>
                    </a:lnTo>
                    <a:lnTo>
                      <a:pt x="353" y="541"/>
                    </a:lnTo>
                    <a:lnTo>
                      <a:pt x="354" y="539"/>
                    </a:lnTo>
                    <a:lnTo>
                      <a:pt x="360" y="539"/>
                    </a:lnTo>
                    <a:lnTo>
                      <a:pt x="361" y="537"/>
                    </a:lnTo>
                    <a:lnTo>
                      <a:pt x="362" y="539"/>
                    </a:lnTo>
                    <a:lnTo>
                      <a:pt x="367" y="541"/>
                    </a:lnTo>
                    <a:lnTo>
                      <a:pt x="368" y="541"/>
                    </a:lnTo>
                    <a:lnTo>
                      <a:pt x="368" y="540"/>
                    </a:lnTo>
                    <a:lnTo>
                      <a:pt x="367" y="539"/>
                    </a:lnTo>
                    <a:lnTo>
                      <a:pt x="361" y="537"/>
                    </a:lnTo>
                    <a:lnTo>
                      <a:pt x="360" y="536"/>
                    </a:lnTo>
                    <a:lnTo>
                      <a:pt x="362" y="534"/>
                    </a:lnTo>
                    <a:lnTo>
                      <a:pt x="366" y="532"/>
                    </a:lnTo>
                    <a:lnTo>
                      <a:pt x="371" y="532"/>
                    </a:lnTo>
                    <a:lnTo>
                      <a:pt x="369" y="530"/>
                    </a:lnTo>
                    <a:lnTo>
                      <a:pt x="361" y="532"/>
                    </a:lnTo>
                    <a:lnTo>
                      <a:pt x="360" y="533"/>
                    </a:lnTo>
                    <a:lnTo>
                      <a:pt x="359" y="536"/>
                    </a:lnTo>
                    <a:lnTo>
                      <a:pt x="358" y="537"/>
                    </a:lnTo>
                    <a:lnTo>
                      <a:pt x="355" y="537"/>
                    </a:lnTo>
                    <a:lnTo>
                      <a:pt x="352" y="539"/>
                    </a:lnTo>
                    <a:lnTo>
                      <a:pt x="350" y="537"/>
                    </a:lnTo>
                    <a:lnTo>
                      <a:pt x="349" y="537"/>
                    </a:lnTo>
                    <a:lnTo>
                      <a:pt x="349" y="534"/>
                    </a:lnTo>
                    <a:lnTo>
                      <a:pt x="350" y="533"/>
                    </a:lnTo>
                    <a:lnTo>
                      <a:pt x="350" y="532"/>
                    </a:lnTo>
                    <a:lnTo>
                      <a:pt x="352" y="532"/>
                    </a:lnTo>
                    <a:lnTo>
                      <a:pt x="353" y="530"/>
                    </a:lnTo>
                    <a:lnTo>
                      <a:pt x="358" y="530"/>
                    </a:lnTo>
                    <a:lnTo>
                      <a:pt x="356" y="529"/>
                    </a:lnTo>
                    <a:lnTo>
                      <a:pt x="352" y="529"/>
                    </a:lnTo>
                    <a:lnTo>
                      <a:pt x="348" y="527"/>
                    </a:lnTo>
                    <a:lnTo>
                      <a:pt x="348" y="526"/>
                    </a:lnTo>
                    <a:lnTo>
                      <a:pt x="349" y="526"/>
                    </a:lnTo>
                    <a:lnTo>
                      <a:pt x="350" y="527"/>
                    </a:lnTo>
                    <a:lnTo>
                      <a:pt x="352" y="527"/>
                    </a:lnTo>
                    <a:lnTo>
                      <a:pt x="353" y="526"/>
                    </a:lnTo>
                    <a:lnTo>
                      <a:pt x="355" y="528"/>
                    </a:lnTo>
                    <a:lnTo>
                      <a:pt x="356" y="528"/>
                    </a:lnTo>
                    <a:lnTo>
                      <a:pt x="359" y="527"/>
                    </a:lnTo>
                    <a:lnTo>
                      <a:pt x="360" y="527"/>
                    </a:lnTo>
                    <a:lnTo>
                      <a:pt x="362" y="528"/>
                    </a:lnTo>
                    <a:lnTo>
                      <a:pt x="363" y="528"/>
                    </a:lnTo>
                    <a:lnTo>
                      <a:pt x="362" y="526"/>
                    </a:lnTo>
                    <a:lnTo>
                      <a:pt x="361" y="524"/>
                    </a:lnTo>
                    <a:lnTo>
                      <a:pt x="352" y="522"/>
                    </a:lnTo>
                    <a:lnTo>
                      <a:pt x="350" y="521"/>
                    </a:lnTo>
                    <a:lnTo>
                      <a:pt x="352" y="520"/>
                    </a:lnTo>
                    <a:lnTo>
                      <a:pt x="361" y="521"/>
                    </a:lnTo>
                    <a:lnTo>
                      <a:pt x="362" y="522"/>
                    </a:lnTo>
                    <a:lnTo>
                      <a:pt x="362" y="523"/>
                    </a:lnTo>
                    <a:lnTo>
                      <a:pt x="369" y="523"/>
                    </a:lnTo>
                    <a:lnTo>
                      <a:pt x="371" y="522"/>
                    </a:lnTo>
                    <a:lnTo>
                      <a:pt x="369" y="521"/>
                    </a:lnTo>
                    <a:lnTo>
                      <a:pt x="374" y="521"/>
                    </a:lnTo>
                    <a:lnTo>
                      <a:pt x="377" y="520"/>
                    </a:lnTo>
                    <a:lnTo>
                      <a:pt x="378" y="518"/>
                    </a:lnTo>
                    <a:lnTo>
                      <a:pt x="369" y="518"/>
                    </a:lnTo>
                    <a:lnTo>
                      <a:pt x="366" y="521"/>
                    </a:lnTo>
                    <a:lnTo>
                      <a:pt x="365" y="521"/>
                    </a:lnTo>
                    <a:lnTo>
                      <a:pt x="363" y="520"/>
                    </a:lnTo>
                    <a:lnTo>
                      <a:pt x="363" y="516"/>
                    </a:lnTo>
                    <a:lnTo>
                      <a:pt x="366" y="515"/>
                    </a:lnTo>
                    <a:lnTo>
                      <a:pt x="371" y="516"/>
                    </a:lnTo>
                    <a:lnTo>
                      <a:pt x="372" y="515"/>
                    </a:lnTo>
                    <a:lnTo>
                      <a:pt x="371" y="515"/>
                    </a:lnTo>
                    <a:lnTo>
                      <a:pt x="365" y="514"/>
                    </a:lnTo>
                    <a:lnTo>
                      <a:pt x="363" y="514"/>
                    </a:lnTo>
                    <a:lnTo>
                      <a:pt x="363" y="515"/>
                    </a:lnTo>
                    <a:lnTo>
                      <a:pt x="362" y="514"/>
                    </a:lnTo>
                    <a:lnTo>
                      <a:pt x="363" y="511"/>
                    </a:lnTo>
                    <a:lnTo>
                      <a:pt x="366" y="510"/>
                    </a:lnTo>
                    <a:lnTo>
                      <a:pt x="369" y="510"/>
                    </a:lnTo>
                    <a:lnTo>
                      <a:pt x="373" y="512"/>
                    </a:lnTo>
                    <a:lnTo>
                      <a:pt x="383" y="512"/>
                    </a:lnTo>
                    <a:lnTo>
                      <a:pt x="380" y="511"/>
                    </a:lnTo>
                    <a:lnTo>
                      <a:pt x="374" y="510"/>
                    </a:lnTo>
                    <a:lnTo>
                      <a:pt x="373" y="510"/>
                    </a:lnTo>
                    <a:lnTo>
                      <a:pt x="373" y="508"/>
                    </a:lnTo>
                    <a:lnTo>
                      <a:pt x="369" y="508"/>
                    </a:lnTo>
                    <a:lnTo>
                      <a:pt x="369" y="504"/>
                    </a:lnTo>
                    <a:lnTo>
                      <a:pt x="367" y="504"/>
                    </a:lnTo>
                    <a:lnTo>
                      <a:pt x="367" y="500"/>
                    </a:lnTo>
                    <a:lnTo>
                      <a:pt x="366" y="499"/>
                    </a:lnTo>
                    <a:lnTo>
                      <a:pt x="363" y="500"/>
                    </a:lnTo>
                    <a:lnTo>
                      <a:pt x="362" y="499"/>
                    </a:lnTo>
                    <a:lnTo>
                      <a:pt x="365" y="497"/>
                    </a:lnTo>
                    <a:lnTo>
                      <a:pt x="372" y="497"/>
                    </a:lnTo>
                    <a:lnTo>
                      <a:pt x="373" y="496"/>
                    </a:lnTo>
                    <a:lnTo>
                      <a:pt x="373" y="493"/>
                    </a:lnTo>
                    <a:lnTo>
                      <a:pt x="377" y="493"/>
                    </a:lnTo>
                    <a:lnTo>
                      <a:pt x="378" y="491"/>
                    </a:lnTo>
                    <a:lnTo>
                      <a:pt x="379" y="491"/>
                    </a:lnTo>
                    <a:lnTo>
                      <a:pt x="380" y="490"/>
                    </a:lnTo>
                    <a:lnTo>
                      <a:pt x="381" y="490"/>
                    </a:lnTo>
                    <a:lnTo>
                      <a:pt x="381" y="492"/>
                    </a:lnTo>
                    <a:lnTo>
                      <a:pt x="380" y="493"/>
                    </a:lnTo>
                    <a:lnTo>
                      <a:pt x="379" y="493"/>
                    </a:lnTo>
                    <a:lnTo>
                      <a:pt x="378" y="494"/>
                    </a:lnTo>
                    <a:lnTo>
                      <a:pt x="379" y="497"/>
                    </a:lnTo>
                    <a:lnTo>
                      <a:pt x="380" y="498"/>
                    </a:lnTo>
                    <a:lnTo>
                      <a:pt x="381" y="498"/>
                    </a:lnTo>
                    <a:lnTo>
                      <a:pt x="380" y="497"/>
                    </a:lnTo>
                    <a:lnTo>
                      <a:pt x="381" y="494"/>
                    </a:lnTo>
                    <a:lnTo>
                      <a:pt x="381" y="493"/>
                    </a:lnTo>
                    <a:lnTo>
                      <a:pt x="384" y="493"/>
                    </a:lnTo>
                    <a:lnTo>
                      <a:pt x="385" y="492"/>
                    </a:lnTo>
                    <a:lnTo>
                      <a:pt x="385" y="490"/>
                    </a:lnTo>
                    <a:lnTo>
                      <a:pt x="384" y="489"/>
                    </a:lnTo>
                    <a:lnTo>
                      <a:pt x="384" y="484"/>
                    </a:lnTo>
                    <a:lnTo>
                      <a:pt x="385" y="483"/>
                    </a:lnTo>
                    <a:lnTo>
                      <a:pt x="386" y="484"/>
                    </a:lnTo>
                    <a:lnTo>
                      <a:pt x="386" y="486"/>
                    </a:lnTo>
                    <a:lnTo>
                      <a:pt x="387" y="490"/>
                    </a:lnTo>
                    <a:lnTo>
                      <a:pt x="387" y="491"/>
                    </a:lnTo>
                    <a:lnTo>
                      <a:pt x="389" y="493"/>
                    </a:lnTo>
                    <a:lnTo>
                      <a:pt x="390" y="492"/>
                    </a:lnTo>
                    <a:lnTo>
                      <a:pt x="392" y="492"/>
                    </a:lnTo>
                    <a:lnTo>
                      <a:pt x="392" y="490"/>
                    </a:lnTo>
                    <a:lnTo>
                      <a:pt x="393" y="490"/>
                    </a:lnTo>
                    <a:lnTo>
                      <a:pt x="394" y="487"/>
                    </a:lnTo>
                    <a:lnTo>
                      <a:pt x="394" y="485"/>
                    </a:lnTo>
                    <a:lnTo>
                      <a:pt x="393" y="484"/>
                    </a:lnTo>
                    <a:lnTo>
                      <a:pt x="394" y="484"/>
                    </a:lnTo>
                    <a:lnTo>
                      <a:pt x="400" y="483"/>
                    </a:lnTo>
                    <a:lnTo>
                      <a:pt x="403" y="485"/>
                    </a:lnTo>
                    <a:lnTo>
                      <a:pt x="405" y="485"/>
                    </a:lnTo>
                    <a:lnTo>
                      <a:pt x="406" y="486"/>
                    </a:lnTo>
                    <a:lnTo>
                      <a:pt x="406" y="487"/>
                    </a:lnTo>
                    <a:lnTo>
                      <a:pt x="408" y="487"/>
                    </a:lnTo>
                    <a:lnTo>
                      <a:pt x="408" y="484"/>
                    </a:lnTo>
                    <a:lnTo>
                      <a:pt x="406" y="483"/>
                    </a:lnTo>
                    <a:lnTo>
                      <a:pt x="404" y="483"/>
                    </a:lnTo>
                    <a:lnTo>
                      <a:pt x="398" y="481"/>
                    </a:lnTo>
                    <a:lnTo>
                      <a:pt x="394" y="481"/>
                    </a:lnTo>
                    <a:lnTo>
                      <a:pt x="394" y="480"/>
                    </a:lnTo>
                    <a:lnTo>
                      <a:pt x="396" y="479"/>
                    </a:lnTo>
                    <a:lnTo>
                      <a:pt x="396" y="478"/>
                    </a:lnTo>
                    <a:lnTo>
                      <a:pt x="397" y="477"/>
                    </a:lnTo>
                    <a:lnTo>
                      <a:pt x="396" y="475"/>
                    </a:lnTo>
                    <a:lnTo>
                      <a:pt x="397" y="474"/>
                    </a:lnTo>
                    <a:lnTo>
                      <a:pt x="397" y="473"/>
                    </a:lnTo>
                    <a:lnTo>
                      <a:pt x="398" y="472"/>
                    </a:lnTo>
                    <a:lnTo>
                      <a:pt x="402" y="472"/>
                    </a:lnTo>
                    <a:lnTo>
                      <a:pt x="402" y="473"/>
                    </a:lnTo>
                    <a:lnTo>
                      <a:pt x="400" y="474"/>
                    </a:lnTo>
                    <a:lnTo>
                      <a:pt x="400" y="478"/>
                    </a:lnTo>
                    <a:lnTo>
                      <a:pt x="402" y="478"/>
                    </a:lnTo>
                    <a:lnTo>
                      <a:pt x="402" y="475"/>
                    </a:lnTo>
                    <a:lnTo>
                      <a:pt x="403" y="474"/>
                    </a:lnTo>
                    <a:lnTo>
                      <a:pt x="402" y="474"/>
                    </a:lnTo>
                    <a:lnTo>
                      <a:pt x="402" y="473"/>
                    </a:lnTo>
                    <a:lnTo>
                      <a:pt x="411" y="472"/>
                    </a:lnTo>
                    <a:lnTo>
                      <a:pt x="412" y="473"/>
                    </a:lnTo>
                    <a:lnTo>
                      <a:pt x="414" y="477"/>
                    </a:lnTo>
                    <a:lnTo>
                      <a:pt x="415" y="477"/>
                    </a:lnTo>
                    <a:lnTo>
                      <a:pt x="415" y="474"/>
                    </a:lnTo>
                    <a:lnTo>
                      <a:pt x="414" y="473"/>
                    </a:lnTo>
                    <a:lnTo>
                      <a:pt x="414" y="472"/>
                    </a:lnTo>
                    <a:lnTo>
                      <a:pt x="410" y="471"/>
                    </a:lnTo>
                    <a:lnTo>
                      <a:pt x="404" y="471"/>
                    </a:lnTo>
                    <a:lnTo>
                      <a:pt x="408" y="467"/>
                    </a:lnTo>
                    <a:lnTo>
                      <a:pt x="410" y="469"/>
                    </a:lnTo>
                    <a:lnTo>
                      <a:pt x="411" y="469"/>
                    </a:lnTo>
                    <a:lnTo>
                      <a:pt x="412" y="468"/>
                    </a:lnTo>
                    <a:lnTo>
                      <a:pt x="414" y="468"/>
                    </a:lnTo>
                    <a:lnTo>
                      <a:pt x="416" y="466"/>
                    </a:lnTo>
                    <a:lnTo>
                      <a:pt x="419" y="467"/>
                    </a:lnTo>
                    <a:lnTo>
                      <a:pt x="424" y="466"/>
                    </a:lnTo>
                    <a:lnTo>
                      <a:pt x="424" y="467"/>
                    </a:lnTo>
                    <a:lnTo>
                      <a:pt x="422" y="467"/>
                    </a:lnTo>
                    <a:lnTo>
                      <a:pt x="422" y="471"/>
                    </a:lnTo>
                    <a:lnTo>
                      <a:pt x="421" y="472"/>
                    </a:lnTo>
                    <a:lnTo>
                      <a:pt x="421" y="474"/>
                    </a:lnTo>
                    <a:lnTo>
                      <a:pt x="423" y="479"/>
                    </a:lnTo>
                    <a:lnTo>
                      <a:pt x="425" y="479"/>
                    </a:lnTo>
                    <a:lnTo>
                      <a:pt x="425" y="478"/>
                    </a:lnTo>
                    <a:lnTo>
                      <a:pt x="424" y="475"/>
                    </a:lnTo>
                    <a:lnTo>
                      <a:pt x="422" y="473"/>
                    </a:lnTo>
                    <a:lnTo>
                      <a:pt x="425" y="468"/>
                    </a:lnTo>
                    <a:lnTo>
                      <a:pt x="425" y="467"/>
                    </a:lnTo>
                    <a:lnTo>
                      <a:pt x="429" y="467"/>
                    </a:lnTo>
                    <a:lnTo>
                      <a:pt x="430" y="468"/>
                    </a:lnTo>
                    <a:lnTo>
                      <a:pt x="434" y="468"/>
                    </a:lnTo>
                    <a:lnTo>
                      <a:pt x="437" y="472"/>
                    </a:lnTo>
                    <a:lnTo>
                      <a:pt x="440" y="472"/>
                    </a:lnTo>
                    <a:lnTo>
                      <a:pt x="441" y="473"/>
                    </a:lnTo>
                    <a:lnTo>
                      <a:pt x="441" y="479"/>
                    </a:lnTo>
                    <a:lnTo>
                      <a:pt x="445" y="483"/>
                    </a:lnTo>
                    <a:lnTo>
                      <a:pt x="446" y="483"/>
                    </a:lnTo>
                    <a:lnTo>
                      <a:pt x="446" y="481"/>
                    </a:lnTo>
                    <a:lnTo>
                      <a:pt x="443" y="479"/>
                    </a:lnTo>
                    <a:lnTo>
                      <a:pt x="443" y="477"/>
                    </a:lnTo>
                    <a:lnTo>
                      <a:pt x="445" y="474"/>
                    </a:lnTo>
                    <a:lnTo>
                      <a:pt x="445" y="471"/>
                    </a:lnTo>
                    <a:lnTo>
                      <a:pt x="442" y="469"/>
                    </a:lnTo>
                    <a:lnTo>
                      <a:pt x="441" y="468"/>
                    </a:lnTo>
                    <a:lnTo>
                      <a:pt x="442" y="467"/>
                    </a:lnTo>
                    <a:lnTo>
                      <a:pt x="445" y="467"/>
                    </a:lnTo>
                    <a:lnTo>
                      <a:pt x="455" y="471"/>
                    </a:lnTo>
                    <a:lnTo>
                      <a:pt x="456" y="471"/>
                    </a:lnTo>
                    <a:lnTo>
                      <a:pt x="455" y="469"/>
                    </a:lnTo>
                    <a:lnTo>
                      <a:pt x="455" y="468"/>
                    </a:lnTo>
                    <a:lnTo>
                      <a:pt x="454" y="468"/>
                    </a:lnTo>
                    <a:lnTo>
                      <a:pt x="454" y="466"/>
                    </a:lnTo>
                    <a:lnTo>
                      <a:pt x="450" y="468"/>
                    </a:lnTo>
                    <a:lnTo>
                      <a:pt x="448" y="466"/>
                    </a:lnTo>
                    <a:lnTo>
                      <a:pt x="442" y="465"/>
                    </a:lnTo>
                    <a:lnTo>
                      <a:pt x="440" y="465"/>
                    </a:lnTo>
                    <a:lnTo>
                      <a:pt x="437" y="467"/>
                    </a:lnTo>
                    <a:lnTo>
                      <a:pt x="436" y="466"/>
                    </a:lnTo>
                    <a:lnTo>
                      <a:pt x="437" y="466"/>
                    </a:lnTo>
                    <a:lnTo>
                      <a:pt x="440" y="463"/>
                    </a:lnTo>
                    <a:lnTo>
                      <a:pt x="436" y="462"/>
                    </a:lnTo>
                    <a:lnTo>
                      <a:pt x="436" y="463"/>
                    </a:lnTo>
                    <a:lnTo>
                      <a:pt x="435" y="463"/>
                    </a:lnTo>
                    <a:lnTo>
                      <a:pt x="434" y="465"/>
                    </a:lnTo>
                    <a:lnTo>
                      <a:pt x="428" y="462"/>
                    </a:lnTo>
                    <a:lnTo>
                      <a:pt x="428" y="461"/>
                    </a:lnTo>
                    <a:lnTo>
                      <a:pt x="430" y="461"/>
                    </a:lnTo>
                    <a:lnTo>
                      <a:pt x="430" y="460"/>
                    </a:lnTo>
                    <a:lnTo>
                      <a:pt x="431" y="460"/>
                    </a:lnTo>
                    <a:lnTo>
                      <a:pt x="431" y="456"/>
                    </a:lnTo>
                    <a:lnTo>
                      <a:pt x="430" y="456"/>
                    </a:lnTo>
                    <a:lnTo>
                      <a:pt x="427" y="457"/>
                    </a:lnTo>
                    <a:lnTo>
                      <a:pt x="425" y="457"/>
                    </a:lnTo>
                    <a:lnTo>
                      <a:pt x="425" y="460"/>
                    </a:lnTo>
                    <a:lnTo>
                      <a:pt x="415" y="460"/>
                    </a:lnTo>
                    <a:lnTo>
                      <a:pt x="416" y="461"/>
                    </a:lnTo>
                    <a:lnTo>
                      <a:pt x="417" y="461"/>
                    </a:lnTo>
                    <a:lnTo>
                      <a:pt x="418" y="462"/>
                    </a:lnTo>
                    <a:lnTo>
                      <a:pt x="417" y="463"/>
                    </a:lnTo>
                    <a:lnTo>
                      <a:pt x="411" y="466"/>
                    </a:lnTo>
                    <a:lnTo>
                      <a:pt x="409" y="466"/>
                    </a:lnTo>
                    <a:lnTo>
                      <a:pt x="411" y="465"/>
                    </a:lnTo>
                    <a:lnTo>
                      <a:pt x="412" y="462"/>
                    </a:lnTo>
                    <a:lnTo>
                      <a:pt x="412" y="460"/>
                    </a:lnTo>
                    <a:lnTo>
                      <a:pt x="411" y="460"/>
                    </a:lnTo>
                    <a:lnTo>
                      <a:pt x="406" y="462"/>
                    </a:lnTo>
                    <a:lnTo>
                      <a:pt x="400" y="462"/>
                    </a:lnTo>
                    <a:lnTo>
                      <a:pt x="399" y="463"/>
                    </a:lnTo>
                    <a:lnTo>
                      <a:pt x="398" y="463"/>
                    </a:lnTo>
                    <a:lnTo>
                      <a:pt x="397" y="465"/>
                    </a:lnTo>
                    <a:lnTo>
                      <a:pt x="397" y="463"/>
                    </a:lnTo>
                    <a:lnTo>
                      <a:pt x="400" y="460"/>
                    </a:lnTo>
                    <a:lnTo>
                      <a:pt x="399" y="460"/>
                    </a:lnTo>
                    <a:lnTo>
                      <a:pt x="402" y="457"/>
                    </a:lnTo>
                    <a:lnTo>
                      <a:pt x="403" y="455"/>
                    </a:lnTo>
                    <a:lnTo>
                      <a:pt x="408" y="449"/>
                    </a:lnTo>
                    <a:lnTo>
                      <a:pt x="409" y="448"/>
                    </a:lnTo>
                    <a:lnTo>
                      <a:pt x="408" y="447"/>
                    </a:lnTo>
                    <a:lnTo>
                      <a:pt x="408" y="446"/>
                    </a:lnTo>
                    <a:lnTo>
                      <a:pt x="409" y="446"/>
                    </a:lnTo>
                    <a:lnTo>
                      <a:pt x="409" y="444"/>
                    </a:lnTo>
                    <a:lnTo>
                      <a:pt x="410" y="443"/>
                    </a:lnTo>
                    <a:lnTo>
                      <a:pt x="414" y="444"/>
                    </a:lnTo>
                    <a:lnTo>
                      <a:pt x="415" y="443"/>
                    </a:lnTo>
                    <a:lnTo>
                      <a:pt x="416" y="443"/>
                    </a:lnTo>
                    <a:lnTo>
                      <a:pt x="417" y="446"/>
                    </a:lnTo>
                    <a:lnTo>
                      <a:pt x="417" y="447"/>
                    </a:lnTo>
                    <a:lnTo>
                      <a:pt x="416" y="448"/>
                    </a:lnTo>
                    <a:lnTo>
                      <a:pt x="417" y="448"/>
                    </a:lnTo>
                    <a:lnTo>
                      <a:pt x="421" y="444"/>
                    </a:lnTo>
                    <a:lnTo>
                      <a:pt x="422" y="444"/>
                    </a:lnTo>
                    <a:lnTo>
                      <a:pt x="424" y="443"/>
                    </a:lnTo>
                    <a:lnTo>
                      <a:pt x="427" y="441"/>
                    </a:lnTo>
                    <a:lnTo>
                      <a:pt x="422" y="442"/>
                    </a:lnTo>
                    <a:lnTo>
                      <a:pt x="417" y="441"/>
                    </a:lnTo>
                    <a:lnTo>
                      <a:pt x="418" y="440"/>
                    </a:lnTo>
                    <a:lnTo>
                      <a:pt x="417" y="438"/>
                    </a:lnTo>
                    <a:lnTo>
                      <a:pt x="425" y="438"/>
                    </a:lnTo>
                    <a:lnTo>
                      <a:pt x="427" y="437"/>
                    </a:lnTo>
                    <a:lnTo>
                      <a:pt x="427" y="436"/>
                    </a:lnTo>
                    <a:lnTo>
                      <a:pt x="428" y="436"/>
                    </a:lnTo>
                    <a:lnTo>
                      <a:pt x="429" y="435"/>
                    </a:lnTo>
                    <a:lnTo>
                      <a:pt x="430" y="435"/>
                    </a:lnTo>
                    <a:lnTo>
                      <a:pt x="433" y="432"/>
                    </a:lnTo>
                    <a:lnTo>
                      <a:pt x="433" y="435"/>
                    </a:lnTo>
                    <a:lnTo>
                      <a:pt x="434" y="436"/>
                    </a:lnTo>
                    <a:lnTo>
                      <a:pt x="433" y="437"/>
                    </a:lnTo>
                    <a:lnTo>
                      <a:pt x="431" y="437"/>
                    </a:lnTo>
                    <a:lnTo>
                      <a:pt x="431" y="438"/>
                    </a:lnTo>
                    <a:lnTo>
                      <a:pt x="433" y="438"/>
                    </a:lnTo>
                    <a:lnTo>
                      <a:pt x="431" y="440"/>
                    </a:lnTo>
                    <a:lnTo>
                      <a:pt x="431" y="442"/>
                    </a:lnTo>
                    <a:lnTo>
                      <a:pt x="430" y="444"/>
                    </a:lnTo>
                    <a:lnTo>
                      <a:pt x="434" y="441"/>
                    </a:lnTo>
                    <a:lnTo>
                      <a:pt x="434" y="438"/>
                    </a:lnTo>
                    <a:lnTo>
                      <a:pt x="435" y="437"/>
                    </a:lnTo>
                    <a:lnTo>
                      <a:pt x="441" y="436"/>
                    </a:lnTo>
                    <a:lnTo>
                      <a:pt x="443" y="437"/>
                    </a:lnTo>
                    <a:lnTo>
                      <a:pt x="445" y="440"/>
                    </a:lnTo>
                    <a:lnTo>
                      <a:pt x="445" y="441"/>
                    </a:lnTo>
                    <a:lnTo>
                      <a:pt x="448" y="448"/>
                    </a:lnTo>
                    <a:lnTo>
                      <a:pt x="448" y="451"/>
                    </a:lnTo>
                    <a:lnTo>
                      <a:pt x="449" y="454"/>
                    </a:lnTo>
                    <a:lnTo>
                      <a:pt x="452" y="456"/>
                    </a:lnTo>
                    <a:lnTo>
                      <a:pt x="452" y="457"/>
                    </a:lnTo>
                    <a:lnTo>
                      <a:pt x="450" y="457"/>
                    </a:lnTo>
                    <a:lnTo>
                      <a:pt x="450" y="459"/>
                    </a:lnTo>
                    <a:lnTo>
                      <a:pt x="452" y="460"/>
                    </a:lnTo>
                    <a:lnTo>
                      <a:pt x="453" y="460"/>
                    </a:lnTo>
                    <a:lnTo>
                      <a:pt x="454" y="456"/>
                    </a:lnTo>
                    <a:lnTo>
                      <a:pt x="454" y="455"/>
                    </a:lnTo>
                    <a:lnTo>
                      <a:pt x="452" y="454"/>
                    </a:lnTo>
                    <a:lnTo>
                      <a:pt x="450" y="454"/>
                    </a:lnTo>
                    <a:lnTo>
                      <a:pt x="450" y="448"/>
                    </a:lnTo>
                    <a:lnTo>
                      <a:pt x="448" y="446"/>
                    </a:lnTo>
                    <a:lnTo>
                      <a:pt x="447" y="443"/>
                    </a:lnTo>
                    <a:lnTo>
                      <a:pt x="447" y="442"/>
                    </a:lnTo>
                    <a:lnTo>
                      <a:pt x="449" y="441"/>
                    </a:lnTo>
                    <a:lnTo>
                      <a:pt x="449" y="440"/>
                    </a:lnTo>
                    <a:lnTo>
                      <a:pt x="448" y="440"/>
                    </a:lnTo>
                    <a:lnTo>
                      <a:pt x="447" y="438"/>
                    </a:lnTo>
                    <a:lnTo>
                      <a:pt x="448" y="436"/>
                    </a:lnTo>
                    <a:lnTo>
                      <a:pt x="450" y="434"/>
                    </a:lnTo>
                    <a:lnTo>
                      <a:pt x="458" y="430"/>
                    </a:lnTo>
                    <a:lnTo>
                      <a:pt x="462" y="429"/>
                    </a:lnTo>
                    <a:lnTo>
                      <a:pt x="461" y="426"/>
                    </a:lnTo>
                    <a:lnTo>
                      <a:pt x="453" y="429"/>
                    </a:lnTo>
                    <a:lnTo>
                      <a:pt x="448" y="434"/>
                    </a:lnTo>
                    <a:lnTo>
                      <a:pt x="446" y="434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4" y="431"/>
                    </a:lnTo>
                    <a:lnTo>
                      <a:pt x="435" y="429"/>
                    </a:lnTo>
                    <a:lnTo>
                      <a:pt x="435" y="428"/>
                    </a:lnTo>
                    <a:lnTo>
                      <a:pt x="436" y="426"/>
                    </a:lnTo>
                    <a:lnTo>
                      <a:pt x="435" y="425"/>
                    </a:lnTo>
                    <a:lnTo>
                      <a:pt x="441" y="425"/>
                    </a:lnTo>
                    <a:lnTo>
                      <a:pt x="442" y="426"/>
                    </a:lnTo>
                    <a:lnTo>
                      <a:pt x="443" y="426"/>
                    </a:lnTo>
                    <a:lnTo>
                      <a:pt x="443" y="429"/>
                    </a:lnTo>
                    <a:lnTo>
                      <a:pt x="445" y="428"/>
                    </a:lnTo>
                    <a:lnTo>
                      <a:pt x="445" y="426"/>
                    </a:lnTo>
                    <a:lnTo>
                      <a:pt x="442" y="424"/>
                    </a:lnTo>
                    <a:lnTo>
                      <a:pt x="442" y="423"/>
                    </a:lnTo>
                    <a:lnTo>
                      <a:pt x="443" y="423"/>
                    </a:lnTo>
                    <a:lnTo>
                      <a:pt x="442" y="422"/>
                    </a:lnTo>
                    <a:lnTo>
                      <a:pt x="442" y="420"/>
                    </a:lnTo>
                    <a:lnTo>
                      <a:pt x="441" y="420"/>
                    </a:lnTo>
                    <a:lnTo>
                      <a:pt x="441" y="423"/>
                    </a:lnTo>
                    <a:lnTo>
                      <a:pt x="437" y="423"/>
                    </a:lnTo>
                    <a:lnTo>
                      <a:pt x="437" y="422"/>
                    </a:lnTo>
                    <a:lnTo>
                      <a:pt x="436" y="422"/>
                    </a:lnTo>
                    <a:lnTo>
                      <a:pt x="434" y="423"/>
                    </a:lnTo>
                    <a:lnTo>
                      <a:pt x="433" y="423"/>
                    </a:lnTo>
                    <a:lnTo>
                      <a:pt x="433" y="419"/>
                    </a:lnTo>
                    <a:lnTo>
                      <a:pt x="437" y="414"/>
                    </a:lnTo>
                    <a:lnTo>
                      <a:pt x="436" y="413"/>
                    </a:lnTo>
                    <a:lnTo>
                      <a:pt x="437" y="411"/>
                    </a:lnTo>
                    <a:lnTo>
                      <a:pt x="441" y="412"/>
                    </a:lnTo>
                    <a:lnTo>
                      <a:pt x="442" y="414"/>
                    </a:lnTo>
                    <a:lnTo>
                      <a:pt x="448" y="416"/>
                    </a:lnTo>
                    <a:lnTo>
                      <a:pt x="447" y="414"/>
                    </a:lnTo>
                    <a:lnTo>
                      <a:pt x="447" y="413"/>
                    </a:lnTo>
                    <a:lnTo>
                      <a:pt x="453" y="416"/>
                    </a:lnTo>
                    <a:lnTo>
                      <a:pt x="449" y="412"/>
                    </a:lnTo>
                    <a:lnTo>
                      <a:pt x="448" y="412"/>
                    </a:lnTo>
                    <a:lnTo>
                      <a:pt x="446" y="413"/>
                    </a:lnTo>
                    <a:lnTo>
                      <a:pt x="445" y="412"/>
                    </a:lnTo>
                    <a:lnTo>
                      <a:pt x="442" y="408"/>
                    </a:lnTo>
                    <a:lnTo>
                      <a:pt x="450" y="407"/>
                    </a:lnTo>
                    <a:lnTo>
                      <a:pt x="453" y="408"/>
                    </a:lnTo>
                    <a:lnTo>
                      <a:pt x="459" y="416"/>
                    </a:lnTo>
                    <a:lnTo>
                      <a:pt x="460" y="416"/>
                    </a:lnTo>
                    <a:lnTo>
                      <a:pt x="460" y="413"/>
                    </a:lnTo>
                    <a:lnTo>
                      <a:pt x="459" y="413"/>
                    </a:lnTo>
                    <a:lnTo>
                      <a:pt x="458" y="412"/>
                    </a:lnTo>
                    <a:lnTo>
                      <a:pt x="458" y="410"/>
                    </a:lnTo>
                    <a:lnTo>
                      <a:pt x="453" y="406"/>
                    </a:lnTo>
                    <a:lnTo>
                      <a:pt x="452" y="406"/>
                    </a:lnTo>
                    <a:lnTo>
                      <a:pt x="452" y="405"/>
                    </a:lnTo>
                    <a:lnTo>
                      <a:pt x="453" y="404"/>
                    </a:lnTo>
                    <a:lnTo>
                      <a:pt x="453" y="403"/>
                    </a:lnTo>
                    <a:lnTo>
                      <a:pt x="450" y="405"/>
                    </a:lnTo>
                    <a:lnTo>
                      <a:pt x="442" y="403"/>
                    </a:lnTo>
                    <a:lnTo>
                      <a:pt x="442" y="400"/>
                    </a:lnTo>
                    <a:lnTo>
                      <a:pt x="443" y="398"/>
                    </a:lnTo>
                    <a:lnTo>
                      <a:pt x="443" y="395"/>
                    </a:lnTo>
                    <a:lnTo>
                      <a:pt x="442" y="395"/>
                    </a:lnTo>
                    <a:lnTo>
                      <a:pt x="442" y="399"/>
                    </a:lnTo>
                    <a:lnTo>
                      <a:pt x="441" y="395"/>
                    </a:lnTo>
                    <a:lnTo>
                      <a:pt x="441" y="394"/>
                    </a:lnTo>
                    <a:lnTo>
                      <a:pt x="440" y="397"/>
                    </a:lnTo>
                    <a:lnTo>
                      <a:pt x="441" y="400"/>
                    </a:lnTo>
                    <a:lnTo>
                      <a:pt x="441" y="401"/>
                    </a:lnTo>
                    <a:lnTo>
                      <a:pt x="437" y="405"/>
                    </a:lnTo>
                    <a:lnTo>
                      <a:pt x="436" y="407"/>
                    </a:lnTo>
                    <a:lnTo>
                      <a:pt x="434" y="408"/>
                    </a:lnTo>
                    <a:lnTo>
                      <a:pt x="433" y="411"/>
                    </a:lnTo>
                    <a:lnTo>
                      <a:pt x="431" y="412"/>
                    </a:lnTo>
                    <a:lnTo>
                      <a:pt x="427" y="416"/>
                    </a:lnTo>
                    <a:lnTo>
                      <a:pt x="423" y="417"/>
                    </a:lnTo>
                    <a:lnTo>
                      <a:pt x="422" y="418"/>
                    </a:lnTo>
                    <a:lnTo>
                      <a:pt x="418" y="419"/>
                    </a:lnTo>
                    <a:lnTo>
                      <a:pt x="417" y="418"/>
                    </a:lnTo>
                    <a:lnTo>
                      <a:pt x="415" y="419"/>
                    </a:lnTo>
                    <a:lnTo>
                      <a:pt x="414" y="417"/>
                    </a:lnTo>
                    <a:lnTo>
                      <a:pt x="419" y="413"/>
                    </a:lnTo>
                    <a:lnTo>
                      <a:pt x="419" y="412"/>
                    </a:lnTo>
                    <a:lnTo>
                      <a:pt x="416" y="411"/>
                    </a:lnTo>
                    <a:lnTo>
                      <a:pt x="416" y="410"/>
                    </a:lnTo>
                    <a:lnTo>
                      <a:pt x="419" y="410"/>
                    </a:lnTo>
                    <a:lnTo>
                      <a:pt x="430" y="408"/>
                    </a:lnTo>
                    <a:lnTo>
                      <a:pt x="429" y="407"/>
                    </a:lnTo>
                    <a:lnTo>
                      <a:pt x="425" y="407"/>
                    </a:lnTo>
                    <a:lnTo>
                      <a:pt x="424" y="405"/>
                    </a:lnTo>
                    <a:lnTo>
                      <a:pt x="425" y="405"/>
                    </a:lnTo>
                    <a:lnTo>
                      <a:pt x="427" y="404"/>
                    </a:lnTo>
                    <a:lnTo>
                      <a:pt x="419" y="405"/>
                    </a:lnTo>
                    <a:lnTo>
                      <a:pt x="417" y="405"/>
                    </a:lnTo>
                    <a:lnTo>
                      <a:pt x="417" y="403"/>
                    </a:lnTo>
                    <a:lnTo>
                      <a:pt x="416" y="403"/>
                    </a:lnTo>
                    <a:lnTo>
                      <a:pt x="416" y="404"/>
                    </a:lnTo>
                    <a:lnTo>
                      <a:pt x="415" y="403"/>
                    </a:lnTo>
                    <a:lnTo>
                      <a:pt x="415" y="400"/>
                    </a:lnTo>
                    <a:lnTo>
                      <a:pt x="416" y="399"/>
                    </a:lnTo>
                    <a:lnTo>
                      <a:pt x="419" y="399"/>
                    </a:lnTo>
                    <a:lnTo>
                      <a:pt x="423" y="398"/>
                    </a:lnTo>
                    <a:lnTo>
                      <a:pt x="428" y="398"/>
                    </a:lnTo>
                    <a:lnTo>
                      <a:pt x="429" y="397"/>
                    </a:lnTo>
                    <a:lnTo>
                      <a:pt x="428" y="395"/>
                    </a:lnTo>
                    <a:lnTo>
                      <a:pt x="418" y="397"/>
                    </a:lnTo>
                    <a:lnTo>
                      <a:pt x="424" y="391"/>
                    </a:lnTo>
                    <a:lnTo>
                      <a:pt x="427" y="391"/>
                    </a:lnTo>
                    <a:lnTo>
                      <a:pt x="428" y="392"/>
                    </a:lnTo>
                    <a:lnTo>
                      <a:pt x="433" y="392"/>
                    </a:lnTo>
                    <a:lnTo>
                      <a:pt x="435" y="394"/>
                    </a:lnTo>
                    <a:lnTo>
                      <a:pt x="434" y="394"/>
                    </a:lnTo>
                    <a:lnTo>
                      <a:pt x="434" y="395"/>
                    </a:lnTo>
                    <a:lnTo>
                      <a:pt x="433" y="397"/>
                    </a:lnTo>
                    <a:lnTo>
                      <a:pt x="433" y="398"/>
                    </a:lnTo>
                    <a:lnTo>
                      <a:pt x="437" y="392"/>
                    </a:lnTo>
                    <a:lnTo>
                      <a:pt x="437" y="391"/>
                    </a:lnTo>
                    <a:lnTo>
                      <a:pt x="437" y="392"/>
                    </a:lnTo>
                    <a:lnTo>
                      <a:pt x="440" y="392"/>
                    </a:lnTo>
                    <a:lnTo>
                      <a:pt x="446" y="388"/>
                    </a:lnTo>
                    <a:lnTo>
                      <a:pt x="448" y="388"/>
                    </a:lnTo>
                    <a:lnTo>
                      <a:pt x="447" y="392"/>
                    </a:lnTo>
                    <a:lnTo>
                      <a:pt x="448" y="391"/>
                    </a:lnTo>
                    <a:lnTo>
                      <a:pt x="448" y="389"/>
                    </a:lnTo>
                    <a:lnTo>
                      <a:pt x="449" y="389"/>
                    </a:lnTo>
                    <a:lnTo>
                      <a:pt x="450" y="388"/>
                    </a:lnTo>
                    <a:lnTo>
                      <a:pt x="450" y="387"/>
                    </a:lnTo>
                    <a:lnTo>
                      <a:pt x="456" y="385"/>
                    </a:lnTo>
                    <a:lnTo>
                      <a:pt x="458" y="385"/>
                    </a:lnTo>
                    <a:lnTo>
                      <a:pt x="460" y="386"/>
                    </a:lnTo>
                    <a:lnTo>
                      <a:pt x="460" y="391"/>
                    </a:lnTo>
                    <a:lnTo>
                      <a:pt x="461" y="391"/>
                    </a:lnTo>
                    <a:lnTo>
                      <a:pt x="461" y="387"/>
                    </a:lnTo>
                    <a:lnTo>
                      <a:pt x="465" y="383"/>
                    </a:lnTo>
                    <a:lnTo>
                      <a:pt x="465" y="382"/>
                    </a:lnTo>
                    <a:lnTo>
                      <a:pt x="466" y="380"/>
                    </a:lnTo>
                    <a:lnTo>
                      <a:pt x="465" y="380"/>
                    </a:lnTo>
                    <a:lnTo>
                      <a:pt x="467" y="377"/>
                    </a:lnTo>
                    <a:lnTo>
                      <a:pt x="470" y="379"/>
                    </a:lnTo>
                    <a:lnTo>
                      <a:pt x="470" y="377"/>
                    </a:lnTo>
                    <a:lnTo>
                      <a:pt x="462" y="376"/>
                    </a:lnTo>
                    <a:lnTo>
                      <a:pt x="461" y="375"/>
                    </a:lnTo>
                    <a:lnTo>
                      <a:pt x="461" y="374"/>
                    </a:lnTo>
                    <a:lnTo>
                      <a:pt x="462" y="373"/>
                    </a:lnTo>
                    <a:lnTo>
                      <a:pt x="462" y="371"/>
                    </a:lnTo>
                    <a:lnTo>
                      <a:pt x="461" y="371"/>
                    </a:lnTo>
                    <a:lnTo>
                      <a:pt x="460" y="374"/>
                    </a:lnTo>
                    <a:lnTo>
                      <a:pt x="459" y="374"/>
                    </a:lnTo>
                    <a:lnTo>
                      <a:pt x="458" y="375"/>
                    </a:lnTo>
                    <a:lnTo>
                      <a:pt x="450" y="375"/>
                    </a:lnTo>
                    <a:lnTo>
                      <a:pt x="449" y="374"/>
                    </a:lnTo>
                    <a:lnTo>
                      <a:pt x="449" y="373"/>
                    </a:lnTo>
                    <a:lnTo>
                      <a:pt x="448" y="371"/>
                    </a:lnTo>
                    <a:lnTo>
                      <a:pt x="448" y="370"/>
                    </a:lnTo>
                    <a:lnTo>
                      <a:pt x="447" y="371"/>
                    </a:lnTo>
                    <a:lnTo>
                      <a:pt x="447" y="373"/>
                    </a:lnTo>
                    <a:lnTo>
                      <a:pt x="441" y="376"/>
                    </a:lnTo>
                    <a:lnTo>
                      <a:pt x="441" y="377"/>
                    </a:lnTo>
                    <a:lnTo>
                      <a:pt x="442" y="379"/>
                    </a:lnTo>
                    <a:lnTo>
                      <a:pt x="442" y="377"/>
                    </a:lnTo>
                    <a:lnTo>
                      <a:pt x="443" y="379"/>
                    </a:lnTo>
                    <a:lnTo>
                      <a:pt x="442" y="380"/>
                    </a:lnTo>
                    <a:lnTo>
                      <a:pt x="440" y="380"/>
                    </a:lnTo>
                    <a:lnTo>
                      <a:pt x="437" y="379"/>
                    </a:lnTo>
                    <a:lnTo>
                      <a:pt x="436" y="375"/>
                    </a:lnTo>
                    <a:lnTo>
                      <a:pt x="437" y="374"/>
                    </a:lnTo>
                    <a:lnTo>
                      <a:pt x="437" y="373"/>
                    </a:lnTo>
                    <a:lnTo>
                      <a:pt x="440" y="373"/>
                    </a:lnTo>
                    <a:lnTo>
                      <a:pt x="440" y="370"/>
                    </a:lnTo>
                    <a:lnTo>
                      <a:pt x="446" y="364"/>
                    </a:lnTo>
                    <a:lnTo>
                      <a:pt x="446" y="368"/>
                    </a:lnTo>
                    <a:lnTo>
                      <a:pt x="447" y="368"/>
                    </a:lnTo>
                    <a:lnTo>
                      <a:pt x="447" y="367"/>
                    </a:lnTo>
                    <a:lnTo>
                      <a:pt x="449" y="367"/>
                    </a:lnTo>
                    <a:lnTo>
                      <a:pt x="452" y="364"/>
                    </a:lnTo>
                    <a:lnTo>
                      <a:pt x="452" y="361"/>
                    </a:lnTo>
                    <a:lnTo>
                      <a:pt x="453" y="361"/>
                    </a:lnTo>
                    <a:lnTo>
                      <a:pt x="453" y="362"/>
                    </a:lnTo>
                    <a:lnTo>
                      <a:pt x="455" y="363"/>
                    </a:lnTo>
                    <a:lnTo>
                      <a:pt x="455" y="364"/>
                    </a:lnTo>
                    <a:lnTo>
                      <a:pt x="454" y="365"/>
                    </a:lnTo>
                    <a:lnTo>
                      <a:pt x="455" y="365"/>
                    </a:lnTo>
                    <a:lnTo>
                      <a:pt x="455" y="367"/>
                    </a:lnTo>
                    <a:lnTo>
                      <a:pt x="456" y="368"/>
                    </a:lnTo>
                    <a:lnTo>
                      <a:pt x="455" y="369"/>
                    </a:lnTo>
                    <a:lnTo>
                      <a:pt x="455" y="370"/>
                    </a:lnTo>
                    <a:lnTo>
                      <a:pt x="452" y="368"/>
                    </a:lnTo>
                    <a:lnTo>
                      <a:pt x="450" y="369"/>
                    </a:lnTo>
                    <a:lnTo>
                      <a:pt x="452" y="370"/>
                    </a:lnTo>
                    <a:lnTo>
                      <a:pt x="452" y="371"/>
                    </a:lnTo>
                    <a:lnTo>
                      <a:pt x="450" y="373"/>
                    </a:lnTo>
                    <a:lnTo>
                      <a:pt x="452" y="374"/>
                    </a:lnTo>
                    <a:lnTo>
                      <a:pt x="453" y="374"/>
                    </a:lnTo>
                    <a:lnTo>
                      <a:pt x="453" y="371"/>
                    </a:lnTo>
                    <a:lnTo>
                      <a:pt x="455" y="371"/>
                    </a:lnTo>
                    <a:lnTo>
                      <a:pt x="456" y="370"/>
                    </a:lnTo>
                    <a:lnTo>
                      <a:pt x="456" y="369"/>
                    </a:lnTo>
                    <a:lnTo>
                      <a:pt x="460" y="369"/>
                    </a:lnTo>
                    <a:lnTo>
                      <a:pt x="460" y="368"/>
                    </a:lnTo>
                    <a:lnTo>
                      <a:pt x="461" y="368"/>
                    </a:lnTo>
                    <a:lnTo>
                      <a:pt x="462" y="365"/>
                    </a:lnTo>
                    <a:lnTo>
                      <a:pt x="464" y="364"/>
                    </a:lnTo>
                    <a:lnTo>
                      <a:pt x="461" y="360"/>
                    </a:lnTo>
                    <a:lnTo>
                      <a:pt x="461" y="358"/>
                    </a:lnTo>
                    <a:lnTo>
                      <a:pt x="462" y="357"/>
                    </a:lnTo>
                    <a:lnTo>
                      <a:pt x="464" y="358"/>
                    </a:lnTo>
                    <a:lnTo>
                      <a:pt x="465" y="358"/>
                    </a:lnTo>
                    <a:lnTo>
                      <a:pt x="465" y="352"/>
                    </a:lnTo>
                    <a:lnTo>
                      <a:pt x="466" y="351"/>
                    </a:lnTo>
                    <a:lnTo>
                      <a:pt x="468" y="351"/>
                    </a:lnTo>
                    <a:lnTo>
                      <a:pt x="468" y="354"/>
                    </a:lnTo>
                    <a:lnTo>
                      <a:pt x="470" y="355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8" y="361"/>
                    </a:lnTo>
                    <a:lnTo>
                      <a:pt x="470" y="361"/>
                    </a:lnTo>
                    <a:lnTo>
                      <a:pt x="471" y="360"/>
                    </a:lnTo>
                    <a:lnTo>
                      <a:pt x="472" y="361"/>
                    </a:lnTo>
                    <a:lnTo>
                      <a:pt x="471" y="363"/>
                    </a:lnTo>
                    <a:lnTo>
                      <a:pt x="471" y="365"/>
                    </a:lnTo>
                    <a:lnTo>
                      <a:pt x="470" y="367"/>
                    </a:lnTo>
                    <a:lnTo>
                      <a:pt x="470" y="368"/>
                    </a:lnTo>
                    <a:lnTo>
                      <a:pt x="471" y="371"/>
                    </a:lnTo>
                    <a:lnTo>
                      <a:pt x="471" y="373"/>
                    </a:lnTo>
                    <a:lnTo>
                      <a:pt x="470" y="374"/>
                    </a:lnTo>
                    <a:lnTo>
                      <a:pt x="470" y="375"/>
                    </a:lnTo>
                    <a:lnTo>
                      <a:pt x="468" y="376"/>
                    </a:lnTo>
                    <a:lnTo>
                      <a:pt x="473" y="380"/>
                    </a:lnTo>
                    <a:lnTo>
                      <a:pt x="476" y="381"/>
                    </a:lnTo>
                    <a:lnTo>
                      <a:pt x="476" y="389"/>
                    </a:lnTo>
                    <a:lnTo>
                      <a:pt x="477" y="392"/>
                    </a:lnTo>
                    <a:lnTo>
                      <a:pt x="477" y="393"/>
                    </a:lnTo>
                    <a:lnTo>
                      <a:pt x="479" y="393"/>
                    </a:lnTo>
                    <a:lnTo>
                      <a:pt x="479" y="394"/>
                    </a:lnTo>
                    <a:lnTo>
                      <a:pt x="480" y="395"/>
                    </a:lnTo>
                    <a:lnTo>
                      <a:pt x="485" y="401"/>
                    </a:lnTo>
                    <a:lnTo>
                      <a:pt x="487" y="403"/>
                    </a:lnTo>
                    <a:lnTo>
                      <a:pt x="489" y="401"/>
                    </a:lnTo>
                    <a:lnTo>
                      <a:pt x="487" y="401"/>
                    </a:lnTo>
                    <a:lnTo>
                      <a:pt x="486" y="400"/>
                    </a:lnTo>
                    <a:lnTo>
                      <a:pt x="486" y="397"/>
                    </a:lnTo>
                    <a:lnTo>
                      <a:pt x="480" y="393"/>
                    </a:lnTo>
                    <a:lnTo>
                      <a:pt x="478" y="392"/>
                    </a:lnTo>
                    <a:lnTo>
                      <a:pt x="478" y="388"/>
                    </a:lnTo>
                    <a:lnTo>
                      <a:pt x="479" y="387"/>
                    </a:lnTo>
                    <a:lnTo>
                      <a:pt x="479" y="386"/>
                    </a:lnTo>
                    <a:lnTo>
                      <a:pt x="478" y="383"/>
                    </a:lnTo>
                    <a:lnTo>
                      <a:pt x="479" y="382"/>
                    </a:lnTo>
                    <a:lnTo>
                      <a:pt x="476" y="379"/>
                    </a:lnTo>
                    <a:lnTo>
                      <a:pt x="479" y="379"/>
                    </a:lnTo>
                    <a:lnTo>
                      <a:pt x="480" y="380"/>
                    </a:lnTo>
                    <a:lnTo>
                      <a:pt x="484" y="388"/>
                    </a:lnTo>
                    <a:lnTo>
                      <a:pt x="484" y="389"/>
                    </a:lnTo>
                    <a:lnTo>
                      <a:pt x="486" y="391"/>
                    </a:lnTo>
                    <a:lnTo>
                      <a:pt x="486" y="386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3" y="382"/>
                    </a:lnTo>
                    <a:lnTo>
                      <a:pt x="481" y="380"/>
                    </a:lnTo>
                    <a:lnTo>
                      <a:pt x="481" y="379"/>
                    </a:lnTo>
                    <a:lnTo>
                      <a:pt x="484" y="379"/>
                    </a:lnTo>
                    <a:lnTo>
                      <a:pt x="485" y="382"/>
                    </a:lnTo>
                    <a:lnTo>
                      <a:pt x="487" y="385"/>
                    </a:lnTo>
                    <a:lnTo>
                      <a:pt x="489" y="385"/>
                    </a:lnTo>
                    <a:lnTo>
                      <a:pt x="490" y="383"/>
                    </a:lnTo>
                    <a:lnTo>
                      <a:pt x="489" y="383"/>
                    </a:lnTo>
                    <a:lnTo>
                      <a:pt x="487" y="382"/>
                    </a:lnTo>
                    <a:lnTo>
                      <a:pt x="486" y="382"/>
                    </a:lnTo>
                    <a:lnTo>
                      <a:pt x="486" y="381"/>
                    </a:lnTo>
                    <a:lnTo>
                      <a:pt x="487" y="380"/>
                    </a:lnTo>
                    <a:lnTo>
                      <a:pt x="489" y="377"/>
                    </a:lnTo>
                    <a:lnTo>
                      <a:pt x="483" y="376"/>
                    </a:lnTo>
                    <a:lnTo>
                      <a:pt x="483" y="374"/>
                    </a:lnTo>
                    <a:lnTo>
                      <a:pt x="484" y="373"/>
                    </a:lnTo>
                    <a:lnTo>
                      <a:pt x="484" y="371"/>
                    </a:lnTo>
                    <a:lnTo>
                      <a:pt x="485" y="371"/>
                    </a:lnTo>
                    <a:lnTo>
                      <a:pt x="486" y="370"/>
                    </a:lnTo>
                    <a:lnTo>
                      <a:pt x="486" y="369"/>
                    </a:lnTo>
                    <a:lnTo>
                      <a:pt x="487" y="369"/>
                    </a:lnTo>
                    <a:lnTo>
                      <a:pt x="490" y="371"/>
                    </a:lnTo>
                    <a:lnTo>
                      <a:pt x="495" y="374"/>
                    </a:lnTo>
                    <a:lnTo>
                      <a:pt x="496" y="373"/>
                    </a:lnTo>
                    <a:lnTo>
                      <a:pt x="495" y="373"/>
                    </a:lnTo>
                    <a:lnTo>
                      <a:pt x="496" y="371"/>
                    </a:lnTo>
                    <a:lnTo>
                      <a:pt x="491" y="369"/>
                    </a:lnTo>
                    <a:lnTo>
                      <a:pt x="490" y="369"/>
                    </a:lnTo>
                    <a:lnTo>
                      <a:pt x="489" y="367"/>
                    </a:lnTo>
                    <a:lnTo>
                      <a:pt x="489" y="365"/>
                    </a:lnTo>
                    <a:lnTo>
                      <a:pt x="486" y="367"/>
                    </a:lnTo>
                    <a:lnTo>
                      <a:pt x="481" y="370"/>
                    </a:lnTo>
                    <a:lnTo>
                      <a:pt x="479" y="369"/>
                    </a:lnTo>
                    <a:lnTo>
                      <a:pt x="479" y="368"/>
                    </a:lnTo>
                    <a:lnTo>
                      <a:pt x="480" y="367"/>
                    </a:lnTo>
                    <a:lnTo>
                      <a:pt x="478" y="365"/>
                    </a:lnTo>
                    <a:lnTo>
                      <a:pt x="477" y="364"/>
                    </a:lnTo>
                    <a:lnTo>
                      <a:pt x="479" y="365"/>
                    </a:lnTo>
                    <a:lnTo>
                      <a:pt x="480" y="365"/>
                    </a:lnTo>
                    <a:lnTo>
                      <a:pt x="483" y="363"/>
                    </a:lnTo>
                    <a:lnTo>
                      <a:pt x="484" y="364"/>
                    </a:lnTo>
                    <a:lnTo>
                      <a:pt x="484" y="362"/>
                    </a:lnTo>
                    <a:lnTo>
                      <a:pt x="487" y="362"/>
                    </a:lnTo>
                    <a:lnTo>
                      <a:pt x="486" y="361"/>
                    </a:lnTo>
                    <a:lnTo>
                      <a:pt x="486" y="360"/>
                    </a:lnTo>
                    <a:lnTo>
                      <a:pt x="484" y="358"/>
                    </a:lnTo>
                    <a:lnTo>
                      <a:pt x="490" y="361"/>
                    </a:lnTo>
                    <a:lnTo>
                      <a:pt x="492" y="361"/>
                    </a:lnTo>
                    <a:lnTo>
                      <a:pt x="491" y="360"/>
                    </a:lnTo>
                    <a:lnTo>
                      <a:pt x="490" y="360"/>
                    </a:lnTo>
                    <a:lnTo>
                      <a:pt x="486" y="356"/>
                    </a:lnTo>
                    <a:lnTo>
                      <a:pt x="486" y="354"/>
                    </a:lnTo>
                    <a:lnTo>
                      <a:pt x="485" y="354"/>
                    </a:lnTo>
                    <a:lnTo>
                      <a:pt x="485" y="356"/>
                    </a:lnTo>
                    <a:lnTo>
                      <a:pt x="474" y="356"/>
                    </a:lnTo>
                    <a:lnTo>
                      <a:pt x="474" y="355"/>
                    </a:lnTo>
                    <a:lnTo>
                      <a:pt x="476" y="354"/>
                    </a:lnTo>
                    <a:lnTo>
                      <a:pt x="481" y="354"/>
                    </a:lnTo>
                    <a:lnTo>
                      <a:pt x="481" y="351"/>
                    </a:lnTo>
                    <a:lnTo>
                      <a:pt x="476" y="350"/>
                    </a:lnTo>
                    <a:lnTo>
                      <a:pt x="472" y="349"/>
                    </a:lnTo>
                    <a:lnTo>
                      <a:pt x="472" y="346"/>
                    </a:lnTo>
                    <a:lnTo>
                      <a:pt x="473" y="344"/>
                    </a:lnTo>
                    <a:lnTo>
                      <a:pt x="474" y="343"/>
                    </a:lnTo>
                    <a:lnTo>
                      <a:pt x="476" y="344"/>
                    </a:lnTo>
                    <a:lnTo>
                      <a:pt x="477" y="344"/>
                    </a:lnTo>
                    <a:lnTo>
                      <a:pt x="478" y="345"/>
                    </a:lnTo>
                    <a:lnTo>
                      <a:pt x="478" y="344"/>
                    </a:lnTo>
                    <a:lnTo>
                      <a:pt x="479" y="344"/>
                    </a:lnTo>
                    <a:lnTo>
                      <a:pt x="479" y="345"/>
                    </a:lnTo>
                    <a:lnTo>
                      <a:pt x="480" y="345"/>
                    </a:lnTo>
                    <a:lnTo>
                      <a:pt x="480" y="348"/>
                    </a:lnTo>
                    <a:lnTo>
                      <a:pt x="484" y="348"/>
                    </a:lnTo>
                    <a:lnTo>
                      <a:pt x="489" y="350"/>
                    </a:lnTo>
                    <a:lnTo>
                      <a:pt x="491" y="352"/>
                    </a:lnTo>
                    <a:lnTo>
                      <a:pt x="491" y="357"/>
                    </a:lnTo>
                    <a:lnTo>
                      <a:pt x="498" y="363"/>
                    </a:lnTo>
                    <a:lnTo>
                      <a:pt x="499" y="364"/>
                    </a:lnTo>
                    <a:lnTo>
                      <a:pt x="501" y="364"/>
                    </a:lnTo>
                    <a:lnTo>
                      <a:pt x="498" y="362"/>
                    </a:lnTo>
                    <a:lnTo>
                      <a:pt x="498" y="360"/>
                    </a:lnTo>
                    <a:lnTo>
                      <a:pt x="493" y="355"/>
                    </a:lnTo>
                    <a:lnTo>
                      <a:pt x="492" y="352"/>
                    </a:lnTo>
                    <a:lnTo>
                      <a:pt x="492" y="350"/>
                    </a:lnTo>
                    <a:lnTo>
                      <a:pt x="491" y="348"/>
                    </a:lnTo>
                    <a:lnTo>
                      <a:pt x="489" y="346"/>
                    </a:lnTo>
                    <a:lnTo>
                      <a:pt x="484" y="345"/>
                    </a:lnTo>
                    <a:lnTo>
                      <a:pt x="480" y="342"/>
                    </a:lnTo>
                    <a:lnTo>
                      <a:pt x="478" y="343"/>
                    </a:lnTo>
                    <a:lnTo>
                      <a:pt x="477" y="342"/>
                    </a:lnTo>
                    <a:lnTo>
                      <a:pt x="479" y="340"/>
                    </a:lnTo>
                    <a:lnTo>
                      <a:pt x="477" y="340"/>
                    </a:lnTo>
                    <a:lnTo>
                      <a:pt x="477" y="339"/>
                    </a:lnTo>
                    <a:lnTo>
                      <a:pt x="478" y="338"/>
                    </a:lnTo>
                    <a:lnTo>
                      <a:pt x="481" y="337"/>
                    </a:lnTo>
                    <a:lnTo>
                      <a:pt x="485" y="334"/>
                    </a:lnTo>
                    <a:lnTo>
                      <a:pt x="496" y="333"/>
                    </a:lnTo>
                    <a:lnTo>
                      <a:pt x="497" y="333"/>
                    </a:lnTo>
                    <a:lnTo>
                      <a:pt x="501" y="336"/>
                    </a:lnTo>
                    <a:lnTo>
                      <a:pt x="503" y="337"/>
                    </a:lnTo>
                    <a:lnTo>
                      <a:pt x="504" y="337"/>
                    </a:lnTo>
                    <a:lnTo>
                      <a:pt x="504" y="339"/>
                    </a:lnTo>
                    <a:lnTo>
                      <a:pt x="502" y="342"/>
                    </a:lnTo>
                    <a:lnTo>
                      <a:pt x="502" y="343"/>
                    </a:lnTo>
                    <a:lnTo>
                      <a:pt x="503" y="343"/>
                    </a:lnTo>
                    <a:lnTo>
                      <a:pt x="509" y="340"/>
                    </a:lnTo>
                    <a:lnTo>
                      <a:pt x="510" y="338"/>
                    </a:lnTo>
                    <a:lnTo>
                      <a:pt x="511" y="338"/>
                    </a:lnTo>
                    <a:lnTo>
                      <a:pt x="515" y="337"/>
                    </a:lnTo>
                    <a:lnTo>
                      <a:pt x="516" y="340"/>
                    </a:lnTo>
                    <a:lnTo>
                      <a:pt x="517" y="340"/>
                    </a:lnTo>
                    <a:lnTo>
                      <a:pt x="517" y="345"/>
                    </a:lnTo>
                    <a:lnTo>
                      <a:pt x="518" y="348"/>
                    </a:lnTo>
                    <a:lnTo>
                      <a:pt x="523" y="350"/>
                    </a:lnTo>
                    <a:lnTo>
                      <a:pt x="522" y="352"/>
                    </a:lnTo>
                    <a:lnTo>
                      <a:pt x="522" y="354"/>
                    </a:lnTo>
                    <a:lnTo>
                      <a:pt x="523" y="355"/>
                    </a:lnTo>
                    <a:lnTo>
                      <a:pt x="523" y="361"/>
                    </a:lnTo>
                    <a:lnTo>
                      <a:pt x="524" y="360"/>
                    </a:lnTo>
                    <a:lnTo>
                      <a:pt x="524" y="352"/>
                    </a:lnTo>
                    <a:lnTo>
                      <a:pt x="527" y="352"/>
                    </a:lnTo>
                    <a:lnTo>
                      <a:pt x="526" y="349"/>
                    </a:lnTo>
                    <a:lnTo>
                      <a:pt x="524" y="346"/>
                    </a:lnTo>
                    <a:lnTo>
                      <a:pt x="521" y="344"/>
                    </a:lnTo>
                    <a:lnTo>
                      <a:pt x="520" y="343"/>
                    </a:lnTo>
                    <a:lnTo>
                      <a:pt x="520" y="342"/>
                    </a:lnTo>
                    <a:lnTo>
                      <a:pt x="518" y="340"/>
                    </a:lnTo>
                    <a:lnTo>
                      <a:pt x="518" y="337"/>
                    </a:lnTo>
                    <a:lnTo>
                      <a:pt x="520" y="336"/>
                    </a:lnTo>
                    <a:lnTo>
                      <a:pt x="520" y="333"/>
                    </a:lnTo>
                    <a:lnTo>
                      <a:pt x="523" y="333"/>
                    </a:lnTo>
                    <a:lnTo>
                      <a:pt x="530" y="338"/>
                    </a:lnTo>
                    <a:lnTo>
                      <a:pt x="534" y="338"/>
                    </a:lnTo>
                    <a:lnTo>
                      <a:pt x="533" y="337"/>
                    </a:lnTo>
                    <a:lnTo>
                      <a:pt x="524" y="332"/>
                    </a:lnTo>
                    <a:lnTo>
                      <a:pt x="526" y="331"/>
                    </a:lnTo>
                    <a:lnTo>
                      <a:pt x="532" y="331"/>
                    </a:lnTo>
                    <a:lnTo>
                      <a:pt x="539" y="332"/>
                    </a:lnTo>
                    <a:lnTo>
                      <a:pt x="543" y="336"/>
                    </a:lnTo>
                    <a:lnTo>
                      <a:pt x="546" y="334"/>
                    </a:lnTo>
                    <a:lnTo>
                      <a:pt x="543" y="334"/>
                    </a:lnTo>
                    <a:lnTo>
                      <a:pt x="535" y="328"/>
                    </a:lnTo>
                    <a:lnTo>
                      <a:pt x="529" y="328"/>
                    </a:lnTo>
                    <a:lnTo>
                      <a:pt x="533" y="320"/>
                    </a:lnTo>
                    <a:lnTo>
                      <a:pt x="533" y="319"/>
                    </a:lnTo>
                    <a:lnTo>
                      <a:pt x="532" y="319"/>
                    </a:lnTo>
                    <a:lnTo>
                      <a:pt x="529" y="320"/>
                    </a:lnTo>
                    <a:lnTo>
                      <a:pt x="528" y="321"/>
                    </a:lnTo>
                    <a:lnTo>
                      <a:pt x="524" y="322"/>
                    </a:lnTo>
                    <a:lnTo>
                      <a:pt x="520" y="327"/>
                    </a:lnTo>
                    <a:lnTo>
                      <a:pt x="511" y="330"/>
                    </a:lnTo>
                    <a:lnTo>
                      <a:pt x="509" y="328"/>
                    </a:lnTo>
                    <a:lnTo>
                      <a:pt x="510" y="327"/>
                    </a:lnTo>
                    <a:lnTo>
                      <a:pt x="512" y="327"/>
                    </a:lnTo>
                    <a:lnTo>
                      <a:pt x="514" y="326"/>
                    </a:lnTo>
                    <a:lnTo>
                      <a:pt x="514" y="325"/>
                    </a:lnTo>
                    <a:lnTo>
                      <a:pt x="511" y="322"/>
                    </a:lnTo>
                    <a:lnTo>
                      <a:pt x="510" y="322"/>
                    </a:lnTo>
                    <a:lnTo>
                      <a:pt x="509" y="321"/>
                    </a:lnTo>
                    <a:lnTo>
                      <a:pt x="508" y="321"/>
                    </a:lnTo>
                    <a:lnTo>
                      <a:pt x="505" y="325"/>
                    </a:lnTo>
                    <a:lnTo>
                      <a:pt x="504" y="326"/>
                    </a:lnTo>
                    <a:lnTo>
                      <a:pt x="503" y="328"/>
                    </a:lnTo>
                    <a:lnTo>
                      <a:pt x="498" y="327"/>
                    </a:lnTo>
                    <a:lnTo>
                      <a:pt x="496" y="330"/>
                    </a:lnTo>
                    <a:lnTo>
                      <a:pt x="490" y="330"/>
                    </a:lnTo>
                    <a:lnTo>
                      <a:pt x="489" y="328"/>
                    </a:lnTo>
                    <a:lnTo>
                      <a:pt x="489" y="326"/>
                    </a:lnTo>
                    <a:lnTo>
                      <a:pt x="487" y="325"/>
                    </a:lnTo>
                    <a:lnTo>
                      <a:pt x="487" y="322"/>
                    </a:lnTo>
                    <a:lnTo>
                      <a:pt x="486" y="321"/>
                    </a:lnTo>
                    <a:lnTo>
                      <a:pt x="487" y="320"/>
                    </a:lnTo>
                    <a:lnTo>
                      <a:pt x="487" y="319"/>
                    </a:lnTo>
                    <a:lnTo>
                      <a:pt x="490" y="318"/>
                    </a:lnTo>
                    <a:lnTo>
                      <a:pt x="491" y="318"/>
                    </a:lnTo>
                    <a:lnTo>
                      <a:pt x="492" y="319"/>
                    </a:lnTo>
                    <a:lnTo>
                      <a:pt x="493" y="319"/>
                    </a:lnTo>
                    <a:lnTo>
                      <a:pt x="493" y="317"/>
                    </a:lnTo>
                    <a:lnTo>
                      <a:pt x="492" y="315"/>
                    </a:lnTo>
                    <a:lnTo>
                      <a:pt x="491" y="315"/>
                    </a:lnTo>
                    <a:lnTo>
                      <a:pt x="491" y="309"/>
                    </a:lnTo>
                    <a:lnTo>
                      <a:pt x="492" y="307"/>
                    </a:lnTo>
                    <a:lnTo>
                      <a:pt x="493" y="306"/>
                    </a:lnTo>
                    <a:lnTo>
                      <a:pt x="497" y="305"/>
                    </a:lnTo>
                    <a:lnTo>
                      <a:pt x="502" y="301"/>
                    </a:lnTo>
                    <a:lnTo>
                      <a:pt x="506" y="300"/>
                    </a:lnTo>
                    <a:lnTo>
                      <a:pt x="508" y="299"/>
                    </a:lnTo>
                    <a:lnTo>
                      <a:pt x="509" y="299"/>
                    </a:lnTo>
                    <a:lnTo>
                      <a:pt x="510" y="300"/>
                    </a:lnTo>
                    <a:lnTo>
                      <a:pt x="511" y="302"/>
                    </a:lnTo>
                    <a:lnTo>
                      <a:pt x="512" y="303"/>
                    </a:lnTo>
                    <a:lnTo>
                      <a:pt x="512" y="306"/>
                    </a:lnTo>
                    <a:lnTo>
                      <a:pt x="515" y="307"/>
                    </a:lnTo>
                    <a:lnTo>
                      <a:pt x="516" y="307"/>
                    </a:lnTo>
                    <a:lnTo>
                      <a:pt x="517" y="306"/>
                    </a:lnTo>
                    <a:lnTo>
                      <a:pt x="516" y="305"/>
                    </a:lnTo>
                    <a:lnTo>
                      <a:pt x="515" y="305"/>
                    </a:lnTo>
                    <a:lnTo>
                      <a:pt x="514" y="303"/>
                    </a:lnTo>
                    <a:lnTo>
                      <a:pt x="514" y="300"/>
                    </a:lnTo>
                    <a:lnTo>
                      <a:pt x="518" y="297"/>
                    </a:lnTo>
                    <a:lnTo>
                      <a:pt x="520" y="296"/>
                    </a:lnTo>
                    <a:lnTo>
                      <a:pt x="521" y="296"/>
                    </a:lnTo>
                    <a:lnTo>
                      <a:pt x="522" y="299"/>
                    </a:lnTo>
                    <a:lnTo>
                      <a:pt x="523" y="299"/>
                    </a:lnTo>
                    <a:lnTo>
                      <a:pt x="524" y="297"/>
                    </a:lnTo>
                    <a:lnTo>
                      <a:pt x="527" y="301"/>
                    </a:lnTo>
                    <a:lnTo>
                      <a:pt x="527" y="302"/>
                    </a:lnTo>
                    <a:lnTo>
                      <a:pt x="528" y="302"/>
                    </a:lnTo>
                    <a:lnTo>
                      <a:pt x="529" y="303"/>
                    </a:lnTo>
                    <a:lnTo>
                      <a:pt x="530" y="303"/>
                    </a:lnTo>
                    <a:lnTo>
                      <a:pt x="534" y="302"/>
                    </a:lnTo>
                    <a:lnTo>
                      <a:pt x="536" y="305"/>
                    </a:lnTo>
                    <a:lnTo>
                      <a:pt x="537" y="303"/>
                    </a:lnTo>
                    <a:lnTo>
                      <a:pt x="535" y="301"/>
                    </a:lnTo>
                    <a:lnTo>
                      <a:pt x="530" y="300"/>
                    </a:lnTo>
                    <a:lnTo>
                      <a:pt x="527" y="296"/>
                    </a:lnTo>
                    <a:lnTo>
                      <a:pt x="527" y="294"/>
                    </a:lnTo>
                    <a:lnTo>
                      <a:pt x="524" y="294"/>
                    </a:lnTo>
                    <a:lnTo>
                      <a:pt x="524" y="295"/>
                    </a:lnTo>
                    <a:lnTo>
                      <a:pt x="522" y="295"/>
                    </a:lnTo>
                    <a:lnTo>
                      <a:pt x="520" y="293"/>
                    </a:lnTo>
                    <a:lnTo>
                      <a:pt x="523" y="289"/>
                    </a:lnTo>
                    <a:lnTo>
                      <a:pt x="526" y="288"/>
                    </a:lnTo>
                    <a:lnTo>
                      <a:pt x="527" y="287"/>
                    </a:lnTo>
                    <a:lnTo>
                      <a:pt x="529" y="285"/>
                    </a:lnTo>
                    <a:lnTo>
                      <a:pt x="533" y="289"/>
                    </a:lnTo>
                    <a:lnTo>
                      <a:pt x="540" y="290"/>
                    </a:lnTo>
                    <a:lnTo>
                      <a:pt x="542" y="294"/>
                    </a:lnTo>
                    <a:lnTo>
                      <a:pt x="542" y="290"/>
                    </a:lnTo>
                    <a:lnTo>
                      <a:pt x="540" y="289"/>
                    </a:lnTo>
                    <a:lnTo>
                      <a:pt x="536" y="288"/>
                    </a:lnTo>
                    <a:lnTo>
                      <a:pt x="529" y="284"/>
                    </a:lnTo>
                    <a:lnTo>
                      <a:pt x="533" y="282"/>
                    </a:lnTo>
                    <a:lnTo>
                      <a:pt x="536" y="278"/>
                    </a:lnTo>
                    <a:lnTo>
                      <a:pt x="537" y="278"/>
                    </a:lnTo>
                    <a:lnTo>
                      <a:pt x="539" y="277"/>
                    </a:lnTo>
                    <a:lnTo>
                      <a:pt x="540" y="277"/>
                    </a:lnTo>
                    <a:lnTo>
                      <a:pt x="540" y="278"/>
                    </a:lnTo>
                    <a:lnTo>
                      <a:pt x="541" y="279"/>
                    </a:lnTo>
                    <a:lnTo>
                      <a:pt x="545" y="279"/>
                    </a:lnTo>
                    <a:lnTo>
                      <a:pt x="543" y="276"/>
                    </a:lnTo>
                    <a:lnTo>
                      <a:pt x="539" y="275"/>
                    </a:lnTo>
                    <a:lnTo>
                      <a:pt x="539" y="274"/>
                    </a:lnTo>
                    <a:lnTo>
                      <a:pt x="540" y="272"/>
                    </a:lnTo>
                    <a:lnTo>
                      <a:pt x="532" y="274"/>
                    </a:lnTo>
                    <a:lnTo>
                      <a:pt x="528" y="276"/>
                    </a:lnTo>
                    <a:lnTo>
                      <a:pt x="527" y="276"/>
                    </a:lnTo>
                    <a:lnTo>
                      <a:pt x="528" y="275"/>
                    </a:lnTo>
                    <a:lnTo>
                      <a:pt x="529" y="270"/>
                    </a:lnTo>
                    <a:lnTo>
                      <a:pt x="530" y="269"/>
                    </a:lnTo>
                    <a:lnTo>
                      <a:pt x="532" y="269"/>
                    </a:lnTo>
                    <a:lnTo>
                      <a:pt x="532" y="265"/>
                    </a:lnTo>
                    <a:lnTo>
                      <a:pt x="530" y="265"/>
                    </a:lnTo>
                    <a:lnTo>
                      <a:pt x="530" y="264"/>
                    </a:lnTo>
                    <a:lnTo>
                      <a:pt x="535" y="257"/>
                    </a:lnTo>
                    <a:lnTo>
                      <a:pt x="537" y="254"/>
                    </a:lnTo>
                    <a:lnTo>
                      <a:pt x="537" y="253"/>
                    </a:lnTo>
                    <a:lnTo>
                      <a:pt x="536" y="252"/>
                    </a:lnTo>
                    <a:lnTo>
                      <a:pt x="537" y="250"/>
                    </a:lnTo>
                    <a:lnTo>
                      <a:pt x="546" y="250"/>
                    </a:lnTo>
                    <a:lnTo>
                      <a:pt x="549" y="246"/>
                    </a:lnTo>
                    <a:lnTo>
                      <a:pt x="558" y="246"/>
                    </a:lnTo>
                    <a:lnTo>
                      <a:pt x="554" y="242"/>
                    </a:lnTo>
                    <a:lnTo>
                      <a:pt x="554" y="239"/>
                    </a:lnTo>
                    <a:lnTo>
                      <a:pt x="555" y="239"/>
                    </a:lnTo>
                    <a:lnTo>
                      <a:pt x="555" y="237"/>
                    </a:lnTo>
                    <a:lnTo>
                      <a:pt x="554" y="235"/>
                    </a:lnTo>
                    <a:lnTo>
                      <a:pt x="552" y="237"/>
                    </a:lnTo>
                    <a:lnTo>
                      <a:pt x="551" y="237"/>
                    </a:lnTo>
                    <a:lnTo>
                      <a:pt x="552" y="234"/>
                    </a:lnTo>
                    <a:lnTo>
                      <a:pt x="552" y="228"/>
                    </a:lnTo>
                    <a:lnTo>
                      <a:pt x="553" y="226"/>
                    </a:lnTo>
                    <a:lnTo>
                      <a:pt x="557" y="225"/>
                    </a:lnTo>
                    <a:lnTo>
                      <a:pt x="558" y="222"/>
                    </a:lnTo>
                    <a:lnTo>
                      <a:pt x="557" y="220"/>
                    </a:lnTo>
                    <a:lnTo>
                      <a:pt x="559" y="217"/>
                    </a:lnTo>
                    <a:lnTo>
                      <a:pt x="559" y="213"/>
                    </a:lnTo>
                    <a:lnTo>
                      <a:pt x="558" y="211"/>
                    </a:lnTo>
                    <a:lnTo>
                      <a:pt x="558" y="209"/>
                    </a:lnTo>
                    <a:lnTo>
                      <a:pt x="559" y="209"/>
                    </a:lnTo>
                    <a:lnTo>
                      <a:pt x="559" y="208"/>
                    </a:lnTo>
                    <a:lnTo>
                      <a:pt x="561" y="208"/>
                    </a:lnTo>
                    <a:lnTo>
                      <a:pt x="561" y="207"/>
                    </a:lnTo>
                    <a:lnTo>
                      <a:pt x="563" y="207"/>
                    </a:lnTo>
                    <a:lnTo>
                      <a:pt x="563" y="205"/>
                    </a:lnTo>
                    <a:lnTo>
                      <a:pt x="564" y="205"/>
                    </a:lnTo>
                    <a:lnTo>
                      <a:pt x="566" y="208"/>
                    </a:lnTo>
                    <a:lnTo>
                      <a:pt x="567" y="213"/>
                    </a:lnTo>
                    <a:lnTo>
                      <a:pt x="567" y="217"/>
                    </a:lnTo>
                    <a:lnTo>
                      <a:pt x="571" y="217"/>
                    </a:lnTo>
                    <a:lnTo>
                      <a:pt x="572" y="219"/>
                    </a:lnTo>
                    <a:lnTo>
                      <a:pt x="572" y="220"/>
                    </a:lnTo>
                    <a:lnTo>
                      <a:pt x="573" y="222"/>
                    </a:lnTo>
                    <a:lnTo>
                      <a:pt x="573" y="223"/>
                    </a:lnTo>
                    <a:lnTo>
                      <a:pt x="572" y="228"/>
                    </a:lnTo>
                    <a:lnTo>
                      <a:pt x="572" y="229"/>
                    </a:lnTo>
                    <a:lnTo>
                      <a:pt x="573" y="231"/>
                    </a:lnTo>
                    <a:lnTo>
                      <a:pt x="573" y="233"/>
                    </a:lnTo>
                    <a:lnTo>
                      <a:pt x="572" y="233"/>
                    </a:lnTo>
                    <a:lnTo>
                      <a:pt x="572" y="237"/>
                    </a:lnTo>
                    <a:lnTo>
                      <a:pt x="573" y="233"/>
                    </a:lnTo>
                    <a:lnTo>
                      <a:pt x="574" y="231"/>
                    </a:lnTo>
                    <a:lnTo>
                      <a:pt x="574" y="221"/>
                    </a:lnTo>
                    <a:lnTo>
                      <a:pt x="576" y="221"/>
                    </a:lnTo>
                    <a:lnTo>
                      <a:pt x="576" y="225"/>
                    </a:lnTo>
                    <a:lnTo>
                      <a:pt x="577" y="227"/>
                    </a:lnTo>
                    <a:lnTo>
                      <a:pt x="577" y="228"/>
                    </a:lnTo>
                    <a:lnTo>
                      <a:pt x="578" y="229"/>
                    </a:lnTo>
                    <a:lnTo>
                      <a:pt x="579" y="229"/>
                    </a:lnTo>
                    <a:lnTo>
                      <a:pt x="579" y="231"/>
                    </a:lnTo>
                    <a:lnTo>
                      <a:pt x="580" y="232"/>
                    </a:lnTo>
                    <a:lnTo>
                      <a:pt x="580" y="233"/>
                    </a:lnTo>
                    <a:lnTo>
                      <a:pt x="582" y="233"/>
                    </a:lnTo>
                    <a:lnTo>
                      <a:pt x="582" y="229"/>
                    </a:lnTo>
                    <a:lnTo>
                      <a:pt x="580" y="229"/>
                    </a:lnTo>
                    <a:lnTo>
                      <a:pt x="579" y="228"/>
                    </a:lnTo>
                    <a:lnTo>
                      <a:pt x="580" y="226"/>
                    </a:lnTo>
                    <a:lnTo>
                      <a:pt x="588" y="226"/>
                    </a:lnTo>
                    <a:lnTo>
                      <a:pt x="591" y="229"/>
                    </a:lnTo>
                    <a:lnTo>
                      <a:pt x="594" y="231"/>
                    </a:lnTo>
                    <a:lnTo>
                      <a:pt x="595" y="231"/>
                    </a:lnTo>
                    <a:lnTo>
                      <a:pt x="595" y="228"/>
                    </a:lnTo>
                    <a:lnTo>
                      <a:pt x="594" y="228"/>
                    </a:lnTo>
                    <a:lnTo>
                      <a:pt x="591" y="225"/>
                    </a:lnTo>
                    <a:lnTo>
                      <a:pt x="579" y="220"/>
                    </a:lnTo>
                    <a:lnTo>
                      <a:pt x="578" y="219"/>
                    </a:lnTo>
                    <a:lnTo>
                      <a:pt x="577" y="219"/>
                    </a:lnTo>
                    <a:lnTo>
                      <a:pt x="577" y="214"/>
                    </a:lnTo>
                    <a:lnTo>
                      <a:pt x="576" y="213"/>
                    </a:lnTo>
                    <a:lnTo>
                      <a:pt x="576" y="211"/>
                    </a:lnTo>
                    <a:lnTo>
                      <a:pt x="571" y="211"/>
                    </a:lnTo>
                    <a:lnTo>
                      <a:pt x="571" y="208"/>
                    </a:lnTo>
                    <a:lnTo>
                      <a:pt x="572" y="207"/>
                    </a:lnTo>
                    <a:lnTo>
                      <a:pt x="571" y="204"/>
                    </a:lnTo>
                    <a:lnTo>
                      <a:pt x="571" y="202"/>
                    </a:lnTo>
                    <a:lnTo>
                      <a:pt x="572" y="202"/>
                    </a:lnTo>
                    <a:lnTo>
                      <a:pt x="576" y="201"/>
                    </a:lnTo>
                    <a:lnTo>
                      <a:pt x="578" y="199"/>
                    </a:lnTo>
                    <a:lnTo>
                      <a:pt x="588" y="198"/>
                    </a:lnTo>
                    <a:lnTo>
                      <a:pt x="588" y="204"/>
                    </a:lnTo>
                    <a:lnTo>
                      <a:pt x="589" y="204"/>
                    </a:lnTo>
                    <a:lnTo>
                      <a:pt x="590" y="205"/>
                    </a:lnTo>
                    <a:lnTo>
                      <a:pt x="590" y="209"/>
                    </a:lnTo>
                    <a:lnTo>
                      <a:pt x="591" y="211"/>
                    </a:lnTo>
                    <a:lnTo>
                      <a:pt x="594" y="213"/>
                    </a:lnTo>
                    <a:lnTo>
                      <a:pt x="594" y="215"/>
                    </a:lnTo>
                    <a:lnTo>
                      <a:pt x="595" y="216"/>
                    </a:lnTo>
                    <a:lnTo>
                      <a:pt x="596" y="219"/>
                    </a:lnTo>
                    <a:lnTo>
                      <a:pt x="599" y="222"/>
                    </a:lnTo>
                    <a:lnTo>
                      <a:pt x="608" y="223"/>
                    </a:lnTo>
                    <a:lnTo>
                      <a:pt x="609" y="226"/>
                    </a:lnTo>
                    <a:lnTo>
                      <a:pt x="609" y="228"/>
                    </a:lnTo>
                    <a:lnTo>
                      <a:pt x="605" y="232"/>
                    </a:lnTo>
                    <a:lnTo>
                      <a:pt x="603" y="231"/>
                    </a:lnTo>
                    <a:lnTo>
                      <a:pt x="601" y="233"/>
                    </a:lnTo>
                    <a:lnTo>
                      <a:pt x="601" y="234"/>
                    </a:lnTo>
                    <a:lnTo>
                      <a:pt x="602" y="234"/>
                    </a:lnTo>
                    <a:lnTo>
                      <a:pt x="604" y="232"/>
                    </a:lnTo>
                    <a:lnTo>
                      <a:pt x="605" y="233"/>
                    </a:lnTo>
                    <a:lnTo>
                      <a:pt x="605" y="234"/>
                    </a:lnTo>
                    <a:lnTo>
                      <a:pt x="604" y="235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8"/>
                    </a:lnTo>
                    <a:lnTo>
                      <a:pt x="609" y="235"/>
                    </a:lnTo>
                    <a:lnTo>
                      <a:pt x="611" y="235"/>
                    </a:lnTo>
                    <a:lnTo>
                      <a:pt x="614" y="238"/>
                    </a:lnTo>
                    <a:lnTo>
                      <a:pt x="615" y="237"/>
                    </a:lnTo>
                    <a:lnTo>
                      <a:pt x="614" y="235"/>
                    </a:lnTo>
                    <a:lnTo>
                      <a:pt x="614" y="234"/>
                    </a:lnTo>
                    <a:lnTo>
                      <a:pt x="613" y="233"/>
                    </a:lnTo>
                    <a:lnTo>
                      <a:pt x="613" y="226"/>
                    </a:lnTo>
                    <a:lnTo>
                      <a:pt x="611" y="223"/>
                    </a:lnTo>
                    <a:lnTo>
                      <a:pt x="608" y="219"/>
                    </a:lnTo>
                    <a:lnTo>
                      <a:pt x="598" y="219"/>
                    </a:lnTo>
                    <a:lnTo>
                      <a:pt x="598" y="217"/>
                    </a:lnTo>
                    <a:lnTo>
                      <a:pt x="597" y="215"/>
                    </a:lnTo>
                    <a:lnTo>
                      <a:pt x="597" y="211"/>
                    </a:lnTo>
                    <a:lnTo>
                      <a:pt x="596" y="211"/>
                    </a:lnTo>
                    <a:lnTo>
                      <a:pt x="594" y="209"/>
                    </a:lnTo>
                    <a:lnTo>
                      <a:pt x="594" y="203"/>
                    </a:lnTo>
                    <a:lnTo>
                      <a:pt x="596" y="201"/>
                    </a:lnTo>
                    <a:lnTo>
                      <a:pt x="601" y="198"/>
                    </a:lnTo>
                    <a:lnTo>
                      <a:pt x="602" y="198"/>
                    </a:lnTo>
                    <a:lnTo>
                      <a:pt x="603" y="201"/>
                    </a:lnTo>
                    <a:lnTo>
                      <a:pt x="604" y="202"/>
                    </a:lnTo>
                    <a:lnTo>
                      <a:pt x="604" y="199"/>
                    </a:lnTo>
                    <a:lnTo>
                      <a:pt x="603" y="198"/>
                    </a:lnTo>
                    <a:lnTo>
                      <a:pt x="603" y="196"/>
                    </a:lnTo>
                    <a:lnTo>
                      <a:pt x="599" y="197"/>
                    </a:lnTo>
                    <a:lnTo>
                      <a:pt x="598" y="197"/>
                    </a:lnTo>
                    <a:lnTo>
                      <a:pt x="596" y="198"/>
                    </a:lnTo>
                    <a:lnTo>
                      <a:pt x="595" y="199"/>
                    </a:lnTo>
                    <a:lnTo>
                      <a:pt x="595" y="201"/>
                    </a:lnTo>
                    <a:lnTo>
                      <a:pt x="592" y="198"/>
                    </a:lnTo>
                    <a:lnTo>
                      <a:pt x="592" y="197"/>
                    </a:lnTo>
                    <a:lnTo>
                      <a:pt x="591" y="190"/>
                    </a:lnTo>
                    <a:lnTo>
                      <a:pt x="597" y="180"/>
                    </a:lnTo>
                    <a:lnTo>
                      <a:pt x="598" y="176"/>
                    </a:lnTo>
                    <a:lnTo>
                      <a:pt x="598" y="174"/>
                    </a:lnTo>
                    <a:lnTo>
                      <a:pt x="602" y="174"/>
                    </a:lnTo>
                    <a:lnTo>
                      <a:pt x="602" y="173"/>
                    </a:lnTo>
                    <a:lnTo>
                      <a:pt x="604" y="171"/>
                    </a:lnTo>
                    <a:lnTo>
                      <a:pt x="607" y="170"/>
                    </a:lnTo>
                    <a:lnTo>
                      <a:pt x="613" y="171"/>
                    </a:lnTo>
                    <a:lnTo>
                      <a:pt x="614" y="170"/>
                    </a:lnTo>
                    <a:lnTo>
                      <a:pt x="624" y="166"/>
                    </a:lnTo>
                    <a:lnTo>
                      <a:pt x="627" y="167"/>
                    </a:lnTo>
                    <a:lnTo>
                      <a:pt x="627" y="168"/>
                    </a:lnTo>
                    <a:lnTo>
                      <a:pt x="626" y="170"/>
                    </a:lnTo>
                    <a:lnTo>
                      <a:pt x="624" y="173"/>
                    </a:lnTo>
                    <a:lnTo>
                      <a:pt x="624" y="177"/>
                    </a:lnTo>
                    <a:lnTo>
                      <a:pt x="622" y="182"/>
                    </a:lnTo>
                    <a:lnTo>
                      <a:pt x="622" y="183"/>
                    </a:lnTo>
                    <a:lnTo>
                      <a:pt x="624" y="188"/>
                    </a:lnTo>
                    <a:lnTo>
                      <a:pt x="623" y="191"/>
                    </a:lnTo>
                    <a:lnTo>
                      <a:pt x="623" y="194"/>
                    </a:lnTo>
                    <a:lnTo>
                      <a:pt x="621" y="199"/>
                    </a:lnTo>
                    <a:lnTo>
                      <a:pt x="621" y="201"/>
                    </a:lnTo>
                    <a:lnTo>
                      <a:pt x="620" y="202"/>
                    </a:lnTo>
                    <a:lnTo>
                      <a:pt x="620" y="207"/>
                    </a:lnTo>
                    <a:lnTo>
                      <a:pt x="621" y="208"/>
                    </a:lnTo>
                    <a:lnTo>
                      <a:pt x="621" y="210"/>
                    </a:lnTo>
                    <a:lnTo>
                      <a:pt x="620" y="210"/>
                    </a:lnTo>
                    <a:lnTo>
                      <a:pt x="619" y="211"/>
                    </a:lnTo>
                    <a:lnTo>
                      <a:pt x="616" y="216"/>
                    </a:lnTo>
                    <a:lnTo>
                      <a:pt x="622" y="211"/>
                    </a:lnTo>
                    <a:lnTo>
                      <a:pt x="623" y="209"/>
                    </a:lnTo>
                    <a:lnTo>
                      <a:pt x="623" y="205"/>
                    </a:lnTo>
                    <a:lnTo>
                      <a:pt x="624" y="202"/>
                    </a:lnTo>
                    <a:lnTo>
                      <a:pt x="623" y="201"/>
                    </a:lnTo>
                    <a:lnTo>
                      <a:pt x="626" y="192"/>
                    </a:lnTo>
                    <a:lnTo>
                      <a:pt x="626" y="191"/>
                    </a:lnTo>
                    <a:lnTo>
                      <a:pt x="633" y="191"/>
                    </a:lnTo>
                    <a:lnTo>
                      <a:pt x="635" y="194"/>
                    </a:lnTo>
                    <a:lnTo>
                      <a:pt x="639" y="195"/>
                    </a:lnTo>
                    <a:lnTo>
                      <a:pt x="638" y="194"/>
                    </a:lnTo>
                    <a:lnTo>
                      <a:pt x="635" y="192"/>
                    </a:lnTo>
                    <a:lnTo>
                      <a:pt x="633" y="190"/>
                    </a:lnTo>
                    <a:lnTo>
                      <a:pt x="632" y="190"/>
                    </a:lnTo>
                    <a:lnTo>
                      <a:pt x="629" y="189"/>
                    </a:lnTo>
                    <a:lnTo>
                      <a:pt x="629" y="185"/>
                    </a:lnTo>
                    <a:lnTo>
                      <a:pt x="628" y="184"/>
                    </a:lnTo>
                    <a:lnTo>
                      <a:pt x="628" y="179"/>
                    </a:lnTo>
                    <a:lnTo>
                      <a:pt x="629" y="177"/>
                    </a:lnTo>
                    <a:lnTo>
                      <a:pt x="629" y="176"/>
                    </a:lnTo>
                    <a:lnTo>
                      <a:pt x="630" y="174"/>
                    </a:lnTo>
                    <a:lnTo>
                      <a:pt x="630" y="172"/>
                    </a:lnTo>
                    <a:lnTo>
                      <a:pt x="633" y="170"/>
                    </a:lnTo>
                    <a:lnTo>
                      <a:pt x="633" y="168"/>
                    </a:lnTo>
                    <a:lnTo>
                      <a:pt x="635" y="164"/>
                    </a:lnTo>
                    <a:lnTo>
                      <a:pt x="636" y="162"/>
                    </a:lnTo>
                    <a:lnTo>
                      <a:pt x="636" y="165"/>
                    </a:lnTo>
                    <a:lnTo>
                      <a:pt x="634" y="172"/>
                    </a:lnTo>
                    <a:lnTo>
                      <a:pt x="636" y="172"/>
                    </a:lnTo>
                    <a:lnTo>
                      <a:pt x="638" y="170"/>
                    </a:lnTo>
                    <a:lnTo>
                      <a:pt x="639" y="162"/>
                    </a:lnTo>
                    <a:lnTo>
                      <a:pt x="641" y="159"/>
                    </a:lnTo>
                    <a:lnTo>
                      <a:pt x="642" y="153"/>
                    </a:lnTo>
                    <a:lnTo>
                      <a:pt x="642" y="158"/>
                    </a:lnTo>
                    <a:lnTo>
                      <a:pt x="644" y="159"/>
                    </a:lnTo>
                    <a:lnTo>
                      <a:pt x="644" y="160"/>
                    </a:lnTo>
                    <a:lnTo>
                      <a:pt x="645" y="161"/>
                    </a:lnTo>
                    <a:lnTo>
                      <a:pt x="645" y="152"/>
                    </a:lnTo>
                    <a:lnTo>
                      <a:pt x="646" y="151"/>
                    </a:lnTo>
                    <a:lnTo>
                      <a:pt x="647" y="147"/>
                    </a:lnTo>
                    <a:lnTo>
                      <a:pt x="648" y="147"/>
                    </a:lnTo>
                    <a:lnTo>
                      <a:pt x="650" y="148"/>
                    </a:lnTo>
                    <a:lnTo>
                      <a:pt x="653" y="156"/>
                    </a:lnTo>
                    <a:lnTo>
                      <a:pt x="654" y="159"/>
                    </a:lnTo>
                    <a:lnTo>
                      <a:pt x="653" y="160"/>
                    </a:lnTo>
                    <a:lnTo>
                      <a:pt x="653" y="162"/>
                    </a:lnTo>
                    <a:lnTo>
                      <a:pt x="652" y="164"/>
                    </a:lnTo>
                    <a:lnTo>
                      <a:pt x="652" y="170"/>
                    </a:lnTo>
                    <a:lnTo>
                      <a:pt x="651" y="171"/>
                    </a:lnTo>
                    <a:lnTo>
                      <a:pt x="651" y="176"/>
                    </a:lnTo>
                    <a:lnTo>
                      <a:pt x="650" y="177"/>
                    </a:lnTo>
                    <a:lnTo>
                      <a:pt x="650" y="185"/>
                    </a:lnTo>
                    <a:lnTo>
                      <a:pt x="652" y="188"/>
                    </a:lnTo>
                    <a:lnTo>
                      <a:pt x="652" y="194"/>
                    </a:lnTo>
                    <a:lnTo>
                      <a:pt x="651" y="194"/>
                    </a:lnTo>
                    <a:lnTo>
                      <a:pt x="647" y="197"/>
                    </a:lnTo>
                    <a:lnTo>
                      <a:pt x="648" y="199"/>
                    </a:lnTo>
                    <a:lnTo>
                      <a:pt x="647" y="201"/>
                    </a:lnTo>
                    <a:lnTo>
                      <a:pt x="647" y="208"/>
                    </a:lnTo>
                    <a:lnTo>
                      <a:pt x="646" y="209"/>
                    </a:lnTo>
                    <a:lnTo>
                      <a:pt x="645" y="208"/>
                    </a:lnTo>
                    <a:lnTo>
                      <a:pt x="645" y="211"/>
                    </a:lnTo>
                    <a:lnTo>
                      <a:pt x="644" y="215"/>
                    </a:lnTo>
                    <a:lnTo>
                      <a:pt x="642" y="217"/>
                    </a:lnTo>
                    <a:lnTo>
                      <a:pt x="641" y="219"/>
                    </a:lnTo>
                    <a:lnTo>
                      <a:pt x="638" y="221"/>
                    </a:lnTo>
                    <a:lnTo>
                      <a:pt x="635" y="222"/>
                    </a:lnTo>
                    <a:lnTo>
                      <a:pt x="635" y="225"/>
                    </a:lnTo>
                    <a:lnTo>
                      <a:pt x="636" y="226"/>
                    </a:lnTo>
                    <a:lnTo>
                      <a:pt x="633" y="229"/>
                    </a:lnTo>
                    <a:lnTo>
                      <a:pt x="633" y="232"/>
                    </a:lnTo>
                    <a:lnTo>
                      <a:pt x="634" y="233"/>
                    </a:lnTo>
                    <a:lnTo>
                      <a:pt x="634" y="232"/>
                    </a:lnTo>
                    <a:lnTo>
                      <a:pt x="635" y="231"/>
                    </a:lnTo>
                    <a:lnTo>
                      <a:pt x="638" y="226"/>
                    </a:lnTo>
                    <a:lnTo>
                      <a:pt x="645" y="219"/>
                    </a:lnTo>
                    <a:lnTo>
                      <a:pt x="647" y="217"/>
                    </a:lnTo>
                    <a:lnTo>
                      <a:pt x="651" y="208"/>
                    </a:lnTo>
                    <a:lnTo>
                      <a:pt x="652" y="207"/>
                    </a:lnTo>
                    <a:lnTo>
                      <a:pt x="653" y="203"/>
                    </a:lnTo>
                    <a:lnTo>
                      <a:pt x="654" y="202"/>
                    </a:lnTo>
                    <a:lnTo>
                      <a:pt x="654" y="197"/>
                    </a:lnTo>
                    <a:lnTo>
                      <a:pt x="655" y="197"/>
                    </a:lnTo>
                    <a:lnTo>
                      <a:pt x="655" y="196"/>
                    </a:lnTo>
                    <a:lnTo>
                      <a:pt x="657" y="195"/>
                    </a:lnTo>
                    <a:lnTo>
                      <a:pt x="658" y="196"/>
                    </a:lnTo>
                    <a:lnTo>
                      <a:pt x="658" y="197"/>
                    </a:lnTo>
                    <a:lnTo>
                      <a:pt x="663" y="202"/>
                    </a:lnTo>
                    <a:lnTo>
                      <a:pt x="669" y="203"/>
                    </a:lnTo>
                    <a:lnTo>
                      <a:pt x="671" y="205"/>
                    </a:lnTo>
                    <a:lnTo>
                      <a:pt x="672" y="205"/>
                    </a:lnTo>
                    <a:lnTo>
                      <a:pt x="670" y="203"/>
                    </a:lnTo>
                    <a:lnTo>
                      <a:pt x="666" y="201"/>
                    </a:lnTo>
                    <a:lnTo>
                      <a:pt x="665" y="198"/>
                    </a:lnTo>
                    <a:lnTo>
                      <a:pt x="664" y="195"/>
                    </a:lnTo>
                    <a:lnTo>
                      <a:pt x="663" y="194"/>
                    </a:lnTo>
                    <a:lnTo>
                      <a:pt x="659" y="191"/>
                    </a:lnTo>
                    <a:lnTo>
                      <a:pt x="657" y="189"/>
                    </a:lnTo>
                    <a:lnTo>
                      <a:pt x="657" y="186"/>
                    </a:lnTo>
                    <a:lnTo>
                      <a:pt x="659" y="179"/>
                    </a:lnTo>
                    <a:lnTo>
                      <a:pt x="658" y="177"/>
                    </a:lnTo>
                    <a:lnTo>
                      <a:pt x="658" y="174"/>
                    </a:lnTo>
                    <a:lnTo>
                      <a:pt x="657" y="173"/>
                    </a:lnTo>
                    <a:lnTo>
                      <a:pt x="657" y="172"/>
                    </a:lnTo>
                    <a:lnTo>
                      <a:pt x="658" y="172"/>
                    </a:lnTo>
                    <a:lnTo>
                      <a:pt x="663" y="171"/>
                    </a:lnTo>
                    <a:lnTo>
                      <a:pt x="669" y="167"/>
                    </a:lnTo>
                    <a:lnTo>
                      <a:pt x="671" y="165"/>
                    </a:lnTo>
                    <a:lnTo>
                      <a:pt x="671" y="162"/>
                    </a:lnTo>
                    <a:lnTo>
                      <a:pt x="670" y="161"/>
                    </a:lnTo>
                    <a:lnTo>
                      <a:pt x="670" y="160"/>
                    </a:lnTo>
                    <a:lnTo>
                      <a:pt x="669" y="158"/>
                    </a:lnTo>
                    <a:lnTo>
                      <a:pt x="671" y="158"/>
                    </a:lnTo>
                    <a:lnTo>
                      <a:pt x="681" y="151"/>
                    </a:lnTo>
                    <a:lnTo>
                      <a:pt x="682" y="149"/>
                    </a:lnTo>
                    <a:lnTo>
                      <a:pt x="682" y="151"/>
                    </a:lnTo>
                    <a:lnTo>
                      <a:pt x="677" y="155"/>
                    </a:lnTo>
                    <a:lnTo>
                      <a:pt x="675" y="160"/>
                    </a:lnTo>
                    <a:lnTo>
                      <a:pt x="673" y="160"/>
                    </a:lnTo>
                    <a:lnTo>
                      <a:pt x="673" y="161"/>
                    </a:lnTo>
                    <a:lnTo>
                      <a:pt x="675" y="162"/>
                    </a:lnTo>
                    <a:lnTo>
                      <a:pt x="676" y="162"/>
                    </a:lnTo>
                    <a:lnTo>
                      <a:pt x="677" y="164"/>
                    </a:lnTo>
                    <a:lnTo>
                      <a:pt x="676" y="164"/>
                    </a:lnTo>
                    <a:lnTo>
                      <a:pt x="676" y="166"/>
                    </a:lnTo>
                    <a:lnTo>
                      <a:pt x="679" y="170"/>
                    </a:lnTo>
                    <a:lnTo>
                      <a:pt x="681" y="168"/>
                    </a:lnTo>
                    <a:lnTo>
                      <a:pt x="678" y="166"/>
                    </a:lnTo>
                    <a:lnTo>
                      <a:pt x="678" y="165"/>
                    </a:lnTo>
                    <a:lnTo>
                      <a:pt x="681" y="164"/>
                    </a:lnTo>
                    <a:lnTo>
                      <a:pt x="681" y="160"/>
                    </a:lnTo>
                    <a:lnTo>
                      <a:pt x="682" y="160"/>
                    </a:lnTo>
                    <a:lnTo>
                      <a:pt x="685" y="159"/>
                    </a:lnTo>
                    <a:lnTo>
                      <a:pt x="686" y="159"/>
                    </a:lnTo>
                    <a:lnTo>
                      <a:pt x="685" y="161"/>
                    </a:lnTo>
                    <a:lnTo>
                      <a:pt x="684" y="165"/>
                    </a:lnTo>
                    <a:lnTo>
                      <a:pt x="683" y="166"/>
                    </a:lnTo>
                    <a:lnTo>
                      <a:pt x="685" y="166"/>
                    </a:lnTo>
                    <a:lnTo>
                      <a:pt x="686" y="164"/>
                    </a:lnTo>
                    <a:lnTo>
                      <a:pt x="688" y="162"/>
                    </a:lnTo>
                    <a:lnTo>
                      <a:pt x="688" y="161"/>
                    </a:lnTo>
                    <a:lnTo>
                      <a:pt x="686" y="155"/>
                    </a:lnTo>
                    <a:lnTo>
                      <a:pt x="691" y="155"/>
                    </a:lnTo>
                    <a:lnTo>
                      <a:pt x="691" y="153"/>
                    </a:lnTo>
                    <a:lnTo>
                      <a:pt x="689" y="152"/>
                    </a:lnTo>
                    <a:lnTo>
                      <a:pt x="686" y="152"/>
                    </a:lnTo>
                    <a:lnTo>
                      <a:pt x="688" y="147"/>
                    </a:lnTo>
                    <a:lnTo>
                      <a:pt x="689" y="143"/>
                    </a:lnTo>
                    <a:lnTo>
                      <a:pt x="690" y="141"/>
                    </a:lnTo>
                    <a:lnTo>
                      <a:pt x="692" y="140"/>
                    </a:lnTo>
                    <a:lnTo>
                      <a:pt x="695" y="140"/>
                    </a:lnTo>
                    <a:lnTo>
                      <a:pt x="702" y="145"/>
                    </a:lnTo>
                    <a:lnTo>
                      <a:pt x="702" y="148"/>
                    </a:lnTo>
                    <a:lnTo>
                      <a:pt x="703" y="149"/>
                    </a:lnTo>
                    <a:lnTo>
                      <a:pt x="702" y="152"/>
                    </a:lnTo>
                    <a:lnTo>
                      <a:pt x="703" y="154"/>
                    </a:lnTo>
                    <a:lnTo>
                      <a:pt x="706" y="155"/>
                    </a:lnTo>
                    <a:lnTo>
                      <a:pt x="707" y="156"/>
                    </a:lnTo>
                    <a:lnTo>
                      <a:pt x="710" y="158"/>
                    </a:lnTo>
                    <a:lnTo>
                      <a:pt x="716" y="165"/>
                    </a:lnTo>
                    <a:lnTo>
                      <a:pt x="717" y="167"/>
                    </a:lnTo>
                    <a:lnTo>
                      <a:pt x="717" y="170"/>
                    </a:lnTo>
                    <a:lnTo>
                      <a:pt x="722" y="174"/>
                    </a:lnTo>
                    <a:lnTo>
                      <a:pt x="719" y="174"/>
                    </a:lnTo>
                    <a:lnTo>
                      <a:pt x="720" y="176"/>
                    </a:lnTo>
                    <a:lnTo>
                      <a:pt x="723" y="176"/>
                    </a:lnTo>
                    <a:lnTo>
                      <a:pt x="725" y="174"/>
                    </a:lnTo>
                    <a:lnTo>
                      <a:pt x="725" y="173"/>
                    </a:lnTo>
                    <a:lnTo>
                      <a:pt x="722" y="172"/>
                    </a:lnTo>
                    <a:lnTo>
                      <a:pt x="722" y="168"/>
                    </a:lnTo>
                    <a:lnTo>
                      <a:pt x="721" y="166"/>
                    </a:lnTo>
                    <a:lnTo>
                      <a:pt x="716" y="164"/>
                    </a:lnTo>
                    <a:lnTo>
                      <a:pt x="717" y="162"/>
                    </a:lnTo>
                    <a:lnTo>
                      <a:pt x="720" y="164"/>
                    </a:lnTo>
                    <a:lnTo>
                      <a:pt x="721" y="162"/>
                    </a:lnTo>
                    <a:lnTo>
                      <a:pt x="721" y="160"/>
                    </a:lnTo>
                    <a:lnTo>
                      <a:pt x="720" y="160"/>
                    </a:lnTo>
                    <a:lnTo>
                      <a:pt x="717" y="159"/>
                    </a:lnTo>
                    <a:lnTo>
                      <a:pt x="717" y="153"/>
                    </a:lnTo>
                    <a:lnTo>
                      <a:pt x="716" y="151"/>
                    </a:lnTo>
                    <a:lnTo>
                      <a:pt x="717" y="148"/>
                    </a:lnTo>
                    <a:lnTo>
                      <a:pt x="717" y="147"/>
                    </a:lnTo>
                    <a:lnTo>
                      <a:pt x="716" y="146"/>
                    </a:lnTo>
                    <a:lnTo>
                      <a:pt x="717" y="146"/>
                    </a:lnTo>
                    <a:lnTo>
                      <a:pt x="717" y="145"/>
                    </a:lnTo>
                    <a:lnTo>
                      <a:pt x="720" y="146"/>
                    </a:lnTo>
                    <a:lnTo>
                      <a:pt x="721" y="145"/>
                    </a:lnTo>
                    <a:lnTo>
                      <a:pt x="721" y="149"/>
                    </a:lnTo>
                    <a:lnTo>
                      <a:pt x="722" y="151"/>
                    </a:lnTo>
                    <a:lnTo>
                      <a:pt x="722" y="141"/>
                    </a:lnTo>
                    <a:lnTo>
                      <a:pt x="723" y="141"/>
                    </a:lnTo>
                    <a:lnTo>
                      <a:pt x="725" y="140"/>
                    </a:lnTo>
                    <a:lnTo>
                      <a:pt x="719" y="142"/>
                    </a:lnTo>
                    <a:lnTo>
                      <a:pt x="714" y="142"/>
                    </a:lnTo>
                    <a:lnTo>
                      <a:pt x="711" y="139"/>
                    </a:lnTo>
                    <a:lnTo>
                      <a:pt x="714" y="136"/>
                    </a:lnTo>
                    <a:lnTo>
                      <a:pt x="720" y="136"/>
                    </a:lnTo>
                    <a:lnTo>
                      <a:pt x="721" y="135"/>
                    </a:lnTo>
                    <a:lnTo>
                      <a:pt x="722" y="133"/>
                    </a:lnTo>
                    <a:lnTo>
                      <a:pt x="725" y="130"/>
                    </a:lnTo>
                    <a:lnTo>
                      <a:pt x="725" y="129"/>
                    </a:lnTo>
                    <a:lnTo>
                      <a:pt x="721" y="130"/>
                    </a:lnTo>
                    <a:lnTo>
                      <a:pt x="720" y="133"/>
                    </a:lnTo>
                    <a:lnTo>
                      <a:pt x="719" y="133"/>
                    </a:lnTo>
                    <a:lnTo>
                      <a:pt x="714" y="131"/>
                    </a:lnTo>
                    <a:lnTo>
                      <a:pt x="713" y="133"/>
                    </a:lnTo>
                    <a:lnTo>
                      <a:pt x="713" y="134"/>
                    </a:lnTo>
                    <a:lnTo>
                      <a:pt x="711" y="135"/>
                    </a:lnTo>
                    <a:lnTo>
                      <a:pt x="708" y="136"/>
                    </a:lnTo>
                    <a:lnTo>
                      <a:pt x="707" y="135"/>
                    </a:lnTo>
                    <a:lnTo>
                      <a:pt x="704" y="131"/>
                    </a:lnTo>
                    <a:lnTo>
                      <a:pt x="700" y="133"/>
                    </a:lnTo>
                    <a:lnTo>
                      <a:pt x="697" y="130"/>
                    </a:lnTo>
                    <a:lnTo>
                      <a:pt x="696" y="127"/>
                    </a:lnTo>
                    <a:lnTo>
                      <a:pt x="696" y="124"/>
                    </a:lnTo>
                    <a:lnTo>
                      <a:pt x="697" y="124"/>
                    </a:lnTo>
                    <a:lnTo>
                      <a:pt x="698" y="123"/>
                    </a:lnTo>
                    <a:lnTo>
                      <a:pt x="698" y="122"/>
                    </a:lnTo>
                    <a:lnTo>
                      <a:pt x="694" y="123"/>
                    </a:lnTo>
                    <a:lnTo>
                      <a:pt x="691" y="123"/>
                    </a:lnTo>
                    <a:lnTo>
                      <a:pt x="689" y="121"/>
                    </a:lnTo>
                    <a:lnTo>
                      <a:pt x="689" y="118"/>
                    </a:lnTo>
                    <a:lnTo>
                      <a:pt x="686" y="118"/>
                    </a:lnTo>
                    <a:lnTo>
                      <a:pt x="686" y="117"/>
                    </a:lnTo>
                    <a:lnTo>
                      <a:pt x="688" y="116"/>
                    </a:lnTo>
                    <a:lnTo>
                      <a:pt x="689" y="113"/>
                    </a:lnTo>
                    <a:lnTo>
                      <a:pt x="691" y="112"/>
                    </a:lnTo>
                    <a:lnTo>
                      <a:pt x="692" y="112"/>
                    </a:lnTo>
                    <a:lnTo>
                      <a:pt x="695" y="110"/>
                    </a:lnTo>
                    <a:lnTo>
                      <a:pt x="696" y="110"/>
                    </a:lnTo>
                    <a:lnTo>
                      <a:pt x="696" y="112"/>
                    </a:lnTo>
                    <a:lnTo>
                      <a:pt x="697" y="113"/>
                    </a:lnTo>
                    <a:lnTo>
                      <a:pt x="698" y="117"/>
                    </a:lnTo>
                    <a:lnTo>
                      <a:pt x="698" y="113"/>
                    </a:lnTo>
                    <a:lnTo>
                      <a:pt x="700" y="112"/>
                    </a:lnTo>
                    <a:lnTo>
                      <a:pt x="700" y="105"/>
                    </a:lnTo>
                    <a:lnTo>
                      <a:pt x="701" y="104"/>
                    </a:lnTo>
                    <a:lnTo>
                      <a:pt x="703" y="104"/>
                    </a:lnTo>
                    <a:lnTo>
                      <a:pt x="703" y="108"/>
                    </a:lnTo>
                    <a:lnTo>
                      <a:pt x="704" y="110"/>
                    </a:lnTo>
                    <a:lnTo>
                      <a:pt x="704" y="111"/>
                    </a:lnTo>
                    <a:lnTo>
                      <a:pt x="707" y="111"/>
                    </a:lnTo>
                    <a:lnTo>
                      <a:pt x="708" y="112"/>
                    </a:lnTo>
                    <a:lnTo>
                      <a:pt x="711" y="118"/>
                    </a:lnTo>
                    <a:lnTo>
                      <a:pt x="711" y="119"/>
                    </a:lnTo>
                    <a:lnTo>
                      <a:pt x="713" y="122"/>
                    </a:lnTo>
                    <a:lnTo>
                      <a:pt x="713" y="123"/>
                    </a:lnTo>
                    <a:lnTo>
                      <a:pt x="715" y="125"/>
                    </a:lnTo>
                    <a:lnTo>
                      <a:pt x="715" y="119"/>
                    </a:lnTo>
                    <a:lnTo>
                      <a:pt x="714" y="119"/>
                    </a:lnTo>
                    <a:lnTo>
                      <a:pt x="714" y="118"/>
                    </a:lnTo>
                    <a:lnTo>
                      <a:pt x="715" y="117"/>
                    </a:lnTo>
                    <a:lnTo>
                      <a:pt x="711" y="113"/>
                    </a:lnTo>
                    <a:lnTo>
                      <a:pt x="711" y="111"/>
                    </a:lnTo>
                    <a:lnTo>
                      <a:pt x="720" y="103"/>
                    </a:lnTo>
                    <a:lnTo>
                      <a:pt x="721" y="103"/>
                    </a:lnTo>
                    <a:lnTo>
                      <a:pt x="721" y="105"/>
                    </a:lnTo>
                    <a:lnTo>
                      <a:pt x="720" y="106"/>
                    </a:lnTo>
                    <a:lnTo>
                      <a:pt x="720" y="108"/>
                    </a:lnTo>
                    <a:lnTo>
                      <a:pt x="721" y="108"/>
                    </a:lnTo>
                    <a:lnTo>
                      <a:pt x="723" y="105"/>
                    </a:lnTo>
                    <a:lnTo>
                      <a:pt x="725" y="105"/>
                    </a:lnTo>
                    <a:lnTo>
                      <a:pt x="725" y="115"/>
                    </a:lnTo>
                    <a:lnTo>
                      <a:pt x="727" y="112"/>
                    </a:lnTo>
                    <a:lnTo>
                      <a:pt x="727" y="111"/>
                    </a:lnTo>
                    <a:lnTo>
                      <a:pt x="726" y="108"/>
                    </a:lnTo>
                    <a:lnTo>
                      <a:pt x="732" y="106"/>
                    </a:lnTo>
                    <a:lnTo>
                      <a:pt x="733" y="108"/>
                    </a:lnTo>
                    <a:lnTo>
                      <a:pt x="733" y="111"/>
                    </a:lnTo>
                    <a:lnTo>
                      <a:pt x="732" y="113"/>
                    </a:lnTo>
                    <a:lnTo>
                      <a:pt x="731" y="115"/>
                    </a:lnTo>
                    <a:lnTo>
                      <a:pt x="732" y="116"/>
                    </a:lnTo>
                    <a:lnTo>
                      <a:pt x="732" y="121"/>
                    </a:lnTo>
                    <a:lnTo>
                      <a:pt x="733" y="123"/>
                    </a:lnTo>
                    <a:lnTo>
                      <a:pt x="732" y="124"/>
                    </a:lnTo>
                    <a:lnTo>
                      <a:pt x="731" y="124"/>
                    </a:lnTo>
                    <a:lnTo>
                      <a:pt x="731" y="125"/>
                    </a:lnTo>
                    <a:lnTo>
                      <a:pt x="732" y="127"/>
                    </a:lnTo>
                    <a:lnTo>
                      <a:pt x="738" y="125"/>
                    </a:lnTo>
                    <a:lnTo>
                      <a:pt x="742" y="128"/>
                    </a:lnTo>
                    <a:lnTo>
                      <a:pt x="744" y="128"/>
                    </a:lnTo>
                    <a:lnTo>
                      <a:pt x="741" y="125"/>
                    </a:lnTo>
                    <a:lnTo>
                      <a:pt x="734" y="123"/>
                    </a:lnTo>
                    <a:lnTo>
                      <a:pt x="734" y="121"/>
                    </a:lnTo>
                    <a:lnTo>
                      <a:pt x="735" y="117"/>
                    </a:lnTo>
                    <a:lnTo>
                      <a:pt x="737" y="112"/>
                    </a:lnTo>
                    <a:lnTo>
                      <a:pt x="735" y="112"/>
                    </a:lnTo>
                    <a:lnTo>
                      <a:pt x="737" y="111"/>
                    </a:lnTo>
                    <a:lnTo>
                      <a:pt x="740" y="111"/>
                    </a:lnTo>
                    <a:lnTo>
                      <a:pt x="741" y="112"/>
                    </a:lnTo>
                    <a:lnTo>
                      <a:pt x="744" y="113"/>
                    </a:lnTo>
                    <a:lnTo>
                      <a:pt x="745" y="113"/>
                    </a:lnTo>
                    <a:lnTo>
                      <a:pt x="745" y="116"/>
                    </a:lnTo>
                    <a:lnTo>
                      <a:pt x="748" y="116"/>
                    </a:lnTo>
                    <a:lnTo>
                      <a:pt x="760" y="117"/>
                    </a:lnTo>
                    <a:lnTo>
                      <a:pt x="762" y="118"/>
                    </a:lnTo>
                    <a:lnTo>
                      <a:pt x="762" y="119"/>
                    </a:lnTo>
                    <a:lnTo>
                      <a:pt x="757" y="128"/>
                    </a:lnTo>
                    <a:lnTo>
                      <a:pt x="756" y="129"/>
                    </a:lnTo>
                    <a:lnTo>
                      <a:pt x="754" y="129"/>
                    </a:lnTo>
                    <a:lnTo>
                      <a:pt x="744" y="133"/>
                    </a:lnTo>
                    <a:lnTo>
                      <a:pt x="739" y="133"/>
                    </a:lnTo>
                    <a:lnTo>
                      <a:pt x="737" y="135"/>
                    </a:lnTo>
                    <a:lnTo>
                      <a:pt x="732" y="137"/>
                    </a:lnTo>
                    <a:lnTo>
                      <a:pt x="733" y="139"/>
                    </a:lnTo>
                    <a:lnTo>
                      <a:pt x="734" y="139"/>
                    </a:lnTo>
                    <a:lnTo>
                      <a:pt x="737" y="136"/>
                    </a:lnTo>
                    <a:lnTo>
                      <a:pt x="747" y="134"/>
                    </a:lnTo>
                    <a:lnTo>
                      <a:pt x="751" y="131"/>
                    </a:lnTo>
                    <a:lnTo>
                      <a:pt x="757" y="130"/>
                    </a:lnTo>
                    <a:lnTo>
                      <a:pt x="762" y="125"/>
                    </a:lnTo>
                    <a:lnTo>
                      <a:pt x="763" y="125"/>
                    </a:lnTo>
                    <a:lnTo>
                      <a:pt x="763" y="139"/>
                    </a:lnTo>
                    <a:lnTo>
                      <a:pt x="764" y="140"/>
                    </a:lnTo>
                    <a:lnTo>
                      <a:pt x="765" y="140"/>
                    </a:lnTo>
                    <a:lnTo>
                      <a:pt x="766" y="139"/>
                    </a:lnTo>
                    <a:lnTo>
                      <a:pt x="768" y="139"/>
                    </a:lnTo>
                    <a:lnTo>
                      <a:pt x="768" y="145"/>
                    </a:lnTo>
                    <a:lnTo>
                      <a:pt x="769" y="147"/>
                    </a:lnTo>
                    <a:lnTo>
                      <a:pt x="768" y="147"/>
                    </a:lnTo>
                    <a:lnTo>
                      <a:pt x="768" y="148"/>
                    </a:lnTo>
                    <a:lnTo>
                      <a:pt x="766" y="149"/>
                    </a:lnTo>
                    <a:lnTo>
                      <a:pt x="768" y="151"/>
                    </a:lnTo>
                    <a:lnTo>
                      <a:pt x="769" y="149"/>
                    </a:lnTo>
                    <a:lnTo>
                      <a:pt x="775" y="145"/>
                    </a:lnTo>
                    <a:lnTo>
                      <a:pt x="775" y="143"/>
                    </a:lnTo>
                    <a:lnTo>
                      <a:pt x="776" y="143"/>
                    </a:lnTo>
                    <a:lnTo>
                      <a:pt x="776" y="146"/>
                    </a:lnTo>
                    <a:lnTo>
                      <a:pt x="777" y="146"/>
                    </a:lnTo>
                    <a:lnTo>
                      <a:pt x="777" y="147"/>
                    </a:lnTo>
                    <a:lnTo>
                      <a:pt x="776" y="149"/>
                    </a:lnTo>
                    <a:lnTo>
                      <a:pt x="781" y="146"/>
                    </a:lnTo>
                    <a:lnTo>
                      <a:pt x="782" y="145"/>
                    </a:lnTo>
                    <a:lnTo>
                      <a:pt x="783" y="145"/>
                    </a:lnTo>
                    <a:lnTo>
                      <a:pt x="783" y="142"/>
                    </a:lnTo>
                    <a:lnTo>
                      <a:pt x="784" y="141"/>
                    </a:lnTo>
                    <a:lnTo>
                      <a:pt x="785" y="141"/>
                    </a:lnTo>
                    <a:lnTo>
                      <a:pt x="783" y="139"/>
                    </a:lnTo>
                    <a:lnTo>
                      <a:pt x="775" y="139"/>
                    </a:lnTo>
                    <a:lnTo>
                      <a:pt x="773" y="137"/>
                    </a:lnTo>
                    <a:lnTo>
                      <a:pt x="770" y="131"/>
                    </a:lnTo>
                    <a:lnTo>
                      <a:pt x="772" y="131"/>
                    </a:lnTo>
                    <a:lnTo>
                      <a:pt x="772" y="130"/>
                    </a:lnTo>
                    <a:lnTo>
                      <a:pt x="773" y="130"/>
                    </a:lnTo>
                    <a:lnTo>
                      <a:pt x="773" y="129"/>
                    </a:lnTo>
                    <a:lnTo>
                      <a:pt x="777" y="129"/>
                    </a:lnTo>
                    <a:lnTo>
                      <a:pt x="778" y="128"/>
                    </a:lnTo>
                    <a:lnTo>
                      <a:pt x="779" y="125"/>
                    </a:lnTo>
                    <a:lnTo>
                      <a:pt x="778" y="124"/>
                    </a:lnTo>
                    <a:lnTo>
                      <a:pt x="776" y="123"/>
                    </a:lnTo>
                    <a:lnTo>
                      <a:pt x="775" y="123"/>
                    </a:lnTo>
                    <a:lnTo>
                      <a:pt x="776" y="122"/>
                    </a:lnTo>
                    <a:lnTo>
                      <a:pt x="779" y="121"/>
                    </a:lnTo>
                    <a:lnTo>
                      <a:pt x="781" y="119"/>
                    </a:lnTo>
                    <a:lnTo>
                      <a:pt x="776" y="119"/>
                    </a:lnTo>
                    <a:lnTo>
                      <a:pt x="775" y="118"/>
                    </a:lnTo>
                    <a:lnTo>
                      <a:pt x="772" y="117"/>
                    </a:lnTo>
                    <a:lnTo>
                      <a:pt x="773" y="116"/>
                    </a:lnTo>
                    <a:lnTo>
                      <a:pt x="778" y="115"/>
                    </a:lnTo>
                    <a:lnTo>
                      <a:pt x="783" y="115"/>
                    </a:lnTo>
                    <a:lnTo>
                      <a:pt x="783" y="113"/>
                    </a:lnTo>
                    <a:lnTo>
                      <a:pt x="784" y="113"/>
                    </a:lnTo>
                    <a:lnTo>
                      <a:pt x="782" y="111"/>
                    </a:lnTo>
                    <a:lnTo>
                      <a:pt x="775" y="113"/>
                    </a:lnTo>
                    <a:lnTo>
                      <a:pt x="776" y="111"/>
                    </a:lnTo>
                    <a:lnTo>
                      <a:pt x="779" y="109"/>
                    </a:lnTo>
                    <a:lnTo>
                      <a:pt x="787" y="108"/>
                    </a:lnTo>
                    <a:lnTo>
                      <a:pt x="788" y="105"/>
                    </a:lnTo>
                    <a:lnTo>
                      <a:pt x="784" y="106"/>
                    </a:lnTo>
                    <a:lnTo>
                      <a:pt x="784" y="105"/>
                    </a:lnTo>
                    <a:lnTo>
                      <a:pt x="785" y="103"/>
                    </a:lnTo>
                    <a:lnTo>
                      <a:pt x="784" y="103"/>
                    </a:lnTo>
                    <a:lnTo>
                      <a:pt x="783" y="104"/>
                    </a:lnTo>
                    <a:lnTo>
                      <a:pt x="782" y="104"/>
                    </a:lnTo>
                    <a:lnTo>
                      <a:pt x="783" y="103"/>
                    </a:lnTo>
                    <a:lnTo>
                      <a:pt x="784" y="98"/>
                    </a:lnTo>
                    <a:lnTo>
                      <a:pt x="785" y="97"/>
                    </a:lnTo>
                    <a:lnTo>
                      <a:pt x="787" y="97"/>
                    </a:lnTo>
                    <a:lnTo>
                      <a:pt x="788" y="96"/>
                    </a:lnTo>
                    <a:lnTo>
                      <a:pt x="789" y="92"/>
                    </a:lnTo>
                    <a:lnTo>
                      <a:pt x="794" y="87"/>
                    </a:lnTo>
                    <a:lnTo>
                      <a:pt x="797" y="82"/>
                    </a:lnTo>
                    <a:lnTo>
                      <a:pt x="797" y="81"/>
                    </a:lnTo>
                    <a:lnTo>
                      <a:pt x="801" y="80"/>
                    </a:lnTo>
                    <a:lnTo>
                      <a:pt x="813" y="81"/>
                    </a:lnTo>
                    <a:lnTo>
                      <a:pt x="818" y="84"/>
                    </a:lnTo>
                    <a:lnTo>
                      <a:pt x="818" y="85"/>
                    </a:lnTo>
                    <a:lnTo>
                      <a:pt x="819" y="86"/>
                    </a:lnTo>
                    <a:lnTo>
                      <a:pt x="820" y="86"/>
                    </a:lnTo>
                    <a:lnTo>
                      <a:pt x="820" y="85"/>
                    </a:lnTo>
                    <a:lnTo>
                      <a:pt x="818" y="82"/>
                    </a:lnTo>
                    <a:lnTo>
                      <a:pt x="815" y="79"/>
                    </a:lnTo>
                    <a:lnTo>
                      <a:pt x="814" y="78"/>
                    </a:lnTo>
                    <a:lnTo>
                      <a:pt x="809" y="76"/>
                    </a:lnTo>
                    <a:lnTo>
                      <a:pt x="809" y="74"/>
                    </a:lnTo>
                    <a:lnTo>
                      <a:pt x="814" y="70"/>
                    </a:lnTo>
                    <a:lnTo>
                      <a:pt x="814" y="68"/>
                    </a:lnTo>
                    <a:lnTo>
                      <a:pt x="815" y="68"/>
                    </a:lnTo>
                    <a:lnTo>
                      <a:pt x="815" y="67"/>
                    </a:lnTo>
                    <a:lnTo>
                      <a:pt x="816" y="67"/>
                    </a:lnTo>
                    <a:lnTo>
                      <a:pt x="816" y="60"/>
                    </a:lnTo>
                    <a:lnTo>
                      <a:pt x="820" y="56"/>
                    </a:lnTo>
                    <a:lnTo>
                      <a:pt x="822" y="57"/>
                    </a:lnTo>
                    <a:lnTo>
                      <a:pt x="825" y="57"/>
                    </a:lnTo>
                    <a:lnTo>
                      <a:pt x="826" y="59"/>
                    </a:lnTo>
                    <a:lnTo>
                      <a:pt x="831" y="65"/>
                    </a:lnTo>
                    <a:lnTo>
                      <a:pt x="833" y="67"/>
                    </a:lnTo>
                    <a:lnTo>
                      <a:pt x="835" y="66"/>
                    </a:lnTo>
                    <a:lnTo>
                      <a:pt x="835" y="60"/>
                    </a:lnTo>
                    <a:lnTo>
                      <a:pt x="832" y="57"/>
                    </a:lnTo>
                    <a:lnTo>
                      <a:pt x="832" y="54"/>
                    </a:lnTo>
                    <a:lnTo>
                      <a:pt x="829" y="53"/>
                    </a:lnTo>
                    <a:lnTo>
                      <a:pt x="828" y="51"/>
                    </a:lnTo>
                    <a:lnTo>
                      <a:pt x="827" y="49"/>
                    </a:lnTo>
                    <a:lnTo>
                      <a:pt x="824" y="49"/>
                    </a:lnTo>
                    <a:lnTo>
                      <a:pt x="819" y="48"/>
                    </a:lnTo>
                    <a:lnTo>
                      <a:pt x="816" y="47"/>
                    </a:lnTo>
                    <a:lnTo>
                      <a:pt x="815" y="47"/>
                    </a:lnTo>
                    <a:lnTo>
                      <a:pt x="815" y="44"/>
                    </a:lnTo>
                    <a:lnTo>
                      <a:pt x="816" y="43"/>
                    </a:lnTo>
                    <a:lnTo>
                      <a:pt x="816" y="37"/>
                    </a:lnTo>
                    <a:lnTo>
                      <a:pt x="820" y="35"/>
                    </a:lnTo>
                    <a:lnTo>
                      <a:pt x="821" y="33"/>
                    </a:lnTo>
                    <a:lnTo>
                      <a:pt x="822" y="36"/>
                    </a:lnTo>
                    <a:lnTo>
                      <a:pt x="822" y="37"/>
                    </a:lnTo>
                    <a:lnTo>
                      <a:pt x="824" y="37"/>
                    </a:lnTo>
                    <a:lnTo>
                      <a:pt x="825" y="38"/>
                    </a:lnTo>
                    <a:lnTo>
                      <a:pt x="824" y="41"/>
                    </a:lnTo>
                    <a:lnTo>
                      <a:pt x="826" y="41"/>
                    </a:lnTo>
                    <a:lnTo>
                      <a:pt x="831" y="45"/>
                    </a:lnTo>
                    <a:lnTo>
                      <a:pt x="832" y="45"/>
                    </a:lnTo>
                    <a:lnTo>
                      <a:pt x="832" y="42"/>
                    </a:lnTo>
                    <a:lnTo>
                      <a:pt x="829" y="39"/>
                    </a:lnTo>
                    <a:lnTo>
                      <a:pt x="831" y="37"/>
                    </a:lnTo>
                    <a:lnTo>
                      <a:pt x="831" y="33"/>
                    </a:lnTo>
                    <a:lnTo>
                      <a:pt x="832" y="35"/>
                    </a:lnTo>
                    <a:lnTo>
                      <a:pt x="834" y="35"/>
                    </a:lnTo>
                    <a:lnTo>
                      <a:pt x="835" y="33"/>
                    </a:lnTo>
                    <a:lnTo>
                      <a:pt x="832" y="31"/>
                    </a:lnTo>
                    <a:lnTo>
                      <a:pt x="831" y="30"/>
                    </a:lnTo>
                    <a:lnTo>
                      <a:pt x="831" y="29"/>
                    </a:lnTo>
                    <a:lnTo>
                      <a:pt x="829" y="27"/>
                    </a:lnTo>
                    <a:lnTo>
                      <a:pt x="829" y="26"/>
                    </a:lnTo>
                    <a:lnTo>
                      <a:pt x="828" y="25"/>
                    </a:lnTo>
                    <a:lnTo>
                      <a:pt x="829" y="24"/>
                    </a:lnTo>
                    <a:lnTo>
                      <a:pt x="831" y="24"/>
                    </a:lnTo>
                    <a:lnTo>
                      <a:pt x="832" y="23"/>
                    </a:lnTo>
                    <a:lnTo>
                      <a:pt x="829" y="23"/>
                    </a:lnTo>
                    <a:lnTo>
                      <a:pt x="829" y="22"/>
                    </a:lnTo>
                    <a:lnTo>
                      <a:pt x="831" y="20"/>
                    </a:lnTo>
                    <a:lnTo>
                      <a:pt x="832" y="20"/>
                    </a:lnTo>
                    <a:lnTo>
                      <a:pt x="833" y="19"/>
                    </a:lnTo>
                    <a:lnTo>
                      <a:pt x="837" y="20"/>
                    </a:lnTo>
                    <a:lnTo>
                      <a:pt x="838" y="22"/>
                    </a:lnTo>
                    <a:lnTo>
                      <a:pt x="838" y="23"/>
                    </a:lnTo>
                    <a:lnTo>
                      <a:pt x="839" y="24"/>
                    </a:lnTo>
                    <a:lnTo>
                      <a:pt x="840" y="24"/>
                    </a:lnTo>
                    <a:lnTo>
                      <a:pt x="840" y="27"/>
                    </a:lnTo>
                    <a:lnTo>
                      <a:pt x="839" y="29"/>
                    </a:lnTo>
                    <a:lnTo>
                      <a:pt x="846" y="27"/>
                    </a:lnTo>
                    <a:lnTo>
                      <a:pt x="845" y="26"/>
                    </a:lnTo>
                    <a:lnTo>
                      <a:pt x="846" y="24"/>
                    </a:lnTo>
                    <a:lnTo>
                      <a:pt x="846" y="23"/>
                    </a:lnTo>
                    <a:lnTo>
                      <a:pt x="845" y="22"/>
                    </a:lnTo>
                    <a:lnTo>
                      <a:pt x="846" y="20"/>
                    </a:lnTo>
                    <a:lnTo>
                      <a:pt x="849" y="20"/>
                    </a:lnTo>
                    <a:lnTo>
                      <a:pt x="850" y="23"/>
                    </a:lnTo>
                    <a:lnTo>
                      <a:pt x="849" y="26"/>
                    </a:lnTo>
                    <a:lnTo>
                      <a:pt x="846" y="31"/>
                    </a:lnTo>
                    <a:lnTo>
                      <a:pt x="845" y="32"/>
                    </a:lnTo>
                    <a:lnTo>
                      <a:pt x="843" y="33"/>
                    </a:lnTo>
                    <a:lnTo>
                      <a:pt x="844" y="33"/>
                    </a:lnTo>
                    <a:lnTo>
                      <a:pt x="845" y="32"/>
                    </a:lnTo>
                    <a:lnTo>
                      <a:pt x="847" y="35"/>
                    </a:lnTo>
                    <a:lnTo>
                      <a:pt x="849" y="35"/>
                    </a:lnTo>
                    <a:lnTo>
                      <a:pt x="850" y="36"/>
                    </a:lnTo>
                    <a:lnTo>
                      <a:pt x="850" y="32"/>
                    </a:lnTo>
                    <a:lnTo>
                      <a:pt x="851" y="29"/>
                    </a:lnTo>
                    <a:lnTo>
                      <a:pt x="852" y="27"/>
                    </a:lnTo>
                    <a:lnTo>
                      <a:pt x="853" y="27"/>
                    </a:lnTo>
                    <a:lnTo>
                      <a:pt x="853" y="29"/>
                    </a:lnTo>
                    <a:lnTo>
                      <a:pt x="855" y="29"/>
                    </a:lnTo>
                    <a:lnTo>
                      <a:pt x="857" y="33"/>
                    </a:lnTo>
                    <a:lnTo>
                      <a:pt x="857" y="35"/>
                    </a:lnTo>
                    <a:lnTo>
                      <a:pt x="858" y="39"/>
                    </a:lnTo>
                    <a:lnTo>
                      <a:pt x="857" y="44"/>
                    </a:lnTo>
                    <a:lnTo>
                      <a:pt x="858" y="44"/>
                    </a:lnTo>
                    <a:lnTo>
                      <a:pt x="858" y="42"/>
                    </a:lnTo>
                    <a:lnTo>
                      <a:pt x="859" y="41"/>
                    </a:lnTo>
                    <a:lnTo>
                      <a:pt x="862" y="41"/>
                    </a:lnTo>
                    <a:lnTo>
                      <a:pt x="863" y="32"/>
                    </a:lnTo>
                    <a:lnTo>
                      <a:pt x="863" y="27"/>
                    </a:lnTo>
                    <a:lnTo>
                      <a:pt x="862" y="26"/>
                    </a:lnTo>
                    <a:lnTo>
                      <a:pt x="862" y="20"/>
                    </a:lnTo>
                    <a:lnTo>
                      <a:pt x="864" y="22"/>
                    </a:lnTo>
                    <a:lnTo>
                      <a:pt x="869" y="26"/>
                    </a:lnTo>
                    <a:lnTo>
                      <a:pt x="869" y="31"/>
                    </a:lnTo>
                    <a:lnTo>
                      <a:pt x="865" y="35"/>
                    </a:lnTo>
                    <a:lnTo>
                      <a:pt x="864" y="35"/>
                    </a:lnTo>
                    <a:lnTo>
                      <a:pt x="865" y="37"/>
                    </a:lnTo>
                    <a:lnTo>
                      <a:pt x="866" y="37"/>
                    </a:lnTo>
                    <a:lnTo>
                      <a:pt x="869" y="33"/>
                    </a:lnTo>
                    <a:lnTo>
                      <a:pt x="870" y="36"/>
                    </a:lnTo>
                    <a:lnTo>
                      <a:pt x="870" y="35"/>
                    </a:lnTo>
                    <a:lnTo>
                      <a:pt x="871" y="32"/>
                    </a:lnTo>
                    <a:lnTo>
                      <a:pt x="872" y="31"/>
                    </a:lnTo>
                    <a:lnTo>
                      <a:pt x="875" y="30"/>
                    </a:lnTo>
                    <a:lnTo>
                      <a:pt x="876" y="30"/>
                    </a:lnTo>
                    <a:lnTo>
                      <a:pt x="877" y="32"/>
                    </a:lnTo>
                    <a:lnTo>
                      <a:pt x="878" y="33"/>
                    </a:lnTo>
                    <a:lnTo>
                      <a:pt x="878" y="35"/>
                    </a:lnTo>
                    <a:lnTo>
                      <a:pt x="880" y="35"/>
                    </a:lnTo>
                    <a:lnTo>
                      <a:pt x="880" y="32"/>
                    </a:lnTo>
                    <a:lnTo>
                      <a:pt x="882" y="31"/>
                    </a:lnTo>
                    <a:lnTo>
                      <a:pt x="883" y="31"/>
                    </a:lnTo>
                    <a:lnTo>
                      <a:pt x="884" y="30"/>
                    </a:lnTo>
                    <a:lnTo>
                      <a:pt x="886" y="32"/>
                    </a:lnTo>
                    <a:lnTo>
                      <a:pt x="886" y="36"/>
                    </a:lnTo>
                    <a:lnTo>
                      <a:pt x="884" y="36"/>
                    </a:lnTo>
                    <a:lnTo>
                      <a:pt x="883" y="38"/>
                    </a:lnTo>
                    <a:lnTo>
                      <a:pt x="881" y="41"/>
                    </a:lnTo>
                    <a:lnTo>
                      <a:pt x="878" y="44"/>
                    </a:lnTo>
                    <a:lnTo>
                      <a:pt x="877" y="45"/>
                    </a:lnTo>
                    <a:lnTo>
                      <a:pt x="874" y="48"/>
                    </a:lnTo>
                    <a:lnTo>
                      <a:pt x="874" y="49"/>
                    </a:lnTo>
                    <a:lnTo>
                      <a:pt x="875" y="51"/>
                    </a:lnTo>
                    <a:lnTo>
                      <a:pt x="872" y="54"/>
                    </a:lnTo>
                    <a:lnTo>
                      <a:pt x="872" y="55"/>
                    </a:lnTo>
                    <a:lnTo>
                      <a:pt x="870" y="55"/>
                    </a:lnTo>
                    <a:lnTo>
                      <a:pt x="869" y="59"/>
                    </a:lnTo>
                    <a:lnTo>
                      <a:pt x="865" y="60"/>
                    </a:lnTo>
                    <a:lnTo>
                      <a:pt x="865" y="63"/>
                    </a:lnTo>
                    <a:lnTo>
                      <a:pt x="862" y="67"/>
                    </a:lnTo>
                    <a:lnTo>
                      <a:pt x="859" y="68"/>
                    </a:lnTo>
                    <a:lnTo>
                      <a:pt x="859" y="69"/>
                    </a:lnTo>
                    <a:lnTo>
                      <a:pt x="857" y="72"/>
                    </a:lnTo>
                    <a:lnTo>
                      <a:pt x="857" y="73"/>
                    </a:lnTo>
                    <a:lnTo>
                      <a:pt x="851" y="78"/>
                    </a:lnTo>
                    <a:lnTo>
                      <a:pt x="850" y="80"/>
                    </a:lnTo>
                    <a:lnTo>
                      <a:pt x="857" y="78"/>
                    </a:lnTo>
                    <a:lnTo>
                      <a:pt x="859" y="80"/>
                    </a:lnTo>
                    <a:lnTo>
                      <a:pt x="857" y="82"/>
                    </a:lnTo>
                    <a:lnTo>
                      <a:pt x="850" y="82"/>
                    </a:lnTo>
                    <a:lnTo>
                      <a:pt x="851" y="85"/>
                    </a:lnTo>
                    <a:lnTo>
                      <a:pt x="857" y="84"/>
                    </a:lnTo>
                    <a:lnTo>
                      <a:pt x="859" y="86"/>
                    </a:lnTo>
                    <a:lnTo>
                      <a:pt x="858" y="86"/>
                    </a:lnTo>
                    <a:lnTo>
                      <a:pt x="857" y="87"/>
                    </a:lnTo>
                    <a:lnTo>
                      <a:pt x="857" y="90"/>
                    </a:lnTo>
                    <a:lnTo>
                      <a:pt x="858" y="93"/>
                    </a:lnTo>
                    <a:lnTo>
                      <a:pt x="858" y="96"/>
                    </a:lnTo>
                    <a:lnTo>
                      <a:pt x="855" y="93"/>
                    </a:lnTo>
                    <a:lnTo>
                      <a:pt x="853" y="94"/>
                    </a:lnTo>
                    <a:lnTo>
                      <a:pt x="850" y="99"/>
                    </a:lnTo>
                    <a:lnTo>
                      <a:pt x="852" y="99"/>
                    </a:lnTo>
                    <a:lnTo>
                      <a:pt x="852" y="100"/>
                    </a:lnTo>
                    <a:lnTo>
                      <a:pt x="851" y="102"/>
                    </a:lnTo>
                    <a:lnTo>
                      <a:pt x="851" y="103"/>
                    </a:lnTo>
                    <a:lnTo>
                      <a:pt x="852" y="104"/>
                    </a:lnTo>
                    <a:lnTo>
                      <a:pt x="852" y="103"/>
                    </a:lnTo>
                    <a:lnTo>
                      <a:pt x="853" y="102"/>
                    </a:lnTo>
                    <a:lnTo>
                      <a:pt x="856" y="102"/>
                    </a:lnTo>
                    <a:lnTo>
                      <a:pt x="856" y="105"/>
                    </a:lnTo>
                    <a:lnTo>
                      <a:pt x="849" y="112"/>
                    </a:lnTo>
                    <a:lnTo>
                      <a:pt x="847" y="112"/>
                    </a:lnTo>
                    <a:lnTo>
                      <a:pt x="847" y="113"/>
                    </a:lnTo>
                    <a:lnTo>
                      <a:pt x="846" y="115"/>
                    </a:lnTo>
                    <a:lnTo>
                      <a:pt x="846" y="117"/>
                    </a:lnTo>
                    <a:lnTo>
                      <a:pt x="845" y="118"/>
                    </a:lnTo>
                    <a:lnTo>
                      <a:pt x="845" y="124"/>
                    </a:lnTo>
                    <a:lnTo>
                      <a:pt x="844" y="125"/>
                    </a:lnTo>
                    <a:lnTo>
                      <a:pt x="844" y="130"/>
                    </a:lnTo>
                    <a:lnTo>
                      <a:pt x="845" y="134"/>
                    </a:lnTo>
                    <a:lnTo>
                      <a:pt x="847" y="135"/>
                    </a:lnTo>
                    <a:lnTo>
                      <a:pt x="849" y="135"/>
                    </a:lnTo>
                    <a:lnTo>
                      <a:pt x="849" y="131"/>
                    </a:lnTo>
                    <a:lnTo>
                      <a:pt x="847" y="131"/>
                    </a:lnTo>
                    <a:lnTo>
                      <a:pt x="847" y="125"/>
                    </a:lnTo>
                    <a:lnTo>
                      <a:pt x="851" y="124"/>
                    </a:lnTo>
                    <a:lnTo>
                      <a:pt x="851" y="125"/>
                    </a:lnTo>
                    <a:lnTo>
                      <a:pt x="850" y="128"/>
                    </a:lnTo>
                    <a:lnTo>
                      <a:pt x="851" y="128"/>
                    </a:lnTo>
                    <a:lnTo>
                      <a:pt x="851" y="129"/>
                    </a:lnTo>
                    <a:lnTo>
                      <a:pt x="850" y="130"/>
                    </a:lnTo>
                    <a:lnTo>
                      <a:pt x="851" y="131"/>
                    </a:lnTo>
                    <a:lnTo>
                      <a:pt x="851" y="133"/>
                    </a:lnTo>
                    <a:lnTo>
                      <a:pt x="852" y="134"/>
                    </a:lnTo>
                    <a:lnTo>
                      <a:pt x="853" y="134"/>
                    </a:lnTo>
                    <a:lnTo>
                      <a:pt x="856" y="133"/>
                    </a:lnTo>
                    <a:lnTo>
                      <a:pt x="857" y="131"/>
                    </a:lnTo>
                    <a:lnTo>
                      <a:pt x="858" y="128"/>
                    </a:lnTo>
                    <a:lnTo>
                      <a:pt x="859" y="122"/>
                    </a:lnTo>
                    <a:lnTo>
                      <a:pt x="862" y="119"/>
                    </a:lnTo>
                    <a:lnTo>
                      <a:pt x="863" y="119"/>
                    </a:lnTo>
                    <a:lnTo>
                      <a:pt x="863" y="118"/>
                    </a:lnTo>
                    <a:lnTo>
                      <a:pt x="865" y="116"/>
                    </a:lnTo>
                    <a:lnTo>
                      <a:pt x="865" y="112"/>
                    </a:lnTo>
                    <a:lnTo>
                      <a:pt x="869" y="109"/>
                    </a:lnTo>
                    <a:lnTo>
                      <a:pt x="870" y="106"/>
                    </a:lnTo>
                    <a:lnTo>
                      <a:pt x="869" y="105"/>
                    </a:lnTo>
                    <a:lnTo>
                      <a:pt x="864" y="103"/>
                    </a:lnTo>
                    <a:lnTo>
                      <a:pt x="865" y="100"/>
                    </a:lnTo>
                    <a:lnTo>
                      <a:pt x="875" y="88"/>
                    </a:lnTo>
                    <a:lnTo>
                      <a:pt x="883" y="73"/>
                    </a:lnTo>
                    <a:lnTo>
                      <a:pt x="884" y="72"/>
                    </a:lnTo>
                    <a:lnTo>
                      <a:pt x="886" y="72"/>
                    </a:lnTo>
                    <a:lnTo>
                      <a:pt x="887" y="69"/>
                    </a:lnTo>
                    <a:lnTo>
                      <a:pt x="889" y="67"/>
                    </a:lnTo>
                    <a:lnTo>
                      <a:pt x="889" y="65"/>
                    </a:lnTo>
                    <a:lnTo>
                      <a:pt x="891" y="56"/>
                    </a:lnTo>
                    <a:lnTo>
                      <a:pt x="891" y="54"/>
                    </a:lnTo>
                    <a:lnTo>
                      <a:pt x="894" y="54"/>
                    </a:lnTo>
                    <a:lnTo>
                      <a:pt x="895" y="53"/>
                    </a:lnTo>
                    <a:lnTo>
                      <a:pt x="895" y="49"/>
                    </a:lnTo>
                    <a:lnTo>
                      <a:pt x="896" y="48"/>
                    </a:lnTo>
                    <a:lnTo>
                      <a:pt x="897" y="45"/>
                    </a:lnTo>
                    <a:lnTo>
                      <a:pt x="900" y="43"/>
                    </a:lnTo>
                    <a:lnTo>
                      <a:pt x="905" y="33"/>
                    </a:lnTo>
                    <a:lnTo>
                      <a:pt x="915" y="24"/>
                    </a:lnTo>
                    <a:lnTo>
                      <a:pt x="918" y="23"/>
                    </a:lnTo>
                    <a:lnTo>
                      <a:pt x="918" y="24"/>
                    </a:lnTo>
                    <a:lnTo>
                      <a:pt x="920" y="26"/>
                    </a:lnTo>
                    <a:lnTo>
                      <a:pt x="919" y="27"/>
                    </a:lnTo>
                    <a:lnTo>
                      <a:pt x="919" y="29"/>
                    </a:lnTo>
                    <a:lnTo>
                      <a:pt x="920" y="29"/>
                    </a:lnTo>
                    <a:lnTo>
                      <a:pt x="920" y="31"/>
                    </a:lnTo>
                    <a:lnTo>
                      <a:pt x="919" y="32"/>
                    </a:lnTo>
                    <a:lnTo>
                      <a:pt x="919" y="33"/>
                    </a:lnTo>
                    <a:lnTo>
                      <a:pt x="916" y="36"/>
                    </a:lnTo>
                    <a:lnTo>
                      <a:pt x="916" y="38"/>
                    </a:lnTo>
                    <a:lnTo>
                      <a:pt x="918" y="38"/>
                    </a:lnTo>
                    <a:lnTo>
                      <a:pt x="918" y="39"/>
                    </a:lnTo>
                    <a:lnTo>
                      <a:pt x="919" y="39"/>
                    </a:lnTo>
                    <a:lnTo>
                      <a:pt x="919" y="38"/>
                    </a:lnTo>
                    <a:lnTo>
                      <a:pt x="920" y="37"/>
                    </a:lnTo>
                    <a:lnTo>
                      <a:pt x="920" y="41"/>
                    </a:lnTo>
                    <a:lnTo>
                      <a:pt x="919" y="42"/>
                    </a:lnTo>
                    <a:lnTo>
                      <a:pt x="919" y="44"/>
                    </a:lnTo>
                    <a:lnTo>
                      <a:pt x="918" y="47"/>
                    </a:lnTo>
                    <a:lnTo>
                      <a:pt x="918" y="51"/>
                    </a:lnTo>
                    <a:lnTo>
                      <a:pt x="916" y="55"/>
                    </a:lnTo>
                    <a:lnTo>
                      <a:pt x="903" y="62"/>
                    </a:lnTo>
                    <a:lnTo>
                      <a:pt x="905" y="63"/>
                    </a:lnTo>
                    <a:lnTo>
                      <a:pt x="911" y="61"/>
                    </a:lnTo>
                    <a:lnTo>
                      <a:pt x="912" y="60"/>
                    </a:lnTo>
                    <a:lnTo>
                      <a:pt x="915" y="62"/>
                    </a:lnTo>
                    <a:lnTo>
                      <a:pt x="916" y="63"/>
                    </a:lnTo>
                    <a:lnTo>
                      <a:pt x="914" y="73"/>
                    </a:lnTo>
                    <a:lnTo>
                      <a:pt x="914" y="76"/>
                    </a:lnTo>
                    <a:lnTo>
                      <a:pt x="913" y="78"/>
                    </a:lnTo>
                    <a:lnTo>
                      <a:pt x="913" y="84"/>
                    </a:lnTo>
                    <a:lnTo>
                      <a:pt x="912" y="86"/>
                    </a:lnTo>
                    <a:lnTo>
                      <a:pt x="911" y="87"/>
                    </a:lnTo>
                    <a:lnTo>
                      <a:pt x="911" y="99"/>
                    </a:lnTo>
                    <a:lnTo>
                      <a:pt x="913" y="99"/>
                    </a:lnTo>
                    <a:lnTo>
                      <a:pt x="913" y="97"/>
                    </a:lnTo>
                    <a:lnTo>
                      <a:pt x="914" y="96"/>
                    </a:lnTo>
                    <a:lnTo>
                      <a:pt x="915" y="97"/>
                    </a:lnTo>
                    <a:lnTo>
                      <a:pt x="916" y="96"/>
                    </a:lnTo>
                    <a:lnTo>
                      <a:pt x="915" y="93"/>
                    </a:lnTo>
                    <a:lnTo>
                      <a:pt x="915" y="92"/>
                    </a:lnTo>
                    <a:lnTo>
                      <a:pt x="916" y="91"/>
                    </a:lnTo>
                    <a:lnTo>
                      <a:pt x="916" y="90"/>
                    </a:lnTo>
                    <a:lnTo>
                      <a:pt x="918" y="91"/>
                    </a:lnTo>
                    <a:lnTo>
                      <a:pt x="919" y="91"/>
                    </a:lnTo>
                    <a:lnTo>
                      <a:pt x="921" y="90"/>
                    </a:lnTo>
                    <a:lnTo>
                      <a:pt x="921" y="88"/>
                    </a:lnTo>
                    <a:lnTo>
                      <a:pt x="922" y="86"/>
                    </a:lnTo>
                    <a:lnTo>
                      <a:pt x="922" y="85"/>
                    </a:lnTo>
                    <a:lnTo>
                      <a:pt x="924" y="84"/>
                    </a:lnTo>
                    <a:lnTo>
                      <a:pt x="928" y="82"/>
                    </a:lnTo>
                    <a:lnTo>
                      <a:pt x="928" y="86"/>
                    </a:lnTo>
                    <a:lnTo>
                      <a:pt x="933" y="84"/>
                    </a:lnTo>
                    <a:lnTo>
                      <a:pt x="934" y="84"/>
                    </a:lnTo>
                    <a:lnTo>
                      <a:pt x="936" y="85"/>
                    </a:lnTo>
                    <a:lnTo>
                      <a:pt x="933" y="82"/>
                    </a:lnTo>
                    <a:lnTo>
                      <a:pt x="932" y="80"/>
                    </a:lnTo>
                    <a:lnTo>
                      <a:pt x="930" y="78"/>
                    </a:lnTo>
                    <a:lnTo>
                      <a:pt x="930" y="76"/>
                    </a:lnTo>
                    <a:lnTo>
                      <a:pt x="931" y="75"/>
                    </a:lnTo>
                    <a:lnTo>
                      <a:pt x="931" y="73"/>
                    </a:lnTo>
                    <a:lnTo>
                      <a:pt x="930" y="73"/>
                    </a:lnTo>
                    <a:lnTo>
                      <a:pt x="932" y="68"/>
                    </a:lnTo>
                    <a:lnTo>
                      <a:pt x="933" y="67"/>
                    </a:lnTo>
                    <a:lnTo>
                      <a:pt x="934" y="67"/>
                    </a:lnTo>
                    <a:lnTo>
                      <a:pt x="936" y="68"/>
                    </a:lnTo>
                    <a:lnTo>
                      <a:pt x="938" y="68"/>
                    </a:lnTo>
                    <a:lnTo>
                      <a:pt x="942" y="70"/>
                    </a:lnTo>
                    <a:lnTo>
                      <a:pt x="943" y="70"/>
                    </a:lnTo>
                    <a:lnTo>
                      <a:pt x="942" y="68"/>
                    </a:lnTo>
                    <a:lnTo>
                      <a:pt x="937" y="65"/>
                    </a:lnTo>
                    <a:lnTo>
                      <a:pt x="936" y="63"/>
                    </a:lnTo>
                    <a:lnTo>
                      <a:pt x="936" y="61"/>
                    </a:lnTo>
                    <a:lnTo>
                      <a:pt x="938" y="57"/>
                    </a:lnTo>
                    <a:lnTo>
                      <a:pt x="937" y="57"/>
                    </a:lnTo>
                    <a:lnTo>
                      <a:pt x="934" y="55"/>
                    </a:lnTo>
                    <a:lnTo>
                      <a:pt x="936" y="51"/>
                    </a:lnTo>
                    <a:lnTo>
                      <a:pt x="937" y="50"/>
                    </a:lnTo>
                    <a:lnTo>
                      <a:pt x="945" y="50"/>
                    </a:lnTo>
                    <a:lnTo>
                      <a:pt x="945" y="48"/>
                    </a:lnTo>
                    <a:lnTo>
                      <a:pt x="944" y="48"/>
                    </a:lnTo>
                    <a:lnTo>
                      <a:pt x="943" y="45"/>
                    </a:lnTo>
                    <a:lnTo>
                      <a:pt x="944" y="43"/>
                    </a:lnTo>
                    <a:lnTo>
                      <a:pt x="944" y="41"/>
                    </a:lnTo>
                    <a:lnTo>
                      <a:pt x="945" y="39"/>
                    </a:lnTo>
                    <a:lnTo>
                      <a:pt x="946" y="39"/>
                    </a:lnTo>
                    <a:lnTo>
                      <a:pt x="958" y="42"/>
                    </a:lnTo>
                    <a:lnTo>
                      <a:pt x="951" y="39"/>
                    </a:lnTo>
                    <a:lnTo>
                      <a:pt x="951" y="38"/>
                    </a:lnTo>
                    <a:lnTo>
                      <a:pt x="952" y="38"/>
                    </a:lnTo>
                    <a:lnTo>
                      <a:pt x="953" y="37"/>
                    </a:lnTo>
                    <a:lnTo>
                      <a:pt x="953" y="36"/>
                    </a:lnTo>
                    <a:lnTo>
                      <a:pt x="952" y="35"/>
                    </a:lnTo>
                    <a:lnTo>
                      <a:pt x="952" y="33"/>
                    </a:lnTo>
                    <a:lnTo>
                      <a:pt x="951" y="35"/>
                    </a:lnTo>
                    <a:lnTo>
                      <a:pt x="951" y="33"/>
                    </a:lnTo>
                    <a:lnTo>
                      <a:pt x="950" y="33"/>
                    </a:lnTo>
                    <a:lnTo>
                      <a:pt x="950" y="32"/>
                    </a:lnTo>
                    <a:lnTo>
                      <a:pt x="947" y="32"/>
                    </a:lnTo>
                    <a:lnTo>
                      <a:pt x="947" y="31"/>
                    </a:lnTo>
                    <a:lnTo>
                      <a:pt x="949" y="29"/>
                    </a:lnTo>
                    <a:lnTo>
                      <a:pt x="949" y="27"/>
                    </a:lnTo>
                    <a:lnTo>
                      <a:pt x="947" y="29"/>
                    </a:lnTo>
                    <a:lnTo>
                      <a:pt x="946" y="31"/>
                    </a:lnTo>
                    <a:lnTo>
                      <a:pt x="945" y="32"/>
                    </a:lnTo>
                    <a:lnTo>
                      <a:pt x="939" y="30"/>
                    </a:lnTo>
                    <a:lnTo>
                      <a:pt x="937" y="27"/>
                    </a:lnTo>
                    <a:lnTo>
                      <a:pt x="937" y="23"/>
                    </a:lnTo>
                    <a:lnTo>
                      <a:pt x="938" y="22"/>
                    </a:lnTo>
                    <a:lnTo>
                      <a:pt x="946" y="24"/>
                    </a:lnTo>
                    <a:lnTo>
                      <a:pt x="945" y="23"/>
                    </a:lnTo>
                    <a:lnTo>
                      <a:pt x="945" y="22"/>
                    </a:lnTo>
                    <a:lnTo>
                      <a:pt x="940" y="17"/>
                    </a:lnTo>
                    <a:lnTo>
                      <a:pt x="940" y="14"/>
                    </a:lnTo>
                    <a:lnTo>
                      <a:pt x="942" y="13"/>
                    </a:lnTo>
                    <a:lnTo>
                      <a:pt x="951" y="16"/>
                    </a:lnTo>
                    <a:lnTo>
                      <a:pt x="952" y="18"/>
                    </a:lnTo>
                    <a:lnTo>
                      <a:pt x="952" y="20"/>
                    </a:lnTo>
                    <a:lnTo>
                      <a:pt x="953" y="23"/>
                    </a:lnTo>
                    <a:lnTo>
                      <a:pt x="955" y="23"/>
                    </a:lnTo>
                    <a:lnTo>
                      <a:pt x="956" y="20"/>
                    </a:lnTo>
                    <a:lnTo>
                      <a:pt x="955" y="19"/>
                    </a:lnTo>
                    <a:lnTo>
                      <a:pt x="955" y="16"/>
                    </a:lnTo>
                    <a:lnTo>
                      <a:pt x="956" y="14"/>
                    </a:lnTo>
                    <a:lnTo>
                      <a:pt x="955" y="14"/>
                    </a:lnTo>
                    <a:lnTo>
                      <a:pt x="953" y="13"/>
                    </a:lnTo>
                    <a:lnTo>
                      <a:pt x="953" y="6"/>
                    </a:lnTo>
                    <a:lnTo>
                      <a:pt x="955" y="4"/>
                    </a:lnTo>
                    <a:lnTo>
                      <a:pt x="957" y="5"/>
                    </a:lnTo>
                    <a:lnTo>
                      <a:pt x="958" y="5"/>
                    </a:lnTo>
                    <a:lnTo>
                      <a:pt x="958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1270" cap="rnd" cmpd="dbl">
                <a:solidFill>
                  <a:schemeClr val="bg1">
                    <a:lumMod val="85000"/>
                    <a:alpha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3215103" y="4514839"/>
              <a:ext cx="303213" cy="192087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5" y="4"/>
                </a:cxn>
                <a:cxn ang="0">
                  <a:pos x="121" y="6"/>
                </a:cxn>
                <a:cxn ang="0">
                  <a:pos x="129" y="7"/>
                </a:cxn>
                <a:cxn ang="0">
                  <a:pos x="156" y="21"/>
                </a:cxn>
                <a:cxn ang="0">
                  <a:pos x="149" y="37"/>
                </a:cxn>
                <a:cxn ang="0">
                  <a:pos x="150" y="45"/>
                </a:cxn>
                <a:cxn ang="0">
                  <a:pos x="164" y="49"/>
                </a:cxn>
                <a:cxn ang="0">
                  <a:pos x="177" y="58"/>
                </a:cxn>
                <a:cxn ang="0">
                  <a:pos x="185" y="51"/>
                </a:cxn>
                <a:cxn ang="0">
                  <a:pos x="191" y="57"/>
                </a:cxn>
                <a:cxn ang="0">
                  <a:pos x="189" y="64"/>
                </a:cxn>
                <a:cxn ang="0">
                  <a:pos x="189" y="77"/>
                </a:cxn>
                <a:cxn ang="0">
                  <a:pos x="179" y="72"/>
                </a:cxn>
                <a:cxn ang="0">
                  <a:pos x="171" y="81"/>
                </a:cxn>
                <a:cxn ang="0">
                  <a:pos x="176" y="88"/>
                </a:cxn>
                <a:cxn ang="0">
                  <a:pos x="173" y="96"/>
                </a:cxn>
                <a:cxn ang="0">
                  <a:pos x="164" y="88"/>
                </a:cxn>
                <a:cxn ang="0">
                  <a:pos x="150" y="92"/>
                </a:cxn>
                <a:cxn ang="0">
                  <a:pos x="146" y="80"/>
                </a:cxn>
                <a:cxn ang="0">
                  <a:pos x="143" y="80"/>
                </a:cxn>
                <a:cxn ang="0">
                  <a:pos x="139" y="87"/>
                </a:cxn>
                <a:cxn ang="0">
                  <a:pos x="136" y="100"/>
                </a:cxn>
                <a:cxn ang="0">
                  <a:pos x="131" y="107"/>
                </a:cxn>
                <a:cxn ang="0">
                  <a:pos x="129" y="113"/>
                </a:cxn>
                <a:cxn ang="0">
                  <a:pos x="129" y="121"/>
                </a:cxn>
                <a:cxn ang="0">
                  <a:pos x="124" y="114"/>
                </a:cxn>
                <a:cxn ang="0">
                  <a:pos x="121" y="106"/>
                </a:cxn>
                <a:cxn ang="0">
                  <a:pos x="115" y="105"/>
                </a:cxn>
                <a:cxn ang="0">
                  <a:pos x="107" y="98"/>
                </a:cxn>
                <a:cxn ang="0">
                  <a:pos x="99" y="84"/>
                </a:cxn>
                <a:cxn ang="0">
                  <a:pos x="90" y="94"/>
                </a:cxn>
                <a:cxn ang="0">
                  <a:pos x="89" y="105"/>
                </a:cxn>
                <a:cxn ang="0">
                  <a:pos x="81" y="112"/>
                </a:cxn>
                <a:cxn ang="0">
                  <a:pos x="71" y="112"/>
                </a:cxn>
                <a:cxn ang="0">
                  <a:pos x="61" y="115"/>
                </a:cxn>
                <a:cxn ang="0">
                  <a:pos x="44" y="113"/>
                </a:cxn>
                <a:cxn ang="0">
                  <a:pos x="38" y="102"/>
                </a:cxn>
                <a:cxn ang="0">
                  <a:pos x="33" y="89"/>
                </a:cxn>
                <a:cxn ang="0">
                  <a:pos x="23" y="83"/>
                </a:cxn>
                <a:cxn ang="0">
                  <a:pos x="12" y="90"/>
                </a:cxn>
                <a:cxn ang="0">
                  <a:pos x="7" y="102"/>
                </a:cxn>
                <a:cxn ang="0">
                  <a:pos x="1" y="99"/>
                </a:cxn>
                <a:cxn ang="0">
                  <a:pos x="6" y="92"/>
                </a:cxn>
                <a:cxn ang="0">
                  <a:pos x="5" y="84"/>
                </a:cxn>
                <a:cxn ang="0">
                  <a:pos x="7" y="75"/>
                </a:cxn>
                <a:cxn ang="0">
                  <a:pos x="20" y="64"/>
                </a:cxn>
                <a:cxn ang="0">
                  <a:pos x="21" y="52"/>
                </a:cxn>
                <a:cxn ang="0">
                  <a:pos x="33" y="43"/>
                </a:cxn>
                <a:cxn ang="0">
                  <a:pos x="43" y="34"/>
                </a:cxn>
                <a:cxn ang="0">
                  <a:pos x="44" y="26"/>
                </a:cxn>
                <a:cxn ang="0">
                  <a:pos x="43" y="22"/>
                </a:cxn>
                <a:cxn ang="0">
                  <a:pos x="45" y="18"/>
                </a:cxn>
                <a:cxn ang="0">
                  <a:pos x="53" y="24"/>
                </a:cxn>
                <a:cxn ang="0">
                  <a:pos x="64" y="18"/>
                </a:cxn>
                <a:cxn ang="0">
                  <a:pos x="69" y="13"/>
                </a:cxn>
                <a:cxn ang="0">
                  <a:pos x="76" y="15"/>
                </a:cxn>
                <a:cxn ang="0">
                  <a:pos x="90" y="14"/>
                </a:cxn>
                <a:cxn ang="0">
                  <a:pos x="99" y="10"/>
                </a:cxn>
                <a:cxn ang="0">
                  <a:pos x="111" y="13"/>
                </a:cxn>
                <a:cxn ang="0">
                  <a:pos x="105" y="9"/>
                </a:cxn>
                <a:cxn ang="0">
                  <a:pos x="105" y="3"/>
                </a:cxn>
              </a:cxnLst>
              <a:rect l="0" t="0" r="r" b="b"/>
              <a:pathLst>
                <a:path w="191" h="121">
                  <a:moveTo>
                    <a:pt x="110" y="0"/>
                  </a:moveTo>
                  <a:lnTo>
                    <a:pt x="112" y="0"/>
                  </a:lnTo>
                  <a:lnTo>
                    <a:pt x="112" y="2"/>
                  </a:lnTo>
                  <a:lnTo>
                    <a:pt x="113" y="2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1"/>
                  </a:lnTo>
                  <a:lnTo>
                    <a:pt x="115" y="1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3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4"/>
                  </a:lnTo>
                  <a:lnTo>
                    <a:pt x="120" y="4"/>
                  </a:lnTo>
                  <a:lnTo>
                    <a:pt x="121" y="6"/>
                  </a:lnTo>
                  <a:lnTo>
                    <a:pt x="123" y="6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4" y="8"/>
                  </a:lnTo>
                  <a:lnTo>
                    <a:pt x="127" y="8"/>
                  </a:lnTo>
                  <a:lnTo>
                    <a:pt x="129" y="7"/>
                  </a:lnTo>
                  <a:lnTo>
                    <a:pt x="130" y="7"/>
                  </a:lnTo>
                  <a:lnTo>
                    <a:pt x="135" y="8"/>
                  </a:lnTo>
                  <a:lnTo>
                    <a:pt x="138" y="8"/>
                  </a:lnTo>
                  <a:lnTo>
                    <a:pt x="141" y="9"/>
                  </a:lnTo>
                  <a:lnTo>
                    <a:pt x="151" y="16"/>
                  </a:lnTo>
                  <a:lnTo>
                    <a:pt x="156" y="21"/>
                  </a:lnTo>
                  <a:lnTo>
                    <a:pt x="156" y="25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1" y="33"/>
                  </a:lnTo>
                  <a:lnTo>
                    <a:pt x="150" y="34"/>
                  </a:lnTo>
                  <a:lnTo>
                    <a:pt x="149" y="37"/>
                  </a:lnTo>
                  <a:lnTo>
                    <a:pt x="149" y="39"/>
                  </a:lnTo>
                  <a:lnTo>
                    <a:pt x="150" y="40"/>
                  </a:lnTo>
                  <a:lnTo>
                    <a:pt x="150" y="44"/>
                  </a:lnTo>
                  <a:lnTo>
                    <a:pt x="149" y="44"/>
                  </a:lnTo>
                  <a:lnTo>
                    <a:pt x="149" y="45"/>
                  </a:lnTo>
                  <a:lnTo>
                    <a:pt x="150" y="45"/>
                  </a:lnTo>
                  <a:lnTo>
                    <a:pt x="152" y="46"/>
                  </a:lnTo>
                  <a:lnTo>
                    <a:pt x="154" y="45"/>
                  </a:lnTo>
                  <a:lnTo>
                    <a:pt x="154" y="46"/>
                  </a:lnTo>
                  <a:lnTo>
                    <a:pt x="156" y="45"/>
                  </a:lnTo>
                  <a:lnTo>
                    <a:pt x="157" y="46"/>
                  </a:lnTo>
                  <a:lnTo>
                    <a:pt x="164" y="49"/>
                  </a:lnTo>
                  <a:lnTo>
                    <a:pt x="166" y="49"/>
                  </a:lnTo>
                  <a:lnTo>
                    <a:pt x="166" y="53"/>
                  </a:lnTo>
                  <a:lnTo>
                    <a:pt x="167" y="55"/>
                  </a:lnTo>
                  <a:lnTo>
                    <a:pt x="171" y="56"/>
                  </a:lnTo>
                  <a:lnTo>
                    <a:pt x="174" y="58"/>
                  </a:lnTo>
                  <a:lnTo>
                    <a:pt x="177" y="58"/>
                  </a:lnTo>
                  <a:lnTo>
                    <a:pt x="180" y="57"/>
                  </a:lnTo>
                  <a:lnTo>
                    <a:pt x="180" y="55"/>
                  </a:lnTo>
                  <a:lnTo>
                    <a:pt x="181" y="53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5" y="51"/>
                  </a:lnTo>
                  <a:lnTo>
                    <a:pt x="185" y="50"/>
                  </a:lnTo>
                  <a:lnTo>
                    <a:pt x="187" y="50"/>
                  </a:lnTo>
                  <a:lnTo>
                    <a:pt x="191" y="53"/>
                  </a:lnTo>
                  <a:lnTo>
                    <a:pt x="191" y="55"/>
                  </a:lnTo>
                  <a:lnTo>
                    <a:pt x="189" y="56"/>
                  </a:lnTo>
                  <a:lnTo>
                    <a:pt x="191" y="57"/>
                  </a:lnTo>
                  <a:lnTo>
                    <a:pt x="189" y="59"/>
                  </a:lnTo>
                  <a:lnTo>
                    <a:pt x="189" y="61"/>
                  </a:lnTo>
                  <a:lnTo>
                    <a:pt x="188" y="62"/>
                  </a:lnTo>
                  <a:lnTo>
                    <a:pt x="188" y="63"/>
                  </a:lnTo>
                  <a:lnTo>
                    <a:pt x="189" y="63"/>
                  </a:lnTo>
                  <a:lnTo>
                    <a:pt x="189" y="64"/>
                  </a:lnTo>
                  <a:lnTo>
                    <a:pt x="187" y="66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91" y="72"/>
                  </a:lnTo>
                  <a:lnTo>
                    <a:pt x="191" y="76"/>
                  </a:lnTo>
                  <a:lnTo>
                    <a:pt x="189" y="77"/>
                  </a:lnTo>
                  <a:lnTo>
                    <a:pt x="183" y="77"/>
                  </a:lnTo>
                  <a:lnTo>
                    <a:pt x="183" y="76"/>
                  </a:lnTo>
                  <a:lnTo>
                    <a:pt x="182" y="76"/>
                  </a:lnTo>
                  <a:lnTo>
                    <a:pt x="181" y="75"/>
                  </a:lnTo>
                  <a:lnTo>
                    <a:pt x="181" y="72"/>
                  </a:lnTo>
                  <a:lnTo>
                    <a:pt x="179" y="72"/>
                  </a:lnTo>
                  <a:lnTo>
                    <a:pt x="175" y="74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3" y="77"/>
                  </a:lnTo>
                  <a:lnTo>
                    <a:pt x="173" y="80"/>
                  </a:lnTo>
                  <a:lnTo>
                    <a:pt x="171" y="81"/>
                  </a:lnTo>
                  <a:lnTo>
                    <a:pt x="173" y="81"/>
                  </a:lnTo>
                  <a:lnTo>
                    <a:pt x="173" y="82"/>
                  </a:lnTo>
                  <a:lnTo>
                    <a:pt x="171" y="83"/>
                  </a:lnTo>
                  <a:lnTo>
                    <a:pt x="173" y="84"/>
                  </a:lnTo>
                  <a:lnTo>
                    <a:pt x="176" y="84"/>
                  </a:lnTo>
                  <a:lnTo>
                    <a:pt x="176" y="88"/>
                  </a:lnTo>
                  <a:lnTo>
                    <a:pt x="175" y="88"/>
                  </a:lnTo>
                  <a:lnTo>
                    <a:pt x="175" y="92"/>
                  </a:lnTo>
                  <a:lnTo>
                    <a:pt x="177" y="93"/>
                  </a:lnTo>
                  <a:lnTo>
                    <a:pt x="177" y="95"/>
                  </a:lnTo>
                  <a:lnTo>
                    <a:pt x="176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0" y="93"/>
                  </a:lnTo>
                  <a:lnTo>
                    <a:pt x="169" y="90"/>
                  </a:lnTo>
                  <a:lnTo>
                    <a:pt x="169" y="89"/>
                  </a:lnTo>
                  <a:lnTo>
                    <a:pt x="168" y="88"/>
                  </a:lnTo>
                  <a:lnTo>
                    <a:pt x="164" y="88"/>
                  </a:lnTo>
                  <a:lnTo>
                    <a:pt x="162" y="89"/>
                  </a:lnTo>
                  <a:lnTo>
                    <a:pt x="158" y="89"/>
                  </a:lnTo>
                  <a:lnTo>
                    <a:pt x="158" y="93"/>
                  </a:lnTo>
                  <a:lnTo>
                    <a:pt x="152" y="93"/>
                  </a:lnTo>
                  <a:lnTo>
                    <a:pt x="151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49" y="89"/>
                  </a:lnTo>
                  <a:lnTo>
                    <a:pt x="149" y="88"/>
                  </a:lnTo>
                  <a:lnTo>
                    <a:pt x="148" y="88"/>
                  </a:lnTo>
                  <a:lnTo>
                    <a:pt x="148" y="81"/>
                  </a:lnTo>
                  <a:lnTo>
                    <a:pt x="146" y="80"/>
                  </a:lnTo>
                  <a:lnTo>
                    <a:pt x="146" y="81"/>
                  </a:lnTo>
                  <a:lnTo>
                    <a:pt x="145" y="81"/>
                  </a:lnTo>
                  <a:lnTo>
                    <a:pt x="145" y="82"/>
                  </a:lnTo>
                  <a:lnTo>
                    <a:pt x="144" y="82"/>
                  </a:lnTo>
                  <a:lnTo>
                    <a:pt x="143" y="81"/>
                  </a:lnTo>
                  <a:lnTo>
                    <a:pt x="143" y="80"/>
                  </a:lnTo>
                  <a:lnTo>
                    <a:pt x="141" y="80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8" y="83"/>
                  </a:lnTo>
                  <a:lnTo>
                    <a:pt x="139" y="84"/>
                  </a:lnTo>
                  <a:lnTo>
                    <a:pt x="139" y="87"/>
                  </a:lnTo>
                  <a:lnTo>
                    <a:pt x="141" y="89"/>
                  </a:lnTo>
                  <a:lnTo>
                    <a:pt x="141" y="92"/>
                  </a:lnTo>
                  <a:lnTo>
                    <a:pt x="138" y="96"/>
                  </a:lnTo>
                  <a:lnTo>
                    <a:pt x="137" y="98"/>
                  </a:lnTo>
                  <a:lnTo>
                    <a:pt x="136" y="98"/>
                  </a:lnTo>
                  <a:lnTo>
                    <a:pt x="136" y="100"/>
                  </a:lnTo>
                  <a:lnTo>
                    <a:pt x="132" y="102"/>
                  </a:lnTo>
                  <a:lnTo>
                    <a:pt x="132" y="104"/>
                  </a:lnTo>
                  <a:lnTo>
                    <a:pt x="131" y="104"/>
                  </a:lnTo>
                  <a:lnTo>
                    <a:pt x="132" y="105"/>
                  </a:lnTo>
                  <a:lnTo>
                    <a:pt x="131" y="106"/>
                  </a:lnTo>
                  <a:lnTo>
                    <a:pt x="131" y="107"/>
                  </a:lnTo>
                  <a:lnTo>
                    <a:pt x="130" y="107"/>
                  </a:lnTo>
                  <a:lnTo>
                    <a:pt x="129" y="108"/>
                  </a:lnTo>
                  <a:lnTo>
                    <a:pt x="130" y="111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4"/>
                  </a:lnTo>
                  <a:lnTo>
                    <a:pt x="130" y="115"/>
                  </a:lnTo>
                  <a:lnTo>
                    <a:pt x="131" y="115"/>
                  </a:lnTo>
                  <a:lnTo>
                    <a:pt x="131" y="118"/>
                  </a:lnTo>
                  <a:lnTo>
                    <a:pt x="130" y="119"/>
                  </a:lnTo>
                  <a:lnTo>
                    <a:pt x="129" y="121"/>
                  </a:lnTo>
                  <a:lnTo>
                    <a:pt x="127" y="121"/>
                  </a:lnTo>
                  <a:lnTo>
                    <a:pt x="126" y="120"/>
                  </a:lnTo>
                  <a:lnTo>
                    <a:pt x="125" y="120"/>
                  </a:lnTo>
                  <a:lnTo>
                    <a:pt x="125" y="117"/>
                  </a:lnTo>
                  <a:lnTo>
                    <a:pt x="124" y="115"/>
                  </a:lnTo>
                  <a:lnTo>
                    <a:pt x="124" y="114"/>
                  </a:lnTo>
                  <a:lnTo>
                    <a:pt x="123" y="113"/>
                  </a:lnTo>
                  <a:lnTo>
                    <a:pt x="120" y="112"/>
                  </a:lnTo>
                  <a:lnTo>
                    <a:pt x="119" y="112"/>
                  </a:lnTo>
                  <a:lnTo>
                    <a:pt x="119" y="111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0" y="105"/>
                  </a:lnTo>
                  <a:lnTo>
                    <a:pt x="118" y="105"/>
                  </a:lnTo>
                  <a:lnTo>
                    <a:pt x="118" y="104"/>
                  </a:lnTo>
                  <a:lnTo>
                    <a:pt x="117" y="104"/>
                  </a:lnTo>
                  <a:lnTo>
                    <a:pt x="117" y="105"/>
                  </a:lnTo>
                  <a:lnTo>
                    <a:pt x="115" y="105"/>
                  </a:lnTo>
                  <a:lnTo>
                    <a:pt x="113" y="104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0" y="99"/>
                  </a:lnTo>
                  <a:lnTo>
                    <a:pt x="108" y="98"/>
                  </a:lnTo>
                  <a:lnTo>
                    <a:pt x="107" y="98"/>
                  </a:lnTo>
                  <a:lnTo>
                    <a:pt x="106" y="96"/>
                  </a:lnTo>
                  <a:lnTo>
                    <a:pt x="105" y="96"/>
                  </a:lnTo>
                  <a:lnTo>
                    <a:pt x="105" y="83"/>
                  </a:lnTo>
                  <a:lnTo>
                    <a:pt x="101" y="83"/>
                  </a:lnTo>
                  <a:lnTo>
                    <a:pt x="100" y="84"/>
                  </a:lnTo>
                  <a:lnTo>
                    <a:pt x="99" y="84"/>
                  </a:lnTo>
                  <a:lnTo>
                    <a:pt x="99" y="88"/>
                  </a:lnTo>
                  <a:lnTo>
                    <a:pt x="98" y="88"/>
                  </a:lnTo>
                  <a:lnTo>
                    <a:pt x="94" y="92"/>
                  </a:lnTo>
                  <a:lnTo>
                    <a:pt x="92" y="93"/>
                  </a:lnTo>
                  <a:lnTo>
                    <a:pt x="90" y="93"/>
                  </a:lnTo>
                  <a:lnTo>
                    <a:pt x="90" y="94"/>
                  </a:lnTo>
                  <a:lnTo>
                    <a:pt x="89" y="94"/>
                  </a:lnTo>
                  <a:lnTo>
                    <a:pt x="89" y="95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8" y="105"/>
                  </a:lnTo>
                  <a:lnTo>
                    <a:pt x="87" y="106"/>
                  </a:lnTo>
                  <a:lnTo>
                    <a:pt x="87" y="109"/>
                  </a:lnTo>
                  <a:lnTo>
                    <a:pt x="86" y="111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80" y="114"/>
                  </a:lnTo>
                  <a:lnTo>
                    <a:pt x="80" y="115"/>
                  </a:lnTo>
                  <a:lnTo>
                    <a:pt x="77" y="115"/>
                  </a:lnTo>
                  <a:lnTo>
                    <a:pt x="75" y="114"/>
                  </a:lnTo>
                  <a:lnTo>
                    <a:pt x="74" y="114"/>
                  </a:lnTo>
                  <a:lnTo>
                    <a:pt x="71" y="112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56" y="115"/>
                  </a:lnTo>
                  <a:lnTo>
                    <a:pt x="55" y="117"/>
                  </a:lnTo>
                  <a:lnTo>
                    <a:pt x="52" y="118"/>
                  </a:lnTo>
                  <a:lnTo>
                    <a:pt x="48" y="118"/>
                  </a:lnTo>
                  <a:lnTo>
                    <a:pt x="48" y="117"/>
                  </a:lnTo>
                  <a:lnTo>
                    <a:pt x="44" y="113"/>
                  </a:lnTo>
                  <a:lnTo>
                    <a:pt x="44" y="111"/>
                  </a:lnTo>
                  <a:lnTo>
                    <a:pt x="40" y="107"/>
                  </a:lnTo>
                  <a:lnTo>
                    <a:pt x="38" y="107"/>
                  </a:lnTo>
                  <a:lnTo>
                    <a:pt x="38" y="105"/>
                  </a:lnTo>
                  <a:lnTo>
                    <a:pt x="39" y="104"/>
                  </a:lnTo>
                  <a:lnTo>
                    <a:pt x="38" y="102"/>
                  </a:lnTo>
                  <a:lnTo>
                    <a:pt x="34" y="102"/>
                  </a:lnTo>
                  <a:lnTo>
                    <a:pt x="34" y="99"/>
                  </a:lnTo>
                  <a:lnTo>
                    <a:pt x="37" y="94"/>
                  </a:lnTo>
                  <a:lnTo>
                    <a:pt x="36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6" y="87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28" y="82"/>
                  </a:lnTo>
                  <a:lnTo>
                    <a:pt x="25" y="82"/>
                  </a:lnTo>
                  <a:lnTo>
                    <a:pt x="23" y="83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5" y="87"/>
                  </a:lnTo>
                  <a:lnTo>
                    <a:pt x="13" y="88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1" y="92"/>
                  </a:lnTo>
                  <a:lnTo>
                    <a:pt x="12" y="92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7" y="102"/>
                  </a:lnTo>
                  <a:lnTo>
                    <a:pt x="5" y="101"/>
                  </a:lnTo>
                  <a:lnTo>
                    <a:pt x="3" y="101"/>
                  </a:lnTo>
                  <a:lnTo>
                    <a:pt x="1" y="102"/>
                  </a:lnTo>
                  <a:lnTo>
                    <a:pt x="0" y="102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3" y="95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8" y="88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7" y="78"/>
                  </a:lnTo>
                  <a:lnTo>
                    <a:pt x="8" y="77"/>
                  </a:lnTo>
                  <a:lnTo>
                    <a:pt x="7" y="76"/>
                  </a:lnTo>
                  <a:lnTo>
                    <a:pt x="7" y="75"/>
                  </a:lnTo>
                  <a:lnTo>
                    <a:pt x="13" y="69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8" y="65"/>
                  </a:lnTo>
                  <a:lnTo>
                    <a:pt x="19" y="65"/>
                  </a:lnTo>
                  <a:lnTo>
                    <a:pt x="20" y="64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2"/>
                  </a:lnTo>
                  <a:lnTo>
                    <a:pt x="23" y="51"/>
                  </a:lnTo>
                  <a:lnTo>
                    <a:pt x="27" y="50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5"/>
                  </a:lnTo>
                  <a:lnTo>
                    <a:pt x="43" y="34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52" y="19"/>
                  </a:lnTo>
                  <a:lnTo>
                    <a:pt x="51" y="21"/>
                  </a:lnTo>
                  <a:lnTo>
                    <a:pt x="52" y="22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5" y="24"/>
                  </a:lnTo>
                  <a:lnTo>
                    <a:pt x="56" y="22"/>
                  </a:lnTo>
                  <a:lnTo>
                    <a:pt x="62" y="22"/>
                  </a:lnTo>
                  <a:lnTo>
                    <a:pt x="62" y="19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4" y="15"/>
                  </a:lnTo>
                  <a:lnTo>
                    <a:pt x="67" y="14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2" y="14"/>
                  </a:lnTo>
                  <a:lnTo>
                    <a:pt x="90" y="14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9" y="10"/>
                  </a:lnTo>
                  <a:lnTo>
                    <a:pt x="99" y="13"/>
                  </a:lnTo>
                  <a:lnTo>
                    <a:pt x="106" y="13"/>
                  </a:lnTo>
                  <a:lnTo>
                    <a:pt x="106" y="12"/>
                  </a:lnTo>
                  <a:lnTo>
                    <a:pt x="107" y="10"/>
                  </a:lnTo>
                  <a:lnTo>
                    <a:pt x="108" y="10"/>
                  </a:lnTo>
                  <a:lnTo>
                    <a:pt x="111" y="13"/>
                  </a:lnTo>
                  <a:lnTo>
                    <a:pt x="111" y="9"/>
                  </a:lnTo>
                  <a:lnTo>
                    <a:pt x="112" y="9"/>
                  </a:lnTo>
                  <a:lnTo>
                    <a:pt x="112" y="8"/>
                  </a:lnTo>
                  <a:lnTo>
                    <a:pt x="108" y="8"/>
                  </a:lnTo>
                  <a:lnTo>
                    <a:pt x="107" y="9"/>
                  </a:lnTo>
                  <a:lnTo>
                    <a:pt x="105" y="9"/>
                  </a:lnTo>
                  <a:lnTo>
                    <a:pt x="104" y="8"/>
                  </a:lnTo>
                  <a:lnTo>
                    <a:pt x="104" y="7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3"/>
                  </a:lnTo>
                  <a:lnTo>
                    <a:pt x="106" y="2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3561178" y="1690684"/>
              <a:ext cx="874713" cy="2008184"/>
            </a:xfrm>
            <a:custGeom>
              <a:avLst/>
              <a:gdLst/>
              <a:ahLst/>
              <a:cxnLst>
                <a:cxn ang="0">
                  <a:pos x="240" y="1154"/>
                </a:cxn>
                <a:cxn ang="0">
                  <a:pos x="319" y="1067"/>
                </a:cxn>
                <a:cxn ang="0">
                  <a:pos x="329" y="1106"/>
                </a:cxn>
                <a:cxn ang="0">
                  <a:pos x="298" y="1128"/>
                </a:cxn>
                <a:cxn ang="0">
                  <a:pos x="336" y="1063"/>
                </a:cxn>
                <a:cxn ang="0">
                  <a:pos x="346" y="1031"/>
                </a:cxn>
                <a:cxn ang="0">
                  <a:pos x="299" y="980"/>
                </a:cxn>
                <a:cxn ang="0">
                  <a:pos x="323" y="958"/>
                </a:cxn>
                <a:cxn ang="0">
                  <a:pos x="330" y="947"/>
                </a:cxn>
                <a:cxn ang="0">
                  <a:pos x="329" y="932"/>
                </a:cxn>
                <a:cxn ang="0">
                  <a:pos x="256" y="772"/>
                </a:cxn>
                <a:cxn ang="0">
                  <a:pos x="412" y="559"/>
                </a:cxn>
                <a:cxn ang="0">
                  <a:pos x="474" y="387"/>
                </a:cxn>
                <a:cxn ang="0">
                  <a:pos x="534" y="367"/>
                </a:cxn>
                <a:cxn ang="0">
                  <a:pos x="458" y="59"/>
                </a:cxn>
                <a:cxn ang="0">
                  <a:pos x="523" y="133"/>
                </a:cxn>
                <a:cxn ang="0">
                  <a:pos x="541" y="253"/>
                </a:cxn>
                <a:cxn ang="0">
                  <a:pos x="546" y="357"/>
                </a:cxn>
                <a:cxn ang="0">
                  <a:pos x="503" y="361"/>
                </a:cxn>
                <a:cxn ang="0">
                  <a:pos x="468" y="363"/>
                </a:cxn>
                <a:cxn ang="0">
                  <a:pos x="456" y="372"/>
                </a:cxn>
                <a:cxn ang="0">
                  <a:pos x="437" y="400"/>
                </a:cxn>
                <a:cxn ang="0">
                  <a:pos x="439" y="436"/>
                </a:cxn>
                <a:cxn ang="0">
                  <a:pos x="424" y="467"/>
                </a:cxn>
                <a:cxn ang="0">
                  <a:pos x="442" y="490"/>
                </a:cxn>
                <a:cxn ang="0">
                  <a:pos x="402" y="554"/>
                </a:cxn>
                <a:cxn ang="0">
                  <a:pos x="358" y="584"/>
                </a:cxn>
                <a:cxn ang="0">
                  <a:pos x="337" y="611"/>
                </a:cxn>
                <a:cxn ang="0">
                  <a:pos x="317" y="620"/>
                </a:cxn>
                <a:cxn ang="0">
                  <a:pos x="299" y="643"/>
                </a:cxn>
                <a:cxn ang="0">
                  <a:pos x="288" y="650"/>
                </a:cxn>
                <a:cxn ang="0">
                  <a:pos x="262" y="680"/>
                </a:cxn>
                <a:cxn ang="0">
                  <a:pos x="262" y="736"/>
                </a:cxn>
                <a:cxn ang="0">
                  <a:pos x="257" y="757"/>
                </a:cxn>
                <a:cxn ang="0">
                  <a:pos x="256" y="791"/>
                </a:cxn>
                <a:cxn ang="0">
                  <a:pos x="263" y="841"/>
                </a:cxn>
                <a:cxn ang="0">
                  <a:pos x="307" y="874"/>
                </a:cxn>
                <a:cxn ang="0">
                  <a:pos x="329" y="903"/>
                </a:cxn>
                <a:cxn ang="0">
                  <a:pos x="302" y="941"/>
                </a:cxn>
                <a:cxn ang="0">
                  <a:pos x="316" y="950"/>
                </a:cxn>
                <a:cxn ang="0">
                  <a:pos x="302" y="970"/>
                </a:cxn>
                <a:cxn ang="0">
                  <a:pos x="274" y="977"/>
                </a:cxn>
                <a:cxn ang="0">
                  <a:pos x="251" y="1001"/>
                </a:cxn>
                <a:cxn ang="0">
                  <a:pos x="241" y="1017"/>
                </a:cxn>
                <a:cxn ang="0">
                  <a:pos x="241" y="1043"/>
                </a:cxn>
                <a:cxn ang="0">
                  <a:pos x="236" y="1069"/>
                </a:cxn>
                <a:cxn ang="0">
                  <a:pos x="230" y="1093"/>
                </a:cxn>
                <a:cxn ang="0">
                  <a:pos x="226" y="1136"/>
                </a:cxn>
                <a:cxn ang="0">
                  <a:pos x="198" y="1203"/>
                </a:cxn>
                <a:cxn ang="0">
                  <a:pos x="154" y="1203"/>
                </a:cxn>
                <a:cxn ang="0">
                  <a:pos x="123" y="1261"/>
                </a:cxn>
                <a:cxn ang="0">
                  <a:pos x="75" y="1227"/>
                </a:cxn>
                <a:cxn ang="0">
                  <a:pos x="66" y="1164"/>
                </a:cxn>
                <a:cxn ang="0">
                  <a:pos x="40" y="1113"/>
                </a:cxn>
                <a:cxn ang="0">
                  <a:pos x="24" y="1073"/>
                </a:cxn>
                <a:cxn ang="0">
                  <a:pos x="29" y="1037"/>
                </a:cxn>
                <a:cxn ang="0">
                  <a:pos x="12" y="1030"/>
                </a:cxn>
                <a:cxn ang="0">
                  <a:pos x="0" y="984"/>
                </a:cxn>
                <a:cxn ang="0">
                  <a:pos x="43" y="906"/>
                </a:cxn>
                <a:cxn ang="0">
                  <a:pos x="50" y="697"/>
                </a:cxn>
                <a:cxn ang="0">
                  <a:pos x="143" y="406"/>
                </a:cxn>
                <a:cxn ang="0">
                  <a:pos x="296" y="72"/>
                </a:cxn>
              </a:cxnLst>
              <a:rect l="0" t="0" r="r" b="b"/>
              <a:pathLst>
                <a:path w="551" h="1265">
                  <a:moveTo>
                    <a:pt x="192" y="1207"/>
                  </a:moveTo>
                  <a:lnTo>
                    <a:pt x="194" y="1207"/>
                  </a:lnTo>
                  <a:lnTo>
                    <a:pt x="194" y="1208"/>
                  </a:lnTo>
                  <a:lnTo>
                    <a:pt x="193" y="1208"/>
                  </a:lnTo>
                  <a:lnTo>
                    <a:pt x="193" y="1210"/>
                  </a:lnTo>
                  <a:lnTo>
                    <a:pt x="191" y="1209"/>
                  </a:lnTo>
                  <a:lnTo>
                    <a:pt x="191" y="1208"/>
                  </a:lnTo>
                  <a:lnTo>
                    <a:pt x="192" y="1207"/>
                  </a:lnTo>
                  <a:close/>
                  <a:moveTo>
                    <a:pt x="225" y="1155"/>
                  </a:moveTo>
                  <a:lnTo>
                    <a:pt x="226" y="1155"/>
                  </a:lnTo>
                  <a:lnTo>
                    <a:pt x="226" y="1156"/>
                  </a:lnTo>
                  <a:lnTo>
                    <a:pt x="225" y="1158"/>
                  </a:lnTo>
                  <a:lnTo>
                    <a:pt x="224" y="1156"/>
                  </a:lnTo>
                  <a:lnTo>
                    <a:pt x="225" y="1155"/>
                  </a:lnTo>
                  <a:close/>
                  <a:moveTo>
                    <a:pt x="250" y="1111"/>
                  </a:moveTo>
                  <a:lnTo>
                    <a:pt x="251" y="1111"/>
                  </a:lnTo>
                  <a:lnTo>
                    <a:pt x="251" y="1112"/>
                  </a:lnTo>
                  <a:lnTo>
                    <a:pt x="253" y="1112"/>
                  </a:lnTo>
                  <a:lnTo>
                    <a:pt x="253" y="1113"/>
                  </a:lnTo>
                  <a:lnTo>
                    <a:pt x="254" y="1115"/>
                  </a:lnTo>
                  <a:lnTo>
                    <a:pt x="253" y="1115"/>
                  </a:lnTo>
                  <a:lnTo>
                    <a:pt x="251" y="1116"/>
                  </a:lnTo>
                  <a:lnTo>
                    <a:pt x="250" y="1118"/>
                  </a:lnTo>
                  <a:lnTo>
                    <a:pt x="251" y="1121"/>
                  </a:lnTo>
                  <a:lnTo>
                    <a:pt x="251" y="1122"/>
                  </a:lnTo>
                  <a:lnTo>
                    <a:pt x="250" y="1124"/>
                  </a:lnTo>
                  <a:lnTo>
                    <a:pt x="250" y="1125"/>
                  </a:lnTo>
                  <a:lnTo>
                    <a:pt x="249" y="1125"/>
                  </a:lnTo>
                  <a:lnTo>
                    <a:pt x="249" y="1128"/>
                  </a:lnTo>
                  <a:lnTo>
                    <a:pt x="247" y="1131"/>
                  </a:lnTo>
                  <a:lnTo>
                    <a:pt x="247" y="1135"/>
                  </a:lnTo>
                  <a:lnTo>
                    <a:pt x="245" y="1135"/>
                  </a:lnTo>
                  <a:lnTo>
                    <a:pt x="244" y="1136"/>
                  </a:lnTo>
                  <a:lnTo>
                    <a:pt x="244" y="1137"/>
                  </a:lnTo>
                  <a:lnTo>
                    <a:pt x="245" y="1137"/>
                  </a:lnTo>
                  <a:lnTo>
                    <a:pt x="245" y="1138"/>
                  </a:lnTo>
                  <a:lnTo>
                    <a:pt x="244" y="1138"/>
                  </a:lnTo>
                  <a:lnTo>
                    <a:pt x="244" y="1140"/>
                  </a:lnTo>
                  <a:lnTo>
                    <a:pt x="243" y="1142"/>
                  </a:lnTo>
                  <a:lnTo>
                    <a:pt x="243" y="1147"/>
                  </a:lnTo>
                  <a:lnTo>
                    <a:pt x="242" y="1147"/>
                  </a:lnTo>
                  <a:lnTo>
                    <a:pt x="242" y="1152"/>
                  </a:lnTo>
                  <a:lnTo>
                    <a:pt x="240" y="1154"/>
                  </a:lnTo>
                  <a:lnTo>
                    <a:pt x="238" y="1154"/>
                  </a:lnTo>
                  <a:lnTo>
                    <a:pt x="238" y="1159"/>
                  </a:lnTo>
                  <a:lnTo>
                    <a:pt x="236" y="1167"/>
                  </a:lnTo>
                  <a:lnTo>
                    <a:pt x="235" y="1168"/>
                  </a:lnTo>
                  <a:lnTo>
                    <a:pt x="235" y="1172"/>
                  </a:lnTo>
                  <a:lnTo>
                    <a:pt x="234" y="1172"/>
                  </a:lnTo>
                  <a:lnTo>
                    <a:pt x="234" y="1173"/>
                  </a:lnTo>
                  <a:lnTo>
                    <a:pt x="232" y="1173"/>
                  </a:lnTo>
                  <a:lnTo>
                    <a:pt x="232" y="1180"/>
                  </a:lnTo>
                  <a:lnTo>
                    <a:pt x="231" y="1181"/>
                  </a:lnTo>
                  <a:lnTo>
                    <a:pt x="231" y="1184"/>
                  </a:lnTo>
                  <a:lnTo>
                    <a:pt x="230" y="1185"/>
                  </a:lnTo>
                  <a:lnTo>
                    <a:pt x="230" y="1190"/>
                  </a:lnTo>
                  <a:lnTo>
                    <a:pt x="229" y="1191"/>
                  </a:lnTo>
                  <a:lnTo>
                    <a:pt x="229" y="1192"/>
                  </a:lnTo>
                  <a:lnTo>
                    <a:pt x="226" y="1198"/>
                  </a:lnTo>
                  <a:lnTo>
                    <a:pt x="225" y="1199"/>
                  </a:lnTo>
                  <a:lnTo>
                    <a:pt x="224" y="1199"/>
                  </a:lnTo>
                  <a:lnTo>
                    <a:pt x="223" y="1198"/>
                  </a:lnTo>
                  <a:lnTo>
                    <a:pt x="223" y="1186"/>
                  </a:lnTo>
                  <a:lnTo>
                    <a:pt x="224" y="1185"/>
                  </a:lnTo>
                  <a:lnTo>
                    <a:pt x="223" y="1184"/>
                  </a:lnTo>
                  <a:lnTo>
                    <a:pt x="223" y="1173"/>
                  </a:lnTo>
                  <a:lnTo>
                    <a:pt x="224" y="1171"/>
                  </a:lnTo>
                  <a:lnTo>
                    <a:pt x="225" y="1169"/>
                  </a:lnTo>
                  <a:lnTo>
                    <a:pt x="225" y="1167"/>
                  </a:lnTo>
                  <a:lnTo>
                    <a:pt x="232" y="1149"/>
                  </a:lnTo>
                  <a:lnTo>
                    <a:pt x="232" y="1148"/>
                  </a:lnTo>
                  <a:lnTo>
                    <a:pt x="236" y="1148"/>
                  </a:lnTo>
                  <a:lnTo>
                    <a:pt x="237" y="1147"/>
                  </a:lnTo>
                  <a:lnTo>
                    <a:pt x="237" y="1144"/>
                  </a:lnTo>
                  <a:lnTo>
                    <a:pt x="242" y="1135"/>
                  </a:lnTo>
                  <a:lnTo>
                    <a:pt x="243" y="1130"/>
                  </a:lnTo>
                  <a:lnTo>
                    <a:pt x="244" y="1124"/>
                  </a:lnTo>
                  <a:lnTo>
                    <a:pt x="244" y="1123"/>
                  </a:lnTo>
                  <a:lnTo>
                    <a:pt x="245" y="1123"/>
                  </a:lnTo>
                  <a:lnTo>
                    <a:pt x="247" y="1122"/>
                  </a:lnTo>
                  <a:lnTo>
                    <a:pt x="247" y="1116"/>
                  </a:lnTo>
                  <a:lnTo>
                    <a:pt x="248" y="1115"/>
                  </a:lnTo>
                  <a:lnTo>
                    <a:pt x="249" y="1112"/>
                  </a:lnTo>
                  <a:lnTo>
                    <a:pt x="250" y="1112"/>
                  </a:lnTo>
                  <a:lnTo>
                    <a:pt x="250" y="1111"/>
                  </a:lnTo>
                  <a:close/>
                  <a:moveTo>
                    <a:pt x="319" y="1067"/>
                  </a:moveTo>
                  <a:lnTo>
                    <a:pt x="322" y="1067"/>
                  </a:lnTo>
                  <a:lnTo>
                    <a:pt x="322" y="1068"/>
                  </a:lnTo>
                  <a:lnTo>
                    <a:pt x="323" y="1069"/>
                  </a:lnTo>
                  <a:lnTo>
                    <a:pt x="323" y="1074"/>
                  </a:lnTo>
                  <a:lnTo>
                    <a:pt x="324" y="1075"/>
                  </a:lnTo>
                  <a:lnTo>
                    <a:pt x="324" y="1073"/>
                  </a:lnTo>
                  <a:lnTo>
                    <a:pt x="327" y="1070"/>
                  </a:lnTo>
                  <a:lnTo>
                    <a:pt x="327" y="1069"/>
                  </a:lnTo>
                  <a:lnTo>
                    <a:pt x="325" y="1068"/>
                  </a:lnTo>
                  <a:lnTo>
                    <a:pt x="327" y="1068"/>
                  </a:lnTo>
                  <a:lnTo>
                    <a:pt x="329" y="1067"/>
                  </a:lnTo>
                  <a:lnTo>
                    <a:pt x="329" y="1068"/>
                  </a:lnTo>
                  <a:lnTo>
                    <a:pt x="328" y="1069"/>
                  </a:lnTo>
                  <a:lnTo>
                    <a:pt x="330" y="1069"/>
                  </a:lnTo>
                  <a:lnTo>
                    <a:pt x="331" y="1068"/>
                  </a:lnTo>
                  <a:lnTo>
                    <a:pt x="333" y="1068"/>
                  </a:lnTo>
                  <a:lnTo>
                    <a:pt x="333" y="1069"/>
                  </a:lnTo>
                  <a:lnTo>
                    <a:pt x="334" y="1070"/>
                  </a:lnTo>
                  <a:lnTo>
                    <a:pt x="334" y="1072"/>
                  </a:lnTo>
                  <a:lnTo>
                    <a:pt x="335" y="1072"/>
                  </a:lnTo>
                  <a:lnTo>
                    <a:pt x="336" y="1074"/>
                  </a:lnTo>
                  <a:lnTo>
                    <a:pt x="336" y="1075"/>
                  </a:lnTo>
                  <a:lnTo>
                    <a:pt x="334" y="1075"/>
                  </a:lnTo>
                  <a:lnTo>
                    <a:pt x="333" y="1076"/>
                  </a:lnTo>
                  <a:lnTo>
                    <a:pt x="331" y="1079"/>
                  </a:lnTo>
                  <a:lnTo>
                    <a:pt x="331" y="1078"/>
                  </a:lnTo>
                  <a:lnTo>
                    <a:pt x="330" y="1078"/>
                  </a:lnTo>
                  <a:lnTo>
                    <a:pt x="330" y="1082"/>
                  </a:lnTo>
                  <a:lnTo>
                    <a:pt x="325" y="1082"/>
                  </a:lnTo>
                  <a:lnTo>
                    <a:pt x="325" y="1081"/>
                  </a:lnTo>
                  <a:lnTo>
                    <a:pt x="324" y="1082"/>
                  </a:lnTo>
                  <a:lnTo>
                    <a:pt x="324" y="1087"/>
                  </a:lnTo>
                  <a:lnTo>
                    <a:pt x="323" y="1088"/>
                  </a:lnTo>
                  <a:lnTo>
                    <a:pt x="323" y="1092"/>
                  </a:lnTo>
                  <a:lnTo>
                    <a:pt x="324" y="1092"/>
                  </a:lnTo>
                  <a:lnTo>
                    <a:pt x="324" y="1097"/>
                  </a:lnTo>
                  <a:lnTo>
                    <a:pt x="323" y="1098"/>
                  </a:lnTo>
                  <a:lnTo>
                    <a:pt x="323" y="1103"/>
                  </a:lnTo>
                  <a:lnTo>
                    <a:pt x="324" y="1103"/>
                  </a:lnTo>
                  <a:lnTo>
                    <a:pt x="324" y="1104"/>
                  </a:lnTo>
                  <a:lnTo>
                    <a:pt x="325" y="1105"/>
                  </a:lnTo>
                  <a:lnTo>
                    <a:pt x="329" y="1105"/>
                  </a:lnTo>
                  <a:lnTo>
                    <a:pt x="329" y="1106"/>
                  </a:lnTo>
                  <a:lnTo>
                    <a:pt x="330" y="1107"/>
                  </a:lnTo>
                  <a:lnTo>
                    <a:pt x="329" y="1109"/>
                  </a:lnTo>
                  <a:lnTo>
                    <a:pt x="327" y="1109"/>
                  </a:lnTo>
                  <a:lnTo>
                    <a:pt x="325" y="1110"/>
                  </a:lnTo>
                  <a:lnTo>
                    <a:pt x="324" y="1110"/>
                  </a:lnTo>
                  <a:lnTo>
                    <a:pt x="321" y="1113"/>
                  </a:lnTo>
                  <a:lnTo>
                    <a:pt x="319" y="1116"/>
                  </a:lnTo>
                  <a:lnTo>
                    <a:pt x="318" y="1116"/>
                  </a:lnTo>
                  <a:lnTo>
                    <a:pt x="318" y="1118"/>
                  </a:lnTo>
                  <a:lnTo>
                    <a:pt x="321" y="1118"/>
                  </a:lnTo>
                  <a:lnTo>
                    <a:pt x="321" y="1121"/>
                  </a:lnTo>
                  <a:lnTo>
                    <a:pt x="319" y="1122"/>
                  </a:lnTo>
                  <a:lnTo>
                    <a:pt x="316" y="1123"/>
                  </a:lnTo>
                  <a:lnTo>
                    <a:pt x="315" y="1123"/>
                  </a:lnTo>
                  <a:lnTo>
                    <a:pt x="315" y="1124"/>
                  </a:lnTo>
                  <a:lnTo>
                    <a:pt x="313" y="1124"/>
                  </a:lnTo>
                  <a:lnTo>
                    <a:pt x="309" y="1128"/>
                  </a:lnTo>
                  <a:lnTo>
                    <a:pt x="307" y="1128"/>
                  </a:lnTo>
                  <a:lnTo>
                    <a:pt x="306" y="1129"/>
                  </a:lnTo>
                  <a:lnTo>
                    <a:pt x="310" y="1129"/>
                  </a:lnTo>
                  <a:lnTo>
                    <a:pt x="309" y="1130"/>
                  </a:lnTo>
                  <a:lnTo>
                    <a:pt x="305" y="1132"/>
                  </a:lnTo>
                  <a:lnTo>
                    <a:pt x="305" y="1140"/>
                  </a:lnTo>
                  <a:lnTo>
                    <a:pt x="304" y="1141"/>
                  </a:lnTo>
                  <a:lnTo>
                    <a:pt x="304" y="1143"/>
                  </a:lnTo>
                  <a:lnTo>
                    <a:pt x="303" y="1144"/>
                  </a:lnTo>
                  <a:lnTo>
                    <a:pt x="299" y="1146"/>
                  </a:lnTo>
                  <a:lnTo>
                    <a:pt x="297" y="1146"/>
                  </a:lnTo>
                  <a:lnTo>
                    <a:pt x="299" y="1141"/>
                  </a:lnTo>
                  <a:lnTo>
                    <a:pt x="299" y="1137"/>
                  </a:lnTo>
                  <a:lnTo>
                    <a:pt x="302" y="1137"/>
                  </a:lnTo>
                  <a:lnTo>
                    <a:pt x="302" y="1135"/>
                  </a:lnTo>
                  <a:lnTo>
                    <a:pt x="303" y="1132"/>
                  </a:lnTo>
                  <a:lnTo>
                    <a:pt x="302" y="1132"/>
                  </a:lnTo>
                  <a:lnTo>
                    <a:pt x="300" y="1134"/>
                  </a:lnTo>
                  <a:lnTo>
                    <a:pt x="300" y="1135"/>
                  </a:lnTo>
                  <a:lnTo>
                    <a:pt x="299" y="1135"/>
                  </a:lnTo>
                  <a:lnTo>
                    <a:pt x="299" y="1132"/>
                  </a:lnTo>
                  <a:lnTo>
                    <a:pt x="300" y="1132"/>
                  </a:lnTo>
                  <a:lnTo>
                    <a:pt x="300" y="1131"/>
                  </a:lnTo>
                  <a:lnTo>
                    <a:pt x="299" y="1130"/>
                  </a:lnTo>
                  <a:lnTo>
                    <a:pt x="300" y="1129"/>
                  </a:lnTo>
                  <a:lnTo>
                    <a:pt x="298" y="1128"/>
                  </a:lnTo>
                  <a:lnTo>
                    <a:pt x="297" y="1122"/>
                  </a:lnTo>
                  <a:lnTo>
                    <a:pt x="294" y="1119"/>
                  </a:lnTo>
                  <a:lnTo>
                    <a:pt x="294" y="1118"/>
                  </a:lnTo>
                  <a:lnTo>
                    <a:pt x="296" y="1116"/>
                  </a:lnTo>
                  <a:lnTo>
                    <a:pt x="298" y="1113"/>
                  </a:lnTo>
                  <a:lnTo>
                    <a:pt x="298" y="1109"/>
                  </a:lnTo>
                  <a:lnTo>
                    <a:pt x="297" y="1109"/>
                  </a:lnTo>
                  <a:lnTo>
                    <a:pt x="297" y="1106"/>
                  </a:lnTo>
                  <a:lnTo>
                    <a:pt x="296" y="1105"/>
                  </a:lnTo>
                  <a:lnTo>
                    <a:pt x="296" y="1097"/>
                  </a:lnTo>
                  <a:lnTo>
                    <a:pt x="297" y="1094"/>
                  </a:lnTo>
                  <a:lnTo>
                    <a:pt x="304" y="1087"/>
                  </a:lnTo>
                  <a:lnTo>
                    <a:pt x="310" y="1076"/>
                  </a:lnTo>
                  <a:lnTo>
                    <a:pt x="311" y="1075"/>
                  </a:lnTo>
                  <a:lnTo>
                    <a:pt x="313" y="1074"/>
                  </a:lnTo>
                  <a:lnTo>
                    <a:pt x="316" y="1074"/>
                  </a:lnTo>
                  <a:lnTo>
                    <a:pt x="316" y="1073"/>
                  </a:lnTo>
                  <a:lnTo>
                    <a:pt x="317" y="1072"/>
                  </a:lnTo>
                  <a:lnTo>
                    <a:pt x="317" y="1070"/>
                  </a:lnTo>
                  <a:lnTo>
                    <a:pt x="319" y="1068"/>
                  </a:lnTo>
                  <a:lnTo>
                    <a:pt x="319" y="1067"/>
                  </a:lnTo>
                  <a:close/>
                  <a:moveTo>
                    <a:pt x="337" y="1062"/>
                  </a:moveTo>
                  <a:lnTo>
                    <a:pt x="342" y="1062"/>
                  </a:lnTo>
                  <a:lnTo>
                    <a:pt x="342" y="1063"/>
                  </a:lnTo>
                  <a:lnTo>
                    <a:pt x="347" y="1063"/>
                  </a:lnTo>
                  <a:lnTo>
                    <a:pt x="347" y="1064"/>
                  </a:lnTo>
                  <a:lnTo>
                    <a:pt x="346" y="1064"/>
                  </a:lnTo>
                  <a:lnTo>
                    <a:pt x="346" y="1066"/>
                  </a:lnTo>
                  <a:lnTo>
                    <a:pt x="343" y="1064"/>
                  </a:lnTo>
                  <a:lnTo>
                    <a:pt x="342" y="1066"/>
                  </a:lnTo>
                  <a:lnTo>
                    <a:pt x="341" y="1066"/>
                  </a:lnTo>
                  <a:lnTo>
                    <a:pt x="338" y="1068"/>
                  </a:lnTo>
                  <a:lnTo>
                    <a:pt x="338" y="1069"/>
                  </a:lnTo>
                  <a:lnTo>
                    <a:pt x="340" y="1069"/>
                  </a:lnTo>
                  <a:lnTo>
                    <a:pt x="340" y="1070"/>
                  </a:lnTo>
                  <a:lnTo>
                    <a:pt x="338" y="1073"/>
                  </a:lnTo>
                  <a:lnTo>
                    <a:pt x="337" y="1073"/>
                  </a:lnTo>
                  <a:lnTo>
                    <a:pt x="336" y="1072"/>
                  </a:lnTo>
                  <a:lnTo>
                    <a:pt x="334" y="1068"/>
                  </a:lnTo>
                  <a:lnTo>
                    <a:pt x="335" y="1067"/>
                  </a:lnTo>
                  <a:lnTo>
                    <a:pt x="335" y="1066"/>
                  </a:lnTo>
                  <a:lnTo>
                    <a:pt x="336" y="1064"/>
                  </a:lnTo>
                  <a:lnTo>
                    <a:pt x="336" y="1063"/>
                  </a:lnTo>
                  <a:lnTo>
                    <a:pt x="337" y="1063"/>
                  </a:lnTo>
                  <a:lnTo>
                    <a:pt x="337" y="1062"/>
                  </a:lnTo>
                  <a:close/>
                  <a:moveTo>
                    <a:pt x="25" y="1056"/>
                  </a:moveTo>
                  <a:lnTo>
                    <a:pt x="26" y="1056"/>
                  </a:lnTo>
                  <a:lnTo>
                    <a:pt x="26" y="1061"/>
                  </a:lnTo>
                  <a:lnTo>
                    <a:pt x="25" y="1062"/>
                  </a:lnTo>
                  <a:lnTo>
                    <a:pt x="25" y="1060"/>
                  </a:lnTo>
                  <a:lnTo>
                    <a:pt x="24" y="1060"/>
                  </a:lnTo>
                  <a:lnTo>
                    <a:pt x="24" y="1061"/>
                  </a:lnTo>
                  <a:lnTo>
                    <a:pt x="23" y="1062"/>
                  </a:lnTo>
                  <a:lnTo>
                    <a:pt x="23" y="1064"/>
                  </a:lnTo>
                  <a:lnTo>
                    <a:pt x="20" y="1064"/>
                  </a:lnTo>
                  <a:lnTo>
                    <a:pt x="20" y="1066"/>
                  </a:lnTo>
                  <a:lnTo>
                    <a:pt x="19" y="1066"/>
                  </a:lnTo>
                  <a:lnTo>
                    <a:pt x="19" y="1064"/>
                  </a:lnTo>
                  <a:lnTo>
                    <a:pt x="18" y="1064"/>
                  </a:lnTo>
                  <a:lnTo>
                    <a:pt x="17" y="1063"/>
                  </a:lnTo>
                  <a:lnTo>
                    <a:pt x="17" y="1061"/>
                  </a:lnTo>
                  <a:lnTo>
                    <a:pt x="19" y="1061"/>
                  </a:lnTo>
                  <a:lnTo>
                    <a:pt x="18" y="1060"/>
                  </a:lnTo>
                  <a:lnTo>
                    <a:pt x="17" y="1060"/>
                  </a:lnTo>
                  <a:lnTo>
                    <a:pt x="15" y="1058"/>
                  </a:lnTo>
                  <a:lnTo>
                    <a:pt x="17" y="1057"/>
                  </a:lnTo>
                  <a:lnTo>
                    <a:pt x="24" y="1057"/>
                  </a:lnTo>
                  <a:lnTo>
                    <a:pt x="25" y="1056"/>
                  </a:lnTo>
                  <a:close/>
                  <a:moveTo>
                    <a:pt x="12" y="1038"/>
                  </a:moveTo>
                  <a:lnTo>
                    <a:pt x="13" y="1038"/>
                  </a:lnTo>
                  <a:lnTo>
                    <a:pt x="12" y="1039"/>
                  </a:lnTo>
                  <a:lnTo>
                    <a:pt x="12" y="1038"/>
                  </a:lnTo>
                  <a:close/>
                  <a:moveTo>
                    <a:pt x="13" y="1037"/>
                  </a:moveTo>
                  <a:lnTo>
                    <a:pt x="14" y="1037"/>
                  </a:lnTo>
                  <a:lnTo>
                    <a:pt x="13" y="1038"/>
                  </a:lnTo>
                  <a:lnTo>
                    <a:pt x="13" y="1037"/>
                  </a:lnTo>
                  <a:close/>
                  <a:moveTo>
                    <a:pt x="242" y="1036"/>
                  </a:moveTo>
                  <a:lnTo>
                    <a:pt x="243" y="1037"/>
                  </a:lnTo>
                  <a:lnTo>
                    <a:pt x="243" y="1039"/>
                  </a:lnTo>
                  <a:lnTo>
                    <a:pt x="242" y="1039"/>
                  </a:lnTo>
                  <a:lnTo>
                    <a:pt x="241" y="1038"/>
                  </a:lnTo>
                  <a:lnTo>
                    <a:pt x="241" y="1037"/>
                  </a:lnTo>
                  <a:lnTo>
                    <a:pt x="242" y="1036"/>
                  </a:lnTo>
                  <a:close/>
                  <a:moveTo>
                    <a:pt x="341" y="1030"/>
                  </a:moveTo>
                  <a:lnTo>
                    <a:pt x="343" y="1030"/>
                  </a:lnTo>
                  <a:lnTo>
                    <a:pt x="346" y="1031"/>
                  </a:lnTo>
                  <a:lnTo>
                    <a:pt x="347" y="1031"/>
                  </a:lnTo>
                  <a:lnTo>
                    <a:pt x="344" y="1033"/>
                  </a:lnTo>
                  <a:lnTo>
                    <a:pt x="343" y="1033"/>
                  </a:lnTo>
                  <a:lnTo>
                    <a:pt x="342" y="1032"/>
                  </a:lnTo>
                  <a:lnTo>
                    <a:pt x="341" y="1030"/>
                  </a:lnTo>
                  <a:close/>
                  <a:moveTo>
                    <a:pt x="241" y="1029"/>
                  </a:moveTo>
                  <a:lnTo>
                    <a:pt x="242" y="1029"/>
                  </a:lnTo>
                  <a:lnTo>
                    <a:pt x="242" y="1030"/>
                  </a:lnTo>
                  <a:lnTo>
                    <a:pt x="241" y="1030"/>
                  </a:lnTo>
                  <a:lnTo>
                    <a:pt x="242" y="1031"/>
                  </a:lnTo>
                  <a:lnTo>
                    <a:pt x="241" y="1031"/>
                  </a:lnTo>
                  <a:lnTo>
                    <a:pt x="241" y="1032"/>
                  </a:lnTo>
                  <a:lnTo>
                    <a:pt x="243" y="1035"/>
                  </a:lnTo>
                  <a:lnTo>
                    <a:pt x="244" y="1033"/>
                  </a:lnTo>
                  <a:lnTo>
                    <a:pt x="244" y="1036"/>
                  </a:lnTo>
                  <a:lnTo>
                    <a:pt x="242" y="1036"/>
                  </a:lnTo>
                  <a:lnTo>
                    <a:pt x="241" y="1035"/>
                  </a:lnTo>
                  <a:lnTo>
                    <a:pt x="241" y="1033"/>
                  </a:lnTo>
                  <a:lnTo>
                    <a:pt x="240" y="1033"/>
                  </a:lnTo>
                  <a:lnTo>
                    <a:pt x="240" y="1030"/>
                  </a:lnTo>
                  <a:lnTo>
                    <a:pt x="241" y="1029"/>
                  </a:lnTo>
                  <a:close/>
                  <a:moveTo>
                    <a:pt x="276" y="987"/>
                  </a:moveTo>
                  <a:lnTo>
                    <a:pt x="278" y="988"/>
                  </a:lnTo>
                  <a:lnTo>
                    <a:pt x="276" y="988"/>
                  </a:lnTo>
                  <a:lnTo>
                    <a:pt x="276" y="987"/>
                  </a:lnTo>
                  <a:close/>
                  <a:moveTo>
                    <a:pt x="304" y="982"/>
                  </a:moveTo>
                  <a:lnTo>
                    <a:pt x="305" y="982"/>
                  </a:lnTo>
                  <a:lnTo>
                    <a:pt x="305" y="983"/>
                  </a:lnTo>
                  <a:lnTo>
                    <a:pt x="304" y="984"/>
                  </a:lnTo>
                  <a:lnTo>
                    <a:pt x="303" y="984"/>
                  </a:lnTo>
                  <a:lnTo>
                    <a:pt x="303" y="986"/>
                  </a:lnTo>
                  <a:lnTo>
                    <a:pt x="304" y="986"/>
                  </a:lnTo>
                  <a:lnTo>
                    <a:pt x="303" y="987"/>
                  </a:lnTo>
                  <a:lnTo>
                    <a:pt x="300" y="987"/>
                  </a:lnTo>
                  <a:lnTo>
                    <a:pt x="299" y="988"/>
                  </a:lnTo>
                  <a:lnTo>
                    <a:pt x="299" y="986"/>
                  </a:lnTo>
                  <a:lnTo>
                    <a:pt x="302" y="983"/>
                  </a:lnTo>
                  <a:lnTo>
                    <a:pt x="303" y="983"/>
                  </a:lnTo>
                  <a:lnTo>
                    <a:pt x="304" y="982"/>
                  </a:lnTo>
                  <a:close/>
                  <a:moveTo>
                    <a:pt x="298" y="977"/>
                  </a:moveTo>
                  <a:lnTo>
                    <a:pt x="299" y="978"/>
                  </a:lnTo>
                  <a:lnTo>
                    <a:pt x="298" y="980"/>
                  </a:lnTo>
                  <a:lnTo>
                    <a:pt x="299" y="980"/>
                  </a:lnTo>
                  <a:lnTo>
                    <a:pt x="299" y="981"/>
                  </a:lnTo>
                  <a:lnTo>
                    <a:pt x="297" y="981"/>
                  </a:lnTo>
                  <a:lnTo>
                    <a:pt x="297" y="982"/>
                  </a:lnTo>
                  <a:lnTo>
                    <a:pt x="296" y="983"/>
                  </a:lnTo>
                  <a:lnTo>
                    <a:pt x="294" y="982"/>
                  </a:lnTo>
                  <a:lnTo>
                    <a:pt x="293" y="983"/>
                  </a:lnTo>
                  <a:lnTo>
                    <a:pt x="292" y="983"/>
                  </a:lnTo>
                  <a:lnTo>
                    <a:pt x="293" y="982"/>
                  </a:lnTo>
                  <a:lnTo>
                    <a:pt x="293" y="981"/>
                  </a:lnTo>
                  <a:lnTo>
                    <a:pt x="294" y="981"/>
                  </a:lnTo>
                  <a:lnTo>
                    <a:pt x="293" y="980"/>
                  </a:lnTo>
                  <a:lnTo>
                    <a:pt x="294" y="980"/>
                  </a:lnTo>
                  <a:lnTo>
                    <a:pt x="294" y="978"/>
                  </a:lnTo>
                  <a:lnTo>
                    <a:pt x="297" y="978"/>
                  </a:lnTo>
                  <a:lnTo>
                    <a:pt x="298" y="977"/>
                  </a:lnTo>
                  <a:close/>
                  <a:moveTo>
                    <a:pt x="310" y="970"/>
                  </a:moveTo>
                  <a:lnTo>
                    <a:pt x="311" y="970"/>
                  </a:lnTo>
                  <a:lnTo>
                    <a:pt x="311" y="974"/>
                  </a:lnTo>
                  <a:lnTo>
                    <a:pt x="309" y="976"/>
                  </a:lnTo>
                  <a:lnTo>
                    <a:pt x="309" y="978"/>
                  </a:lnTo>
                  <a:lnTo>
                    <a:pt x="307" y="980"/>
                  </a:lnTo>
                  <a:lnTo>
                    <a:pt x="306" y="980"/>
                  </a:lnTo>
                  <a:lnTo>
                    <a:pt x="305" y="978"/>
                  </a:lnTo>
                  <a:lnTo>
                    <a:pt x="305" y="976"/>
                  </a:lnTo>
                  <a:lnTo>
                    <a:pt x="306" y="975"/>
                  </a:lnTo>
                  <a:lnTo>
                    <a:pt x="306" y="974"/>
                  </a:lnTo>
                  <a:lnTo>
                    <a:pt x="309" y="971"/>
                  </a:lnTo>
                  <a:lnTo>
                    <a:pt x="310" y="971"/>
                  </a:lnTo>
                  <a:lnTo>
                    <a:pt x="310" y="970"/>
                  </a:lnTo>
                  <a:close/>
                  <a:moveTo>
                    <a:pt x="319" y="963"/>
                  </a:moveTo>
                  <a:lnTo>
                    <a:pt x="322" y="963"/>
                  </a:lnTo>
                  <a:lnTo>
                    <a:pt x="322" y="964"/>
                  </a:lnTo>
                  <a:lnTo>
                    <a:pt x="318" y="965"/>
                  </a:lnTo>
                  <a:lnTo>
                    <a:pt x="318" y="964"/>
                  </a:lnTo>
                  <a:lnTo>
                    <a:pt x="319" y="964"/>
                  </a:lnTo>
                  <a:lnTo>
                    <a:pt x="319" y="963"/>
                  </a:lnTo>
                  <a:close/>
                  <a:moveTo>
                    <a:pt x="305" y="960"/>
                  </a:moveTo>
                  <a:lnTo>
                    <a:pt x="309" y="964"/>
                  </a:lnTo>
                  <a:lnTo>
                    <a:pt x="305" y="960"/>
                  </a:lnTo>
                  <a:close/>
                  <a:moveTo>
                    <a:pt x="322" y="956"/>
                  </a:moveTo>
                  <a:lnTo>
                    <a:pt x="324" y="956"/>
                  </a:lnTo>
                  <a:lnTo>
                    <a:pt x="324" y="958"/>
                  </a:lnTo>
                  <a:lnTo>
                    <a:pt x="323" y="958"/>
                  </a:lnTo>
                  <a:lnTo>
                    <a:pt x="323" y="959"/>
                  </a:lnTo>
                  <a:lnTo>
                    <a:pt x="322" y="959"/>
                  </a:lnTo>
                  <a:lnTo>
                    <a:pt x="321" y="958"/>
                  </a:lnTo>
                  <a:lnTo>
                    <a:pt x="322" y="957"/>
                  </a:lnTo>
                  <a:lnTo>
                    <a:pt x="322" y="956"/>
                  </a:lnTo>
                  <a:close/>
                  <a:moveTo>
                    <a:pt x="305" y="956"/>
                  </a:moveTo>
                  <a:lnTo>
                    <a:pt x="312" y="956"/>
                  </a:lnTo>
                  <a:lnTo>
                    <a:pt x="316" y="959"/>
                  </a:lnTo>
                  <a:lnTo>
                    <a:pt x="313" y="959"/>
                  </a:lnTo>
                  <a:lnTo>
                    <a:pt x="313" y="958"/>
                  </a:lnTo>
                  <a:lnTo>
                    <a:pt x="312" y="958"/>
                  </a:lnTo>
                  <a:lnTo>
                    <a:pt x="312" y="960"/>
                  </a:lnTo>
                  <a:lnTo>
                    <a:pt x="315" y="960"/>
                  </a:lnTo>
                  <a:lnTo>
                    <a:pt x="313" y="962"/>
                  </a:lnTo>
                  <a:lnTo>
                    <a:pt x="312" y="962"/>
                  </a:lnTo>
                  <a:lnTo>
                    <a:pt x="310" y="959"/>
                  </a:lnTo>
                  <a:lnTo>
                    <a:pt x="309" y="959"/>
                  </a:lnTo>
                  <a:lnTo>
                    <a:pt x="309" y="958"/>
                  </a:lnTo>
                  <a:lnTo>
                    <a:pt x="307" y="958"/>
                  </a:lnTo>
                  <a:lnTo>
                    <a:pt x="307" y="957"/>
                  </a:lnTo>
                  <a:lnTo>
                    <a:pt x="305" y="956"/>
                  </a:lnTo>
                  <a:close/>
                  <a:moveTo>
                    <a:pt x="317" y="950"/>
                  </a:moveTo>
                  <a:lnTo>
                    <a:pt x="321" y="950"/>
                  </a:lnTo>
                  <a:lnTo>
                    <a:pt x="322" y="951"/>
                  </a:lnTo>
                  <a:lnTo>
                    <a:pt x="322" y="953"/>
                  </a:lnTo>
                  <a:lnTo>
                    <a:pt x="319" y="956"/>
                  </a:lnTo>
                  <a:lnTo>
                    <a:pt x="318" y="954"/>
                  </a:lnTo>
                  <a:lnTo>
                    <a:pt x="319" y="954"/>
                  </a:lnTo>
                  <a:lnTo>
                    <a:pt x="319" y="952"/>
                  </a:lnTo>
                  <a:lnTo>
                    <a:pt x="317" y="950"/>
                  </a:lnTo>
                  <a:close/>
                  <a:moveTo>
                    <a:pt x="294" y="949"/>
                  </a:moveTo>
                  <a:lnTo>
                    <a:pt x="296" y="949"/>
                  </a:lnTo>
                  <a:lnTo>
                    <a:pt x="300" y="950"/>
                  </a:lnTo>
                  <a:lnTo>
                    <a:pt x="299" y="950"/>
                  </a:lnTo>
                  <a:lnTo>
                    <a:pt x="300" y="951"/>
                  </a:lnTo>
                  <a:lnTo>
                    <a:pt x="299" y="952"/>
                  </a:lnTo>
                  <a:lnTo>
                    <a:pt x="298" y="952"/>
                  </a:lnTo>
                  <a:lnTo>
                    <a:pt x="297" y="951"/>
                  </a:lnTo>
                  <a:lnTo>
                    <a:pt x="296" y="951"/>
                  </a:lnTo>
                  <a:lnTo>
                    <a:pt x="296" y="950"/>
                  </a:lnTo>
                  <a:lnTo>
                    <a:pt x="294" y="949"/>
                  </a:lnTo>
                  <a:close/>
                  <a:moveTo>
                    <a:pt x="329" y="946"/>
                  </a:moveTo>
                  <a:lnTo>
                    <a:pt x="330" y="947"/>
                  </a:lnTo>
                  <a:lnTo>
                    <a:pt x="330" y="950"/>
                  </a:lnTo>
                  <a:lnTo>
                    <a:pt x="329" y="949"/>
                  </a:lnTo>
                  <a:lnTo>
                    <a:pt x="329" y="947"/>
                  </a:lnTo>
                  <a:lnTo>
                    <a:pt x="328" y="947"/>
                  </a:lnTo>
                  <a:lnTo>
                    <a:pt x="329" y="946"/>
                  </a:lnTo>
                  <a:close/>
                  <a:moveTo>
                    <a:pt x="329" y="943"/>
                  </a:moveTo>
                  <a:lnTo>
                    <a:pt x="329" y="946"/>
                  </a:lnTo>
                  <a:lnTo>
                    <a:pt x="328" y="946"/>
                  </a:lnTo>
                  <a:lnTo>
                    <a:pt x="327" y="945"/>
                  </a:lnTo>
                  <a:lnTo>
                    <a:pt x="329" y="943"/>
                  </a:lnTo>
                  <a:close/>
                  <a:moveTo>
                    <a:pt x="317" y="934"/>
                  </a:moveTo>
                  <a:lnTo>
                    <a:pt x="318" y="934"/>
                  </a:lnTo>
                  <a:lnTo>
                    <a:pt x="319" y="935"/>
                  </a:lnTo>
                  <a:lnTo>
                    <a:pt x="322" y="935"/>
                  </a:lnTo>
                  <a:lnTo>
                    <a:pt x="319" y="937"/>
                  </a:lnTo>
                  <a:lnTo>
                    <a:pt x="317" y="939"/>
                  </a:lnTo>
                  <a:lnTo>
                    <a:pt x="317" y="940"/>
                  </a:lnTo>
                  <a:lnTo>
                    <a:pt x="316" y="939"/>
                  </a:lnTo>
                  <a:lnTo>
                    <a:pt x="316" y="943"/>
                  </a:lnTo>
                  <a:lnTo>
                    <a:pt x="315" y="943"/>
                  </a:lnTo>
                  <a:lnTo>
                    <a:pt x="315" y="945"/>
                  </a:lnTo>
                  <a:lnTo>
                    <a:pt x="313" y="945"/>
                  </a:lnTo>
                  <a:lnTo>
                    <a:pt x="313" y="944"/>
                  </a:lnTo>
                  <a:lnTo>
                    <a:pt x="312" y="943"/>
                  </a:lnTo>
                  <a:lnTo>
                    <a:pt x="312" y="939"/>
                  </a:lnTo>
                  <a:lnTo>
                    <a:pt x="313" y="939"/>
                  </a:lnTo>
                  <a:lnTo>
                    <a:pt x="313" y="938"/>
                  </a:lnTo>
                  <a:lnTo>
                    <a:pt x="317" y="934"/>
                  </a:lnTo>
                  <a:close/>
                  <a:moveTo>
                    <a:pt x="323" y="932"/>
                  </a:moveTo>
                  <a:lnTo>
                    <a:pt x="324" y="932"/>
                  </a:lnTo>
                  <a:lnTo>
                    <a:pt x="323" y="933"/>
                  </a:lnTo>
                  <a:lnTo>
                    <a:pt x="322" y="933"/>
                  </a:lnTo>
                  <a:lnTo>
                    <a:pt x="323" y="932"/>
                  </a:lnTo>
                  <a:close/>
                  <a:moveTo>
                    <a:pt x="325" y="931"/>
                  </a:moveTo>
                  <a:lnTo>
                    <a:pt x="325" y="932"/>
                  </a:lnTo>
                  <a:lnTo>
                    <a:pt x="324" y="932"/>
                  </a:lnTo>
                  <a:lnTo>
                    <a:pt x="325" y="931"/>
                  </a:lnTo>
                  <a:close/>
                  <a:moveTo>
                    <a:pt x="330" y="926"/>
                  </a:moveTo>
                  <a:lnTo>
                    <a:pt x="331" y="927"/>
                  </a:lnTo>
                  <a:lnTo>
                    <a:pt x="331" y="928"/>
                  </a:lnTo>
                  <a:lnTo>
                    <a:pt x="330" y="929"/>
                  </a:lnTo>
                  <a:lnTo>
                    <a:pt x="329" y="928"/>
                  </a:lnTo>
                  <a:lnTo>
                    <a:pt x="329" y="932"/>
                  </a:lnTo>
                  <a:lnTo>
                    <a:pt x="327" y="932"/>
                  </a:lnTo>
                  <a:lnTo>
                    <a:pt x="327" y="931"/>
                  </a:lnTo>
                  <a:lnTo>
                    <a:pt x="329" y="927"/>
                  </a:lnTo>
                  <a:lnTo>
                    <a:pt x="330" y="926"/>
                  </a:lnTo>
                  <a:close/>
                  <a:moveTo>
                    <a:pt x="329" y="926"/>
                  </a:moveTo>
                  <a:lnTo>
                    <a:pt x="329" y="927"/>
                  </a:lnTo>
                  <a:lnTo>
                    <a:pt x="327" y="929"/>
                  </a:lnTo>
                  <a:lnTo>
                    <a:pt x="327" y="931"/>
                  </a:lnTo>
                  <a:lnTo>
                    <a:pt x="325" y="931"/>
                  </a:lnTo>
                  <a:lnTo>
                    <a:pt x="325" y="929"/>
                  </a:lnTo>
                  <a:lnTo>
                    <a:pt x="329" y="926"/>
                  </a:lnTo>
                  <a:close/>
                  <a:moveTo>
                    <a:pt x="334" y="906"/>
                  </a:moveTo>
                  <a:lnTo>
                    <a:pt x="336" y="906"/>
                  </a:lnTo>
                  <a:lnTo>
                    <a:pt x="335" y="907"/>
                  </a:lnTo>
                  <a:lnTo>
                    <a:pt x="334" y="906"/>
                  </a:lnTo>
                  <a:close/>
                  <a:moveTo>
                    <a:pt x="321" y="878"/>
                  </a:moveTo>
                  <a:lnTo>
                    <a:pt x="322" y="879"/>
                  </a:lnTo>
                  <a:lnTo>
                    <a:pt x="323" y="879"/>
                  </a:lnTo>
                  <a:lnTo>
                    <a:pt x="323" y="880"/>
                  </a:lnTo>
                  <a:lnTo>
                    <a:pt x="324" y="882"/>
                  </a:lnTo>
                  <a:lnTo>
                    <a:pt x="324" y="883"/>
                  </a:lnTo>
                  <a:lnTo>
                    <a:pt x="323" y="884"/>
                  </a:lnTo>
                  <a:lnTo>
                    <a:pt x="321" y="884"/>
                  </a:lnTo>
                  <a:lnTo>
                    <a:pt x="321" y="878"/>
                  </a:lnTo>
                  <a:close/>
                  <a:moveTo>
                    <a:pt x="306" y="853"/>
                  </a:moveTo>
                  <a:lnTo>
                    <a:pt x="309" y="855"/>
                  </a:lnTo>
                  <a:lnTo>
                    <a:pt x="309" y="858"/>
                  </a:lnTo>
                  <a:lnTo>
                    <a:pt x="310" y="859"/>
                  </a:lnTo>
                  <a:lnTo>
                    <a:pt x="310" y="860"/>
                  </a:lnTo>
                  <a:lnTo>
                    <a:pt x="309" y="859"/>
                  </a:lnTo>
                  <a:lnTo>
                    <a:pt x="309" y="860"/>
                  </a:lnTo>
                  <a:lnTo>
                    <a:pt x="310" y="865"/>
                  </a:lnTo>
                  <a:lnTo>
                    <a:pt x="311" y="866"/>
                  </a:lnTo>
                  <a:lnTo>
                    <a:pt x="312" y="866"/>
                  </a:lnTo>
                  <a:lnTo>
                    <a:pt x="312" y="867"/>
                  </a:lnTo>
                  <a:lnTo>
                    <a:pt x="313" y="867"/>
                  </a:lnTo>
                  <a:lnTo>
                    <a:pt x="313" y="870"/>
                  </a:lnTo>
                  <a:lnTo>
                    <a:pt x="315" y="870"/>
                  </a:lnTo>
                  <a:lnTo>
                    <a:pt x="315" y="871"/>
                  </a:lnTo>
                  <a:lnTo>
                    <a:pt x="313" y="871"/>
                  </a:lnTo>
                  <a:lnTo>
                    <a:pt x="306" y="864"/>
                  </a:lnTo>
                  <a:lnTo>
                    <a:pt x="306" y="853"/>
                  </a:lnTo>
                  <a:close/>
                  <a:moveTo>
                    <a:pt x="256" y="772"/>
                  </a:moveTo>
                  <a:lnTo>
                    <a:pt x="257" y="772"/>
                  </a:lnTo>
                  <a:lnTo>
                    <a:pt x="257" y="773"/>
                  </a:lnTo>
                  <a:lnTo>
                    <a:pt x="256" y="773"/>
                  </a:lnTo>
                  <a:lnTo>
                    <a:pt x="256" y="772"/>
                  </a:lnTo>
                  <a:close/>
                  <a:moveTo>
                    <a:pt x="292" y="654"/>
                  </a:moveTo>
                  <a:lnTo>
                    <a:pt x="294" y="654"/>
                  </a:lnTo>
                  <a:lnTo>
                    <a:pt x="294" y="655"/>
                  </a:lnTo>
                  <a:lnTo>
                    <a:pt x="297" y="655"/>
                  </a:lnTo>
                  <a:lnTo>
                    <a:pt x="297" y="658"/>
                  </a:lnTo>
                  <a:lnTo>
                    <a:pt x="296" y="658"/>
                  </a:lnTo>
                  <a:lnTo>
                    <a:pt x="296" y="659"/>
                  </a:lnTo>
                  <a:lnTo>
                    <a:pt x="293" y="661"/>
                  </a:lnTo>
                  <a:lnTo>
                    <a:pt x="292" y="661"/>
                  </a:lnTo>
                  <a:lnTo>
                    <a:pt x="291" y="658"/>
                  </a:lnTo>
                  <a:lnTo>
                    <a:pt x="291" y="657"/>
                  </a:lnTo>
                  <a:lnTo>
                    <a:pt x="292" y="656"/>
                  </a:lnTo>
                  <a:lnTo>
                    <a:pt x="292" y="654"/>
                  </a:lnTo>
                  <a:close/>
                  <a:moveTo>
                    <a:pt x="411" y="568"/>
                  </a:moveTo>
                  <a:lnTo>
                    <a:pt x="411" y="570"/>
                  </a:lnTo>
                  <a:lnTo>
                    <a:pt x="410" y="571"/>
                  </a:lnTo>
                  <a:lnTo>
                    <a:pt x="410" y="570"/>
                  </a:lnTo>
                  <a:lnTo>
                    <a:pt x="411" y="568"/>
                  </a:lnTo>
                  <a:close/>
                  <a:moveTo>
                    <a:pt x="415" y="558"/>
                  </a:moveTo>
                  <a:lnTo>
                    <a:pt x="415" y="560"/>
                  </a:lnTo>
                  <a:lnTo>
                    <a:pt x="414" y="562"/>
                  </a:lnTo>
                  <a:lnTo>
                    <a:pt x="415" y="562"/>
                  </a:lnTo>
                  <a:lnTo>
                    <a:pt x="415" y="563"/>
                  </a:lnTo>
                  <a:lnTo>
                    <a:pt x="414" y="564"/>
                  </a:lnTo>
                  <a:lnTo>
                    <a:pt x="414" y="566"/>
                  </a:lnTo>
                  <a:lnTo>
                    <a:pt x="411" y="566"/>
                  </a:lnTo>
                  <a:lnTo>
                    <a:pt x="412" y="562"/>
                  </a:lnTo>
                  <a:lnTo>
                    <a:pt x="412" y="560"/>
                  </a:lnTo>
                  <a:lnTo>
                    <a:pt x="414" y="560"/>
                  </a:lnTo>
                  <a:lnTo>
                    <a:pt x="414" y="559"/>
                  </a:lnTo>
                  <a:lnTo>
                    <a:pt x="415" y="558"/>
                  </a:lnTo>
                  <a:close/>
                  <a:moveTo>
                    <a:pt x="398" y="557"/>
                  </a:moveTo>
                  <a:lnTo>
                    <a:pt x="398" y="558"/>
                  </a:lnTo>
                  <a:lnTo>
                    <a:pt x="397" y="558"/>
                  </a:lnTo>
                  <a:lnTo>
                    <a:pt x="398" y="557"/>
                  </a:lnTo>
                  <a:close/>
                  <a:moveTo>
                    <a:pt x="411" y="556"/>
                  </a:moveTo>
                  <a:lnTo>
                    <a:pt x="414" y="558"/>
                  </a:lnTo>
                  <a:lnTo>
                    <a:pt x="411" y="560"/>
                  </a:lnTo>
                  <a:lnTo>
                    <a:pt x="412" y="559"/>
                  </a:lnTo>
                  <a:lnTo>
                    <a:pt x="411" y="558"/>
                  </a:lnTo>
                  <a:lnTo>
                    <a:pt x="410" y="559"/>
                  </a:lnTo>
                  <a:lnTo>
                    <a:pt x="411" y="556"/>
                  </a:lnTo>
                  <a:close/>
                  <a:moveTo>
                    <a:pt x="429" y="471"/>
                  </a:moveTo>
                  <a:lnTo>
                    <a:pt x="430" y="471"/>
                  </a:lnTo>
                  <a:lnTo>
                    <a:pt x="430" y="472"/>
                  </a:lnTo>
                  <a:lnTo>
                    <a:pt x="429" y="471"/>
                  </a:lnTo>
                  <a:close/>
                  <a:moveTo>
                    <a:pt x="440" y="398"/>
                  </a:moveTo>
                  <a:lnTo>
                    <a:pt x="442" y="398"/>
                  </a:lnTo>
                  <a:lnTo>
                    <a:pt x="442" y="399"/>
                  </a:lnTo>
                  <a:lnTo>
                    <a:pt x="440" y="398"/>
                  </a:lnTo>
                  <a:close/>
                  <a:moveTo>
                    <a:pt x="474" y="392"/>
                  </a:moveTo>
                  <a:lnTo>
                    <a:pt x="476" y="392"/>
                  </a:lnTo>
                  <a:lnTo>
                    <a:pt x="477" y="393"/>
                  </a:lnTo>
                  <a:lnTo>
                    <a:pt x="477" y="394"/>
                  </a:lnTo>
                  <a:lnTo>
                    <a:pt x="476" y="394"/>
                  </a:lnTo>
                  <a:lnTo>
                    <a:pt x="476" y="396"/>
                  </a:lnTo>
                  <a:lnTo>
                    <a:pt x="471" y="396"/>
                  </a:lnTo>
                  <a:lnTo>
                    <a:pt x="471" y="394"/>
                  </a:lnTo>
                  <a:lnTo>
                    <a:pt x="472" y="393"/>
                  </a:lnTo>
                  <a:lnTo>
                    <a:pt x="473" y="393"/>
                  </a:lnTo>
                  <a:lnTo>
                    <a:pt x="473" y="394"/>
                  </a:lnTo>
                  <a:lnTo>
                    <a:pt x="474" y="393"/>
                  </a:lnTo>
                  <a:lnTo>
                    <a:pt x="474" y="392"/>
                  </a:lnTo>
                  <a:close/>
                  <a:moveTo>
                    <a:pt x="465" y="391"/>
                  </a:moveTo>
                  <a:lnTo>
                    <a:pt x="466" y="391"/>
                  </a:lnTo>
                  <a:lnTo>
                    <a:pt x="468" y="392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5" y="394"/>
                  </a:lnTo>
                  <a:lnTo>
                    <a:pt x="465" y="391"/>
                  </a:lnTo>
                  <a:close/>
                  <a:moveTo>
                    <a:pt x="483" y="384"/>
                  </a:moveTo>
                  <a:lnTo>
                    <a:pt x="485" y="386"/>
                  </a:lnTo>
                  <a:lnTo>
                    <a:pt x="485" y="387"/>
                  </a:lnTo>
                  <a:lnTo>
                    <a:pt x="484" y="387"/>
                  </a:lnTo>
                  <a:lnTo>
                    <a:pt x="483" y="386"/>
                  </a:lnTo>
                  <a:lnTo>
                    <a:pt x="483" y="384"/>
                  </a:lnTo>
                  <a:close/>
                  <a:moveTo>
                    <a:pt x="467" y="384"/>
                  </a:moveTo>
                  <a:lnTo>
                    <a:pt x="468" y="384"/>
                  </a:lnTo>
                  <a:lnTo>
                    <a:pt x="472" y="386"/>
                  </a:lnTo>
                  <a:lnTo>
                    <a:pt x="473" y="386"/>
                  </a:lnTo>
                  <a:lnTo>
                    <a:pt x="473" y="387"/>
                  </a:lnTo>
                  <a:lnTo>
                    <a:pt x="474" y="387"/>
                  </a:lnTo>
                  <a:lnTo>
                    <a:pt x="474" y="388"/>
                  </a:lnTo>
                  <a:lnTo>
                    <a:pt x="473" y="390"/>
                  </a:lnTo>
                  <a:lnTo>
                    <a:pt x="473" y="388"/>
                  </a:lnTo>
                  <a:lnTo>
                    <a:pt x="472" y="387"/>
                  </a:lnTo>
                  <a:lnTo>
                    <a:pt x="471" y="387"/>
                  </a:lnTo>
                  <a:lnTo>
                    <a:pt x="471" y="390"/>
                  </a:lnTo>
                  <a:lnTo>
                    <a:pt x="467" y="386"/>
                  </a:lnTo>
                  <a:lnTo>
                    <a:pt x="467" y="384"/>
                  </a:lnTo>
                  <a:close/>
                  <a:moveTo>
                    <a:pt x="485" y="379"/>
                  </a:moveTo>
                  <a:lnTo>
                    <a:pt x="486" y="379"/>
                  </a:lnTo>
                  <a:lnTo>
                    <a:pt x="486" y="380"/>
                  </a:lnTo>
                  <a:lnTo>
                    <a:pt x="485" y="380"/>
                  </a:lnTo>
                  <a:lnTo>
                    <a:pt x="485" y="382"/>
                  </a:lnTo>
                  <a:lnTo>
                    <a:pt x="483" y="382"/>
                  </a:lnTo>
                  <a:lnTo>
                    <a:pt x="481" y="381"/>
                  </a:lnTo>
                  <a:lnTo>
                    <a:pt x="481" y="380"/>
                  </a:lnTo>
                  <a:lnTo>
                    <a:pt x="484" y="380"/>
                  </a:lnTo>
                  <a:lnTo>
                    <a:pt x="485" y="379"/>
                  </a:lnTo>
                  <a:close/>
                  <a:moveTo>
                    <a:pt x="483" y="376"/>
                  </a:moveTo>
                  <a:lnTo>
                    <a:pt x="484" y="376"/>
                  </a:lnTo>
                  <a:lnTo>
                    <a:pt x="485" y="378"/>
                  </a:lnTo>
                  <a:lnTo>
                    <a:pt x="484" y="379"/>
                  </a:lnTo>
                  <a:lnTo>
                    <a:pt x="483" y="379"/>
                  </a:lnTo>
                  <a:lnTo>
                    <a:pt x="483" y="376"/>
                  </a:lnTo>
                  <a:close/>
                  <a:moveTo>
                    <a:pt x="497" y="363"/>
                  </a:moveTo>
                  <a:lnTo>
                    <a:pt x="498" y="363"/>
                  </a:lnTo>
                  <a:lnTo>
                    <a:pt x="499" y="364"/>
                  </a:lnTo>
                  <a:lnTo>
                    <a:pt x="499" y="366"/>
                  </a:lnTo>
                  <a:lnTo>
                    <a:pt x="501" y="367"/>
                  </a:lnTo>
                  <a:lnTo>
                    <a:pt x="501" y="368"/>
                  </a:lnTo>
                  <a:lnTo>
                    <a:pt x="499" y="368"/>
                  </a:lnTo>
                  <a:lnTo>
                    <a:pt x="499" y="369"/>
                  </a:lnTo>
                  <a:lnTo>
                    <a:pt x="501" y="370"/>
                  </a:lnTo>
                  <a:lnTo>
                    <a:pt x="499" y="370"/>
                  </a:lnTo>
                  <a:lnTo>
                    <a:pt x="498" y="369"/>
                  </a:lnTo>
                  <a:lnTo>
                    <a:pt x="497" y="367"/>
                  </a:lnTo>
                  <a:lnTo>
                    <a:pt x="496" y="366"/>
                  </a:lnTo>
                  <a:lnTo>
                    <a:pt x="497" y="363"/>
                  </a:lnTo>
                  <a:close/>
                  <a:moveTo>
                    <a:pt x="534" y="362"/>
                  </a:moveTo>
                  <a:lnTo>
                    <a:pt x="535" y="363"/>
                  </a:lnTo>
                  <a:lnTo>
                    <a:pt x="535" y="364"/>
                  </a:lnTo>
                  <a:lnTo>
                    <a:pt x="534" y="364"/>
                  </a:lnTo>
                  <a:lnTo>
                    <a:pt x="534" y="367"/>
                  </a:lnTo>
                  <a:lnTo>
                    <a:pt x="533" y="368"/>
                  </a:lnTo>
                  <a:lnTo>
                    <a:pt x="530" y="367"/>
                  </a:lnTo>
                  <a:lnTo>
                    <a:pt x="530" y="363"/>
                  </a:lnTo>
                  <a:lnTo>
                    <a:pt x="534" y="363"/>
                  </a:lnTo>
                  <a:lnTo>
                    <a:pt x="534" y="362"/>
                  </a:lnTo>
                  <a:close/>
                  <a:moveTo>
                    <a:pt x="490" y="361"/>
                  </a:moveTo>
                  <a:lnTo>
                    <a:pt x="491" y="361"/>
                  </a:lnTo>
                  <a:lnTo>
                    <a:pt x="492" y="362"/>
                  </a:lnTo>
                  <a:lnTo>
                    <a:pt x="493" y="364"/>
                  </a:lnTo>
                  <a:lnTo>
                    <a:pt x="493" y="367"/>
                  </a:lnTo>
                  <a:lnTo>
                    <a:pt x="491" y="367"/>
                  </a:lnTo>
                  <a:lnTo>
                    <a:pt x="490" y="366"/>
                  </a:lnTo>
                  <a:lnTo>
                    <a:pt x="490" y="361"/>
                  </a:lnTo>
                  <a:close/>
                  <a:moveTo>
                    <a:pt x="402" y="0"/>
                  </a:moveTo>
                  <a:lnTo>
                    <a:pt x="403" y="3"/>
                  </a:lnTo>
                  <a:lnTo>
                    <a:pt x="409" y="4"/>
                  </a:lnTo>
                  <a:lnTo>
                    <a:pt x="411" y="6"/>
                  </a:lnTo>
                  <a:lnTo>
                    <a:pt x="414" y="7"/>
                  </a:lnTo>
                  <a:lnTo>
                    <a:pt x="415" y="9"/>
                  </a:lnTo>
                  <a:lnTo>
                    <a:pt x="415" y="11"/>
                  </a:lnTo>
                  <a:lnTo>
                    <a:pt x="414" y="13"/>
                  </a:lnTo>
                  <a:lnTo>
                    <a:pt x="412" y="13"/>
                  </a:lnTo>
                  <a:lnTo>
                    <a:pt x="412" y="16"/>
                  </a:lnTo>
                  <a:lnTo>
                    <a:pt x="414" y="17"/>
                  </a:lnTo>
                  <a:lnTo>
                    <a:pt x="420" y="20"/>
                  </a:lnTo>
                  <a:lnTo>
                    <a:pt x="423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29" y="34"/>
                  </a:lnTo>
                  <a:lnTo>
                    <a:pt x="434" y="34"/>
                  </a:lnTo>
                  <a:lnTo>
                    <a:pt x="434" y="35"/>
                  </a:lnTo>
                  <a:lnTo>
                    <a:pt x="435" y="36"/>
                  </a:lnTo>
                  <a:lnTo>
                    <a:pt x="435" y="37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7" y="43"/>
                  </a:lnTo>
                  <a:lnTo>
                    <a:pt x="441" y="44"/>
                  </a:lnTo>
                  <a:lnTo>
                    <a:pt x="445" y="48"/>
                  </a:lnTo>
                  <a:lnTo>
                    <a:pt x="447" y="49"/>
                  </a:lnTo>
                  <a:lnTo>
                    <a:pt x="448" y="53"/>
                  </a:lnTo>
                  <a:lnTo>
                    <a:pt x="455" y="55"/>
                  </a:lnTo>
                  <a:lnTo>
                    <a:pt x="458" y="58"/>
                  </a:lnTo>
                  <a:lnTo>
                    <a:pt x="458" y="59"/>
                  </a:lnTo>
                  <a:lnTo>
                    <a:pt x="460" y="61"/>
                  </a:lnTo>
                  <a:lnTo>
                    <a:pt x="460" y="62"/>
                  </a:lnTo>
                  <a:lnTo>
                    <a:pt x="461" y="62"/>
                  </a:lnTo>
                  <a:lnTo>
                    <a:pt x="461" y="65"/>
                  </a:lnTo>
                  <a:lnTo>
                    <a:pt x="462" y="66"/>
                  </a:lnTo>
                  <a:lnTo>
                    <a:pt x="472" y="66"/>
                  </a:lnTo>
                  <a:lnTo>
                    <a:pt x="474" y="67"/>
                  </a:lnTo>
                  <a:lnTo>
                    <a:pt x="476" y="67"/>
                  </a:lnTo>
                  <a:lnTo>
                    <a:pt x="474" y="68"/>
                  </a:lnTo>
                  <a:lnTo>
                    <a:pt x="478" y="68"/>
                  </a:lnTo>
                  <a:lnTo>
                    <a:pt x="481" y="71"/>
                  </a:lnTo>
                  <a:lnTo>
                    <a:pt x="483" y="71"/>
                  </a:lnTo>
                  <a:lnTo>
                    <a:pt x="485" y="72"/>
                  </a:lnTo>
                  <a:lnTo>
                    <a:pt x="487" y="72"/>
                  </a:lnTo>
                  <a:lnTo>
                    <a:pt x="489" y="73"/>
                  </a:lnTo>
                  <a:lnTo>
                    <a:pt x="490" y="75"/>
                  </a:lnTo>
                  <a:lnTo>
                    <a:pt x="491" y="77"/>
                  </a:lnTo>
                  <a:lnTo>
                    <a:pt x="493" y="75"/>
                  </a:lnTo>
                  <a:lnTo>
                    <a:pt x="495" y="77"/>
                  </a:lnTo>
                  <a:lnTo>
                    <a:pt x="496" y="80"/>
                  </a:lnTo>
                  <a:lnTo>
                    <a:pt x="497" y="83"/>
                  </a:lnTo>
                  <a:lnTo>
                    <a:pt x="503" y="86"/>
                  </a:lnTo>
                  <a:lnTo>
                    <a:pt x="504" y="87"/>
                  </a:lnTo>
                  <a:lnTo>
                    <a:pt x="504" y="90"/>
                  </a:lnTo>
                  <a:lnTo>
                    <a:pt x="505" y="90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08" y="105"/>
                  </a:lnTo>
                  <a:lnTo>
                    <a:pt x="509" y="106"/>
                  </a:lnTo>
                  <a:lnTo>
                    <a:pt x="512" y="104"/>
                  </a:lnTo>
                  <a:lnTo>
                    <a:pt x="515" y="104"/>
                  </a:lnTo>
                  <a:lnTo>
                    <a:pt x="515" y="105"/>
                  </a:lnTo>
                  <a:lnTo>
                    <a:pt x="517" y="112"/>
                  </a:lnTo>
                  <a:lnTo>
                    <a:pt x="517" y="115"/>
                  </a:lnTo>
                  <a:lnTo>
                    <a:pt x="521" y="117"/>
                  </a:lnTo>
                  <a:lnTo>
                    <a:pt x="522" y="118"/>
                  </a:lnTo>
                  <a:lnTo>
                    <a:pt x="526" y="123"/>
                  </a:lnTo>
                  <a:lnTo>
                    <a:pt x="528" y="124"/>
                  </a:lnTo>
                  <a:lnTo>
                    <a:pt x="529" y="126"/>
                  </a:lnTo>
                  <a:lnTo>
                    <a:pt x="529" y="128"/>
                  </a:lnTo>
                  <a:lnTo>
                    <a:pt x="528" y="130"/>
                  </a:lnTo>
                  <a:lnTo>
                    <a:pt x="527" y="132"/>
                  </a:lnTo>
                  <a:lnTo>
                    <a:pt x="523" y="133"/>
                  </a:lnTo>
                  <a:lnTo>
                    <a:pt x="522" y="134"/>
                  </a:lnTo>
                  <a:lnTo>
                    <a:pt x="522" y="153"/>
                  </a:lnTo>
                  <a:lnTo>
                    <a:pt x="523" y="158"/>
                  </a:lnTo>
                  <a:lnTo>
                    <a:pt x="523" y="159"/>
                  </a:lnTo>
                  <a:lnTo>
                    <a:pt x="524" y="163"/>
                  </a:lnTo>
                  <a:lnTo>
                    <a:pt x="524" y="167"/>
                  </a:lnTo>
                  <a:lnTo>
                    <a:pt x="522" y="169"/>
                  </a:lnTo>
                  <a:lnTo>
                    <a:pt x="521" y="170"/>
                  </a:lnTo>
                  <a:lnTo>
                    <a:pt x="522" y="171"/>
                  </a:lnTo>
                  <a:lnTo>
                    <a:pt x="520" y="176"/>
                  </a:lnTo>
                  <a:lnTo>
                    <a:pt x="520" y="181"/>
                  </a:lnTo>
                  <a:lnTo>
                    <a:pt x="522" y="182"/>
                  </a:lnTo>
                  <a:lnTo>
                    <a:pt x="527" y="182"/>
                  </a:lnTo>
                  <a:lnTo>
                    <a:pt x="529" y="183"/>
                  </a:lnTo>
                  <a:lnTo>
                    <a:pt x="533" y="184"/>
                  </a:lnTo>
                  <a:lnTo>
                    <a:pt x="534" y="185"/>
                  </a:lnTo>
                  <a:lnTo>
                    <a:pt x="534" y="188"/>
                  </a:lnTo>
                  <a:lnTo>
                    <a:pt x="533" y="190"/>
                  </a:lnTo>
                  <a:lnTo>
                    <a:pt x="533" y="192"/>
                  </a:lnTo>
                  <a:lnTo>
                    <a:pt x="534" y="194"/>
                  </a:lnTo>
                  <a:lnTo>
                    <a:pt x="534" y="197"/>
                  </a:lnTo>
                  <a:lnTo>
                    <a:pt x="533" y="200"/>
                  </a:lnTo>
                  <a:lnTo>
                    <a:pt x="528" y="201"/>
                  </a:lnTo>
                  <a:lnTo>
                    <a:pt x="527" y="202"/>
                  </a:lnTo>
                  <a:lnTo>
                    <a:pt x="527" y="210"/>
                  </a:lnTo>
                  <a:lnTo>
                    <a:pt x="526" y="212"/>
                  </a:lnTo>
                  <a:lnTo>
                    <a:pt x="526" y="214"/>
                  </a:lnTo>
                  <a:lnTo>
                    <a:pt x="528" y="216"/>
                  </a:lnTo>
                  <a:lnTo>
                    <a:pt x="529" y="219"/>
                  </a:lnTo>
                  <a:lnTo>
                    <a:pt x="529" y="224"/>
                  </a:lnTo>
                  <a:lnTo>
                    <a:pt x="530" y="225"/>
                  </a:lnTo>
                  <a:lnTo>
                    <a:pt x="532" y="228"/>
                  </a:lnTo>
                  <a:lnTo>
                    <a:pt x="533" y="231"/>
                  </a:lnTo>
                  <a:lnTo>
                    <a:pt x="534" y="231"/>
                  </a:lnTo>
                  <a:lnTo>
                    <a:pt x="536" y="233"/>
                  </a:lnTo>
                  <a:lnTo>
                    <a:pt x="539" y="239"/>
                  </a:lnTo>
                  <a:lnTo>
                    <a:pt x="540" y="241"/>
                  </a:lnTo>
                  <a:lnTo>
                    <a:pt x="541" y="243"/>
                  </a:lnTo>
                  <a:lnTo>
                    <a:pt x="542" y="245"/>
                  </a:lnTo>
                  <a:lnTo>
                    <a:pt x="543" y="251"/>
                  </a:lnTo>
                  <a:lnTo>
                    <a:pt x="543" y="252"/>
                  </a:lnTo>
                  <a:lnTo>
                    <a:pt x="542" y="253"/>
                  </a:lnTo>
                  <a:lnTo>
                    <a:pt x="541" y="253"/>
                  </a:lnTo>
                  <a:lnTo>
                    <a:pt x="540" y="255"/>
                  </a:lnTo>
                  <a:lnTo>
                    <a:pt x="539" y="257"/>
                  </a:lnTo>
                  <a:lnTo>
                    <a:pt x="539" y="258"/>
                  </a:lnTo>
                  <a:lnTo>
                    <a:pt x="540" y="262"/>
                  </a:lnTo>
                  <a:lnTo>
                    <a:pt x="540" y="264"/>
                  </a:lnTo>
                  <a:lnTo>
                    <a:pt x="539" y="267"/>
                  </a:lnTo>
                  <a:lnTo>
                    <a:pt x="539" y="277"/>
                  </a:lnTo>
                  <a:lnTo>
                    <a:pt x="538" y="278"/>
                  </a:lnTo>
                  <a:lnTo>
                    <a:pt x="535" y="280"/>
                  </a:lnTo>
                  <a:lnTo>
                    <a:pt x="535" y="281"/>
                  </a:lnTo>
                  <a:lnTo>
                    <a:pt x="533" y="283"/>
                  </a:lnTo>
                  <a:lnTo>
                    <a:pt x="533" y="286"/>
                  </a:lnTo>
                  <a:lnTo>
                    <a:pt x="532" y="286"/>
                  </a:lnTo>
                  <a:lnTo>
                    <a:pt x="529" y="288"/>
                  </a:lnTo>
                  <a:lnTo>
                    <a:pt x="528" y="290"/>
                  </a:lnTo>
                  <a:lnTo>
                    <a:pt x="529" y="292"/>
                  </a:lnTo>
                  <a:lnTo>
                    <a:pt x="529" y="296"/>
                  </a:lnTo>
                  <a:lnTo>
                    <a:pt x="530" y="299"/>
                  </a:lnTo>
                  <a:lnTo>
                    <a:pt x="530" y="300"/>
                  </a:lnTo>
                  <a:lnTo>
                    <a:pt x="529" y="301"/>
                  </a:lnTo>
                  <a:lnTo>
                    <a:pt x="529" y="305"/>
                  </a:lnTo>
                  <a:lnTo>
                    <a:pt x="530" y="307"/>
                  </a:lnTo>
                  <a:lnTo>
                    <a:pt x="530" y="310"/>
                  </a:lnTo>
                  <a:lnTo>
                    <a:pt x="532" y="316"/>
                  </a:lnTo>
                  <a:lnTo>
                    <a:pt x="534" y="318"/>
                  </a:lnTo>
                  <a:lnTo>
                    <a:pt x="539" y="320"/>
                  </a:lnTo>
                  <a:lnTo>
                    <a:pt x="540" y="321"/>
                  </a:lnTo>
                  <a:lnTo>
                    <a:pt x="542" y="329"/>
                  </a:lnTo>
                  <a:lnTo>
                    <a:pt x="543" y="330"/>
                  </a:lnTo>
                  <a:lnTo>
                    <a:pt x="543" y="331"/>
                  </a:lnTo>
                  <a:lnTo>
                    <a:pt x="545" y="331"/>
                  </a:lnTo>
                  <a:lnTo>
                    <a:pt x="545" y="333"/>
                  </a:lnTo>
                  <a:lnTo>
                    <a:pt x="546" y="338"/>
                  </a:lnTo>
                  <a:lnTo>
                    <a:pt x="546" y="342"/>
                  </a:lnTo>
                  <a:lnTo>
                    <a:pt x="548" y="347"/>
                  </a:lnTo>
                  <a:lnTo>
                    <a:pt x="548" y="350"/>
                  </a:lnTo>
                  <a:lnTo>
                    <a:pt x="551" y="353"/>
                  </a:lnTo>
                  <a:lnTo>
                    <a:pt x="551" y="355"/>
                  </a:lnTo>
                  <a:lnTo>
                    <a:pt x="549" y="357"/>
                  </a:lnTo>
                  <a:lnTo>
                    <a:pt x="548" y="357"/>
                  </a:lnTo>
                  <a:lnTo>
                    <a:pt x="545" y="356"/>
                  </a:lnTo>
                  <a:lnTo>
                    <a:pt x="545" y="357"/>
                  </a:lnTo>
                  <a:lnTo>
                    <a:pt x="546" y="357"/>
                  </a:lnTo>
                  <a:lnTo>
                    <a:pt x="545" y="359"/>
                  </a:lnTo>
                  <a:lnTo>
                    <a:pt x="542" y="357"/>
                  </a:lnTo>
                  <a:lnTo>
                    <a:pt x="542" y="359"/>
                  </a:lnTo>
                  <a:lnTo>
                    <a:pt x="541" y="359"/>
                  </a:lnTo>
                  <a:lnTo>
                    <a:pt x="541" y="361"/>
                  </a:lnTo>
                  <a:lnTo>
                    <a:pt x="539" y="361"/>
                  </a:lnTo>
                  <a:lnTo>
                    <a:pt x="539" y="357"/>
                  </a:lnTo>
                  <a:lnTo>
                    <a:pt x="538" y="357"/>
                  </a:lnTo>
                  <a:lnTo>
                    <a:pt x="538" y="359"/>
                  </a:lnTo>
                  <a:lnTo>
                    <a:pt x="534" y="359"/>
                  </a:lnTo>
                  <a:lnTo>
                    <a:pt x="534" y="355"/>
                  </a:lnTo>
                  <a:lnTo>
                    <a:pt x="533" y="354"/>
                  </a:lnTo>
                  <a:lnTo>
                    <a:pt x="530" y="354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7" y="357"/>
                  </a:lnTo>
                  <a:lnTo>
                    <a:pt x="527" y="356"/>
                  </a:lnTo>
                  <a:lnTo>
                    <a:pt x="522" y="356"/>
                  </a:lnTo>
                  <a:lnTo>
                    <a:pt x="522" y="354"/>
                  </a:lnTo>
                  <a:lnTo>
                    <a:pt x="521" y="354"/>
                  </a:lnTo>
                  <a:lnTo>
                    <a:pt x="521" y="356"/>
                  </a:lnTo>
                  <a:lnTo>
                    <a:pt x="520" y="356"/>
                  </a:lnTo>
                  <a:lnTo>
                    <a:pt x="520" y="361"/>
                  </a:lnTo>
                  <a:lnTo>
                    <a:pt x="518" y="361"/>
                  </a:lnTo>
                  <a:lnTo>
                    <a:pt x="517" y="360"/>
                  </a:lnTo>
                  <a:lnTo>
                    <a:pt x="517" y="355"/>
                  </a:lnTo>
                  <a:lnTo>
                    <a:pt x="516" y="355"/>
                  </a:lnTo>
                  <a:lnTo>
                    <a:pt x="516" y="356"/>
                  </a:lnTo>
                  <a:lnTo>
                    <a:pt x="515" y="357"/>
                  </a:lnTo>
                  <a:lnTo>
                    <a:pt x="512" y="357"/>
                  </a:lnTo>
                  <a:lnTo>
                    <a:pt x="511" y="355"/>
                  </a:lnTo>
                  <a:lnTo>
                    <a:pt x="509" y="355"/>
                  </a:lnTo>
                  <a:lnTo>
                    <a:pt x="509" y="359"/>
                  </a:lnTo>
                  <a:lnTo>
                    <a:pt x="511" y="361"/>
                  </a:lnTo>
                  <a:lnTo>
                    <a:pt x="508" y="362"/>
                  </a:lnTo>
                  <a:lnTo>
                    <a:pt x="508" y="363"/>
                  </a:lnTo>
                  <a:lnTo>
                    <a:pt x="507" y="364"/>
                  </a:lnTo>
                  <a:lnTo>
                    <a:pt x="507" y="366"/>
                  </a:lnTo>
                  <a:lnTo>
                    <a:pt x="505" y="367"/>
                  </a:lnTo>
                  <a:lnTo>
                    <a:pt x="504" y="367"/>
                  </a:lnTo>
                  <a:lnTo>
                    <a:pt x="505" y="364"/>
                  </a:lnTo>
                  <a:lnTo>
                    <a:pt x="504" y="362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499" y="360"/>
                  </a:lnTo>
                  <a:lnTo>
                    <a:pt x="498" y="360"/>
                  </a:lnTo>
                  <a:lnTo>
                    <a:pt x="498" y="357"/>
                  </a:lnTo>
                  <a:lnTo>
                    <a:pt x="496" y="357"/>
                  </a:lnTo>
                  <a:lnTo>
                    <a:pt x="495" y="356"/>
                  </a:lnTo>
                  <a:lnTo>
                    <a:pt x="493" y="353"/>
                  </a:lnTo>
                  <a:lnTo>
                    <a:pt x="492" y="350"/>
                  </a:lnTo>
                  <a:lnTo>
                    <a:pt x="487" y="347"/>
                  </a:lnTo>
                  <a:lnTo>
                    <a:pt x="486" y="347"/>
                  </a:lnTo>
                  <a:lnTo>
                    <a:pt x="486" y="348"/>
                  </a:lnTo>
                  <a:lnTo>
                    <a:pt x="487" y="349"/>
                  </a:lnTo>
                  <a:lnTo>
                    <a:pt x="487" y="350"/>
                  </a:lnTo>
                  <a:lnTo>
                    <a:pt x="489" y="351"/>
                  </a:lnTo>
                  <a:lnTo>
                    <a:pt x="489" y="360"/>
                  </a:lnTo>
                  <a:lnTo>
                    <a:pt x="487" y="361"/>
                  </a:lnTo>
                  <a:lnTo>
                    <a:pt x="487" y="362"/>
                  </a:lnTo>
                  <a:lnTo>
                    <a:pt x="486" y="362"/>
                  </a:lnTo>
                  <a:lnTo>
                    <a:pt x="486" y="360"/>
                  </a:lnTo>
                  <a:lnTo>
                    <a:pt x="485" y="359"/>
                  </a:lnTo>
                  <a:lnTo>
                    <a:pt x="483" y="357"/>
                  </a:lnTo>
                  <a:lnTo>
                    <a:pt x="483" y="359"/>
                  </a:lnTo>
                  <a:lnTo>
                    <a:pt x="481" y="360"/>
                  </a:lnTo>
                  <a:lnTo>
                    <a:pt x="480" y="360"/>
                  </a:lnTo>
                  <a:lnTo>
                    <a:pt x="480" y="357"/>
                  </a:lnTo>
                  <a:lnTo>
                    <a:pt x="481" y="357"/>
                  </a:lnTo>
                  <a:lnTo>
                    <a:pt x="481" y="355"/>
                  </a:lnTo>
                  <a:lnTo>
                    <a:pt x="479" y="353"/>
                  </a:lnTo>
                  <a:lnTo>
                    <a:pt x="479" y="351"/>
                  </a:lnTo>
                  <a:lnTo>
                    <a:pt x="477" y="350"/>
                  </a:lnTo>
                  <a:lnTo>
                    <a:pt x="474" y="351"/>
                  </a:lnTo>
                  <a:lnTo>
                    <a:pt x="474" y="353"/>
                  </a:lnTo>
                  <a:lnTo>
                    <a:pt x="473" y="354"/>
                  </a:lnTo>
                  <a:lnTo>
                    <a:pt x="474" y="356"/>
                  </a:lnTo>
                  <a:lnTo>
                    <a:pt x="474" y="357"/>
                  </a:lnTo>
                  <a:lnTo>
                    <a:pt x="473" y="357"/>
                  </a:lnTo>
                  <a:lnTo>
                    <a:pt x="473" y="360"/>
                  </a:lnTo>
                  <a:lnTo>
                    <a:pt x="474" y="361"/>
                  </a:lnTo>
                  <a:lnTo>
                    <a:pt x="473" y="364"/>
                  </a:lnTo>
                  <a:lnTo>
                    <a:pt x="471" y="363"/>
                  </a:lnTo>
                  <a:lnTo>
                    <a:pt x="470" y="361"/>
                  </a:lnTo>
                  <a:lnTo>
                    <a:pt x="468" y="361"/>
                  </a:lnTo>
                  <a:lnTo>
                    <a:pt x="468" y="363"/>
                  </a:lnTo>
                  <a:lnTo>
                    <a:pt x="470" y="364"/>
                  </a:lnTo>
                  <a:lnTo>
                    <a:pt x="471" y="364"/>
                  </a:lnTo>
                  <a:lnTo>
                    <a:pt x="473" y="366"/>
                  </a:lnTo>
                  <a:lnTo>
                    <a:pt x="474" y="366"/>
                  </a:lnTo>
                  <a:lnTo>
                    <a:pt x="476" y="368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3" y="372"/>
                  </a:lnTo>
                  <a:lnTo>
                    <a:pt x="473" y="369"/>
                  </a:lnTo>
                  <a:lnTo>
                    <a:pt x="471" y="367"/>
                  </a:lnTo>
                  <a:lnTo>
                    <a:pt x="470" y="368"/>
                  </a:lnTo>
                  <a:lnTo>
                    <a:pt x="471" y="369"/>
                  </a:lnTo>
                  <a:lnTo>
                    <a:pt x="471" y="370"/>
                  </a:lnTo>
                  <a:lnTo>
                    <a:pt x="470" y="372"/>
                  </a:lnTo>
                  <a:lnTo>
                    <a:pt x="471" y="372"/>
                  </a:lnTo>
                  <a:lnTo>
                    <a:pt x="471" y="375"/>
                  </a:lnTo>
                  <a:lnTo>
                    <a:pt x="467" y="375"/>
                  </a:lnTo>
                  <a:lnTo>
                    <a:pt x="471" y="376"/>
                  </a:lnTo>
                  <a:lnTo>
                    <a:pt x="472" y="376"/>
                  </a:lnTo>
                  <a:lnTo>
                    <a:pt x="473" y="374"/>
                  </a:lnTo>
                  <a:lnTo>
                    <a:pt x="472" y="374"/>
                  </a:lnTo>
                  <a:lnTo>
                    <a:pt x="471" y="372"/>
                  </a:lnTo>
                  <a:lnTo>
                    <a:pt x="472" y="370"/>
                  </a:lnTo>
                  <a:lnTo>
                    <a:pt x="473" y="372"/>
                  </a:lnTo>
                  <a:lnTo>
                    <a:pt x="473" y="373"/>
                  </a:lnTo>
                  <a:lnTo>
                    <a:pt x="476" y="374"/>
                  </a:lnTo>
                  <a:lnTo>
                    <a:pt x="476" y="375"/>
                  </a:lnTo>
                  <a:lnTo>
                    <a:pt x="473" y="376"/>
                  </a:lnTo>
                  <a:lnTo>
                    <a:pt x="473" y="379"/>
                  </a:lnTo>
                  <a:lnTo>
                    <a:pt x="474" y="379"/>
                  </a:lnTo>
                  <a:lnTo>
                    <a:pt x="477" y="380"/>
                  </a:lnTo>
                  <a:lnTo>
                    <a:pt x="477" y="384"/>
                  </a:lnTo>
                  <a:lnTo>
                    <a:pt x="474" y="381"/>
                  </a:lnTo>
                  <a:lnTo>
                    <a:pt x="473" y="381"/>
                  </a:lnTo>
                  <a:lnTo>
                    <a:pt x="471" y="379"/>
                  </a:lnTo>
                  <a:lnTo>
                    <a:pt x="470" y="380"/>
                  </a:lnTo>
                  <a:lnTo>
                    <a:pt x="470" y="381"/>
                  </a:lnTo>
                  <a:lnTo>
                    <a:pt x="468" y="381"/>
                  </a:lnTo>
                  <a:lnTo>
                    <a:pt x="465" y="378"/>
                  </a:lnTo>
                  <a:lnTo>
                    <a:pt x="461" y="376"/>
                  </a:lnTo>
                  <a:lnTo>
                    <a:pt x="460" y="374"/>
                  </a:lnTo>
                  <a:lnTo>
                    <a:pt x="459" y="374"/>
                  </a:lnTo>
                  <a:lnTo>
                    <a:pt x="456" y="372"/>
                  </a:lnTo>
                  <a:lnTo>
                    <a:pt x="454" y="370"/>
                  </a:lnTo>
                  <a:lnTo>
                    <a:pt x="453" y="369"/>
                  </a:lnTo>
                  <a:lnTo>
                    <a:pt x="452" y="367"/>
                  </a:lnTo>
                  <a:lnTo>
                    <a:pt x="449" y="366"/>
                  </a:lnTo>
                  <a:lnTo>
                    <a:pt x="449" y="364"/>
                  </a:lnTo>
                  <a:lnTo>
                    <a:pt x="449" y="366"/>
                  </a:lnTo>
                  <a:lnTo>
                    <a:pt x="450" y="369"/>
                  </a:lnTo>
                  <a:lnTo>
                    <a:pt x="453" y="372"/>
                  </a:lnTo>
                  <a:lnTo>
                    <a:pt x="458" y="374"/>
                  </a:lnTo>
                  <a:lnTo>
                    <a:pt x="464" y="380"/>
                  </a:lnTo>
                  <a:lnTo>
                    <a:pt x="465" y="380"/>
                  </a:lnTo>
                  <a:lnTo>
                    <a:pt x="465" y="381"/>
                  </a:lnTo>
                  <a:lnTo>
                    <a:pt x="467" y="384"/>
                  </a:lnTo>
                  <a:lnTo>
                    <a:pt x="465" y="384"/>
                  </a:lnTo>
                  <a:lnTo>
                    <a:pt x="464" y="385"/>
                  </a:lnTo>
                  <a:lnTo>
                    <a:pt x="462" y="385"/>
                  </a:lnTo>
                  <a:lnTo>
                    <a:pt x="462" y="386"/>
                  </a:lnTo>
                  <a:lnTo>
                    <a:pt x="460" y="386"/>
                  </a:lnTo>
                  <a:lnTo>
                    <a:pt x="454" y="385"/>
                  </a:lnTo>
                  <a:lnTo>
                    <a:pt x="453" y="385"/>
                  </a:lnTo>
                  <a:lnTo>
                    <a:pt x="455" y="388"/>
                  </a:lnTo>
                  <a:lnTo>
                    <a:pt x="456" y="390"/>
                  </a:lnTo>
                  <a:lnTo>
                    <a:pt x="456" y="387"/>
                  </a:lnTo>
                  <a:lnTo>
                    <a:pt x="459" y="391"/>
                  </a:lnTo>
                  <a:lnTo>
                    <a:pt x="460" y="392"/>
                  </a:lnTo>
                  <a:lnTo>
                    <a:pt x="460" y="394"/>
                  </a:lnTo>
                  <a:lnTo>
                    <a:pt x="459" y="396"/>
                  </a:lnTo>
                  <a:lnTo>
                    <a:pt x="456" y="393"/>
                  </a:lnTo>
                  <a:lnTo>
                    <a:pt x="456" y="398"/>
                  </a:lnTo>
                  <a:lnTo>
                    <a:pt x="454" y="398"/>
                  </a:lnTo>
                  <a:lnTo>
                    <a:pt x="454" y="397"/>
                  </a:lnTo>
                  <a:lnTo>
                    <a:pt x="453" y="398"/>
                  </a:lnTo>
                  <a:lnTo>
                    <a:pt x="450" y="398"/>
                  </a:lnTo>
                  <a:lnTo>
                    <a:pt x="447" y="397"/>
                  </a:lnTo>
                  <a:lnTo>
                    <a:pt x="446" y="397"/>
                  </a:lnTo>
                  <a:lnTo>
                    <a:pt x="447" y="398"/>
                  </a:lnTo>
                  <a:lnTo>
                    <a:pt x="443" y="398"/>
                  </a:lnTo>
                  <a:lnTo>
                    <a:pt x="442" y="397"/>
                  </a:lnTo>
                  <a:lnTo>
                    <a:pt x="440" y="397"/>
                  </a:lnTo>
                  <a:lnTo>
                    <a:pt x="440" y="398"/>
                  </a:lnTo>
                  <a:lnTo>
                    <a:pt x="437" y="399"/>
                  </a:lnTo>
                  <a:lnTo>
                    <a:pt x="436" y="400"/>
                  </a:lnTo>
                  <a:lnTo>
                    <a:pt x="437" y="400"/>
                  </a:lnTo>
                  <a:lnTo>
                    <a:pt x="437" y="402"/>
                  </a:lnTo>
                  <a:lnTo>
                    <a:pt x="436" y="403"/>
                  </a:lnTo>
                  <a:lnTo>
                    <a:pt x="437" y="404"/>
                  </a:lnTo>
                  <a:lnTo>
                    <a:pt x="439" y="404"/>
                  </a:lnTo>
                  <a:lnTo>
                    <a:pt x="440" y="405"/>
                  </a:lnTo>
                  <a:lnTo>
                    <a:pt x="440" y="406"/>
                  </a:lnTo>
                  <a:lnTo>
                    <a:pt x="442" y="406"/>
                  </a:lnTo>
                  <a:lnTo>
                    <a:pt x="442" y="405"/>
                  </a:lnTo>
                  <a:lnTo>
                    <a:pt x="443" y="405"/>
                  </a:lnTo>
                  <a:lnTo>
                    <a:pt x="445" y="407"/>
                  </a:lnTo>
                  <a:lnTo>
                    <a:pt x="447" y="410"/>
                  </a:lnTo>
                  <a:lnTo>
                    <a:pt x="447" y="411"/>
                  </a:lnTo>
                  <a:lnTo>
                    <a:pt x="443" y="415"/>
                  </a:lnTo>
                  <a:lnTo>
                    <a:pt x="441" y="415"/>
                  </a:lnTo>
                  <a:lnTo>
                    <a:pt x="440" y="413"/>
                  </a:lnTo>
                  <a:lnTo>
                    <a:pt x="440" y="412"/>
                  </a:lnTo>
                  <a:lnTo>
                    <a:pt x="439" y="410"/>
                  </a:lnTo>
                  <a:lnTo>
                    <a:pt x="439" y="409"/>
                  </a:lnTo>
                  <a:lnTo>
                    <a:pt x="436" y="406"/>
                  </a:lnTo>
                  <a:lnTo>
                    <a:pt x="435" y="406"/>
                  </a:lnTo>
                  <a:lnTo>
                    <a:pt x="434" y="405"/>
                  </a:lnTo>
                  <a:lnTo>
                    <a:pt x="433" y="403"/>
                  </a:lnTo>
                  <a:lnTo>
                    <a:pt x="431" y="402"/>
                  </a:lnTo>
                  <a:lnTo>
                    <a:pt x="430" y="403"/>
                  </a:lnTo>
                  <a:lnTo>
                    <a:pt x="429" y="403"/>
                  </a:lnTo>
                  <a:lnTo>
                    <a:pt x="428" y="405"/>
                  </a:lnTo>
                  <a:lnTo>
                    <a:pt x="434" y="406"/>
                  </a:lnTo>
                  <a:lnTo>
                    <a:pt x="435" y="407"/>
                  </a:lnTo>
                  <a:lnTo>
                    <a:pt x="437" y="412"/>
                  </a:lnTo>
                  <a:lnTo>
                    <a:pt x="440" y="416"/>
                  </a:lnTo>
                  <a:lnTo>
                    <a:pt x="442" y="422"/>
                  </a:lnTo>
                  <a:lnTo>
                    <a:pt x="443" y="424"/>
                  </a:lnTo>
                  <a:lnTo>
                    <a:pt x="440" y="424"/>
                  </a:lnTo>
                  <a:lnTo>
                    <a:pt x="441" y="425"/>
                  </a:lnTo>
                  <a:lnTo>
                    <a:pt x="441" y="428"/>
                  </a:lnTo>
                  <a:lnTo>
                    <a:pt x="440" y="430"/>
                  </a:lnTo>
                  <a:lnTo>
                    <a:pt x="441" y="431"/>
                  </a:lnTo>
                  <a:lnTo>
                    <a:pt x="442" y="431"/>
                  </a:lnTo>
                  <a:lnTo>
                    <a:pt x="441" y="433"/>
                  </a:lnTo>
                  <a:lnTo>
                    <a:pt x="436" y="433"/>
                  </a:lnTo>
                  <a:lnTo>
                    <a:pt x="437" y="435"/>
                  </a:lnTo>
                  <a:lnTo>
                    <a:pt x="437" y="436"/>
                  </a:lnTo>
                  <a:lnTo>
                    <a:pt x="439" y="436"/>
                  </a:lnTo>
                  <a:lnTo>
                    <a:pt x="437" y="437"/>
                  </a:lnTo>
                  <a:lnTo>
                    <a:pt x="435" y="437"/>
                  </a:lnTo>
                  <a:lnTo>
                    <a:pt x="435" y="439"/>
                  </a:lnTo>
                  <a:lnTo>
                    <a:pt x="434" y="439"/>
                  </a:lnTo>
                  <a:lnTo>
                    <a:pt x="433" y="440"/>
                  </a:lnTo>
                  <a:lnTo>
                    <a:pt x="433" y="441"/>
                  </a:lnTo>
                  <a:lnTo>
                    <a:pt x="434" y="442"/>
                  </a:lnTo>
                  <a:lnTo>
                    <a:pt x="433" y="442"/>
                  </a:lnTo>
                  <a:lnTo>
                    <a:pt x="428" y="443"/>
                  </a:lnTo>
                  <a:lnTo>
                    <a:pt x="427" y="443"/>
                  </a:lnTo>
                  <a:lnTo>
                    <a:pt x="427" y="445"/>
                  </a:lnTo>
                  <a:lnTo>
                    <a:pt x="428" y="445"/>
                  </a:lnTo>
                  <a:lnTo>
                    <a:pt x="428" y="446"/>
                  </a:lnTo>
                  <a:lnTo>
                    <a:pt x="427" y="447"/>
                  </a:lnTo>
                  <a:lnTo>
                    <a:pt x="427" y="448"/>
                  </a:lnTo>
                  <a:lnTo>
                    <a:pt x="425" y="448"/>
                  </a:lnTo>
                  <a:lnTo>
                    <a:pt x="425" y="453"/>
                  </a:lnTo>
                  <a:lnTo>
                    <a:pt x="424" y="453"/>
                  </a:lnTo>
                  <a:lnTo>
                    <a:pt x="424" y="455"/>
                  </a:lnTo>
                  <a:lnTo>
                    <a:pt x="422" y="456"/>
                  </a:lnTo>
                  <a:lnTo>
                    <a:pt x="421" y="455"/>
                  </a:lnTo>
                  <a:lnTo>
                    <a:pt x="421" y="453"/>
                  </a:lnTo>
                  <a:lnTo>
                    <a:pt x="420" y="453"/>
                  </a:lnTo>
                  <a:lnTo>
                    <a:pt x="418" y="454"/>
                  </a:lnTo>
                  <a:lnTo>
                    <a:pt x="418" y="456"/>
                  </a:lnTo>
                  <a:lnTo>
                    <a:pt x="420" y="456"/>
                  </a:lnTo>
                  <a:lnTo>
                    <a:pt x="421" y="458"/>
                  </a:lnTo>
                  <a:lnTo>
                    <a:pt x="421" y="460"/>
                  </a:lnTo>
                  <a:lnTo>
                    <a:pt x="427" y="460"/>
                  </a:lnTo>
                  <a:lnTo>
                    <a:pt x="429" y="461"/>
                  </a:lnTo>
                  <a:lnTo>
                    <a:pt x="430" y="461"/>
                  </a:lnTo>
                  <a:lnTo>
                    <a:pt x="430" y="462"/>
                  </a:lnTo>
                  <a:lnTo>
                    <a:pt x="429" y="464"/>
                  </a:lnTo>
                  <a:lnTo>
                    <a:pt x="427" y="464"/>
                  </a:lnTo>
                  <a:lnTo>
                    <a:pt x="428" y="465"/>
                  </a:lnTo>
                  <a:lnTo>
                    <a:pt x="428" y="466"/>
                  </a:lnTo>
                  <a:lnTo>
                    <a:pt x="430" y="468"/>
                  </a:lnTo>
                  <a:lnTo>
                    <a:pt x="430" y="470"/>
                  </a:lnTo>
                  <a:lnTo>
                    <a:pt x="429" y="470"/>
                  </a:lnTo>
                  <a:lnTo>
                    <a:pt x="429" y="471"/>
                  </a:lnTo>
                  <a:lnTo>
                    <a:pt x="427" y="468"/>
                  </a:lnTo>
                  <a:lnTo>
                    <a:pt x="425" y="468"/>
                  </a:lnTo>
                  <a:lnTo>
                    <a:pt x="424" y="467"/>
                  </a:lnTo>
                  <a:lnTo>
                    <a:pt x="424" y="466"/>
                  </a:lnTo>
                  <a:lnTo>
                    <a:pt x="423" y="465"/>
                  </a:lnTo>
                  <a:lnTo>
                    <a:pt x="422" y="465"/>
                  </a:lnTo>
                  <a:lnTo>
                    <a:pt x="422" y="470"/>
                  </a:lnTo>
                  <a:lnTo>
                    <a:pt x="424" y="472"/>
                  </a:lnTo>
                  <a:lnTo>
                    <a:pt x="427" y="472"/>
                  </a:lnTo>
                  <a:lnTo>
                    <a:pt x="428" y="474"/>
                  </a:lnTo>
                  <a:lnTo>
                    <a:pt x="427" y="474"/>
                  </a:lnTo>
                  <a:lnTo>
                    <a:pt x="428" y="476"/>
                  </a:lnTo>
                  <a:lnTo>
                    <a:pt x="428" y="477"/>
                  </a:lnTo>
                  <a:lnTo>
                    <a:pt x="430" y="477"/>
                  </a:lnTo>
                  <a:lnTo>
                    <a:pt x="430" y="479"/>
                  </a:lnTo>
                  <a:lnTo>
                    <a:pt x="431" y="479"/>
                  </a:lnTo>
                  <a:lnTo>
                    <a:pt x="431" y="482"/>
                  </a:lnTo>
                  <a:lnTo>
                    <a:pt x="433" y="480"/>
                  </a:lnTo>
                  <a:lnTo>
                    <a:pt x="433" y="477"/>
                  </a:lnTo>
                  <a:lnTo>
                    <a:pt x="435" y="479"/>
                  </a:lnTo>
                  <a:lnTo>
                    <a:pt x="435" y="482"/>
                  </a:lnTo>
                  <a:lnTo>
                    <a:pt x="436" y="482"/>
                  </a:lnTo>
                  <a:lnTo>
                    <a:pt x="436" y="479"/>
                  </a:lnTo>
                  <a:lnTo>
                    <a:pt x="437" y="479"/>
                  </a:lnTo>
                  <a:lnTo>
                    <a:pt x="437" y="483"/>
                  </a:lnTo>
                  <a:lnTo>
                    <a:pt x="440" y="485"/>
                  </a:lnTo>
                  <a:lnTo>
                    <a:pt x="439" y="486"/>
                  </a:lnTo>
                  <a:lnTo>
                    <a:pt x="437" y="485"/>
                  </a:lnTo>
                  <a:lnTo>
                    <a:pt x="437" y="484"/>
                  </a:lnTo>
                  <a:lnTo>
                    <a:pt x="436" y="483"/>
                  </a:lnTo>
                  <a:lnTo>
                    <a:pt x="435" y="485"/>
                  </a:lnTo>
                  <a:lnTo>
                    <a:pt x="434" y="486"/>
                  </a:lnTo>
                  <a:lnTo>
                    <a:pt x="433" y="485"/>
                  </a:lnTo>
                  <a:lnTo>
                    <a:pt x="433" y="484"/>
                  </a:lnTo>
                  <a:lnTo>
                    <a:pt x="431" y="484"/>
                  </a:lnTo>
                  <a:lnTo>
                    <a:pt x="431" y="485"/>
                  </a:lnTo>
                  <a:lnTo>
                    <a:pt x="433" y="485"/>
                  </a:lnTo>
                  <a:lnTo>
                    <a:pt x="434" y="487"/>
                  </a:lnTo>
                  <a:lnTo>
                    <a:pt x="434" y="486"/>
                  </a:lnTo>
                  <a:lnTo>
                    <a:pt x="437" y="486"/>
                  </a:lnTo>
                  <a:lnTo>
                    <a:pt x="437" y="492"/>
                  </a:lnTo>
                  <a:lnTo>
                    <a:pt x="439" y="492"/>
                  </a:lnTo>
                  <a:lnTo>
                    <a:pt x="440" y="491"/>
                  </a:lnTo>
                  <a:lnTo>
                    <a:pt x="441" y="491"/>
                  </a:lnTo>
                  <a:lnTo>
                    <a:pt x="441" y="490"/>
                  </a:lnTo>
                  <a:lnTo>
                    <a:pt x="442" y="490"/>
                  </a:lnTo>
                  <a:lnTo>
                    <a:pt x="442" y="493"/>
                  </a:lnTo>
                  <a:lnTo>
                    <a:pt x="441" y="493"/>
                  </a:lnTo>
                  <a:lnTo>
                    <a:pt x="441" y="495"/>
                  </a:lnTo>
                  <a:lnTo>
                    <a:pt x="440" y="495"/>
                  </a:lnTo>
                  <a:lnTo>
                    <a:pt x="439" y="496"/>
                  </a:lnTo>
                  <a:lnTo>
                    <a:pt x="436" y="501"/>
                  </a:lnTo>
                  <a:lnTo>
                    <a:pt x="433" y="504"/>
                  </a:lnTo>
                  <a:lnTo>
                    <a:pt x="431" y="503"/>
                  </a:lnTo>
                  <a:lnTo>
                    <a:pt x="431" y="502"/>
                  </a:lnTo>
                  <a:lnTo>
                    <a:pt x="430" y="502"/>
                  </a:lnTo>
                  <a:lnTo>
                    <a:pt x="430" y="505"/>
                  </a:lnTo>
                  <a:lnTo>
                    <a:pt x="431" y="505"/>
                  </a:lnTo>
                  <a:lnTo>
                    <a:pt x="431" y="507"/>
                  </a:lnTo>
                  <a:lnTo>
                    <a:pt x="430" y="507"/>
                  </a:lnTo>
                  <a:lnTo>
                    <a:pt x="429" y="508"/>
                  </a:lnTo>
                  <a:lnTo>
                    <a:pt x="428" y="508"/>
                  </a:lnTo>
                  <a:lnTo>
                    <a:pt x="428" y="507"/>
                  </a:lnTo>
                  <a:lnTo>
                    <a:pt x="427" y="507"/>
                  </a:lnTo>
                  <a:lnTo>
                    <a:pt x="422" y="515"/>
                  </a:lnTo>
                  <a:lnTo>
                    <a:pt x="420" y="515"/>
                  </a:lnTo>
                  <a:lnTo>
                    <a:pt x="418" y="519"/>
                  </a:lnTo>
                  <a:lnTo>
                    <a:pt x="416" y="522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4" y="530"/>
                  </a:lnTo>
                  <a:lnTo>
                    <a:pt x="414" y="534"/>
                  </a:lnTo>
                  <a:lnTo>
                    <a:pt x="412" y="535"/>
                  </a:lnTo>
                  <a:lnTo>
                    <a:pt x="412" y="539"/>
                  </a:lnTo>
                  <a:lnTo>
                    <a:pt x="411" y="539"/>
                  </a:lnTo>
                  <a:lnTo>
                    <a:pt x="411" y="540"/>
                  </a:lnTo>
                  <a:lnTo>
                    <a:pt x="410" y="540"/>
                  </a:lnTo>
                  <a:lnTo>
                    <a:pt x="410" y="542"/>
                  </a:lnTo>
                  <a:lnTo>
                    <a:pt x="409" y="545"/>
                  </a:lnTo>
                  <a:lnTo>
                    <a:pt x="408" y="548"/>
                  </a:lnTo>
                  <a:lnTo>
                    <a:pt x="408" y="550"/>
                  </a:lnTo>
                  <a:lnTo>
                    <a:pt x="405" y="551"/>
                  </a:lnTo>
                  <a:lnTo>
                    <a:pt x="404" y="551"/>
                  </a:lnTo>
                  <a:lnTo>
                    <a:pt x="403" y="552"/>
                  </a:lnTo>
                  <a:lnTo>
                    <a:pt x="403" y="553"/>
                  </a:lnTo>
                  <a:lnTo>
                    <a:pt x="405" y="553"/>
                  </a:lnTo>
                  <a:lnTo>
                    <a:pt x="404" y="556"/>
                  </a:lnTo>
                  <a:lnTo>
                    <a:pt x="403" y="557"/>
                  </a:lnTo>
                  <a:lnTo>
                    <a:pt x="402" y="554"/>
                  </a:lnTo>
                  <a:lnTo>
                    <a:pt x="402" y="553"/>
                  </a:lnTo>
                  <a:lnTo>
                    <a:pt x="400" y="553"/>
                  </a:lnTo>
                  <a:lnTo>
                    <a:pt x="398" y="556"/>
                  </a:lnTo>
                  <a:lnTo>
                    <a:pt x="396" y="553"/>
                  </a:lnTo>
                  <a:lnTo>
                    <a:pt x="394" y="558"/>
                  </a:lnTo>
                  <a:lnTo>
                    <a:pt x="393" y="559"/>
                  </a:lnTo>
                  <a:lnTo>
                    <a:pt x="392" y="559"/>
                  </a:lnTo>
                  <a:lnTo>
                    <a:pt x="392" y="566"/>
                  </a:lnTo>
                  <a:lnTo>
                    <a:pt x="391" y="568"/>
                  </a:lnTo>
                  <a:lnTo>
                    <a:pt x="390" y="568"/>
                  </a:lnTo>
                  <a:lnTo>
                    <a:pt x="390" y="562"/>
                  </a:lnTo>
                  <a:lnTo>
                    <a:pt x="389" y="560"/>
                  </a:lnTo>
                  <a:lnTo>
                    <a:pt x="389" y="568"/>
                  </a:lnTo>
                  <a:lnTo>
                    <a:pt x="387" y="570"/>
                  </a:lnTo>
                  <a:lnTo>
                    <a:pt x="386" y="569"/>
                  </a:lnTo>
                  <a:lnTo>
                    <a:pt x="386" y="565"/>
                  </a:lnTo>
                  <a:lnTo>
                    <a:pt x="387" y="563"/>
                  </a:lnTo>
                  <a:lnTo>
                    <a:pt x="385" y="565"/>
                  </a:lnTo>
                  <a:lnTo>
                    <a:pt x="385" y="570"/>
                  </a:lnTo>
                  <a:lnTo>
                    <a:pt x="381" y="570"/>
                  </a:lnTo>
                  <a:lnTo>
                    <a:pt x="380" y="571"/>
                  </a:lnTo>
                  <a:lnTo>
                    <a:pt x="379" y="570"/>
                  </a:lnTo>
                  <a:lnTo>
                    <a:pt x="379" y="569"/>
                  </a:lnTo>
                  <a:lnTo>
                    <a:pt x="377" y="569"/>
                  </a:lnTo>
                  <a:lnTo>
                    <a:pt x="377" y="570"/>
                  </a:lnTo>
                  <a:lnTo>
                    <a:pt x="375" y="570"/>
                  </a:lnTo>
                  <a:lnTo>
                    <a:pt x="375" y="572"/>
                  </a:lnTo>
                  <a:lnTo>
                    <a:pt x="377" y="575"/>
                  </a:lnTo>
                  <a:lnTo>
                    <a:pt x="373" y="573"/>
                  </a:lnTo>
                  <a:lnTo>
                    <a:pt x="372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5" y="582"/>
                  </a:lnTo>
                  <a:lnTo>
                    <a:pt x="365" y="588"/>
                  </a:lnTo>
                  <a:lnTo>
                    <a:pt x="363" y="588"/>
                  </a:lnTo>
                  <a:lnTo>
                    <a:pt x="363" y="589"/>
                  </a:lnTo>
                  <a:lnTo>
                    <a:pt x="362" y="590"/>
                  </a:lnTo>
                  <a:lnTo>
                    <a:pt x="361" y="590"/>
                  </a:lnTo>
                  <a:lnTo>
                    <a:pt x="360" y="589"/>
                  </a:lnTo>
                  <a:lnTo>
                    <a:pt x="360" y="587"/>
                  </a:lnTo>
                  <a:lnTo>
                    <a:pt x="359" y="585"/>
                  </a:lnTo>
                  <a:lnTo>
                    <a:pt x="359" y="584"/>
                  </a:lnTo>
                  <a:lnTo>
                    <a:pt x="358" y="584"/>
                  </a:lnTo>
                  <a:lnTo>
                    <a:pt x="358" y="582"/>
                  </a:lnTo>
                  <a:lnTo>
                    <a:pt x="355" y="582"/>
                  </a:lnTo>
                  <a:lnTo>
                    <a:pt x="353" y="579"/>
                  </a:lnTo>
                  <a:lnTo>
                    <a:pt x="353" y="578"/>
                  </a:lnTo>
                  <a:lnTo>
                    <a:pt x="352" y="578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3" y="581"/>
                  </a:lnTo>
                  <a:lnTo>
                    <a:pt x="352" y="583"/>
                  </a:lnTo>
                  <a:lnTo>
                    <a:pt x="353" y="584"/>
                  </a:lnTo>
                  <a:lnTo>
                    <a:pt x="354" y="584"/>
                  </a:lnTo>
                  <a:lnTo>
                    <a:pt x="355" y="585"/>
                  </a:lnTo>
                  <a:lnTo>
                    <a:pt x="354" y="587"/>
                  </a:lnTo>
                  <a:lnTo>
                    <a:pt x="352" y="587"/>
                  </a:lnTo>
                  <a:lnTo>
                    <a:pt x="353" y="588"/>
                  </a:lnTo>
                  <a:lnTo>
                    <a:pt x="354" y="590"/>
                  </a:lnTo>
                  <a:lnTo>
                    <a:pt x="354" y="593"/>
                  </a:lnTo>
                  <a:lnTo>
                    <a:pt x="353" y="593"/>
                  </a:lnTo>
                  <a:lnTo>
                    <a:pt x="352" y="590"/>
                  </a:lnTo>
                  <a:lnTo>
                    <a:pt x="347" y="585"/>
                  </a:lnTo>
                  <a:lnTo>
                    <a:pt x="347" y="587"/>
                  </a:lnTo>
                  <a:lnTo>
                    <a:pt x="348" y="589"/>
                  </a:lnTo>
                  <a:lnTo>
                    <a:pt x="347" y="590"/>
                  </a:lnTo>
                  <a:lnTo>
                    <a:pt x="347" y="589"/>
                  </a:lnTo>
                  <a:lnTo>
                    <a:pt x="346" y="588"/>
                  </a:lnTo>
                  <a:lnTo>
                    <a:pt x="344" y="588"/>
                  </a:lnTo>
                  <a:lnTo>
                    <a:pt x="344" y="599"/>
                  </a:lnTo>
                  <a:lnTo>
                    <a:pt x="343" y="601"/>
                  </a:lnTo>
                  <a:lnTo>
                    <a:pt x="342" y="601"/>
                  </a:lnTo>
                  <a:lnTo>
                    <a:pt x="342" y="599"/>
                  </a:lnTo>
                  <a:lnTo>
                    <a:pt x="341" y="601"/>
                  </a:lnTo>
                  <a:lnTo>
                    <a:pt x="340" y="601"/>
                  </a:lnTo>
                  <a:lnTo>
                    <a:pt x="338" y="602"/>
                  </a:lnTo>
                  <a:lnTo>
                    <a:pt x="338" y="605"/>
                  </a:lnTo>
                  <a:lnTo>
                    <a:pt x="337" y="607"/>
                  </a:lnTo>
                  <a:lnTo>
                    <a:pt x="337" y="608"/>
                  </a:lnTo>
                  <a:lnTo>
                    <a:pt x="338" y="608"/>
                  </a:lnTo>
                  <a:lnTo>
                    <a:pt x="337" y="609"/>
                  </a:lnTo>
                  <a:lnTo>
                    <a:pt x="336" y="609"/>
                  </a:lnTo>
                  <a:lnTo>
                    <a:pt x="335" y="607"/>
                  </a:lnTo>
                  <a:lnTo>
                    <a:pt x="334" y="609"/>
                  </a:lnTo>
                  <a:lnTo>
                    <a:pt x="335" y="611"/>
                  </a:lnTo>
                  <a:lnTo>
                    <a:pt x="337" y="611"/>
                  </a:lnTo>
                  <a:lnTo>
                    <a:pt x="337" y="612"/>
                  </a:lnTo>
                  <a:lnTo>
                    <a:pt x="336" y="612"/>
                  </a:lnTo>
                  <a:lnTo>
                    <a:pt x="335" y="613"/>
                  </a:lnTo>
                  <a:lnTo>
                    <a:pt x="335" y="614"/>
                  </a:lnTo>
                  <a:lnTo>
                    <a:pt x="334" y="614"/>
                  </a:lnTo>
                  <a:lnTo>
                    <a:pt x="333" y="613"/>
                  </a:lnTo>
                  <a:lnTo>
                    <a:pt x="333" y="612"/>
                  </a:lnTo>
                  <a:lnTo>
                    <a:pt x="331" y="611"/>
                  </a:lnTo>
                  <a:lnTo>
                    <a:pt x="331" y="609"/>
                  </a:lnTo>
                  <a:lnTo>
                    <a:pt x="329" y="607"/>
                  </a:lnTo>
                  <a:lnTo>
                    <a:pt x="329" y="606"/>
                  </a:lnTo>
                  <a:lnTo>
                    <a:pt x="328" y="606"/>
                  </a:lnTo>
                  <a:lnTo>
                    <a:pt x="328" y="608"/>
                  </a:lnTo>
                  <a:lnTo>
                    <a:pt x="327" y="608"/>
                  </a:lnTo>
                  <a:lnTo>
                    <a:pt x="324" y="607"/>
                  </a:lnTo>
                  <a:lnTo>
                    <a:pt x="322" y="607"/>
                  </a:lnTo>
                  <a:lnTo>
                    <a:pt x="322" y="608"/>
                  </a:lnTo>
                  <a:lnTo>
                    <a:pt x="329" y="612"/>
                  </a:lnTo>
                  <a:lnTo>
                    <a:pt x="328" y="613"/>
                  </a:lnTo>
                  <a:lnTo>
                    <a:pt x="324" y="613"/>
                  </a:lnTo>
                  <a:lnTo>
                    <a:pt x="324" y="615"/>
                  </a:lnTo>
                  <a:lnTo>
                    <a:pt x="323" y="615"/>
                  </a:lnTo>
                  <a:lnTo>
                    <a:pt x="323" y="614"/>
                  </a:lnTo>
                  <a:lnTo>
                    <a:pt x="322" y="613"/>
                  </a:lnTo>
                  <a:lnTo>
                    <a:pt x="322" y="612"/>
                  </a:lnTo>
                  <a:lnTo>
                    <a:pt x="325" y="612"/>
                  </a:lnTo>
                  <a:lnTo>
                    <a:pt x="325" y="611"/>
                  </a:lnTo>
                  <a:lnTo>
                    <a:pt x="321" y="609"/>
                  </a:lnTo>
                  <a:lnTo>
                    <a:pt x="319" y="611"/>
                  </a:lnTo>
                  <a:lnTo>
                    <a:pt x="321" y="611"/>
                  </a:lnTo>
                  <a:lnTo>
                    <a:pt x="321" y="613"/>
                  </a:lnTo>
                  <a:lnTo>
                    <a:pt x="322" y="615"/>
                  </a:lnTo>
                  <a:lnTo>
                    <a:pt x="322" y="616"/>
                  </a:lnTo>
                  <a:lnTo>
                    <a:pt x="316" y="614"/>
                  </a:lnTo>
                  <a:lnTo>
                    <a:pt x="315" y="614"/>
                  </a:lnTo>
                  <a:lnTo>
                    <a:pt x="315" y="615"/>
                  </a:lnTo>
                  <a:lnTo>
                    <a:pt x="316" y="615"/>
                  </a:lnTo>
                  <a:lnTo>
                    <a:pt x="317" y="616"/>
                  </a:lnTo>
                  <a:lnTo>
                    <a:pt x="317" y="618"/>
                  </a:lnTo>
                  <a:lnTo>
                    <a:pt x="318" y="619"/>
                  </a:lnTo>
                  <a:lnTo>
                    <a:pt x="318" y="620"/>
                  </a:lnTo>
                  <a:lnTo>
                    <a:pt x="317" y="621"/>
                  </a:lnTo>
                  <a:lnTo>
                    <a:pt x="317" y="620"/>
                  </a:lnTo>
                  <a:lnTo>
                    <a:pt x="313" y="620"/>
                  </a:lnTo>
                  <a:lnTo>
                    <a:pt x="313" y="624"/>
                  </a:lnTo>
                  <a:lnTo>
                    <a:pt x="312" y="626"/>
                  </a:lnTo>
                  <a:lnTo>
                    <a:pt x="311" y="626"/>
                  </a:lnTo>
                  <a:lnTo>
                    <a:pt x="311" y="630"/>
                  </a:lnTo>
                  <a:lnTo>
                    <a:pt x="307" y="626"/>
                  </a:lnTo>
                  <a:lnTo>
                    <a:pt x="306" y="626"/>
                  </a:lnTo>
                  <a:lnTo>
                    <a:pt x="306" y="627"/>
                  </a:lnTo>
                  <a:lnTo>
                    <a:pt x="307" y="628"/>
                  </a:lnTo>
                  <a:lnTo>
                    <a:pt x="309" y="628"/>
                  </a:lnTo>
                  <a:lnTo>
                    <a:pt x="309" y="630"/>
                  </a:lnTo>
                  <a:lnTo>
                    <a:pt x="306" y="630"/>
                  </a:lnTo>
                  <a:lnTo>
                    <a:pt x="305" y="628"/>
                  </a:lnTo>
                  <a:lnTo>
                    <a:pt x="303" y="631"/>
                  </a:lnTo>
                  <a:lnTo>
                    <a:pt x="300" y="631"/>
                  </a:lnTo>
                  <a:lnTo>
                    <a:pt x="302" y="632"/>
                  </a:lnTo>
                  <a:lnTo>
                    <a:pt x="313" y="632"/>
                  </a:lnTo>
                  <a:lnTo>
                    <a:pt x="315" y="633"/>
                  </a:lnTo>
                  <a:lnTo>
                    <a:pt x="315" y="636"/>
                  </a:lnTo>
                  <a:lnTo>
                    <a:pt x="313" y="636"/>
                  </a:lnTo>
                  <a:lnTo>
                    <a:pt x="313" y="633"/>
                  </a:lnTo>
                  <a:lnTo>
                    <a:pt x="312" y="636"/>
                  </a:lnTo>
                  <a:lnTo>
                    <a:pt x="311" y="636"/>
                  </a:lnTo>
                  <a:lnTo>
                    <a:pt x="307" y="634"/>
                  </a:lnTo>
                  <a:lnTo>
                    <a:pt x="307" y="637"/>
                  </a:lnTo>
                  <a:lnTo>
                    <a:pt x="309" y="638"/>
                  </a:lnTo>
                  <a:lnTo>
                    <a:pt x="312" y="638"/>
                  </a:lnTo>
                  <a:lnTo>
                    <a:pt x="312" y="640"/>
                  </a:lnTo>
                  <a:lnTo>
                    <a:pt x="310" y="640"/>
                  </a:lnTo>
                  <a:lnTo>
                    <a:pt x="307" y="639"/>
                  </a:lnTo>
                  <a:lnTo>
                    <a:pt x="307" y="640"/>
                  </a:lnTo>
                  <a:lnTo>
                    <a:pt x="310" y="642"/>
                  </a:lnTo>
                  <a:lnTo>
                    <a:pt x="310" y="644"/>
                  </a:lnTo>
                  <a:lnTo>
                    <a:pt x="309" y="645"/>
                  </a:lnTo>
                  <a:lnTo>
                    <a:pt x="307" y="645"/>
                  </a:lnTo>
                  <a:lnTo>
                    <a:pt x="307" y="646"/>
                  </a:lnTo>
                  <a:lnTo>
                    <a:pt x="304" y="646"/>
                  </a:lnTo>
                  <a:lnTo>
                    <a:pt x="304" y="645"/>
                  </a:lnTo>
                  <a:lnTo>
                    <a:pt x="303" y="643"/>
                  </a:lnTo>
                  <a:lnTo>
                    <a:pt x="302" y="642"/>
                  </a:lnTo>
                  <a:lnTo>
                    <a:pt x="300" y="642"/>
                  </a:lnTo>
                  <a:lnTo>
                    <a:pt x="302" y="643"/>
                  </a:lnTo>
                  <a:lnTo>
                    <a:pt x="299" y="643"/>
                  </a:lnTo>
                  <a:lnTo>
                    <a:pt x="299" y="646"/>
                  </a:lnTo>
                  <a:lnTo>
                    <a:pt x="300" y="648"/>
                  </a:lnTo>
                  <a:lnTo>
                    <a:pt x="302" y="645"/>
                  </a:lnTo>
                  <a:lnTo>
                    <a:pt x="303" y="646"/>
                  </a:lnTo>
                  <a:lnTo>
                    <a:pt x="302" y="649"/>
                  </a:lnTo>
                  <a:lnTo>
                    <a:pt x="299" y="651"/>
                  </a:lnTo>
                  <a:lnTo>
                    <a:pt x="299" y="652"/>
                  </a:lnTo>
                  <a:lnTo>
                    <a:pt x="298" y="651"/>
                  </a:lnTo>
                  <a:lnTo>
                    <a:pt x="298" y="650"/>
                  </a:lnTo>
                  <a:lnTo>
                    <a:pt x="299" y="649"/>
                  </a:lnTo>
                  <a:lnTo>
                    <a:pt x="298" y="649"/>
                  </a:lnTo>
                  <a:lnTo>
                    <a:pt x="298" y="650"/>
                  </a:lnTo>
                  <a:lnTo>
                    <a:pt x="297" y="651"/>
                  </a:lnTo>
                  <a:lnTo>
                    <a:pt x="297" y="652"/>
                  </a:lnTo>
                  <a:lnTo>
                    <a:pt x="293" y="652"/>
                  </a:lnTo>
                  <a:lnTo>
                    <a:pt x="294" y="651"/>
                  </a:lnTo>
                  <a:lnTo>
                    <a:pt x="293" y="650"/>
                  </a:lnTo>
                  <a:lnTo>
                    <a:pt x="291" y="650"/>
                  </a:lnTo>
                  <a:lnTo>
                    <a:pt x="292" y="649"/>
                  </a:lnTo>
                  <a:lnTo>
                    <a:pt x="296" y="649"/>
                  </a:lnTo>
                  <a:lnTo>
                    <a:pt x="297" y="648"/>
                  </a:lnTo>
                  <a:lnTo>
                    <a:pt x="294" y="646"/>
                  </a:lnTo>
                  <a:lnTo>
                    <a:pt x="293" y="645"/>
                  </a:lnTo>
                  <a:lnTo>
                    <a:pt x="291" y="646"/>
                  </a:lnTo>
                  <a:lnTo>
                    <a:pt x="290" y="648"/>
                  </a:lnTo>
                  <a:lnTo>
                    <a:pt x="290" y="649"/>
                  </a:lnTo>
                  <a:lnTo>
                    <a:pt x="287" y="649"/>
                  </a:lnTo>
                  <a:lnTo>
                    <a:pt x="287" y="639"/>
                  </a:lnTo>
                  <a:lnTo>
                    <a:pt x="285" y="639"/>
                  </a:lnTo>
                  <a:lnTo>
                    <a:pt x="284" y="636"/>
                  </a:lnTo>
                  <a:lnTo>
                    <a:pt x="284" y="634"/>
                  </a:lnTo>
                  <a:lnTo>
                    <a:pt x="282" y="633"/>
                  </a:lnTo>
                  <a:lnTo>
                    <a:pt x="284" y="631"/>
                  </a:lnTo>
                  <a:lnTo>
                    <a:pt x="282" y="631"/>
                  </a:lnTo>
                  <a:lnTo>
                    <a:pt x="281" y="633"/>
                  </a:lnTo>
                  <a:lnTo>
                    <a:pt x="280" y="633"/>
                  </a:lnTo>
                  <a:lnTo>
                    <a:pt x="278" y="631"/>
                  </a:lnTo>
                  <a:lnTo>
                    <a:pt x="278" y="632"/>
                  </a:lnTo>
                  <a:lnTo>
                    <a:pt x="284" y="638"/>
                  </a:lnTo>
                  <a:lnTo>
                    <a:pt x="286" y="643"/>
                  </a:lnTo>
                  <a:lnTo>
                    <a:pt x="286" y="649"/>
                  </a:lnTo>
                  <a:lnTo>
                    <a:pt x="287" y="650"/>
                  </a:lnTo>
                  <a:lnTo>
                    <a:pt x="288" y="650"/>
                  </a:lnTo>
                  <a:lnTo>
                    <a:pt x="288" y="655"/>
                  </a:lnTo>
                  <a:lnTo>
                    <a:pt x="290" y="656"/>
                  </a:lnTo>
                  <a:lnTo>
                    <a:pt x="291" y="658"/>
                  </a:lnTo>
                  <a:lnTo>
                    <a:pt x="291" y="659"/>
                  </a:lnTo>
                  <a:lnTo>
                    <a:pt x="290" y="661"/>
                  </a:lnTo>
                  <a:lnTo>
                    <a:pt x="290" y="662"/>
                  </a:lnTo>
                  <a:lnTo>
                    <a:pt x="291" y="662"/>
                  </a:lnTo>
                  <a:lnTo>
                    <a:pt x="290" y="663"/>
                  </a:lnTo>
                  <a:lnTo>
                    <a:pt x="288" y="662"/>
                  </a:lnTo>
                  <a:lnTo>
                    <a:pt x="285" y="662"/>
                  </a:lnTo>
                  <a:lnTo>
                    <a:pt x="286" y="663"/>
                  </a:lnTo>
                  <a:lnTo>
                    <a:pt x="292" y="665"/>
                  </a:lnTo>
                  <a:lnTo>
                    <a:pt x="292" y="668"/>
                  </a:lnTo>
                  <a:lnTo>
                    <a:pt x="293" y="668"/>
                  </a:lnTo>
                  <a:lnTo>
                    <a:pt x="293" y="669"/>
                  </a:lnTo>
                  <a:lnTo>
                    <a:pt x="292" y="669"/>
                  </a:lnTo>
                  <a:lnTo>
                    <a:pt x="290" y="671"/>
                  </a:lnTo>
                  <a:lnTo>
                    <a:pt x="288" y="671"/>
                  </a:lnTo>
                  <a:lnTo>
                    <a:pt x="288" y="667"/>
                  </a:lnTo>
                  <a:lnTo>
                    <a:pt x="287" y="667"/>
                  </a:lnTo>
                  <a:lnTo>
                    <a:pt x="287" y="673"/>
                  </a:lnTo>
                  <a:lnTo>
                    <a:pt x="286" y="673"/>
                  </a:lnTo>
                  <a:lnTo>
                    <a:pt x="285" y="674"/>
                  </a:lnTo>
                  <a:lnTo>
                    <a:pt x="286" y="675"/>
                  </a:lnTo>
                  <a:lnTo>
                    <a:pt x="285" y="677"/>
                  </a:lnTo>
                  <a:lnTo>
                    <a:pt x="284" y="679"/>
                  </a:lnTo>
                  <a:lnTo>
                    <a:pt x="282" y="679"/>
                  </a:lnTo>
                  <a:lnTo>
                    <a:pt x="281" y="677"/>
                  </a:lnTo>
                  <a:lnTo>
                    <a:pt x="281" y="676"/>
                  </a:lnTo>
                  <a:lnTo>
                    <a:pt x="279" y="676"/>
                  </a:lnTo>
                  <a:lnTo>
                    <a:pt x="276" y="679"/>
                  </a:lnTo>
                  <a:lnTo>
                    <a:pt x="276" y="681"/>
                  </a:lnTo>
                  <a:lnTo>
                    <a:pt x="278" y="682"/>
                  </a:lnTo>
                  <a:lnTo>
                    <a:pt x="278" y="683"/>
                  </a:lnTo>
                  <a:lnTo>
                    <a:pt x="273" y="682"/>
                  </a:lnTo>
                  <a:lnTo>
                    <a:pt x="272" y="682"/>
                  </a:lnTo>
                  <a:lnTo>
                    <a:pt x="271" y="681"/>
                  </a:lnTo>
                  <a:lnTo>
                    <a:pt x="267" y="674"/>
                  </a:lnTo>
                  <a:lnTo>
                    <a:pt x="266" y="674"/>
                  </a:lnTo>
                  <a:lnTo>
                    <a:pt x="265" y="676"/>
                  </a:lnTo>
                  <a:lnTo>
                    <a:pt x="263" y="677"/>
                  </a:lnTo>
                  <a:lnTo>
                    <a:pt x="262" y="677"/>
                  </a:lnTo>
                  <a:lnTo>
                    <a:pt x="262" y="680"/>
                  </a:lnTo>
                  <a:lnTo>
                    <a:pt x="265" y="683"/>
                  </a:lnTo>
                  <a:lnTo>
                    <a:pt x="265" y="686"/>
                  </a:lnTo>
                  <a:lnTo>
                    <a:pt x="262" y="686"/>
                  </a:lnTo>
                  <a:lnTo>
                    <a:pt x="263" y="687"/>
                  </a:lnTo>
                  <a:lnTo>
                    <a:pt x="263" y="692"/>
                  </a:lnTo>
                  <a:lnTo>
                    <a:pt x="265" y="693"/>
                  </a:lnTo>
                  <a:lnTo>
                    <a:pt x="267" y="693"/>
                  </a:lnTo>
                  <a:lnTo>
                    <a:pt x="267" y="694"/>
                  </a:lnTo>
                  <a:lnTo>
                    <a:pt x="268" y="694"/>
                  </a:lnTo>
                  <a:lnTo>
                    <a:pt x="268" y="697"/>
                  </a:lnTo>
                  <a:lnTo>
                    <a:pt x="269" y="697"/>
                  </a:lnTo>
                  <a:lnTo>
                    <a:pt x="269" y="698"/>
                  </a:lnTo>
                  <a:lnTo>
                    <a:pt x="268" y="698"/>
                  </a:lnTo>
                  <a:lnTo>
                    <a:pt x="272" y="700"/>
                  </a:lnTo>
                  <a:lnTo>
                    <a:pt x="273" y="700"/>
                  </a:lnTo>
                  <a:lnTo>
                    <a:pt x="275" y="701"/>
                  </a:lnTo>
                  <a:lnTo>
                    <a:pt x="272" y="704"/>
                  </a:lnTo>
                  <a:lnTo>
                    <a:pt x="272" y="705"/>
                  </a:lnTo>
                  <a:lnTo>
                    <a:pt x="271" y="704"/>
                  </a:lnTo>
                  <a:lnTo>
                    <a:pt x="272" y="701"/>
                  </a:lnTo>
                  <a:lnTo>
                    <a:pt x="271" y="701"/>
                  </a:lnTo>
                  <a:lnTo>
                    <a:pt x="271" y="702"/>
                  </a:lnTo>
                  <a:lnTo>
                    <a:pt x="269" y="702"/>
                  </a:lnTo>
                  <a:lnTo>
                    <a:pt x="269" y="710"/>
                  </a:lnTo>
                  <a:lnTo>
                    <a:pt x="268" y="711"/>
                  </a:lnTo>
                  <a:lnTo>
                    <a:pt x="268" y="716"/>
                  </a:lnTo>
                  <a:lnTo>
                    <a:pt x="267" y="717"/>
                  </a:lnTo>
                  <a:lnTo>
                    <a:pt x="268" y="717"/>
                  </a:lnTo>
                  <a:lnTo>
                    <a:pt x="268" y="718"/>
                  </a:lnTo>
                  <a:lnTo>
                    <a:pt x="266" y="720"/>
                  </a:lnTo>
                  <a:lnTo>
                    <a:pt x="267" y="720"/>
                  </a:lnTo>
                  <a:lnTo>
                    <a:pt x="267" y="722"/>
                  </a:lnTo>
                  <a:lnTo>
                    <a:pt x="268" y="723"/>
                  </a:lnTo>
                  <a:lnTo>
                    <a:pt x="265" y="723"/>
                  </a:lnTo>
                  <a:lnTo>
                    <a:pt x="265" y="726"/>
                  </a:lnTo>
                  <a:lnTo>
                    <a:pt x="263" y="726"/>
                  </a:lnTo>
                  <a:lnTo>
                    <a:pt x="263" y="728"/>
                  </a:lnTo>
                  <a:lnTo>
                    <a:pt x="262" y="729"/>
                  </a:lnTo>
                  <a:lnTo>
                    <a:pt x="262" y="730"/>
                  </a:lnTo>
                  <a:lnTo>
                    <a:pt x="263" y="731"/>
                  </a:lnTo>
                  <a:lnTo>
                    <a:pt x="263" y="734"/>
                  </a:lnTo>
                  <a:lnTo>
                    <a:pt x="262" y="735"/>
                  </a:lnTo>
                  <a:lnTo>
                    <a:pt x="262" y="736"/>
                  </a:lnTo>
                  <a:lnTo>
                    <a:pt x="263" y="736"/>
                  </a:lnTo>
                  <a:lnTo>
                    <a:pt x="263" y="737"/>
                  </a:lnTo>
                  <a:lnTo>
                    <a:pt x="262" y="737"/>
                  </a:lnTo>
                  <a:lnTo>
                    <a:pt x="262" y="740"/>
                  </a:lnTo>
                  <a:lnTo>
                    <a:pt x="263" y="740"/>
                  </a:lnTo>
                  <a:lnTo>
                    <a:pt x="266" y="738"/>
                  </a:lnTo>
                  <a:lnTo>
                    <a:pt x="265" y="740"/>
                  </a:lnTo>
                  <a:lnTo>
                    <a:pt x="265" y="741"/>
                  </a:lnTo>
                  <a:lnTo>
                    <a:pt x="263" y="741"/>
                  </a:lnTo>
                  <a:lnTo>
                    <a:pt x="265" y="742"/>
                  </a:lnTo>
                  <a:lnTo>
                    <a:pt x="265" y="748"/>
                  </a:lnTo>
                  <a:lnTo>
                    <a:pt x="267" y="747"/>
                  </a:lnTo>
                  <a:lnTo>
                    <a:pt x="269" y="747"/>
                  </a:lnTo>
                  <a:lnTo>
                    <a:pt x="269" y="748"/>
                  </a:lnTo>
                  <a:lnTo>
                    <a:pt x="271" y="749"/>
                  </a:lnTo>
                  <a:lnTo>
                    <a:pt x="271" y="750"/>
                  </a:lnTo>
                  <a:lnTo>
                    <a:pt x="269" y="751"/>
                  </a:lnTo>
                  <a:lnTo>
                    <a:pt x="269" y="755"/>
                  </a:lnTo>
                  <a:lnTo>
                    <a:pt x="268" y="756"/>
                  </a:lnTo>
                  <a:lnTo>
                    <a:pt x="266" y="754"/>
                  </a:lnTo>
                  <a:lnTo>
                    <a:pt x="265" y="750"/>
                  </a:lnTo>
                  <a:lnTo>
                    <a:pt x="262" y="748"/>
                  </a:lnTo>
                  <a:lnTo>
                    <a:pt x="262" y="750"/>
                  </a:lnTo>
                  <a:lnTo>
                    <a:pt x="263" y="751"/>
                  </a:lnTo>
                  <a:lnTo>
                    <a:pt x="261" y="751"/>
                  </a:lnTo>
                  <a:lnTo>
                    <a:pt x="261" y="749"/>
                  </a:lnTo>
                  <a:lnTo>
                    <a:pt x="260" y="748"/>
                  </a:lnTo>
                  <a:lnTo>
                    <a:pt x="257" y="747"/>
                  </a:lnTo>
                  <a:lnTo>
                    <a:pt x="254" y="747"/>
                  </a:lnTo>
                  <a:lnTo>
                    <a:pt x="255" y="748"/>
                  </a:lnTo>
                  <a:lnTo>
                    <a:pt x="255" y="749"/>
                  </a:lnTo>
                  <a:lnTo>
                    <a:pt x="256" y="749"/>
                  </a:lnTo>
                  <a:lnTo>
                    <a:pt x="260" y="750"/>
                  </a:lnTo>
                  <a:lnTo>
                    <a:pt x="256" y="754"/>
                  </a:lnTo>
                  <a:lnTo>
                    <a:pt x="255" y="754"/>
                  </a:lnTo>
                  <a:lnTo>
                    <a:pt x="256" y="755"/>
                  </a:lnTo>
                  <a:lnTo>
                    <a:pt x="255" y="755"/>
                  </a:lnTo>
                  <a:lnTo>
                    <a:pt x="253" y="754"/>
                  </a:lnTo>
                  <a:lnTo>
                    <a:pt x="253" y="755"/>
                  </a:lnTo>
                  <a:lnTo>
                    <a:pt x="257" y="756"/>
                  </a:lnTo>
                  <a:lnTo>
                    <a:pt x="259" y="757"/>
                  </a:lnTo>
                  <a:lnTo>
                    <a:pt x="257" y="759"/>
                  </a:lnTo>
                  <a:lnTo>
                    <a:pt x="257" y="757"/>
                  </a:lnTo>
                  <a:lnTo>
                    <a:pt x="255" y="757"/>
                  </a:lnTo>
                  <a:lnTo>
                    <a:pt x="255" y="756"/>
                  </a:lnTo>
                  <a:lnTo>
                    <a:pt x="251" y="757"/>
                  </a:lnTo>
                  <a:lnTo>
                    <a:pt x="254" y="757"/>
                  </a:lnTo>
                  <a:lnTo>
                    <a:pt x="254" y="759"/>
                  </a:lnTo>
                  <a:lnTo>
                    <a:pt x="253" y="760"/>
                  </a:lnTo>
                  <a:lnTo>
                    <a:pt x="250" y="760"/>
                  </a:lnTo>
                  <a:lnTo>
                    <a:pt x="251" y="761"/>
                  </a:lnTo>
                  <a:lnTo>
                    <a:pt x="256" y="762"/>
                  </a:lnTo>
                  <a:lnTo>
                    <a:pt x="251" y="762"/>
                  </a:lnTo>
                  <a:lnTo>
                    <a:pt x="251" y="763"/>
                  </a:lnTo>
                  <a:lnTo>
                    <a:pt x="253" y="763"/>
                  </a:lnTo>
                  <a:lnTo>
                    <a:pt x="254" y="765"/>
                  </a:lnTo>
                  <a:lnTo>
                    <a:pt x="255" y="765"/>
                  </a:lnTo>
                  <a:lnTo>
                    <a:pt x="255" y="766"/>
                  </a:lnTo>
                  <a:lnTo>
                    <a:pt x="254" y="766"/>
                  </a:lnTo>
                  <a:lnTo>
                    <a:pt x="256" y="768"/>
                  </a:lnTo>
                  <a:lnTo>
                    <a:pt x="255" y="769"/>
                  </a:lnTo>
                  <a:lnTo>
                    <a:pt x="255" y="773"/>
                  </a:lnTo>
                  <a:lnTo>
                    <a:pt x="256" y="773"/>
                  </a:lnTo>
                  <a:lnTo>
                    <a:pt x="256" y="774"/>
                  </a:lnTo>
                  <a:lnTo>
                    <a:pt x="255" y="774"/>
                  </a:lnTo>
                  <a:lnTo>
                    <a:pt x="254" y="773"/>
                  </a:lnTo>
                  <a:lnTo>
                    <a:pt x="254" y="774"/>
                  </a:lnTo>
                  <a:lnTo>
                    <a:pt x="253" y="775"/>
                  </a:lnTo>
                  <a:lnTo>
                    <a:pt x="253" y="777"/>
                  </a:lnTo>
                  <a:lnTo>
                    <a:pt x="254" y="779"/>
                  </a:lnTo>
                  <a:lnTo>
                    <a:pt x="255" y="780"/>
                  </a:lnTo>
                  <a:lnTo>
                    <a:pt x="256" y="780"/>
                  </a:lnTo>
                  <a:lnTo>
                    <a:pt x="256" y="781"/>
                  </a:lnTo>
                  <a:lnTo>
                    <a:pt x="260" y="784"/>
                  </a:lnTo>
                  <a:lnTo>
                    <a:pt x="257" y="784"/>
                  </a:lnTo>
                  <a:lnTo>
                    <a:pt x="255" y="783"/>
                  </a:lnTo>
                  <a:lnTo>
                    <a:pt x="255" y="784"/>
                  </a:lnTo>
                  <a:lnTo>
                    <a:pt x="256" y="785"/>
                  </a:lnTo>
                  <a:lnTo>
                    <a:pt x="257" y="785"/>
                  </a:lnTo>
                  <a:lnTo>
                    <a:pt x="259" y="786"/>
                  </a:lnTo>
                  <a:lnTo>
                    <a:pt x="256" y="786"/>
                  </a:lnTo>
                  <a:lnTo>
                    <a:pt x="255" y="785"/>
                  </a:lnTo>
                  <a:lnTo>
                    <a:pt x="256" y="787"/>
                  </a:lnTo>
                  <a:lnTo>
                    <a:pt x="256" y="788"/>
                  </a:lnTo>
                  <a:lnTo>
                    <a:pt x="257" y="791"/>
                  </a:lnTo>
                  <a:lnTo>
                    <a:pt x="256" y="791"/>
                  </a:lnTo>
                  <a:lnTo>
                    <a:pt x="255" y="792"/>
                  </a:lnTo>
                  <a:lnTo>
                    <a:pt x="255" y="793"/>
                  </a:lnTo>
                  <a:lnTo>
                    <a:pt x="256" y="794"/>
                  </a:lnTo>
                  <a:lnTo>
                    <a:pt x="256" y="797"/>
                  </a:lnTo>
                  <a:lnTo>
                    <a:pt x="255" y="797"/>
                  </a:lnTo>
                  <a:lnTo>
                    <a:pt x="255" y="798"/>
                  </a:lnTo>
                  <a:lnTo>
                    <a:pt x="256" y="799"/>
                  </a:lnTo>
                  <a:lnTo>
                    <a:pt x="256" y="800"/>
                  </a:lnTo>
                  <a:lnTo>
                    <a:pt x="255" y="802"/>
                  </a:lnTo>
                  <a:lnTo>
                    <a:pt x="256" y="802"/>
                  </a:lnTo>
                  <a:lnTo>
                    <a:pt x="256" y="804"/>
                  </a:lnTo>
                  <a:lnTo>
                    <a:pt x="255" y="805"/>
                  </a:lnTo>
                  <a:lnTo>
                    <a:pt x="255" y="808"/>
                  </a:lnTo>
                  <a:lnTo>
                    <a:pt x="256" y="808"/>
                  </a:lnTo>
                  <a:lnTo>
                    <a:pt x="256" y="809"/>
                  </a:lnTo>
                  <a:lnTo>
                    <a:pt x="255" y="809"/>
                  </a:lnTo>
                  <a:lnTo>
                    <a:pt x="255" y="810"/>
                  </a:lnTo>
                  <a:lnTo>
                    <a:pt x="257" y="809"/>
                  </a:lnTo>
                  <a:lnTo>
                    <a:pt x="259" y="809"/>
                  </a:lnTo>
                  <a:lnTo>
                    <a:pt x="259" y="810"/>
                  </a:lnTo>
                  <a:lnTo>
                    <a:pt x="256" y="811"/>
                  </a:lnTo>
                  <a:lnTo>
                    <a:pt x="255" y="812"/>
                  </a:lnTo>
                  <a:lnTo>
                    <a:pt x="255" y="816"/>
                  </a:lnTo>
                  <a:lnTo>
                    <a:pt x="256" y="817"/>
                  </a:lnTo>
                  <a:lnTo>
                    <a:pt x="257" y="817"/>
                  </a:lnTo>
                  <a:lnTo>
                    <a:pt x="256" y="818"/>
                  </a:lnTo>
                  <a:lnTo>
                    <a:pt x="257" y="818"/>
                  </a:lnTo>
                  <a:lnTo>
                    <a:pt x="257" y="820"/>
                  </a:lnTo>
                  <a:lnTo>
                    <a:pt x="259" y="820"/>
                  </a:lnTo>
                  <a:lnTo>
                    <a:pt x="260" y="826"/>
                  </a:lnTo>
                  <a:lnTo>
                    <a:pt x="259" y="826"/>
                  </a:lnTo>
                  <a:lnTo>
                    <a:pt x="259" y="827"/>
                  </a:lnTo>
                  <a:lnTo>
                    <a:pt x="260" y="827"/>
                  </a:lnTo>
                  <a:lnTo>
                    <a:pt x="260" y="830"/>
                  </a:lnTo>
                  <a:lnTo>
                    <a:pt x="261" y="830"/>
                  </a:lnTo>
                  <a:lnTo>
                    <a:pt x="261" y="831"/>
                  </a:lnTo>
                  <a:lnTo>
                    <a:pt x="262" y="831"/>
                  </a:lnTo>
                  <a:lnTo>
                    <a:pt x="262" y="833"/>
                  </a:lnTo>
                  <a:lnTo>
                    <a:pt x="261" y="833"/>
                  </a:lnTo>
                  <a:lnTo>
                    <a:pt x="256" y="837"/>
                  </a:lnTo>
                  <a:lnTo>
                    <a:pt x="259" y="837"/>
                  </a:lnTo>
                  <a:lnTo>
                    <a:pt x="261" y="840"/>
                  </a:lnTo>
                  <a:lnTo>
                    <a:pt x="263" y="841"/>
                  </a:lnTo>
                  <a:lnTo>
                    <a:pt x="262" y="842"/>
                  </a:lnTo>
                  <a:lnTo>
                    <a:pt x="262" y="843"/>
                  </a:lnTo>
                  <a:lnTo>
                    <a:pt x="265" y="843"/>
                  </a:lnTo>
                  <a:lnTo>
                    <a:pt x="266" y="842"/>
                  </a:lnTo>
                  <a:lnTo>
                    <a:pt x="272" y="841"/>
                  </a:lnTo>
                  <a:lnTo>
                    <a:pt x="273" y="841"/>
                  </a:lnTo>
                  <a:lnTo>
                    <a:pt x="273" y="842"/>
                  </a:lnTo>
                  <a:lnTo>
                    <a:pt x="275" y="845"/>
                  </a:lnTo>
                  <a:lnTo>
                    <a:pt x="276" y="845"/>
                  </a:lnTo>
                  <a:lnTo>
                    <a:pt x="274" y="847"/>
                  </a:lnTo>
                  <a:lnTo>
                    <a:pt x="274" y="852"/>
                  </a:lnTo>
                  <a:lnTo>
                    <a:pt x="276" y="854"/>
                  </a:lnTo>
                  <a:lnTo>
                    <a:pt x="279" y="854"/>
                  </a:lnTo>
                  <a:lnTo>
                    <a:pt x="279" y="852"/>
                  </a:lnTo>
                  <a:lnTo>
                    <a:pt x="280" y="849"/>
                  </a:lnTo>
                  <a:lnTo>
                    <a:pt x="282" y="847"/>
                  </a:lnTo>
                  <a:lnTo>
                    <a:pt x="287" y="846"/>
                  </a:lnTo>
                  <a:lnTo>
                    <a:pt x="288" y="846"/>
                  </a:lnTo>
                  <a:lnTo>
                    <a:pt x="290" y="847"/>
                  </a:lnTo>
                  <a:lnTo>
                    <a:pt x="290" y="852"/>
                  </a:lnTo>
                  <a:lnTo>
                    <a:pt x="288" y="853"/>
                  </a:lnTo>
                  <a:lnTo>
                    <a:pt x="290" y="853"/>
                  </a:lnTo>
                  <a:lnTo>
                    <a:pt x="294" y="858"/>
                  </a:lnTo>
                  <a:lnTo>
                    <a:pt x="294" y="859"/>
                  </a:lnTo>
                  <a:lnTo>
                    <a:pt x="298" y="863"/>
                  </a:lnTo>
                  <a:lnTo>
                    <a:pt x="302" y="865"/>
                  </a:lnTo>
                  <a:lnTo>
                    <a:pt x="300" y="865"/>
                  </a:lnTo>
                  <a:lnTo>
                    <a:pt x="299" y="866"/>
                  </a:lnTo>
                  <a:lnTo>
                    <a:pt x="299" y="869"/>
                  </a:lnTo>
                  <a:lnTo>
                    <a:pt x="302" y="869"/>
                  </a:lnTo>
                  <a:lnTo>
                    <a:pt x="302" y="867"/>
                  </a:lnTo>
                  <a:lnTo>
                    <a:pt x="303" y="866"/>
                  </a:lnTo>
                  <a:lnTo>
                    <a:pt x="304" y="866"/>
                  </a:lnTo>
                  <a:lnTo>
                    <a:pt x="305" y="867"/>
                  </a:lnTo>
                  <a:lnTo>
                    <a:pt x="309" y="867"/>
                  </a:lnTo>
                  <a:lnTo>
                    <a:pt x="309" y="870"/>
                  </a:lnTo>
                  <a:lnTo>
                    <a:pt x="310" y="871"/>
                  </a:lnTo>
                  <a:lnTo>
                    <a:pt x="310" y="872"/>
                  </a:lnTo>
                  <a:lnTo>
                    <a:pt x="309" y="872"/>
                  </a:lnTo>
                  <a:lnTo>
                    <a:pt x="315" y="874"/>
                  </a:lnTo>
                  <a:lnTo>
                    <a:pt x="316" y="877"/>
                  </a:lnTo>
                  <a:lnTo>
                    <a:pt x="315" y="878"/>
                  </a:lnTo>
                  <a:lnTo>
                    <a:pt x="307" y="874"/>
                  </a:lnTo>
                  <a:lnTo>
                    <a:pt x="306" y="873"/>
                  </a:lnTo>
                  <a:lnTo>
                    <a:pt x="304" y="870"/>
                  </a:lnTo>
                  <a:lnTo>
                    <a:pt x="304" y="872"/>
                  </a:lnTo>
                  <a:lnTo>
                    <a:pt x="306" y="874"/>
                  </a:lnTo>
                  <a:lnTo>
                    <a:pt x="309" y="879"/>
                  </a:lnTo>
                  <a:lnTo>
                    <a:pt x="307" y="878"/>
                  </a:lnTo>
                  <a:lnTo>
                    <a:pt x="307" y="879"/>
                  </a:lnTo>
                  <a:lnTo>
                    <a:pt x="312" y="884"/>
                  </a:lnTo>
                  <a:lnTo>
                    <a:pt x="313" y="883"/>
                  </a:lnTo>
                  <a:lnTo>
                    <a:pt x="313" y="886"/>
                  </a:lnTo>
                  <a:lnTo>
                    <a:pt x="315" y="889"/>
                  </a:lnTo>
                  <a:lnTo>
                    <a:pt x="315" y="890"/>
                  </a:lnTo>
                  <a:lnTo>
                    <a:pt x="316" y="889"/>
                  </a:lnTo>
                  <a:lnTo>
                    <a:pt x="316" y="888"/>
                  </a:lnTo>
                  <a:lnTo>
                    <a:pt x="315" y="886"/>
                  </a:lnTo>
                  <a:lnTo>
                    <a:pt x="315" y="885"/>
                  </a:lnTo>
                  <a:lnTo>
                    <a:pt x="316" y="884"/>
                  </a:lnTo>
                  <a:lnTo>
                    <a:pt x="318" y="884"/>
                  </a:lnTo>
                  <a:lnTo>
                    <a:pt x="322" y="888"/>
                  </a:lnTo>
                  <a:lnTo>
                    <a:pt x="322" y="892"/>
                  </a:lnTo>
                  <a:lnTo>
                    <a:pt x="323" y="894"/>
                  </a:lnTo>
                  <a:lnTo>
                    <a:pt x="323" y="895"/>
                  </a:lnTo>
                  <a:lnTo>
                    <a:pt x="324" y="896"/>
                  </a:lnTo>
                  <a:lnTo>
                    <a:pt x="324" y="895"/>
                  </a:lnTo>
                  <a:lnTo>
                    <a:pt x="323" y="894"/>
                  </a:lnTo>
                  <a:lnTo>
                    <a:pt x="323" y="892"/>
                  </a:lnTo>
                  <a:lnTo>
                    <a:pt x="322" y="890"/>
                  </a:lnTo>
                  <a:lnTo>
                    <a:pt x="323" y="888"/>
                  </a:lnTo>
                  <a:lnTo>
                    <a:pt x="324" y="886"/>
                  </a:lnTo>
                  <a:lnTo>
                    <a:pt x="325" y="886"/>
                  </a:lnTo>
                  <a:lnTo>
                    <a:pt x="325" y="891"/>
                  </a:lnTo>
                  <a:lnTo>
                    <a:pt x="327" y="897"/>
                  </a:lnTo>
                  <a:lnTo>
                    <a:pt x="329" y="901"/>
                  </a:lnTo>
                  <a:lnTo>
                    <a:pt x="329" y="902"/>
                  </a:lnTo>
                  <a:lnTo>
                    <a:pt x="331" y="903"/>
                  </a:lnTo>
                  <a:lnTo>
                    <a:pt x="333" y="903"/>
                  </a:lnTo>
                  <a:lnTo>
                    <a:pt x="333" y="906"/>
                  </a:lnTo>
                  <a:lnTo>
                    <a:pt x="334" y="907"/>
                  </a:lnTo>
                  <a:lnTo>
                    <a:pt x="335" y="907"/>
                  </a:lnTo>
                  <a:lnTo>
                    <a:pt x="335" y="910"/>
                  </a:lnTo>
                  <a:lnTo>
                    <a:pt x="334" y="910"/>
                  </a:lnTo>
                  <a:lnTo>
                    <a:pt x="330" y="906"/>
                  </a:lnTo>
                  <a:lnTo>
                    <a:pt x="329" y="903"/>
                  </a:lnTo>
                  <a:lnTo>
                    <a:pt x="328" y="903"/>
                  </a:lnTo>
                  <a:lnTo>
                    <a:pt x="328" y="904"/>
                  </a:lnTo>
                  <a:lnTo>
                    <a:pt x="330" y="907"/>
                  </a:lnTo>
                  <a:lnTo>
                    <a:pt x="330" y="908"/>
                  </a:lnTo>
                  <a:lnTo>
                    <a:pt x="329" y="909"/>
                  </a:lnTo>
                  <a:lnTo>
                    <a:pt x="327" y="914"/>
                  </a:lnTo>
                  <a:lnTo>
                    <a:pt x="322" y="914"/>
                  </a:lnTo>
                  <a:lnTo>
                    <a:pt x="322" y="916"/>
                  </a:lnTo>
                  <a:lnTo>
                    <a:pt x="324" y="915"/>
                  </a:lnTo>
                  <a:lnTo>
                    <a:pt x="328" y="915"/>
                  </a:lnTo>
                  <a:lnTo>
                    <a:pt x="328" y="913"/>
                  </a:lnTo>
                  <a:lnTo>
                    <a:pt x="330" y="909"/>
                  </a:lnTo>
                  <a:lnTo>
                    <a:pt x="331" y="908"/>
                  </a:lnTo>
                  <a:lnTo>
                    <a:pt x="331" y="909"/>
                  </a:lnTo>
                  <a:lnTo>
                    <a:pt x="333" y="909"/>
                  </a:lnTo>
                  <a:lnTo>
                    <a:pt x="333" y="915"/>
                  </a:lnTo>
                  <a:lnTo>
                    <a:pt x="335" y="915"/>
                  </a:lnTo>
                  <a:lnTo>
                    <a:pt x="336" y="916"/>
                  </a:lnTo>
                  <a:lnTo>
                    <a:pt x="336" y="917"/>
                  </a:lnTo>
                  <a:lnTo>
                    <a:pt x="334" y="920"/>
                  </a:lnTo>
                  <a:lnTo>
                    <a:pt x="331" y="921"/>
                  </a:lnTo>
                  <a:lnTo>
                    <a:pt x="331" y="920"/>
                  </a:lnTo>
                  <a:lnTo>
                    <a:pt x="330" y="920"/>
                  </a:lnTo>
                  <a:lnTo>
                    <a:pt x="329" y="919"/>
                  </a:lnTo>
                  <a:lnTo>
                    <a:pt x="327" y="921"/>
                  </a:lnTo>
                  <a:lnTo>
                    <a:pt x="323" y="922"/>
                  </a:lnTo>
                  <a:lnTo>
                    <a:pt x="322" y="922"/>
                  </a:lnTo>
                  <a:lnTo>
                    <a:pt x="322" y="923"/>
                  </a:lnTo>
                  <a:lnTo>
                    <a:pt x="321" y="925"/>
                  </a:lnTo>
                  <a:lnTo>
                    <a:pt x="321" y="926"/>
                  </a:lnTo>
                  <a:lnTo>
                    <a:pt x="322" y="926"/>
                  </a:lnTo>
                  <a:lnTo>
                    <a:pt x="322" y="927"/>
                  </a:lnTo>
                  <a:lnTo>
                    <a:pt x="321" y="928"/>
                  </a:lnTo>
                  <a:lnTo>
                    <a:pt x="319" y="928"/>
                  </a:lnTo>
                  <a:lnTo>
                    <a:pt x="318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18" y="931"/>
                  </a:lnTo>
                  <a:lnTo>
                    <a:pt x="313" y="935"/>
                  </a:lnTo>
                  <a:lnTo>
                    <a:pt x="311" y="935"/>
                  </a:lnTo>
                  <a:lnTo>
                    <a:pt x="305" y="941"/>
                  </a:lnTo>
                  <a:lnTo>
                    <a:pt x="302" y="940"/>
                  </a:lnTo>
                  <a:lnTo>
                    <a:pt x="302" y="941"/>
                  </a:lnTo>
                  <a:lnTo>
                    <a:pt x="303" y="943"/>
                  </a:lnTo>
                  <a:lnTo>
                    <a:pt x="300" y="943"/>
                  </a:lnTo>
                  <a:lnTo>
                    <a:pt x="302" y="944"/>
                  </a:lnTo>
                  <a:lnTo>
                    <a:pt x="303" y="944"/>
                  </a:lnTo>
                  <a:lnTo>
                    <a:pt x="302" y="945"/>
                  </a:lnTo>
                  <a:lnTo>
                    <a:pt x="303" y="946"/>
                  </a:lnTo>
                  <a:lnTo>
                    <a:pt x="305" y="946"/>
                  </a:lnTo>
                  <a:lnTo>
                    <a:pt x="304" y="947"/>
                  </a:lnTo>
                  <a:lnTo>
                    <a:pt x="300" y="947"/>
                  </a:lnTo>
                  <a:lnTo>
                    <a:pt x="298" y="946"/>
                  </a:lnTo>
                  <a:lnTo>
                    <a:pt x="297" y="945"/>
                  </a:lnTo>
                  <a:lnTo>
                    <a:pt x="299" y="945"/>
                  </a:lnTo>
                  <a:lnTo>
                    <a:pt x="299" y="943"/>
                  </a:lnTo>
                  <a:lnTo>
                    <a:pt x="297" y="943"/>
                  </a:lnTo>
                  <a:lnTo>
                    <a:pt x="297" y="944"/>
                  </a:lnTo>
                  <a:lnTo>
                    <a:pt x="296" y="943"/>
                  </a:lnTo>
                  <a:lnTo>
                    <a:pt x="294" y="944"/>
                  </a:lnTo>
                  <a:lnTo>
                    <a:pt x="294" y="946"/>
                  </a:lnTo>
                  <a:lnTo>
                    <a:pt x="293" y="947"/>
                  </a:lnTo>
                  <a:lnTo>
                    <a:pt x="292" y="947"/>
                  </a:lnTo>
                  <a:lnTo>
                    <a:pt x="291" y="946"/>
                  </a:lnTo>
                  <a:lnTo>
                    <a:pt x="297" y="952"/>
                  </a:lnTo>
                  <a:lnTo>
                    <a:pt x="294" y="952"/>
                  </a:lnTo>
                  <a:lnTo>
                    <a:pt x="294" y="953"/>
                  </a:lnTo>
                  <a:lnTo>
                    <a:pt x="298" y="953"/>
                  </a:lnTo>
                  <a:lnTo>
                    <a:pt x="299" y="952"/>
                  </a:lnTo>
                  <a:lnTo>
                    <a:pt x="299" y="953"/>
                  </a:lnTo>
                  <a:lnTo>
                    <a:pt x="302" y="950"/>
                  </a:lnTo>
                  <a:lnTo>
                    <a:pt x="304" y="949"/>
                  </a:lnTo>
                  <a:lnTo>
                    <a:pt x="309" y="951"/>
                  </a:lnTo>
                  <a:lnTo>
                    <a:pt x="309" y="952"/>
                  </a:lnTo>
                  <a:lnTo>
                    <a:pt x="310" y="952"/>
                  </a:lnTo>
                  <a:lnTo>
                    <a:pt x="311" y="951"/>
                  </a:lnTo>
                  <a:lnTo>
                    <a:pt x="310" y="949"/>
                  </a:lnTo>
                  <a:lnTo>
                    <a:pt x="309" y="947"/>
                  </a:lnTo>
                  <a:lnTo>
                    <a:pt x="311" y="947"/>
                  </a:lnTo>
                  <a:lnTo>
                    <a:pt x="309" y="945"/>
                  </a:lnTo>
                  <a:lnTo>
                    <a:pt x="309" y="944"/>
                  </a:lnTo>
                  <a:lnTo>
                    <a:pt x="311" y="944"/>
                  </a:lnTo>
                  <a:lnTo>
                    <a:pt x="313" y="946"/>
                  </a:lnTo>
                  <a:lnTo>
                    <a:pt x="313" y="947"/>
                  </a:lnTo>
                  <a:lnTo>
                    <a:pt x="316" y="949"/>
                  </a:lnTo>
                  <a:lnTo>
                    <a:pt x="316" y="950"/>
                  </a:lnTo>
                  <a:lnTo>
                    <a:pt x="315" y="950"/>
                  </a:lnTo>
                  <a:lnTo>
                    <a:pt x="316" y="951"/>
                  </a:lnTo>
                  <a:lnTo>
                    <a:pt x="317" y="951"/>
                  </a:lnTo>
                  <a:lnTo>
                    <a:pt x="318" y="953"/>
                  </a:lnTo>
                  <a:lnTo>
                    <a:pt x="317" y="954"/>
                  </a:lnTo>
                  <a:lnTo>
                    <a:pt x="313" y="954"/>
                  </a:lnTo>
                  <a:lnTo>
                    <a:pt x="313" y="956"/>
                  </a:lnTo>
                  <a:lnTo>
                    <a:pt x="312" y="956"/>
                  </a:lnTo>
                  <a:lnTo>
                    <a:pt x="311" y="954"/>
                  </a:lnTo>
                  <a:lnTo>
                    <a:pt x="305" y="954"/>
                  </a:lnTo>
                  <a:lnTo>
                    <a:pt x="305" y="952"/>
                  </a:lnTo>
                  <a:lnTo>
                    <a:pt x="304" y="952"/>
                  </a:lnTo>
                  <a:lnTo>
                    <a:pt x="304" y="953"/>
                  </a:lnTo>
                  <a:lnTo>
                    <a:pt x="303" y="953"/>
                  </a:lnTo>
                  <a:lnTo>
                    <a:pt x="302" y="954"/>
                  </a:lnTo>
                  <a:lnTo>
                    <a:pt x="303" y="954"/>
                  </a:lnTo>
                  <a:lnTo>
                    <a:pt x="303" y="956"/>
                  </a:lnTo>
                  <a:lnTo>
                    <a:pt x="304" y="956"/>
                  </a:lnTo>
                  <a:lnTo>
                    <a:pt x="304" y="957"/>
                  </a:lnTo>
                  <a:lnTo>
                    <a:pt x="302" y="957"/>
                  </a:lnTo>
                  <a:lnTo>
                    <a:pt x="305" y="960"/>
                  </a:lnTo>
                  <a:lnTo>
                    <a:pt x="304" y="960"/>
                  </a:lnTo>
                  <a:lnTo>
                    <a:pt x="304" y="963"/>
                  </a:lnTo>
                  <a:lnTo>
                    <a:pt x="306" y="963"/>
                  </a:lnTo>
                  <a:lnTo>
                    <a:pt x="306" y="965"/>
                  </a:lnTo>
                  <a:lnTo>
                    <a:pt x="307" y="964"/>
                  </a:lnTo>
                  <a:lnTo>
                    <a:pt x="307" y="965"/>
                  </a:lnTo>
                  <a:lnTo>
                    <a:pt x="309" y="965"/>
                  </a:lnTo>
                  <a:lnTo>
                    <a:pt x="309" y="968"/>
                  </a:lnTo>
                  <a:lnTo>
                    <a:pt x="307" y="969"/>
                  </a:lnTo>
                  <a:lnTo>
                    <a:pt x="307" y="968"/>
                  </a:lnTo>
                  <a:lnTo>
                    <a:pt x="306" y="968"/>
                  </a:lnTo>
                  <a:lnTo>
                    <a:pt x="305" y="969"/>
                  </a:lnTo>
                  <a:lnTo>
                    <a:pt x="304" y="969"/>
                  </a:lnTo>
                  <a:lnTo>
                    <a:pt x="303" y="970"/>
                  </a:lnTo>
                  <a:lnTo>
                    <a:pt x="304" y="970"/>
                  </a:lnTo>
                  <a:lnTo>
                    <a:pt x="304" y="971"/>
                  </a:lnTo>
                  <a:lnTo>
                    <a:pt x="300" y="974"/>
                  </a:lnTo>
                  <a:lnTo>
                    <a:pt x="299" y="974"/>
                  </a:lnTo>
                  <a:lnTo>
                    <a:pt x="299" y="972"/>
                  </a:lnTo>
                  <a:lnTo>
                    <a:pt x="300" y="972"/>
                  </a:lnTo>
                  <a:lnTo>
                    <a:pt x="302" y="971"/>
                  </a:lnTo>
                  <a:lnTo>
                    <a:pt x="302" y="970"/>
                  </a:lnTo>
                  <a:lnTo>
                    <a:pt x="300" y="970"/>
                  </a:lnTo>
                  <a:lnTo>
                    <a:pt x="298" y="972"/>
                  </a:lnTo>
                  <a:lnTo>
                    <a:pt x="296" y="972"/>
                  </a:lnTo>
                  <a:lnTo>
                    <a:pt x="294" y="975"/>
                  </a:lnTo>
                  <a:lnTo>
                    <a:pt x="292" y="975"/>
                  </a:lnTo>
                  <a:lnTo>
                    <a:pt x="292" y="976"/>
                  </a:lnTo>
                  <a:lnTo>
                    <a:pt x="291" y="976"/>
                  </a:lnTo>
                  <a:lnTo>
                    <a:pt x="291" y="980"/>
                  </a:lnTo>
                  <a:lnTo>
                    <a:pt x="290" y="981"/>
                  </a:lnTo>
                  <a:lnTo>
                    <a:pt x="288" y="983"/>
                  </a:lnTo>
                  <a:lnTo>
                    <a:pt x="288" y="984"/>
                  </a:lnTo>
                  <a:lnTo>
                    <a:pt x="290" y="984"/>
                  </a:lnTo>
                  <a:lnTo>
                    <a:pt x="290" y="986"/>
                  </a:lnTo>
                  <a:lnTo>
                    <a:pt x="287" y="988"/>
                  </a:lnTo>
                  <a:lnTo>
                    <a:pt x="286" y="987"/>
                  </a:lnTo>
                  <a:lnTo>
                    <a:pt x="286" y="992"/>
                  </a:lnTo>
                  <a:lnTo>
                    <a:pt x="285" y="990"/>
                  </a:lnTo>
                  <a:lnTo>
                    <a:pt x="285" y="987"/>
                  </a:lnTo>
                  <a:lnTo>
                    <a:pt x="284" y="987"/>
                  </a:lnTo>
                  <a:lnTo>
                    <a:pt x="281" y="984"/>
                  </a:lnTo>
                  <a:lnTo>
                    <a:pt x="281" y="986"/>
                  </a:lnTo>
                  <a:lnTo>
                    <a:pt x="282" y="988"/>
                  </a:lnTo>
                  <a:lnTo>
                    <a:pt x="281" y="989"/>
                  </a:lnTo>
                  <a:lnTo>
                    <a:pt x="281" y="987"/>
                  </a:lnTo>
                  <a:lnTo>
                    <a:pt x="280" y="987"/>
                  </a:lnTo>
                  <a:lnTo>
                    <a:pt x="280" y="983"/>
                  </a:lnTo>
                  <a:lnTo>
                    <a:pt x="279" y="981"/>
                  </a:lnTo>
                  <a:lnTo>
                    <a:pt x="280" y="980"/>
                  </a:lnTo>
                  <a:lnTo>
                    <a:pt x="280" y="970"/>
                  </a:lnTo>
                  <a:lnTo>
                    <a:pt x="279" y="970"/>
                  </a:lnTo>
                  <a:lnTo>
                    <a:pt x="279" y="975"/>
                  </a:lnTo>
                  <a:lnTo>
                    <a:pt x="278" y="976"/>
                  </a:lnTo>
                  <a:lnTo>
                    <a:pt x="278" y="975"/>
                  </a:lnTo>
                  <a:lnTo>
                    <a:pt x="276" y="974"/>
                  </a:lnTo>
                  <a:lnTo>
                    <a:pt x="276" y="972"/>
                  </a:lnTo>
                  <a:lnTo>
                    <a:pt x="278" y="970"/>
                  </a:lnTo>
                  <a:lnTo>
                    <a:pt x="278" y="969"/>
                  </a:lnTo>
                  <a:lnTo>
                    <a:pt x="276" y="968"/>
                  </a:lnTo>
                  <a:lnTo>
                    <a:pt x="276" y="970"/>
                  </a:lnTo>
                  <a:lnTo>
                    <a:pt x="275" y="971"/>
                  </a:lnTo>
                  <a:lnTo>
                    <a:pt x="275" y="972"/>
                  </a:lnTo>
                  <a:lnTo>
                    <a:pt x="274" y="972"/>
                  </a:lnTo>
                  <a:lnTo>
                    <a:pt x="274" y="977"/>
                  </a:lnTo>
                  <a:lnTo>
                    <a:pt x="275" y="978"/>
                  </a:lnTo>
                  <a:lnTo>
                    <a:pt x="274" y="980"/>
                  </a:lnTo>
                  <a:lnTo>
                    <a:pt x="274" y="982"/>
                  </a:lnTo>
                  <a:lnTo>
                    <a:pt x="275" y="981"/>
                  </a:lnTo>
                  <a:lnTo>
                    <a:pt x="275" y="974"/>
                  </a:lnTo>
                  <a:lnTo>
                    <a:pt x="276" y="974"/>
                  </a:lnTo>
                  <a:lnTo>
                    <a:pt x="276" y="975"/>
                  </a:lnTo>
                  <a:lnTo>
                    <a:pt x="278" y="976"/>
                  </a:lnTo>
                  <a:lnTo>
                    <a:pt x="278" y="987"/>
                  </a:lnTo>
                  <a:lnTo>
                    <a:pt x="275" y="987"/>
                  </a:lnTo>
                  <a:lnTo>
                    <a:pt x="275" y="983"/>
                  </a:lnTo>
                  <a:lnTo>
                    <a:pt x="274" y="983"/>
                  </a:lnTo>
                  <a:lnTo>
                    <a:pt x="273" y="982"/>
                  </a:lnTo>
                  <a:lnTo>
                    <a:pt x="273" y="984"/>
                  </a:lnTo>
                  <a:lnTo>
                    <a:pt x="274" y="984"/>
                  </a:lnTo>
                  <a:lnTo>
                    <a:pt x="274" y="988"/>
                  </a:lnTo>
                  <a:lnTo>
                    <a:pt x="273" y="989"/>
                  </a:lnTo>
                  <a:lnTo>
                    <a:pt x="272" y="988"/>
                  </a:lnTo>
                  <a:lnTo>
                    <a:pt x="271" y="988"/>
                  </a:lnTo>
                  <a:lnTo>
                    <a:pt x="272" y="989"/>
                  </a:lnTo>
                  <a:lnTo>
                    <a:pt x="272" y="990"/>
                  </a:lnTo>
                  <a:lnTo>
                    <a:pt x="273" y="990"/>
                  </a:lnTo>
                  <a:lnTo>
                    <a:pt x="273" y="992"/>
                  </a:lnTo>
                  <a:lnTo>
                    <a:pt x="272" y="992"/>
                  </a:lnTo>
                  <a:lnTo>
                    <a:pt x="268" y="989"/>
                  </a:lnTo>
                  <a:lnTo>
                    <a:pt x="268" y="993"/>
                  </a:lnTo>
                  <a:lnTo>
                    <a:pt x="267" y="994"/>
                  </a:lnTo>
                  <a:lnTo>
                    <a:pt x="267" y="995"/>
                  </a:lnTo>
                  <a:lnTo>
                    <a:pt x="268" y="995"/>
                  </a:lnTo>
                  <a:lnTo>
                    <a:pt x="269" y="996"/>
                  </a:lnTo>
                  <a:lnTo>
                    <a:pt x="268" y="997"/>
                  </a:lnTo>
                  <a:lnTo>
                    <a:pt x="262" y="996"/>
                  </a:lnTo>
                  <a:lnTo>
                    <a:pt x="265" y="999"/>
                  </a:lnTo>
                  <a:lnTo>
                    <a:pt x="263" y="1000"/>
                  </a:lnTo>
                  <a:lnTo>
                    <a:pt x="261" y="1000"/>
                  </a:lnTo>
                  <a:lnTo>
                    <a:pt x="260" y="1001"/>
                  </a:lnTo>
                  <a:lnTo>
                    <a:pt x="260" y="1002"/>
                  </a:lnTo>
                  <a:lnTo>
                    <a:pt x="255" y="1002"/>
                  </a:lnTo>
                  <a:lnTo>
                    <a:pt x="251" y="999"/>
                  </a:lnTo>
                  <a:lnTo>
                    <a:pt x="251" y="1000"/>
                  </a:lnTo>
                  <a:lnTo>
                    <a:pt x="249" y="1000"/>
                  </a:lnTo>
                  <a:lnTo>
                    <a:pt x="250" y="1001"/>
                  </a:lnTo>
                  <a:lnTo>
                    <a:pt x="251" y="1001"/>
                  </a:lnTo>
                  <a:lnTo>
                    <a:pt x="251" y="1003"/>
                  </a:lnTo>
                  <a:lnTo>
                    <a:pt x="250" y="1003"/>
                  </a:lnTo>
                  <a:lnTo>
                    <a:pt x="251" y="1005"/>
                  </a:lnTo>
                  <a:lnTo>
                    <a:pt x="254" y="1003"/>
                  </a:lnTo>
                  <a:lnTo>
                    <a:pt x="254" y="1006"/>
                  </a:lnTo>
                  <a:lnTo>
                    <a:pt x="253" y="1007"/>
                  </a:lnTo>
                  <a:lnTo>
                    <a:pt x="253" y="1008"/>
                  </a:lnTo>
                  <a:lnTo>
                    <a:pt x="251" y="1007"/>
                  </a:lnTo>
                  <a:lnTo>
                    <a:pt x="249" y="1006"/>
                  </a:lnTo>
                  <a:lnTo>
                    <a:pt x="247" y="1006"/>
                  </a:lnTo>
                  <a:lnTo>
                    <a:pt x="247" y="1007"/>
                  </a:lnTo>
                  <a:lnTo>
                    <a:pt x="248" y="1007"/>
                  </a:lnTo>
                  <a:lnTo>
                    <a:pt x="250" y="1009"/>
                  </a:lnTo>
                  <a:lnTo>
                    <a:pt x="249" y="1009"/>
                  </a:lnTo>
                  <a:lnTo>
                    <a:pt x="245" y="1011"/>
                  </a:lnTo>
                  <a:lnTo>
                    <a:pt x="230" y="1008"/>
                  </a:lnTo>
                  <a:lnTo>
                    <a:pt x="216" y="1007"/>
                  </a:lnTo>
                  <a:lnTo>
                    <a:pt x="217" y="1008"/>
                  </a:lnTo>
                  <a:lnTo>
                    <a:pt x="217" y="1009"/>
                  </a:lnTo>
                  <a:lnTo>
                    <a:pt x="213" y="1009"/>
                  </a:lnTo>
                  <a:lnTo>
                    <a:pt x="213" y="1011"/>
                  </a:lnTo>
                  <a:lnTo>
                    <a:pt x="215" y="1009"/>
                  </a:lnTo>
                  <a:lnTo>
                    <a:pt x="215" y="1011"/>
                  </a:lnTo>
                  <a:lnTo>
                    <a:pt x="216" y="1011"/>
                  </a:lnTo>
                  <a:lnTo>
                    <a:pt x="218" y="1012"/>
                  </a:lnTo>
                  <a:lnTo>
                    <a:pt x="219" y="1011"/>
                  </a:lnTo>
                  <a:lnTo>
                    <a:pt x="219" y="1009"/>
                  </a:lnTo>
                  <a:lnTo>
                    <a:pt x="220" y="1009"/>
                  </a:lnTo>
                  <a:lnTo>
                    <a:pt x="222" y="1011"/>
                  </a:lnTo>
                  <a:lnTo>
                    <a:pt x="222" y="1013"/>
                  </a:lnTo>
                  <a:lnTo>
                    <a:pt x="223" y="1013"/>
                  </a:lnTo>
                  <a:lnTo>
                    <a:pt x="224" y="1012"/>
                  </a:lnTo>
                  <a:lnTo>
                    <a:pt x="224" y="1008"/>
                  </a:lnTo>
                  <a:lnTo>
                    <a:pt x="225" y="1009"/>
                  </a:lnTo>
                  <a:lnTo>
                    <a:pt x="228" y="1011"/>
                  </a:lnTo>
                  <a:lnTo>
                    <a:pt x="234" y="1011"/>
                  </a:lnTo>
                  <a:lnTo>
                    <a:pt x="235" y="1012"/>
                  </a:lnTo>
                  <a:lnTo>
                    <a:pt x="240" y="1012"/>
                  </a:lnTo>
                  <a:lnTo>
                    <a:pt x="238" y="1013"/>
                  </a:lnTo>
                  <a:lnTo>
                    <a:pt x="240" y="1014"/>
                  </a:lnTo>
                  <a:lnTo>
                    <a:pt x="240" y="1015"/>
                  </a:lnTo>
                  <a:lnTo>
                    <a:pt x="241" y="1015"/>
                  </a:lnTo>
                  <a:lnTo>
                    <a:pt x="241" y="1017"/>
                  </a:lnTo>
                  <a:lnTo>
                    <a:pt x="242" y="1017"/>
                  </a:lnTo>
                  <a:lnTo>
                    <a:pt x="242" y="1018"/>
                  </a:lnTo>
                  <a:lnTo>
                    <a:pt x="241" y="1018"/>
                  </a:lnTo>
                  <a:lnTo>
                    <a:pt x="242" y="1019"/>
                  </a:lnTo>
                  <a:lnTo>
                    <a:pt x="243" y="1019"/>
                  </a:lnTo>
                  <a:lnTo>
                    <a:pt x="245" y="1021"/>
                  </a:lnTo>
                  <a:lnTo>
                    <a:pt x="244" y="1023"/>
                  </a:lnTo>
                  <a:lnTo>
                    <a:pt x="242" y="1023"/>
                  </a:lnTo>
                  <a:lnTo>
                    <a:pt x="242" y="1024"/>
                  </a:lnTo>
                  <a:lnTo>
                    <a:pt x="241" y="1025"/>
                  </a:lnTo>
                  <a:lnTo>
                    <a:pt x="238" y="1025"/>
                  </a:lnTo>
                  <a:lnTo>
                    <a:pt x="238" y="1026"/>
                  </a:lnTo>
                  <a:lnTo>
                    <a:pt x="236" y="1026"/>
                  </a:lnTo>
                  <a:lnTo>
                    <a:pt x="231" y="1025"/>
                  </a:lnTo>
                  <a:lnTo>
                    <a:pt x="224" y="1021"/>
                  </a:lnTo>
                  <a:lnTo>
                    <a:pt x="223" y="1023"/>
                  </a:lnTo>
                  <a:lnTo>
                    <a:pt x="225" y="1023"/>
                  </a:lnTo>
                  <a:lnTo>
                    <a:pt x="234" y="1027"/>
                  </a:lnTo>
                  <a:lnTo>
                    <a:pt x="235" y="1027"/>
                  </a:lnTo>
                  <a:lnTo>
                    <a:pt x="236" y="1029"/>
                  </a:lnTo>
                  <a:lnTo>
                    <a:pt x="236" y="1032"/>
                  </a:lnTo>
                  <a:lnTo>
                    <a:pt x="237" y="1032"/>
                  </a:lnTo>
                  <a:lnTo>
                    <a:pt x="237" y="1031"/>
                  </a:lnTo>
                  <a:lnTo>
                    <a:pt x="238" y="1031"/>
                  </a:lnTo>
                  <a:lnTo>
                    <a:pt x="238" y="1033"/>
                  </a:lnTo>
                  <a:lnTo>
                    <a:pt x="232" y="1032"/>
                  </a:lnTo>
                  <a:lnTo>
                    <a:pt x="236" y="1036"/>
                  </a:lnTo>
                  <a:lnTo>
                    <a:pt x="235" y="1036"/>
                  </a:lnTo>
                  <a:lnTo>
                    <a:pt x="236" y="1037"/>
                  </a:lnTo>
                  <a:lnTo>
                    <a:pt x="237" y="1037"/>
                  </a:lnTo>
                  <a:lnTo>
                    <a:pt x="237" y="1036"/>
                  </a:lnTo>
                  <a:lnTo>
                    <a:pt x="236" y="1036"/>
                  </a:lnTo>
                  <a:lnTo>
                    <a:pt x="238" y="1035"/>
                  </a:lnTo>
                  <a:lnTo>
                    <a:pt x="240" y="1035"/>
                  </a:lnTo>
                  <a:lnTo>
                    <a:pt x="240" y="1037"/>
                  </a:lnTo>
                  <a:lnTo>
                    <a:pt x="238" y="1037"/>
                  </a:lnTo>
                  <a:lnTo>
                    <a:pt x="238" y="1038"/>
                  </a:lnTo>
                  <a:lnTo>
                    <a:pt x="236" y="1038"/>
                  </a:lnTo>
                  <a:lnTo>
                    <a:pt x="236" y="1039"/>
                  </a:lnTo>
                  <a:lnTo>
                    <a:pt x="237" y="1039"/>
                  </a:lnTo>
                  <a:lnTo>
                    <a:pt x="240" y="1042"/>
                  </a:lnTo>
                  <a:lnTo>
                    <a:pt x="240" y="1043"/>
                  </a:lnTo>
                  <a:lnTo>
                    <a:pt x="241" y="1043"/>
                  </a:lnTo>
                  <a:lnTo>
                    <a:pt x="241" y="1046"/>
                  </a:lnTo>
                  <a:lnTo>
                    <a:pt x="240" y="1046"/>
                  </a:lnTo>
                  <a:lnTo>
                    <a:pt x="240" y="1048"/>
                  </a:lnTo>
                  <a:lnTo>
                    <a:pt x="241" y="1048"/>
                  </a:lnTo>
                  <a:lnTo>
                    <a:pt x="238" y="1050"/>
                  </a:lnTo>
                  <a:lnTo>
                    <a:pt x="236" y="1049"/>
                  </a:lnTo>
                  <a:lnTo>
                    <a:pt x="234" y="1046"/>
                  </a:lnTo>
                  <a:lnTo>
                    <a:pt x="232" y="1044"/>
                  </a:lnTo>
                  <a:lnTo>
                    <a:pt x="232" y="1046"/>
                  </a:lnTo>
                  <a:lnTo>
                    <a:pt x="235" y="1048"/>
                  </a:lnTo>
                  <a:lnTo>
                    <a:pt x="235" y="1049"/>
                  </a:lnTo>
                  <a:lnTo>
                    <a:pt x="234" y="1049"/>
                  </a:lnTo>
                  <a:lnTo>
                    <a:pt x="235" y="1050"/>
                  </a:lnTo>
                  <a:lnTo>
                    <a:pt x="236" y="1052"/>
                  </a:lnTo>
                  <a:lnTo>
                    <a:pt x="237" y="1054"/>
                  </a:lnTo>
                  <a:lnTo>
                    <a:pt x="236" y="1055"/>
                  </a:lnTo>
                  <a:lnTo>
                    <a:pt x="236" y="1056"/>
                  </a:lnTo>
                  <a:lnTo>
                    <a:pt x="235" y="1056"/>
                  </a:lnTo>
                  <a:lnTo>
                    <a:pt x="236" y="1057"/>
                  </a:lnTo>
                  <a:lnTo>
                    <a:pt x="237" y="1057"/>
                  </a:lnTo>
                  <a:lnTo>
                    <a:pt x="238" y="1058"/>
                  </a:lnTo>
                  <a:lnTo>
                    <a:pt x="237" y="1060"/>
                  </a:lnTo>
                  <a:lnTo>
                    <a:pt x="236" y="1058"/>
                  </a:lnTo>
                  <a:lnTo>
                    <a:pt x="235" y="1060"/>
                  </a:lnTo>
                  <a:lnTo>
                    <a:pt x="236" y="1061"/>
                  </a:lnTo>
                  <a:lnTo>
                    <a:pt x="235" y="1061"/>
                  </a:lnTo>
                  <a:lnTo>
                    <a:pt x="234" y="1058"/>
                  </a:lnTo>
                  <a:lnTo>
                    <a:pt x="234" y="1057"/>
                  </a:lnTo>
                  <a:lnTo>
                    <a:pt x="232" y="1058"/>
                  </a:lnTo>
                  <a:lnTo>
                    <a:pt x="232" y="1060"/>
                  </a:lnTo>
                  <a:lnTo>
                    <a:pt x="234" y="1062"/>
                  </a:lnTo>
                  <a:lnTo>
                    <a:pt x="235" y="1062"/>
                  </a:lnTo>
                  <a:lnTo>
                    <a:pt x="236" y="1063"/>
                  </a:lnTo>
                  <a:lnTo>
                    <a:pt x="237" y="1063"/>
                  </a:lnTo>
                  <a:lnTo>
                    <a:pt x="237" y="1066"/>
                  </a:lnTo>
                  <a:lnTo>
                    <a:pt x="240" y="1068"/>
                  </a:lnTo>
                  <a:lnTo>
                    <a:pt x="238" y="1068"/>
                  </a:lnTo>
                  <a:lnTo>
                    <a:pt x="237" y="1067"/>
                  </a:lnTo>
                  <a:lnTo>
                    <a:pt x="237" y="1068"/>
                  </a:lnTo>
                  <a:lnTo>
                    <a:pt x="238" y="1069"/>
                  </a:lnTo>
                  <a:lnTo>
                    <a:pt x="238" y="1070"/>
                  </a:lnTo>
                  <a:lnTo>
                    <a:pt x="236" y="1070"/>
                  </a:lnTo>
                  <a:lnTo>
                    <a:pt x="236" y="1069"/>
                  </a:lnTo>
                  <a:lnTo>
                    <a:pt x="235" y="1068"/>
                  </a:lnTo>
                  <a:lnTo>
                    <a:pt x="235" y="1069"/>
                  </a:lnTo>
                  <a:lnTo>
                    <a:pt x="231" y="1069"/>
                  </a:lnTo>
                  <a:lnTo>
                    <a:pt x="232" y="1068"/>
                  </a:lnTo>
                  <a:lnTo>
                    <a:pt x="231" y="1067"/>
                  </a:lnTo>
                  <a:lnTo>
                    <a:pt x="234" y="1067"/>
                  </a:lnTo>
                  <a:lnTo>
                    <a:pt x="228" y="1061"/>
                  </a:lnTo>
                  <a:lnTo>
                    <a:pt x="226" y="1061"/>
                  </a:lnTo>
                  <a:lnTo>
                    <a:pt x="226" y="1063"/>
                  </a:lnTo>
                  <a:lnTo>
                    <a:pt x="228" y="1063"/>
                  </a:lnTo>
                  <a:lnTo>
                    <a:pt x="229" y="1064"/>
                  </a:lnTo>
                  <a:lnTo>
                    <a:pt x="231" y="1066"/>
                  </a:lnTo>
                  <a:lnTo>
                    <a:pt x="230" y="1067"/>
                  </a:lnTo>
                  <a:lnTo>
                    <a:pt x="230" y="1069"/>
                  </a:lnTo>
                  <a:lnTo>
                    <a:pt x="229" y="1069"/>
                  </a:lnTo>
                  <a:lnTo>
                    <a:pt x="228" y="1068"/>
                  </a:lnTo>
                  <a:lnTo>
                    <a:pt x="226" y="1068"/>
                  </a:lnTo>
                  <a:lnTo>
                    <a:pt x="226" y="1069"/>
                  </a:lnTo>
                  <a:lnTo>
                    <a:pt x="225" y="1069"/>
                  </a:lnTo>
                  <a:lnTo>
                    <a:pt x="235" y="1080"/>
                  </a:lnTo>
                  <a:lnTo>
                    <a:pt x="236" y="1081"/>
                  </a:lnTo>
                  <a:lnTo>
                    <a:pt x="235" y="1081"/>
                  </a:lnTo>
                  <a:lnTo>
                    <a:pt x="232" y="1080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4" y="1069"/>
                  </a:lnTo>
                  <a:lnTo>
                    <a:pt x="224" y="1072"/>
                  </a:lnTo>
                  <a:lnTo>
                    <a:pt x="226" y="1073"/>
                  </a:lnTo>
                  <a:lnTo>
                    <a:pt x="229" y="1075"/>
                  </a:lnTo>
                  <a:lnTo>
                    <a:pt x="230" y="1078"/>
                  </a:lnTo>
                  <a:lnTo>
                    <a:pt x="234" y="1081"/>
                  </a:lnTo>
                  <a:lnTo>
                    <a:pt x="234" y="1082"/>
                  </a:lnTo>
                  <a:lnTo>
                    <a:pt x="235" y="1082"/>
                  </a:lnTo>
                  <a:lnTo>
                    <a:pt x="236" y="1083"/>
                  </a:lnTo>
                  <a:lnTo>
                    <a:pt x="236" y="1086"/>
                  </a:lnTo>
                  <a:lnTo>
                    <a:pt x="232" y="1085"/>
                  </a:lnTo>
                  <a:lnTo>
                    <a:pt x="231" y="1085"/>
                  </a:lnTo>
                  <a:lnTo>
                    <a:pt x="231" y="1086"/>
                  </a:lnTo>
                  <a:lnTo>
                    <a:pt x="232" y="1087"/>
                  </a:lnTo>
                  <a:lnTo>
                    <a:pt x="232" y="1091"/>
                  </a:lnTo>
                  <a:lnTo>
                    <a:pt x="231" y="1091"/>
                  </a:lnTo>
                  <a:lnTo>
                    <a:pt x="231" y="1092"/>
                  </a:lnTo>
                  <a:lnTo>
                    <a:pt x="230" y="1093"/>
                  </a:lnTo>
                  <a:lnTo>
                    <a:pt x="229" y="1092"/>
                  </a:lnTo>
                  <a:lnTo>
                    <a:pt x="229" y="1093"/>
                  </a:lnTo>
                  <a:lnTo>
                    <a:pt x="228" y="1093"/>
                  </a:lnTo>
                  <a:lnTo>
                    <a:pt x="229" y="1094"/>
                  </a:lnTo>
                  <a:lnTo>
                    <a:pt x="228" y="1094"/>
                  </a:lnTo>
                  <a:lnTo>
                    <a:pt x="228" y="1095"/>
                  </a:lnTo>
                  <a:lnTo>
                    <a:pt x="232" y="1095"/>
                  </a:lnTo>
                  <a:lnTo>
                    <a:pt x="234" y="1099"/>
                  </a:lnTo>
                  <a:lnTo>
                    <a:pt x="235" y="1101"/>
                  </a:lnTo>
                  <a:lnTo>
                    <a:pt x="235" y="1103"/>
                  </a:lnTo>
                  <a:lnTo>
                    <a:pt x="234" y="1103"/>
                  </a:lnTo>
                  <a:lnTo>
                    <a:pt x="235" y="1104"/>
                  </a:lnTo>
                  <a:lnTo>
                    <a:pt x="232" y="1104"/>
                  </a:lnTo>
                  <a:lnTo>
                    <a:pt x="232" y="1106"/>
                  </a:lnTo>
                  <a:lnTo>
                    <a:pt x="234" y="1106"/>
                  </a:lnTo>
                  <a:lnTo>
                    <a:pt x="235" y="1107"/>
                  </a:lnTo>
                  <a:lnTo>
                    <a:pt x="232" y="1107"/>
                  </a:lnTo>
                  <a:lnTo>
                    <a:pt x="232" y="1110"/>
                  </a:lnTo>
                  <a:lnTo>
                    <a:pt x="230" y="1109"/>
                  </a:lnTo>
                  <a:lnTo>
                    <a:pt x="229" y="1110"/>
                  </a:lnTo>
                  <a:lnTo>
                    <a:pt x="229" y="1111"/>
                  </a:lnTo>
                  <a:lnTo>
                    <a:pt x="230" y="1112"/>
                  </a:lnTo>
                  <a:lnTo>
                    <a:pt x="230" y="1113"/>
                  </a:lnTo>
                  <a:lnTo>
                    <a:pt x="229" y="1113"/>
                  </a:lnTo>
                  <a:lnTo>
                    <a:pt x="230" y="1115"/>
                  </a:lnTo>
                  <a:lnTo>
                    <a:pt x="226" y="1117"/>
                  </a:lnTo>
                  <a:lnTo>
                    <a:pt x="225" y="1118"/>
                  </a:lnTo>
                  <a:lnTo>
                    <a:pt x="226" y="1121"/>
                  </a:lnTo>
                  <a:lnTo>
                    <a:pt x="225" y="1122"/>
                  </a:lnTo>
                  <a:lnTo>
                    <a:pt x="225" y="1125"/>
                  </a:lnTo>
                  <a:lnTo>
                    <a:pt x="226" y="1128"/>
                  </a:lnTo>
                  <a:lnTo>
                    <a:pt x="228" y="1129"/>
                  </a:lnTo>
                  <a:lnTo>
                    <a:pt x="228" y="1130"/>
                  </a:lnTo>
                  <a:lnTo>
                    <a:pt x="229" y="1130"/>
                  </a:lnTo>
                  <a:lnTo>
                    <a:pt x="229" y="1131"/>
                  </a:lnTo>
                  <a:lnTo>
                    <a:pt x="230" y="1132"/>
                  </a:lnTo>
                  <a:lnTo>
                    <a:pt x="229" y="1134"/>
                  </a:lnTo>
                  <a:lnTo>
                    <a:pt x="230" y="1134"/>
                  </a:lnTo>
                  <a:lnTo>
                    <a:pt x="230" y="1136"/>
                  </a:lnTo>
                  <a:lnTo>
                    <a:pt x="229" y="1135"/>
                  </a:lnTo>
                  <a:lnTo>
                    <a:pt x="228" y="1135"/>
                  </a:lnTo>
                  <a:lnTo>
                    <a:pt x="228" y="1136"/>
                  </a:lnTo>
                  <a:lnTo>
                    <a:pt x="226" y="1136"/>
                  </a:lnTo>
                  <a:lnTo>
                    <a:pt x="225" y="1135"/>
                  </a:lnTo>
                  <a:lnTo>
                    <a:pt x="224" y="1135"/>
                  </a:lnTo>
                  <a:lnTo>
                    <a:pt x="225" y="1136"/>
                  </a:lnTo>
                  <a:lnTo>
                    <a:pt x="225" y="1137"/>
                  </a:lnTo>
                  <a:lnTo>
                    <a:pt x="224" y="1138"/>
                  </a:lnTo>
                  <a:lnTo>
                    <a:pt x="224" y="1141"/>
                  </a:lnTo>
                  <a:lnTo>
                    <a:pt x="225" y="1142"/>
                  </a:lnTo>
                  <a:lnTo>
                    <a:pt x="225" y="1144"/>
                  </a:lnTo>
                  <a:lnTo>
                    <a:pt x="224" y="1147"/>
                  </a:lnTo>
                  <a:lnTo>
                    <a:pt x="224" y="1150"/>
                  </a:lnTo>
                  <a:lnTo>
                    <a:pt x="223" y="1154"/>
                  </a:lnTo>
                  <a:lnTo>
                    <a:pt x="223" y="1155"/>
                  </a:lnTo>
                  <a:lnTo>
                    <a:pt x="224" y="1155"/>
                  </a:lnTo>
                  <a:lnTo>
                    <a:pt x="224" y="1156"/>
                  </a:lnTo>
                  <a:lnTo>
                    <a:pt x="223" y="1156"/>
                  </a:lnTo>
                  <a:lnTo>
                    <a:pt x="222" y="1158"/>
                  </a:lnTo>
                  <a:lnTo>
                    <a:pt x="220" y="1158"/>
                  </a:lnTo>
                  <a:lnTo>
                    <a:pt x="222" y="1159"/>
                  </a:lnTo>
                  <a:lnTo>
                    <a:pt x="222" y="1166"/>
                  </a:lnTo>
                  <a:lnTo>
                    <a:pt x="219" y="1166"/>
                  </a:lnTo>
                  <a:lnTo>
                    <a:pt x="219" y="1165"/>
                  </a:lnTo>
                  <a:lnTo>
                    <a:pt x="218" y="1166"/>
                  </a:lnTo>
                  <a:lnTo>
                    <a:pt x="217" y="1166"/>
                  </a:lnTo>
                  <a:lnTo>
                    <a:pt x="217" y="1167"/>
                  </a:lnTo>
                  <a:lnTo>
                    <a:pt x="216" y="1169"/>
                  </a:lnTo>
                  <a:lnTo>
                    <a:pt x="216" y="1171"/>
                  </a:lnTo>
                  <a:lnTo>
                    <a:pt x="215" y="1172"/>
                  </a:lnTo>
                  <a:lnTo>
                    <a:pt x="215" y="1175"/>
                  </a:lnTo>
                  <a:lnTo>
                    <a:pt x="213" y="1175"/>
                  </a:lnTo>
                  <a:lnTo>
                    <a:pt x="213" y="1177"/>
                  </a:lnTo>
                  <a:lnTo>
                    <a:pt x="210" y="1184"/>
                  </a:lnTo>
                  <a:lnTo>
                    <a:pt x="209" y="1190"/>
                  </a:lnTo>
                  <a:lnTo>
                    <a:pt x="207" y="1197"/>
                  </a:lnTo>
                  <a:lnTo>
                    <a:pt x="206" y="1198"/>
                  </a:lnTo>
                  <a:lnTo>
                    <a:pt x="206" y="1199"/>
                  </a:lnTo>
                  <a:lnTo>
                    <a:pt x="203" y="1203"/>
                  </a:lnTo>
                  <a:lnTo>
                    <a:pt x="200" y="1208"/>
                  </a:lnTo>
                  <a:lnTo>
                    <a:pt x="200" y="1209"/>
                  </a:lnTo>
                  <a:lnTo>
                    <a:pt x="198" y="1209"/>
                  </a:lnTo>
                  <a:lnTo>
                    <a:pt x="197" y="1208"/>
                  </a:lnTo>
                  <a:lnTo>
                    <a:pt x="198" y="1205"/>
                  </a:lnTo>
                  <a:lnTo>
                    <a:pt x="199" y="1204"/>
                  </a:lnTo>
                  <a:lnTo>
                    <a:pt x="198" y="1203"/>
                  </a:lnTo>
                  <a:lnTo>
                    <a:pt x="195" y="1204"/>
                  </a:lnTo>
                  <a:lnTo>
                    <a:pt x="194" y="1204"/>
                  </a:lnTo>
                  <a:lnTo>
                    <a:pt x="194" y="1203"/>
                  </a:lnTo>
                  <a:lnTo>
                    <a:pt x="193" y="1203"/>
                  </a:lnTo>
                  <a:lnTo>
                    <a:pt x="193" y="1202"/>
                  </a:lnTo>
                  <a:lnTo>
                    <a:pt x="192" y="1202"/>
                  </a:lnTo>
                  <a:lnTo>
                    <a:pt x="191" y="1201"/>
                  </a:lnTo>
                  <a:lnTo>
                    <a:pt x="191" y="1202"/>
                  </a:lnTo>
                  <a:lnTo>
                    <a:pt x="188" y="1204"/>
                  </a:lnTo>
                  <a:lnTo>
                    <a:pt x="188" y="1202"/>
                  </a:lnTo>
                  <a:lnTo>
                    <a:pt x="189" y="1201"/>
                  </a:lnTo>
                  <a:lnTo>
                    <a:pt x="188" y="1201"/>
                  </a:lnTo>
                  <a:lnTo>
                    <a:pt x="186" y="1202"/>
                  </a:lnTo>
                  <a:lnTo>
                    <a:pt x="185" y="1203"/>
                  </a:lnTo>
                  <a:lnTo>
                    <a:pt x="185" y="1204"/>
                  </a:lnTo>
                  <a:lnTo>
                    <a:pt x="184" y="1204"/>
                  </a:lnTo>
                  <a:lnTo>
                    <a:pt x="182" y="1203"/>
                  </a:lnTo>
                  <a:lnTo>
                    <a:pt x="182" y="1202"/>
                  </a:lnTo>
                  <a:lnTo>
                    <a:pt x="181" y="1202"/>
                  </a:lnTo>
                  <a:lnTo>
                    <a:pt x="180" y="1203"/>
                  </a:lnTo>
                  <a:lnTo>
                    <a:pt x="180" y="1205"/>
                  </a:lnTo>
                  <a:lnTo>
                    <a:pt x="176" y="1205"/>
                  </a:lnTo>
                  <a:lnTo>
                    <a:pt x="176" y="1202"/>
                  </a:lnTo>
                  <a:lnTo>
                    <a:pt x="174" y="1204"/>
                  </a:lnTo>
                  <a:lnTo>
                    <a:pt x="172" y="1204"/>
                  </a:lnTo>
                  <a:lnTo>
                    <a:pt x="170" y="1203"/>
                  </a:lnTo>
                  <a:lnTo>
                    <a:pt x="169" y="1203"/>
                  </a:lnTo>
                  <a:lnTo>
                    <a:pt x="169" y="1204"/>
                  </a:lnTo>
                  <a:lnTo>
                    <a:pt x="168" y="1204"/>
                  </a:lnTo>
                  <a:lnTo>
                    <a:pt x="167" y="1203"/>
                  </a:lnTo>
                  <a:lnTo>
                    <a:pt x="167" y="1202"/>
                  </a:lnTo>
                  <a:lnTo>
                    <a:pt x="166" y="1202"/>
                  </a:lnTo>
                  <a:lnTo>
                    <a:pt x="166" y="1204"/>
                  </a:lnTo>
                  <a:lnTo>
                    <a:pt x="163" y="1203"/>
                  </a:lnTo>
                  <a:lnTo>
                    <a:pt x="161" y="1203"/>
                  </a:lnTo>
                  <a:lnTo>
                    <a:pt x="160" y="1204"/>
                  </a:lnTo>
                  <a:lnTo>
                    <a:pt x="158" y="1203"/>
                  </a:lnTo>
                  <a:lnTo>
                    <a:pt x="157" y="1203"/>
                  </a:lnTo>
                  <a:lnTo>
                    <a:pt x="157" y="1204"/>
                  </a:lnTo>
                  <a:lnTo>
                    <a:pt x="156" y="1205"/>
                  </a:lnTo>
                  <a:lnTo>
                    <a:pt x="156" y="1204"/>
                  </a:lnTo>
                  <a:lnTo>
                    <a:pt x="155" y="1204"/>
                  </a:lnTo>
                  <a:lnTo>
                    <a:pt x="154" y="1203"/>
                  </a:lnTo>
                  <a:lnTo>
                    <a:pt x="153" y="1203"/>
                  </a:lnTo>
                  <a:lnTo>
                    <a:pt x="151" y="1204"/>
                  </a:lnTo>
                  <a:lnTo>
                    <a:pt x="150" y="1204"/>
                  </a:lnTo>
                  <a:lnTo>
                    <a:pt x="150" y="1208"/>
                  </a:lnTo>
                  <a:lnTo>
                    <a:pt x="151" y="1208"/>
                  </a:lnTo>
                  <a:lnTo>
                    <a:pt x="151" y="1209"/>
                  </a:lnTo>
                  <a:lnTo>
                    <a:pt x="153" y="1209"/>
                  </a:lnTo>
                  <a:lnTo>
                    <a:pt x="154" y="1211"/>
                  </a:lnTo>
                  <a:lnTo>
                    <a:pt x="154" y="1214"/>
                  </a:lnTo>
                  <a:lnTo>
                    <a:pt x="153" y="1214"/>
                  </a:lnTo>
                  <a:lnTo>
                    <a:pt x="153" y="1215"/>
                  </a:lnTo>
                  <a:lnTo>
                    <a:pt x="151" y="1216"/>
                  </a:lnTo>
                  <a:lnTo>
                    <a:pt x="151" y="1215"/>
                  </a:lnTo>
                  <a:lnTo>
                    <a:pt x="148" y="1215"/>
                  </a:lnTo>
                  <a:lnTo>
                    <a:pt x="148" y="1212"/>
                  </a:lnTo>
                  <a:lnTo>
                    <a:pt x="145" y="1212"/>
                  </a:lnTo>
                  <a:lnTo>
                    <a:pt x="145" y="1211"/>
                  </a:lnTo>
                  <a:lnTo>
                    <a:pt x="144" y="1212"/>
                  </a:lnTo>
                  <a:lnTo>
                    <a:pt x="143" y="1212"/>
                  </a:lnTo>
                  <a:lnTo>
                    <a:pt x="142" y="1214"/>
                  </a:lnTo>
                  <a:lnTo>
                    <a:pt x="141" y="1216"/>
                  </a:lnTo>
                  <a:lnTo>
                    <a:pt x="138" y="1217"/>
                  </a:lnTo>
                  <a:lnTo>
                    <a:pt x="138" y="1218"/>
                  </a:lnTo>
                  <a:lnTo>
                    <a:pt x="137" y="1218"/>
                  </a:lnTo>
                  <a:lnTo>
                    <a:pt x="136" y="1220"/>
                  </a:lnTo>
                  <a:lnTo>
                    <a:pt x="136" y="1221"/>
                  </a:lnTo>
                  <a:lnTo>
                    <a:pt x="135" y="1222"/>
                  </a:lnTo>
                  <a:lnTo>
                    <a:pt x="135" y="1223"/>
                  </a:lnTo>
                  <a:lnTo>
                    <a:pt x="133" y="1223"/>
                  </a:lnTo>
                  <a:lnTo>
                    <a:pt x="131" y="1226"/>
                  </a:lnTo>
                  <a:lnTo>
                    <a:pt x="130" y="1229"/>
                  </a:lnTo>
                  <a:lnTo>
                    <a:pt x="130" y="1238"/>
                  </a:lnTo>
                  <a:lnTo>
                    <a:pt x="133" y="1241"/>
                  </a:lnTo>
                  <a:lnTo>
                    <a:pt x="133" y="1245"/>
                  </a:lnTo>
                  <a:lnTo>
                    <a:pt x="137" y="1248"/>
                  </a:lnTo>
                  <a:lnTo>
                    <a:pt x="137" y="1252"/>
                  </a:lnTo>
                  <a:lnTo>
                    <a:pt x="136" y="1252"/>
                  </a:lnTo>
                  <a:lnTo>
                    <a:pt x="133" y="1255"/>
                  </a:lnTo>
                  <a:lnTo>
                    <a:pt x="132" y="1257"/>
                  </a:lnTo>
                  <a:lnTo>
                    <a:pt x="131" y="1260"/>
                  </a:lnTo>
                  <a:lnTo>
                    <a:pt x="130" y="1260"/>
                  </a:lnTo>
                  <a:lnTo>
                    <a:pt x="129" y="1261"/>
                  </a:lnTo>
                  <a:lnTo>
                    <a:pt x="123" y="1261"/>
                  </a:lnTo>
                  <a:lnTo>
                    <a:pt x="120" y="1258"/>
                  </a:lnTo>
                  <a:lnTo>
                    <a:pt x="116" y="1258"/>
                  </a:lnTo>
                  <a:lnTo>
                    <a:pt x="114" y="1259"/>
                  </a:lnTo>
                  <a:lnTo>
                    <a:pt x="112" y="1258"/>
                  </a:lnTo>
                  <a:lnTo>
                    <a:pt x="107" y="1259"/>
                  </a:lnTo>
                  <a:lnTo>
                    <a:pt x="106" y="1259"/>
                  </a:lnTo>
                  <a:lnTo>
                    <a:pt x="106" y="1260"/>
                  </a:lnTo>
                  <a:lnTo>
                    <a:pt x="105" y="1260"/>
                  </a:lnTo>
                  <a:lnTo>
                    <a:pt x="105" y="1261"/>
                  </a:lnTo>
                  <a:lnTo>
                    <a:pt x="100" y="1261"/>
                  </a:lnTo>
                  <a:lnTo>
                    <a:pt x="97" y="1264"/>
                  </a:lnTo>
                  <a:lnTo>
                    <a:pt x="95" y="1265"/>
                  </a:lnTo>
                  <a:lnTo>
                    <a:pt x="92" y="1265"/>
                  </a:lnTo>
                  <a:lnTo>
                    <a:pt x="85" y="1263"/>
                  </a:lnTo>
                  <a:lnTo>
                    <a:pt x="82" y="1263"/>
                  </a:lnTo>
                  <a:lnTo>
                    <a:pt x="81" y="1261"/>
                  </a:lnTo>
                  <a:lnTo>
                    <a:pt x="80" y="1261"/>
                  </a:lnTo>
                  <a:lnTo>
                    <a:pt x="80" y="1260"/>
                  </a:lnTo>
                  <a:lnTo>
                    <a:pt x="77" y="1260"/>
                  </a:lnTo>
                  <a:lnTo>
                    <a:pt x="77" y="1261"/>
                  </a:lnTo>
                  <a:lnTo>
                    <a:pt x="73" y="1261"/>
                  </a:lnTo>
                  <a:lnTo>
                    <a:pt x="73" y="1260"/>
                  </a:lnTo>
                  <a:lnTo>
                    <a:pt x="74" y="1258"/>
                  </a:lnTo>
                  <a:lnTo>
                    <a:pt x="75" y="1258"/>
                  </a:lnTo>
                  <a:lnTo>
                    <a:pt x="75" y="1259"/>
                  </a:lnTo>
                  <a:lnTo>
                    <a:pt x="76" y="1259"/>
                  </a:lnTo>
                  <a:lnTo>
                    <a:pt x="77" y="1258"/>
                  </a:lnTo>
                  <a:lnTo>
                    <a:pt x="77" y="1257"/>
                  </a:lnTo>
                  <a:lnTo>
                    <a:pt x="79" y="1257"/>
                  </a:lnTo>
                  <a:lnTo>
                    <a:pt x="79" y="1255"/>
                  </a:lnTo>
                  <a:lnTo>
                    <a:pt x="76" y="1252"/>
                  </a:lnTo>
                  <a:lnTo>
                    <a:pt x="76" y="1247"/>
                  </a:lnTo>
                  <a:lnTo>
                    <a:pt x="77" y="1246"/>
                  </a:lnTo>
                  <a:lnTo>
                    <a:pt x="81" y="1244"/>
                  </a:lnTo>
                  <a:lnTo>
                    <a:pt x="81" y="1242"/>
                  </a:lnTo>
                  <a:lnTo>
                    <a:pt x="82" y="1241"/>
                  </a:lnTo>
                  <a:lnTo>
                    <a:pt x="82" y="1239"/>
                  </a:lnTo>
                  <a:lnTo>
                    <a:pt x="80" y="1236"/>
                  </a:lnTo>
                  <a:lnTo>
                    <a:pt x="79" y="1236"/>
                  </a:lnTo>
                  <a:lnTo>
                    <a:pt x="77" y="1235"/>
                  </a:lnTo>
                  <a:lnTo>
                    <a:pt x="76" y="1235"/>
                  </a:lnTo>
                  <a:lnTo>
                    <a:pt x="76" y="1228"/>
                  </a:lnTo>
                  <a:lnTo>
                    <a:pt x="75" y="1227"/>
                  </a:lnTo>
                  <a:lnTo>
                    <a:pt x="73" y="1226"/>
                  </a:lnTo>
                  <a:lnTo>
                    <a:pt x="71" y="1224"/>
                  </a:lnTo>
                  <a:lnTo>
                    <a:pt x="71" y="1221"/>
                  </a:lnTo>
                  <a:lnTo>
                    <a:pt x="70" y="1221"/>
                  </a:lnTo>
                  <a:lnTo>
                    <a:pt x="70" y="1220"/>
                  </a:lnTo>
                  <a:lnTo>
                    <a:pt x="69" y="1218"/>
                  </a:lnTo>
                  <a:lnTo>
                    <a:pt x="69" y="1216"/>
                  </a:lnTo>
                  <a:lnTo>
                    <a:pt x="67" y="1214"/>
                  </a:lnTo>
                  <a:lnTo>
                    <a:pt x="67" y="1212"/>
                  </a:lnTo>
                  <a:lnTo>
                    <a:pt x="63" y="1207"/>
                  </a:lnTo>
                  <a:lnTo>
                    <a:pt x="61" y="1203"/>
                  </a:lnTo>
                  <a:lnTo>
                    <a:pt x="61" y="1199"/>
                  </a:lnTo>
                  <a:lnTo>
                    <a:pt x="60" y="1199"/>
                  </a:lnTo>
                  <a:lnTo>
                    <a:pt x="60" y="1197"/>
                  </a:lnTo>
                  <a:lnTo>
                    <a:pt x="58" y="1195"/>
                  </a:lnTo>
                  <a:lnTo>
                    <a:pt x="56" y="1192"/>
                  </a:lnTo>
                  <a:lnTo>
                    <a:pt x="64" y="1196"/>
                  </a:lnTo>
                  <a:lnTo>
                    <a:pt x="64" y="1197"/>
                  </a:lnTo>
                  <a:lnTo>
                    <a:pt x="67" y="1199"/>
                  </a:lnTo>
                  <a:lnTo>
                    <a:pt x="68" y="1199"/>
                  </a:lnTo>
                  <a:lnTo>
                    <a:pt x="68" y="1198"/>
                  </a:lnTo>
                  <a:lnTo>
                    <a:pt x="71" y="1198"/>
                  </a:lnTo>
                  <a:lnTo>
                    <a:pt x="73" y="1197"/>
                  </a:lnTo>
                  <a:lnTo>
                    <a:pt x="73" y="1195"/>
                  </a:lnTo>
                  <a:lnTo>
                    <a:pt x="70" y="1193"/>
                  </a:lnTo>
                  <a:lnTo>
                    <a:pt x="69" y="1192"/>
                  </a:lnTo>
                  <a:lnTo>
                    <a:pt x="68" y="1189"/>
                  </a:lnTo>
                  <a:lnTo>
                    <a:pt x="64" y="1186"/>
                  </a:lnTo>
                  <a:lnTo>
                    <a:pt x="63" y="1184"/>
                  </a:lnTo>
                  <a:lnTo>
                    <a:pt x="66" y="1181"/>
                  </a:lnTo>
                  <a:lnTo>
                    <a:pt x="68" y="1180"/>
                  </a:lnTo>
                  <a:lnTo>
                    <a:pt x="73" y="1183"/>
                  </a:lnTo>
                  <a:lnTo>
                    <a:pt x="75" y="1181"/>
                  </a:lnTo>
                  <a:lnTo>
                    <a:pt x="75" y="1180"/>
                  </a:lnTo>
                  <a:lnTo>
                    <a:pt x="76" y="1179"/>
                  </a:lnTo>
                  <a:lnTo>
                    <a:pt x="76" y="1174"/>
                  </a:lnTo>
                  <a:lnTo>
                    <a:pt x="75" y="1171"/>
                  </a:lnTo>
                  <a:lnTo>
                    <a:pt x="75" y="1167"/>
                  </a:lnTo>
                  <a:lnTo>
                    <a:pt x="74" y="1166"/>
                  </a:lnTo>
                  <a:lnTo>
                    <a:pt x="71" y="1166"/>
                  </a:lnTo>
                  <a:lnTo>
                    <a:pt x="70" y="1167"/>
                  </a:lnTo>
                  <a:lnTo>
                    <a:pt x="68" y="1167"/>
                  </a:lnTo>
                  <a:lnTo>
                    <a:pt x="66" y="1164"/>
                  </a:lnTo>
                  <a:lnTo>
                    <a:pt x="66" y="1161"/>
                  </a:lnTo>
                  <a:lnTo>
                    <a:pt x="64" y="1161"/>
                  </a:lnTo>
                  <a:lnTo>
                    <a:pt x="64" y="1160"/>
                  </a:lnTo>
                  <a:lnTo>
                    <a:pt x="63" y="1159"/>
                  </a:lnTo>
                  <a:lnTo>
                    <a:pt x="62" y="1155"/>
                  </a:lnTo>
                  <a:lnTo>
                    <a:pt x="63" y="1154"/>
                  </a:lnTo>
                  <a:lnTo>
                    <a:pt x="62" y="1153"/>
                  </a:lnTo>
                  <a:lnTo>
                    <a:pt x="60" y="1152"/>
                  </a:lnTo>
                  <a:lnTo>
                    <a:pt x="60" y="1150"/>
                  </a:lnTo>
                  <a:lnTo>
                    <a:pt x="58" y="1150"/>
                  </a:lnTo>
                  <a:lnTo>
                    <a:pt x="58" y="1149"/>
                  </a:lnTo>
                  <a:lnTo>
                    <a:pt x="56" y="1147"/>
                  </a:lnTo>
                  <a:lnTo>
                    <a:pt x="55" y="1147"/>
                  </a:lnTo>
                  <a:lnTo>
                    <a:pt x="54" y="1146"/>
                  </a:lnTo>
                  <a:lnTo>
                    <a:pt x="52" y="1146"/>
                  </a:lnTo>
                  <a:lnTo>
                    <a:pt x="51" y="1144"/>
                  </a:lnTo>
                  <a:lnTo>
                    <a:pt x="51" y="1142"/>
                  </a:lnTo>
                  <a:lnTo>
                    <a:pt x="52" y="1141"/>
                  </a:lnTo>
                  <a:lnTo>
                    <a:pt x="52" y="1138"/>
                  </a:lnTo>
                  <a:lnTo>
                    <a:pt x="51" y="1138"/>
                  </a:lnTo>
                  <a:lnTo>
                    <a:pt x="51" y="1137"/>
                  </a:lnTo>
                  <a:lnTo>
                    <a:pt x="50" y="1137"/>
                  </a:lnTo>
                  <a:lnTo>
                    <a:pt x="48" y="1135"/>
                  </a:lnTo>
                  <a:lnTo>
                    <a:pt x="48" y="1132"/>
                  </a:lnTo>
                  <a:lnTo>
                    <a:pt x="46" y="1132"/>
                  </a:lnTo>
                  <a:lnTo>
                    <a:pt x="48" y="1131"/>
                  </a:lnTo>
                  <a:lnTo>
                    <a:pt x="48" y="1130"/>
                  </a:lnTo>
                  <a:lnTo>
                    <a:pt x="45" y="1128"/>
                  </a:lnTo>
                  <a:lnTo>
                    <a:pt x="45" y="1125"/>
                  </a:lnTo>
                  <a:lnTo>
                    <a:pt x="44" y="1125"/>
                  </a:lnTo>
                  <a:lnTo>
                    <a:pt x="45" y="1123"/>
                  </a:lnTo>
                  <a:lnTo>
                    <a:pt x="44" y="1123"/>
                  </a:lnTo>
                  <a:lnTo>
                    <a:pt x="42" y="1121"/>
                  </a:lnTo>
                  <a:lnTo>
                    <a:pt x="43" y="1121"/>
                  </a:lnTo>
                  <a:lnTo>
                    <a:pt x="43" y="1119"/>
                  </a:lnTo>
                  <a:lnTo>
                    <a:pt x="42" y="1119"/>
                  </a:lnTo>
                  <a:lnTo>
                    <a:pt x="42" y="1118"/>
                  </a:lnTo>
                  <a:lnTo>
                    <a:pt x="43" y="1118"/>
                  </a:lnTo>
                  <a:lnTo>
                    <a:pt x="43" y="1113"/>
                  </a:lnTo>
                  <a:lnTo>
                    <a:pt x="42" y="1113"/>
                  </a:lnTo>
                  <a:lnTo>
                    <a:pt x="42" y="1112"/>
                  </a:lnTo>
                  <a:lnTo>
                    <a:pt x="40" y="1112"/>
                  </a:lnTo>
                  <a:lnTo>
                    <a:pt x="40" y="1113"/>
                  </a:lnTo>
                  <a:lnTo>
                    <a:pt x="39" y="1112"/>
                  </a:lnTo>
                  <a:lnTo>
                    <a:pt x="40" y="1111"/>
                  </a:lnTo>
                  <a:lnTo>
                    <a:pt x="40" y="1110"/>
                  </a:lnTo>
                  <a:lnTo>
                    <a:pt x="42" y="1109"/>
                  </a:lnTo>
                  <a:lnTo>
                    <a:pt x="40" y="1109"/>
                  </a:lnTo>
                  <a:lnTo>
                    <a:pt x="42" y="1107"/>
                  </a:lnTo>
                  <a:lnTo>
                    <a:pt x="40" y="1106"/>
                  </a:lnTo>
                  <a:lnTo>
                    <a:pt x="39" y="1104"/>
                  </a:lnTo>
                  <a:lnTo>
                    <a:pt x="38" y="1104"/>
                  </a:lnTo>
                  <a:lnTo>
                    <a:pt x="37" y="1105"/>
                  </a:lnTo>
                  <a:lnTo>
                    <a:pt x="37" y="1112"/>
                  </a:lnTo>
                  <a:lnTo>
                    <a:pt x="36" y="1111"/>
                  </a:lnTo>
                  <a:lnTo>
                    <a:pt x="35" y="1111"/>
                  </a:lnTo>
                  <a:lnTo>
                    <a:pt x="35" y="1109"/>
                  </a:lnTo>
                  <a:lnTo>
                    <a:pt x="33" y="1109"/>
                  </a:lnTo>
                  <a:lnTo>
                    <a:pt x="33" y="1103"/>
                  </a:lnTo>
                  <a:lnTo>
                    <a:pt x="35" y="1101"/>
                  </a:lnTo>
                  <a:lnTo>
                    <a:pt x="35" y="1100"/>
                  </a:lnTo>
                  <a:lnTo>
                    <a:pt x="33" y="1100"/>
                  </a:lnTo>
                  <a:lnTo>
                    <a:pt x="35" y="1099"/>
                  </a:lnTo>
                  <a:lnTo>
                    <a:pt x="33" y="1099"/>
                  </a:lnTo>
                  <a:lnTo>
                    <a:pt x="33" y="1091"/>
                  </a:lnTo>
                  <a:lnTo>
                    <a:pt x="32" y="1092"/>
                  </a:lnTo>
                  <a:lnTo>
                    <a:pt x="31" y="1091"/>
                  </a:lnTo>
                  <a:lnTo>
                    <a:pt x="31" y="1088"/>
                  </a:lnTo>
                  <a:lnTo>
                    <a:pt x="30" y="1087"/>
                  </a:lnTo>
                  <a:lnTo>
                    <a:pt x="31" y="1086"/>
                  </a:lnTo>
                  <a:lnTo>
                    <a:pt x="33" y="1086"/>
                  </a:lnTo>
                  <a:lnTo>
                    <a:pt x="35" y="1085"/>
                  </a:lnTo>
                  <a:lnTo>
                    <a:pt x="30" y="1085"/>
                  </a:lnTo>
                  <a:lnTo>
                    <a:pt x="27" y="1083"/>
                  </a:lnTo>
                  <a:lnTo>
                    <a:pt x="26" y="1083"/>
                  </a:lnTo>
                  <a:lnTo>
                    <a:pt x="26" y="1085"/>
                  </a:lnTo>
                  <a:lnTo>
                    <a:pt x="25" y="1085"/>
                  </a:lnTo>
                  <a:lnTo>
                    <a:pt x="25" y="1082"/>
                  </a:lnTo>
                  <a:lnTo>
                    <a:pt x="29" y="1079"/>
                  </a:lnTo>
                  <a:lnTo>
                    <a:pt x="30" y="1079"/>
                  </a:lnTo>
                  <a:lnTo>
                    <a:pt x="29" y="1078"/>
                  </a:lnTo>
                  <a:lnTo>
                    <a:pt x="26" y="1078"/>
                  </a:lnTo>
                  <a:lnTo>
                    <a:pt x="26" y="1076"/>
                  </a:lnTo>
                  <a:lnTo>
                    <a:pt x="24" y="1074"/>
                  </a:lnTo>
                  <a:lnTo>
                    <a:pt x="23" y="1074"/>
                  </a:lnTo>
                  <a:lnTo>
                    <a:pt x="24" y="1073"/>
                  </a:lnTo>
                  <a:lnTo>
                    <a:pt x="24" y="1072"/>
                  </a:lnTo>
                  <a:lnTo>
                    <a:pt x="25" y="1072"/>
                  </a:lnTo>
                  <a:lnTo>
                    <a:pt x="24" y="1070"/>
                  </a:lnTo>
                  <a:lnTo>
                    <a:pt x="25" y="1069"/>
                  </a:lnTo>
                  <a:lnTo>
                    <a:pt x="27" y="1069"/>
                  </a:lnTo>
                  <a:lnTo>
                    <a:pt x="27" y="1067"/>
                  </a:lnTo>
                  <a:lnTo>
                    <a:pt x="26" y="1066"/>
                  </a:lnTo>
                  <a:lnTo>
                    <a:pt x="26" y="1064"/>
                  </a:lnTo>
                  <a:lnTo>
                    <a:pt x="29" y="1061"/>
                  </a:lnTo>
                  <a:lnTo>
                    <a:pt x="29" y="1052"/>
                  </a:lnTo>
                  <a:lnTo>
                    <a:pt x="30" y="1052"/>
                  </a:lnTo>
                  <a:lnTo>
                    <a:pt x="30" y="1049"/>
                  </a:lnTo>
                  <a:lnTo>
                    <a:pt x="29" y="1051"/>
                  </a:lnTo>
                  <a:lnTo>
                    <a:pt x="27" y="1051"/>
                  </a:lnTo>
                  <a:lnTo>
                    <a:pt x="25" y="1052"/>
                  </a:lnTo>
                  <a:lnTo>
                    <a:pt x="21" y="1052"/>
                  </a:lnTo>
                  <a:lnTo>
                    <a:pt x="21" y="1051"/>
                  </a:lnTo>
                  <a:lnTo>
                    <a:pt x="19" y="1051"/>
                  </a:lnTo>
                  <a:lnTo>
                    <a:pt x="17" y="1054"/>
                  </a:lnTo>
                  <a:lnTo>
                    <a:pt x="15" y="1054"/>
                  </a:lnTo>
                  <a:lnTo>
                    <a:pt x="12" y="1050"/>
                  </a:lnTo>
                  <a:lnTo>
                    <a:pt x="12" y="1049"/>
                  </a:lnTo>
                  <a:lnTo>
                    <a:pt x="13" y="1048"/>
                  </a:lnTo>
                  <a:lnTo>
                    <a:pt x="18" y="1044"/>
                  </a:lnTo>
                  <a:lnTo>
                    <a:pt x="20" y="1042"/>
                  </a:lnTo>
                  <a:lnTo>
                    <a:pt x="23" y="1042"/>
                  </a:lnTo>
                  <a:lnTo>
                    <a:pt x="23" y="1039"/>
                  </a:lnTo>
                  <a:lnTo>
                    <a:pt x="24" y="1039"/>
                  </a:lnTo>
                  <a:lnTo>
                    <a:pt x="24" y="1038"/>
                  </a:lnTo>
                  <a:lnTo>
                    <a:pt x="25" y="1037"/>
                  </a:lnTo>
                  <a:lnTo>
                    <a:pt x="26" y="1038"/>
                  </a:lnTo>
                  <a:lnTo>
                    <a:pt x="26" y="1039"/>
                  </a:lnTo>
                  <a:lnTo>
                    <a:pt x="29" y="1042"/>
                  </a:lnTo>
                  <a:lnTo>
                    <a:pt x="29" y="1043"/>
                  </a:lnTo>
                  <a:lnTo>
                    <a:pt x="30" y="1044"/>
                  </a:lnTo>
                  <a:lnTo>
                    <a:pt x="30" y="1045"/>
                  </a:lnTo>
                  <a:lnTo>
                    <a:pt x="32" y="1045"/>
                  </a:lnTo>
                  <a:lnTo>
                    <a:pt x="32" y="1044"/>
                  </a:lnTo>
                  <a:lnTo>
                    <a:pt x="31" y="1043"/>
                  </a:lnTo>
                  <a:lnTo>
                    <a:pt x="31" y="1040"/>
                  </a:lnTo>
                  <a:lnTo>
                    <a:pt x="30" y="1039"/>
                  </a:lnTo>
                  <a:lnTo>
                    <a:pt x="30" y="1038"/>
                  </a:lnTo>
                  <a:lnTo>
                    <a:pt x="29" y="1037"/>
                  </a:lnTo>
                  <a:lnTo>
                    <a:pt x="30" y="1036"/>
                  </a:lnTo>
                  <a:lnTo>
                    <a:pt x="32" y="1035"/>
                  </a:lnTo>
                  <a:lnTo>
                    <a:pt x="32" y="1033"/>
                  </a:lnTo>
                  <a:lnTo>
                    <a:pt x="31" y="1033"/>
                  </a:lnTo>
                  <a:lnTo>
                    <a:pt x="29" y="1035"/>
                  </a:lnTo>
                  <a:lnTo>
                    <a:pt x="26" y="1035"/>
                  </a:lnTo>
                  <a:lnTo>
                    <a:pt x="26" y="1036"/>
                  </a:lnTo>
                  <a:lnTo>
                    <a:pt x="24" y="1036"/>
                  </a:lnTo>
                  <a:lnTo>
                    <a:pt x="21" y="1038"/>
                  </a:lnTo>
                  <a:lnTo>
                    <a:pt x="21" y="1039"/>
                  </a:lnTo>
                  <a:lnTo>
                    <a:pt x="20" y="1040"/>
                  </a:lnTo>
                  <a:lnTo>
                    <a:pt x="18" y="1040"/>
                  </a:lnTo>
                  <a:lnTo>
                    <a:pt x="18" y="1042"/>
                  </a:lnTo>
                  <a:lnTo>
                    <a:pt x="17" y="1042"/>
                  </a:lnTo>
                  <a:lnTo>
                    <a:pt x="15" y="1040"/>
                  </a:lnTo>
                  <a:lnTo>
                    <a:pt x="17" y="1038"/>
                  </a:lnTo>
                  <a:lnTo>
                    <a:pt x="17" y="1037"/>
                  </a:lnTo>
                  <a:lnTo>
                    <a:pt x="19" y="1032"/>
                  </a:lnTo>
                  <a:lnTo>
                    <a:pt x="21" y="1030"/>
                  </a:lnTo>
                  <a:lnTo>
                    <a:pt x="20" y="1030"/>
                  </a:lnTo>
                  <a:lnTo>
                    <a:pt x="21" y="1029"/>
                  </a:lnTo>
                  <a:lnTo>
                    <a:pt x="21" y="1027"/>
                  </a:lnTo>
                  <a:lnTo>
                    <a:pt x="24" y="1027"/>
                  </a:lnTo>
                  <a:lnTo>
                    <a:pt x="23" y="1026"/>
                  </a:lnTo>
                  <a:lnTo>
                    <a:pt x="21" y="1026"/>
                  </a:lnTo>
                  <a:lnTo>
                    <a:pt x="20" y="1027"/>
                  </a:lnTo>
                  <a:lnTo>
                    <a:pt x="20" y="1029"/>
                  </a:lnTo>
                  <a:lnTo>
                    <a:pt x="19" y="1027"/>
                  </a:lnTo>
                  <a:lnTo>
                    <a:pt x="19" y="1025"/>
                  </a:lnTo>
                  <a:lnTo>
                    <a:pt x="18" y="1024"/>
                  </a:lnTo>
                  <a:lnTo>
                    <a:pt x="18" y="1032"/>
                  </a:lnTo>
                  <a:lnTo>
                    <a:pt x="17" y="1033"/>
                  </a:lnTo>
                  <a:lnTo>
                    <a:pt x="15" y="1036"/>
                  </a:lnTo>
                  <a:lnTo>
                    <a:pt x="14" y="1037"/>
                  </a:lnTo>
                  <a:lnTo>
                    <a:pt x="14" y="1036"/>
                  </a:lnTo>
                  <a:lnTo>
                    <a:pt x="13" y="1036"/>
                  </a:lnTo>
                  <a:lnTo>
                    <a:pt x="12" y="1037"/>
                  </a:lnTo>
                  <a:lnTo>
                    <a:pt x="11" y="1036"/>
                  </a:lnTo>
                  <a:lnTo>
                    <a:pt x="12" y="1035"/>
                  </a:lnTo>
                  <a:lnTo>
                    <a:pt x="12" y="1033"/>
                  </a:lnTo>
                  <a:lnTo>
                    <a:pt x="13" y="1033"/>
                  </a:lnTo>
                  <a:lnTo>
                    <a:pt x="13" y="1030"/>
                  </a:lnTo>
                  <a:lnTo>
                    <a:pt x="12" y="1030"/>
                  </a:lnTo>
                  <a:lnTo>
                    <a:pt x="12" y="1031"/>
                  </a:lnTo>
                  <a:lnTo>
                    <a:pt x="11" y="1032"/>
                  </a:lnTo>
                  <a:lnTo>
                    <a:pt x="11" y="1033"/>
                  </a:lnTo>
                  <a:lnTo>
                    <a:pt x="10" y="1033"/>
                  </a:lnTo>
                  <a:lnTo>
                    <a:pt x="10" y="1032"/>
                  </a:lnTo>
                  <a:lnTo>
                    <a:pt x="12" y="1029"/>
                  </a:lnTo>
                  <a:lnTo>
                    <a:pt x="12" y="1027"/>
                  </a:lnTo>
                  <a:lnTo>
                    <a:pt x="10" y="1030"/>
                  </a:lnTo>
                  <a:lnTo>
                    <a:pt x="10" y="1031"/>
                  </a:lnTo>
                  <a:lnTo>
                    <a:pt x="8" y="1032"/>
                  </a:lnTo>
                  <a:lnTo>
                    <a:pt x="7" y="1031"/>
                  </a:lnTo>
                  <a:lnTo>
                    <a:pt x="6" y="1031"/>
                  </a:lnTo>
                  <a:lnTo>
                    <a:pt x="5" y="1033"/>
                  </a:lnTo>
                  <a:lnTo>
                    <a:pt x="5" y="1031"/>
                  </a:lnTo>
                  <a:lnTo>
                    <a:pt x="4" y="1029"/>
                  </a:lnTo>
                  <a:lnTo>
                    <a:pt x="4" y="1027"/>
                  </a:lnTo>
                  <a:lnTo>
                    <a:pt x="5" y="1026"/>
                  </a:lnTo>
                  <a:lnTo>
                    <a:pt x="6" y="1027"/>
                  </a:lnTo>
                  <a:lnTo>
                    <a:pt x="6" y="1025"/>
                  </a:lnTo>
                  <a:lnTo>
                    <a:pt x="7" y="1024"/>
                  </a:lnTo>
                  <a:lnTo>
                    <a:pt x="7" y="1023"/>
                  </a:lnTo>
                  <a:lnTo>
                    <a:pt x="6" y="1023"/>
                  </a:lnTo>
                  <a:lnTo>
                    <a:pt x="6" y="1021"/>
                  </a:lnTo>
                  <a:lnTo>
                    <a:pt x="5" y="1020"/>
                  </a:lnTo>
                  <a:lnTo>
                    <a:pt x="6" y="1019"/>
                  </a:lnTo>
                  <a:lnTo>
                    <a:pt x="6" y="1015"/>
                  </a:lnTo>
                  <a:lnTo>
                    <a:pt x="7" y="1015"/>
                  </a:lnTo>
                  <a:lnTo>
                    <a:pt x="7" y="1014"/>
                  </a:lnTo>
                  <a:lnTo>
                    <a:pt x="6" y="1014"/>
                  </a:lnTo>
                  <a:lnTo>
                    <a:pt x="6" y="1008"/>
                  </a:lnTo>
                  <a:lnTo>
                    <a:pt x="4" y="1006"/>
                  </a:lnTo>
                  <a:lnTo>
                    <a:pt x="4" y="1005"/>
                  </a:lnTo>
                  <a:lnTo>
                    <a:pt x="5" y="1003"/>
                  </a:lnTo>
                  <a:lnTo>
                    <a:pt x="2" y="1003"/>
                  </a:lnTo>
                  <a:lnTo>
                    <a:pt x="2" y="1001"/>
                  </a:lnTo>
                  <a:lnTo>
                    <a:pt x="4" y="1000"/>
                  </a:lnTo>
                  <a:lnTo>
                    <a:pt x="4" y="997"/>
                  </a:lnTo>
                  <a:lnTo>
                    <a:pt x="5" y="997"/>
                  </a:lnTo>
                  <a:lnTo>
                    <a:pt x="5" y="993"/>
                  </a:lnTo>
                  <a:lnTo>
                    <a:pt x="4" y="993"/>
                  </a:lnTo>
                  <a:lnTo>
                    <a:pt x="4" y="987"/>
                  </a:lnTo>
                  <a:lnTo>
                    <a:pt x="1" y="986"/>
                  </a:lnTo>
                  <a:lnTo>
                    <a:pt x="0" y="984"/>
                  </a:lnTo>
                  <a:lnTo>
                    <a:pt x="0" y="982"/>
                  </a:lnTo>
                  <a:lnTo>
                    <a:pt x="1" y="982"/>
                  </a:lnTo>
                  <a:lnTo>
                    <a:pt x="2" y="981"/>
                  </a:lnTo>
                  <a:lnTo>
                    <a:pt x="0" y="981"/>
                  </a:lnTo>
                  <a:lnTo>
                    <a:pt x="0" y="977"/>
                  </a:lnTo>
                  <a:lnTo>
                    <a:pt x="5" y="972"/>
                  </a:lnTo>
                  <a:lnTo>
                    <a:pt x="10" y="972"/>
                  </a:lnTo>
                  <a:lnTo>
                    <a:pt x="11" y="975"/>
                  </a:lnTo>
                  <a:lnTo>
                    <a:pt x="11" y="976"/>
                  </a:lnTo>
                  <a:lnTo>
                    <a:pt x="12" y="978"/>
                  </a:lnTo>
                  <a:lnTo>
                    <a:pt x="13" y="980"/>
                  </a:lnTo>
                  <a:lnTo>
                    <a:pt x="13" y="981"/>
                  </a:lnTo>
                  <a:lnTo>
                    <a:pt x="14" y="983"/>
                  </a:lnTo>
                  <a:lnTo>
                    <a:pt x="14" y="988"/>
                  </a:lnTo>
                  <a:lnTo>
                    <a:pt x="15" y="989"/>
                  </a:lnTo>
                  <a:lnTo>
                    <a:pt x="21" y="989"/>
                  </a:lnTo>
                  <a:lnTo>
                    <a:pt x="23" y="987"/>
                  </a:lnTo>
                  <a:lnTo>
                    <a:pt x="24" y="982"/>
                  </a:lnTo>
                  <a:lnTo>
                    <a:pt x="25" y="980"/>
                  </a:lnTo>
                  <a:lnTo>
                    <a:pt x="25" y="978"/>
                  </a:lnTo>
                  <a:lnTo>
                    <a:pt x="26" y="975"/>
                  </a:lnTo>
                  <a:lnTo>
                    <a:pt x="26" y="969"/>
                  </a:lnTo>
                  <a:lnTo>
                    <a:pt x="27" y="963"/>
                  </a:lnTo>
                  <a:lnTo>
                    <a:pt x="29" y="962"/>
                  </a:lnTo>
                  <a:lnTo>
                    <a:pt x="29" y="960"/>
                  </a:lnTo>
                  <a:lnTo>
                    <a:pt x="30" y="959"/>
                  </a:lnTo>
                  <a:lnTo>
                    <a:pt x="30" y="958"/>
                  </a:lnTo>
                  <a:lnTo>
                    <a:pt x="29" y="956"/>
                  </a:lnTo>
                  <a:lnTo>
                    <a:pt x="29" y="950"/>
                  </a:lnTo>
                  <a:lnTo>
                    <a:pt x="24" y="934"/>
                  </a:lnTo>
                  <a:lnTo>
                    <a:pt x="24" y="928"/>
                  </a:lnTo>
                  <a:lnTo>
                    <a:pt x="30" y="926"/>
                  </a:lnTo>
                  <a:lnTo>
                    <a:pt x="31" y="925"/>
                  </a:lnTo>
                  <a:lnTo>
                    <a:pt x="32" y="921"/>
                  </a:lnTo>
                  <a:lnTo>
                    <a:pt x="33" y="921"/>
                  </a:lnTo>
                  <a:lnTo>
                    <a:pt x="33" y="915"/>
                  </a:lnTo>
                  <a:lnTo>
                    <a:pt x="32" y="914"/>
                  </a:lnTo>
                  <a:lnTo>
                    <a:pt x="32" y="913"/>
                  </a:lnTo>
                  <a:lnTo>
                    <a:pt x="31" y="911"/>
                  </a:lnTo>
                  <a:lnTo>
                    <a:pt x="31" y="908"/>
                  </a:lnTo>
                  <a:lnTo>
                    <a:pt x="32" y="907"/>
                  </a:lnTo>
                  <a:lnTo>
                    <a:pt x="32" y="906"/>
                  </a:lnTo>
                  <a:lnTo>
                    <a:pt x="43" y="906"/>
                  </a:lnTo>
                  <a:lnTo>
                    <a:pt x="50" y="901"/>
                  </a:lnTo>
                  <a:lnTo>
                    <a:pt x="56" y="892"/>
                  </a:lnTo>
                  <a:lnTo>
                    <a:pt x="57" y="890"/>
                  </a:lnTo>
                  <a:lnTo>
                    <a:pt x="60" y="883"/>
                  </a:lnTo>
                  <a:lnTo>
                    <a:pt x="60" y="880"/>
                  </a:lnTo>
                  <a:lnTo>
                    <a:pt x="58" y="874"/>
                  </a:lnTo>
                  <a:lnTo>
                    <a:pt x="58" y="870"/>
                  </a:lnTo>
                  <a:lnTo>
                    <a:pt x="61" y="866"/>
                  </a:lnTo>
                  <a:lnTo>
                    <a:pt x="62" y="865"/>
                  </a:lnTo>
                  <a:lnTo>
                    <a:pt x="62" y="864"/>
                  </a:lnTo>
                  <a:lnTo>
                    <a:pt x="63" y="861"/>
                  </a:lnTo>
                  <a:lnTo>
                    <a:pt x="63" y="855"/>
                  </a:lnTo>
                  <a:lnTo>
                    <a:pt x="62" y="853"/>
                  </a:lnTo>
                  <a:lnTo>
                    <a:pt x="57" y="841"/>
                  </a:lnTo>
                  <a:lnTo>
                    <a:pt x="54" y="833"/>
                  </a:lnTo>
                  <a:lnTo>
                    <a:pt x="51" y="826"/>
                  </a:lnTo>
                  <a:lnTo>
                    <a:pt x="50" y="820"/>
                  </a:lnTo>
                  <a:lnTo>
                    <a:pt x="50" y="817"/>
                  </a:lnTo>
                  <a:lnTo>
                    <a:pt x="48" y="812"/>
                  </a:lnTo>
                  <a:lnTo>
                    <a:pt x="48" y="811"/>
                  </a:lnTo>
                  <a:lnTo>
                    <a:pt x="49" y="810"/>
                  </a:lnTo>
                  <a:lnTo>
                    <a:pt x="58" y="806"/>
                  </a:lnTo>
                  <a:lnTo>
                    <a:pt x="61" y="806"/>
                  </a:lnTo>
                  <a:lnTo>
                    <a:pt x="66" y="808"/>
                  </a:lnTo>
                  <a:lnTo>
                    <a:pt x="67" y="808"/>
                  </a:lnTo>
                  <a:lnTo>
                    <a:pt x="67" y="806"/>
                  </a:lnTo>
                  <a:lnTo>
                    <a:pt x="68" y="805"/>
                  </a:lnTo>
                  <a:lnTo>
                    <a:pt x="68" y="799"/>
                  </a:lnTo>
                  <a:lnTo>
                    <a:pt x="69" y="798"/>
                  </a:lnTo>
                  <a:lnTo>
                    <a:pt x="74" y="788"/>
                  </a:lnTo>
                  <a:lnTo>
                    <a:pt x="75" y="780"/>
                  </a:lnTo>
                  <a:lnTo>
                    <a:pt x="75" y="779"/>
                  </a:lnTo>
                  <a:lnTo>
                    <a:pt x="74" y="779"/>
                  </a:lnTo>
                  <a:lnTo>
                    <a:pt x="63" y="763"/>
                  </a:lnTo>
                  <a:lnTo>
                    <a:pt x="61" y="761"/>
                  </a:lnTo>
                  <a:lnTo>
                    <a:pt x="56" y="761"/>
                  </a:lnTo>
                  <a:lnTo>
                    <a:pt x="55" y="760"/>
                  </a:lnTo>
                  <a:lnTo>
                    <a:pt x="51" y="755"/>
                  </a:lnTo>
                  <a:lnTo>
                    <a:pt x="44" y="748"/>
                  </a:lnTo>
                  <a:lnTo>
                    <a:pt x="44" y="747"/>
                  </a:lnTo>
                  <a:lnTo>
                    <a:pt x="48" y="724"/>
                  </a:lnTo>
                  <a:lnTo>
                    <a:pt x="50" y="701"/>
                  </a:lnTo>
                  <a:lnTo>
                    <a:pt x="50" y="697"/>
                  </a:lnTo>
                  <a:lnTo>
                    <a:pt x="49" y="692"/>
                  </a:lnTo>
                  <a:lnTo>
                    <a:pt x="40" y="669"/>
                  </a:lnTo>
                  <a:lnTo>
                    <a:pt x="40" y="668"/>
                  </a:lnTo>
                  <a:lnTo>
                    <a:pt x="42" y="665"/>
                  </a:lnTo>
                  <a:lnTo>
                    <a:pt x="43" y="661"/>
                  </a:lnTo>
                  <a:lnTo>
                    <a:pt x="44" y="658"/>
                  </a:lnTo>
                  <a:lnTo>
                    <a:pt x="44" y="656"/>
                  </a:lnTo>
                  <a:lnTo>
                    <a:pt x="42" y="642"/>
                  </a:lnTo>
                  <a:lnTo>
                    <a:pt x="42" y="638"/>
                  </a:lnTo>
                  <a:lnTo>
                    <a:pt x="46" y="631"/>
                  </a:lnTo>
                  <a:lnTo>
                    <a:pt x="39" y="612"/>
                  </a:lnTo>
                  <a:lnTo>
                    <a:pt x="37" y="605"/>
                  </a:lnTo>
                  <a:lnTo>
                    <a:pt x="46" y="589"/>
                  </a:lnTo>
                  <a:lnTo>
                    <a:pt x="46" y="584"/>
                  </a:lnTo>
                  <a:lnTo>
                    <a:pt x="44" y="575"/>
                  </a:lnTo>
                  <a:lnTo>
                    <a:pt x="50" y="570"/>
                  </a:lnTo>
                  <a:lnTo>
                    <a:pt x="57" y="554"/>
                  </a:lnTo>
                  <a:lnTo>
                    <a:pt x="66" y="541"/>
                  </a:lnTo>
                  <a:lnTo>
                    <a:pt x="69" y="538"/>
                  </a:lnTo>
                  <a:lnTo>
                    <a:pt x="79" y="530"/>
                  </a:lnTo>
                  <a:lnTo>
                    <a:pt x="89" y="528"/>
                  </a:lnTo>
                  <a:lnTo>
                    <a:pt x="104" y="532"/>
                  </a:lnTo>
                  <a:lnTo>
                    <a:pt x="119" y="535"/>
                  </a:lnTo>
                  <a:lnTo>
                    <a:pt x="120" y="535"/>
                  </a:lnTo>
                  <a:lnTo>
                    <a:pt x="120" y="534"/>
                  </a:lnTo>
                  <a:lnTo>
                    <a:pt x="128" y="520"/>
                  </a:lnTo>
                  <a:lnTo>
                    <a:pt x="129" y="519"/>
                  </a:lnTo>
                  <a:lnTo>
                    <a:pt x="129" y="516"/>
                  </a:lnTo>
                  <a:lnTo>
                    <a:pt x="126" y="493"/>
                  </a:lnTo>
                  <a:lnTo>
                    <a:pt x="125" y="491"/>
                  </a:lnTo>
                  <a:lnTo>
                    <a:pt x="124" y="490"/>
                  </a:lnTo>
                  <a:lnTo>
                    <a:pt x="120" y="490"/>
                  </a:lnTo>
                  <a:lnTo>
                    <a:pt x="119" y="489"/>
                  </a:lnTo>
                  <a:lnTo>
                    <a:pt x="106" y="479"/>
                  </a:lnTo>
                  <a:lnTo>
                    <a:pt x="118" y="460"/>
                  </a:lnTo>
                  <a:lnTo>
                    <a:pt x="129" y="440"/>
                  </a:lnTo>
                  <a:lnTo>
                    <a:pt x="135" y="430"/>
                  </a:lnTo>
                  <a:lnTo>
                    <a:pt x="136" y="427"/>
                  </a:lnTo>
                  <a:lnTo>
                    <a:pt x="137" y="417"/>
                  </a:lnTo>
                  <a:lnTo>
                    <a:pt x="138" y="415"/>
                  </a:lnTo>
                  <a:lnTo>
                    <a:pt x="138" y="412"/>
                  </a:lnTo>
                  <a:lnTo>
                    <a:pt x="142" y="410"/>
                  </a:lnTo>
                  <a:lnTo>
                    <a:pt x="143" y="406"/>
                  </a:lnTo>
                  <a:lnTo>
                    <a:pt x="143" y="392"/>
                  </a:lnTo>
                  <a:lnTo>
                    <a:pt x="145" y="368"/>
                  </a:lnTo>
                  <a:lnTo>
                    <a:pt x="145" y="366"/>
                  </a:lnTo>
                  <a:lnTo>
                    <a:pt x="149" y="360"/>
                  </a:lnTo>
                  <a:lnTo>
                    <a:pt x="149" y="353"/>
                  </a:lnTo>
                  <a:lnTo>
                    <a:pt x="144" y="324"/>
                  </a:lnTo>
                  <a:lnTo>
                    <a:pt x="155" y="323"/>
                  </a:lnTo>
                  <a:lnTo>
                    <a:pt x="166" y="320"/>
                  </a:lnTo>
                  <a:lnTo>
                    <a:pt x="185" y="308"/>
                  </a:lnTo>
                  <a:lnTo>
                    <a:pt x="185" y="301"/>
                  </a:lnTo>
                  <a:lnTo>
                    <a:pt x="184" y="300"/>
                  </a:lnTo>
                  <a:lnTo>
                    <a:pt x="182" y="288"/>
                  </a:lnTo>
                  <a:lnTo>
                    <a:pt x="182" y="286"/>
                  </a:lnTo>
                  <a:lnTo>
                    <a:pt x="192" y="274"/>
                  </a:lnTo>
                  <a:lnTo>
                    <a:pt x="207" y="243"/>
                  </a:lnTo>
                  <a:lnTo>
                    <a:pt x="211" y="238"/>
                  </a:lnTo>
                  <a:lnTo>
                    <a:pt x="219" y="230"/>
                  </a:lnTo>
                  <a:lnTo>
                    <a:pt x="222" y="228"/>
                  </a:lnTo>
                  <a:lnTo>
                    <a:pt x="223" y="227"/>
                  </a:lnTo>
                  <a:lnTo>
                    <a:pt x="224" y="225"/>
                  </a:lnTo>
                  <a:lnTo>
                    <a:pt x="225" y="210"/>
                  </a:lnTo>
                  <a:lnTo>
                    <a:pt x="224" y="209"/>
                  </a:lnTo>
                  <a:lnTo>
                    <a:pt x="211" y="184"/>
                  </a:lnTo>
                  <a:lnTo>
                    <a:pt x="213" y="177"/>
                  </a:lnTo>
                  <a:lnTo>
                    <a:pt x="215" y="175"/>
                  </a:lnTo>
                  <a:lnTo>
                    <a:pt x="222" y="173"/>
                  </a:lnTo>
                  <a:lnTo>
                    <a:pt x="224" y="172"/>
                  </a:lnTo>
                  <a:lnTo>
                    <a:pt x="226" y="170"/>
                  </a:lnTo>
                  <a:lnTo>
                    <a:pt x="231" y="163"/>
                  </a:lnTo>
                  <a:lnTo>
                    <a:pt x="231" y="160"/>
                  </a:lnTo>
                  <a:lnTo>
                    <a:pt x="238" y="134"/>
                  </a:lnTo>
                  <a:lnTo>
                    <a:pt x="240" y="132"/>
                  </a:lnTo>
                  <a:lnTo>
                    <a:pt x="240" y="130"/>
                  </a:lnTo>
                  <a:lnTo>
                    <a:pt x="257" y="116"/>
                  </a:lnTo>
                  <a:lnTo>
                    <a:pt x="261" y="109"/>
                  </a:lnTo>
                  <a:lnTo>
                    <a:pt x="262" y="109"/>
                  </a:lnTo>
                  <a:lnTo>
                    <a:pt x="286" y="123"/>
                  </a:lnTo>
                  <a:lnTo>
                    <a:pt x="287" y="123"/>
                  </a:lnTo>
                  <a:lnTo>
                    <a:pt x="290" y="118"/>
                  </a:lnTo>
                  <a:lnTo>
                    <a:pt x="298" y="103"/>
                  </a:lnTo>
                  <a:lnTo>
                    <a:pt x="298" y="98"/>
                  </a:lnTo>
                  <a:lnTo>
                    <a:pt x="296" y="75"/>
                  </a:lnTo>
                  <a:lnTo>
                    <a:pt x="296" y="72"/>
                  </a:lnTo>
                  <a:lnTo>
                    <a:pt x="297" y="61"/>
                  </a:lnTo>
                  <a:lnTo>
                    <a:pt x="297" y="60"/>
                  </a:lnTo>
                  <a:lnTo>
                    <a:pt x="298" y="59"/>
                  </a:lnTo>
                  <a:lnTo>
                    <a:pt x="309" y="55"/>
                  </a:lnTo>
                  <a:lnTo>
                    <a:pt x="311" y="56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34" y="62"/>
                  </a:lnTo>
                  <a:lnTo>
                    <a:pt x="353" y="72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5" y="79"/>
                  </a:lnTo>
                  <a:lnTo>
                    <a:pt x="385" y="66"/>
                  </a:lnTo>
                  <a:lnTo>
                    <a:pt x="373" y="59"/>
                  </a:lnTo>
                  <a:lnTo>
                    <a:pt x="381" y="50"/>
                  </a:lnTo>
                  <a:lnTo>
                    <a:pt x="385" y="44"/>
                  </a:lnTo>
                  <a:lnTo>
                    <a:pt x="389" y="32"/>
                  </a:lnTo>
                  <a:lnTo>
                    <a:pt x="390" y="30"/>
                  </a:lnTo>
                  <a:lnTo>
                    <a:pt x="390" y="16"/>
                  </a:lnTo>
                  <a:lnTo>
                    <a:pt x="379" y="3"/>
                  </a:lnTo>
                  <a:lnTo>
                    <a:pt x="390" y="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0" name="Freeform 13"/>
            <p:cNvSpPr>
              <a:spLocks noEditPoints="1"/>
            </p:cNvSpPr>
            <p:nvPr/>
          </p:nvSpPr>
          <p:spPr bwMode="auto">
            <a:xfrm>
              <a:off x="1599028" y="4899013"/>
              <a:ext cx="1508125" cy="1336672"/>
            </a:xfrm>
            <a:custGeom>
              <a:avLst/>
              <a:gdLst/>
              <a:ahLst/>
              <a:cxnLst>
                <a:cxn ang="0">
                  <a:pos x="117" y="817"/>
                </a:cxn>
                <a:cxn ang="0">
                  <a:pos x="99" y="828"/>
                </a:cxn>
                <a:cxn ang="0">
                  <a:pos x="87" y="800"/>
                </a:cxn>
                <a:cxn ang="0">
                  <a:pos x="57" y="816"/>
                </a:cxn>
                <a:cxn ang="0">
                  <a:pos x="184" y="792"/>
                </a:cxn>
                <a:cxn ang="0">
                  <a:pos x="168" y="813"/>
                </a:cxn>
                <a:cxn ang="0">
                  <a:pos x="16" y="803"/>
                </a:cxn>
                <a:cxn ang="0">
                  <a:pos x="188" y="782"/>
                </a:cxn>
                <a:cxn ang="0">
                  <a:pos x="195" y="767"/>
                </a:cxn>
                <a:cxn ang="0">
                  <a:pos x="501" y="380"/>
                </a:cxn>
                <a:cxn ang="0">
                  <a:pos x="828" y="263"/>
                </a:cxn>
                <a:cxn ang="0">
                  <a:pos x="822" y="271"/>
                </a:cxn>
                <a:cxn ang="0">
                  <a:pos x="897" y="221"/>
                </a:cxn>
                <a:cxn ang="0">
                  <a:pos x="902" y="250"/>
                </a:cxn>
                <a:cxn ang="0">
                  <a:pos x="872" y="244"/>
                </a:cxn>
                <a:cxn ang="0">
                  <a:pos x="942" y="211"/>
                </a:cxn>
                <a:cxn ang="0">
                  <a:pos x="928" y="211"/>
                </a:cxn>
                <a:cxn ang="0">
                  <a:pos x="391" y="75"/>
                </a:cxn>
                <a:cxn ang="0">
                  <a:pos x="471" y="13"/>
                </a:cxn>
                <a:cxn ang="0">
                  <a:pos x="511" y="12"/>
                </a:cxn>
                <a:cxn ang="0">
                  <a:pos x="558" y="19"/>
                </a:cxn>
                <a:cxn ang="0">
                  <a:pos x="608" y="18"/>
                </a:cxn>
                <a:cxn ang="0">
                  <a:pos x="621" y="22"/>
                </a:cxn>
                <a:cxn ang="0">
                  <a:pos x="656" y="22"/>
                </a:cxn>
                <a:cxn ang="0">
                  <a:pos x="697" y="31"/>
                </a:cxn>
                <a:cxn ang="0">
                  <a:pos x="715" y="43"/>
                </a:cxn>
                <a:cxn ang="0">
                  <a:pos x="753" y="56"/>
                </a:cxn>
                <a:cxn ang="0">
                  <a:pos x="795" y="61"/>
                </a:cxn>
                <a:cxn ang="0">
                  <a:pos x="828" y="73"/>
                </a:cxn>
                <a:cxn ang="0">
                  <a:pos x="857" y="79"/>
                </a:cxn>
                <a:cxn ang="0">
                  <a:pos x="906" y="84"/>
                </a:cxn>
                <a:cxn ang="0">
                  <a:pos x="887" y="120"/>
                </a:cxn>
                <a:cxn ang="0">
                  <a:pos x="809" y="157"/>
                </a:cxn>
                <a:cxn ang="0">
                  <a:pos x="782" y="198"/>
                </a:cxn>
                <a:cxn ang="0">
                  <a:pos x="757" y="263"/>
                </a:cxn>
                <a:cxn ang="0">
                  <a:pos x="759" y="294"/>
                </a:cxn>
                <a:cxn ang="0">
                  <a:pos x="735" y="333"/>
                </a:cxn>
                <a:cxn ang="0">
                  <a:pos x="714" y="346"/>
                </a:cxn>
                <a:cxn ang="0">
                  <a:pos x="682" y="385"/>
                </a:cxn>
                <a:cxn ang="0">
                  <a:pos x="652" y="392"/>
                </a:cxn>
                <a:cxn ang="0">
                  <a:pos x="595" y="389"/>
                </a:cxn>
                <a:cxn ang="0">
                  <a:pos x="544" y="416"/>
                </a:cxn>
                <a:cxn ang="0">
                  <a:pos x="501" y="400"/>
                </a:cxn>
                <a:cxn ang="0">
                  <a:pos x="480" y="369"/>
                </a:cxn>
                <a:cxn ang="0">
                  <a:pos x="452" y="354"/>
                </a:cxn>
                <a:cxn ang="0">
                  <a:pos x="472" y="317"/>
                </a:cxn>
                <a:cxn ang="0">
                  <a:pos x="468" y="277"/>
                </a:cxn>
                <a:cxn ang="0">
                  <a:pos x="458" y="244"/>
                </a:cxn>
                <a:cxn ang="0">
                  <a:pos x="470" y="206"/>
                </a:cxn>
                <a:cxn ang="0">
                  <a:pos x="478" y="166"/>
                </a:cxn>
                <a:cxn ang="0">
                  <a:pos x="502" y="131"/>
                </a:cxn>
                <a:cxn ang="0">
                  <a:pos x="474" y="106"/>
                </a:cxn>
                <a:cxn ang="0">
                  <a:pos x="435" y="110"/>
                </a:cxn>
                <a:cxn ang="0">
                  <a:pos x="416" y="97"/>
                </a:cxn>
                <a:cxn ang="0">
                  <a:pos x="395" y="92"/>
                </a:cxn>
                <a:cxn ang="0">
                  <a:pos x="398" y="79"/>
                </a:cxn>
                <a:cxn ang="0">
                  <a:pos x="386" y="73"/>
                </a:cxn>
                <a:cxn ang="0">
                  <a:pos x="380" y="50"/>
                </a:cxn>
                <a:cxn ang="0">
                  <a:pos x="385" y="35"/>
                </a:cxn>
                <a:cxn ang="0">
                  <a:pos x="414" y="25"/>
                </a:cxn>
                <a:cxn ang="0">
                  <a:pos x="416" y="13"/>
                </a:cxn>
                <a:cxn ang="0">
                  <a:pos x="442" y="0"/>
                </a:cxn>
              </a:cxnLst>
              <a:rect l="0" t="0" r="r" b="b"/>
              <a:pathLst>
                <a:path w="950" h="842">
                  <a:moveTo>
                    <a:pt x="11" y="833"/>
                  </a:moveTo>
                  <a:lnTo>
                    <a:pt x="13" y="835"/>
                  </a:lnTo>
                  <a:lnTo>
                    <a:pt x="12" y="835"/>
                  </a:lnTo>
                  <a:lnTo>
                    <a:pt x="11" y="837"/>
                  </a:lnTo>
                  <a:lnTo>
                    <a:pt x="11" y="840"/>
                  </a:lnTo>
                  <a:lnTo>
                    <a:pt x="10" y="840"/>
                  </a:lnTo>
                  <a:lnTo>
                    <a:pt x="10" y="841"/>
                  </a:lnTo>
                  <a:lnTo>
                    <a:pt x="8" y="841"/>
                  </a:lnTo>
                  <a:lnTo>
                    <a:pt x="8" y="842"/>
                  </a:lnTo>
                  <a:lnTo>
                    <a:pt x="7" y="842"/>
                  </a:lnTo>
                  <a:lnTo>
                    <a:pt x="6" y="841"/>
                  </a:lnTo>
                  <a:lnTo>
                    <a:pt x="5" y="841"/>
                  </a:lnTo>
                  <a:lnTo>
                    <a:pt x="2" y="840"/>
                  </a:lnTo>
                  <a:lnTo>
                    <a:pt x="1" y="840"/>
                  </a:lnTo>
                  <a:lnTo>
                    <a:pt x="1" y="839"/>
                  </a:lnTo>
                  <a:lnTo>
                    <a:pt x="0" y="837"/>
                  </a:lnTo>
                  <a:lnTo>
                    <a:pt x="1" y="836"/>
                  </a:lnTo>
                  <a:lnTo>
                    <a:pt x="4" y="837"/>
                  </a:lnTo>
                  <a:lnTo>
                    <a:pt x="6" y="837"/>
                  </a:lnTo>
                  <a:lnTo>
                    <a:pt x="7" y="835"/>
                  </a:lnTo>
                  <a:lnTo>
                    <a:pt x="7" y="834"/>
                  </a:lnTo>
                  <a:lnTo>
                    <a:pt x="8" y="834"/>
                  </a:lnTo>
                  <a:lnTo>
                    <a:pt x="11" y="833"/>
                  </a:lnTo>
                  <a:close/>
                  <a:moveTo>
                    <a:pt x="116" y="817"/>
                  </a:moveTo>
                  <a:lnTo>
                    <a:pt x="117" y="817"/>
                  </a:lnTo>
                  <a:lnTo>
                    <a:pt x="117" y="824"/>
                  </a:lnTo>
                  <a:lnTo>
                    <a:pt x="118" y="824"/>
                  </a:lnTo>
                  <a:lnTo>
                    <a:pt x="118" y="825"/>
                  </a:lnTo>
                  <a:lnTo>
                    <a:pt x="119" y="825"/>
                  </a:lnTo>
                  <a:lnTo>
                    <a:pt x="119" y="827"/>
                  </a:lnTo>
                  <a:lnTo>
                    <a:pt x="118" y="827"/>
                  </a:lnTo>
                  <a:lnTo>
                    <a:pt x="118" y="828"/>
                  </a:lnTo>
                  <a:lnTo>
                    <a:pt x="119" y="829"/>
                  </a:lnTo>
                  <a:lnTo>
                    <a:pt x="118" y="829"/>
                  </a:lnTo>
                  <a:lnTo>
                    <a:pt x="118" y="833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7"/>
                  </a:lnTo>
                  <a:lnTo>
                    <a:pt x="111" y="837"/>
                  </a:lnTo>
                  <a:lnTo>
                    <a:pt x="110" y="839"/>
                  </a:lnTo>
                  <a:lnTo>
                    <a:pt x="108" y="837"/>
                  </a:lnTo>
                  <a:lnTo>
                    <a:pt x="105" y="837"/>
                  </a:lnTo>
                  <a:lnTo>
                    <a:pt x="103" y="835"/>
                  </a:lnTo>
                  <a:lnTo>
                    <a:pt x="103" y="834"/>
                  </a:lnTo>
                  <a:lnTo>
                    <a:pt x="101" y="834"/>
                  </a:lnTo>
                  <a:lnTo>
                    <a:pt x="101" y="833"/>
                  </a:lnTo>
                  <a:lnTo>
                    <a:pt x="100" y="830"/>
                  </a:lnTo>
                  <a:lnTo>
                    <a:pt x="99" y="829"/>
                  </a:lnTo>
                  <a:lnTo>
                    <a:pt x="100" y="829"/>
                  </a:lnTo>
                  <a:lnTo>
                    <a:pt x="99" y="828"/>
                  </a:lnTo>
                  <a:lnTo>
                    <a:pt x="99" y="827"/>
                  </a:lnTo>
                  <a:lnTo>
                    <a:pt x="101" y="824"/>
                  </a:lnTo>
                  <a:lnTo>
                    <a:pt x="103" y="824"/>
                  </a:lnTo>
                  <a:lnTo>
                    <a:pt x="104" y="823"/>
                  </a:lnTo>
                  <a:lnTo>
                    <a:pt x="104" y="821"/>
                  </a:lnTo>
                  <a:lnTo>
                    <a:pt x="105" y="821"/>
                  </a:lnTo>
                  <a:lnTo>
                    <a:pt x="105" y="818"/>
                  </a:lnTo>
                  <a:lnTo>
                    <a:pt x="112" y="818"/>
                  </a:lnTo>
                  <a:lnTo>
                    <a:pt x="114" y="819"/>
                  </a:lnTo>
                  <a:lnTo>
                    <a:pt x="116" y="819"/>
                  </a:lnTo>
                  <a:lnTo>
                    <a:pt x="116" y="817"/>
                  </a:lnTo>
                  <a:close/>
                  <a:moveTo>
                    <a:pt x="37" y="816"/>
                  </a:moveTo>
                  <a:lnTo>
                    <a:pt x="41" y="816"/>
                  </a:lnTo>
                  <a:lnTo>
                    <a:pt x="45" y="818"/>
                  </a:lnTo>
                  <a:lnTo>
                    <a:pt x="45" y="822"/>
                  </a:lnTo>
                  <a:lnTo>
                    <a:pt x="44" y="822"/>
                  </a:lnTo>
                  <a:lnTo>
                    <a:pt x="42" y="824"/>
                  </a:lnTo>
                  <a:lnTo>
                    <a:pt x="39" y="824"/>
                  </a:lnTo>
                  <a:lnTo>
                    <a:pt x="37" y="823"/>
                  </a:lnTo>
                  <a:lnTo>
                    <a:pt x="36" y="821"/>
                  </a:lnTo>
                  <a:lnTo>
                    <a:pt x="36" y="817"/>
                  </a:lnTo>
                  <a:lnTo>
                    <a:pt x="37" y="816"/>
                  </a:lnTo>
                  <a:close/>
                  <a:moveTo>
                    <a:pt x="86" y="798"/>
                  </a:moveTo>
                  <a:lnTo>
                    <a:pt x="87" y="798"/>
                  </a:lnTo>
                  <a:lnTo>
                    <a:pt x="87" y="800"/>
                  </a:lnTo>
                  <a:lnTo>
                    <a:pt x="86" y="800"/>
                  </a:lnTo>
                  <a:lnTo>
                    <a:pt x="82" y="803"/>
                  </a:lnTo>
                  <a:lnTo>
                    <a:pt x="81" y="804"/>
                  </a:lnTo>
                  <a:lnTo>
                    <a:pt x="81" y="805"/>
                  </a:lnTo>
                  <a:lnTo>
                    <a:pt x="80" y="806"/>
                  </a:lnTo>
                  <a:lnTo>
                    <a:pt x="79" y="806"/>
                  </a:lnTo>
                  <a:lnTo>
                    <a:pt x="77" y="807"/>
                  </a:lnTo>
                  <a:lnTo>
                    <a:pt x="76" y="807"/>
                  </a:lnTo>
                  <a:lnTo>
                    <a:pt x="76" y="812"/>
                  </a:lnTo>
                  <a:lnTo>
                    <a:pt x="75" y="813"/>
                  </a:lnTo>
                  <a:lnTo>
                    <a:pt x="74" y="816"/>
                  </a:lnTo>
                  <a:lnTo>
                    <a:pt x="74" y="818"/>
                  </a:lnTo>
                  <a:lnTo>
                    <a:pt x="73" y="819"/>
                  </a:lnTo>
                  <a:lnTo>
                    <a:pt x="73" y="821"/>
                  </a:lnTo>
                  <a:lnTo>
                    <a:pt x="69" y="824"/>
                  </a:lnTo>
                  <a:lnTo>
                    <a:pt x="68" y="824"/>
                  </a:lnTo>
                  <a:lnTo>
                    <a:pt x="66" y="825"/>
                  </a:lnTo>
                  <a:lnTo>
                    <a:pt x="62" y="825"/>
                  </a:lnTo>
                  <a:lnTo>
                    <a:pt x="62" y="823"/>
                  </a:lnTo>
                  <a:lnTo>
                    <a:pt x="61" y="823"/>
                  </a:lnTo>
                  <a:lnTo>
                    <a:pt x="61" y="822"/>
                  </a:lnTo>
                  <a:lnTo>
                    <a:pt x="58" y="819"/>
                  </a:lnTo>
                  <a:lnTo>
                    <a:pt x="58" y="818"/>
                  </a:lnTo>
                  <a:lnTo>
                    <a:pt x="57" y="817"/>
                  </a:lnTo>
                  <a:lnTo>
                    <a:pt x="57" y="816"/>
                  </a:lnTo>
                  <a:lnTo>
                    <a:pt x="56" y="816"/>
                  </a:lnTo>
                  <a:lnTo>
                    <a:pt x="56" y="812"/>
                  </a:lnTo>
                  <a:lnTo>
                    <a:pt x="54" y="810"/>
                  </a:lnTo>
                  <a:lnTo>
                    <a:pt x="54" y="809"/>
                  </a:lnTo>
                  <a:lnTo>
                    <a:pt x="55" y="809"/>
                  </a:lnTo>
                  <a:lnTo>
                    <a:pt x="56" y="807"/>
                  </a:lnTo>
                  <a:lnTo>
                    <a:pt x="57" y="807"/>
                  </a:lnTo>
                  <a:lnTo>
                    <a:pt x="58" y="809"/>
                  </a:lnTo>
                  <a:lnTo>
                    <a:pt x="60" y="809"/>
                  </a:lnTo>
                  <a:lnTo>
                    <a:pt x="61" y="807"/>
                  </a:lnTo>
                  <a:lnTo>
                    <a:pt x="63" y="807"/>
                  </a:lnTo>
                  <a:lnTo>
                    <a:pt x="64" y="806"/>
                  </a:lnTo>
                  <a:lnTo>
                    <a:pt x="69" y="806"/>
                  </a:lnTo>
                  <a:lnTo>
                    <a:pt x="69" y="805"/>
                  </a:lnTo>
                  <a:lnTo>
                    <a:pt x="72" y="805"/>
                  </a:lnTo>
                  <a:lnTo>
                    <a:pt x="74" y="803"/>
                  </a:lnTo>
                  <a:lnTo>
                    <a:pt x="74" y="801"/>
                  </a:lnTo>
                  <a:lnTo>
                    <a:pt x="75" y="800"/>
                  </a:lnTo>
                  <a:lnTo>
                    <a:pt x="76" y="800"/>
                  </a:lnTo>
                  <a:lnTo>
                    <a:pt x="77" y="799"/>
                  </a:lnTo>
                  <a:lnTo>
                    <a:pt x="83" y="799"/>
                  </a:lnTo>
                  <a:lnTo>
                    <a:pt x="86" y="798"/>
                  </a:lnTo>
                  <a:close/>
                  <a:moveTo>
                    <a:pt x="179" y="790"/>
                  </a:moveTo>
                  <a:lnTo>
                    <a:pt x="182" y="790"/>
                  </a:lnTo>
                  <a:lnTo>
                    <a:pt x="184" y="792"/>
                  </a:lnTo>
                  <a:lnTo>
                    <a:pt x="184" y="800"/>
                  </a:lnTo>
                  <a:lnTo>
                    <a:pt x="182" y="803"/>
                  </a:lnTo>
                  <a:lnTo>
                    <a:pt x="182" y="807"/>
                  </a:lnTo>
                  <a:lnTo>
                    <a:pt x="181" y="807"/>
                  </a:lnTo>
                  <a:lnTo>
                    <a:pt x="181" y="810"/>
                  </a:lnTo>
                  <a:lnTo>
                    <a:pt x="180" y="811"/>
                  </a:lnTo>
                  <a:lnTo>
                    <a:pt x="180" y="812"/>
                  </a:lnTo>
                  <a:lnTo>
                    <a:pt x="179" y="815"/>
                  </a:lnTo>
                  <a:lnTo>
                    <a:pt x="178" y="815"/>
                  </a:lnTo>
                  <a:lnTo>
                    <a:pt x="173" y="816"/>
                  </a:lnTo>
                  <a:lnTo>
                    <a:pt x="172" y="816"/>
                  </a:lnTo>
                  <a:lnTo>
                    <a:pt x="169" y="817"/>
                  </a:lnTo>
                  <a:lnTo>
                    <a:pt x="168" y="817"/>
                  </a:lnTo>
                  <a:lnTo>
                    <a:pt x="164" y="821"/>
                  </a:lnTo>
                  <a:lnTo>
                    <a:pt x="163" y="823"/>
                  </a:lnTo>
                  <a:lnTo>
                    <a:pt x="159" y="823"/>
                  </a:lnTo>
                  <a:lnTo>
                    <a:pt x="159" y="822"/>
                  </a:lnTo>
                  <a:lnTo>
                    <a:pt x="155" y="823"/>
                  </a:lnTo>
                  <a:lnTo>
                    <a:pt x="155" y="821"/>
                  </a:lnTo>
                  <a:lnTo>
                    <a:pt x="160" y="821"/>
                  </a:lnTo>
                  <a:lnTo>
                    <a:pt x="162" y="819"/>
                  </a:lnTo>
                  <a:lnTo>
                    <a:pt x="166" y="816"/>
                  </a:lnTo>
                  <a:lnTo>
                    <a:pt x="167" y="816"/>
                  </a:lnTo>
                  <a:lnTo>
                    <a:pt x="167" y="815"/>
                  </a:lnTo>
                  <a:lnTo>
                    <a:pt x="168" y="813"/>
                  </a:lnTo>
                  <a:lnTo>
                    <a:pt x="168" y="810"/>
                  </a:lnTo>
                  <a:lnTo>
                    <a:pt x="169" y="809"/>
                  </a:lnTo>
                  <a:lnTo>
                    <a:pt x="170" y="805"/>
                  </a:lnTo>
                  <a:lnTo>
                    <a:pt x="173" y="800"/>
                  </a:lnTo>
                  <a:lnTo>
                    <a:pt x="175" y="798"/>
                  </a:lnTo>
                  <a:lnTo>
                    <a:pt x="175" y="796"/>
                  </a:lnTo>
                  <a:lnTo>
                    <a:pt x="176" y="794"/>
                  </a:lnTo>
                  <a:lnTo>
                    <a:pt x="176" y="791"/>
                  </a:lnTo>
                  <a:lnTo>
                    <a:pt x="178" y="791"/>
                  </a:lnTo>
                  <a:lnTo>
                    <a:pt x="179" y="790"/>
                  </a:lnTo>
                  <a:close/>
                  <a:moveTo>
                    <a:pt x="11" y="785"/>
                  </a:moveTo>
                  <a:lnTo>
                    <a:pt x="12" y="785"/>
                  </a:lnTo>
                  <a:lnTo>
                    <a:pt x="13" y="786"/>
                  </a:lnTo>
                  <a:lnTo>
                    <a:pt x="14" y="786"/>
                  </a:lnTo>
                  <a:lnTo>
                    <a:pt x="16" y="785"/>
                  </a:lnTo>
                  <a:lnTo>
                    <a:pt x="17" y="786"/>
                  </a:lnTo>
                  <a:lnTo>
                    <a:pt x="18" y="786"/>
                  </a:lnTo>
                  <a:lnTo>
                    <a:pt x="18" y="790"/>
                  </a:lnTo>
                  <a:lnTo>
                    <a:pt x="19" y="790"/>
                  </a:lnTo>
                  <a:lnTo>
                    <a:pt x="19" y="791"/>
                  </a:lnTo>
                  <a:lnTo>
                    <a:pt x="18" y="792"/>
                  </a:lnTo>
                  <a:lnTo>
                    <a:pt x="18" y="798"/>
                  </a:lnTo>
                  <a:lnTo>
                    <a:pt x="17" y="799"/>
                  </a:lnTo>
                  <a:lnTo>
                    <a:pt x="16" y="801"/>
                  </a:lnTo>
                  <a:lnTo>
                    <a:pt x="16" y="803"/>
                  </a:lnTo>
                  <a:lnTo>
                    <a:pt x="14" y="804"/>
                  </a:lnTo>
                  <a:lnTo>
                    <a:pt x="13" y="803"/>
                  </a:lnTo>
                  <a:lnTo>
                    <a:pt x="13" y="800"/>
                  </a:lnTo>
                  <a:lnTo>
                    <a:pt x="12" y="799"/>
                  </a:lnTo>
                  <a:lnTo>
                    <a:pt x="12" y="798"/>
                  </a:lnTo>
                  <a:lnTo>
                    <a:pt x="11" y="797"/>
                  </a:lnTo>
                  <a:lnTo>
                    <a:pt x="10" y="793"/>
                  </a:lnTo>
                  <a:lnTo>
                    <a:pt x="8" y="792"/>
                  </a:lnTo>
                  <a:lnTo>
                    <a:pt x="8" y="791"/>
                  </a:lnTo>
                  <a:lnTo>
                    <a:pt x="7" y="790"/>
                  </a:lnTo>
                  <a:lnTo>
                    <a:pt x="7" y="788"/>
                  </a:lnTo>
                  <a:lnTo>
                    <a:pt x="8" y="787"/>
                  </a:lnTo>
                  <a:lnTo>
                    <a:pt x="11" y="786"/>
                  </a:lnTo>
                  <a:lnTo>
                    <a:pt x="11" y="785"/>
                  </a:lnTo>
                  <a:close/>
                  <a:moveTo>
                    <a:pt x="199" y="766"/>
                  </a:moveTo>
                  <a:lnTo>
                    <a:pt x="199" y="767"/>
                  </a:lnTo>
                  <a:lnTo>
                    <a:pt x="200" y="768"/>
                  </a:lnTo>
                  <a:lnTo>
                    <a:pt x="200" y="770"/>
                  </a:lnTo>
                  <a:lnTo>
                    <a:pt x="199" y="770"/>
                  </a:lnTo>
                  <a:lnTo>
                    <a:pt x="199" y="776"/>
                  </a:lnTo>
                  <a:lnTo>
                    <a:pt x="195" y="780"/>
                  </a:lnTo>
                  <a:lnTo>
                    <a:pt x="193" y="780"/>
                  </a:lnTo>
                  <a:lnTo>
                    <a:pt x="193" y="781"/>
                  </a:lnTo>
                  <a:lnTo>
                    <a:pt x="190" y="781"/>
                  </a:lnTo>
                  <a:lnTo>
                    <a:pt x="188" y="782"/>
                  </a:lnTo>
                  <a:lnTo>
                    <a:pt x="187" y="782"/>
                  </a:lnTo>
                  <a:lnTo>
                    <a:pt x="186" y="784"/>
                  </a:lnTo>
                  <a:lnTo>
                    <a:pt x="186" y="786"/>
                  </a:lnTo>
                  <a:lnTo>
                    <a:pt x="185" y="785"/>
                  </a:lnTo>
                  <a:lnTo>
                    <a:pt x="182" y="785"/>
                  </a:lnTo>
                  <a:lnTo>
                    <a:pt x="181" y="784"/>
                  </a:lnTo>
                  <a:lnTo>
                    <a:pt x="181" y="782"/>
                  </a:lnTo>
                  <a:lnTo>
                    <a:pt x="182" y="782"/>
                  </a:lnTo>
                  <a:lnTo>
                    <a:pt x="182" y="781"/>
                  </a:lnTo>
                  <a:lnTo>
                    <a:pt x="184" y="781"/>
                  </a:lnTo>
                  <a:lnTo>
                    <a:pt x="184" y="778"/>
                  </a:lnTo>
                  <a:lnTo>
                    <a:pt x="185" y="775"/>
                  </a:lnTo>
                  <a:lnTo>
                    <a:pt x="186" y="775"/>
                  </a:lnTo>
                  <a:lnTo>
                    <a:pt x="186" y="774"/>
                  </a:lnTo>
                  <a:lnTo>
                    <a:pt x="190" y="774"/>
                  </a:lnTo>
                  <a:lnTo>
                    <a:pt x="192" y="772"/>
                  </a:lnTo>
                  <a:lnTo>
                    <a:pt x="195" y="772"/>
                  </a:lnTo>
                  <a:lnTo>
                    <a:pt x="197" y="770"/>
                  </a:lnTo>
                  <a:lnTo>
                    <a:pt x="197" y="768"/>
                  </a:lnTo>
                  <a:lnTo>
                    <a:pt x="199" y="766"/>
                  </a:lnTo>
                  <a:close/>
                  <a:moveTo>
                    <a:pt x="197" y="764"/>
                  </a:moveTo>
                  <a:lnTo>
                    <a:pt x="198" y="764"/>
                  </a:lnTo>
                  <a:lnTo>
                    <a:pt x="198" y="766"/>
                  </a:lnTo>
                  <a:lnTo>
                    <a:pt x="197" y="767"/>
                  </a:lnTo>
                  <a:lnTo>
                    <a:pt x="195" y="767"/>
                  </a:lnTo>
                  <a:lnTo>
                    <a:pt x="197" y="766"/>
                  </a:lnTo>
                  <a:lnTo>
                    <a:pt x="197" y="764"/>
                  </a:lnTo>
                  <a:close/>
                  <a:moveTo>
                    <a:pt x="641" y="463"/>
                  </a:moveTo>
                  <a:lnTo>
                    <a:pt x="642" y="463"/>
                  </a:lnTo>
                  <a:lnTo>
                    <a:pt x="644" y="465"/>
                  </a:lnTo>
                  <a:lnTo>
                    <a:pt x="644" y="466"/>
                  </a:lnTo>
                  <a:lnTo>
                    <a:pt x="642" y="466"/>
                  </a:lnTo>
                  <a:lnTo>
                    <a:pt x="642" y="465"/>
                  </a:lnTo>
                  <a:lnTo>
                    <a:pt x="641" y="463"/>
                  </a:lnTo>
                  <a:close/>
                  <a:moveTo>
                    <a:pt x="539" y="432"/>
                  </a:moveTo>
                  <a:lnTo>
                    <a:pt x="541" y="432"/>
                  </a:lnTo>
                  <a:lnTo>
                    <a:pt x="542" y="434"/>
                  </a:lnTo>
                  <a:lnTo>
                    <a:pt x="544" y="434"/>
                  </a:lnTo>
                  <a:lnTo>
                    <a:pt x="541" y="436"/>
                  </a:lnTo>
                  <a:lnTo>
                    <a:pt x="541" y="435"/>
                  </a:lnTo>
                  <a:lnTo>
                    <a:pt x="540" y="435"/>
                  </a:lnTo>
                  <a:lnTo>
                    <a:pt x="540" y="434"/>
                  </a:lnTo>
                  <a:lnTo>
                    <a:pt x="539" y="432"/>
                  </a:lnTo>
                  <a:close/>
                  <a:moveTo>
                    <a:pt x="501" y="380"/>
                  </a:moveTo>
                  <a:lnTo>
                    <a:pt x="499" y="381"/>
                  </a:lnTo>
                  <a:lnTo>
                    <a:pt x="499" y="382"/>
                  </a:lnTo>
                  <a:lnTo>
                    <a:pt x="501" y="381"/>
                  </a:lnTo>
                  <a:lnTo>
                    <a:pt x="504" y="381"/>
                  </a:lnTo>
                  <a:lnTo>
                    <a:pt x="505" y="380"/>
                  </a:lnTo>
                  <a:lnTo>
                    <a:pt x="501" y="380"/>
                  </a:lnTo>
                  <a:close/>
                  <a:moveTo>
                    <a:pt x="735" y="338"/>
                  </a:moveTo>
                  <a:lnTo>
                    <a:pt x="737" y="340"/>
                  </a:lnTo>
                  <a:lnTo>
                    <a:pt x="735" y="339"/>
                  </a:lnTo>
                  <a:lnTo>
                    <a:pt x="735" y="338"/>
                  </a:lnTo>
                  <a:close/>
                  <a:moveTo>
                    <a:pt x="735" y="336"/>
                  </a:moveTo>
                  <a:lnTo>
                    <a:pt x="737" y="336"/>
                  </a:lnTo>
                  <a:lnTo>
                    <a:pt x="735" y="337"/>
                  </a:lnTo>
                  <a:lnTo>
                    <a:pt x="735" y="336"/>
                  </a:lnTo>
                  <a:close/>
                  <a:moveTo>
                    <a:pt x="827" y="282"/>
                  </a:moveTo>
                  <a:lnTo>
                    <a:pt x="830" y="286"/>
                  </a:lnTo>
                  <a:lnTo>
                    <a:pt x="831" y="287"/>
                  </a:lnTo>
                  <a:lnTo>
                    <a:pt x="833" y="286"/>
                  </a:lnTo>
                  <a:lnTo>
                    <a:pt x="833" y="288"/>
                  </a:lnTo>
                  <a:lnTo>
                    <a:pt x="831" y="288"/>
                  </a:lnTo>
                  <a:lnTo>
                    <a:pt x="830" y="287"/>
                  </a:lnTo>
                  <a:lnTo>
                    <a:pt x="827" y="287"/>
                  </a:lnTo>
                  <a:lnTo>
                    <a:pt x="826" y="288"/>
                  </a:lnTo>
                  <a:lnTo>
                    <a:pt x="825" y="288"/>
                  </a:lnTo>
                  <a:lnTo>
                    <a:pt x="826" y="287"/>
                  </a:lnTo>
                  <a:lnTo>
                    <a:pt x="825" y="287"/>
                  </a:lnTo>
                  <a:lnTo>
                    <a:pt x="826" y="286"/>
                  </a:lnTo>
                  <a:lnTo>
                    <a:pt x="826" y="284"/>
                  </a:lnTo>
                  <a:lnTo>
                    <a:pt x="827" y="283"/>
                  </a:lnTo>
                  <a:lnTo>
                    <a:pt x="827" y="282"/>
                  </a:lnTo>
                  <a:close/>
                  <a:moveTo>
                    <a:pt x="828" y="263"/>
                  </a:moveTo>
                  <a:lnTo>
                    <a:pt x="834" y="263"/>
                  </a:lnTo>
                  <a:lnTo>
                    <a:pt x="834" y="265"/>
                  </a:lnTo>
                  <a:lnTo>
                    <a:pt x="836" y="268"/>
                  </a:lnTo>
                  <a:lnTo>
                    <a:pt x="834" y="268"/>
                  </a:lnTo>
                  <a:lnTo>
                    <a:pt x="834" y="269"/>
                  </a:lnTo>
                  <a:lnTo>
                    <a:pt x="833" y="269"/>
                  </a:lnTo>
                  <a:lnTo>
                    <a:pt x="833" y="270"/>
                  </a:lnTo>
                  <a:lnTo>
                    <a:pt x="830" y="274"/>
                  </a:lnTo>
                  <a:lnTo>
                    <a:pt x="828" y="274"/>
                  </a:lnTo>
                  <a:lnTo>
                    <a:pt x="827" y="275"/>
                  </a:lnTo>
                  <a:lnTo>
                    <a:pt x="826" y="277"/>
                  </a:lnTo>
                  <a:lnTo>
                    <a:pt x="826" y="278"/>
                  </a:lnTo>
                  <a:lnTo>
                    <a:pt x="825" y="278"/>
                  </a:lnTo>
                  <a:lnTo>
                    <a:pt x="825" y="277"/>
                  </a:lnTo>
                  <a:lnTo>
                    <a:pt x="824" y="276"/>
                  </a:lnTo>
                  <a:lnTo>
                    <a:pt x="822" y="277"/>
                  </a:lnTo>
                  <a:lnTo>
                    <a:pt x="821" y="276"/>
                  </a:lnTo>
                  <a:lnTo>
                    <a:pt x="820" y="276"/>
                  </a:lnTo>
                  <a:lnTo>
                    <a:pt x="820" y="277"/>
                  </a:lnTo>
                  <a:lnTo>
                    <a:pt x="819" y="276"/>
                  </a:lnTo>
                  <a:lnTo>
                    <a:pt x="819" y="275"/>
                  </a:lnTo>
                  <a:lnTo>
                    <a:pt x="818" y="275"/>
                  </a:lnTo>
                  <a:lnTo>
                    <a:pt x="819" y="272"/>
                  </a:lnTo>
                  <a:lnTo>
                    <a:pt x="819" y="271"/>
                  </a:lnTo>
                  <a:lnTo>
                    <a:pt x="822" y="271"/>
                  </a:lnTo>
                  <a:lnTo>
                    <a:pt x="821" y="269"/>
                  </a:lnTo>
                  <a:lnTo>
                    <a:pt x="821" y="268"/>
                  </a:lnTo>
                  <a:lnTo>
                    <a:pt x="822" y="266"/>
                  </a:lnTo>
                  <a:lnTo>
                    <a:pt x="824" y="266"/>
                  </a:lnTo>
                  <a:lnTo>
                    <a:pt x="824" y="265"/>
                  </a:lnTo>
                  <a:lnTo>
                    <a:pt x="825" y="265"/>
                  </a:lnTo>
                  <a:lnTo>
                    <a:pt x="826" y="264"/>
                  </a:lnTo>
                  <a:lnTo>
                    <a:pt x="826" y="265"/>
                  </a:lnTo>
                  <a:lnTo>
                    <a:pt x="828" y="263"/>
                  </a:lnTo>
                  <a:close/>
                  <a:moveTo>
                    <a:pt x="892" y="259"/>
                  </a:moveTo>
                  <a:lnTo>
                    <a:pt x="893" y="259"/>
                  </a:lnTo>
                  <a:lnTo>
                    <a:pt x="893" y="262"/>
                  </a:lnTo>
                  <a:lnTo>
                    <a:pt x="892" y="263"/>
                  </a:lnTo>
                  <a:lnTo>
                    <a:pt x="890" y="263"/>
                  </a:lnTo>
                  <a:lnTo>
                    <a:pt x="890" y="260"/>
                  </a:lnTo>
                  <a:lnTo>
                    <a:pt x="892" y="259"/>
                  </a:lnTo>
                  <a:close/>
                  <a:moveTo>
                    <a:pt x="901" y="216"/>
                  </a:moveTo>
                  <a:lnTo>
                    <a:pt x="902" y="216"/>
                  </a:lnTo>
                  <a:lnTo>
                    <a:pt x="902" y="217"/>
                  </a:lnTo>
                  <a:lnTo>
                    <a:pt x="900" y="217"/>
                  </a:lnTo>
                  <a:lnTo>
                    <a:pt x="900" y="219"/>
                  </a:lnTo>
                  <a:lnTo>
                    <a:pt x="899" y="219"/>
                  </a:lnTo>
                  <a:lnTo>
                    <a:pt x="899" y="220"/>
                  </a:lnTo>
                  <a:lnTo>
                    <a:pt x="897" y="219"/>
                  </a:lnTo>
                  <a:lnTo>
                    <a:pt x="897" y="221"/>
                  </a:lnTo>
                  <a:lnTo>
                    <a:pt x="899" y="221"/>
                  </a:lnTo>
                  <a:lnTo>
                    <a:pt x="902" y="220"/>
                  </a:lnTo>
                  <a:lnTo>
                    <a:pt x="902" y="222"/>
                  </a:lnTo>
                  <a:lnTo>
                    <a:pt x="901" y="222"/>
                  </a:lnTo>
                  <a:lnTo>
                    <a:pt x="901" y="223"/>
                  </a:lnTo>
                  <a:lnTo>
                    <a:pt x="899" y="223"/>
                  </a:lnTo>
                  <a:lnTo>
                    <a:pt x="899" y="226"/>
                  </a:lnTo>
                  <a:lnTo>
                    <a:pt x="900" y="227"/>
                  </a:lnTo>
                  <a:lnTo>
                    <a:pt x="902" y="228"/>
                  </a:lnTo>
                  <a:lnTo>
                    <a:pt x="907" y="228"/>
                  </a:lnTo>
                  <a:lnTo>
                    <a:pt x="908" y="227"/>
                  </a:lnTo>
                  <a:lnTo>
                    <a:pt x="908" y="226"/>
                  </a:lnTo>
                  <a:lnTo>
                    <a:pt x="909" y="227"/>
                  </a:lnTo>
                  <a:lnTo>
                    <a:pt x="912" y="228"/>
                  </a:lnTo>
                  <a:lnTo>
                    <a:pt x="913" y="228"/>
                  </a:lnTo>
                  <a:lnTo>
                    <a:pt x="913" y="233"/>
                  </a:lnTo>
                  <a:lnTo>
                    <a:pt x="912" y="234"/>
                  </a:lnTo>
                  <a:lnTo>
                    <a:pt x="911" y="234"/>
                  </a:lnTo>
                  <a:lnTo>
                    <a:pt x="911" y="237"/>
                  </a:lnTo>
                  <a:lnTo>
                    <a:pt x="907" y="240"/>
                  </a:lnTo>
                  <a:lnTo>
                    <a:pt x="906" y="243"/>
                  </a:lnTo>
                  <a:lnTo>
                    <a:pt x="906" y="246"/>
                  </a:lnTo>
                  <a:lnTo>
                    <a:pt x="905" y="246"/>
                  </a:lnTo>
                  <a:lnTo>
                    <a:pt x="905" y="249"/>
                  </a:lnTo>
                  <a:lnTo>
                    <a:pt x="902" y="250"/>
                  </a:lnTo>
                  <a:lnTo>
                    <a:pt x="899" y="252"/>
                  </a:lnTo>
                  <a:lnTo>
                    <a:pt x="896" y="254"/>
                  </a:lnTo>
                  <a:lnTo>
                    <a:pt x="895" y="252"/>
                  </a:lnTo>
                  <a:lnTo>
                    <a:pt x="894" y="252"/>
                  </a:lnTo>
                  <a:lnTo>
                    <a:pt x="894" y="251"/>
                  </a:lnTo>
                  <a:lnTo>
                    <a:pt x="893" y="251"/>
                  </a:lnTo>
                  <a:lnTo>
                    <a:pt x="893" y="250"/>
                  </a:lnTo>
                  <a:lnTo>
                    <a:pt x="892" y="250"/>
                  </a:lnTo>
                  <a:lnTo>
                    <a:pt x="892" y="249"/>
                  </a:lnTo>
                  <a:lnTo>
                    <a:pt x="890" y="250"/>
                  </a:lnTo>
                  <a:lnTo>
                    <a:pt x="886" y="250"/>
                  </a:lnTo>
                  <a:lnTo>
                    <a:pt x="883" y="247"/>
                  </a:lnTo>
                  <a:lnTo>
                    <a:pt x="883" y="244"/>
                  </a:lnTo>
                  <a:lnTo>
                    <a:pt x="882" y="244"/>
                  </a:lnTo>
                  <a:lnTo>
                    <a:pt x="882" y="243"/>
                  </a:lnTo>
                  <a:lnTo>
                    <a:pt x="883" y="241"/>
                  </a:lnTo>
                  <a:lnTo>
                    <a:pt x="883" y="240"/>
                  </a:lnTo>
                  <a:lnTo>
                    <a:pt x="882" y="239"/>
                  </a:lnTo>
                  <a:lnTo>
                    <a:pt x="880" y="239"/>
                  </a:lnTo>
                  <a:lnTo>
                    <a:pt x="878" y="238"/>
                  </a:lnTo>
                  <a:lnTo>
                    <a:pt x="878" y="239"/>
                  </a:lnTo>
                  <a:lnTo>
                    <a:pt x="875" y="240"/>
                  </a:lnTo>
                  <a:lnTo>
                    <a:pt x="875" y="243"/>
                  </a:lnTo>
                  <a:lnTo>
                    <a:pt x="874" y="244"/>
                  </a:lnTo>
                  <a:lnTo>
                    <a:pt x="872" y="244"/>
                  </a:lnTo>
                  <a:lnTo>
                    <a:pt x="871" y="243"/>
                  </a:lnTo>
                  <a:lnTo>
                    <a:pt x="871" y="241"/>
                  </a:lnTo>
                  <a:lnTo>
                    <a:pt x="870" y="240"/>
                  </a:lnTo>
                  <a:lnTo>
                    <a:pt x="868" y="240"/>
                  </a:lnTo>
                  <a:lnTo>
                    <a:pt x="866" y="239"/>
                  </a:lnTo>
                  <a:lnTo>
                    <a:pt x="866" y="235"/>
                  </a:lnTo>
                  <a:lnTo>
                    <a:pt x="869" y="234"/>
                  </a:lnTo>
                  <a:lnTo>
                    <a:pt x="870" y="233"/>
                  </a:lnTo>
                  <a:lnTo>
                    <a:pt x="871" y="233"/>
                  </a:lnTo>
                  <a:lnTo>
                    <a:pt x="874" y="231"/>
                  </a:lnTo>
                  <a:lnTo>
                    <a:pt x="875" y="231"/>
                  </a:lnTo>
                  <a:lnTo>
                    <a:pt x="881" y="225"/>
                  </a:lnTo>
                  <a:lnTo>
                    <a:pt x="882" y="225"/>
                  </a:lnTo>
                  <a:lnTo>
                    <a:pt x="884" y="222"/>
                  </a:lnTo>
                  <a:lnTo>
                    <a:pt x="886" y="222"/>
                  </a:lnTo>
                  <a:lnTo>
                    <a:pt x="886" y="221"/>
                  </a:lnTo>
                  <a:lnTo>
                    <a:pt x="888" y="221"/>
                  </a:lnTo>
                  <a:lnTo>
                    <a:pt x="890" y="219"/>
                  </a:lnTo>
                  <a:lnTo>
                    <a:pt x="894" y="219"/>
                  </a:lnTo>
                  <a:lnTo>
                    <a:pt x="896" y="217"/>
                  </a:lnTo>
                  <a:lnTo>
                    <a:pt x="901" y="216"/>
                  </a:lnTo>
                  <a:close/>
                  <a:moveTo>
                    <a:pt x="939" y="210"/>
                  </a:moveTo>
                  <a:lnTo>
                    <a:pt x="940" y="210"/>
                  </a:lnTo>
                  <a:lnTo>
                    <a:pt x="940" y="211"/>
                  </a:lnTo>
                  <a:lnTo>
                    <a:pt x="942" y="211"/>
                  </a:lnTo>
                  <a:lnTo>
                    <a:pt x="942" y="213"/>
                  </a:lnTo>
                  <a:lnTo>
                    <a:pt x="944" y="213"/>
                  </a:lnTo>
                  <a:lnTo>
                    <a:pt x="945" y="214"/>
                  </a:lnTo>
                  <a:lnTo>
                    <a:pt x="946" y="214"/>
                  </a:lnTo>
                  <a:lnTo>
                    <a:pt x="946" y="215"/>
                  </a:lnTo>
                  <a:lnTo>
                    <a:pt x="948" y="216"/>
                  </a:lnTo>
                  <a:lnTo>
                    <a:pt x="946" y="217"/>
                  </a:lnTo>
                  <a:lnTo>
                    <a:pt x="949" y="217"/>
                  </a:lnTo>
                  <a:lnTo>
                    <a:pt x="949" y="220"/>
                  </a:lnTo>
                  <a:lnTo>
                    <a:pt x="950" y="221"/>
                  </a:lnTo>
                  <a:lnTo>
                    <a:pt x="949" y="221"/>
                  </a:lnTo>
                  <a:lnTo>
                    <a:pt x="949" y="225"/>
                  </a:lnTo>
                  <a:lnTo>
                    <a:pt x="946" y="225"/>
                  </a:lnTo>
                  <a:lnTo>
                    <a:pt x="943" y="223"/>
                  </a:lnTo>
                  <a:lnTo>
                    <a:pt x="937" y="219"/>
                  </a:lnTo>
                  <a:lnTo>
                    <a:pt x="934" y="217"/>
                  </a:lnTo>
                  <a:lnTo>
                    <a:pt x="933" y="217"/>
                  </a:lnTo>
                  <a:lnTo>
                    <a:pt x="930" y="219"/>
                  </a:lnTo>
                  <a:lnTo>
                    <a:pt x="928" y="217"/>
                  </a:lnTo>
                  <a:lnTo>
                    <a:pt x="928" y="216"/>
                  </a:lnTo>
                  <a:lnTo>
                    <a:pt x="930" y="215"/>
                  </a:lnTo>
                  <a:lnTo>
                    <a:pt x="928" y="215"/>
                  </a:lnTo>
                  <a:lnTo>
                    <a:pt x="927" y="214"/>
                  </a:lnTo>
                  <a:lnTo>
                    <a:pt x="927" y="213"/>
                  </a:lnTo>
                  <a:lnTo>
                    <a:pt x="928" y="211"/>
                  </a:lnTo>
                  <a:lnTo>
                    <a:pt x="938" y="211"/>
                  </a:lnTo>
                  <a:lnTo>
                    <a:pt x="939" y="210"/>
                  </a:lnTo>
                  <a:close/>
                  <a:moveTo>
                    <a:pt x="794" y="182"/>
                  </a:moveTo>
                  <a:lnTo>
                    <a:pt x="795" y="183"/>
                  </a:lnTo>
                  <a:lnTo>
                    <a:pt x="794" y="184"/>
                  </a:lnTo>
                  <a:lnTo>
                    <a:pt x="793" y="184"/>
                  </a:lnTo>
                  <a:lnTo>
                    <a:pt x="791" y="183"/>
                  </a:lnTo>
                  <a:lnTo>
                    <a:pt x="794" y="182"/>
                  </a:lnTo>
                  <a:close/>
                  <a:moveTo>
                    <a:pt x="799" y="171"/>
                  </a:moveTo>
                  <a:lnTo>
                    <a:pt x="800" y="171"/>
                  </a:lnTo>
                  <a:lnTo>
                    <a:pt x="800" y="172"/>
                  </a:lnTo>
                  <a:lnTo>
                    <a:pt x="799" y="171"/>
                  </a:lnTo>
                  <a:close/>
                  <a:moveTo>
                    <a:pt x="850" y="75"/>
                  </a:moveTo>
                  <a:lnTo>
                    <a:pt x="851" y="77"/>
                  </a:lnTo>
                  <a:lnTo>
                    <a:pt x="851" y="78"/>
                  </a:lnTo>
                  <a:lnTo>
                    <a:pt x="850" y="78"/>
                  </a:lnTo>
                  <a:lnTo>
                    <a:pt x="849" y="77"/>
                  </a:lnTo>
                  <a:lnTo>
                    <a:pt x="850" y="75"/>
                  </a:lnTo>
                  <a:close/>
                  <a:moveTo>
                    <a:pt x="392" y="74"/>
                  </a:moveTo>
                  <a:lnTo>
                    <a:pt x="393" y="74"/>
                  </a:lnTo>
                  <a:lnTo>
                    <a:pt x="393" y="75"/>
                  </a:lnTo>
                  <a:lnTo>
                    <a:pt x="392" y="77"/>
                  </a:lnTo>
                  <a:lnTo>
                    <a:pt x="390" y="77"/>
                  </a:lnTo>
                  <a:lnTo>
                    <a:pt x="390" y="75"/>
                  </a:lnTo>
                  <a:lnTo>
                    <a:pt x="391" y="75"/>
                  </a:lnTo>
                  <a:lnTo>
                    <a:pt x="392" y="74"/>
                  </a:lnTo>
                  <a:close/>
                  <a:moveTo>
                    <a:pt x="435" y="4"/>
                  </a:moveTo>
                  <a:lnTo>
                    <a:pt x="436" y="4"/>
                  </a:lnTo>
                  <a:lnTo>
                    <a:pt x="436" y="5"/>
                  </a:lnTo>
                  <a:lnTo>
                    <a:pt x="435" y="4"/>
                  </a:lnTo>
                  <a:close/>
                  <a:moveTo>
                    <a:pt x="442" y="0"/>
                  </a:moveTo>
                  <a:lnTo>
                    <a:pt x="443" y="0"/>
                  </a:lnTo>
                  <a:lnTo>
                    <a:pt x="443" y="1"/>
                  </a:lnTo>
                  <a:lnTo>
                    <a:pt x="442" y="2"/>
                  </a:lnTo>
                  <a:lnTo>
                    <a:pt x="442" y="4"/>
                  </a:lnTo>
                  <a:lnTo>
                    <a:pt x="443" y="4"/>
                  </a:lnTo>
                  <a:lnTo>
                    <a:pt x="443" y="2"/>
                  </a:lnTo>
                  <a:lnTo>
                    <a:pt x="445" y="2"/>
                  </a:lnTo>
                  <a:lnTo>
                    <a:pt x="446" y="5"/>
                  </a:lnTo>
                  <a:lnTo>
                    <a:pt x="446" y="6"/>
                  </a:lnTo>
                  <a:lnTo>
                    <a:pt x="447" y="5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454" y="6"/>
                  </a:lnTo>
                  <a:lnTo>
                    <a:pt x="456" y="6"/>
                  </a:lnTo>
                  <a:lnTo>
                    <a:pt x="459" y="11"/>
                  </a:lnTo>
                  <a:lnTo>
                    <a:pt x="461" y="12"/>
                  </a:lnTo>
                  <a:lnTo>
                    <a:pt x="460" y="12"/>
                  </a:lnTo>
                  <a:lnTo>
                    <a:pt x="460" y="13"/>
                  </a:lnTo>
                  <a:lnTo>
                    <a:pt x="471" y="13"/>
                  </a:lnTo>
                  <a:lnTo>
                    <a:pt x="471" y="14"/>
                  </a:lnTo>
                  <a:lnTo>
                    <a:pt x="470" y="16"/>
                  </a:lnTo>
                  <a:lnTo>
                    <a:pt x="470" y="18"/>
                  </a:lnTo>
                  <a:lnTo>
                    <a:pt x="471" y="17"/>
                  </a:lnTo>
                  <a:lnTo>
                    <a:pt x="471" y="14"/>
                  </a:lnTo>
                  <a:lnTo>
                    <a:pt x="472" y="13"/>
                  </a:lnTo>
                  <a:lnTo>
                    <a:pt x="484" y="13"/>
                  </a:lnTo>
                  <a:lnTo>
                    <a:pt x="486" y="12"/>
                  </a:lnTo>
                  <a:lnTo>
                    <a:pt x="489" y="12"/>
                  </a:lnTo>
                  <a:lnTo>
                    <a:pt x="491" y="13"/>
                  </a:lnTo>
                  <a:lnTo>
                    <a:pt x="492" y="14"/>
                  </a:lnTo>
                  <a:lnTo>
                    <a:pt x="492" y="13"/>
                  </a:lnTo>
                  <a:lnTo>
                    <a:pt x="495" y="13"/>
                  </a:lnTo>
                  <a:lnTo>
                    <a:pt x="495" y="12"/>
                  </a:lnTo>
                  <a:lnTo>
                    <a:pt x="496" y="13"/>
                  </a:lnTo>
                  <a:lnTo>
                    <a:pt x="501" y="13"/>
                  </a:lnTo>
                  <a:lnTo>
                    <a:pt x="501" y="12"/>
                  </a:lnTo>
                  <a:lnTo>
                    <a:pt x="503" y="12"/>
                  </a:lnTo>
                  <a:lnTo>
                    <a:pt x="504" y="11"/>
                  </a:lnTo>
                  <a:lnTo>
                    <a:pt x="505" y="12"/>
                  </a:lnTo>
                  <a:lnTo>
                    <a:pt x="507" y="12"/>
                  </a:lnTo>
                  <a:lnTo>
                    <a:pt x="510" y="13"/>
                  </a:lnTo>
                  <a:lnTo>
                    <a:pt x="510" y="12"/>
                  </a:lnTo>
                  <a:lnTo>
                    <a:pt x="511" y="13"/>
                  </a:lnTo>
                  <a:lnTo>
                    <a:pt x="511" y="12"/>
                  </a:lnTo>
                  <a:lnTo>
                    <a:pt x="517" y="12"/>
                  </a:lnTo>
                  <a:lnTo>
                    <a:pt x="518" y="11"/>
                  </a:lnTo>
                  <a:lnTo>
                    <a:pt x="517" y="11"/>
                  </a:lnTo>
                  <a:lnTo>
                    <a:pt x="517" y="10"/>
                  </a:lnTo>
                  <a:lnTo>
                    <a:pt x="518" y="10"/>
                  </a:lnTo>
                  <a:lnTo>
                    <a:pt x="517" y="8"/>
                  </a:lnTo>
                  <a:lnTo>
                    <a:pt x="520" y="8"/>
                  </a:lnTo>
                  <a:lnTo>
                    <a:pt x="520" y="7"/>
                  </a:lnTo>
                  <a:lnTo>
                    <a:pt x="521" y="7"/>
                  </a:lnTo>
                  <a:lnTo>
                    <a:pt x="522" y="8"/>
                  </a:lnTo>
                  <a:lnTo>
                    <a:pt x="523" y="8"/>
                  </a:lnTo>
                  <a:lnTo>
                    <a:pt x="526" y="12"/>
                  </a:lnTo>
                  <a:lnTo>
                    <a:pt x="526" y="13"/>
                  </a:lnTo>
                  <a:lnTo>
                    <a:pt x="540" y="13"/>
                  </a:lnTo>
                  <a:lnTo>
                    <a:pt x="540" y="14"/>
                  </a:lnTo>
                  <a:lnTo>
                    <a:pt x="539" y="16"/>
                  </a:lnTo>
                  <a:lnTo>
                    <a:pt x="541" y="16"/>
                  </a:lnTo>
                  <a:lnTo>
                    <a:pt x="541" y="14"/>
                  </a:lnTo>
                  <a:lnTo>
                    <a:pt x="544" y="14"/>
                  </a:lnTo>
                  <a:lnTo>
                    <a:pt x="547" y="17"/>
                  </a:lnTo>
                  <a:lnTo>
                    <a:pt x="548" y="17"/>
                  </a:lnTo>
                  <a:lnTo>
                    <a:pt x="552" y="18"/>
                  </a:lnTo>
                  <a:lnTo>
                    <a:pt x="554" y="18"/>
                  </a:lnTo>
                  <a:lnTo>
                    <a:pt x="557" y="19"/>
                  </a:lnTo>
                  <a:lnTo>
                    <a:pt x="558" y="19"/>
                  </a:lnTo>
                  <a:lnTo>
                    <a:pt x="558" y="18"/>
                  </a:lnTo>
                  <a:lnTo>
                    <a:pt x="559" y="18"/>
                  </a:lnTo>
                  <a:lnTo>
                    <a:pt x="560" y="19"/>
                  </a:lnTo>
                  <a:lnTo>
                    <a:pt x="563" y="19"/>
                  </a:lnTo>
                  <a:lnTo>
                    <a:pt x="566" y="22"/>
                  </a:lnTo>
                  <a:lnTo>
                    <a:pt x="567" y="22"/>
                  </a:lnTo>
                  <a:lnTo>
                    <a:pt x="577" y="23"/>
                  </a:lnTo>
                  <a:lnTo>
                    <a:pt x="578" y="24"/>
                  </a:lnTo>
                  <a:lnTo>
                    <a:pt x="579" y="23"/>
                  </a:lnTo>
                  <a:lnTo>
                    <a:pt x="582" y="23"/>
                  </a:lnTo>
                  <a:lnTo>
                    <a:pt x="582" y="24"/>
                  </a:lnTo>
                  <a:lnTo>
                    <a:pt x="583" y="23"/>
                  </a:lnTo>
                  <a:lnTo>
                    <a:pt x="590" y="23"/>
                  </a:lnTo>
                  <a:lnTo>
                    <a:pt x="591" y="22"/>
                  </a:lnTo>
                  <a:lnTo>
                    <a:pt x="594" y="20"/>
                  </a:lnTo>
                  <a:lnTo>
                    <a:pt x="597" y="20"/>
                  </a:lnTo>
                  <a:lnTo>
                    <a:pt x="597" y="19"/>
                  </a:lnTo>
                  <a:lnTo>
                    <a:pt x="598" y="19"/>
                  </a:lnTo>
                  <a:lnTo>
                    <a:pt x="600" y="20"/>
                  </a:lnTo>
                  <a:lnTo>
                    <a:pt x="600" y="19"/>
                  </a:lnTo>
                  <a:lnTo>
                    <a:pt x="601" y="18"/>
                  </a:lnTo>
                  <a:lnTo>
                    <a:pt x="603" y="18"/>
                  </a:lnTo>
                  <a:lnTo>
                    <a:pt x="604" y="17"/>
                  </a:lnTo>
                  <a:lnTo>
                    <a:pt x="607" y="17"/>
                  </a:lnTo>
                  <a:lnTo>
                    <a:pt x="608" y="18"/>
                  </a:lnTo>
                  <a:lnTo>
                    <a:pt x="605" y="19"/>
                  </a:lnTo>
                  <a:lnTo>
                    <a:pt x="604" y="20"/>
                  </a:lnTo>
                  <a:lnTo>
                    <a:pt x="605" y="20"/>
                  </a:lnTo>
                  <a:lnTo>
                    <a:pt x="605" y="22"/>
                  </a:lnTo>
                  <a:lnTo>
                    <a:pt x="607" y="22"/>
                  </a:lnTo>
                  <a:lnTo>
                    <a:pt x="607" y="20"/>
                  </a:lnTo>
                  <a:lnTo>
                    <a:pt x="608" y="19"/>
                  </a:lnTo>
                  <a:lnTo>
                    <a:pt x="609" y="20"/>
                  </a:lnTo>
                  <a:lnTo>
                    <a:pt x="609" y="19"/>
                  </a:lnTo>
                  <a:lnTo>
                    <a:pt x="610" y="18"/>
                  </a:lnTo>
                  <a:lnTo>
                    <a:pt x="611" y="18"/>
                  </a:lnTo>
                  <a:lnTo>
                    <a:pt x="611" y="17"/>
                  </a:lnTo>
                  <a:lnTo>
                    <a:pt x="613" y="17"/>
                  </a:lnTo>
                  <a:lnTo>
                    <a:pt x="616" y="16"/>
                  </a:lnTo>
                  <a:lnTo>
                    <a:pt x="617" y="16"/>
                  </a:lnTo>
                  <a:lnTo>
                    <a:pt x="617" y="17"/>
                  </a:lnTo>
                  <a:lnTo>
                    <a:pt x="619" y="17"/>
                  </a:lnTo>
                  <a:lnTo>
                    <a:pt x="619" y="18"/>
                  </a:lnTo>
                  <a:lnTo>
                    <a:pt x="622" y="18"/>
                  </a:lnTo>
                  <a:lnTo>
                    <a:pt x="622" y="20"/>
                  </a:lnTo>
                  <a:lnTo>
                    <a:pt x="621" y="20"/>
                  </a:lnTo>
                  <a:lnTo>
                    <a:pt x="621" y="19"/>
                  </a:lnTo>
                  <a:lnTo>
                    <a:pt x="620" y="19"/>
                  </a:lnTo>
                  <a:lnTo>
                    <a:pt x="620" y="20"/>
                  </a:lnTo>
                  <a:lnTo>
                    <a:pt x="621" y="22"/>
                  </a:lnTo>
                  <a:lnTo>
                    <a:pt x="621" y="20"/>
                  </a:lnTo>
                  <a:lnTo>
                    <a:pt x="622" y="22"/>
                  </a:lnTo>
                  <a:lnTo>
                    <a:pt x="627" y="22"/>
                  </a:lnTo>
                  <a:lnTo>
                    <a:pt x="629" y="23"/>
                  </a:lnTo>
                  <a:lnTo>
                    <a:pt x="632" y="23"/>
                  </a:lnTo>
                  <a:lnTo>
                    <a:pt x="634" y="25"/>
                  </a:lnTo>
                  <a:lnTo>
                    <a:pt x="635" y="25"/>
                  </a:lnTo>
                  <a:lnTo>
                    <a:pt x="636" y="24"/>
                  </a:lnTo>
                  <a:lnTo>
                    <a:pt x="640" y="28"/>
                  </a:lnTo>
                  <a:lnTo>
                    <a:pt x="640" y="25"/>
                  </a:lnTo>
                  <a:lnTo>
                    <a:pt x="639" y="24"/>
                  </a:lnTo>
                  <a:lnTo>
                    <a:pt x="640" y="24"/>
                  </a:lnTo>
                  <a:lnTo>
                    <a:pt x="640" y="23"/>
                  </a:lnTo>
                  <a:lnTo>
                    <a:pt x="642" y="22"/>
                  </a:lnTo>
                  <a:lnTo>
                    <a:pt x="642" y="20"/>
                  </a:lnTo>
                  <a:lnTo>
                    <a:pt x="648" y="20"/>
                  </a:lnTo>
                  <a:lnTo>
                    <a:pt x="650" y="19"/>
                  </a:lnTo>
                  <a:lnTo>
                    <a:pt x="651" y="19"/>
                  </a:lnTo>
                  <a:lnTo>
                    <a:pt x="652" y="20"/>
                  </a:lnTo>
                  <a:lnTo>
                    <a:pt x="652" y="22"/>
                  </a:lnTo>
                  <a:lnTo>
                    <a:pt x="653" y="22"/>
                  </a:lnTo>
                  <a:lnTo>
                    <a:pt x="653" y="24"/>
                  </a:lnTo>
                  <a:lnTo>
                    <a:pt x="654" y="23"/>
                  </a:lnTo>
                  <a:lnTo>
                    <a:pt x="654" y="22"/>
                  </a:lnTo>
                  <a:lnTo>
                    <a:pt x="656" y="22"/>
                  </a:lnTo>
                  <a:lnTo>
                    <a:pt x="657" y="23"/>
                  </a:lnTo>
                  <a:lnTo>
                    <a:pt x="659" y="24"/>
                  </a:lnTo>
                  <a:lnTo>
                    <a:pt x="663" y="24"/>
                  </a:lnTo>
                  <a:lnTo>
                    <a:pt x="663" y="25"/>
                  </a:lnTo>
                  <a:lnTo>
                    <a:pt x="667" y="28"/>
                  </a:lnTo>
                  <a:lnTo>
                    <a:pt x="675" y="28"/>
                  </a:lnTo>
                  <a:lnTo>
                    <a:pt x="675" y="29"/>
                  </a:lnTo>
                  <a:lnTo>
                    <a:pt x="677" y="29"/>
                  </a:lnTo>
                  <a:lnTo>
                    <a:pt x="678" y="28"/>
                  </a:lnTo>
                  <a:lnTo>
                    <a:pt x="679" y="28"/>
                  </a:lnTo>
                  <a:lnTo>
                    <a:pt x="683" y="26"/>
                  </a:lnTo>
                  <a:lnTo>
                    <a:pt x="685" y="26"/>
                  </a:lnTo>
                  <a:lnTo>
                    <a:pt x="687" y="28"/>
                  </a:lnTo>
                  <a:lnTo>
                    <a:pt x="687" y="26"/>
                  </a:lnTo>
                  <a:lnTo>
                    <a:pt x="685" y="26"/>
                  </a:lnTo>
                  <a:lnTo>
                    <a:pt x="688" y="25"/>
                  </a:lnTo>
                  <a:lnTo>
                    <a:pt x="690" y="23"/>
                  </a:lnTo>
                  <a:lnTo>
                    <a:pt x="691" y="23"/>
                  </a:lnTo>
                  <a:lnTo>
                    <a:pt x="691" y="26"/>
                  </a:lnTo>
                  <a:lnTo>
                    <a:pt x="692" y="26"/>
                  </a:lnTo>
                  <a:lnTo>
                    <a:pt x="692" y="29"/>
                  </a:lnTo>
                  <a:lnTo>
                    <a:pt x="695" y="29"/>
                  </a:lnTo>
                  <a:lnTo>
                    <a:pt x="696" y="28"/>
                  </a:lnTo>
                  <a:lnTo>
                    <a:pt x="697" y="29"/>
                  </a:lnTo>
                  <a:lnTo>
                    <a:pt x="697" y="31"/>
                  </a:lnTo>
                  <a:lnTo>
                    <a:pt x="700" y="31"/>
                  </a:lnTo>
                  <a:lnTo>
                    <a:pt x="701" y="30"/>
                  </a:lnTo>
                  <a:lnTo>
                    <a:pt x="701" y="29"/>
                  </a:lnTo>
                  <a:lnTo>
                    <a:pt x="702" y="29"/>
                  </a:lnTo>
                  <a:lnTo>
                    <a:pt x="703" y="30"/>
                  </a:lnTo>
                  <a:lnTo>
                    <a:pt x="706" y="31"/>
                  </a:lnTo>
                  <a:lnTo>
                    <a:pt x="706" y="30"/>
                  </a:lnTo>
                  <a:lnTo>
                    <a:pt x="707" y="30"/>
                  </a:lnTo>
                  <a:lnTo>
                    <a:pt x="708" y="31"/>
                  </a:lnTo>
                  <a:lnTo>
                    <a:pt x="708" y="36"/>
                  </a:lnTo>
                  <a:lnTo>
                    <a:pt x="707" y="38"/>
                  </a:lnTo>
                  <a:lnTo>
                    <a:pt x="704" y="41"/>
                  </a:lnTo>
                  <a:lnTo>
                    <a:pt x="704" y="42"/>
                  </a:lnTo>
                  <a:lnTo>
                    <a:pt x="706" y="43"/>
                  </a:lnTo>
                  <a:lnTo>
                    <a:pt x="707" y="43"/>
                  </a:lnTo>
                  <a:lnTo>
                    <a:pt x="708" y="44"/>
                  </a:lnTo>
                  <a:lnTo>
                    <a:pt x="709" y="44"/>
                  </a:lnTo>
                  <a:lnTo>
                    <a:pt x="709" y="42"/>
                  </a:lnTo>
                  <a:lnTo>
                    <a:pt x="710" y="41"/>
                  </a:lnTo>
                  <a:lnTo>
                    <a:pt x="710" y="39"/>
                  </a:lnTo>
                  <a:lnTo>
                    <a:pt x="712" y="39"/>
                  </a:lnTo>
                  <a:lnTo>
                    <a:pt x="712" y="42"/>
                  </a:lnTo>
                  <a:lnTo>
                    <a:pt x="713" y="42"/>
                  </a:lnTo>
                  <a:lnTo>
                    <a:pt x="713" y="43"/>
                  </a:lnTo>
                  <a:lnTo>
                    <a:pt x="715" y="43"/>
                  </a:lnTo>
                  <a:lnTo>
                    <a:pt x="718" y="44"/>
                  </a:lnTo>
                  <a:lnTo>
                    <a:pt x="719" y="45"/>
                  </a:lnTo>
                  <a:lnTo>
                    <a:pt x="721" y="45"/>
                  </a:lnTo>
                  <a:lnTo>
                    <a:pt x="722" y="47"/>
                  </a:lnTo>
                  <a:lnTo>
                    <a:pt x="723" y="47"/>
                  </a:lnTo>
                  <a:lnTo>
                    <a:pt x="726" y="48"/>
                  </a:lnTo>
                  <a:lnTo>
                    <a:pt x="727" y="49"/>
                  </a:lnTo>
                  <a:lnTo>
                    <a:pt x="731" y="49"/>
                  </a:lnTo>
                  <a:lnTo>
                    <a:pt x="734" y="48"/>
                  </a:lnTo>
                  <a:lnTo>
                    <a:pt x="735" y="49"/>
                  </a:lnTo>
                  <a:lnTo>
                    <a:pt x="735" y="53"/>
                  </a:lnTo>
                  <a:lnTo>
                    <a:pt x="738" y="53"/>
                  </a:lnTo>
                  <a:lnTo>
                    <a:pt x="739" y="54"/>
                  </a:lnTo>
                  <a:lnTo>
                    <a:pt x="740" y="54"/>
                  </a:lnTo>
                  <a:lnTo>
                    <a:pt x="741" y="56"/>
                  </a:lnTo>
                  <a:lnTo>
                    <a:pt x="741" y="57"/>
                  </a:lnTo>
                  <a:lnTo>
                    <a:pt x="743" y="57"/>
                  </a:lnTo>
                  <a:lnTo>
                    <a:pt x="743" y="59"/>
                  </a:lnTo>
                  <a:lnTo>
                    <a:pt x="744" y="59"/>
                  </a:lnTo>
                  <a:lnTo>
                    <a:pt x="745" y="56"/>
                  </a:lnTo>
                  <a:lnTo>
                    <a:pt x="747" y="57"/>
                  </a:lnTo>
                  <a:lnTo>
                    <a:pt x="750" y="57"/>
                  </a:lnTo>
                  <a:lnTo>
                    <a:pt x="752" y="55"/>
                  </a:lnTo>
                  <a:lnTo>
                    <a:pt x="752" y="56"/>
                  </a:lnTo>
                  <a:lnTo>
                    <a:pt x="753" y="56"/>
                  </a:lnTo>
                  <a:lnTo>
                    <a:pt x="753" y="55"/>
                  </a:lnTo>
                  <a:lnTo>
                    <a:pt x="754" y="55"/>
                  </a:lnTo>
                  <a:lnTo>
                    <a:pt x="758" y="59"/>
                  </a:lnTo>
                  <a:lnTo>
                    <a:pt x="759" y="57"/>
                  </a:lnTo>
                  <a:lnTo>
                    <a:pt x="760" y="57"/>
                  </a:lnTo>
                  <a:lnTo>
                    <a:pt x="760" y="60"/>
                  </a:lnTo>
                  <a:lnTo>
                    <a:pt x="762" y="61"/>
                  </a:lnTo>
                  <a:lnTo>
                    <a:pt x="762" y="62"/>
                  </a:lnTo>
                  <a:lnTo>
                    <a:pt x="763" y="62"/>
                  </a:lnTo>
                  <a:lnTo>
                    <a:pt x="763" y="63"/>
                  </a:lnTo>
                  <a:lnTo>
                    <a:pt x="766" y="63"/>
                  </a:lnTo>
                  <a:lnTo>
                    <a:pt x="770" y="62"/>
                  </a:lnTo>
                  <a:lnTo>
                    <a:pt x="772" y="62"/>
                  </a:lnTo>
                  <a:lnTo>
                    <a:pt x="774" y="61"/>
                  </a:lnTo>
                  <a:lnTo>
                    <a:pt x="776" y="62"/>
                  </a:lnTo>
                  <a:lnTo>
                    <a:pt x="777" y="62"/>
                  </a:lnTo>
                  <a:lnTo>
                    <a:pt x="778" y="63"/>
                  </a:lnTo>
                  <a:lnTo>
                    <a:pt x="778" y="65"/>
                  </a:lnTo>
                  <a:lnTo>
                    <a:pt x="779" y="65"/>
                  </a:lnTo>
                  <a:lnTo>
                    <a:pt x="781" y="63"/>
                  </a:lnTo>
                  <a:lnTo>
                    <a:pt x="781" y="62"/>
                  </a:lnTo>
                  <a:lnTo>
                    <a:pt x="782" y="62"/>
                  </a:lnTo>
                  <a:lnTo>
                    <a:pt x="783" y="63"/>
                  </a:lnTo>
                  <a:lnTo>
                    <a:pt x="795" y="63"/>
                  </a:lnTo>
                  <a:lnTo>
                    <a:pt x="795" y="61"/>
                  </a:lnTo>
                  <a:lnTo>
                    <a:pt x="794" y="61"/>
                  </a:lnTo>
                  <a:lnTo>
                    <a:pt x="794" y="60"/>
                  </a:lnTo>
                  <a:lnTo>
                    <a:pt x="795" y="60"/>
                  </a:lnTo>
                  <a:lnTo>
                    <a:pt x="794" y="59"/>
                  </a:lnTo>
                  <a:lnTo>
                    <a:pt x="795" y="57"/>
                  </a:lnTo>
                  <a:lnTo>
                    <a:pt x="795" y="55"/>
                  </a:lnTo>
                  <a:lnTo>
                    <a:pt x="801" y="55"/>
                  </a:lnTo>
                  <a:lnTo>
                    <a:pt x="803" y="56"/>
                  </a:lnTo>
                  <a:lnTo>
                    <a:pt x="805" y="57"/>
                  </a:lnTo>
                  <a:lnTo>
                    <a:pt x="807" y="57"/>
                  </a:lnTo>
                  <a:lnTo>
                    <a:pt x="808" y="59"/>
                  </a:lnTo>
                  <a:lnTo>
                    <a:pt x="813" y="59"/>
                  </a:lnTo>
                  <a:lnTo>
                    <a:pt x="814" y="60"/>
                  </a:lnTo>
                  <a:lnTo>
                    <a:pt x="814" y="61"/>
                  </a:lnTo>
                  <a:lnTo>
                    <a:pt x="815" y="62"/>
                  </a:lnTo>
                  <a:lnTo>
                    <a:pt x="824" y="62"/>
                  </a:lnTo>
                  <a:lnTo>
                    <a:pt x="824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6" y="66"/>
                  </a:lnTo>
                  <a:lnTo>
                    <a:pt x="827" y="68"/>
                  </a:lnTo>
                  <a:lnTo>
                    <a:pt x="827" y="71"/>
                  </a:lnTo>
                  <a:lnTo>
                    <a:pt x="826" y="72"/>
                  </a:lnTo>
                  <a:lnTo>
                    <a:pt x="826" y="73"/>
                  </a:lnTo>
                  <a:lnTo>
                    <a:pt x="828" y="73"/>
                  </a:lnTo>
                  <a:lnTo>
                    <a:pt x="828" y="74"/>
                  </a:lnTo>
                  <a:lnTo>
                    <a:pt x="827" y="74"/>
                  </a:lnTo>
                  <a:lnTo>
                    <a:pt x="826" y="75"/>
                  </a:lnTo>
                  <a:lnTo>
                    <a:pt x="827" y="77"/>
                  </a:lnTo>
                  <a:lnTo>
                    <a:pt x="827" y="78"/>
                  </a:lnTo>
                  <a:lnTo>
                    <a:pt x="828" y="78"/>
                  </a:lnTo>
                  <a:lnTo>
                    <a:pt x="831" y="79"/>
                  </a:lnTo>
                  <a:lnTo>
                    <a:pt x="832" y="78"/>
                  </a:lnTo>
                  <a:lnTo>
                    <a:pt x="834" y="77"/>
                  </a:lnTo>
                  <a:lnTo>
                    <a:pt x="836" y="77"/>
                  </a:lnTo>
                  <a:lnTo>
                    <a:pt x="837" y="74"/>
                  </a:lnTo>
                  <a:lnTo>
                    <a:pt x="838" y="75"/>
                  </a:lnTo>
                  <a:lnTo>
                    <a:pt x="839" y="74"/>
                  </a:lnTo>
                  <a:lnTo>
                    <a:pt x="840" y="75"/>
                  </a:lnTo>
                  <a:lnTo>
                    <a:pt x="844" y="75"/>
                  </a:lnTo>
                  <a:lnTo>
                    <a:pt x="846" y="78"/>
                  </a:lnTo>
                  <a:lnTo>
                    <a:pt x="849" y="78"/>
                  </a:lnTo>
                  <a:lnTo>
                    <a:pt x="849" y="79"/>
                  </a:lnTo>
                  <a:lnTo>
                    <a:pt x="850" y="81"/>
                  </a:lnTo>
                  <a:lnTo>
                    <a:pt x="851" y="82"/>
                  </a:lnTo>
                  <a:lnTo>
                    <a:pt x="855" y="82"/>
                  </a:lnTo>
                  <a:lnTo>
                    <a:pt x="855" y="81"/>
                  </a:lnTo>
                  <a:lnTo>
                    <a:pt x="856" y="81"/>
                  </a:lnTo>
                  <a:lnTo>
                    <a:pt x="856" y="80"/>
                  </a:lnTo>
                  <a:lnTo>
                    <a:pt x="857" y="79"/>
                  </a:lnTo>
                  <a:lnTo>
                    <a:pt x="864" y="79"/>
                  </a:lnTo>
                  <a:lnTo>
                    <a:pt x="868" y="80"/>
                  </a:lnTo>
                  <a:lnTo>
                    <a:pt x="871" y="84"/>
                  </a:lnTo>
                  <a:lnTo>
                    <a:pt x="874" y="84"/>
                  </a:lnTo>
                  <a:lnTo>
                    <a:pt x="874" y="82"/>
                  </a:lnTo>
                  <a:lnTo>
                    <a:pt x="875" y="82"/>
                  </a:lnTo>
                  <a:lnTo>
                    <a:pt x="877" y="84"/>
                  </a:lnTo>
                  <a:lnTo>
                    <a:pt x="880" y="84"/>
                  </a:lnTo>
                  <a:lnTo>
                    <a:pt x="878" y="82"/>
                  </a:lnTo>
                  <a:lnTo>
                    <a:pt x="878" y="81"/>
                  </a:lnTo>
                  <a:lnTo>
                    <a:pt x="881" y="80"/>
                  </a:lnTo>
                  <a:lnTo>
                    <a:pt x="881" y="79"/>
                  </a:lnTo>
                  <a:lnTo>
                    <a:pt x="886" y="79"/>
                  </a:lnTo>
                  <a:lnTo>
                    <a:pt x="887" y="78"/>
                  </a:lnTo>
                  <a:lnTo>
                    <a:pt x="889" y="78"/>
                  </a:lnTo>
                  <a:lnTo>
                    <a:pt x="889" y="77"/>
                  </a:lnTo>
                  <a:lnTo>
                    <a:pt x="895" y="77"/>
                  </a:lnTo>
                  <a:lnTo>
                    <a:pt x="895" y="78"/>
                  </a:lnTo>
                  <a:lnTo>
                    <a:pt x="896" y="78"/>
                  </a:lnTo>
                  <a:lnTo>
                    <a:pt x="897" y="79"/>
                  </a:lnTo>
                  <a:lnTo>
                    <a:pt x="900" y="79"/>
                  </a:lnTo>
                  <a:lnTo>
                    <a:pt x="901" y="78"/>
                  </a:lnTo>
                  <a:lnTo>
                    <a:pt x="901" y="82"/>
                  </a:lnTo>
                  <a:lnTo>
                    <a:pt x="902" y="84"/>
                  </a:lnTo>
                  <a:lnTo>
                    <a:pt x="906" y="84"/>
                  </a:lnTo>
                  <a:lnTo>
                    <a:pt x="907" y="85"/>
                  </a:lnTo>
                  <a:lnTo>
                    <a:pt x="906" y="86"/>
                  </a:lnTo>
                  <a:lnTo>
                    <a:pt x="906" y="88"/>
                  </a:lnTo>
                  <a:lnTo>
                    <a:pt x="905" y="88"/>
                  </a:lnTo>
                  <a:lnTo>
                    <a:pt x="905" y="90"/>
                  </a:lnTo>
                  <a:lnTo>
                    <a:pt x="903" y="88"/>
                  </a:lnTo>
                  <a:lnTo>
                    <a:pt x="902" y="90"/>
                  </a:lnTo>
                  <a:lnTo>
                    <a:pt x="901" y="88"/>
                  </a:lnTo>
                  <a:lnTo>
                    <a:pt x="900" y="88"/>
                  </a:lnTo>
                  <a:lnTo>
                    <a:pt x="899" y="90"/>
                  </a:lnTo>
                  <a:lnTo>
                    <a:pt x="899" y="94"/>
                  </a:lnTo>
                  <a:lnTo>
                    <a:pt x="901" y="97"/>
                  </a:lnTo>
                  <a:lnTo>
                    <a:pt x="901" y="98"/>
                  </a:lnTo>
                  <a:lnTo>
                    <a:pt x="902" y="99"/>
                  </a:lnTo>
                  <a:lnTo>
                    <a:pt x="902" y="104"/>
                  </a:lnTo>
                  <a:lnTo>
                    <a:pt x="903" y="104"/>
                  </a:lnTo>
                  <a:lnTo>
                    <a:pt x="903" y="106"/>
                  </a:lnTo>
                  <a:lnTo>
                    <a:pt x="902" y="108"/>
                  </a:lnTo>
                  <a:lnTo>
                    <a:pt x="902" y="109"/>
                  </a:lnTo>
                  <a:lnTo>
                    <a:pt x="900" y="111"/>
                  </a:lnTo>
                  <a:lnTo>
                    <a:pt x="899" y="111"/>
                  </a:lnTo>
                  <a:lnTo>
                    <a:pt x="896" y="112"/>
                  </a:lnTo>
                  <a:lnTo>
                    <a:pt x="896" y="114"/>
                  </a:lnTo>
                  <a:lnTo>
                    <a:pt x="890" y="120"/>
                  </a:lnTo>
                  <a:lnTo>
                    <a:pt x="887" y="120"/>
                  </a:lnTo>
                  <a:lnTo>
                    <a:pt x="887" y="121"/>
                  </a:lnTo>
                  <a:lnTo>
                    <a:pt x="886" y="121"/>
                  </a:lnTo>
                  <a:lnTo>
                    <a:pt x="886" y="122"/>
                  </a:lnTo>
                  <a:lnTo>
                    <a:pt x="884" y="122"/>
                  </a:lnTo>
                  <a:lnTo>
                    <a:pt x="884" y="123"/>
                  </a:lnTo>
                  <a:lnTo>
                    <a:pt x="878" y="125"/>
                  </a:lnTo>
                  <a:lnTo>
                    <a:pt x="870" y="129"/>
                  </a:lnTo>
                  <a:lnTo>
                    <a:pt x="869" y="130"/>
                  </a:lnTo>
                  <a:lnTo>
                    <a:pt x="864" y="133"/>
                  </a:lnTo>
                  <a:lnTo>
                    <a:pt x="862" y="135"/>
                  </a:lnTo>
                  <a:lnTo>
                    <a:pt x="859" y="139"/>
                  </a:lnTo>
                  <a:lnTo>
                    <a:pt x="858" y="141"/>
                  </a:lnTo>
                  <a:lnTo>
                    <a:pt x="857" y="142"/>
                  </a:lnTo>
                  <a:lnTo>
                    <a:pt x="853" y="143"/>
                  </a:lnTo>
                  <a:lnTo>
                    <a:pt x="852" y="145"/>
                  </a:lnTo>
                  <a:lnTo>
                    <a:pt x="846" y="145"/>
                  </a:lnTo>
                  <a:lnTo>
                    <a:pt x="845" y="146"/>
                  </a:lnTo>
                  <a:lnTo>
                    <a:pt x="844" y="146"/>
                  </a:lnTo>
                  <a:lnTo>
                    <a:pt x="836" y="148"/>
                  </a:lnTo>
                  <a:lnTo>
                    <a:pt x="832" y="148"/>
                  </a:lnTo>
                  <a:lnTo>
                    <a:pt x="821" y="153"/>
                  </a:lnTo>
                  <a:lnTo>
                    <a:pt x="818" y="153"/>
                  </a:lnTo>
                  <a:lnTo>
                    <a:pt x="818" y="155"/>
                  </a:lnTo>
                  <a:lnTo>
                    <a:pt x="812" y="155"/>
                  </a:lnTo>
                  <a:lnTo>
                    <a:pt x="809" y="157"/>
                  </a:lnTo>
                  <a:lnTo>
                    <a:pt x="805" y="161"/>
                  </a:lnTo>
                  <a:lnTo>
                    <a:pt x="802" y="165"/>
                  </a:lnTo>
                  <a:lnTo>
                    <a:pt x="796" y="171"/>
                  </a:lnTo>
                  <a:lnTo>
                    <a:pt x="797" y="172"/>
                  </a:lnTo>
                  <a:lnTo>
                    <a:pt x="800" y="172"/>
                  </a:lnTo>
                  <a:lnTo>
                    <a:pt x="802" y="174"/>
                  </a:lnTo>
                  <a:lnTo>
                    <a:pt x="803" y="173"/>
                  </a:lnTo>
                  <a:lnTo>
                    <a:pt x="803" y="177"/>
                  </a:lnTo>
                  <a:lnTo>
                    <a:pt x="802" y="177"/>
                  </a:lnTo>
                  <a:lnTo>
                    <a:pt x="800" y="178"/>
                  </a:lnTo>
                  <a:lnTo>
                    <a:pt x="796" y="182"/>
                  </a:lnTo>
                  <a:lnTo>
                    <a:pt x="797" y="179"/>
                  </a:lnTo>
                  <a:lnTo>
                    <a:pt x="796" y="179"/>
                  </a:lnTo>
                  <a:lnTo>
                    <a:pt x="793" y="180"/>
                  </a:lnTo>
                  <a:lnTo>
                    <a:pt x="791" y="182"/>
                  </a:lnTo>
                  <a:lnTo>
                    <a:pt x="790" y="182"/>
                  </a:lnTo>
                  <a:lnTo>
                    <a:pt x="790" y="183"/>
                  </a:lnTo>
                  <a:lnTo>
                    <a:pt x="789" y="186"/>
                  </a:lnTo>
                  <a:lnTo>
                    <a:pt x="788" y="188"/>
                  </a:lnTo>
                  <a:lnTo>
                    <a:pt x="788" y="189"/>
                  </a:lnTo>
                  <a:lnTo>
                    <a:pt x="787" y="190"/>
                  </a:lnTo>
                  <a:lnTo>
                    <a:pt x="785" y="190"/>
                  </a:lnTo>
                  <a:lnTo>
                    <a:pt x="785" y="192"/>
                  </a:lnTo>
                  <a:lnTo>
                    <a:pt x="784" y="192"/>
                  </a:lnTo>
                  <a:lnTo>
                    <a:pt x="782" y="198"/>
                  </a:lnTo>
                  <a:lnTo>
                    <a:pt x="781" y="200"/>
                  </a:lnTo>
                  <a:lnTo>
                    <a:pt x="781" y="201"/>
                  </a:lnTo>
                  <a:lnTo>
                    <a:pt x="779" y="201"/>
                  </a:lnTo>
                  <a:lnTo>
                    <a:pt x="778" y="203"/>
                  </a:lnTo>
                  <a:lnTo>
                    <a:pt x="776" y="206"/>
                  </a:lnTo>
                  <a:lnTo>
                    <a:pt x="774" y="210"/>
                  </a:lnTo>
                  <a:lnTo>
                    <a:pt x="772" y="211"/>
                  </a:lnTo>
                  <a:lnTo>
                    <a:pt x="770" y="213"/>
                  </a:lnTo>
                  <a:lnTo>
                    <a:pt x="769" y="214"/>
                  </a:lnTo>
                  <a:lnTo>
                    <a:pt x="766" y="219"/>
                  </a:lnTo>
                  <a:lnTo>
                    <a:pt x="763" y="222"/>
                  </a:lnTo>
                  <a:lnTo>
                    <a:pt x="759" y="229"/>
                  </a:lnTo>
                  <a:lnTo>
                    <a:pt x="758" y="231"/>
                  </a:lnTo>
                  <a:lnTo>
                    <a:pt x="758" y="233"/>
                  </a:lnTo>
                  <a:lnTo>
                    <a:pt x="756" y="235"/>
                  </a:lnTo>
                  <a:lnTo>
                    <a:pt x="756" y="238"/>
                  </a:lnTo>
                  <a:lnTo>
                    <a:pt x="754" y="238"/>
                  </a:lnTo>
                  <a:lnTo>
                    <a:pt x="753" y="240"/>
                  </a:lnTo>
                  <a:lnTo>
                    <a:pt x="753" y="247"/>
                  </a:lnTo>
                  <a:lnTo>
                    <a:pt x="754" y="251"/>
                  </a:lnTo>
                  <a:lnTo>
                    <a:pt x="757" y="257"/>
                  </a:lnTo>
                  <a:lnTo>
                    <a:pt x="757" y="258"/>
                  </a:lnTo>
                  <a:lnTo>
                    <a:pt x="758" y="259"/>
                  </a:lnTo>
                  <a:lnTo>
                    <a:pt x="757" y="259"/>
                  </a:lnTo>
                  <a:lnTo>
                    <a:pt x="757" y="263"/>
                  </a:lnTo>
                  <a:lnTo>
                    <a:pt x="758" y="265"/>
                  </a:lnTo>
                  <a:lnTo>
                    <a:pt x="759" y="266"/>
                  </a:lnTo>
                  <a:lnTo>
                    <a:pt x="762" y="271"/>
                  </a:lnTo>
                  <a:lnTo>
                    <a:pt x="766" y="276"/>
                  </a:lnTo>
                  <a:lnTo>
                    <a:pt x="770" y="276"/>
                  </a:lnTo>
                  <a:lnTo>
                    <a:pt x="771" y="277"/>
                  </a:lnTo>
                  <a:lnTo>
                    <a:pt x="774" y="278"/>
                  </a:lnTo>
                  <a:lnTo>
                    <a:pt x="775" y="280"/>
                  </a:lnTo>
                  <a:lnTo>
                    <a:pt x="775" y="281"/>
                  </a:lnTo>
                  <a:lnTo>
                    <a:pt x="776" y="282"/>
                  </a:lnTo>
                  <a:lnTo>
                    <a:pt x="777" y="282"/>
                  </a:lnTo>
                  <a:lnTo>
                    <a:pt x="777" y="283"/>
                  </a:lnTo>
                  <a:lnTo>
                    <a:pt x="775" y="283"/>
                  </a:lnTo>
                  <a:lnTo>
                    <a:pt x="775" y="284"/>
                  </a:lnTo>
                  <a:lnTo>
                    <a:pt x="774" y="284"/>
                  </a:lnTo>
                  <a:lnTo>
                    <a:pt x="774" y="286"/>
                  </a:lnTo>
                  <a:lnTo>
                    <a:pt x="772" y="286"/>
                  </a:lnTo>
                  <a:lnTo>
                    <a:pt x="771" y="287"/>
                  </a:lnTo>
                  <a:lnTo>
                    <a:pt x="770" y="287"/>
                  </a:lnTo>
                  <a:lnTo>
                    <a:pt x="770" y="289"/>
                  </a:lnTo>
                  <a:lnTo>
                    <a:pt x="765" y="289"/>
                  </a:lnTo>
                  <a:lnTo>
                    <a:pt x="765" y="293"/>
                  </a:lnTo>
                  <a:lnTo>
                    <a:pt x="764" y="293"/>
                  </a:lnTo>
                  <a:lnTo>
                    <a:pt x="764" y="294"/>
                  </a:lnTo>
                  <a:lnTo>
                    <a:pt x="759" y="294"/>
                  </a:lnTo>
                  <a:lnTo>
                    <a:pt x="757" y="296"/>
                  </a:lnTo>
                  <a:lnTo>
                    <a:pt x="753" y="297"/>
                  </a:lnTo>
                  <a:lnTo>
                    <a:pt x="752" y="297"/>
                  </a:lnTo>
                  <a:lnTo>
                    <a:pt x="752" y="299"/>
                  </a:lnTo>
                  <a:lnTo>
                    <a:pt x="750" y="301"/>
                  </a:lnTo>
                  <a:lnTo>
                    <a:pt x="750" y="303"/>
                  </a:lnTo>
                  <a:lnTo>
                    <a:pt x="747" y="303"/>
                  </a:lnTo>
                  <a:lnTo>
                    <a:pt x="747" y="305"/>
                  </a:lnTo>
                  <a:lnTo>
                    <a:pt x="745" y="305"/>
                  </a:lnTo>
                  <a:lnTo>
                    <a:pt x="745" y="307"/>
                  </a:lnTo>
                  <a:lnTo>
                    <a:pt x="746" y="312"/>
                  </a:lnTo>
                  <a:lnTo>
                    <a:pt x="745" y="312"/>
                  </a:lnTo>
                  <a:lnTo>
                    <a:pt x="745" y="313"/>
                  </a:lnTo>
                  <a:lnTo>
                    <a:pt x="743" y="312"/>
                  </a:lnTo>
                  <a:lnTo>
                    <a:pt x="743" y="313"/>
                  </a:lnTo>
                  <a:lnTo>
                    <a:pt x="741" y="313"/>
                  </a:lnTo>
                  <a:lnTo>
                    <a:pt x="740" y="314"/>
                  </a:lnTo>
                  <a:lnTo>
                    <a:pt x="740" y="319"/>
                  </a:lnTo>
                  <a:lnTo>
                    <a:pt x="739" y="323"/>
                  </a:lnTo>
                  <a:lnTo>
                    <a:pt x="739" y="324"/>
                  </a:lnTo>
                  <a:lnTo>
                    <a:pt x="738" y="324"/>
                  </a:lnTo>
                  <a:lnTo>
                    <a:pt x="737" y="325"/>
                  </a:lnTo>
                  <a:lnTo>
                    <a:pt x="737" y="326"/>
                  </a:lnTo>
                  <a:lnTo>
                    <a:pt x="735" y="330"/>
                  </a:lnTo>
                  <a:lnTo>
                    <a:pt x="735" y="333"/>
                  </a:lnTo>
                  <a:lnTo>
                    <a:pt x="734" y="332"/>
                  </a:lnTo>
                  <a:lnTo>
                    <a:pt x="733" y="334"/>
                  </a:lnTo>
                  <a:lnTo>
                    <a:pt x="732" y="336"/>
                  </a:lnTo>
                  <a:lnTo>
                    <a:pt x="731" y="336"/>
                  </a:lnTo>
                  <a:lnTo>
                    <a:pt x="731" y="337"/>
                  </a:lnTo>
                  <a:lnTo>
                    <a:pt x="732" y="340"/>
                  </a:lnTo>
                  <a:lnTo>
                    <a:pt x="733" y="340"/>
                  </a:lnTo>
                  <a:lnTo>
                    <a:pt x="734" y="342"/>
                  </a:lnTo>
                  <a:lnTo>
                    <a:pt x="737" y="342"/>
                  </a:lnTo>
                  <a:lnTo>
                    <a:pt x="738" y="343"/>
                  </a:lnTo>
                  <a:lnTo>
                    <a:pt x="737" y="343"/>
                  </a:lnTo>
                  <a:lnTo>
                    <a:pt x="737" y="344"/>
                  </a:lnTo>
                  <a:lnTo>
                    <a:pt x="733" y="344"/>
                  </a:lnTo>
                  <a:lnTo>
                    <a:pt x="733" y="345"/>
                  </a:lnTo>
                  <a:lnTo>
                    <a:pt x="729" y="345"/>
                  </a:lnTo>
                  <a:lnTo>
                    <a:pt x="728" y="346"/>
                  </a:lnTo>
                  <a:lnTo>
                    <a:pt x="727" y="346"/>
                  </a:lnTo>
                  <a:lnTo>
                    <a:pt x="726" y="345"/>
                  </a:lnTo>
                  <a:lnTo>
                    <a:pt x="720" y="345"/>
                  </a:lnTo>
                  <a:lnTo>
                    <a:pt x="720" y="348"/>
                  </a:lnTo>
                  <a:lnTo>
                    <a:pt x="718" y="348"/>
                  </a:lnTo>
                  <a:lnTo>
                    <a:pt x="718" y="346"/>
                  </a:lnTo>
                  <a:lnTo>
                    <a:pt x="716" y="345"/>
                  </a:lnTo>
                  <a:lnTo>
                    <a:pt x="714" y="345"/>
                  </a:lnTo>
                  <a:lnTo>
                    <a:pt x="714" y="346"/>
                  </a:lnTo>
                  <a:lnTo>
                    <a:pt x="710" y="346"/>
                  </a:lnTo>
                  <a:lnTo>
                    <a:pt x="709" y="348"/>
                  </a:lnTo>
                  <a:lnTo>
                    <a:pt x="707" y="349"/>
                  </a:lnTo>
                  <a:lnTo>
                    <a:pt x="707" y="350"/>
                  </a:lnTo>
                  <a:lnTo>
                    <a:pt x="704" y="350"/>
                  </a:lnTo>
                  <a:lnTo>
                    <a:pt x="704" y="352"/>
                  </a:lnTo>
                  <a:lnTo>
                    <a:pt x="703" y="354"/>
                  </a:lnTo>
                  <a:lnTo>
                    <a:pt x="701" y="354"/>
                  </a:lnTo>
                  <a:lnTo>
                    <a:pt x="698" y="355"/>
                  </a:lnTo>
                  <a:lnTo>
                    <a:pt x="697" y="356"/>
                  </a:lnTo>
                  <a:lnTo>
                    <a:pt x="697" y="357"/>
                  </a:lnTo>
                  <a:lnTo>
                    <a:pt x="696" y="357"/>
                  </a:lnTo>
                  <a:lnTo>
                    <a:pt x="696" y="358"/>
                  </a:lnTo>
                  <a:lnTo>
                    <a:pt x="690" y="364"/>
                  </a:lnTo>
                  <a:lnTo>
                    <a:pt x="690" y="367"/>
                  </a:lnTo>
                  <a:lnTo>
                    <a:pt x="689" y="369"/>
                  </a:lnTo>
                  <a:lnTo>
                    <a:pt x="689" y="372"/>
                  </a:lnTo>
                  <a:lnTo>
                    <a:pt x="688" y="375"/>
                  </a:lnTo>
                  <a:lnTo>
                    <a:pt x="687" y="376"/>
                  </a:lnTo>
                  <a:lnTo>
                    <a:pt x="687" y="380"/>
                  </a:lnTo>
                  <a:lnTo>
                    <a:pt x="684" y="380"/>
                  </a:lnTo>
                  <a:lnTo>
                    <a:pt x="683" y="381"/>
                  </a:lnTo>
                  <a:lnTo>
                    <a:pt x="683" y="382"/>
                  </a:lnTo>
                  <a:lnTo>
                    <a:pt x="682" y="383"/>
                  </a:lnTo>
                  <a:lnTo>
                    <a:pt x="682" y="385"/>
                  </a:lnTo>
                  <a:lnTo>
                    <a:pt x="681" y="385"/>
                  </a:lnTo>
                  <a:lnTo>
                    <a:pt x="681" y="386"/>
                  </a:lnTo>
                  <a:lnTo>
                    <a:pt x="679" y="387"/>
                  </a:lnTo>
                  <a:lnTo>
                    <a:pt x="679" y="388"/>
                  </a:lnTo>
                  <a:lnTo>
                    <a:pt x="678" y="388"/>
                  </a:lnTo>
                  <a:lnTo>
                    <a:pt x="678" y="389"/>
                  </a:lnTo>
                  <a:lnTo>
                    <a:pt x="676" y="389"/>
                  </a:lnTo>
                  <a:lnTo>
                    <a:pt x="676" y="391"/>
                  </a:lnTo>
                  <a:lnTo>
                    <a:pt x="673" y="389"/>
                  </a:lnTo>
                  <a:lnTo>
                    <a:pt x="672" y="388"/>
                  </a:lnTo>
                  <a:lnTo>
                    <a:pt x="672" y="387"/>
                  </a:lnTo>
                  <a:lnTo>
                    <a:pt x="671" y="386"/>
                  </a:lnTo>
                  <a:lnTo>
                    <a:pt x="669" y="385"/>
                  </a:lnTo>
                  <a:lnTo>
                    <a:pt x="666" y="385"/>
                  </a:lnTo>
                  <a:lnTo>
                    <a:pt x="665" y="386"/>
                  </a:lnTo>
                  <a:lnTo>
                    <a:pt x="664" y="386"/>
                  </a:lnTo>
                  <a:lnTo>
                    <a:pt x="663" y="385"/>
                  </a:lnTo>
                  <a:lnTo>
                    <a:pt x="659" y="386"/>
                  </a:lnTo>
                  <a:lnTo>
                    <a:pt x="658" y="386"/>
                  </a:lnTo>
                  <a:lnTo>
                    <a:pt x="658" y="388"/>
                  </a:lnTo>
                  <a:lnTo>
                    <a:pt x="657" y="391"/>
                  </a:lnTo>
                  <a:lnTo>
                    <a:pt x="656" y="392"/>
                  </a:lnTo>
                  <a:lnTo>
                    <a:pt x="653" y="392"/>
                  </a:lnTo>
                  <a:lnTo>
                    <a:pt x="652" y="393"/>
                  </a:lnTo>
                  <a:lnTo>
                    <a:pt x="652" y="392"/>
                  </a:lnTo>
                  <a:lnTo>
                    <a:pt x="651" y="393"/>
                  </a:lnTo>
                  <a:lnTo>
                    <a:pt x="648" y="391"/>
                  </a:lnTo>
                  <a:lnTo>
                    <a:pt x="647" y="391"/>
                  </a:lnTo>
                  <a:lnTo>
                    <a:pt x="647" y="392"/>
                  </a:lnTo>
                  <a:lnTo>
                    <a:pt x="646" y="392"/>
                  </a:lnTo>
                  <a:lnTo>
                    <a:pt x="645" y="389"/>
                  </a:lnTo>
                  <a:lnTo>
                    <a:pt x="634" y="389"/>
                  </a:lnTo>
                  <a:lnTo>
                    <a:pt x="631" y="388"/>
                  </a:lnTo>
                  <a:lnTo>
                    <a:pt x="627" y="389"/>
                  </a:lnTo>
                  <a:lnTo>
                    <a:pt x="626" y="389"/>
                  </a:lnTo>
                  <a:lnTo>
                    <a:pt x="626" y="391"/>
                  </a:lnTo>
                  <a:lnTo>
                    <a:pt x="625" y="391"/>
                  </a:lnTo>
                  <a:lnTo>
                    <a:pt x="623" y="392"/>
                  </a:lnTo>
                  <a:lnTo>
                    <a:pt x="620" y="392"/>
                  </a:lnTo>
                  <a:lnTo>
                    <a:pt x="619" y="391"/>
                  </a:lnTo>
                  <a:lnTo>
                    <a:pt x="616" y="391"/>
                  </a:lnTo>
                  <a:lnTo>
                    <a:pt x="615" y="389"/>
                  </a:lnTo>
                  <a:lnTo>
                    <a:pt x="613" y="389"/>
                  </a:lnTo>
                  <a:lnTo>
                    <a:pt x="611" y="391"/>
                  </a:lnTo>
                  <a:lnTo>
                    <a:pt x="609" y="391"/>
                  </a:lnTo>
                  <a:lnTo>
                    <a:pt x="607" y="389"/>
                  </a:lnTo>
                  <a:lnTo>
                    <a:pt x="603" y="389"/>
                  </a:lnTo>
                  <a:lnTo>
                    <a:pt x="600" y="391"/>
                  </a:lnTo>
                  <a:lnTo>
                    <a:pt x="596" y="389"/>
                  </a:lnTo>
                  <a:lnTo>
                    <a:pt x="595" y="389"/>
                  </a:lnTo>
                  <a:lnTo>
                    <a:pt x="594" y="391"/>
                  </a:lnTo>
                  <a:lnTo>
                    <a:pt x="580" y="391"/>
                  </a:lnTo>
                  <a:lnTo>
                    <a:pt x="579" y="393"/>
                  </a:lnTo>
                  <a:lnTo>
                    <a:pt x="578" y="393"/>
                  </a:lnTo>
                  <a:lnTo>
                    <a:pt x="578" y="394"/>
                  </a:lnTo>
                  <a:lnTo>
                    <a:pt x="577" y="395"/>
                  </a:lnTo>
                  <a:lnTo>
                    <a:pt x="576" y="398"/>
                  </a:lnTo>
                  <a:lnTo>
                    <a:pt x="573" y="398"/>
                  </a:lnTo>
                  <a:lnTo>
                    <a:pt x="572" y="400"/>
                  </a:lnTo>
                  <a:lnTo>
                    <a:pt x="570" y="403"/>
                  </a:lnTo>
                  <a:lnTo>
                    <a:pt x="566" y="403"/>
                  </a:lnTo>
                  <a:lnTo>
                    <a:pt x="561" y="401"/>
                  </a:lnTo>
                  <a:lnTo>
                    <a:pt x="560" y="401"/>
                  </a:lnTo>
                  <a:lnTo>
                    <a:pt x="559" y="403"/>
                  </a:lnTo>
                  <a:lnTo>
                    <a:pt x="557" y="404"/>
                  </a:lnTo>
                  <a:lnTo>
                    <a:pt x="553" y="405"/>
                  </a:lnTo>
                  <a:lnTo>
                    <a:pt x="552" y="406"/>
                  </a:lnTo>
                  <a:lnTo>
                    <a:pt x="548" y="406"/>
                  </a:lnTo>
                  <a:lnTo>
                    <a:pt x="547" y="407"/>
                  </a:lnTo>
                  <a:lnTo>
                    <a:pt x="546" y="410"/>
                  </a:lnTo>
                  <a:lnTo>
                    <a:pt x="546" y="412"/>
                  </a:lnTo>
                  <a:lnTo>
                    <a:pt x="545" y="412"/>
                  </a:lnTo>
                  <a:lnTo>
                    <a:pt x="545" y="413"/>
                  </a:lnTo>
                  <a:lnTo>
                    <a:pt x="544" y="413"/>
                  </a:lnTo>
                  <a:lnTo>
                    <a:pt x="544" y="416"/>
                  </a:lnTo>
                  <a:lnTo>
                    <a:pt x="541" y="420"/>
                  </a:lnTo>
                  <a:lnTo>
                    <a:pt x="540" y="419"/>
                  </a:lnTo>
                  <a:lnTo>
                    <a:pt x="538" y="419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2" y="428"/>
                  </a:lnTo>
                  <a:lnTo>
                    <a:pt x="530" y="428"/>
                  </a:lnTo>
                  <a:lnTo>
                    <a:pt x="528" y="425"/>
                  </a:lnTo>
                  <a:lnTo>
                    <a:pt x="524" y="425"/>
                  </a:lnTo>
                  <a:lnTo>
                    <a:pt x="524" y="424"/>
                  </a:lnTo>
                  <a:lnTo>
                    <a:pt x="522" y="424"/>
                  </a:lnTo>
                  <a:lnTo>
                    <a:pt x="522" y="423"/>
                  </a:lnTo>
                  <a:lnTo>
                    <a:pt x="517" y="418"/>
                  </a:lnTo>
                  <a:lnTo>
                    <a:pt x="516" y="418"/>
                  </a:lnTo>
                  <a:lnTo>
                    <a:pt x="515" y="419"/>
                  </a:lnTo>
                  <a:lnTo>
                    <a:pt x="513" y="418"/>
                  </a:lnTo>
                  <a:lnTo>
                    <a:pt x="510" y="416"/>
                  </a:lnTo>
                  <a:lnTo>
                    <a:pt x="509" y="413"/>
                  </a:lnTo>
                  <a:lnTo>
                    <a:pt x="507" y="412"/>
                  </a:lnTo>
                  <a:lnTo>
                    <a:pt x="507" y="409"/>
                  </a:lnTo>
                  <a:lnTo>
                    <a:pt x="504" y="407"/>
                  </a:lnTo>
                  <a:lnTo>
                    <a:pt x="503" y="405"/>
                  </a:lnTo>
                  <a:lnTo>
                    <a:pt x="503" y="404"/>
                  </a:lnTo>
                  <a:lnTo>
                    <a:pt x="502" y="401"/>
                  </a:lnTo>
                  <a:lnTo>
                    <a:pt x="501" y="400"/>
                  </a:lnTo>
                  <a:lnTo>
                    <a:pt x="502" y="400"/>
                  </a:lnTo>
                  <a:lnTo>
                    <a:pt x="503" y="401"/>
                  </a:lnTo>
                  <a:lnTo>
                    <a:pt x="503" y="403"/>
                  </a:lnTo>
                  <a:lnTo>
                    <a:pt x="504" y="404"/>
                  </a:lnTo>
                  <a:lnTo>
                    <a:pt x="507" y="401"/>
                  </a:lnTo>
                  <a:lnTo>
                    <a:pt x="504" y="401"/>
                  </a:lnTo>
                  <a:lnTo>
                    <a:pt x="504" y="398"/>
                  </a:lnTo>
                  <a:lnTo>
                    <a:pt x="502" y="397"/>
                  </a:lnTo>
                  <a:lnTo>
                    <a:pt x="502" y="395"/>
                  </a:lnTo>
                  <a:lnTo>
                    <a:pt x="497" y="395"/>
                  </a:lnTo>
                  <a:lnTo>
                    <a:pt x="497" y="393"/>
                  </a:lnTo>
                  <a:lnTo>
                    <a:pt x="496" y="392"/>
                  </a:lnTo>
                  <a:lnTo>
                    <a:pt x="496" y="388"/>
                  </a:lnTo>
                  <a:lnTo>
                    <a:pt x="497" y="388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9" y="386"/>
                  </a:lnTo>
                  <a:lnTo>
                    <a:pt x="497" y="386"/>
                  </a:lnTo>
                  <a:lnTo>
                    <a:pt x="496" y="385"/>
                  </a:lnTo>
                  <a:lnTo>
                    <a:pt x="495" y="381"/>
                  </a:lnTo>
                  <a:lnTo>
                    <a:pt x="493" y="379"/>
                  </a:lnTo>
                  <a:lnTo>
                    <a:pt x="492" y="377"/>
                  </a:lnTo>
                  <a:lnTo>
                    <a:pt x="483" y="370"/>
                  </a:lnTo>
                  <a:lnTo>
                    <a:pt x="482" y="370"/>
                  </a:lnTo>
                  <a:lnTo>
                    <a:pt x="480" y="369"/>
                  </a:lnTo>
                  <a:lnTo>
                    <a:pt x="479" y="369"/>
                  </a:lnTo>
                  <a:lnTo>
                    <a:pt x="478" y="368"/>
                  </a:lnTo>
                  <a:lnTo>
                    <a:pt x="477" y="368"/>
                  </a:lnTo>
                  <a:lnTo>
                    <a:pt x="476" y="367"/>
                  </a:lnTo>
                  <a:lnTo>
                    <a:pt x="476" y="363"/>
                  </a:lnTo>
                  <a:lnTo>
                    <a:pt x="478" y="361"/>
                  </a:lnTo>
                  <a:lnTo>
                    <a:pt x="477" y="361"/>
                  </a:lnTo>
                  <a:lnTo>
                    <a:pt x="476" y="363"/>
                  </a:lnTo>
                  <a:lnTo>
                    <a:pt x="473" y="363"/>
                  </a:lnTo>
                  <a:lnTo>
                    <a:pt x="473" y="364"/>
                  </a:lnTo>
                  <a:lnTo>
                    <a:pt x="474" y="366"/>
                  </a:lnTo>
                  <a:lnTo>
                    <a:pt x="474" y="367"/>
                  </a:lnTo>
                  <a:lnTo>
                    <a:pt x="471" y="366"/>
                  </a:lnTo>
                  <a:lnTo>
                    <a:pt x="468" y="364"/>
                  </a:lnTo>
                  <a:lnTo>
                    <a:pt x="458" y="366"/>
                  </a:lnTo>
                  <a:lnTo>
                    <a:pt x="456" y="367"/>
                  </a:lnTo>
                  <a:lnTo>
                    <a:pt x="455" y="367"/>
                  </a:lnTo>
                  <a:lnTo>
                    <a:pt x="455" y="366"/>
                  </a:lnTo>
                  <a:lnTo>
                    <a:pt x="454" y="366"/>
                  </a:lnTo>
                  <a:lnTo>
                    <a:pt x="453" y="363"/>
                  </a:lnTo>
                  <a:lnTo>
                    <a:pt x="453" y="362"/>
                  </a:lnTo>
                  <a:lnTo>
                    <a:pt x="454" y="361"/>
                  </a:lnTo>
                  <a:lnTo>
                    <a:pt x="453" y="360"/>
                  </a:lnTo>
                  <a:lnTo>
                    <a:pt x="453" y="355"/>
                  </a:lnTo>
                  <a:lnTo>
                    <a:pt x="452" y="354"/>
                  </a:lnTo>
                  <a:lnTo>
                    <a:pt x="452" y="349"/>
                  </a:lnTo>
                  <a:lnTo>
                    <a:pt x="451" y="349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2" y="339"/>
                  </a:lnTo>
                  <a:lnTo>
                    <a:pt x="453" y="337"/>
                  </a:lnTo>
                  <a:lnTo>
                    <a:pt x="454" y="336"/>
                  </a:lnTo>
                  <a:lnTo>
                    <a:pt x="458" y="333"/>
                  </a:lnTo>
                  <a:lnTo>
                    <a:pt x="459" y="331"/>
                  </a:lnTo>
                  <a:lnTo>
                    <a:pt x="459" y="329"/>
                  </a:lnTo>
                  <a:lnTo>
                    <a:pt x="460" y="326"/>
                  </a:lnTo>
                  <a:lnTo>
                    <a:pt x="460" y="324"/>
                  </a:lnTo>
                  <a:lnTo>
                    <a:pt x="461" y="324"/>
                  </a:lnTo>
                  <a:lnTo>
                    <a:pt x="462" y="323"/>
                  </a:lnTo>
                  <a:lnTo>
                    <a:pt x="464" y="324"/>
                  </a:lnTo>
                  <a:lnTo>
                    <a:pt x="465" y="323"/>
                  </a:lnTo>
                  <a:lnTo>
                    <a:pt x="466" y="323"/>
                  </a:lnTo>
                  <a:lnTo>
                    <a:pt x="466" y="320"/>
                  </a:lnTo>
                  <a:lnTo>
                    <a:pt x="467" y="320"/>
                  </a:lnTo>
                  <a:lnTo>
                    <a:pt x="470" y="321"/>
                  </a:lnTo>
                  <a:lnTo>
                    <a:pt x="471" y="321"/>
                  </a:lnTo>
                  <a:lnTo>
                    <a:pt x="471" y="320"/>
                  </a:lnTo>
                  <a:lnTo>
                    <a:pt x="472" y="318"/>
                  </a:lnTo>
                  <a:lnTo>
                    <a:pt x="472" y="317"/>
                  </a:lnTo>
                  <a:lnTo>
                    <a:pt x="474" y="312"/>
                  </a:lnTo>
                  <a:lnTo>
                    <a:pt x="471" y="312"/>
                  </a:lnTo>
                  <a:lnTo>
                    <a:pt x="470" y="313"/>
                  </a:lnTo>
                  <a:lnTo>
                    <a:pt x="466" y="313"/>
                  </a:lnTo>
                  <a:lnTo>
                    <a:pt x="465" y="308"/>
                  </a:lnTo>
                  <a:lnTo>
                    <a:pt x="462" y="306"/>
                  </a:lnTo>
                  <a:lnTo>
                    <a:pt x="458" y="300"/>
                  </a:lnTo>
                  <a:lnTo>
                    <a:pt x="456" y="299"/>
                  </a:lnTo>
                  <a:lnTo>
                    <a:pt x="458" y="297"/>
                  </a:lnTo>
                  <a:lnTo>
                    <a:pt x="456" y="296"/>
                  </a:lnTo>
                  <a:lnTo>
                    <a:pt x="458" y="295"/>
                  </a:lnTo>
                  <a:lnTo>
                    <a:pt x="458" y="293"/>
                  </a:lnTo>
                  <a:lnTo>
                    <a:pt x="460" y="290"/>
                  </a:lnTo>
                  <a:lnTo>
                    <a:pt x="460" y="289"/>
                  </a:lnTo>
                  <a:lnTo>
                    <a:pt x="459" y="288"/>
                  </a:lnTo>
                  <a:lnTo>
                    <a:pt x="459" y="287"/>
                  </a:lnTo>
                  <a:lnTo>
                    <a:pt x="460" y="284"/>
                  </a:lnTo>
                  <a:lnTo>
                    <a:pt x="460" y="283"/>
                  </a:lnTo>
                  <a:lnTo>
                    <a:pt x="462" y="282"/>
                  </a:lnTo>
                  <a:lnTo>
                    <a:pt x="462" y="281"/>
                  </a:lnTo>
                  <a:lnTo>
                    <a:pt x="464" y="281"/>
                  </a:lnTo>
                  <a:lnTo>
                    <a:pt x="465" y="280"/>
                  </a:lnTo>
                  <a:lnTo>
                    <a:pt x="465" y="278"/>
                  </a:lnTo>
                  <a:lnTo>
                    <a:pt x="468" y="278"/>
                  </a:lnTo>
                  <a:lnTo>
                    <a:pt x="468" y="277"/>
                  </a:lnTo>
                  <a:lnTo>
                    <a:pt x="470" y="277"/>
                  </a:lnTo>
                  <a:lnTo>
                    <a:pt x="470" y="275"/>
                  </a:lnTo>
                  <a:lnTo>
                    <a:pt x="468" y="274"/>
                  </a:lnTo>
                  <a:lnTo>
                    <a:pt x="470" y="274"/>
                  </a:lnTo>
                  <a:lnTo>
                    <a:pt x="471" y="272"/>
                  </a:lnTo>
                  <a:lnTo>
                    <a:pt x="472" y="269"/>
                  </a:lnTo>
                  <a:lnTo>
                    <a:pt x="473" y="268"/>
                  </a:lnTo>
                  <a:lnTo>
                    <a:pt x="472" y="268"/>
                  </a:lnTo>
                  <a:lnTo>
                    <a:pt x="472" y="264"/>
                  </a:lnTo>
                  <a:lnTo>
                    <a:pt x="471" y="264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67" y="264"/>
                  </a:lnTo>
                  <a:lnTo>
                    <a:pt x="466" y="264"/>
                  </a:lnTo>
                  <a:lnTo>
                    <a:pt x="465" y="263"/>
                  </a:lnTo>
                  <a:lnTo>
                    <a:pt x="465" y="259"/>
                  </a:lnTo>
                  <a:lnTo>
                    <a:pt x="462" y="259"/>
                  </a:lnTo>
                  <a:lnTo>
                    <a:pt x="460" y="257"/>
                  </a:lnTo>
                  <a:lnTo>
                    <a:pt x="460" y="256"/>
                  </a:lnTo>
                  <a:lnTo>
                    <a:pt x="461" y="254"/>
                  </a:lnTo>
                  <a:lnTo>
                    <a:pt x="458" y="251"/>
                  </a:lnTo>
                  <a:lnTo>
                    <a:pt x="458" y="246"/>
                  </a:lnTo>
                  <a:lnTo>
                    <a:pt x="459" y="245"/>
                  </a:lnTo>
                  <a:lnTo>
                    <a:pt x="459" y="244"/>
                  </a:lnTo>
                  <a:lnTo>
                    <a:pt x="458" y="244"/>
                  </a:lnTo>
                  <a:lnTo>
                    <a:pt x="456" y="243"/>
                  </a:lnTo>
                  <a:lnTo>
                    <a:pt x="455" y="243"/>
                  </a:lnTo>
                  <a:lnTo>
                    <a:pt x="454" y="241"/>
                  </a:lnTo>
                  <a:lnTo>
                    <a:pt x="454" y="240"/>
                  </a:lnTo>
                  <a:lnTo>
                    <a:pt x="453" y="240"/>
                  </a:lnTo>
                  <a:lnTo>
                    <a:pt x="449" y="237"/>
                  </a:lnTo>
                  <a:lnTo>
                    <a:pt x="448" y="233"/>
                  </a:lnTo>
                  <a:lnTo>
                    <a:pt x="448" y="232"/>
                  </a:lnTo>
                  <a:lnTo>
                    <a:pt x="470" y="232"/>
                  </a:lnTo>
                  <a:lnTo>
                    <a:pt x="471" y="231"/>
                  </a:lnTo>
                  <a:lnTo>
                    <a:pt x="471" y="228"/>
                  </a:lnTo>
                  <a:lnTo>
                    <a:pt x="472" y="227"/>
                  </a:lnTo>
                  <a:lnTo>
                    <a:pt x="472" y="225"/>
                  </a:lnTo>
                  <a:lnTo>
                    <a:pt x="474" y="222"/>
                  </a:lnTo>
                  <a:lnTo>
                    <a:pt x="474" y="219"/>
                  </a:lnTo>
                  <a:lnTo>
                    <a:pt x="476" y="219"/>
                  </a:lnTo>
                  <a:lnTo>
                    <a:pt x="476" y="215"/>
                  </a:lnTo>
                  <a:lnTo>
                    <a:pt x="477" y="214"/>
                  </a:lnTo>
                  <a:lnTo>
                    <a:pt x="476" y="210"/>
                  </a:lnTo>
                  <a:lnTo>
                    <a:pt x="474" y="209"/>
                  </a:lnTo>
                  <a:lnTo>
                    <a:pt x="473" y="209"/>
                  </a:lnTo>
                  <a:lnTo>
                    <a:pt x="473" y="208"/>
                  </a:lnTo>
                  <a:lnTo>
                    <a:pt x="471" y="208"/>
                  </a:lnTo>
                  <a:lnTo>
                    <a:pt x="471" y="207"/>
                  </a:lnTo>
                  <a:lnTo>
                    <a:pt x="470" y="206"/>
                  </a:lnTo>
                  <a:lnTo>
                    <a:pt x="470" y="204"/>
                  </a:lnTo>
                  <a:lnTo>
                    <a:pt x="471" y="202"/>
                  </a:lnTo>
                  <a:lnTo>
                    <a:pt x="472" y="202"/>
                  </a:lnTo>
                  <a:lnTo>
                    <a:pt x="473" y="201"/>
                  </a:lnTo>
                  <a:lnTo>
                    <a:pt x="476" y="201"/>
                  </a:lnTo>
                  <a:lnTo>
                    <a:pt x="477" y="200"/>
                  </a:lnTo>
                  <a:lnTo>
                    <a:pt x="477" y="198"/>
                  </a:lnTo>
                  <a:lnTo>
                    <a:pt x="480" y="195"/>
                  </a:lnTo>
                  <a:lnTo>
                    <a:pt x="478" y="192"/>
                  </a:lnTo>
                  <a:lnTo>
                    <a:pt x="478" y="188"/>
                  </a:lnTo>
                  <a:lnTo>
                    <a:pt x="479" y="186"/>
                  </a:lnTo>
                  <a:lnTo>
                    <a:pt x="479" y="184"/>
                  </a:lnTo>
                  <a:lnTo>
                    <a:pt x="478" y="184"/>
                  </a:lnTo>
                  <a:lnTo>
                    <a:pt x="478" y="182"/>
                  </a:lnTo>
                  <a:lnTo>
                    <a:pt x="479" y="179"/>
                  </a:lnTo>
                  <a:lnTo>
                    <a:pt x="479" y="176"/>
                  </a:lnTo>
                  <a:lnTo>
                    <a:pt x="478" y="173"/>
                  </a:lnTo>
                  <a:lnTo>
                    <a:pt x="478" y="171"/>
                  </a:lnTo>
                  <a:lnTo>
                    <a:pt x="479" y="171"/>
                  </a:lnTo>
                  <a:lnTo>
                    <a:pt x="479" y="170"/>
                  </a:lnTo>
                  <a:lnTo>
                    <a:pt x="478" y="170"/>
                  </a:lnTo>
                  <a:lnTo>
                    <a:pt x="478" y="168"/>
                  </a:lnTo>
                  <a:lnTo>
                    <a:pt x="479" y="167"/>
                  </a:lnTo>
                  <a:lnTo>
                    <a:pt x="479" y="166"/>
                  </a:lnTo>
                  <a:lnTo>
                    <a:pt x="478" y="166"/>
                  </a:lnTo>
                  <a:lnTo>
                    <a:pt x="478" y="165"/>
                  </a:lnTo>
                  <a:lnTo>
                    <a:pt x="477" y="164"/>
                  </a:lnTo>
                  <a:lnTo>
                    <a:pt x="477" y="161"/>
                  </a:lnTo>
                  <a:lnTo>
                    <a:pt x="476" y="161"/>
                  </a:lnTo>
                  <a:lnTo>
                    <a:pt x="474" y="159"/>
                  </a:lnTo>
                  <a:lnTo>
                    <a:pt x="474" y="157"/>
                  </a:lnTo>
                  <a:lnTo>
                    <a:pt x="476" y="155"/>
                  </a:lnTo>
                  <a:lnTo>
                    <a:pt x="478" y="157"/>
                  </a:lnTo>
                  <a:lnTo>
                    <a:pt x="479" y="157"/>
                  </a:lnTo>
                  <a:lnTo>
                    <a:pt x="480" y="155"/>
                  </a:lnTo>
                  <a:lnTo>
                    <a:pt x="482" y="153"/>
                  </a:lnTo>
                  <a:lnTo>
                    <a:pt x="482" y="151"/>
                  </a:lnTo>
                  <a:lnTo>
                    <a:pt x="485" y="147"/>
                  </a:lnTo>
                  <a:lnTo>
                    <a:pt x="486" y="145"/>
                  </a:lnTo>
                  <a:lnTo>
                    <a:pt x="487" y="143"/>
                  </a:lnTo>
                  <a:lnTo>
                    <a:pt x="490" y="143"/>
                  </a:lnTo>
                  <a:lnTo>
                    <a:pt x="493" y="142"/>
                  </a:lnTo>
                  <a:lnTo>
                    <a:pt x="496" y="140"/>
                  </a:lnTo>
                  <a:lnTo>
                    <a:pt x="497" y="137"/>
                  </a:lnTo>
                  <a:lnTo>
                    <a:pt x="498" y="137"/>
                  </a:lnTo>
                  <a:lnTo>
                    <a:pt x="498" y="136"/>
                  </a:lnTo>
                  <a:lnTo>
                    <a:pt x="501" y="136"/>
                  </a:lnTo>
                  <a:lnTo>
                    <a:pt x="501" y="135"/>
                  </a:lnTo>
                  <a:lnTo>
                    <a:pt x="502" y="133"/>
                  </a:lnTo>
                  <a:lnTo>
                    <a:pt x="502" y="131"/>
                  </a:lnTo>
                  <a:lnTo>
                    <a:pt x="503" y="130"/>
                  </a:lnTo>
                  <a:lnTo>
                    <a:pt x="505" y="127"/>
                  </a:lnTo>
                  <a:lnTo>
                    <a:pt x="504" y="127"/>
                  </a:lnTo>
                  <a:lnTo>
                    <a:pt x="504" y="125"/>
                  </a:lnTo>
                  <a:lnTo>
                    <a:pt x="502" y="124"/>
                  </a:lnTo>
                  <a:lnTo>
                    <a:pt x="501" y="123"/>
                  </a:lnTo>
                  <a:lnTo>
                    <a:pt x="498" y="122"/>
                  </a:lnTo>
                  <a:lnTo>
                    <a:pt x="495" y="121"/>
                  </a:lnTo>
                  <a:lnTo>
                    <a:pt x="493" y="122"/>
                  </a:lnTo>
                  <a:lnTo>
                    <a:pt x="491" y="122"/>
                  </a:lnTo>
                  <a:lnTo>
                    <a:pt x="490" y="121"/>
                  </a:lnTo>
                  <a:lnTo>
                    <a:pt x="490" y="116"/>
                  </a:lnTo>
                  <a:lnTo>
                    <a:pt x="491" y="111"/>
                  </a:lnTo>
                  <a:lnTo>
                    <a:pt x="492" y="110"/>
                  </a:lnTo>
                  <a:lnTo>
                    <a:pt x="490" y="110"/>
                  </a:lnTo>
                  <a:lnTo>
                    <a:pt x="490" y="106"/>
                  </a:lnTo>
                  <a:lnTo>
                    <a:pt x="489" y="105"/>
                  </a:lnTo>
                  <a:lnTo>
                    <a:pt x="487" y="105"/>
                  </a:lnTo>
                  <a:lnTo>
                    <a:pt x="487" y="106"/>
                  </a:lnTo>
                  <a:lnTo>
                    <a:pt x="482" y="106"/>
                  </a:lnTo>
                  <a:lnTo>
                    <a:pt x="480" y="104"/>
                  </a:lnTo>
                  <a:lnTo>
                    <a:pt x="479" y="104"/>
                  </a:lnTo>
                  <a:lnTo>
                    <a:pt x="479" y="105"/>
                  </a:lnTo>
                  <a:lnTo>
                    <a:pt x="478" y="106"/>
                  </a:lnTo>
                  <a:lnTo>
                    <a:pt x="474" y="106"/>
                  </a:lnTo>
                  <a:lnTo>
                    <a:pt x="473" y="105"/>
                  </a:lnTo>
                  <a:lnTo>
                    <a:pt x="471" y="105"/>
                  </a:lnTo>
                  <a:lnTo>
                    <a:pt x="470" y="106"/>
                  </a:lnTo>
                  <a:lnTo>
                    <a:pt x="467" y="104"/>
                  </a:lnTo>
                  <a:lnTo>
                    <a:pt x="464" y="104"/>
                  </a:lnTo>
                  <a:lnTo>
                    <a:pt x="464" y="109"/>
                  </a:lnTo>
                  <a:lnTo>
                    <a:pt x="462" y="109"/>
                  </a:lnTo>
                  <a:lnTo>
                    <a:pt x="462" y="110"/>
                  </a:lnTo>
                  <a:lnTo>
                    <a:pt x="461" y="110"/>
                  </a:lnTo>
                  <a:lnTo>
                    <a:pt x="458" y="111"/>
                  </a:lnTo>
                  <a:lnTo>
                    <a:pt x="455" y="111"/>
                  </a:lnTo>
                  <a:lnTo>
                    <a:pt x="453" y="114"/>
                  </a:lnTo>
                  <a:lnTo>
                    <a:pt x="453" y="112"/>
                  </a:lnTo>
                  <a:lnTo>
                    <a:pt x="452" y="111"/>
                  </a:lnTo>
                  <a:lnTo>
                    <a:pt x="451" y="111"/>
                  </a:lnTo>
                  <a:lnTo>
                    <a:pt x="451" y="110"/>
                  </a:lnTo>
                  <a:lnTo>
                    <a:pt x="449" y="110"/>
                  </a:lnTo>
                  <a:lnTo>
                    <a:pt x="449" y="112"/>
                  </a:lnTo>
                  <a:lnTo>
                    <a:pt x="446" y="112"/>
                  </a:lnTo>
                  <a:lnTo>
                    <a:pt x="446" y="110"/>
                  </a:lnTo>
                  <a:lnTo>
                    <a:pt x="443" y="110"/>
                  </a:lnTo>
                  <a:lnTo>
                    <a:pt x="442" y="109"/>
                  </a:lnTo>
                  <a:lnTo>
                    <a:pt x="440" y="109"/>
                  </a:lnTo>
                  <a:lnTo>
                    <a:pt x="437" y="110"/>
                  </a:lnTo>
                  <a:lnTo>
                    <a:pt x="435" y="110"/>
                  </a:lnTo>
                  <a:lnTo>
                    <a:pt x="435" y="111"/>
                  </a:lnTo>
                  <a:lnTo>
                    <a:pt x="434" y="111"/>
                  </a:lnTo>
                  <a:lnTo>
                    <a:pt x="434" y="108"/>
                  </a:lnTo>
                  <a:lnTo>
                    <a:pt x="433" y="108"/>
                  </a:lnTo>
                  <a:lnTo>
                    <a:pt x="433" y="110"/>
                  </a:lnTo>
                  <a:lnTo>
                    <a:pt x="429" y="110"/>
                  </a:lnTo>
                  <a:lnTo>
                    <a:pt x="429" y="111"/>
                  </a:lnTo>
                  <a:lnTo>
                    <a:pt x="428" y="114"/>
                  </a:lnTo>
                  <a:lnTo>
                    <a:pt x="422" y="114"/>
                  </a:lnTo>
                  <a:lnTo>
                    <a:pt x="422" y="111"/>
                  </a:lnTo>
                  <a:lnTo>
                    <a:pt x="420" y="110"/>
                  </a:lnTo>
                  <a:lnTo>
                    <a:pt x="420" y="108"/>
                  </a:lnTo>
                  <a:lnTo>
                    <a:pt x="424" y="103"/>
                  </a:lnTo>
                  <a:lnTo>
                    <a:pt x="424" y="102"/>
                  </a:lnTo>
                  <a:lnTo>
                    <a:pt x="426" y="102"/>
                  </a:lnTo>
                  <a:lnTo>
                    <a:pt x="426" y="99"/>
                  </a:lnTo>
                  <a:lnTo>
                    <a:pt x="424" y="99"/>
                  </a:lnTo>
                  <a:lnTo>
                    <a:pt x="423" y="98"/>
                  </a:lnTo>
                  <a:lnTo>
                    <a:pt x="423" y="99"/>
                  </a:lnTo>
                  <a:lnTo>
                    <a:pt x="421" y="99"/>
                  </a:lnTo>
                  <a:lnTo>
                    <a:pt x="421" y="94"/>
                  </a:lnTo>
                  <a:lnTo>
                    <a:pt x="418" y="94"/>
                  </a:lnTo>
                  <a:lnTo>
                    <a:pt x="418" y="96"/>
                  </a:lnTo>
                  <a:lnTo>
                    <a:pt x="416" y="96"/>
                  </a:lnTo>
                  <a:lnTo>
                    <a:pt x="416" y="97"/>
                  </a:lnTo>
                  <a:lnTo>
                    <a:pt x="415" y="97"/>
                  </a:lnTo>
                  <a:lnTo>
                    <a:pt x="409" y="98"/>
                  </a:lnTo>
                  <a:lnTo>
                    <a:pt x="408" y="98"/>
                  </a:lnTo>
                  <a:lnTo>
                    <a:pt x="406" y="99"/>
                  </a:lnTo>
                  <a:lnTo>
                    <a:pt x="404" y="99"/>
                  </a:lnTo>
                  <a:lnTo>
                    <a:pt x="403" y="100"/>
                  </a:lnTo>
                  <a:lnTo>
                    <a:pt x="402" y="100"/>
                  </a:lnTo>
                  <a:lnTo>
                    <a:pt x="402" y="103"/>
                  </a:lnTo>
                  <a:lnTo>
                    <a:pt x="400" y="103"/>
                  </a:lnTo>
                  <a:lnTo>
                    <a:pt x="399" y="104"/>
                  </a:lnTo>
                  <a:lnTo>
                    <a:pt x="398" y="104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6" y="106"/>
                  </a:lnTo>
                  <a:lnTo>
                    <a:pt x="393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1" y="97"/>
                  </a:lnTo>
                  <a:lnTo>
                    <a:pt x="392" y="96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3" y="94"/>
                  </a:lnTo>
                  <a:lnTo>
                    <a:pt x="393" y="93"/>
                  </a:lnTo>
                  <a:lnTo>
                    <a:pt x="395" y="93"/>
                  </a:lnTo>
                  <a:lnTo>
                    <a:pt x="395" y="92"/>
                  </a:lnTo>
                  <a:lnTo>
                    <a:pt x="396" y="92"/>
                  </a:lnTo>
                  <a:lnTo>
                    <a:pt x="396" y="91"/>
                  </a:lnTo>
                  <a:lnTo>
                    <a:pt x="397" y="90"/>
                  </a:lnTo>
                  <a:lnTo>
                    <a:pt x="402" y="87"/>
                  </a:lnTo>
                  <a:lnTo>
                    <a:pt x="402" y="86"/>
                  </a:lnTo>
                  <a:lnTo>
                    <a:pt x="403" y="86"/>
                  </a:lnTo>
                  <a:lnTo>
                    <a:pt x="403" y="82"/>
                  </a:lnTo>
                  <a:lnTo>
                    <a:pt x="402" y="84"/>
                  </a:lnTo>
                  <a:lnTo>
                    <a:pt x="402" y="85"/>
                  </a:lnTo>
                  <a:lnTo>
                    <a:pt x="400" y="86"/>
                  </a:lnTo>
                  <a:lnTo>
                    <a:pt x="399" y="86"/>
                  </a:lnTo>
                  <a:lnTo>
                    <a:pt x="397" y="87"/>
                  </a:lnTo>
                  <a:lnTo>
                    <a:pt x="396" y="88"/>
                  </a:lnTo>
                  <a:lnTo>
                    <a:pt x="393" y="88"/>
                  </a:lnTo>
                  <a:lnTo>
                    <a:pt x="393" y="85"/>
                  </a:lnTo>
                  <a:lnTo>
                    <a:pt x="395" y="86"/>
                  </a:lnTo>
                  <a:lnTo>
                    <a:pt x="395" y="82"/>
                  </a:lnTo>
                  <a:lnTo>
                    <a:pt x="397" y="84"/>
                  </a:lnTo>
                  <a:lnTo>
                    <a:pt x="397" y="82"/>
                  </a:lnTo>
                  <a:lnTo>
                    <a:pt x="400" y="79"/>
                  </a:lnTo>
                  <a:lnTo>
                    <a:pt x="402" y="79"/>
                  </a:lnTo>
                  <a:lnTo>
                    <a:pt x="402" y="78"/>
                  </a:lnTo>
                  <a:lnTo>
                    <a:pt x="400" y="78"/>
                  </a:lnTo>
                  <a:lnTo>
                    <a:pt x="399" y="79"/>
                  </a:lnTo>
                  <a:lnTo>
                    <a:pt x="398" y="79"/>
                  </a:lnTo>
                  <a:lnTo>
                    <a:pt x="397" y="80"/>
                  </a:lnTo>
                  <a:lnTo>
                    <a:pt x="393" y="80"/>
                  </a:lnTo>
                  <a:lnTo>
                    <a:pt x="393" y="79"/>
                  </a:lnTo>
                  <a:lnTo>
                    <a:pt x="392" y="79"/>
                  </a:lnTo>
                  <a:lnTo>
                    <a:pt x="392" y="77"/>
                  </a:lnTo>
                  <a:lnTo>
                    <a:pt x="395" y="77"/>
                  </a:lnTo>
                  <a:lnTo>
                    <a:pt x="395" y="69"/>
                  </a:lnTo>
                  <a:lnTo>
                    <a:pt x="396" y="69"/>
                  </a:lnTo>
                  <a:lnTo>
                    <a:pt x="397" y="68"/>
                  </a:lnTo>
                  <a:lnTo>
                    <a:pt x="398" y="66"/>
                  </a:lnTo>
                  <a:lnTo>
                    <a:pt x="398" y="65"/>
                  </a:lnTo>
                  <a:lnTo>
                    <a:pt x="398" y="66"/>
                  </a:lnTo>
                  <a:lnTo>
                    <a:pt x="395" y="66"/>
                  </a:lnTo>
                  <a:lnTo>
                    <a:pt x="395" y="63"/>
                  </a:lnTo>
                  <a:lnTo>
                    <a:pt x="393" y="65"/>
                  </a:lnTo>
                  <a:lnTo>
                    <a:pt x="393" y="68"/>
                  </a:lnTo>
                  <a:lnTo>
                    <a:pt x="392" y="68"/>
                  </a:lnTo>
                  <a:lnTo>
                    <a:pt x="392" y="67"/>
                  </a:lnTo>
                  <a:lnTo>
                    <a:pt x="391" y="67"/>
                  </a:lnTo>
                  <a:lnTo>
                    <a:pt x="390" y="68"/>
                  </a:lnTo>
                  <a:lnTo>
                    <a:pt x="391" y="69"/>
                  </a:lnTo>
                  <a:lnTo>
                    <a:pt x="389" y="69"/>
                  </a:lnTo>
                  <a:lnTo>
                    <a:pt x="389" y="72"/>
                  </a:lnTo>
                  <a:lnTo>
                    <a:pt x="387" y="72"/>
                  </a:lnTo>
                  <a:lnTo>
                    <a:pt x="386" y="73"/>
                  </a:lnTo>
                  <a:lnTo>
                    <a:pt x="386" y="69"/>
                  </a:lnTo>
                  <a:lnTo>
                    <a:pt x="384" y="69"/>
                  </a:lnTo>
                  <a:lnTo>
                    <a:pt x="385" y="67"/>
                  </a:lnTo>
                  <a:lnTo>
                    <a:pt x="385" y="65"/>
                  </a:lnTo>
                  <a:lnTo>
                    <a:pt x="386" y="63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91" y="57"/>
                  </a:lnTo>
                  <a:lnTo>
                    <a:pt x="392" y="57"/>
                  </a:lnTo>
                  <a:lnTo>
                    <a:pt x="392" y="55"/>
                  </a:lnTo>
                  <a:lnTo>
                    <a:pt x="391" y="55"/>
                  </a:lnTo>
                  <a:lnTo>
                    <a:pt x="391" y="56"/>
                  </a:lnTo>
                  <a:lnTo>
                    <a:pt x="390" y="57"/>
                  </a:lnTo>
                  <a:lnTo>
                    <a:pt x="385" y="57"/>
                  </a:lnTo>
                  <a:lnTo>
                    <a:pt x="385" y="59"/>
                  </a:lnTo>
                  <a:lnTo>
                    <a:pt x="384" y="60"/>
                  </a:lnTo>
                  <a:lnTo>
                    <a:pt x="383" y="60"/>
                  </a:lnTo>
                  <a:lnTo>
                    <a:pt x="383" y="59"/>
                  </a:lnTo>
                  <a:lnTo>
                    <a:pt x="381" y="57"/>
                  </a:lnTo>
                  <a:lnTo>
                    <a:pt x="381" y="56"/>
                  </a:lnTo>
                  <a:lnTo>
                    <a:pt x="383" y="56"/>
                  </a:lnTo>
                  <a:lnTo>
                    <a:pt x="383" y="54"/>
                  </a:lnTo>
                  <a:lnTo>
                    <a:pt x="381" y="54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79" y="49"/>
                  </a:lnTo>
                  <a:lnTo>
                    <a:pt x="379" y="50"/>
                  </a:lnTo>
                  <a:lnTo>
                    <a:pt x="378" y="50"/>
                  </a:lnTo>
                  <a:lnTo>
                    <a:pt x="378" y="49"/>
                  </a:lnTo>
                  <a:lnTo>
                    <a:pt x="377" y="50"/>
                  </a:lnTo>
                  <a:lnTo>
                    <a:pt x="377" y="51"/>
                  </a:lnTo>
                  <a:lnTo>
                    <a:pt x="375" y="51"/>
                  </a:lnTo>
                  <a:lnTo>
                    <a:pt x="375" y="47"/>
                  </a:lnTo>
                  <a:lnTo>
                    <a:pt x="377" y="47"/>
                  </a:lnTo>
                  <a:lnTo>
                    <a:pt x="377" y="44"/>
                  </a:lnTo>
                  <a:lnTo>
                    <a:pt x="375" y="44"/>
                  </a:lnTo>
                  <a:lnTo>
                    <a:pt x="375" y="42"/>
                  </a:lnTo>
                  <a:lnTo>
                    <a:pt x="377" y="42"/>
                  </a:lnTo>
                  <a:lnTo>
                    <a:pt x="377" y="41"/>
                  </a:lnTo>
                  <a:lnTo>
                    <a:pt x="378" y="39"/>
                  </a:lnTo>
                  <a:lnTo>
                    <a:pt x="380" y="39"/>
                  </a:lnTo>
                  <a:lnTo>
                    <a:pt x="380" y="38"/>
                  </a:lnTo>
                  <a:lnTo>
                    <a:pt x="381" y="38"/>
                  </a:lnTo>
                  <a:lnTo>
                    <a:pt x="381" y="37"/>
                  </a:lnTo>
                  <a:lnTo>
                    <a:pt x="380" y="37"/>
                  </a:lnTo>
                  <a:lnTo>
                    <a:pt x="379" y="38"/>
                  </a:lnTo>
                  <a:lnTo>
                    <a:pt x="378" y="37"/>
                  </a:lnTo>
                  <a:lnTo>
                    <a:pt x="381" y="34"/>
                  </a:lnTo>
                  <a:lnTo>
                    <a:pt x="383" y="35"/>
                  </a:lnTo>
                  <a:lnTo>
                    <a:pt x="385" y="35"/>
                  </a:lnTo>
                  <a:lnTo>
                    <a:pt x="385" y="34"/>
                  </a:lnTo>
                  <a:lnTo>
                    <a:pt x="386" y="34"/>
                  </a:lnTo>
                  <a:lnTo>
                    <a:pt x="386" y="32"/>
                  </a:lnTo>
                  <a:lnTo>
                    <a:pt x="390" y="32"/>
                  </a:lnTo>
                  <a:lnTo>
                    <a:pt x="391" y="31"/>
                  </a:lnTo>
                  <a:lnTo>
                    <a:pt x="390" y="31"/>
                  </a:lnTo>
                  <a:lnTo>
                    <a:pt x="387" y="29"/>
                  </a:lnTo>
                  <a:lnTo>
                    <a:pt x="390" y="29"/>
                  </a:lnTo>
                  <a:lnTo>
                    <a:pt x="392" y="28"/>
                  </a:lnTo>
                  <a:lnTo>
                    <a:pt x="393" y="26"/>
                  </a:lnTo>
                  <a:lnTo>
                    <a:pt x="395" y="26"/>
                  </a:lnTo>
                  <a:lnTo>
                    <a:pt x="396" y="28"/>
                  </a:lnTo>
                  <a:lnTo>
                    <a:pt x="398" y="28"/>
                  </a:lnTo>
                  <a:lnTo>
                    <a:pt x="399" y="29"/>
                  </a:lnTo>
                  <a:lnTo>
                    <a:pt x="402" y="29"/>
                  </a:lnTo>
                  <a:lnTo>
                    <a:pt x="404" y="26"/>
                  </a:lnTo>
                  <a:lnTo>
                    <a:pt x="406" y="28"/>
                  </a:lnTo>
                  <a:lnTo>
                    <a:pt x="408" y="26"/>
                  </a:lnTo>
                  <a:lnTo>
                    <a:pt x="409" y="26"/>
                  </a:lnTo>
                  <a:lnTo>
                    <a:pt x="409" y="25"/>
                  </a:lnTo>
                  <a:lnTo>
                    <a:pt x="410" y="25"/>
                  </a:lnTo>
                  <a:lnTo>
                    <a:pt x="410" y="24"/>
                  </a:lnTo>
                  <a:lnTo>
                    <a:pt x="411" y="24"/>
                  </a:lnTo>
                  <a:lnTo>
                    <a:pt x="414" y="23"/>
                  </a:lnTo>
                  <a:lnTo>
                    <a:pt x="414" y="25"/>
                  </a:lnTo>
                  <a:lnTo>
                    <a:pt x="415" y="25"/>
                  </a:lnTo>
                  <a:lnTo>
                    <a:pt x="415" y="23"/>
                  </a:lnTo>
                  <a:lnTo>
                    <a:pt x="416" y="22"/>
                  </a:lnTo>
                  <a:lnTo>
                    <a:pt x="416" y="23"/>
                  </a:lnTo>
                  <a:lnTo>
                    <a:pt x="418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1" y="26"/>
                  </a:lnTo>
                  <a:lnTo>
                    <a:pt x="421" y="22"/>
                  </a:lnTo>
                  <a:lnTo>
                    <a:pt x="420" y="22"/>
                  </a:lnTo>
                  <a:lnTo>
                    <a:pt x="418" y="20"/>
                  </a:lnTo>
                  <a:lnTo>
                    <a:pt x="417" y="20"/>
                  </a:lnTo>
                  <a:lnTo>
                    <a:pt x="416" y="19"/>
                  </a:lnTo>
                  <a:lnTo>
                    <a:pt x="417" y="19"/>
                  </a:lnTo>
                  <a:lnTo>
                    <a:pt x="422" y="18"/>
                  </a:lnTo>
                  <a:lnTo>
                    <a:pt x="422" y="17"/>
                  </a:lnTo>
                  <a:lnTo>
                    <a:pt x="421" y="18"/>
                  </a:lnTo>
                  <a:lnTo>
                    <a:pt x="420" y="18"/>
                  </a:lnTo>
                  <a:lnTo>
                    <a:pt x="418" y="17"/>
                  </a:lnTo>
                  <a:lnTo>
                    <a:pt x="418" y="18"/>
                  </a:lnTo>
                  <a:lnTo>
                    <a:pt x="416" y="18"/>
                  </a:lnTo>
                  <a:lnTo>
                    <a:pt x="416" y="16"/>
                  </a:lnTo>
                  <a:lnTo>
                    <a:pt x="417" y="14"/>
                  </a:lnTo>
                  <a:lnTo>
                    <a:pt x="416" y="14"/>
                  </a:lnTo>
                  <a:lnTo>
                    <a:pt x="416" y="13"/>
                  </a:lnTo>
                  <a:lnTo>
                    <a:pt x="418" y="13"/>
                  </a:lnTo>
                  <a:lnTo>
                    <a:pt x="420" y="12"/>
                  </a:lnTo>
                  <a:lnTo>
                    <a:pt x="426" y="7"/>
                  </a:lnTo>
                  <a:lnTo>
                    <a:pt x="426" y="8"/>
                  </a:lnTo>
                  <a:lnTo>
                    <a:pt x="427" y="8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4" y="1"/>
                  </a:lnTo>
                  <a:lnTo>
                    <a:pt x="435" y="2"/>
                  </a:lnTo>
                  <a:lnTo>
                    <a:pt x="435" y="6"/>
                  </a:lnTo>
                  <a:lnTo>
                    <a:pt x="434" y="6"/>
                  </a:lnTo>
                  <a:lnTo>
                    <a:pt x="434" y="7"/>
                  </a:lnTo>
                  <a:lnTo>
                    <a:pt x="435" y="7"/>
                  </a:lnTo>
                  <a:lnTo>
                    <a:pt x="436" y="6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7" y="4"/>
                  </a:lnTo>
                  <a:lnTo>
                    <a:pt x="439" y="4"/>
                  </a:lnTo>
                  <a:lnTo>
                    <a:pt x="439" y="2"/>
                  </a:lnTo>
                  <a:lnTo>
                    <a:pt x="441" y="2"/>
                  </a:lnTo>
                  <a:lnTo>
                    <a:pt x="441" y="1"/>
                  </a:lnTo>
                  <a:lnTo>
                    <a:pt x="442" y="1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1" name="Freeform 14"/>
            <p:cNvSpPr>
              <a:spLocks/>
            </p:cNvSpPr>
            <p:nvPr/>
          </p:nvSpPr>
          <p:spPr bwMode="auto">
            <a:xfrm>
              <a:off x="3646902" y="4879963"/>
              <a:ext cx="6350" cy="952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2" name="Freeform 15"/>
            <p:cNvSpPr>
              <a:spLocks/>
            </p:cNvSpPr>
            <p:nvPr/>
          </p:nvSpPr>
          <p:spPr bwMode="auto">
            <a:xfrm>
              <a:off x="3711989" y="4605327"/>
              <a:ext cx="211138" cy="139700"/>
            </a:xfrm>
            <a:custGeom>
              <a:avLst/>
              <a:gdLst/>
              <a:ahLst/>
              <a:cxnLst>
                <a:cxn ang="0">
                  <a:pos x="123" y="6"/>
                </a:cxn>
                <a:cxn ang="0">
                  <a:pos x="128" y="13"/>
                </a:cxn>
                <a:cxn ang="0">
                  <a:pos x="129" y="17"/>
                </a:cxn>
                <a:cxn ang="0">
                  <a:pos x="131" y="21"/>
                </a:cxn>
                <a:cxn ang="0">
                  <a:pos x="124" y="21"/>
                </a:cxn>
                <a:cxn ang="0">
                  <a:pos x="122" y="26"/>
                </a:cxn>
                <a:cxn ang="0">
                  <a:pos x="118" y="31"/>
                </a:cxn>
                <a:cxn ang="0">
                  <a:pos x="115" y="31"/>
                </a:cxn>
                <a:cxn ang="0">
                  <a:pos x="111" y="36"/>
                </a:cxn>
                <a:cxn ang="0">
                  <a:pos x="104" y="38"/>
                </a:cxn>
                <a:cxn ang="0">
                  <a:pos x="96" y="42"/>
                </a:cxn>
                <a:cxn ang="0">
                  <a:pos x="97" y="50"/>
                </a:cxn>
                <a:cxn ang="0">
                  <a:pos x="97" y="63"/>
                </a:cxn>
                <a:cxn ang="0">
                  <a:pos x="91" y="64"/>
                </a:cxn>
                <a:cxn ang="0">
                  <a:pos x="81" y="69"/>
                </a:cxn>
                <a:cxn ang="0">
                  <a:pos x="80" y="73"/>
                </a:cxn>
                <a:cxn ang="0">
                  <a:pos x="81" y="75"/>
                </a:cxn>
                <a:cxn ang="0">
                  <a:pos x="81" y="84"/>
                </a:cxn>
                <a:cxn ang="0">
                  <a:pos x="78" y="87"/>
                </a:cxn>
                <a:cxn ang="0">
                  <a:pos x="68" y="85"/>
                </a:cxn>
                <a:cxn ang="0">
                  <a:pos x="65" y="82"/>
                </a:cxn>
                <a:cxn ang="0">
                  <a:pos x="60" y="84"/>
                </a:cxn>
                <a:cxn ang="0">
                  <a:pos x="53" y="78"/>
                </a:cxn>
                <a:cxn ang="0">
                  <a:pos x="49" y="75"/>
                </a:cxn>
                <a:cxn ang="0">
                  <a:pos x="42" y="85"/>
                </a:cxn>
                <a:cxn ang="0">
                  <a:pos x="33" y="85"/>
                </a:cxn>
                <a:cxn ang="0">
                  <a:pos x="27" y="82"/>
                </a:cxn>
                <a:cxn ang="0">
                  <a:pos x="22" y="88"/>
                </a:cxn>
                <a:cxn ang="0">
                  <a:pos x="17" y="86"/>
                </a:cxn>
                <a:cxn ang="0">
                  <a:pos x="9" y="82"/>
                </a:cxn>
                <a:cxn ang="0">
                  <a:pos x="16" y="79"/>
                </a:cxn>
                <a:cxn ang="0">
                  <a:pos x="18" y="79"/>
                </a:cxn>
                <a:cxn ang="0">
                  <a:pos x="22" y="75"/>
                </a:cxn>
                <a:cxn ang="0">
                  <a:pos x="15" y="68"/>
                </a:cxn>
                <a:cxn ang="0">
                  <a:pos x="9" y="62"/>
                </a:cxn>
                <a:cxn ang="0">
                  <a:pos x="10" y="54"/>
                </a:cxn>
                <a:cxn ang="0">
                  <a:pos x="4" y="54"/>
                </a:cxn>
                <a:cxn ang="0">
                  <a:pos x="10" y="45"/>
                </a:cxn>
                <a:cxn ang="0">
                  <a:pos x="6" y="41"/>
                </a:cxn>
                <a:cxn ang="0">
                  <a:pos x="3" y="41"/>
                </a:cxn>
                <a:cxn ang="0">
                  <a:pos x="0" y="36"/>
                </a:cxn>
                <a:cxn ang="0">
                  <a:pos x="5" y="31"/>
                </a:cxn>
                <a:cxn ang="0">
                  <a:pos x="15" y="21"/>
                </a:cxn>
                <a:cxn ang="0">
                  <a:pos x="22" y="23"/>
                </a:cxn>
                <a:cxn ang="0">
                  <a:pos x="43" y="26"/>
                </a:cxn>
                <a:cxn ang="0">
                  <a:pos x="47" y="29"/>
                </a:cxn>
                <a:cxn ang="0">
                  <a:pos x="50" y="30"/>
                </a:cxn>
                <a:cxn ang="0">
                  <a:pos x="54" y="26"/>
                </a:cxn>
                <a:cxn ang="0">
                  <a:pos x="58" y="24"/>
                </a:cxn>
                <a:cxn ang="0">
                  <a:pos x="61" y="20"/>
                </a:cxn>
                <a:cxn ang="0">
                  <a:pos x="65" y="17"/>
                </a:cxn>
                <a:cxn ang="0">
                  <a:pos x="69" y="14"/>
                </a:cxn>
                <a:cxn ang="0">
                  <a:pos x="87" y="15"/>
                </a:cxn>
                <a:cxn ang="0">
                  <a:pos x="96" y="12"/>
                </a:cxn>
                <a:cxn ang="0">
                  <a:pos x="100" y="11"/>
                </a:cxn>
                <a:cxn ang="0">
                  <a:pos x="110" y="11"/>
                </a:cxn>
                <a:cxn ang="0">
                  <a:pos x="110" y="2"/>
                </a:cxn>
                <a:cxn ang="0">
                  <a:pos x="122" y="0"/>
                </a:cxn>
              </a:cxnLst>
              <a:rect l="0" t="0" r="r" b="b"/>
              <a:pathLst>
                <a:path w="133" h="88">
                  <a:moveTo>
                    <a:pt x="122" y="0"/>
                  </a:moveTo>
                  <a:lnTo>
                    <a:pt x="124" y="2"/>
                  </a:lnTo>
                  <a:lnTo>
                    <a:pt x="124" y="5"/>
                  </a:lnTo>
                  <a:lnTo>
                    <a:pt x="123" y="6"/>
                  </a:lnTo>
                  <a:lnTo>
                    <a:pt x="124" y="8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28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9" y="17"/>
                  </a:lnTo>
                  <a:lnTo>
                    <a:pt x="130" y="19"/>
                  </a:lnTo>
                  <a:lnTo>
                    <a:pt x="133" y="20"/>
                  </a:lnTo>
                  <a:lnTo>
                    <a:pt x="133" y="23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5" y="20"/>
                  </a:lnTo>
                  <a:lnTo>
                    <a:pt x="124" y="21"/>
                  </a:lnTo>
                  <a:lnTo>
                    <a:pt x="122" y="21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2" y="26"/>
                  </a:lnTo>
                  <a:lnTo>
                    <a:pt x="122" y="29"/>
                  </a:lnTo>
                  <a:lnTo>
                    <a:pt x="123" y="30"/>
                  </a:lnTo>
                  <a:lnTo>
                    <a:pt x="123" y="31"/>
                  </a:lnTo>
                  <a:lnTo>
                    <a:pt x="118" y="31"/>
                  </a:lnTo>
                  <a:lnTo>
                    <a:pt x="117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5" y="31"/>
                  </a:lnTo>
                  <a:lnTo>
                    <a:pt x="114" y="30"/>
                  </a:lnTo>
                  <a:lnTo>
                    <a:pt x="114" y="35"/>
                  </a:lnTo>
                  <a:lnTo>
                    <a:pt x="112" y="35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8" y="37"/>
                  </a:lnTo>
                  <a:lnTo>
                    <a:pt x="106" y="37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1"/>
                  </a:lnTo>
                  <a:lnTo>
                    <a:pt x="96" y="41"/>
                  </a:lnTo>
                  <a:lnTo>
                    <a:pt x="96" y="42"/>
                  </a:lnTo>
                  <a:lnTo>
                    <a:pt x="94" y="43"/>
                  </a:lnTo>
                  <a:lnTo>
                    <a:pt x="93" y="45"/>
                  </a:lnTo>
                  <a:lnTo>
                    <a:pt x="93" y="47"/>
                  </a:lnTo>
                  <a:lnTo>
                    <a:pt x="97" y="50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7" y="54"/>
                  </a:lnTo>
                  <a:lnTo>
                    <a:pt x="97" y="63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1" y="63"/>
                  </a:lnTo>
                  <a:lnTo>
                    <a:pt x="91" y="64"/>
                  </a:lnTo>
                  <a:lnTo>
                    <a:pt x="87" y="64"/>
                  </a:lnTo>
                  <a:lnTo>
                    <a:pt x="87" y="67"/>
                  </a:lnTo>
                  <a:lnTo>
                    <a:pt x="81" y="68"/>
                  </a:lnTo>
                  <a:lnTo>
                    <a:pt x="81" y="69"/>
                  </a:lnTo>
                  <a:lnTo>
                    <a:pt x="80" y="69"/>
                  </a:lnTo>
                  <a:lnTo>
                    <a:pt x="79" y="70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5" y="75"/>
                  </a:lnTo>
                  <a:lnTo>
                    <a:pt x="81" y="75"/>
                  </a:lnTo>
                  <a:lnTo>
                    <a:pt x="80" y="78"/>
                  </a:lnTo>
                  <a:lnTo>
                    <a:pt x="80" y="79"/>
                  </a:lnTo>
                  <a:lnTo>
                    <a:pt x="81" y="81"/>
                  </a:lnTo>
                  <a:lnTo>
                    <a:pt x="81" y="84"/>
                  </a:lnTo>
                  <a:lnTo>
                    <a:pt x="84" y="85"/>
                  </a:lnTo>
                  <a:lnTo>
                    <a:pt x="81" y="86"/>
                  </a:lnTo>
                  <a:lnTo>
                    <a:pt x="80" y="86"/>
                  </a:lnTo>
                  <a:lnTo>
                    <a:pt x="78" y="87"/>
                  </a:lnTo>
                  <a:lnTo>
                    <a:pt x="77" y="88"/>
                  </a:lnTo>
                  <a:lnTo>
                    <a:pt x="74" y="87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8" y="84"/>
                  </a:lnTo>
                  <a:lnTo>
                    <a:pt x="67" y="84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5" y="84"/>
                  </a:lnTo>
                  <a:lnTo>
                    <a:pt x="62" y="86"/>
                  </a:lnTo>
                  <a:lnTo>
                    <a:pt x="60" y="86"/>
                  </a:lnTo>
                  <a:lnTo>
                    <a:pt x="60" y="84"/>
                  </a:lnTo>
                  <a:lnTo>
                    <a:pt x="55" y="82"/>
                  </a:lnTo>
                  <a:lnTo>
                    <a:pt x="55" y="79"/>
                  </a:lnTo>
                  <a:lnTo>
                    <a:pt x="54" y="79"/>
                  </a:lnTo>
                  <a:lnTo>
                    <a:pt x="53" y="78"/>
                  </a:lnTo>
                  <a:lnTo>
                    <a:pt x="52" y="78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9" y="75"/>
                  </a:lnTo>
                  <a:lnTo>
                    <a:pt x="49" y="76"/>
                  </a:lnTo>
                  <a:lnTo>
                    <a:pt x="47" y="79"/>
                  </a:lnTo>
                  <a:lnTo>
                    <a:pt x="47" y="82"/>
                  </a:lnTo>
                  <a:lnTo>
                    <a:pt x="42" y="85"/>
                  </a:lnTo>
                  <a:lnTo>
                    <a:pt x="38" y="85"/>
                  </a:lnTo>
                  <a:lnTo>
                    <a:pt x="37" y="84"/>
                  </a:lnTo>
                  <a:lnTo>
                    <a:pt x="35" y="84"/>
                  </a:lnTo>
                  <a:lnTo>
                    <a:pt x="33" y="85"/>
                  </a:lnTo>
                  <a:lnTo>
                    <a:pt x="29" y="85"/>
                  </a:lnTo>
                  <a:lnTo>
                    <a:pt x="29" y="84"/>
                  </a:lnTo>
                  <a:lnTo>
                    <a:pt x="28" y="84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2" y="88"/>
                  </a:lnTo>
                  <a:lnTo>
                    <a:pt x="19" y="88"/>
                  </a:lnTo>
                  <a:lnTo>
                    <a:pt x="19" y="87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1" y="86"/>
                  </a:lnTo>
                  <a:lnTo>
                    <a:pt x="10" y="85"/>
                  </a:lnTo>
                  <a:lnTo>
                    <a:pt x="10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3" y="81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8" y="79"/>
                  </a:lnTo>
                  <a:lnTo>
                    <a:pt x="21" y="79"/>
                  </a:lnTo>
                  <a:lnTo>
                    <a:pt x="21" y="78"/>
                  </a:lnTo>
                  <a:lnTo>
                    <a:pt x="22" y="76"/>
                  </a:lnTo>
                  <a:lnTo>
                    <a:pt x="22" y="75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9" y="64"/>
                  </a:lnTo>
                  <a:lnTo>
                    <a:pt x="9" y="62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0" y="54"/>
                  </a:lnTo>
                  <a:lnTo>
                    <a:pt x="9" y="55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6" y="41"/>
                  </a:lnTo>
                  <a:lnTo>
                    <a:pt x="5" y="41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1" y="21"/>
                  </a:lnTo>
                  <a:lnTo>
                    <a:pt x="22" y="23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3" y="26"/>
                  </a:lnTo>
                  <a:lnTo>
                    <a:pt x="43" y="26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9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8" y="23"/>
                  </a:lnTo>
                  <a:lnTo>
                    <a:pt x="58" y="24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5" y="17"/>
                  </a:lnTo>
                  <a:lnTo>
                    <a:pt x="66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1" y="13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09" y="11"/>
                  </a:lnTo>
                  <a:lnTo>
                    <a:pt x="110" y="11"/>
                  </a:lnTo>
                  <a:lnTo>
                    <a:pt x="111" y="12"/>
                  </a:lnTo>
                  <a:lnTo>
                    <a:pt x="111" y="9"/>
                  </a:lnTo>
                  <a:lnTo>
                    <a:pt x="110" y="9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4" y="1"/>
                  </a:lnTo>
                  <a:lnTo>
                    <a:pt x="118" y="1"/>
                  </a:lnTo>
                  <a:lnTo>
                    <a:pt x="12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3" name="Freeform 16"/>
            <p:cNvSpPr>
              <a:spLocks/>
            </p:cNvSpPr>
            <p:nvPr/>
          </p:nvSpPr>
          <p:spPr bwMode="auto">
            <a:xfrm>
              <a:off x="3945352" y="4330690"/>
              <a:ext cx="379413" cy="187324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19" y="14"/>
                </a:cxn>
                <a:cxn ang="0">
                  <a:pos x="124" y="21"/>
                </a:cxn>
                <a:cxn ang="0">
                  <a:pos x="123" y="26"/>
                </a:cxn>
                <a:cxn ang="0">
                  <a:pos x="131" y="25"/>
                </a:cxn>
                <a:cxn ang="0">
                  <a:pos x="137" y="21"/>
                </a:cxn>
                <a:cxn ang="0">
                  <a:pos x="145" y="18"/>
                </a:cxn>
                <a:cxn ang="0">
                  <a:pos x="155" y="15"/>
                </a:cxn>
                <a:cxn ang="0">
                  <a:pos x="162" y="13"/>
                </a:cxn>
                <a:cxn ang="0">
                  <a:pos x="170" y="20"/>
                </a:cxn>
                <a:cxn ang="0">
                  <a:pos x="179" y="15"/>
                </a:cxn>
                <a:cxn ang="0">
                  <a:pos x="178" y="12"/>
                </a:cxn>
                <a:cxn ang="0">
                  <a:pos x="187" y="11"/>
                </a:cxn>
                <a:cxn ang="0">
                  <a:pos x="195" y="13"/>
                </a:cxn>
                <a:cxn ang="0">
                  <a:pos x="205" y="14"/>
                </a:cxn>
                <a:cxn ang="0">
                  <a:pos x="212" y="16"/>
                </a:cxn>
                <a:cxn ang="0">
                  <a:pos x="218" y="26"/>
                </a:cxn>
                <a:cxn ang="0">
                  <a:pos x="226" y="28"/>
                </a:cxn>
                <a:cxn ang="0">
                  <a:pos x="238" y="33"/>
                </a:cxn>
                <a:cxn ang="0">
                  <a:pos x="235" y="44"/>
                </a:cxn>
                <a:cxn ang="0">
                  <a:pos x="232" y="54"/>
                </a:cxn>
                <a:cxn ang="0">
                  <a:pos x="228" y="61"/>
                </a:cxn>
                <a:cxn ang="0">
                  <a:pos x="214" y="79"/>
                </a:cxn>
                <a:cxn ang="0">
                  <a:pos x="204" y="79"/>
                </a:cxn>
                <a:cxn ang="0">
                  <a:pos x="197" y="69"/>
                </a:cxn>
                <a:cxn ang="0">
                  <a:pos x="191" y="68"/>
                </a:cxn>
                <a:cxn ang="0">
                  <a:pos x="186" y="71"/>
                </a:cxn>
                <a:cxn ang="0">
                  <a:pos x="178" y="70"/>
                </a:cxn>
                <a:cxn ang="0">
                  <a:pos x="166" y="67"/>
                </a:cxn>
                <a:cxn ang="0">
                  <a:pos x="154" y="73"/>
                </a:cxn>
                <a:cxn ang="0">
                  <a:pos x="148" y="83"/>
                </a:cxn>
                <a:cxn ang="0">
                  <a:pos x="138" y="87"/>
                </a:cxn>
                <a:cxn ang="0">
                  <a:pos x="135" y="92"/>
                </a:cxn>
                <a:cxn ang="0">
                  <a:pos x="126" y="93"/>
                </a:cxn>
                <a:cxn ang="0">
                  <a:pos x="118" y="89"/>
                </a:cxn>
                <a:cxn ang="0">
                  <a:pos x="112" y="93"/>
                </a:cxn>
                <a:cxn ang="0">
                  <a:pos x="100" y="99"/>
                </a:cxn>
                <a:cxn ang="0">
                  <a:pos x="83" y="101"/>
                </a:cxn>
                <a:cxn ang="0">
                  <a:pos x="83" y="113"/>
                </a:cxn>
                <a:cxn ang="0">
                  <a:pos x="75" y="117"/>
                </a:cxn>
                <a:cxn ang="0">
                  <a:pos x="38" y="118"/>
                </a:cxn>
                <a:cxn ang="0">
                  <a:pos x="32" y="113"/>
                </a:cxn>
                <a:cxn ang="0">
                  <a:pos x="21" y="104"/>
                </a:cxn>
                <a:cxn ang="0">
                  <a:pos x="12" y="102"/>
                </a:cxn>
                <a:cxn ang="0">
                  <a:pos x="8" y="99"/>
                </a:cxn>
                <a:cxn ang="0">
                  <a:pos x="7" y="94"/>
                </a:cxn>
                <a:cxn ang="0">
                  <a:pos x="2" y="85"/>
                </a:cxn>
                <a:cxn ang="0">
                  <a:pos x="0" y="74"/>
                </a:cxn>
                <a:cxn ang="0">
                  <a:pos x="5" y="68"/>
                </a:cxn>
                <a:cxn ang="0">
                  <a:pos x="8" y="54"/>
                </a:cxn>
                <a:cxn ang="0">
                  <a:pos x="17" y="49"/>
                </a:cxn>
                <a:cxn ang="0">
                  <a:pos x="27" y="51"/>
                </a:cxn>
                <a:cxn ang="0">
                  <a:pos x="39" y="44"/>
                </a:cxn>
                <a:cxn ang="0">
                  <a:pos x="45" y="38"/>
                </a:cxn>
                <a:cxn ang="0">
                  <a:pos x="54" y="24"/>
                </a:cxn>
                <a:cxn ang="0">
                  <a:pos x="67" y="14"/>
                </a:cxn>
                <a:cxn ang="0">
                  <a:pos x="74" y="8"/>
                </a:cxn>
                <a:cxn ang="0">
                  <a:pos x="83" y="6"/>
                </a:cxn>
                <a:cxn ang="0">
                  <a:pos x="89" y="11"/>
                </a:cxn>
                <a:cxn ang="0">
                  <a:pos x="94" y="14"/>
                </a:cxn>
                <a:cxn ang="0">
                  <a:pos x="99" y="9"/>
                </a:cxn>
                <a:cxn ang="0">
                  <a:pos x="110" y="0"/>
                </a:cxn>
              </a:cxnLst>
              <a:rect l="0" t="0" r="r" b="b"/>
              <a:pathLst>
                <a:path w="239" h="118">
                  <a:moveTo>
                    <a:pt x="110" y="0"/>
                  </a:moveTo>
                  <a:lnTo>
                    <a:pt x="110" y="1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2" y="5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7" y="11"/>
                  </a:lnTo>
                  <a:lnTo>
                    <a:pt x="117" y="13"/>
                  </a:lnTo>
                  <a:lnTo>
                    <a:pt x="119" y="14"/>
                  </a:lnTo>
                  <a:lnTo>
                    <a:pt x="121" y="14"/>
                  </a:lnTo>
                  <a:lnTo>
                    <a:pt x="123" y="13"/>
                  </a:lnTo>
                  <a:lnTo>
                    <a:pt x="123" y="14"/>
                  </a:lnTo>
                  <a:lnTo>
                    <a:pt x="124" y="15"/>
                  </a:lnTo>
                  <a:lnTo>
                    <a:pt x="124" y="21"/>
                  </a:lnTo>
                  <a:lnTo>
                    <a:pt x="125" y="21"/>
                  </a:lnTo>
                  <a:lnTo>
                    <a:pt x="125" y="22"/>
                  </a:lnTo>
                  <a:lnTo>
                    <a:pt x="124" y="22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6"/>
                  </a:lnTo>
                  <a:lnTo>
                    <a:pt x="127" y="25"/>
                  </a:lnTo>
                  <a:lnTo>
                    <a:pt x="131" y="25"/>
                  </a:lnTo>
                  <a:lnTo>
                    <a:pt x="135" y="28"/>
                  </a:lnTo>
                  <a:lnTo>
                    <a:pt x="136" y="27"/>
                  </a:lnTo>
                  <a:lnTo>
                    <a:pt x="136" y="24"/>
                  </a:lnTo>
                  <a:lnTo>
                    <a:pt x="137" y="22"/>
                  </a:lnTo>
                  <a:lnTo>
                    <a:pt x="137" y="21"/>
                  </a:lnTo>
                  <a:lnTo>
                    <a:pt x="138" y="20"/>
                  </a:lnTo>
                  <a:lnTo>
                    <a:pt x="138" y="19"/>
                  </a:lnTo>
                  <a:lnTo>
                    <a:pt x="139" y="19"/>
                  </a:lnTo>
                  <a:lnTo>
                    <a:pt x="141" y="18"/>
                  </a:lnTo>
                  <a:lnTo>
                    <a:pt x="145" y="18"/>
                  </a:lnTo>
                  <a:lnTo>
                    <a:pt x="145" y="14"/>
                  </a:lnTo>
                  <a:lnTo>
                    <a:pt x="150" y="14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7" y="14"/>
                  </a:lnTo>
                  <a:lnTo>
                    <a:pt x="158" y="14"/>
                  </a:lnTo>
                  <a:lnTo>
                    <a:pt x="158" y="13"/>
                  </a:lnTo>
                  <a:lnTo>
                    <a:pt x="162" y="13"/>
                  </a:lnTo>
                  <a:lnTo>
                    <a:pt x="166" y="18"/>
                  </a:lnTo>
                  <a:lnTo>
                    <a:pt x="167" y="18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70" y="20"/>
                  </a:lnTo>
                  <a:lnTo>
                    <a:pt x="173" y="20"/>
                  </a:lnTo>
                  <a:lnTo>
                    <a:pt x="175" y="18"/>
                  </a:lnTo>
                  <a:lnTo>
                    <a:pt x="175" y="16"/>
                  </a:lnTo>
                  <a:lnTo>
                    <a:pt x="178" y="16"/>
                  </a:lnTo>
                  <a:lnTo>
                    <a:pt x="179" y="15"/>
                  </a:lnTo>
                  <a:lnTo>
                    <a:pt x="178" y="14"/>
                  </a:lnTo>
                  <a:lnTo>
                    <a:pt x="176" y="14"/>
                  </a:lnTo>
                  <a:lnTo>
                    <a:pt x="176" y="13"/>
                  </a:lnTo>
                  <a:lnTo>
                    <a:pt x="178" y="13"/>
                  </a:lnTo>
                  <a:lnTo>
                    <a:pt x="178" y="12"/>
                  </a:lnTo>
                  <a:lnTo>
                    <a:pt x="181" y="12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9" y="12"/>
                  </a:lnTo>
                  <a:lnTo>
                    <a:pt x="193" y="13"/>
                  </a:lnTo>
                  <a:lnTo>
                    <a:pt x="194" y="13"/>
                  </a:lnTo>
                  <a:lnTo>
                    <a:pt x="195" y="12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12"/>
                  </a:lnTo>
                  <a:lnTo>
                    <a:pt x="203" y="13"/>
                  </a:lnTo>
                  <a:lnTo>
                    <a:pt x="204" y="13"/>
                  </a:lnTo>
                  <a:lnTo>
                    <a:pt x="205" y="14"/>
                  </a:lnTo>
                  <a:lnTo>
                    <a:pt x="206" y="16"/>
                  </a:lnTo>
                  <a:lnTo>
                    <a:pt x="207" y="16"/>
                  </a:lnTo>
                  <a:lnTo>
                    <a:pt x="208" y="15"/>
                  </a:lnTo>
                  <a:lnTo>
                    <a:pt x="211" y="15"/>
                  </a:lnTo>
                  <a:lnTo>
                    <a:pt x="212" y="16"/>
                  </a:lnTo>
                  <a:lnTo>
                    <a:pt x="214" y="18"/>
                  </a:lnTo>
                  <a:lnTo>
                    <a:pt x="216" y="19"/>
                  </a:lnTo>
                  <a:lnTo>
                    <a:pt x="217" y="21"/>
                  </a:lnTo>
                  <a:lnTo>
                    <a:pt x="217" y="24"/>
                  </a:lnTo>
                  <a:lnTo>
                    <a:pt x="218" y="26"/>
                  </a:lnTo>
                  <a:lnTo>
                    <a:pt x="219" y="26"/>
                  </a:lnTo>
                  <a:lnTo>
                    <a:pt x="222" y="27"/>
                  </a:lnTo>
                  <a:lnTo>
                    <a:pt x="223" y="27"/>
                  </a:lnTo>
                  <a:lnTo>
                    <a:pt x="224" y="28"/>
                  </a:lnTo>
                  <a:lnTo>
                    <a:pt x="226" y="28"/>
                  </a:lnTo>
                  <a:lnTo>
                    <a:pt x="226" y="30"/>
                  </a:lnTo>
                  <a:lnTo>
                    <a:pt x="229" y="31"/>
                  </a:lnTo>
                  <a:lnTo>
                    <a:pt x="231" y="31"/>
                  </a:lnTo>
                  <a:lnTo>
                    <a:pt x="234" y="33"/>
                  </a:lnTo>
                  <a:lnTo>
                    <a:pt x="238" y="33"/>
                  </a:lnTo>
                  <a:lnTo>
                    <a:pt x="239" y="34"/>
                  </a:lnTo>
                  <a:lnTo>
                    <a:pt x="239" y="39"/>
                  </a:lnTo>
                  <a:lnTo>
                    <a:pt x="238" y="40"/>
                  </a:lnTo>
                  <a:lnTo>
                    <a:pt x="236" y="40"/>
                  </a:lnTo>
                  <a:lnTo>
                    <a:pt x="235" y="44"/>
                  </a:lnTo>
                  <a:lnTo>
                    <a:pt x="235" y="46"/>
                  </a:lnTo>
                  <a:lnTo>
                    <a:pt x="234" y="46"/>
                  </a:lnTo>
                  <a:lnTo>
                    <a:pt x="234" y="48"/>
                  </a:lnTo>
                  <a:lnTo>
                    <a:pt x="232" y="49"/>
                  </a:lnTo>
                  <a:lnTo>
                    <a:pt x="232" y="54"/>
                  </a:lnTo>
                  <a:lnTo>
                    <a:pt x="231" y="55"/>
                  </a:lnTo>
                  <a:lnTo>
                    <a:pt x="231" y="58"/>
                  </a:lnTo>
                  <a:lnTo>
                    <a:pt x="230" y="59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2"/>
                  </a:lnTo>
                  <a:lnTo>
                    <a:pt x="223" y="67"/>
                  </a:lnTo>
                  <a:lnTo>
                    <a:pt x="223" y="77"/>
                  </a:lnTo>
                  <a:lnTo>
                    <a:pt x="222" y="79"/>
                  </a:lnTo>
                  <a:lnTo>
                    <a:pt x="214" y="79"/>
                  </a:lnTo>
                  <a:lnTo>
                    <a:pt x="213" y="80"/>
                  </a:lnTo>
                  <a:lnTo>
                    <a:pt x="211" y="80"/>
                  </a:lnTo>
                  <a:lnTo>
                    <a:pt x="208" y="81"/>
                  </a:lnTo>
                  <a:lnTo>
                    <a:pt x="207" y="82"/>
                  </a:lnTo>
                  <a:lnTo>
                    <a:pt x="204" y="79"/>
                  </a:lnTo>
                  <a:lnTo>
                    <a:pt x="201" y="75"/>
                  </a:lnTo>
                  <a:lnTo>
                    <a:pt x="200" y="73"/>
                  </a:lnTo>
                  <a:lnTo>
                    <a:pt x="200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5" y="69"/>
                  </a:lnTo>
                  <a:lnTo>
                    <a:pt x="195" y="68"/>
                  </a:lnTo>
                  <a:lnTo>
                    <a:pt x="193" y="68"/>
                  </a:lnTo>
                  <a:lnTo>
                    <a:pt x="193" y="67"/>
                  </a:lnTo>
                  <a:lnTo>
                    <a:pt x="191" y="68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6" y="71"/>
                  </a:lnTo>
                  <a:lnTo>
                    <a:pt x="186" y="70"/>
                  </a:lnTo>
                  <a:lnTo>
                    <a:pt x="182" y="70"/>
                  </a:lnTo>
                  <a:lnTo>
                    <a:pt x="180" y="71"/>
                  </a:lnTo>
                  <a:lnTo>
                    <a:pt x="179" y="71"/>
                  </a:lnTo>
                  <a:lnTo>
                    <a:pt x="178" y="70"/>
                  </a:lnTo>
                  <a:lnTo>
                    <a:pt x="173" y="70"/>
                  </a:lnTo>
                  <a:lnTo>
                    <a:pt x="170" y="68"/>
                  </a:lnTo>
                  <a:lnTo>
                    <a:pt x="168" y="68"/>
                  </a:lnTo>
                  <a:lnTo>
                    <a:pt x="167" y="67"/>
                  </a:lnTo>
                  <a:lnTo>
                    <a:pt x="166" y="67"/>
                  </a:lnTo>
                  <a:lnTo>
                    <a:pt x="157" y="69"/>
                  </a:lnTo>
                  <a:lnTo>
                    <a:pt x="154" y="69"/>
                  </a:lnTo>
                  <a:lnTo>
                    <a:pt x="152" y="70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9" y="81"/>
                  </a:lnTo>
                  <a:lnTo>
                    <a:pt x="148" y="83"/>
                  </a:lnTo>
                  <a:lnTo>
                    <a:pt x="144" y="87"/>
                  </a:lnTo>
                  <a:lnTo>
                    <a:pt x="143" y="86"/>
                  </a:lnTo>
                  <a:lnTo>
                    <a:pt x="142" y="86"/>
                  </a:lnTo>
                  <a:lnTo>
                    <a:pt x="141" y="87"/>
                  </a:lnTo>
                  <a:lnTo>
                    <a:pt x="138" y="87"/>
                  </a:lnTo>
                  <a:lnTo>
                    <a:pt x="138" y="88"/>
                  </a:lnTo>
                  <a:lnTo>
                    <a:pt x="137" y="89"/>
                  </a:lnTo>
                  <a:lnTo>
                    <a:pt x="137" y="91"/>
                  </a:lnTo>
                  <a:lnTo>
                    <a:pt x="136" y="91"/>
                  </a:lnTo>
                  <a:lnTo>
                    <a:pt x="135" y="92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0" y="94"/>
                  </a:lnTo>
                  <a:lnTo>
                    <a:pt x="129" y="95"/>
                  </a:lnTo>
                  <a:lnTo>
                    <a:pt x="126" y="93"/>
                  </a:lnTo>
                  <a:lnTo>
                    <a:pt x="123" y="93"/>
                  </a:lnTo>
                  <a:lnTo>
                    <a:pt x="123" y="91"/>
                  </a:lnTo>
                  <a:lnTo>
                    <a:pt x="121" y="89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118" y="88"/>
                  </a:lnTo>
                  <a:lnTo>
                    <a:pt x="117" y="88"/>
                  </a:lnTo>
                  <a:lnTo>
                    <a:pt x="113" y="89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1" y="94"/>
                  </a:lnTo>
                  <a:lnTo>
                    <a:pt x="111" y="95"/>
                  </a:lnTo>
                  <a:lnTo>
                    <a:pt x="108" y="98"/>
                  </a:lnTo>
                  <a:lnTo>
                    <a:pt x="102" y="98"/>
                  </a:lnTo>
                  <a:lnTo>
                    <a:pt x="100" y="99"/>
                  </a:lnTo>
                  <a:lnTo>
                    <a:pt x="95" y="98"/>
                  </a:lnTo>
                  <a:lnTo>
                    <a:pt x="92" y="99"/>
                  </a:lnTo>
                  <a:lnTo>
                    <a:pt x="88" y="99"/>
                  </a:lnTo>
                  <a:lnTo>
                    <a:pt x="83" y="100"/>
                  </a:lnTo>
                  <a:lnTo>
                    <a:pt x="83" y="101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80" y="111"/>
                  </a:lnTo>
                  <a:lnTo>
                    <a:pt x="81" y="112"/>
                  </a:lnTo>
                  <a:lnTo>
                    <a:pt x="83" y="113"/>
                  </a:lnTo>
                  <a:lnTo>
                    <a:pt x="82" y="113"/>
                  </a:lnTo>
                  <a:lnTo>
                    <a:pt x="81" y="114"/>
                  </a:lnTo>
                  <a:lnTo>
                    <a:pt x="80" y="114"/>
                  </a:lnTo>
                  <a:lnTo>
                    <a:pt x="77" y="117"/>
                  </a:lnTo>
                  <a:lnTo>
                    <a:pt x="75" y="117"/>
                  </a:lnTo>
                  <a:lnTo>
                    <a:pt x="74" y="116"/>
                  </a:lnTo>
                  <a:lnTo>
                    <a:pt x="71" y="116"/>
                  </a:lnTo>
                  <a:lnTo>
                    <a:pt x="63" y="117"/>
                  </a:lnTo>
                  <a:lnTo>
                    <a:pt x="60" y="118"/>
                  </a:lnTo>
                  <a:lnTo>
                    <a:pt x="38" y="118"/>
                  </a:lnTo>
                  <a:lnTo>
                    <a:pt x="37" y="117"/>
                  </a:lnTo>
                  <a:lnTo>
                    <a:pt x="34" y="116"/>
                  </a:lnTo>
                  <a:lnTo>
                    <a:pt x="34" y="114"/>
                  </a:lnTo>
                  <a:lnTo>
                    <a:pt x="33" y="114"/>
                  </a:lnTo>
                  <a:lnTo>
                    <a:pt x="32" y="113"/>
                  </a:lnTo>
                  <a:lnTo>
                    <a:pt x="30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6" y="110"/>
                  </a:lnTo>
                  <a:lnTo>
                    <a:pt x="21" y="104"/>
                  </a:lnTo>
                  <a:lnTo>
                    <a:pt x="20" y="102"/>
                  </a:lnTo>
                  <a:lnTo>
                    <a:pt x="18" y="102"/>
                  </a:lnTo>
                  <a:lnTo>
                    <a:pt x="15" y="101"/>
                  </a:lnTo>
                  <a:lnTo>
                    <a:pt x="14" y="101"/>
                  </a:lnTo>
                  <a:lnTo>
                    <a:pt x="12" y="102"/>
                  </a:lnTo>
                  <a:lnTo>
                    <a:pt x="12" y="101"/>
                  </a:lnTo>
                  <a:lnTo>
                    <a:pt x="11" y="101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9" y="98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8" y="94"/>
                  </a:lnTo>
                  <a:lnTo>
                    <a:pt x="7" y="94"/>
                  </a:lnTo>
                  <a:lnTo>
                    <a:pt x="5" y="92"/>
                  </a:lnTo>
                  <a:lnTo>
                    <a:pt x="5" y="86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3" y="69"/>
                  </a:lnTo>
                  <a:lnTo>
                    <a:pt x="3" y="68"/>
                  </a:lnTo>
                  <a:lnTo>
                    <a:pt x="5" y="68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5" y="62"/>
                  </a:lnTo>
                  <a:lnTo>
                    <a:pt x="7" y="56"/>
                  </a:lnTo>
                  <a:lnTo>
                    <a:pt x="8" y="54"/>
                  </a:lnTo>
                  <a:lnTo>
                    <a:pt x="11" y="51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7" y="49"/>
                  </a:lnTo>
                  <a:lnTo>
                    <a:pt x="21" y="51"/>
                  </a:lnTo>
                  <a:lnTo>
                    <a:pt x="23" y="50"/>
                  </a:lnTo>
                  <a:lnTo>
                    <a:pt x="24" y="50"/>
                  </a:lnTo>
                  <a:lnTo>
                    <a:pt x="25" y="49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5"/>
                  </a:lnTo>
                  <a:lnTo>
                    <a:pt x="39" y="44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9" y="38"/>
                  </a:lnTo>
                  <a:lnTo>
                    <a:pt x="52" y="34"/>
                  </a:lnTo>
                  <a:lnTo>
                    <a:pt x="52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6" y="21"/>
                  </a:lnTo>
                  <a:lnTo>
                    <a:pt x="62" y="19"/>
                  </a:lnTo>
                  <a:lnTo>
                    <a:pt x="64" y="16"/>
                  </a:lnTo>
                  <a:lnTo>
                    <a:pt x="64" y="14"/>
                  </a:lnTo>
                  <a:lnTo>
                    <a:pt x="67" y="14"/>
                  </a:lnTo>
                  <a:lnTo>
                    <a:pt x="70" y="11"/>
                  </a:lnTo>
                  <a:lnTo>
                    <a:pt x="70" y="8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4" y="8"/>
                  </a:lnTo>
                  <a:lnTo>
                    <a:pt x="75" y="7"/>
                  </a:lnTo>
                  <a:lnTo>
                    <a:pt x="77" y="8"/>
                  </a:lnTo>
                  <a:lnTo>
                    <a:pt x="80" y="8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8" y="7"/>
                  </a:lnTo>
                  <a:lnTo>
                    <a:pt x="89" y="7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9" y="11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9" y="12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99" y="9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105" y="6"/>
                  </a:lnTo>
                  <a:lnTo>
                    <a:pt x="105" y="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4" name="Freeform 17"/>
            <p:cNvSpPr>
              <a:spLocks/>
            </p:cNvSpPr>
            <p:nvPr/>
          </p:nvSpPr>
          <p:spPr bwMode="auto">
            <a:xfrm>
              <a:off x="4080290" y="4673589"/>
              <a:ext cx="276225" cy="401637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0" y="7"/>
                </a:cxn>
                <a:cxn ang="0">
                  <a:pos x="72" y="17"/>
                </a:cxn>
                <a:cxn ang="0">
                  <a:pos x="79" y="26"/>
                </a:cxn>
                <a:cxn ang="0">
                  <a:pos x="82" y="39"/>
                </a:cxn>
                <a:cxn ang="0">
                  <a:pos x="94" y="52"/>
                </a:cxn>
                <a:cxn ang="0">
                  <a:pos x="102" y="57"/>
                </a:cxn>
                <a:cxn ang="0">
                  <a:pos x="108" y="67"/>
                </a:cxn>
                <a:cxn ang="0">
                  <a:pos x="109" y="73"/>
                </a:cxn>
                <a:cxn ang="0">
                  <a:pos x="106" y="79"/>
                </a:cxn>
                <a:cxn ang="0">
                  <a:pos x="116" y="87"/>
                </a:cxn>
                <a:cxn ang="0">
                  <a:pos x="134" y="94"/>
                </a:cxn>
                <a:cxn ang="0">
                  <a:pos x="145" y="91"/>
                </a:cxn>
                <a:cxn ang="0">
                  <a:pos x="152" y="87"/>
                </a:cxn>
                <a:cxn ang="0">
                  <a:pos x="160" y="98"/>
                </a:cxn>
                <a:cxn ang="0">
                  <a:pos x="152" y="100"/>
                </a:cxn>
                <a:cxn ang="0">
                  <a:pos x="159" y="117"/>
                </a:cxn>
                <a:cxn ang="0">
                  <a:pos x="153" y="128"/>
                </a:cxn>
                <a:cxn ang="0">
                  <a:pos x="149" y="147"/>
                </a:cxn>
                <a:cxn ang="0">
                  <a:pos x="154" y="160"/>
                </a:cxn>
                <a:cxn ang="0">
                  <a:pos x="166" y="168"/>
                </a:cxn>
                <a:cxn ang="0">
                  <a:pos x="170" y="183"/>
                </a:cxn>
                <a:cxn ang="0">
                  <a:pos x="153" y="195"/>
                </a:cxn>
                <a:cxn ang="0">
                  <a:pos x="152" y="204"/>
                </a:cxn>
                <a:cxn ang="0">
                  <a:pos x="153" y="222"/>
                </a:cxn>
                <a:cxn ang="0">
                  <a:pos x="144" y="226"/>
                </a:cxn>
                <a:cxn ang="0">
                  <a:pos x="129" y="226"/>
                </a:cxn>
                <a:cxn ang="0">
                  <a:pos x="116" y="230"/>
                </a:cxn>
                <a:cxn ang="0">
                  <a:pos x="108" y="233"/>
                </a:cxn>
                <a:cxn ang="0">
                  <a:pos x="101" y="239"/>
                </a:cxn>
                <a:cxn ang="0">
                  <a:pos x="91" y="236"/>
                </a:cxn>
                <a:cxn ang="0">
                  <a:pos x="79" y="251"/>
                </a:cxn>
                <a:cxn ang="0">
                  <a:pos x="72" y="252"/>
                </a:cxn>
                <a:cxn ang="0">
                  <a:pos x="71" y="236"/>
                </a:cxn>
                <a:cxn ang="0">
                  <a:pos x="57" y="226"/>
                </a:cxn>
                <a:cxn ang="0">
                  <a:pos x="51" y="215"/>
                </a:cxn>
                <a:cxn ang="0">
                  <a:pos x="52" y="201"/>
                </a:cxn>
                <a:cxn ang="0">
                  <a:pos x="62" y="193"/>
                </a:cxn>
                <a:cxn ang="0">
                  <a:pos x="45" y="181"/>
                </a:cxn>
                <a:cxn ang="0">
                  <a:pos x="36" y="180"/>
                </a:cxn>
                <a:cxn ang="0">
                  <a:pos x="27" y="173"/>
                </a:cxn>
                <a:cxn ang="0">
                  <a:pos x="14" y="156"/>
                </a:cxn>
                <a:cxn ang="0">
                  <a:pos x="21" y="153"/>
                </a:cxn>
                <a:cxn ang="0">
                  <a:pos x="27" y="150"/>
                </a:cxn>
                <a:cxn ang="0">
                  <a:pos x="15" y="130"/>
                </a:cxn>
                <a:cxn ang="0">
                  <a:pos x="31" y="129"/>
                </a:cxn>
                <a:cxn ang="0">
                  <a:pos x="27" y="124"/>
                </a:cxn>
                <a:cxn ang="0">
                  <a:pos x="15" y="113"/>
                </a:cxn>
                <a:cxn ang="0">
                  <a:pos x="14" y="98"/>
                </a:cxn>
                <a:cxn ang="0">
                  <a:pos x="21" y="79"/>
                </a:cxn>
                <a:cxn ang="0">
                  <a:pos x="14" y="76"/>
                </a:cxn>
                <a:cxn ang="0">
                  <a:pos x="7" y="75"/>
                </a:cxn>
                <a:cxn ang="0">
                  <a:pos x="8" y="62"/>
                </a:cxn>
                <a:cxn ang="0">
                  <a:pos x="17" y="60"/>
                </a:cxn>
                <a:cxn ang="0">
                  <a:pos x="10" y="51"/>
                </a:cxn>
                <a:cxn ang="0">
                  <a:pos x="6" y="44"/>
                </a:cxn>
                <a:cxn ang="0">
                  <a:pos x="4" y="37"/>
                </a:cxn>
                <a:cxn ang="0">
                  <a:pos x="2" y="29"/>
                </a:cxn>
                <a:cxn ang="0">
                  <a:pos x="2" y="15"/>
                </a:cxn>
                <a:cxn ang="0">
                  <a:pos x="8" y="13"/>
                </a:cxn>
                <a:cxn ang="0">
                  <a:pos x="17" y="9"/>
                </a:cxn>
                <a:cxn ang="0">
                  <a:pos x="26" y="5"/>
                </a:cxn>
              </a:cxnLst>
              <a:rect l="0" t="0" r="r" b="b"/>
              <a:pathLst>
                <a:path w="174" h="253">
                  <a:moveTo>
                    <a:pt x="29" y="0"/>
                  </a:moveTo>
                  <a:lnTo>
                    <a:pt x="34" y="0"/>
                  </a:lnTo>
                  <a:lnTo>
                    <a:pt x="35" y="1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2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4" y="1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2" y="11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3" y="19"/>
                  </a:lnTo>
                  <a:lnTo>
                    <a:pt x="73" y="20"/>
                  </a:lnTo>
                  <a:lnTo>
                    <a:pt x="75" y="20"/>
                  </a:lnTo>
                  <a:lnTo>
                    <a:pt x="75" y="23"/>
                  </a:lnTo>
                  <a:lnTo>
                    <a:pt x="76" y="24"/>
                  </a:lnTo>
                  <a:lnTo>
                    <a:pt x="76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81" y="25"/>
                  </a:lnTo>
                  <a:lnTo>
                    <a:pt x="81" y="31"/>
                  </a:lnTo>
                  <a:lnTo>
                    <a:pt x="79" y="32"/>
                  </a:lnTo>
                  <a:lnTo>
                    <a:pt x="79" y="35"/>
                  </a:lnTo>
                  <a:lnTo>
                    <a:pt x="81" y="37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82" y="43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90" y="51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6" y="52"/>
                  </a:lnTo>
                  <a:lnTo>
                    <a:pt x="98" y="55"/>
                  </a:lnTo>
                  <a:lnTo>
                    <a:pt x="98" y="56"/>
                  </a:lnTo>
                  <a:lnTo>
                    <a:pt x="100" y="57"/>
                  </a:lnTo>
                  <a:lnTo>
                    <a:pt x="102" y="57"/>
                  </a:lnTo>
                  <a:lnTo>
                    <a:pt x="107" y="58"/>
                  </a:lnTo>
                  <a:lnTo>
                    <a:pt x="108" y="60"/>
                  </a:lnTo>
                  <a:lnTo>
                    <a:pt x="109" y="60"/>
                  </a:lnTo>
                  <a:lnTo>
                    <a:pt x="110" y="61"/>
                  </a:lnTo>
                  <a:lnTo>
                    <a:pt x="110" y="63"/>
                  </a:lnTo>
                  <a:lnTo>
                    <a:pt x="109" y="63"/>
                  </a:lnTo>
                  <a:lnTo>
                    <a:pt x="109" y="66"/>
                  </a:lnTo>
                  <a:lnTo>
                    <a:pt x="108" y="67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4" y="70"/>
                  </a:lnTo>
                  <a:lnTo>
                    <a:pt x="104" y="72"/>
                  </a:lnTo>
                  <a:lnTo>
                    <a:pt x="106" y="72"/>
                  </a:lnTo>
                  <a:lnTo>
                    <a:pt x="106" y="73"/>
                  </a:lnTo>
                  <a:lnTo>
                    <a:pt x="109" y="73"/>
                  </a:lnTo>
                  <a:lnTo>
                    <a:pt x="110" y="74"/>
                  </a:lnTo>
                  <a:lnTo>
                    <a:pt x="112" y="74"/>
                  </a:lnTo>
                  <a:lnTo>
                    <a:pt x="113" y="75"/>
                  </a:lnTo>
                  <a:lnTo>
                    <a:pt x="113" y="78"/>
                  </a:lnTo>
                  <a:lnTo>
                    <a:pt x="110" y="78"/>
                  </a:lnTo>
                  <a:lnTo>
                    <a:pt x="109" y="79"/>
                  </a:lnTo>
                  <a:lnTo>
                    <a:pt x="107" y="78"/>
                  </a:lnTo>
                  <a:lnTo>
                    <a:pt x="106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7" y="82"/>
                  </a:lnTo>
                  <a:lnTo>
                    <a:pt x="107" y="84"/>
                  </a:lnTo>
                  <a:lnTo>
                    <a:pt x="114" y="84"/>
                  </a:lnTo>
                  <a:lnTo>
                    <a:pt x="115" y="85"/>
                  </a:lnTo>
                  <a:lnTo>
                    <a:pt x="115" y="86"/>
                  </a:lnTo>
                  <a:lnTo>
                    <a:pt x="116" y="87"/>
                  </a:lnTo>
                  <a:lnTo>
                    <a:pt x="118" y="90"/>
                  </a:lnTo>
                  <a:lnTo>
                    <a:pt x="123" y="90"/>
                  </a:lnTo>
                  <a:lnTo>
                    <a:pt x="126" y="88"/>
                  </a:lnTo>
                  <a:lnTo>
                    <a:pt x="127" y="88"/>
                  </a:lnTo>
                  <a:lnTo>
                    <a:pt x="131" y="91"/>
                  </a:lnTo>
                  <a:lnTo>
                    <a:pt x="132" y="91"/>
                  </a:lnTo>
                  <a:lnTo>
                    <a:pt x="133" y="94"/>
                  </a:lnTo>
                  <a:lnTo>
                    <a:pt x="134" y="94"/>
                  </a:lnTo>
                  <a:lnTo>
                    <a:pt x="134" y="97"/>
                  </a:lnTo>
                  <a:lnTo>
                    <a:pt x="135" y="97"/>
                  </a:lnTo>
                  <a:lnTo>
                    <a:pt x="135" y="99"/>
                  </a:lnTo>
                  <a:lnTo>
                    <a:pt x="137" y="99"/>
                  </a:lnTo>
                  <a:lnTo>
                    <a:pt x="138" y="100"/>
                  </a:lnTo>
                  <a:lnTo>
                    <a:pt x="139" y="100"/>
                  </a:lnTo>
                  <a:lnTo>
                    <a:pt x="140" y="99"/>
                  </a:lnTo>
                  <a:lnTo>
                    <a:pt x="145" y="91"/>
                  </a:lnTo>
                  <a:lnTo>
                    <a:pt x="145" y="90"/>
                  </a:lnTo>
                  <a:lnTo>
                    <a:pt x="146" y="90"/>
                  </a:lnTo>
                  <a:lnTo>
                    <a:pt x="147" y="88"/>
                  </a:lnTo>
                  <a:lnTo>
                    <a:pt x="149" y="88"/>
                  </a:lnTo>
                  <a:lnTo>
                    <a:pt x="150" y="87"/>
                  </a:lnTo>
                  <a:lnTo>
                    <a:pt x="150" y="86"/>
                  </a:lnTo>
                  <a:lnTo>
                    <a:pt x="152" y="86"/>
                  </a:lnTo>
                  <a:lnTo>
                    <a:pt x="152" y="87"/>
                  </a:lnTo>
                  <a:lnTo>
                    <a:pt x="156" y="90"/>
                  </a:lnTo>
                  <a:lnTo>
                    <a:pt x="158" y="92"/>
                  </a:lnTo>
                  <a:lnTo>
                    <a:pt x="162" y="92"/>
                  </a:lnTo>
                  <a:lnTo>
                    <a:pt x="163" y="93"/>
                  </a:lnTo>
                  <a:lnTo>
                    <a:pt x="164" y="95"/>
                  </a:lnTo>
                  <a:lnTo>
                    <a:pt x="164" y="97"/>
                  </a:lnTo>
                  <a:lnTo>
                    <a:pt x="163" y="98"/>
                  </a:lnTo>
                  <a:lnTo>
                    <a:pt x="160" y="98"/>
                  </a:lnTo>
                  <a:lnTo>
                    <a:pt x="158" y="95"/>
                  </a:lnTo>
                  <a:lnTo>
                    <a:pt x="157" y="95"/>
                  </a:lnTo>
                  <a:lnTo>
                    <a:pt x="157" y="97"/>
                  </a:lnTo>
                  <a:lnTo>
                    <a:pt x="156" y="97"/>
                  </a:lnTo>
                  <a:lnTo>
                    <a:pt x="156" y="99"/>
                  </a:lnTo>
                  <a:lnTo>
                    <a:pt x="154" y="99"/>
                  </a:lnTo>
                  <a:lnTo>
                    <a:pt x="153" y="100"/>
                  </a:lnTo>
                  <a:lnTo>
                    <a:pt x="152" y="100"/>
                  </a:lnTo>
                  <a:lnTo>
                    <a:pt x="152" y="103"/>
                  </a:lnTo>
                  <a:lnTo>
                    <a:pt x="153" y="104"/>
                  </a:lnTo>
                  <a:lnTo>
                    <a:pt x="153" y="106"/>
                  </a:lnTo>
                  <a:lnTo>
                    <a:pt x="158" y="111"/>
                  </a:lnTo>
                  <a:lnTo>
                    <a:pt x="160" y="111"/>
                  </a:lnTo>
                  <a:lnTo>
                    <a:pt x="162" y="112"/>
                  </a:lnTo>
                  <a:lnTo>
                    <a:pt x="162" y="116"/>
                  </a:lnTo>
                  <a:lnTo>
                    <a:pt x="159" y="117"/>
                  </a:lnTo>
                  <a:lnTo>
                    <a:pt x="158" y="118"/>
                  </a:lnTo>
                  <a:lnTo>
                    <a:pt x="158" y="121"/>
                  </a:lnTo>
                  <a:lnTo>
                    <a:pt x="157" y="122"/>
                  </a:lnTo>
                  <a:lnTo>
                    <a:pt x="157" y="123"/>
                  </a:lnTo>
                  <a:lnTo>
                    <a:pt x="158" y="124"/>
                  </a:lnTo>
                  <a:lnTo>
                    <a:pt x="158" y="125"/>
                  </a:lnTo>
                  <a:lnTo>
                    <a:pt x="156" y="125"/>
                  </a:lnTo>
                  <a:lnTo>
                    <a:pt x="153" y="128"/>
                  </a:lnTo>
                  <a:lnTo>
                    <a:pt x="153" y="129"/>
                  </a:lnTo>
                  <a:lnTo>
                    <a:pt x="150" y="129"/>
                  </a:lnTo>
                  <a:lnTo>
                    <a:pt x="149" y="130"/>
                  </a:lnTo>
                  <a:lnTo>
                    <a:pt x="149" y="136"/>
                  </a:lnTo>
                  <a:lnTo>
                    <a:pt x="147" y="138"/>
                  </a:lnTo>
                  <a:lnTo>
                    <a:pt x="147" y="142"/>
                  </a:lnTo>
                  <a:lnTo>
                    <a:pt x="149" y="143"/>
                  </a:lnTo>
                  <a:lnTo>
                    <a:pt x="149" y="147"/>
                  </a:lnTo>
                  <a:lnTo>
                    <a:pt x="150" y="148"/>
                  </a:lnTo>
                  <a:lnTo>
                    <a:pt x="150" y="149"/>
                  </a:lnTo>
                  <a:lnTo>
                    <a:pt x="151" y="149"/>
                  </a:lnTo>
                  <a:lnTo>
                    <a:pt x="152" y="150"/>
                  </a:lnTo>
                  <a:lnTo>
                    <a:pt x="152" y="155"/>
                  </a:lnTo>
                  <a:lnTo>
                    <a:pt x="153" y="156"/>
                  </a:lnTo>
                  <a:lnTo>
                    <a:pt x="153" y="159"/>
                  </a:lnTo>
                  <a:lnTo>
                    <a:pt x="154" y="160"/>
                  </a:lnTo>
                  <a:lnTo>
                    <a:pt x="154" y="161"/>
                  </a:lnTo>
                  <a:lnTo>
                    <a:pt x="157" y="161"/>
                  </a:lnTo>
                  <a:lnTo>
                    <a:pt x="157" y="162"/>
                  </a:lnTo>
                  <a:lnTo>
                    <a:pt x="159" y="162"/>
                  </a:lnTo>
                  <a:lnTo>
                    <a:pt x="159" y="165"/>
                  </a:lnTo>
                  <a:lnTo>
                    <a:pt x="163" y="165"/>
                  </a:lnTo>
                  <a:lnTo>
                    <a:pt x="163" y="166"/>
                  </a:lnTo>
                  <a:lnTo>
                    <a:pt x="166" y="168"/>
                  </a:lnTo>
                  <a:lnTo>
                    <a:pt x="166" y="171"/>
                  </a:lnTo>
                  <a:lnTo>
                    <a:pt x="171" y="176"/>
                  </a:lnTo>
                  <a:lnTo>
                    <a:pt x="172" y="176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2" y="181"/>
                  </a:lnTo>
                  <a:lnTo>
                    <a:pt x="171" y="183"/>
                  </a:lnTo>
                  <a:lnTo>
                    <a:pt x="170" y="183"/>
                  </a:lnTo>
                  <a:lnTo>
                    <a:pt x="170" y="185"/>
                  </a:lnTo>
                  <a:lnTo>
                    <a:pt x="166" y="189"/>
                  </a:lnTo>
                  <a:lnTo>
                    <a:pt x="165" y="189"/>
                  </a:lnTo>
                  <a:lnTo>
                    <a:pt x="164" y="190"/>
                  </a:lnTo>
                  <a:lnTo>
                    <a:pt x="164" y="192"/>
                  </a:lnTo>
                  <a:lnTo>
                    <a:pt x="163" y="193"/>
                  </a:lnTo>
                  <a:lnTo>
                    <a:pt x="163" y="195"/>
                  </a:lnTo>
                  <a:lnTo>
                    <a:pt x="153" y="195"/>
                  </a:lnTo>
                  <a:lnTo>
                    <a:pt x="153" y="196"/>
                  </a:lnTo>
                  <a:lnTo>
                    <a:pt x="152" y="197"/>
                  </a:lnTo>
                  <a:lnTo>
                    <a:pt x="151" y="197"/>
                  </a:lnTo>
                  <a:lnTo>
                    <a:pt x="151" y="198"/>
                  </a:lnTo>
                  <a:lnTo>
                    <a:pt x="150" y="198"/>
                  </a:lnTo>
                  <a:lnTo>
                    <a:pt x="151" y="201"/>
                  </a:lnTo>
                  <a:lnTo>
                    <a:pt x="152" y="202"/>
                  </a:lnTo>
                  <a:lnTo>
                    <a:pt x="152" y="204"/>
                  </a:lnTo>
                  <a:lnTo>
                    <a:pt x="151" y="205"/>
                  </a:lnTo>
                  <a:lnTo>
                    <a:pt x="151" y="209"/>
                  </a:lnTo>
                  <a:lnTo>
                    <a:pt x="150" y="211"/>
                  </a:lnTo>
                  <a:lnTo>
                    <a:pt x="150" y="213"/>
                  </a:lnTo>
                  <a:lnTo>
                    <a:pt x="152" y="214"/>
                  </a:lnTo>
                  <a:lnTo>
                    <a:pt x="154" y="216"/>
                  </a:lnTo>
                  <a:lnTo>
                    <a:pt x="154" y="221"/>
                  </a:lnTo>
                  <a:lnTo>
                    <a:pt x="153" y="222"/>
                  </a:lnTo>
                  <a:lnTo>
                    <a:pt x="152" y="222"/>
                  </a:lnTo>
                  <a:lnTo>
                    <a:pt x="151" y="223"/>
                  </a:lnTo>
                  <a:lnTo>
                    <a:pt x="151" y="226"/>
                  </a:lnTo>
                  <a:lnTo>
                    <a:pt x="150" y="226"/>
                  </a:lnTo>
                  <a:lnTo>
                    <a:pt x="150" y="227"/>
                  </a:lnTo>
                  <a:lnTo>
                    <a:pt x="145" y="227"/>
                  </a:lnTo>
                  <a:lnTo>
                    <a:pt x="145" y="226"/>
                  </a:lnTo>
                  <a:lnTo>
                    <a:pt x="144" y="226"/>
                  </a:lnTo>
                  <a:lnTo>
                    <a:pt x="144" y="223"/>
                  </a:lnTo>
                  <a:lnTo>
                    <a:pt x="143" y="223"/>
                  </a:lnTo>
                  <a:lnTo>
                    <a:pt x="143" y="224"/>
                  </a:lnTo>
                  <a:lnTo>
                    <a:pt x="137" y="227"/>
                  </a:lnTo>
                  <a:lnTo>
                    <a:pt x="134" y="228"/>
                  </a:lnTo>
                  <a:lnTo>
                    <a:pt x="133" y="228"/>
                  </a:lnTo>
                  <a:lnTo>
                    <a:pt x="132" y="227"/>
                  </a:lnTo>
                  <a:lnTo>
                    <a:pt x="129" y="226"/>
                  </a:lnTo>
                  <a:lnTo>
                    <a:pt x="128" y="226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0" y="230"/>
                  </a:lnTo>
                  <a:lnTo>
                    <a:pt x="119" y="230"/>
                  </a:lnTo>
                  <a:lnTo>
                    <a:pt x="119" y="232"/>
                  </a:lnTo>
                  <a:lnTo>
                    <a:pt x="118" y="232"/>
                  </a:lnTo>
                  <a:lnTo>
                    <a:pt x="116" y="230"/>
                  </a:lnTo>
                  <a:lnTo>
                    <a:pt x="114" y="230"/>
                  </a:lnTo>
                  <a:lnTo>
                    <a:pt x="112" y="232"/>
                  </a:lnTo>
                  <a:lnTo>
                    <a:pt x="110" y="230"/>
                  </a:lnTo>
                  <a:lnTo>
                    <a:pt x="110" y="232"/>
                  </a:lnTo>
                  <a:lnTo>
                    <a:pt x="109" y="232"/>
                  </a:lnTo>
                  <a:lnTo>
                    <a:pt x="109" y="230"/>
                  </a:lnTo>
                  <a:lnTo>
                    <a:pt x="108" y="230"/>
                  </a:lnTo>
                  <a:lnTo>
                    <a:pt x="108" y="233"/>
                  </a:lnTo>
                  <a:lnTo>
                    <a:pt x="106" y="232"/>
                  </a:lnTo>
                  <a:lnTo>
                    <a:pt x="104" y="233"/>
                  </a:lnTo>
                  <a:lnTo>
                    <a:pt x="102" y="236"/>
                  </a:lnTo>
                  <a:lnTo>
                    <a:pt x="102" y="238"/>
                  </a:lnTo>
                  <a:lnTo>
                    <a:pt x="103" y="239"/>
                  </a:lnTo>
                  <a:lnTo>
                    <a:pt x="102" y="239"/>
                  </a:lnTo>
                  <a:lnTo>
                    <a:pt x="102" y="240"/>
                  </a:lnTo>
                  <a:lnTo>
                    <a:pt x="101" y="239"/>
                  </a:lnTo>
                  <a:lnTo>
                    <a:pt x="100" y="239"/>
                  </a:lnTo>
                  <a:lnTo>
                    <a:pt x="98" y="238"/>
                  </a:lnTo>
                  <a:lnTo>
                    <a:pt x="98" y="236"/>
                  </a:lnTo>
                  <a:lnTo>
                    <a:pt x="97" y="235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5"/>
                  </a:lnTo>
                  <a:lnTo>
                    <a:pt x="91" y="236"/>
                  </a:lnTo>
                  <a:lnTo>
                    <a:pt x="90" y="236"/>
                  </a:lnTo>
                  <a:lnTo>
                    <a:pt x="89" y="238"/>
                  </a:lnTo>
                  <a:lnTo>
                    <a:pt x="85" y="238"/>
                  </a:lnTo>
                  <a:lnTo>
                    <a:pt x="82" y="240"/>
                  </a:lnTo>
                  <a:lnTo>
                    <a:pt x="81" y="240"/>
                  </a:lnTo>
                  <a:lnTo>
                    <a:pt x="81" y="241"/>
                  </a:lnTo>
                  <a:lnTo>
                    <a:pt x="79" y="242"/>
                  </a:lnTo>
                  <a:lnTo>
                    <a:pt x="79" y="251"/>
                  </a:lnTo>
                  <a:lnTo>
                    <a:pt x="78" y="252"/>
                  </a:lnTo>
                  <a:lnTo>
                    <a:pt x="78" y="253"/>
                  </a:lnTo>
                  <a:lnTo>
                    <a:pt x="76" y="253"/>
                  </a:lnTo>
                  <a:lnTo>
                    <a:pt x="76" y="252"/>
                  </a:lnTo>
                  <a:lnTo>
                    <a:pt x="75" y="252"/>
                  </a:lnTo>
                  <a:lnTo>
                    <a:pt x="75" y="253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1" y="251"/>
                  </a:lnTo>
                  <a:lnTo>
                    <a:pt x="72" y="250"/>
                  </a:lnTo>
                  <a:lnTo>
                    <a:pt x="72" y="248"/>
                  </a:lnTo>
                  <a:lnTo>
                    <a:pt x="73" y="247"/>
                  </a:lnTo>
                  <a:lnTo>
                    <a:pt x="72" y="246"/>
                  </a:lnTo>
                  <a:lnTo>
                    <a:pt x="72" y="245"/>
                  </a:lnTo>
                  <a:lnTo>
                    <a:pt x="71" y="241"/>
                  </a:lnTo>
                  <a:lnTo>
                    <a:pt x="71" y="236"/>
                  </a:lnTo>
                  <a:lnTo>
                    <a:pt x="69" y="233"/>
                  </a:lnTo>
                  <a:lnTo>
                    <a:pt x="69" y="232"/>
                  </a:lnTo>
                  <a:lnTo>
                    <a:pt x="67" y="232"/>
                  </a:lnTo>
                  <a:lnTo>
                    <a:pt x="67" y="230"/>
                  </a:lnTo>
                  <a:lnTo>
                    <a:pt x="62" y="227"/>
                  </a:lnTo>
                  <a:lnTo>
                    <a:pt x="58" y="227"/>
                  </a:lnTo>
                  <a:lnTo>
                    <a:pt x="58" y="226"/>
                  </a:lnTo>
                  <a:lnTo>
                    <a:pt x="57" y="226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2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4" y="216"/>
                  </a:lnTo>
                  <a:lnTo>
                    <a:pt x="53" y="216"/>
                  </a:lnTo>
                  <a:lnTo>
                    <a:pt x="51" y="215"/>
                  </a:lnTo>
                  <a:lnTo>
                    <a:pt x="51" y="210"/>
                  </a:lnTo>
                  <a:lnTo>
                    <a:pt x="52" y="209"/>
                  </a:lnTo>
                  <a:lnTo>
                    <a:pt x="52" y="207"/>
                  </a:lnTo>
                  <a:lnTo>
                    <a:pt x="48" y="203"/>
                  </a:lnTo>
                  <a:lnTo>
                    <a:pt x="48" y="202"/>
                  </a:lnTo>
                  <a:lnTo>
                    <a:pt x="50" y="202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4" y="202"/>
                  </a:lnTo>
                  <a:lnTo>
                    <a:pt x="56" y="203"/>
                  </a:lnTo>
                  <a:lnTo>
                    <a:pt x="57" y="202"/>
                  </a:lnTo>
                  <a:lnTo>
                    <a:pt x="57" y="198"/>
                  </a:lnTo>
                  <a:lnTo>
                    <a:pt x="59" y="198"/>
                  </a:lnTo>
                  <a:lnTo>
                    <a:pt x="63" y="197"/>
                  </a:lnTo>
                  <a:lnTo>
                    <a:pt x="63" y="193"/>
                  </a:lnTo>
                  <a:lnTo>
                    <a:pt x="62" y="193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3" y="190"/>
                  </a:lnTo>
                  <a:lnTo>
                    <a:pt x="53" y="189"/>
                  </a:lnTo>
                  <a:lnTo>
                    <a:pt x="50" y="186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5" y="181"/>
                  </a:lnTo>
                  <a:lnTo>
                    <a:pt x="44" y="180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83"/>
                  </a:lnTo>
                  <a:lnTo>
                    <a:pt x="40" y="183"/>
                  </a:lnTo>
                  <a:lnTo>
                    <a:pt x="39" y="181"/>
                  </a:lnTo>
                  <a:lnTo>
                    <a:pt x="38" y="181"/>
                  </a:lnTo>
                  <a:lnTo>
                    <a:pt x="36" y="180"/>
                  </a:lnTo>
                  <a:lnTo>
                    <a:pt x="35" y="178"/>
                  </a:lnTo>
                  <a:lnTo>
                    <a:pt x="34" y="179"/>
                  </a:lnTo>
                  <a:lnTo>
                    <a:pt x="34" y="178"/>
                  </a:lnTo>
                  <a:lnTo>
                    <a:pt x="31" y="178"/>
                  </a:lnTo>
                  <a:lnTo>
                    <a:pt x="31" y="177"/>
                  </a:lnTo>
                  <a:lnTo>
                    <a:pt x="29" y="176"/>
                  </a:lnTo>
                  <a:lnTo>
                    <a:pt x="28" y="176"/>
                  </a:lnTo>
                  <a:lnTo>
                    <a:pt x="27" y="173"/>
                  </a:lnTo>
                  <a:lnTo>
                    <a:pt x="26" y="172"/>
                  </a:lnTo>
                  <a:lnTo>
                    <a:pt x="26" y="171"/>
                  </a:lnTo>
                  <a:lnTo>
                    <a:pt x="21" y="166"/>
                  </a:lnTo>
                  <a:lnTo>
                    <a:pt x="21" y="165"/>
                  </a:lnTo>
                  <a:lnTo>
                    <a:pt x="15" y="162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4" y="156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6" y="154"/>
                  </a:lnTo>
                  <a:lnTo>
                    <a:pt x="16" y="153"/>
                  </a:lnTo>
                  <a:lnTo>
                    <a:pt x="17" y="154"/>
                  </a:lnTo>
                  <a:lnTo>
                    <a:pt x="19" y="154"/>
                  </a:lnTo>
                  <a:lnTo>
                    <a:pt x="19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3" y="156"/>
                  </a:lnTo>
                  <a:lnTo>
                    <a:pt x="23" y="154"/>
                  </a:lnTo>
                  <a:lnTo>
                    <a:pt x="25" y="154"/>
                  </a:lnTo>
                  <a:lnTo>
                    <a:pt x="26" y="155"/>
                  </a:lnTo>
                  <a:lnTo>
                    <a:pt x="26" y="152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5" y="143"/>
                  </a:lnTo>
                  <a:lnTo>
                    <a:pt x="21" y="138"/>
                  </a:lnTo>
                  <a:lnTo>
                    <a:pt x="19" y="135"/>
                  </a:lnTo>
                  <a:lnTo>
                    <a:pt x="16" y="133"/>
                  </a:lnTo>
                  <a:lnTo>
                    <a:pt x="15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6" y="129"/>
                  </a:lnTo>
                  <a:lnTo>
                    <a:pt x="19" y="129"/>
                  </a:lnTo>
                  <a:lnTo>
                    <a:pt x="21" y="131"/>
                  </a:lnTo>
                  <a:lnTo>
                    <a:pt x="22" y="131"/>
                  </a:lnTo>
                  <a:lnTo>
                    <a:pt x="25" y="130"/>
                  </a:lnTo>
                  <a:lnTo>
                    <a:pt x="27" y="131"/>
                  </a:lnTo>
                  <a:lnTo>
                    <a:pt x="28" y="131"/>
                  </a:lnTo>
                  <a:lnTo>
                    <a:pt x="31" y="129"/>
                  </a:lnTo>
                  <a:lnTo>
                    <a:pt x="32" y="129"/>
                  </a:lnTo>
                  <a:lnTo>
                    <a:pt x="32" y="127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8" y="124"/>
                  </a:lnTo>
                  <a:lnTo>
                    <a:pt x="27" y="124"/>
                  </a:lnTo>
                  <a:lnTo>
                    <a:pt x="27" y="123"/>
                  </a:lnTo>
                  <a:lnTo>
                    <a:pt x="26" y="123"/>
                  </a:lnTo>
                  <a:lnTo>
                    <a:pt x="26" y="121"/>
                  </a:lnTo>
                  <a:lnTo>
                    <a:pt x="23" y="121"/>
                  </a:lnTo>
                  <a:lnTo>
                    <a:pt x="21" y="118"/>
                  </a:lnTo>
                  <a:lnTo>
                    <a:pt x="21" y="116"/>
                  </a:lnTo>
                  <a:lnTo>
                    <a:pt x="19" y="113"/>
                  </a:lnTo>
                  <a:lnTo>
                    <a:pt x="15" y="113"/>
                  </a:lnTo>
                  <a:lnTo>
                    <a:pt x="13" y="112"/>
                  </a:lnTo>
                  <a:lnTo>
                    <a:pt x="10" y="110"/>
                  </a:lnTo>
                  <a:lnTo>
                    <a:pt x="10" y="106"/>
                  </a:lnTo>
                  <a:lnTo>
                    <a:pt x="11" y="105"/>
                  </a:lnTo>
                  <a:lnTo>
                    <a:pt x="11" y="99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9" y="88"/>
                  </a:lnTo>
                  <a:lnTo>
                    <a:pt x="19" y="87"/>
                  </a:lnTo>
                  <a:lnTo>
                    <a:pt x="20" y="86"/>
                  </a:lnTo>
                  <a:lnTo>
                    <a:pt x="21" y="79"/>
                  </a:lnTo>
                  <a:lnTo>
                    <a:pt x="21" y="76"/>
                  </a:lnTo>
                  <a:lnTo>
                    <a:pt x="20" y="76"/>
                  </a:lnTo>
                  <a:lnTo>
                    <a:pt x="19" y="75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3" y="75"/>
                  </a:lnTo>
                  <a:lnTo>
                    <a:pt x="9" y="78"/>
                  </a:lnTo>
                  <a:lnTo>
                    <a:pt x="8" y="78"/>
                  </a:lnTo>
                  <a:lnTo>
                    <a:pt x="7" y="79"/>
                  </a:lnTo>
                  <a:lnTo>
                    <a:pt x="6" y="76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9" y="72"/>
                  </a:lnTo>
                  <a:lnTo>
                    <a:pt x="9" y="64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0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9" y="61"/>
                  </a:lnTo>
                  <a:lnTo>
                    <a:pt x="22" y="61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1" y="5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4" y="47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6" y="41"/>
                  </a:lnTo>
                  <a:lnTo>
                    <a:pt x="9" y="41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4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5" name="Freeform 18"/>
            <p:cNvSpPr>
              <a:spLocks noEditPoints="1"/>
            </p:cNvSpPr>
            <p:nvPr/>
          </p:nvSpPr>
          <p:spPr bwMode="auto">
            <a:xfrm>
              <a:off x="4131090" y="1512884"/>
              <a:ext cx="2832100" cy="3621079"/>
            </a:xfrm>
            <a:custGeom>
              <a:avLst/>
              <a:gdLst/>
              <a:ahLst/>
              <a:cxnLst>
                <a:cxn ang="0">
                  <a:pos x="130" y="1431"/>
                </a:cxn>
                <a:cxn ang="0">
                  <a:pos x="423" y="1007"/>
                </a:cxn>
                <a:cxn ang="0">
                  <a:pos x="861" y="574"/>
                </a:cxn>
                <a:cxn ang="0">
                  <a:pos x="1465" y="195"/>
                </a:cxn>
                <a:cxn ang="0">
                  <a:pos x="1501" y="128"/>
                </a:cxn>
                <a:cxn ang="0">
                  <a:pos x="1264" y="132"/>
                </a:cxn>
                <a:cxn ang="0">
                  <a:pos x="566" y="43"/>
                </a:cxn>
                <a:cxn ang="0">
                  <a:pos x="578" y="63"/>
                </a:cxn>
                <a:cxn ang="0">
                  <a:pos x="655" y="92"/>
                </a:cxn>
                <a:cxn ang="0">
                  <a:pos x="797" y="190"/>
                </a:cxn>
                <a:cxn ang="0">
                  <a:pos x="914" y="318"/>
                </a:cxn>
                <a:cxn ang="0">
                  <a:pos x="643" y="386"/>
                </a:cxn>
                <a:cxn ang="0">
                  <a:pos x="555" y="333"/>
                </a:cxn>
                <a:cxn ang="0">
                  <a:pos x="584" y="388"/>
                </a:cxn>
                <a:cxn ang="0">
                  <a:pos x="635" y="455"/>
                </a:cxn>
                <a:cxn ang="0">
                  <a:pos x="637" y="543"/>
                </a:cxn>
                <a:cxn ang="0">
                  <a:pos x="690" y="628"/>
                </a:cxn>
                <a:cxn ang="0">
                  <a:pos x="722" y="582"/>
                </a:cxn>
                <a:cxn ang="0">
                  <a:pos x="796" y="573"/>
                </a:cxn>
                <a:cxn ang="0">
                  <a:pos x="877" y="574"/>
                </a:cxn>
                <a:cxn ang="0">
                  <a:pos x="1002" y="437"/>
                </a:cxn>
                <a:cxn ang="0">
                  <a:pos x="1044" y="331"/>
                </a:cxn>
                <a:cxn ang="0">
                  <a:pos x="1038" y="171"/>
                </a:cxn>
                <a:cxn ang="0">
                  <a:pos x="1125" y="359"/>
                </a:cxn>
                <a:cxn ang="0">
                  <a:pos x="1238" y="266"/>
                </a:cxn>
                <a:cxn ang="0">
                  <a:pos x="1373" y="190"/>
                </a:cxn>
                <a:cxn ang="0">
                  <a:pos x="1447" y="174"/>
                </a:cxn>
                <a:cxn ang="0">
                  <a:pos x="1532" y="158"/>
                </a:cxn>
                <a:cxn ang="0">
                  <a:pos x="1666" y="173"/>
                </a:cxn>
                <a:cxn ang="0">
                  <a:pos x="1747" y="15"/>
                </a:cxn>
                <a:cxn ang="0">
                  <a:pos x="1758" y="1511"/>
                </a:cxn>
                <a:cxn ang="0">
                  <a:pos x="1718" y="1637"/>
                </a:cxn>
                <a:cxn ang="0">
                  <a:pos x="1652" y="1700"/>
                </a:cxn>
                <a:cxn ang="0">
                  <a:pos x="1549" y="1690"/>
                </a:cxn>
                <a:cxn ang="0">
                  <a:pos x="1450" y="1672"/>
                </a:cxn>
                <a:cxn ang="0">
                  <a:pos x="1333" y="1646"/>
                </a:cxn>
                <a:cxn ang="0">
                  <a:pos x="1234" y="1745"/>
                </a:cxn>
                <a:cxn ang="0">
                  <a:pos x="1157" y="1877"/>
                </a:cxn>
                <a:cxn ang="0">
                  <a:pos x="1233" y="1996"/>
                </a:cxn>
                <a:cxn ang="0">
                  <a:pos x="1180" y="2015"/>
                </a:cxn>
                <a:cxn ang="0">
                  <a:pos x="1150" y="2077"/>
                </a:cxn>
                <a:cxn ang="0">
                  <a:pos x="1178" y="2164"/>
                </a:cxn>
                <a:cxn ang="0">
                  <a:pos x="1153" y="2256"/>
                </a:cxn>
                <a:cxn ang="0">
                  <a:pos x="1026" y="2205"/>
                </a:cxn>
                <a:cxn ang="0">
                  <a:pos x="844" y="2141"/>
                </a:cxn>
                <a:cxn ang="0">
                  <a:pos x="724" y="2039"/>
                </a:cxn>
                <a:cxn ang="0">
                  <a:pos x="765" y="2018"/>
                </a:cxn>
                <a:cxn ang="0">
                  <a:pos x="799" y="1961"/>
                </a:cxn>
                <a:cxn ang="0">
                  <a:pos x="784" y="1928"/>
                </a:cxn>
                <a:cxn ang="0">
                  <a:pos x="858" y="1823"/>
                </a:cxn>
                <a:cxn ang="0">
                  <a:pos x="780" y="1754"/>
                </a:cxn>
                <a:cxn ang="0">
                  <a:pos x="664" y="1680"/>
                </a:cxn>
                <a:cxn ang="0">
                  <a:pos x="583" y="1592"/>
                </a:cxn>
                <a:cxn ang="0">
                  <a:pos x="498" y="1532"/>
                </a:cxn>
                <a:cxn ang="0">
                  <a:pos x="493" y="1458"/>
                </a:cxn>
                <a:cxn ang="0">
                  <a:pos x="432" y="1340"/>
                </a:cxn>
                <a:cxn ang="0">
                  <a:pos x="343" y="1246"/>
                </a:cxn>
                <a:cxn ang="0">
                  <a:pos x="358" y="1026"/>
                </a:cxn>
                <a:cxn ang="0">
                  <a:pos x="373" y="960"/>
                </a:cxn>
                <a:cxn ang="0">
                  <a:pos x="417" y="883"/>
                </a:cxn>
                <a:cxn ang="0">
                  <a:pos x="442" y="614"/>
                </a:cxn>
                <a:cxn ang="0">
                  <a:pos x="399" y="361"/>
                </a:cxn>
                <a:cxn ang="0">
                  <a:pos x="460" y="52"/>
                </a:cxn>
              </a:cxnLst>
              <a:rect l="0" t="0" r="r" b="b"/>
              <a:pathLst>
                <a:path w="1784" h="2281">
                  <a:moveTo>
                    <a:pt x="1190" y="2120"/>
                  </a:moveTo>
                  <a:lnTo>
                    <a:pt x="1190" y="2121"/>
                  </a:lnTo>
                  <a:lnTo>
                    <a:pt x="1192" y="2121"/>
                  </a:lnTo>
                  <a:lnTo>
                    <a:pt x="1187" y="2125"/>
                  </a:lnTo>
                  <a:lnTo>
                    <a:pt x="1184" y="2125"/>
                  </a:lnTo>
                  <a:lnTo>
                    <a:pt x="1183" y="2124"/>
                  </a:lnTo>
                  <a:lnTo>
                    <a:pt x="1182" y="2124"/>
                  </a:lnTo>
                  <a:lnTo>
                    <a:pt x="1181" y="2122"/>
                  </a:lnTo>
                  <a:lnTo>
                    <a:pt x="1182" y="2121"/>
                  </a:lnTo>
                  <a:lnTo>
                    <a:pt x="1189" y="2121"/>
                  </a:lnTo>
                  <a:lnTo>
                    <a:pt x="1190" y="2120"/>
                  </a:lnTo>
                  <a:close/>
                  <a:moveTo>
                    <a:pt x="757" y="2043"/>
                  </a:moveTo>
                  <a:lnTo>
                    <a:pt x="758" y="2045"/>
                  </a:lnTo>
                  <a:lnTo>
                    <a:pt x="759" y="2043"/>
                  </a:lnTo>
                  <a:lnTo>
                    <a:pt x="757" y="2043"/>
                  </a:lnTo>
                  <a:close/>
                  <a:moveTo>
                    <a:pt x="1194" y="2023"/>
                  </a:moveTo>
                  <a:lnTo>
                    <a:pt x="1195" y="2023"/>
                  </a:lnTo>
                  <a:lnTo>
                    <a:pt x="1195" y="2026"/>
                  </a:lnTo>
                  <a:lnTo>
                    <a:pt x="1196" y="2027"/>
                  </a:lnTo>
                  <a:lnTo>
                    <a:pt x="1196" y="2029"/>
                  </a:lnTo>
                  <a:lnTo>
                    <a:pt x="1198" y="2030"/>
                  </a:lnTo>
                  <a:lnTo>
                    <a:pt x="1198" y="2035"/>
                  </a:lnTo>
                  <a:lnTo>
                    <a:pt x="1196" y="2035"/>
                  </a:lnTo>
                  <a:lnTo>
                    <a:pt x="1196" y="2034"/>
                  </a:lnTo>
                  <a:lnTo>
                    <a:pt x="1195" y="2033"/>
                  </a:lnTo>
                  <a:lnTo>
                    <a:pt x="1195" y="2032"/>
                  </a:lnTo>
                  <a:lnTo>
                    <a:pt x="1194" y="2029"/>
                  </a:lnTo>
                  <a:lnTo>
                    <a:pt x="1194" y="2023"/>
                  </a:lnTo>
                  <a:close/>
                  <a:moveTo>
                    <a:pt x="1231" y="1993"/>
                  </a:moveTo>
                  <a:lnTo>
                    <a:pt x="1232" y="1995"/>
                  </a:lnTo>
                  <a:lnTo>
                    <a:pt x="1232" y="1993"/>
                  </a:lnTo>
                  <a:lnTo>
                    <a:pt x="1231" y="1993"/>
                  </a:lnTo>
                  <a:close/>
                  <a:moveTo>
                    <a:pt x="72" y="1381"/>
                  </a:moveTo>
                  <a:lnTo>
                    <a:pt x="74" y="1381"/>
                  </a:lnTo>
                  <a:lnTo>
                    <a:pt x="75" y="1382"/>
                  </a:lnTo>
                  <a:lnTo>
                    <a:pt x="77" y="1387"/>
                  </a:lnTo>
                  <a:lnTo>
                    <a:pt x="80" y="1388"/>
                  </a:lnTo>
                  <a:lnTo>
                    <a:pt x="83" y="1388"/>
                  </a:lnTo>
                  <a:lnTo>
                    <a:pt x="86" y="1389"/>
                  </a:lnTo>
                  <a:lnTo>
                    <a:pt x="89" y="1393"/>
                  </a:lnTo>
                  <a:lnTo>
                    <a:pt x="93" y="1394"/>
                  </a:lnTo>
                  <a:lnTo>
                    <a:pt x="94" y="1395"/>
                  </a:lnTo>
                  <a:lnTo>
                    <a:pt x="95" y="1395"/>
                  </a:lnTo>
                  <a:lnTo>
                    <a:pt x="96" y="1396"/>
                  </a:lnTo>
                  <a:lnTo>
                    <a:pt x="99" y="1396"/>
                  </a:lnTo>
                  <a:lnTo>
                    <a:pt x="99" y="1395"/>
                  </a:lnTo>
                  <a:lnTo>
                    <a:pt x="100" y="1395"/>
                  </a:lnTo>
                  <a:lnTo>
                    <a:pt x="101" y="1396"/>
                  </a:lnTo>
                  <a:lnTo>
                    <a:pt x="101" y="1399"/>
                  </a:lnTo>
                  <a:lnTo>
                    <a:pt x="102" y="1400"/>
                  </a:lnTo>
                  <a:lnTo>
                    <a:pt x="105" y="1400"/>
                  </a:lnTo>
                  <a:lnTo>
                    <a:pt x="106" y="1399"/>
                  </a:lnTo>
                  <a:lnTo>
                    <a:pt x="111" y="1397"/>
                  </a:lnTo>
                  <a:lnTo>
                    <a:pt x="112" y="1397"/>
                  </a:lnTo>
                  <a:lnTo>
                    <a:pt x="119" y="1399"/>
                  </a:lnTo>
                  <a:lnTo>
                    <a:pt x="122" y="1396"/>
                  </a:lnTo>
                  <a:lnTo>
                    <a:pt x="125" y="1399"/>
                  </a:lnTo>
                  <a:lnTo>
                    <a:pt x="125" y="1400"/>
                  </a:lnTo>
                  <a:lnTo>
                    <a:pt x="126" y="1403"/>
                  </a:lnTo>
                  <a:lnTo>
                    <a:pt x="126" y="1405"/>
                  </a:lnTo>
                  <a:lnTo>
                    <a:pt x="127" y="1406"/>
                  </a:lnTo>
                  <a:lnTo>
                    <a:pt x="131" y="1406"/>
                  </a:lnTo>
                  <a:lnTo>
                    <a:pt x="131" y="1407"/>
                  </a:lnTo>
                  <a:lnTo>
                    <a:pt x="132" y="1407"/>
                  </a:lnTo>
                  <a:lnTo>
                    <a:pt x="131" y="1408"/>
                  </a:lnTo>
                  <a:lnTo>
                    <a:pt x="132" y="1409"/>
                  </a:lnTo>
                  <a:lnTo>
                    <a:pt x="134" y="1410"/>
                  </a:lnTo>
                  <a:lnTo>
                    <a:pt x="136" y="1412"/>
                  </a:lnTo>
                  <a:lnTo>
                    <a:pt x="136" y="1419"/>
                  </a:lnTo>
                  <a:lnTo>
                    <a:pt x="134" y="1419"/>
                  </a:lnTo>
                  <a:lnTo>
                    <a:pt x="133" y="1420"/>
                  </a:lnTo>
                  <a:lnTo>
                    <a:pt x="133" y="1421"/>
                  </a:lnTo>
                  <a:lnTo>
                    <a:pt x="132" y="1421"/>
                  </a:lnTo>
                  <a:lnTo>
                    <a:pt x="132" y="1422"/>
                  </a:lnTo>
                  <a:lnTo>
                    <a:pt x="131" y="1422"/>
                  </a:lnTo>
                  <a:lnTo>
                    <a:pt x="131" y="1424"/>
                  </a:lnTo>
                  <a:lnTo>
                    <a:pt x="130" y="1425"/>
                  </a:lnTo>
                  <a:lnTo>
                    <a:pt x="130" y="1431"/>
                  </a:lnTo>
                  <a:lnTo>
                    <a:pt x="128" y="1433"/>
                  </a:lnTo>
                  <a:lnTo>
                    <a:pt x="128" y="1443"/>
                  </a:lnTo>
                  <a:lnTo>
                    <a:pt x="130" y="1445"/>
                  </a:lnTo>
                  <a:lnTo>
                    <a:pt x="132" y="1449"/>
                  </a:lnTo>
                  <a:lnTo>
                    <a:pt x="130" y="1450"/>
                  </a:lnTo>
                  <a:lnTo>
                    <a:pt x="121" y="1450"/>
                  </a:lnTo>
                  <a:lnTo>
                    <a:pt x="112" y="1449"/>
                  </a:lnTo>
                  <a:lnTo>
                    <a:pt x="88" y="1448"/>
                  </a:lnTo>
                  <a:lnTo>
                    <a:pt x="70" y="1448"/>
                  </a:lnTo>
                  <a:lnTo>
                    <a:pt x="55" y="1446"/>
                  </a:lnTo>
                  <a:lnTo>
                    <a:pt x="31" y="1445"/>
                  </a:lnTo>
                  <a:lnTo>
                    <a:pt x="14" y="1444"/>
                  </a:lnTo>
                  <a:lnTo>
                    <a:pt x="2" y="1444"/>
                  </a:lnTo>
                  <a:lnTo>
                    <a:pt x="0" y="1443"/>
                  </a:lnTo>
                  <a:lnTo>
                    <a:pt x="0" y="1442"/>
                  </a:lnTo>
                  <a:lnTo>
                    <a:pt x="4" y="1437"/>
                  </a:lnTo>
                  <a:lnTo>
                    <a:pt x="8" y="1432"/>
                  </a:lnTo>
                  <a:lnTo>
                    <a:pt x="10" y="1427"/>
                  </a:lnTo>
                  <a:lnTo>
                    <a:pt x="12" y="1427"/>
                  </a:lnTo>
                  <a:lnTo>
                    <a:pt x="12" y="1424"/>
                  </a:lnTo>
                  <a:lnTo>
                    <a:pt x="13" y="1422"/>
                  </a:lnTo>
                  <a:lnTo>
                    <a:pt x="14" y="1420"/>
                  </a:lnTo>
                  <a:lnTo>
                    <a:pt x="14" y="1415"/>
                  </a:lnTo>
                  <a:lnTo>
                    <a:pt x="13" y="1412"/>
                  </a:lnTo>
                  <a:lnTo>
                    <a:pt x="13" y="1407"/>
                  </a:lnTo>
                  <a:lnTo>
                    <a:pt x="15" y="1405"/>
                  </a:lnTo>
                  <a:lnTo>
                    <a:pt x="16" y="1406"/>
                  </a:lnTo>
                  <a:lnTo>
                    <a:pt x="33" y="1406"/>
                  </a:lnTo>
                  <a:lnTo>
                    <a:pt x="37" y="1405"/>
                  </a:lnTo>
                  <a:lnTo>
                    <a:pt x="43" y="1399"/>
                  </a:lnTo>
                  <a:lnTo>
                    <a:pt x="50" y="1389"/>
                  </a:lnTo>
                  <a:lnTo>
                    <a:pt x="51" y="1389"/>
                  </a:lnTo>
                  <a:lnTo>
                    <a:pt x="55" y="1382"/>
                  </a:lnTo>
                  <a:lnTo>
                    <a:pt x="57" y="1382"/>
                  </a:lnTo>
                  <a:lnTo>
                    <a:pt x="56" y="1383"/>
                  </a:lnTo>
                  <a:lnTo>
                    <a:pt x="56" y="1384"/>
                  </a:lnTo>
                  <a:lnTo>
                    <a:pt x="55" y="1385"/>
                  </a:lnTo>
                  <a:lnTo>
                    <a:pt x="53" y="1385"/>
                  </a:lnTo>
                  <a:lnTo>
                    <a:pt x="53" y="1388"/>
                  </a:lnTo>
                  <a:lnTo>
                    <a:pt x="52" y="1388"/>
                  </a:lnTo>
                  <a:lnTo>
                    <a:pt x="52" y="1389"/>
                  </a:lnTo>
                  <a:lnTo>
                    <a:pt x="51" y="1391"/>
                  </a:lnTo>
                  <a:lnTo>
                    <a:pt x="49" y="1394"/>
                  </a:lnTo>
                  <a:lnTo>
                    <a:pt x="45" y="1399"/>
                  </a:lnTo>
                  <a:lnTo>
                    <a:pt x="39" y="1403"/>
                  </a:lnTo>
                  <a:lnTo>
                    <a:pt x="39" y="1405"/>
                  </a:lnTo>
                  <a:lnTo>
                    <a:pt x="38" y="1405"/>
                  </a:lnTo>
                  <a:lnTo>
                    <a:pt x="38" y="1406"/>
                  </a:lnTo>
                  <a:lnTo>
                    <a:pt x="39" y="1406"/>
                  </a:lnTo>
                  <a:lnTo>
                    <a:pt x="39" y="1407"/>
                  </a:lnTo>
                  <a:lnTo>
                    <a:pt x="40" y="1407"/>
                  </a:lnTo>
                  <a:lnTo>
                    <a:pt x="47" y="1406"/>
                  </a:lnTo>
                  <a:lnTo>
                    <a:pt x="50" y="1407"/>
                  </a:lnTo>
                  <a:lnTo>
                    <a:pt x="52" y="1409"/>
                  </a:lnTo>
                  <a:lnTo>
                    <a:pt x="62" y="1409"/>
                  </a:lnTo>
                  <a:lnTo>
                    <a:pt x="63" y="1408"/>
                  </a:lnTo>
                  <a:lnTo>
                    <a:pt x="66" y="1408"/>
                  </a:lnTo>
                  <a:lnTo>
                    <a:pt x="68" y="1407"/>
                  </a:lnTo>
                  <a:lnTo>
                    <a:pt x="68" y="1401"/>
                  </a:lnTo>
                  <a:lnTo>
                    <a:pt x="66" y="1393"/>
                  </a:lnTo>
                  <a:lnTo>
                    <a:pt x="66" y="1391"/>
                  </a:lnTo>
                  <a:lnTo>
                    <a:pt x="65" y="1390"/>
                  </a:lnTo>
                  <a:lnTo>
                    <a:pt x="65" y="1388"/>
                  </a:lnTo>
                  <a:lnTo>
                    <a:pt x="66" y="1387"/>
                  </a:lnTo>
                  <a:lnTo>
                    <a:pt x="68" y="1387"/>
                  </a:lnTo>
                  <a:lnTo>
                    <a:pt x="68" y="1388"/>
                  </a:lnTo>
                  <a:lnTo>
                    <a:pt x="69" y="1388"/>
                  </a:lnTo>
                  <a:lnTo>
                    <a:pt x="69" y="1387"/>
                  </a:lnTo>
                  <a:lnTo>
                    <a:pt x="70" y="1385"/>
                  </a:lnTo>
                  <a:lnTo>
                    <a:pt x="69" y="1384"/>
                  </a:lnTo>
                  <a:lnTo>
                    <a:pt x="72" y="1381"/>
                  </a:lnTo>
                  <a:close/>
                  <a:moveTo>
                    <a:pt x="423" y="1007"/>
                  </a:moveTo>
                  <a:lnTo>
                    <a:pt x="425" y="1007"/>
                  </a:lnTo>
                  <a:lnTo>
                    <a:pt x="429" y="1009"/>
                  </a:lnTo>
                  <a:lnTo>
                    <a:pt x="429" y="1010"/>
                  </a:lnTo>
                  <a:lnTo>
                    <a:pt x="426" y="1009"/>
                  </a:lnTo>
                  <a:lnTo>
                    <a:pt x="425" y="1008"/>
                  </a:lnTo>
                  <a:lnTo>
                    <a:pt x="423" y="1007"/>
                  </a:lnTo>
                  <a:close/>
                  <a:moveTo>
                    <a:pt x="345" y="1007"/>
                  </a:moveTo>
                  <a:lnTo>
                    <a:pt x="347" y="1007"/>
                  </a:lnTo>
                  <a:lnTo>
                    <a:pt x="348" y="1008"/>
                  </a:lnTo>
                  <a:lnTo>
                    <a:pt x="349" y="1008"/>
                  </a:lnTo>
                  <a:lnTo>
                    <a:pt x="349" y="1009"/>
                  </a:lnTo>
                  <a:lnTo>
                    <a:pt x="348" y="1009"/>
                  </a:lnTo>
                  <a:lnTo>
                    <a:pt x="345" y="1010"/>
                  </a:lnTo>
                  <a:lnTo>
                    <a:pt x="345" y="1007"/>
                  </a:lnTo>
                  <a:close/>
                  <a:moveTo>
                    <a:pt x="308" y="1001"/>
                  </a:moveTo>
                  <a:lnTo>
                    <a:pt x="310" y="1001"/>
                  </a:lnTo>
                  <a:lnTo>
                    <a:pt x="311" y="1002"/>
                  </a:lnTo>
                  <a:lnTo>
                    <a:pt x="311" y="1003"/>
                  </a:lnTo>
                  <a:lnTo>
                    <a:pt x="312" y="1004"/>
                  </a:lnTo>
                  <a:lnTo>
                    <a:pt x="312" y="1008"/>
                  </a:lnTo>
                  <a:lnTo>
                    <a:pt x="311" y="1008"/>
                  </a:lnTo>
                  <a:lnTo>
                    <a:pt x="311" y="1007"/>
                  </a:lnTo>
                  <a:lnTo>
                    <a:pt x="310" y="1007"/>
                  </a:lnTo>
                  <a:lnTo>
                    <a:pt x="310" y="1004"/>
                  </a:lnTo>
                  <a:lnTo>
                    <a:pt x="308" y="1001"/>
                  </a:lnTo>
                  <a:close/>
                  <a:moveTo>
                    <a:pt x="376" y="979"/>
                  </a:moveTo>
                  <a:lnTo>
                    <a:pt x="378" y="979"/>
                  </a:lnTo>
                  <a:lnTo>
                    <a:pt x="378" y="981"/>
                  </a:lnTo>
                  <a:lnTo>
                    <a:pt x="380" y="981"/>
                  </a:lnTo>
                  <a:lnTo>
                    <a:pt x="384" y="984"/>
                  </a:lnTo>
                  <a:lnTo>
                    <a:pt x="384" y="985"/>
                  </a:lnTo>
                  <a:lnTo>
                    <a:pt x="382" y="985"/>
                  </a:lnTo>
                  <a:lnTo>
                    <a:pt x="382" y="986"/>
                  </a:lnTo>
                  <a:lnTo>
                    <a:pt x="380" y="986"/>
                  </a:lnTo>
                  <a:lnTo>
                    <a:pt x="376" y="983"/>
                  </a:lnTo>
                  <a:lnTo>
                    <a:pt x="376" y="979"/>
                  </a:lnTo>
                  <a:close/>
                  <a:moveTo>
                    <a:pt x="372" y="978"/>
                  </a:moveTo>
                  <a:lnTo>
                    <a:pt x="374" y="978"/>
                  </a:lnTo>
                  <a:lnTo>
                    <a:pt x="374" y="979"/>
                  </a:lnTo>
                  <a:lnTo>
                    <a:pt x="375" y="979"/>
                  </a:lnTo>
                  <a:lnTo>
                    <a:pt x="375" y="983"/>
                  </a:lnTo>
                  <a:lnTo>
                    <a:pt x="374" y="983"/>
                  </a:lnTo>
                  <a:lnTo>
                    <a:pt x="374" y="982"/>
                  </a:lnTo>
                  <a:lnTo>
                    <a:pt x="372" y="979"/>
                  </a:lnTo>
                  <a:lnTo>
                    <a:pt x="372" y="978"/>
                  </a:lnTo>
                  <a:close/>
                  <a:moveTo>
                    <a:pt x="378" y="954"/>
                  </a:moveTo>
                  <a:lnTo>
                    <a:pt x="380" y="954"/>
                  </a:lnTo>
                  <a:lnTo>
                    <a:pt x="380" y="958"/>
                  </a:lnTo>
                  <a:lnTo>
                    <a:pt x="379" y="960"/>
                  </a:lnTo>
                  <a:lnTo>
                    <a:pt x="378" y="959"/>
                  </a:lnTo>
                  <a:lnTo>
                    <a:pt x="378" y="958"/>
                  </a:lnTo>
                  <a:lnTo>
                    <a:pt x="376" y="957"/>
                  </a:lnTo>
                  <a:lnTo>
                    <a:pt x="378" y="955"/>
                  </a:lnTo>
                  <a:lnTo>
                    <a:pt x="378" y="954"/>
                  </a:lnTo>
                  <a:close/>
                  <a:moveTo>
                    <a:pt x="687" y="608"/>
                  </a:moveTo>
                  <a:lnTo>
                    <a:pt x="692" y="613"/>
                  </a:lnTo>
                  <a:lnTo>
                    <a:pt x="692" y="615"/>
                  </a:lnTo>
                  <a:lnTo>
                    <a:pt x="691" y="616"/>
                  </a:lnTo>
                  <a:lnTo>
                    <a:pt x="690" y="616"/>
                  </a:lnTo>
                  <a:lnTo>
                    <a:pt x="685" y="611"/>
                  </a:lnTo>
                  <a:lnTo>
                    <a:pt x="685" y="609"/>
                  </a:lnTo>
                  <a:lnTo>
                    <a:pt x="686" y="609"/>
                  </a:lnTo>
                  <a:lnTo>
                    <a:pt x="687" y="608"/>
                  </a:lnTo>
                  <a:close/>
                  <a:moveTo>
                    <a:pt x="858" y="576"/>
                  </a:moveTo>
                  <a:lnTo>
                    <a:pt x="859" y="576"/>
                  </a:lnTo>
                  <a:lnTo>
                    <a:pt x="859" y="577"/>
                  </a:lnTo>
                  <a:lnTo>
                    <a:pt x="857" y="578"/>
                  </a:lnTo>
                  <a:lnTo>
                    <a:pt x="858" y="576"/>
                  </a:lnTo>
                  <a:close/>
                  <a:moveTo>
                    <a:pt x="864" y="572"/>
                  </a:moveTo>
                  <a:lnTo>
                    <a:pt x="869" y="572"/>
                  </a:lnTo>
                  <a:lnTo>
                    <a:pt x="873" y="573"/>
                  </a:lnTo>
                  <a:lnTo>
                    <a:pt x="875" y="574"/>
                  </a:lnTo>
                  <a:lnTo>
                    <a:pt x="877" y="579"/>
                  </a:lnTo>
                  <a:lnTo>
                    <a:pt x="877" y="586"/>
                  </a:lnTo>
                  <a:lnTo>
                    <a:pt x="876" y="588"/>
                  </a:lnTo>
                  <a:lnTo>
                    <a:pt x="873" y="586"/>
                  </a:lnTo>
                  <a:lnTo>
                    <a:pt x="872" y="585"/>
                  </a:lnTo>
                  <a:lnTo>
                    <a:pt x="872" y="583"/>
                  </a:lnTo>
                  <a:lnTo>
                    <a:pt x="870" y="580"/>
                  </a:lnTo>
                  <a:lnTo>
                    <a:pt x="869" y="578"/>
                  </a:lnTo>
                  <a:lnTo>
                    <a:pt x="867" y="578"/>
                  </a:lnTo>
                  <a:lnTo>
                    <a:pt x="866" y="577"/>
                  </a:lnTo>
                  <a:lnTo>
                    <a:pt x="863" y="574"/>
                  </a:lnTo>
                  <a:lnTo>
                    <a:pt x="861" y="574"/>
                  </a:lnTo>
                  <a:lnTo>
                    <a:pt x="861" y="573"/>
                  </a:lnTo>
                  <a:lnTo>
                    <a:pt x="864" y="572"/>
                  </a:lnTo>
                  <a:close/>
                  <a:moveTo>
                    <a:pt x="687" y="545"/>
                  </a:moveTo>
                  <a:lnTo>
                    <a:pt x="691" y="545"/>
                  </a:lnTo>
                  <a:lnTo>
                    <a:pt x="691" y="546"/>
                  </a:lnTo>
                  <a:lnTo>
                    <a:pt x="692" y="546"/>
                  </a:lnTo>
                  <a:lnTo>
                    <a:pt x="692" y="547"/>
                  </a:lnTo>
                  <a:lnTo>
                    <a:pt x="691" y="548"/>
                  </a:lnTo>
                  <a:lnTo>
                    <a:pt x="686" y="548"/>
                  </a:lnTo>
                  <a:lnTo>
                    <a:pt x="686" y="546"/>
                  </a:lnTo>
                  <a:lnTo>
                    <a:pt x="687" y="545"/>
                  </a:lnTo>
                  <a:close/>
                  <a:moveTo>
                    <a:pt x="679" y="533"/>
                  </a:moveTo>
                  <a:lnTo>
                    <a:pt x="681" y="534"/>
                  </a:lnTo>
                  <a:lnTo>
                    <a:pt x="683" y="535"/>
                  </a:lnTo>
                  <a:lnTo>
                    <a:pt x="685" y="542"/>
                  </a:lnTo>
                  <a:lnTo>
                    <a:pt x="685" y="545"/>
                  </a:lnTo>
                  <a:lnTo>
                    <a:pt x="684" y="543"/>
                  </a:lnTo>
                  <a:lnTo>
                    <a:pt x="683" y="541"/>
                  </a:lnTo>
                  <a:lnTo>
                    <a:pt x="683" y="539"/>
                  </a:lnTo>
                  <a:lnTo>
                    <a:pt x="681" y="541"/>
                  </a:lnTo>
                  <a:lnTo>
                    <a:pt x="681" y="543"/>
                  </a:lnTo>
                  <a:lnTo>
                    <a:pt x="684" y="546"/>
                  </a:lnTo>
                  <a:lnTo>
                    <a:pt x="685" y="546"/>
                  </a:lnTo>
                  <a:lnTo>
                    <a:pt x="685" y="551"/>
                  </a:lnTo>
                  <a:lnTo>
                    <a:pt x="684" y="551"/>
                  </a:lnTo>
                  <a:lnTo>
                    <a:pt x="684" y="552"/>
                  </a:lnTo>
                  <a:lnTo>
                    <a:pt x="683" y="553"/>
                  </a:lnTo>
                  <a:lnTo>
                    <a:pt x="680" y="554"/>
                  </a:lnTo>
                  <a:lnTo>
                    <a:pt x="679" y="553"/>
                  </a:lnTo>
                  <a:lnTo>
                    <a:pt x="679" y="548"/>
                  </a:lnTo>
                  <a:lnTo>
                    <a:pt x="678" y="547"/>
                  </a:lnTo>
                  <a:lnTo>
                    <a:pt x="674" y="547"/>
                  </a:lnTo>
                  <a:lnTo>
                    <a:pt x="672" y="546"/>
                  </a:lnTo>
                  <a:lnTo>
                    <a:pt x="670" y="541"/>
                  </a:lnTo>
                  <a:lnTo>
                    <a:pt x="670" y="539"/>
                  </a:lnTo>
                  <a:lnTo>
                    <a:pt x="671" y="536"/>
                  </a:lnTo>
                  <a:lnTo>
                    <a:pt x="672" y="535"/>
                  </a:lnTo>
                  <a:lnTo>
                    <a:pt x="676" y="535"/>
                  </a:lnTo>
                  <a:lnTo>
                    <a:pt x="677" y="534"/>
                  </a:lnTo>
                  <a:lnTo>
                    <a:pt x="678" y="534"/>
                  </a:lnTo>
                  <a:lnTo>
                    <a:pt x="679" y="533"/>
                  </a:lnTo>
                  <a:close/>
                  <a:moveTo>
                    <a:pt x="690" y="531"/>
                  </a:moveTo>
                  <a:lnTo>
                    <a:pt x="691" y="531"/>
                  </a:lnTo>
                  <a:lnTo>
                    <a:pt x="691" y="533"/>
                  </a:lnTo>
                  <a:lnTo>
                    <a:pt x="692" y="533"/>
                  </a:lnTo>
                  <a:lnTo>
                    <a:pt x="692" y="534"/>
                  </a:lnTo>
                  <a:lnTo>
                    <a:pt x="693" y="534"/>
                  </a:lnTo>
                  <a:lnTo>
                    <a:pt x="693" y="535"/>
                  </a:lnTo>
                  <a:lnTo>
                    <a:pt x="702" y="535"/>
                  </a:lnTo>
                  <a:lnTo>
                    <a:pt x="701" y="536"/>
                  </a:lnTo>
                  <a:lnTo>
                    <a:pt x="697" y="536"/>
                  </a:lnTo>
                  <a:lnTo>
                    <a:pt x="695" y="537"/>
                  </a:lnTo>
                  <a:lnTo>
                    <a:pt x="692" y="537"/>
                  </a:lnTo>
                  <a:lnTo>
                    <a:pt x="689" y="536"/>
                  </a:lnTo>
                  <a:lnTo>
                    <a:pt x="689" y="533"/>
                  </a:lnTo>
                  <a:lnTo>
                    <a:pt x="690" y="531"/>
                  </a:lnTo>
                  <a:close/>
                  <a:moveTo>
                    <a:pt x="963" y="367"/>
                  </a:moveTo>
                  <a:lnTo>
                    <a:pt x="966" y="367"/>
                  </a:lnTo>
                  <a:lnTo>
                    <a:pt x="971" y="369"/>
                  </a:lnTo>
                  <a:lnTo>
                    <a:pt x="971" y="370"/>
                  </a:lnTo>
                  <a:lnTo>
                    <a:pt x="972" y="373"/>
                  </a:lnTo>
                  <a:lnTo>
                    <a:pt x="972" y="379"/>
                  </a:lnTo>
                  <a:lnTo>
                    <a:pt x="971" y="379"/>
                  </a:lnTo>
                  <a:lnTo>
                    <a:pt x="969" y="377"/>
                  </a:lnTo>
                  <a:lnTo>
                    <a:pt x="964" y="374"/>
                  </a:lnTo>
                  <a:lnTo>
                    <a:pt x="962" y="369"/>
                  </a:lnTo>
                  <a:lnTo>
                    <a:pt x="963" y="367"/>
                  </a:lnTo>
                  <a:close/>
                  <a:moveTo>
                    <a:pt x="537" y="327"/>
                  </a:moveTo>
                  <a:lnTo>
                    <a:pt x="537" y="328"/>
                  </a:lnTo>
                  <a:lnTo>
                    <a:pt x="538" y="328"/>
                  </a:lnTo>
                  <a:lnTo>
                    <a:pt x="540" y="330"/>
                  </a:lnTo>
                  <a:lnTo>
                    <a:pt x="540" y="331"/>
                  </a:lnTo>
                  <a:lnTo>
                    <a:pt x="538" y="332"/>
                  </a:lnTo>
                  <a:lnTo>
                    <a:pt x="536" y="330"/>
                  </a:lnTo>
                  <a:lnTo>
                    <a:pt x="536" y="328"/>
                  </a:lnTo>
                  <a:lnTo>
                    <a:pt x="537" y="327"/>
                  </a:lnTo>
                  <a:close/>
                  <a:moveTo>
                    <a:pt x="1463" y="195"/>
                  </a:moveTo>
                  <a:lnTo>
                    <a:pt x="1465" y="195"/>
                  </a:lnTo>
                  <a:lnTo>
                    <a:pt x="1465" y="196"/>
                  </a:lnTo>
                  <a:lnTo>
                    <a:pt x="1463" y="196"/>
                  </a:lnTo>
                  <a:lnTo>
                    <a:pt x="1463" y="197"/>
                  </a:lnTo>
                  <a:lnTo>
                    <a:pt x="1465" y="197"/>
                  </a:lnTo>
                  <a:lnTo>
                    <a:pt x="1465" y="203"/>
                  </a:lnTo>
                  <a:lnTo>
                    <a:pt x="1463" y="203"/>
                  </a:lnTo>
                  <a:lnTo>
                    <a:pt x="1460" y="204"/>
                  </a:lnTo>
                  <a:lnTo>
                    <a:pt x="1459" y="204"/>
                  </a:lnTo>
                  <a:lnTo>
                    <a:pt x="1459" y="201"/>
                  </a:lnTo>
                  <a:lnTo>
                    <a:pt x="1460" y="199"/>
                  </a:lnTo>
                  <a:lnTo>
                    <a:pt x="1460" y="198"/>
                  </a:lnTo>
                  <a:lnTo>
                    <a:pt x="1463" y="195"/>
                  </a:lnTo>
                  <a:close/>
                  <a:moveTo>
                    <a:pt x="1447" y="191"/>
                  </a:moveTo>
                  <a:lnTo>
                    <a:pt x="1449" y="191"/>
                  </a:lnTo>
                  <a:lnTo>
                    <a:pt x="1450" y="193"/>
                  </a:lnTo>
                  <a:lnTo>
                    <a:pt x="1449" y="196"/>
                  </a:lnTo>
                  <a:lnTo>
                    <a:pt x="1449" y="199"/>
                  </a:lnTo>
                  <a:lnTo>
                    <a:pt x="1447" y="199"/>
                  </a:lnTo>
                  <a:lnTo>
                    <a:pt x="1444" y="197"/>
                  </a:lnTo>
                  <a:lnTo>
                    <a:pt x="1444" y="193"/>
                  </a:lnTo>
                  <a:lnTo>
                    <a:pt x="1447" y="191"/>
                  </a:lnTo>
                  <a:close/>
                  <a:moveTo>
                    <a:pt x="1331" y="175"/>
                  </a:moveTo>
                  <a:lnTo>
                    <a:pt x="1336" y="175"/>
                  </a:lnTo>
                  <a:lnTo>
                    <a:pt x="1344" y="177"/>
                  </a:lnTo>
                  <a:lnTo>
                    <a:pt x="1343" y="178"/>
                  </a:lnTo>
                  <a:lnTo>
                    <a:pt x="1331" y="180"/>
                  </a:lnTo>
                  <a:lnTo>
                    <a:pt x="1327" y="184"/>
                  </a:lnTo>
                  <a:lnTo>
                    <a:pt x="1324" y="184"/>
                  </a:lnTo>
                  <a:lnTo>
                    <a:pt x="1322" y="187"/>
                  </a:lnTo>
                  <a:lnTo>
                    <a:pt x="1318" y="187"/>
                  </a:lnTo>
                  <a:lnTo>
                    <a:pt x="1318" y="189"/>
                  </a:lnTo>
                  <a:lnTo>
                    <a:pt x="1314" y="189"/>
                  </a:lnTo>
                  <a:lnTo>
                    <a:pt x="1317" y="186"/>
                  </a:lnTo>
                  <a:lnTo>
                    <a:pt x="1318" y="184"/>
                  </a:lnTo>
                  <a:lnTo>
                    <a:pt x="1331" y="175"/>
                  </a:lnTo>
                  <a:close/>
                  <a:moveTo>
                    <a:pt x="1230" y="153"/>
                  </a:moveTo>
                  <a:lnTo>
                    <a:pt x="1231" y="153"/>
                  </a:lnTo>
                  <a:lnTo>
                    <a:pt x="1242" y="155"/>
                  </a:lnTo>
                  <a:lnTo>
                    <a:pt x="1243" y="155"/>
                  </a:lnTo>
                  <a:lnTo>
                    <a:pt x="1244" y="156"/>
                  </a:lnTo>
                  <a:lnTo>
                    <a:pt x="1230" y="153"/>
                  </a:lnTo>
                  <a:close/>
                  <a:moveTo>
                    <a:pt x="1459" y="138"/>
                  </a:moveTo>
                  <a:lnTo>
                    <a:pt x="1461" y="138"/>
                  </a:lnTo>
                  <a:lnTo>
                    <a:pt x="1466" y="142"/>
                  </a:lnTo>
                  <a:lnTo>
                    <a:pt x="1467" y="142"/>
                  </a:lnTo>
                  <a:lnTo>
                    <a:pt x="1467" y="143"/>
                  </a:lnTo>
                  <a:lnTo>
                    <a:pt x="1460" y="141"/>
                  </a:lnTo>
                  <a:lnTo>
                    <a:pt x="1459" y="141"/>
                  </a:lnTo>
                  <a:lnTo>
                    <a:pt x="1459" y="138"/>
                  </a:lnTo>
                  <a:close/>
                  <a:moveTo>
                    <a:pt x="1263" y="138"/>
                  </a:moveTo>
                  <a:lnTo>
                    <a:pt x="1264" y="138"/>
                  </a:lnTo>
                  <a:lnTo>
                    <a:pt x="1264" y="140"/>
                  </a:lnTo>
                  <a:lnTo>
                    <a:pt x="1263" y="141"/>
                  </a:lnTo>
                  <a:lnTo>
                    <a:pt x="1261" y="142"/>
                  </a:lnTo>
                  <a:lnTo>
                    <a:pt x="1260" y="141"/>
                  </a:lnTo>
                  <a:lnTo>
                    <a:pt x="1263" y="140"/>
                  </a:lnTo>
                  <a:lnTo>
                    <a:pt x="1263" y="138"/>
                  </a:lnTo>
                  <a:close/>
                  <a:moveTo>
                    <a:pt x="1275" y="128"/>
                  </a:moveTo>
                  <a:lnTo>
                    <a:pt x="1275" y="129"/>
                  </a:lnTo>
                  <a:lnTo>
                    <a:pt x="1273" y="131"/>
                  </a:lnTo>
                  <a:lnTo>
                    <a:pt x="1271" y="131"/>
                  </a:lnTo>
                  <a:lnTo>
                    <a:pt x="1275" y="128"/>
                  </a:lnTo>
                  <a:close/>
                  <a:moveTo>
                    <a:pt x="1488" y="124"/>
                  </a:moveTo>
                  <a:lnTo>
                    <a:pt x="1493" y="124"/>
                  </a:lnTo>
                  <a:lnTo>
                    <a:pt x="1493" y="127"/>
                  </a:lnTo>
                  <a:lnTo>
                    <a:pt x="1492" y="128"/>
                  </a:lnTo>
                  <a:lnTo>
                    <a:pt x="1491" y="127"/>
                  </a:lnTo>
                  <a:lnTo>
                    <a:pt x="1490" y="127"/>
                  </a:lnTo>
                  <a:lnTo>
                    <a:pt x="1488" y="125"/>
                  </a:lnTo>
                  <a:lnTo>
                    <a:pt x="1488" y="124"/>
                  </a:lnTo>
                  <a:close/>
                  <a:moveTo>
                    <a:pt x="1506" y="123"/>
                  </a:moveTo>
                  <a:lnTo>
                    <a:pt x="1507" y="123"/>
                  </a:lnTo>
                  <a:lnTo>
                    <a:pt x="1511" y="124"/>
                  </a:lnTo>
                  <a:lnTo>
                    <a:pt x="1512" y="125"/>
                  </a:lnTo>
                  <a:lnTo>
                    <a:pt x="1513" y="128"/>
                  </a:lnTo>
                  <a:lnTo>
                    <a:pt x="1507" y="125"/>
                  </a:lnTo>
                  <a:lnTo>
                    <a:pt x="1504" y="128"/>
                  </a:lnTo>
                  <a:lnTo>
                    <a:pt x="1501" y="128"/>
                  </a:lnTo>
                  <a:lnTo>
                    <a:pt x="1503" y="125"/>
                  </a:lnTo>
                  <a:lnTo>
                    <a:pt x="1506" y="123"/>
                  </a:lnTo>
                  <a:close/>
                  <a:moveTo>
                    <a:pt x="1285" y="122"/>
                  </a:moveTo>
                  <a:lnTo>
                    <a:pt x="1286" y="122"/>
                  </a:lnTo>
                  <a:lnTo>
                    <a:pt x="1286" y="123"/>
                  </a:lnTo>
                  <a:lnTo>
                    <a:pt x="1285" y="124"/>
                  </a:lnTo>
                  <a:lnTo>
                    <a:pt x="1282" y="125"/>
                  </a:lnTo>
                  <a:lnTo>
                    <a:pt x="1281" y="125"/>
                  </a:lnTo>
                  <a:lnTo>
                    <a:pt x="1285" y="122"/>
                  </a:lnTo>
                  <a:close/>
                  <a:moveTo>
                    <a:pt x="1476" y="116"/>
                  </a:moveTo>
                  <a:lnTo>
                    <a:pt x="1479" y="116"/>
                  </a:lnTo>
                  <a:lnTo>
                    <a:pt x="1480" y="117"/>
                  </a:lnTo>
                  <a:lnTo>
                    <a:pt x="1480" y="119"/>
                  </a:lnTo>
                  <a:lnTo>
                    <a:pt x="1479" y="121"/>
                  </a:lnTo>
                  <a:lnTo>
                    <a:pt x="1479" y="122"/>
                  </a:lnTo>
                  <a:lnTo>
                    <a:pt x="1478" y="122"/>
                  </a:lnTo>
                  <a:lnTo>
                    <a:pt x="1475" y="123"/>
                  </a:lnTo>
                  <a:lnTo>
                    <a:pt x="1475" y="122"/>
                  </a:lnTo>
                  <a:lnTo>
                    <a:pt x="1474" y="122"/>
                  </a:lnTo>
                  <a:lnTo>
                    <a:pt x="1476" y="117"/>
                  </a:lnTo>
                  <a:lnTo>
                    <a:pt x="1476" y="116"/>
                  </a:lnTo>
                  <a:close/>
                  <a:moveTo>
                    <a:pt x="1652" y="76"/>
                  </a:moveTo>
                  <a:lnTo>
                    <a:pt x="1653" y="76"/>
                  </a:lnTo>
                  <a:lnTo>
                    <a:pt x="1667" y="87"/>
                  </a:lnTo>
                  <a:lnTo>
                    <a:pt x="1670" y="90"/>
                  </a:lnTo>
                  <a:lnTo>
                    <a:pt x="1670" y="91"/>
                  </a:lnTo>
                  <a:lnTo>
                    <a:pt x="1668" y="92"/>
                  </a:lnTo>
                  <a:lnTo>
                    <a:pt x="1672" y="95"/>
                  </a:lnTo>
                  <a:lnTo>
                    <a:pt x="1672" y="100"/>
                  </a:lnTo>
                  <a:lnTo>
                    <a:pt x="1671" y="99"/>
                  </a:lnTo>
                  <a:lnTo>
                    <a:pt x="1671" y="98"/>
                  </a:lnTo>
                  <a:lnTo>
                    <a:pt x="1670" y="98"/>
                  </a:lnTo>
                  <a:lnTo>
                    <a:pt x="1668" y="97"/>
                  </a:lnTo>
                  <a:lnTo>
                    <a:pt x="1667" y="94"/>
                  </a:lnTo>
                  <a:lnTo>
                    <a:pt x="1666" y="94"/>
                  </a:lnTo>
                  <a:lnTo>
                    <a:pt x="1665" y="90"/>
                  </a:lnTo>
                  <a:lnTo>
                    <a:pt x="1664" y="88"/>
                  </a:lnTo>
                  <a:lnTo>
                    <a:pt x="1652" y="79"/>
                  </a:lnTo>
                  <a:lnTo>
                    <a:pt x="1652" y="76"/>
                  </a:lnTo>
                  <a:close/>
                  <a:moveTo>
                    <a:pt x="616" y="68"/>
                  </a:moveTo>
                  <a:lnTo>
                    <a:pt x="623" y="75"/>
                  </a:lnTo>
                  <a:lnTo>
                    <a:pt x="623" y="76"/>
                  </a:lnTo>
                  <a:lnTo>
                    <a:pt x="608" y="75"/>
                  </a:lnTo>
                  <a:lnTo>
                    <a:pt x="605" y="74"/>
                  </a:lnTo>
                  <a:lnTo>
                    <a:pt x="605" y="72"/>
                  </a:lnTo>
                  <a:lnTo>
                    <a:pt x="606" y="70"/>
                  </a:lnTo>
                  <a:lnTo>
                    <a:pt x="608" y="70"/>
                  </a:lnTo>
                  <a:lnTo>
                    <a:pt x="611" y="69"/>
                  </a:lnTo>
                  <a:lnTo>
                    <a:pt x="616" y="68"/>
                  </a:lnTo>
                  <a:close/>
                  <a:moveTo>
                    <a:pt x="1243" y="55"/>
                  </a:moveTo>
                  <a:lnTo>
                    <a:pt x="1251" y="56"/>
                  </a:lnTo>
                  <a:lnTo>
                    <a:pt x="1269" y="69"/>
                  </a:lnTo>
                  <a:lnTo>
                    <a:pt x="1282" y="81"/>
                  </a:lnTo>
                  <a:lnTo>
                    <a:pt x="1288" y="86"/>
                  </a:lnTo>
                  <a:lnTo>
                    <a:pt x="1291" y="90"/>
                  </a:lnTo>
                  <a:lnTo>
                    <a:pt x="1295" y="99"/>
                  </a:lnTo>
                  <a:lnTo>
                    <a:pt x="1294" y="104"/>
                  </a:lnTo>
                  <a:lnTo>
                    <a:pt x="1292" y="110"/>
                  </a:lnTo>
                  <a:lnTo>
                    <a:pt x="1288" y="116"/>
                  </a:lnTo>
                  <a:lnTo>
                    <a:pt x="1286" y="117"/>
                  </a:lnTo>
                  <a:lnTo>
                    <a:pt x="1287" y="116"/>
                  </a:lnTo>
                  <a:lnTo>
                    <a:pt x="1287" y="110"/>
                  </a:lnTo>
                  <a:lnTo>
                    <a:pt x="1289" y="105"/>
                  </a:lnTo>
                  <a:lnTo>
                    <a:pt x="1291" y="100"/>
                  </a:lnTo>
                  <a:lnTo>
                    <a:pt x="1291" y="98"/>
                  </a:lnTo>
                  <a:lnTo>
                    <a:pt x="1289" y="99"/>
                  </a:lnTo>
                  <a:lnTo>
                    <a:pt x="1287" y="100"/>
                  </a:lnTo>
                  <a:lnTo>
                    <a:pt x="1282" y="106"/>
                  </a:lnTo>
                  <a:lnTo>
                    <a:pt x="1280" y="109"/>
                  </a:lnTo>
                  <a:lnTo>
                    <a:pt x="1276" y="115"/>
                  </a:lnTo>
                  <a:lnTo>
                    <a:pt x="1275" y="116"/>
                  </a:lnTo>
                  <a:lnTo>
                    <a:pt x="1277" y="116"/>
                  </a:lnTo>
                  <a:lnTo>
                    <a:pt x="1277" y="119"/>
                  </a:lnTo>
                  <a:lnTo>
                    <a:pt x="1274" y="121"/>
                  </a:lnTo>
                  <a:lnTo>
                    <a:pt x="1270" y="130"/>
                  </a:lnTo>
                  <a:lnTo>
                    <a:pt x="1268" y="131"/>
                  </a:lnTo>
                  <a:lnTo>
                    <a:pt x="1267" y="131"/>
                  </a:lnTo>
                  <a:lnTo>
                    <a:pt x="1264" y="132"/>
                  </a:lnTo>
                  <a:lnTo>
                    <a:pt x="1262" y="136"/>
                  </a:lnTo>
                  <a:lnTo>
                    <a:pt x="1257" y="140"/>
                  </a:lnTo>
                  <a:lnTo>
                    <a:pt x="1254" y="138"/>
                  </a:lnTo>
                  <a:lnTo>
                    <a:pt x="1252" y="140"/>
                  </a:lnTo>
                  <a:lnTo>
                    <a:pt x="1250" y="143"/>
                  </a:lnTo>
                  <a:lnTo>
                    <a:pt x="1231" y="149"/>
                  </a:lnTo>
                  <a:lnTo>
                    <a:pt x="1230" y="148"/>
                  </a:lnTo>
                  <a:lnTo>
                    <a:pt x="1230" y="147"/>
                  </a:lnTo>
                  <a:lnTo>
                    <a:pt x="1229" y="147"/>
                  </a:lnTo>
                  <a:lnTo>
                    <a:pt x="1229" y="146"/>
                  </a:lnTo>
                  <a:lnTo>
                    <a:pt x="1227" y="146"/>
                  </a:lnTo>
                  <a:lnTo>
                    <a:pt x="1226" y="147"/>
                  </a:lnTo>
                  <a:lnTo>
                    <a:pt x="1226" y="148"/>
                  </a:lnTo>
                  <a:lnTo>
                    <a:pt x="1223" y="148"/>
                  </a:lnTo>
                  <a:lnTo>
                    <a:pt x="1221" y="147"/>
                  </a:lnTo>
                  <a:lnTo>
                    <a:pt x="1219" y="143"/>
                  </a:lnTo>
                  <a:lnTo>
                    <a:pt x="1214" y="138"/>
                  </a:lnTo>
                  <a:lnTo>
                    <a:pt x="1213" y="138"/>
                  </a:lnTo>
                  <a:lnTo>
                    <a:pt x="1212" y="136"/>
                  </a:lnTo>
                  <a:lnTo>
                    <a:pt x="1212" y="135"/>
                  </a:lnTo>
                  <a:lnTo>
                    <a:pt x="1211" y="135"/>
                  </a:lnTo>
                  <a:lnTo>
                    <a:pt x="1209" y="132"/>
                  </a:lnTo>
                  <a:lnTo>
                    <a:pt x="1211" y="131"/>
                  </a:lnTo>
                  <a:lnTo>
                    <a:pt x="1211" y="130"/>
                  </a:lnTo>
                  <a:lnTo>
                    <a:pt x="1209" y="129"/>
                  </a:lnTo>
                  <a:lnTo>
                    <a:pt x="1208" y="129"/>
                  </a:lnTo>
                  <a:lnTo>
                    <a:pt x="1207" y="131"/>
                  </a:lnTo>
                  <a:lnTo>
                    <a:pt x="1206" y="129"/>
                  </a:lnTo>
                  <a:lnTo>
                    <a:pt x="1206" y="128"/>
                  </a:lnTo>
                  <a:lnTo>
                    <a:pt x="1207" y="125"/>
                  </a:lnTo>
                  <a:lnTo>
                    <a:pt x="1207" y="122"/>
                  </a:lnTo>
                  <a:lnTo>
                    <a:pt x="1208" y="121"/>
                  </a:lnTo>
                  <a:lnTo>
                    <a:pt x="1208" y="119"/>
                  </a:lnTo>
                  <a:lnTo>
                    <a:pt x="1207" y="117"/>
                  </a:lnTo>
                  <a:lnTo>
                    <a:pt x="1207" y="118"/>
                  </a:lnTo>
                  <a:lnTo>
                    <a:pt x="1206" y="117"/>
                  </a:lnTo>
                  <a:lnTo>
                    <a:pt x="1206" y="115"/>
                  </a:lnTo>
                  <a:lnTo>
                    <a:pt x="1208" y="112"/>
                  </a:lnTo>
                  <a:lnTo>
                    <a:pt x="1206" y="111"/>
                  </a:lnTo>
                  <a:lnTo>
                    <a:pt x="1206" y="109"/>
                  </a:lnTo>
                  <a:lnTo>
                    <a:pt x="1207" y="105"/>
                  </a:lnTo>
                  <a:lnTo>
                    <a:pt x="1208" y="103"/>
                  </a:lnTo>
                  <a:lnTo>
                    <a:pt x="1208" y="91"/>
                  </a:lnTo>
                  <a:lnTo>
                    <a:pt x="1209" y="87"/>
                  </a:lnTo>
                  <a:lnTo>
                    <a:pt x="1209" y="85"/>
                  </a:lnTo>
                  <a:lnTo>
                    <a:pt x="1211" y="81"/>
                  </a:lnTo>
                  <a:lnTo>
                    <a:pt x="1214" y="76"/>
                  </a:lnTo>
                  <a:lnTo>
                    <a:pt x="1215" y="74"/>
                  </a:lnTo>
                  <a:lnTo>
                    <a:pt x="1215" y="73"/>
                  </a:lnTo>
                  <a:lnTo>
                    <a:pt x="1219" y="70"/>
                  </a:lnTo>
                  <a:lnTo>
                    <a:pt x="1221" y="67"/>
                  </a:lnTo>
                  <a:lnTo>
                    <a:pt x="1231" y="58"/>
                  </a:lnTo>
                  <a:lnTo>
                    <a:pt x="1236" y="56"/>
                  </a:lnTo>
                  <a:lnTo>
                    <a:pt x="1243" y="55"/>
                  </a:lnTo>
                  <a:close/>
                  <a:moveTo>
                    <a:pt x="521" y="0"/>
                  </a:moveTo>
                  <a:lnTo>
                    <a:pt x="522" y="0"/>
                  </a:lnTo>
                  <a:lnTo>
                    <a:pt x="524" y="1"/>
                  </a:lnTo>
                  <a:lnTo>
                    <a:pt x="532" y="11"/>
                  </a:lnTo>
                  <a:lnTo>
                    <a:pt x="534" y="12"/>
                  </a:lnTo>
                  <a:lnTo>
                    <a:pt x="537" y="11"/>
                  </a:lnTo>
                  <a:lnTo>
                    <a:pt x="538" y="12"/>
                  </a:lnTo>
                  <a:lnTo>
                    <a:pt x="543" y="14"/>
                  </a:lnTo>
                  <a:lnTo>
                    <a:pt x="544" y="17"/>
                  </a:lnTo>
                  <a:lnTo>
                    <a:pt x="543" y="18"/>
                  </a:lnTo>
                  <a:lnTo>
                    <a:pt x="543" y="19"/>
                  </a:lnTo>
                  <a:lnTo>
                    <a:pt x="544" y="20"/>
                  </a:lnTo>
                  <a:lnTo>
                    <a:pt x="548" y="23"/>
                  </a:lnTo>
                  <a:lnTo>
                    <a:pt x="553" y="21"/>
                  </a:lnTo>
                  <a:lnTo>
                    <a:pt x="561" y="24"/>
                  </a:lnTo>
                  <a:lnTo>
                    <a:pt x="565" y="26"/>
                  </a:lnTo>
                  <a:lnTo>
                    <a:pt x="566" y="29"/>
                  </a:lnTo>
                  <a:lnTo>
                    <a:pt x="567" y="29"/>
                  </a:lnTo>
                  <a:lnTo>
                    <a:pt x="568" y="27"/>
                  </a:lnTo>
                  <a:lnTo>
                    <a:pt x="569" y="27"/>
                  </a:lnTo>
                  <a:lnTo>
                    <a:pt x="569" y="38"/>
                  </a:lnTo>
                  <a:lnTo>
                    <a:pt x="568" y="39"/>
                  </a:lnTo>
                  <a:lnTo>
                    <a:pt x="567" y="42"/>
                  </a:lnTo>
                  <a:lnTo>
                    <a:pt x="566" y="43"/>
                  </a:lnTo>
                  <a:lnTo>
                    <a:pt x="559" y="48"/>
                  </a:lnTo>
                  <a:lnTo>
                    <a:pt x="543" y="42"/>
                  </a:lnTo>
                  <a:lnTo>
                    <a:pt x="541" y="39"/>
                  </a:lnTo>
                  <a:lnTo>
                    <a:pt x="540" y="39"/>
                  </a:lnTo>
                  <a:lnTo>
                    <a:pt x="537" y="41"/>
                  </a:lnTo>
                  <a:lnTo>
                    <a:pt x="531" y="38"/>
                  </a:lnTo>
                  <a:lnTo>
                    <a:pt x="530" y="39"/>
                  </a:lnTo>
                  <a:lnTo>
                    <a:pt x="529" y="38"/>
                  </a:lnTo>
                  <a:lnTo>
                    <a:pt x="529" y="33"/>
                  </a:lnTo>
                  <a:lnTo>
                    <a:pt x="530" y="32"/>
                  </a:lnTo>
                  <a:lnTo>
                    <a:pt x="530" y="31"/>
                  </a:lnTo>
                  <a:lnTo>
                    <a:pt x="529" y="30"/>
                  </a:lnTo>
                  <a:lnTo>
                    <a:pt x="529" y="29"/>
                  </a:lnTo>
                  <a:lnTo>
                    <a:pt x="528" y="27"/>
                  </a:lnTo>
                  <a:lnTo>
                    <a:pt x="528" y="26"/>
                  </a:lnTo>
                  <a:lnTo>
                    <a:pt x="527" y="26"/>
                  </a:lnTo>
                  <a:lnTo>
                    <a:pt x="527" y="36"/>
                  </a:lnTo>
                  <a:lnTo>
                    <a:pt x="524" y="38"/>
                  </a:lnTo>
                  <a:lnTo>
                    <a:pt x="521" y="38"/>
                  </a:lnTo>
                  <a:lnTo>
                    <a:pt x="523" y="41"/>
                  </a:lnTo>
                  <a:lnTo>
                    <a:pt x="524" y="41"/>
                  </a:lnTo>
                  <a:lnTo>
                    <a:pt x="524" y="45"/>
                  </a:lnTo>
                  <a:lnTo>
                    <a:pt x="523" y="47"/>
                  </a:lnTo>
                  <a:lnTo>
                    <a:pt x="523" y="50"/>
                  </a:lnTo>
                  <a:lnTo>
                    <a:pt x="525" y="47"/>
                  </a:lnTo>
                  <a:lnTo>
                    <a:pt x="528" y="45"/>
                  </a:lnTo>
                  <a:lnTo>
                    <a:pt x="532" y="48"/>
                  </a:lnTo>
                  <a:lnTo>
                    <a:pt x="534" y="49"/>
                  </a:lnTo>
                  <a:lnTo>
                    <a:pt x="538" y="47"/>
                  </a:lnTo>
                  <a:lnTo>
                    <a:pt x="538" y="48"/>
                  </a:lnTo>
                  <a:lnTo>
                    <a:pt x="540" y="48"/>
                  </a:lnTo>
                  <a:lnTo>
                    <a:pt x="540" y="49"/>
                  </a:lnTo>
                  <a:lnTo>
                    <a:pt x="541" y="50"/>
                  </a:lnTo>
                  <a:lnTo>
                    <a:pt x="540" y="50"/>
                  </a:lnTo>
                  <a:lnTo>
                    <a:pt x="538" y="52"/>
                  </a:lnTo>
                  <a:lnTo>
                    <a:pt x="540" y="52"/>
                  </a:lnTo>
                  <a:lnTo>
                    <a:pt x="543" y="55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8"/>
                  </a:lnTo>
                  <a:lnTo>
                    <a:pt x="538" y="61"/>
                  </a:lnTo>
                  <a:lnTo>
                    <a:pt x="537" y="61"/>
                  </a:lnTo>
                  <a:lnTo>
                    <a:pt x="536" y="62"/>
                  </a:lnTo>
                  <a:lnTo>
                    <a:pt x="532" y="64"/>
                  </a:lnTo>
                  <a:lnTo>
                    <a:pt x="530" y="66"/>
                  </a:lnTo>
                  <a:lnTo>
                    <a:pt x="532" y="67"/>
                  </a:lnTo>
                  <a:lnTo>
                    <a:pt x="534" y="66"/>
                  </a:lnTo>
                  <a:lnTo>
                    <a:pt x="538" y="62"/>
                  </a:lnTo>
                  <a:lnTo>
                    <a:pt x="540" y="62"/>
                  </a:lnTo>
                  <a:lnTo>
                    <a:pt x="540" y="61"/>
                  </a:lnTo>
                  <a:lnTo>
                    <a:pt x="541" y="58"/>
                  </a:lnTo>
                  <a:lnTo>
                    <a:pt x="544" y="58"/>
                  </a:lnTo>
                  <a:lnTo>
                    <a:pt x="544" y="56"/>
                  </a:lnTo>
                  <a:lnTo>
                    <a:pt x="546" y="56"/>
                  </a:lnTo>
                  <a:lnTo>
                    <a:pt x="547" y="60"/>
                  </a:lnTo>
                  <a:lnTo>
                    <a:pt x="548" y="60"/>
                  </a:lnTo>
                  <a:lnTo>
                    <a:pt x="549" y="57"/>
                  </a:lnTo>
                  <a:lnTo>
                    <a:pt x="552" y="57"/>
                  </a:lnTo>
                  <a:lnTo>
                    <a:pt x="555" y="58"/>
                  </a:lnTo>
                  <a:lnTo>
                    <a:pt x="559" y="58"/>
                  </a:lnTo>
                  <a:lnTo>
                    <a:pt x="560" y="60"/>
                  </a:lnTo>
                  <a:lnTo>
                    <a:pt x="555" y="64"/>
                  </a:lnTo>
                  <a:lnTo>
                    <a:pt x="554" y="68"/>
                  </a:lnTo>
                  <a:lnTo>
                    <a:pt x="560" y="62"/>
                  </a:lnTo>
                  <a:lnTo>
                    <a:pt x="563" y="61"/>
                  </a:lnTo>
                  <a:lnTo>
                    <a:pt x="568" y="61"/>
                  </a:lnTo>
                  <a:lnTo>
                    <a:pt x="559" y="74"/>
                  </a:lnTo>
                  <a:lnTo>
                    <a:pt x="558" y="78"/>
                  </a:lnTo>
                  <a:lnTo>
                    <a:pt x="556" y="79"/>
                  </a:lnTo>
                  <a:lnTo>
                    <a:pt x="556" y="81"/>
                  </a:lnTo>
                  <a:lnTo>
                    <a:pt x="558" y="81"/>
                  </a:lnTo>
                  <a:lnTo>
                    <a:pt x="558" y="80"/>
                  </a:lnTo>
                  <a:lnTo>
                    <a:pt x="560" y="80"/>
                  </a:lnTo>
                  <a:lnTo>
                    <a:pt x="560" y="79"/>
                  </a:lnTo>
                  <a:lnTo>
                    <a:pt x="562" y="72"/>
                  </a:lnTo>
                  <a:lnTo>
                    <a:pt x="563" y="70"/>
                  </a:lnTo>
                  <a:lnTo>
                    <a:pt x="577" y="64"/>
                  </a:lnTo>
                  <a:lnTo>
                    <a:pt x="578" y="63"/>
                  </a:lnTo>
                  <a:lnTo>
                    <a:pt x="579" y="64"/>
                  </a:lnTo>
                  <a:lnTo>
                    <a:pt x="579" y="66"/>
                  </a:lnTo>
                  <a:lnTo>
                    <a:pt x="580" y="66"/>
                  </a:lnTo>
                  <a:lnTo>
                    <a:pt x="583" y="63"/>
                  </a:lnTo>
                  <a:lnTo>
                    <a:pt x="585" y="66"/>
                  </a:lnTo>
                  <a:lnTo>
                    <a:pt x="586" y="66"/>
                  </a:lnTo>
                  <a:lnTo>
                    <a:pt x="586" y="69"/>
                  </a:lnTo>
                  <a:lnTo>
                    <a:pt x="584" y="70"/>
                  </a:lnTo>
                  <a:lnTo>
                    <a:pt x="583" y="70"/>
                  </a:lnTo>
                  <a:lnTo>
                    <a:pt x="581" y="73"/>
                  </a:lnTo>
                  <a:lnTo>
                    <a:pt x="583" y="73"/>
                  </a:lnTo>
                  <a:lnTo>
                    <a:pt x="585" y="72"/>
                  </a:lnTo>
                  <a:lnTo>
                    <a:pt x="584" y="74"/>
                  </a:lnTo>
                  <a:lnTo>
                    <a:pt x="581" y="78"/>
                  </a:lnTo>
                  <a:lnTo>
                    <a:pt x="579" y="82"/>
                  </a:lnTo>
                  <a:lnTo>
                    <a:pt x="575" y="82"/>
                  </a:lnTo>
                  <a:lnTo>
                    <a:pt x="574" y="85"/>
                  </a:lnTo>
                  <a:lnTo>
                    <a:pt x="577" y="85"/>
                  </a:lnTo>
                  <a:lnTo>
                    <a:pt x="577" y="84"/>
                  </a:lnTo>
                  <a:lnTo>
                    <a:pt x="581" y="82"/>
                  </a:lnTo>
                  <a:lnTo>
                    <a:pt x="583" y="82"/>
                  </a:lnTo>
                  <a:lnTo>
                    <a:pt x="584" y="85"/>
                  </a:lnTo>
                  <a:lnTo>
                    <a:pt x="580" y="87"/>
                  </a:lnTo>
                  <a:lnTo>
                    <a:pt x="579" y="88"/>
                  </a:lnTo>
                  <a:lnTo>
                    <a:pt x="578" y="88"/>
                  </a:lnTo>
                  <a:lnTo>
                    <a:pt x="577" y="90"/>
                  </a:lnTo>
                  <a:lnTo>
                    <a:pt x="581" y="90"/>
                  </a:lnTo>
                  <a:lnTo>
                    <a:pt x="581" y="92"/>
                  </a:lnTo>
                  <a:lnTo>
                    <a:pt x="583" y="92"/>
                  </a:lnTo>
                  <a:lnTo>
                    <a:pt x="584" y="91"/>
                  </a:lnTo>
                  <a:lnTo>
                    <a:pt x="586" y="91"/>
                  </a:lnTo>
                  <a:lnTo>
                    <a:pt x="587" y="92"/>
                  </a:lnTo>
                  <a:lnTo>
                    <a:pt x="586" y="95"/>
                  </a:lnTo>
                  <a:lnTo>
                    <a:pt x="581" y="99"/>
                  </a:lnTo>
                  <a:lnTo>
                    <a:pt x="577" y="104"/>
                  </a:lnTo>
                  <a:lnTo>
                    <a:pt x="574" y="104"/>
                  </a:lnTo>
                  <a:lnTo>
                    <a:pt x="571" y="106"/>
                  </a:lnTo>
                  <a:lnTo>
                    <a:pt x="568" y="106"/>
                  </a:lnTo>
                  <a:lnTo>
                    <a:pt x="565" y="110"/>
                  </a:lnTo>
                  <a:lnTo>
                    <a:pt x="565" y="122"/>
                  </a:lnTo>
                  <a:lnTo>
                    <a:pt x="566" y="119"/>
                  </a:lnTo>
                  <a:lnTo>
                    <a:pt x="566" y="113"/>
                  </a:lnTo>
                  <a:lnTo>
                    <a:pt x="567" y="110"/>
                  </a:lnTo>
                  <a:lnTo>
                    <a:pt x="569" y="109"/>
                  </a:lnTo>
                  <a:lnTo>
                    <a:pt x="574" y="109"/>
                  </a:lnTo>
                  <a:lnTo>
                    <a:pt x="578" y="105"/>
                  </a:lnTo>
                  <a:lnTo>
                    <a:pt x="583" y="105"/>
                  </a:lnTo>
                  <a:lnTo>
                    <a:pt x="583" y="101"/>
                  </a:lnTo>
                  <a:lnTo>
                    <a:pt x="584" y="100"/>
                  </a:lnTo>
                  <a:lnTo>
                    <a:pt x="584" y="99"/>
                  </a:lnTo>
                  <a:lnTo>
                    <a:pt x="589" y="95"/>
                  </a:lnTo>
                  <a:lnTo>
                    <a:pt x="589" y="81"/>
                  </a:lnTo>
                  <a:lnTo>
                    <a:pt x="590" y="79"/>
                  </a:lnTo>
                  <a:lnTo>
                    <a:pt x="591" y="78"/>
                  </a:lnTo>
                  <a:lnTo>
                    <a:pt x="596" y="78"/>
                  </a:lnTo>
                  <a:lnTo>
                    <a:pt x="596" y="80"/>
                  </a:lnTo>
                  <a:lnTo>
                    <a:pt x="594" y="81"/>
                  </a:lnTo>
                  <a:lnTo>
                    <a:pt x="596" y="81"/>
                  </a:lnTo>
                  <a:lnTo>
                    <a:pt x="597" y="79"/>
                  </a:lnTo>
                  <a:lnTo>
                    <a:pt x="598" y="80"/>
                  </a:lnTo>
                  <a:lnTo>
                    <a:pt x="602" y="80"/>
                  </a:lnTo>
                  <a:lnTo>
                    <a:pt x="600" y="79"/>
                  </a:lnTo>
                  <a:lnTo>
                    <a:pt x="600" y="76"/>
                  </a:lnTo>
                  <a:lnTo>
                    <a:pt x="612" y="79"/>
                  </a:lnTo>
                  <a:lnTo>
                    <a:pt x="624" y="80"/>
                  </a:lnTo>
                  <a:lnTo>
                    <a:pt x="624" y="82"/>
                  </a:lnTo>
                  <a:lnTo>
                    <a:pt x="625" y="84"/>
                  </a:lnTo>
                  <a:lnTo>
                    <a:pt x="629" y="85"/>
                  </a:lnTo>
                  <a:lnTo>
                    <a:pt x="631" y="85"/>
                  </a:lnTo>
                  <a:lnTo>
                    <a:pt x="634" y="87"/>
                  </a:lnTo>
                  <a:lnTo>
                    <a:pt x="648" y="90"/>
                  </a:lnTo>
                  <a:lnTo>
                    <a:pt x="648" y="91"/>
                  </a:lnTo>
                  <a:lnTo>
                    <a:pt x="647" y="93"/>
                  </a:lnTo>
                  <a:lnTo>
                    <a:pt x="647" y="94"/>
                  </a:lnTo>
                  <a:lnTo>
                    <a:pt x="650" y="91"/>
                  </a:lnTo>
                  <a:lnTo>
                    <a:pt x="654" y="91"/>
                  </a:lnTo>
                  <a:lnTo>
                    <a:pt x="654" y="92"/>
                  </a:lnTo>
                  <a:lnTo>
                    <a:pt x="655" y="92"/>
                  </a:lnTo>
                  <a:lnTo>
                    <a:pt x="655" y="93"/>
                  </a:lnTo>
                  <a:lnTo>
                    <a:pt x="654" y="94"/>
                  </a:lnTo>
                  <a:lnTo>
                    <a:pt x="655" y="94"/>
                  </a:lnTo>
                  <a:lnTo>
                    <a:pt x="655" y="95"/>
                  </a:lnTo>
                  <a:lnTo>
                    <a:pt x="656" y="95"/>
                  </a:lnTo>
                  <a:lnTo>
                    <a:pt x="656" y="94"/>
                  </a:lnTo>
                  <a:lnTo>
                    <a:pt x="658" y="94"/>
                  </a:lnTo>
                  <a:lnTo>
                    <a:pt x="658" y="93"/>
                  </a:lnTo>
                  <a:lnTo>
                    <a:pt x="659" y="92"/>
                  </a:lnTo>
                  <a:lnTo>
                    <a:pt x="660" y="92"/>
                  </a:lnTo>
                  <a:lnTo>
                    <a:pt x="659" y="90"/>
                  </a:lnTo>
                  <a:lnTo>
                    <a:pt x="656" y="86"/>
                  </a:lnTo>
                  <a:lnTo>
                    <a:pt x="655" y="85"/>
                  </a:lnTo>
                  <a:lnTo>
                    <a:pt x="656" y="84"/>
                  </a:lnTo>
                  <a:lnTo>
                    <a:pt x="660" y="85"/>
                  </a:lnTo>
                  <a:lnTo>
                    <a:pt x="662" y="85"/>
                  </a:lnTo>
                  <a:lnTo>
                    <a:pt x="683" y="94"/>
                  </a:lnTo>
                  <a:lnTo>
                    <a:pt x="685" y="94"/>
                  </a:lnTo>
                  <a:lnTo>
                    <a:pt x="690" y="97"/>
                  </a:lnTo>
                  <a:lnTo>
                    <a:pt x="692" y="99"/>
                  </a:lnTo>
                  <a:lnTo>
                    <a:pt x="692" y="101"/>
                  </a:lnTo>
                  <a:lnTo>
                    <a:pt x="695" y="101"/>
                  </a:lnTo>
                  <a:lnTo>
                    <a:pt x="702" y="104"/>
                  </a:lnTo>
                  <a:lnTo>
                    <a:pt x="703" y="105"/>
                  </a:lnTo>
                  <a:lnTo>
                    <a:pt x="702" y="107"/>
                  </a:lnTo>
                  <a:lnTo>
                    <a:pt x="704" y="110"/>
                  </a:lnTo>
                  <a:lnTo>
                    <a:pt x="712" y="113"/>
                  </a:lnTo>
                  <a:lnTo>
                    <a:pt x="720" y="119"/>
                  </a:lnTo>
                  <a:lnTo>
                    <a:pt x="722" y="119"/>
                  </a:lnTo>
                  <a:lnTo>
                    <a:pt x="722" y="122"/>
                  </a:lnTo>
                  <a:lnTo>
                    <a:pt x="723" y="122"/>
                  </a:lnTo>
                  <a:lnTo>
                    <a:pt x="724" y="123"/>
                  </a:lnTo>
                  <a:lnTo>
                    <a:pt x="727" y="123"/>
                  </a:lnTo>
                  <a:lnTo>
                    <a:pt x="734" y="129"/>
                  </a:lnTo>
                  <a:lnTo>
                    <a:pt x="734" y="131"/>
                  </a:lnTo>
                  <a:lnTo>
                    <a:pt x="735" y="131"/>
                  </a:lnTo>
                  <a:lnTo>
                    <a:pt x="737" y="134"/>
                  </a:lnTo>
                  <a:lnTo>
                    <a:pt x="741" y="135"/>
                  </a:lnTo>
                  <a:lnTo>
                    <a:pt x="742" y="135"/>
                  </a:lnTo>
                  <a:lnTo>
                    <a:pt x="742" y="138"/>
                  </a:lnTo>
                  <a:lnTo>
                    <a:pt x="743" y="140"/>
                  </a:lnTo>
                  <a:lnTo>
                    <a:pt x="748" y="142"/>
                  </a:lnTo>
                  <a:lnTo>
                    <a:pt x="751" y="146"/>
                  </a:lnTo>
                  <a:lnTo>
                    <a:pt x="752" y="146"/>
                  </a:lnTo>
                  <a:lnTo>
                    <a:pt x="752" y="147"/>
                  </a:lnTo>
                  <a:lnTo>
                    <a:pt x="754" y="147"/>
                  </a:lnTo>
                  <a:lnTo>
                    <a:pt x="755" y="148"/>
                  </a:lnTo>
                  <a:lnTo>
                    <a:pt x="758" y="148"/>
                  </a:lnTo>
                  <a:lnTo>
                    <a:pt x="758" y="149"/>
                  </a:lnTo>
                  <a:lnTo>
                    <a:pt x="761" y="150"/>
                  </a:lnTo>
                  <a:lnTo>
                    <a:pt x="763" y="152"/>
                  </a:lnTo>
                  <a:lnTo>
                    <a:pt x="764" y="154"/>
                  </a:lnTo>
                  <a:lnTo>
                    <a:pt x="767" y="156"/>
                  </a:lnTo>
                  <a:lnTo>
                    <a:pt x="773" y="164"/>
                  </a:lnTo>
                  <a:lnTo>
                    <a:pt x="774" y="167"/>
                  </a:lnTo>
                  <a:lnTo>
                    <a:pt x="776" y="170"/>
                  </a:lnTo>
                  <a:lnTo>
                    <a:pt x="777" y="171"/>
                  </a:lnTo>
                  <a:lnTo>
                    <a:pt x="778" y="173"/>
                  </a:lnTo>
                  <a:lnTo>
                    <a:pt x="778" y="174"/>
                  </a:lnTo>
                  <a:lnTo>
                    <a:pt x="779" y="175"/>
                  </a:lnTo>
                  <a:lnTo>
                    <a:pt x="783" y="175"/>
                  </a:lnTo>
                  <a:lnTo>
                    <a:pt x="784" y="177"/>
                  </a:lnTo>
                  <a:lnTo>
                    <a:pt x="784" y="180"/>
                  </a:lnTo>
                  <a:lnTo>
                    <a:pt x="789" y="181"/>
                  </a:lnTo>
                  <a:lnTo>
                    <a:pt x="790" y="185"/>
                  </a:lnTo>
                  <a:lnTo>
                    <a:pt x="791" y="186"/>
                  </a:lnTo>
                  <a:lnTo>
                    <a:pt x="791" y="193"/>
                  </a:lnTo>
                  <a:lnTo>
                    <a:pt x="794" y="193"/>
                  </a:lnTo>
                  <a:lnTo>
                    <a:pt x="794" y="191"/>
                  </a:lnTo>
                  <a:lnTo>
                    <a:pt x="795" y="192"/>
                  </a:lnTo>
                  <a:lnTo>
                    <a:pt x="795" y="193"/>
                  </a:lnTo>
                  <a:lnTo>
                    <a:pt x="796" y="193"/>
                  </a:lnTo>
                  <a:lnTo>
                    <a:pt x="805" y="199"/>
                  </a:lnTo>
                  <a:lnTo>
                    <a:pt x="808" y="199"/>
                  </a:lnTo>
                  <a:lnTo>
                    <a:pt x="805" y="197"/>
                  </a:lnTo>
                  <a:lnTo>
                    <a:pt x="801" y="195"/>
                  </a:lnTo>
                  <a:lnTo>
                    <a:pt x="797" y="192"/>
                  </a:lnTo>
                  <a:lnTo>
                    <a:pt x="797" y="190"/>
                  </a:lnTo>
                  <a:lnTo>
                    <a:pt x="798" y="190"/>
                  </a:lnTo>
                  <a:lnTo>
                    <a:pt x="799" y="191"/>
                  </a:lnTo>
                  <a:lnTo>
                    <a:pt x="801" y="191"/>
                  </a:lnTo>
                  <a:lnTo>
                    <a:pt x="801" y="189"/>
                  </a:lnTo>
                  <a:lnTo>
                    <a:pt x="803" y="189"/>
                  </a:lnTo>
                  <a:lnTo>
                    <a:pt x="809" y="195"/>
                  </a:lnTo>
                  <a:lnTo>
                    <a:pt x="814" y="196"/>
                  </a:lnTo>
                  <a:lnTo>
                    <a:pt x="814" y="197"/>
                  </a:lnTo>
                  <a:lnTo>
                    <a:pt x="815" y="198"/>
                  </a:lnTo>
                  <a:lnTo>
                    <a:pt x="815" y="202"/>
                  </a:lnTo>
                  <a:lnTo>
                    <a:pt x="819" y="204"/>
                  </a:lnTo>
                  <a:lnTo>
                    <a:pt x="828" y="213"/>
                  </a:lnTo>
                  <a:lnTo>
                    <a:pt x="833" y="215"/>
                  </a:lnTo>
                  <a:lnTo>
                    <a:pt x="839" y="223"/>
                  </a:lnTo>
                  <a:lnTo>
                    <a:pt x="844" y="226"/>
                  </a:lnTo>
                  <a:lnTo>
                    <a:pt x="846" y="226"/>
                  </a:lnTo>
                  <a:lnTo>
                    <a:pt x="848" y="227"/>
                  </a:lnTo>
                  <a:lnTo>
                    <a:pt x="853" y="227"/>
                  </a:lnTo>
                  <a:lnTo>
                    <a:pt x="854" y="226"/>
                  </a:lnTo>
                  <a:lnTo>
                    <a:pt x="853" y="226"/>
                  </a:lnTo>
                  <a:lnTo>
                    <a:pt x="853" y="224"/>
                  </a:lnTo>
                  <a:lnTo>
                    <a:pt x="851" y="218"/>
                  </a:lnTo>
                  <a:lnTo>
                    <a:pt x="851" y="217"/>
                  </a:lnTo>
                  <a:lnTo>
                    <a:pt x="847" y="214"/>
                  </a:lnTo>
                  <a:lnTo>
                    <a:pt x="848" y="213"/>
                  </a:lnTo>
                  <a:lnTo>
                    <a:pt x="850" y="213"/>
                  </a:lnTo>
                  <a:lnTo>
                    <a:pt x="857" y="220"/>
                  </a:lnTo>
                  <a:lnTo>
                    <a:pt x="857" y="224"/>
                  </a:lnTo>
                  <a:lnTo>
                    <a:pt x="859" y="229"/>
                  </a:lnTo>
                  <a:lnTo>
                    <a:pt x="860" y="230"/>
                  </a:lnTo>
                  <a:lnTo>
                    <a:pt x="861" y="230"/>
                  </a:lnTo>
                  <a:lnTo>
                    <a:pt x="861" y="232"/>
                  </a:lnTo>
                  <a:lnTo>
                    <a:pt x="863" y="232"/>
                  </a:lnTo>
                  <a:lnTo>
                    <a:pt x="865" y="235"/>
                  </a:lnTo>
                  <a:lnTo>
                    <a:pt x="866" y="238"/>
                  </a:lnTo>
                  <a:lnTo>
                    <a:pt x="872" y="242"/>
                  </a:lnTo>
                  <a:lnTo>
                    <a:pt x="872" y="244"/>
                  </a:lnTo>
                  <a:lnTo>
                    <a:pt x="873" y="242"/>
                  </a:lnTo>
                  <a:lnTo>
                    <a:pt x="875" y="242"/>
                  </a:lnTo>
                  <a:lnTo>
                    <a:pt x="875" y="244"/>
                  </a:lnTo>
                  <a:lnTo>
                    <a:pt x="877" y="246"/>
                  </a:lnTo>
                  <a:lnTo>
                    <a:pt x="877" y="248"/>
                  </a:lnTo>
                  <a:lnTo>
                    <a:pt x="876" y="250"/>
                  </a:lnTo>
                  <a:lnTo>
                    <a:pt x="873" y="250"/>
                  </a:lnTo>
                  <a:lnTo>
                    <a:pt x="876" y="254"/>
                  </a:lnTo>
                  <a:lnTo>
                    <a:pt x="879" y="259"/>
                  </a:lnTo>
                  <a:lnTo>
                    <a:pt x="881" y="260"/>
                  </a:lnTo>
                  <a:lnTo>
                    <a:pt x="882" y="260"/>
                  </a:lnTo>
                  <a:lnTo>
                    <a:pt x="884" y="257"/>
                  </a:lnTo>
                  <a:lnTo>
                    <a:pt x="884" y="256"/>
                  </a:lnTo>
                  <a:lnTo>
                    <a:pt x="883" y="256"/>
                  </a:lnTo>
                  <a:lnTo>
                    <a:pt x="883" y="254"/>
                  </a:lnTo>
                  <a:lnTo>
                    <a:pt x="884" y="253"/>
                  </a:lnTo>
                  <a:lnTo>
                    <a:pt x="888" y="253"/>
                  </a:lnTo>
                  <a:lnTo>
                    <a:pt x="888" y="256"/>
                  </a:lnTo>
                  <a:lnTo>
                    <a:pt x="889" y="257"/>
                  </a:lnTo>
                  <a:lnTo>
                    <a:pt x="889" y="258"/>
                  </a:lnTo>
                  <a:lnTo>
                    <a:pt x="894" y="263"/>
                  </a:lnTo>
                  <a:lnTo>
                    <a:pt x="895" y="263"/>
                  </a:lnTo>
                  <a:lnTo>
                    <a:pt x="898" y="261"/>
                  </a:lnTo>
                  <a:lnTo>
                    <a:pt x="901" y="263"/>
                  </a:lnTo>
                  <a:lnTo>
                    <a:pt x="902" y="266"/>
                  </a:lnTo>
                  <a:lnTo>
                    <a:pt x="904" y="271"/>
                  </a:lnTo>
                  <a:lnTo>
                    <a:pt x="904" y="275"/>
                  </a:lnTo>
                  <a:lnTo>
                    <a:pt x="902" y="279"/>
                  </a:lnTo>
                  <a:lnTo>
                    <a:pt x="901" y="281"/>
                  </a:lnTo>
                  <a:lnTo>
                    <a:pt x="901" y="282"/>
                  </a:lnTo>
                  <a:lnTo>
                    <a:pt x="902" y="283"/>
                  </a:lnTo>
                  <a:lnTo>
                    <a:pt x="902" y="291"/>
                  </a:lnTo>
                  <a:lnTo>
                    <a:pt x="904" y="291"/>
                  </a:lnTo>
                  <a:lnTo>
                    <a:pt x="907" y="294"/>
                  </a:lnTo>
                  <a:lnTo>
                    <a:pt x="908" y="296"/>
                  </a:lnTo>
                  <a:lnTo>
                    <a:pt x="908" y="309"/>
                  </a:lnTo>
                  <a:lnTo>
                    <a:pt x="907" y="312"/>
                  </a:lnTo>
                  <a:lnTo>
                    <a:pt x="907" y="315"/>
                  </a:lnTo>
                  <a:lnTo>
                    <a:pt x="908" y="318"/>
                  </a:lnTo>
                  <a:lnTo>
                    <a:pt x="912" y="320"/>
                  </a:lnTo>
                  <a:lnTo>
                    <a:pt x="914" y="318"/>
                  </a:lnTo>
                  <a:lnTo>
                    <a:pt x="915" y="318"/>
                  </a:lnTo>
                  <a:lnTo>
                    <a:pt x="916" y="319"/>
                  </a:lnTo>
                  <a:lnTo>
                    <a:pt x="916" y="320"/>
                  </a:lnTo>
                  <a:lnTo>
                    <a:pt x="917" y="320"/>
                  </a:lnTo>
                  <a:lnTo>
                    <a:pt x="917" y="322"/>
                  </a:lnTo>
                  <a:lnTo>
                    <a:pt x="916" y="324"/>
                  </a:lnTo>
                  <a:lnTo>
                    <a:pt x="916" y="326"/>
                  </a:lnTo>
                  <a:lnTo>
                    <a:pt x="917" y="327"/>
                  </a:lnTo>
                  <a:lnTo>
                    <a:pt x="919" y="330"/>
                  </a:lnTo>
                  <a:lnTo>
                    <a:pt x="917" y="331"/>
                  </a:lnTo>
                  <a:lnTo>
                    <a:pt x="917" y="332"/>
                  </a:lnTo>
                  <a:lnTo>
                    <a:pt x="916" y="332"/>
                  </a:lnTo>
                  <a:lnTo>
                    <a:pt x="916" y="340"/>
                  </a:lnTo>
                  <a:lnTo>
                    <a:pt x="917" y="342"/>
                  </a:lnTo>
                  <a:lnTo>
                    <a:pt x="916" y="343"/>
                  </a:lnTo>
                  <a:lnTo>
                    <a:pt x="914" y="343"/>
                  </a:lnTo>
                  <a:lnTo>
                    <a:pt x="913" y="344"/>
                  </a:lnTo>
                  <a:lnTo>
                    <a:pt x="915" y="346"/>
                  </a:lnTo>
                  <a:lnTo>
                    <a:pt x="915" y="347"/>
                  </a:lnTo>
                  <a:lnTo>
                    <a:pt x="913" y="353"/>
                  </a:lnTo>
                  <a:lnTo>
                    <a:pt x="909" y="363"/>
                  </a:lnTo>
                  <a:lnTo>
                    <a:pt x="908" y="365"/>
                  </a:lnTo>
                  <a:lnTo>
                    <a:pt x="903" y="370"/>
                  </a:lnTo>
                  <a:lnTo>
                    <a:pt x="898" y="377"/>
                  </a:lnTo>
                  <a:lnTo>
                    <a:pt x="896" y="380"/>
                  </a:lnTo>
                  <a:lnTo>
                    <a:pt x="895" y="382"/>
                  </a:lnTo>
                  <a:lnTo>
                    <a:pt x="894" y="383"/>
                  </a:lnTo>
                  <a:lnTo>
                    <a:pt x="894" y="385"/>
                  </a:lnTo>
                  <a:lnTo>
                    <a:pt x="891" y="385"/>
                  </a:lnTo>
                  <a:lnTo>
                    <a:pt x="891" y="386"/>
                  </a:lnTo>
                  <a:lnTo>
                    <a:pt x="890" y="387"/>
                  </a:lnTo>
                  <a:lnTo>
                    <a:pt x="890" y="392"/>
                  </a:lnTo>
                  <a:lnTo>
                    <a:pt x="889" y="393"/>
                  </a:lnTo>
                  <a:lnTo>
                    <a:pt x="888" y="395"/>
                  </a:lnTo>
                  <a:lnTo>
                    <a:pt x="886" y="395"/>
                  </a:lnTo>
                  <a:lnTo>
                    <a:pt x="885" y="396"/>
                  </a:lnTo>
                  <a:lnTo>
                    <a:pt x="884" y="400"/>
                  </a:lnTo>
                  <a:lnTo>
                    <a:pt x="883" y="401"/>
                  </a:lnTo>
                  <a:lnTo>
                    <a:pt x="881" y="402"/>
                  </a:lnTo>
                  <a:lnTo>
                    <a:pt x="878" y="406"/>
                  </a:lnTo>
                  <a:lnTo>
                    <a:pt x="877" y="407"/>
                  </a:lnTo>
                  <a:lnTo>
                    <a:pt x="872" y="408"/>
                  </a:lnTo>
                  <a:lnTo>
                    <a:pt x="863" y="418"/>
                  </a:lnTo>
                  <a:lnTo>
                    <a:pt x="853" y="423"/>
                  </a:lnTo>
                  <a:lnTo>
                    <a:pt x="852" y="425"/>
                  </a:lnTo>
                  <a:lnTo>
                    <a:pt x="850" y="425"/>
                  </a:lnTo>
                  <a:lnTo>
                    <a:pt x="847" y="428"/>
                  </a:lnTo>
                  <a:lnTo>
                    <a:pt x="836" y="430"/>
                  </a:lnTo>
                  <a:lnTo>
                    <a:pt x="834" y="433"/>
                  </a:lnTo>
                  <a:lnTo>
                    <a:pt x="832" y="435"/>
                  </a:lnTo>
                  <a:lnTo>
                    <a:pt x="820" y="438"/>
                  </a:lnTo>
                  <a:lnTo>
                    <a:pt x="816" y="437"/>
                  </a:lnTo>
                  <a:lnTo>
                    <a:pt x="815" y="437"/>
                  </a:lnTo>
                  <a:lnTo>
                    <a:pt x="815" y="438"/>
                  </a:lnTo>
                  <a:lnTo>
                    <a:pt x="798" y="443"/>
                  </a:lnTo>
                  <a:lnTo>
                    <a:pt x="785" y="441"/>
                  </a:lnTo>
                  <a:lnTo>
                    <a:pt x="772" y="439"/>
                  </a:lnTo>
                  <a:lnTo>
                    <a:pt x="767" y="437"/>
                  </a:lnTo>
                  <a:lnTo>
                    <a:pt x="760" y="436"/>
                  </a:lnTo>
                  <a:lnTo>
                    <a:pt x="757" y="433"/>
                  </a:lnTo>
                  <a:lnTo>
                    <a:pt x="752" y="429"/>
                  </a:lnTo>
                  <a:lnTo>
                    <a:pt x="748" y="428"/>
                  </a:lnTo>
                  <a:lnTo>
                    <a:pt x="745" y="425"/>
                  </a:lnTo>
                  <a:lnTo>
                    <a:pt x="728" y="419"/>
                  </a:lnTo>
                  <a:lnTo>
                    <a:pt x="726" y="419"/>
                  </a:lnTo>
                  <a:lnTo>
                    <a:pt x="722" y="418"/>
                  </a:lnTo>
                  <a:lnTo>
                    <a:pt x="717" y="419"/>
                  </a:lnTo>
                  <a:lnTo>
                    <a:pt x="712" y="417"/>
                  </a:lnTo>
                  <a:lnTo>
                    <a:pt x="708" y="418"/>
                  </a:lnTo>
                  <a:lnTo>
                    <a:pt x="703" y="416"/>
                  </a:lnTo>
                  <a:lnTo>
                    <a:pt x="681" y="411"/>
                  </a:lnTo>
                  <a:lnTo>
                    <a:pt x="677" y="408"/>
                  </a:lnTo>
                  <a:lnTo>
                    <a:pt x="672" y="408"/>
                  </a:lnTo>
                  <a:lnTo>
                    <a:pt x="665" y="405"/>
                  </a:lnTo>
                  <a:lnTo>
                    <a:pt x="662" y="401"/>
                  </a:lnTo>
                  <a:lnTo>
                    <a:pt x="658" y="400"/>
                  </a:lnTo>
                  <a:lnTo>
                    <a:pt x="656" y="398"/>
                  </a:lnTo>
                  <a:lnTo>
                    <a:pt x="643" y="386"/>
                  </a:lnTo>
                  <a:lnTo>
                    <a:pt x="640" y="385"/>
                  </a:lnTo>
                  <a:lnTo>
                    <a:pt x="637" y="386"/>
                  </a:lnTo>
                  <a:lnTo>
                    <a:pt x="634" y="389"/>
                  </a:lnTo>
                  <a:lnTo>
                    <a:pt x="630" y="392"/>
                  </a:lnTo>
                  <a:lnTo>
                    <a:pt x="624" y="392"/>
                  </a:lnTo>
                  <a:lnTo>
                    <a:pt x="623" y="387"/>
                  </a:lnTo>
                  <a:lnTo>
                    <a:pt x="622" y="385"/>
                  </a:lnTo>
                  <a:lnTo>
                    <a:pt x="622" y="382"/>
                  </a:lnTo>
                  <a:lnTo>
                    <a:pt x="623" y="381"/>
                  </a:lnTo>
                  <a:lnTo>
                    <a:pt x="624" y="381"/>
                  </a:lnTo>
                  <a:lnTo>
                    <a:pt x="627" y="382"/>
                  </a:lnTo>
                  <a:lnTo>
                    <a:pt x="628" y="381"/>
                  </a:lnTo>
                  <a:lnTo>
                    <a:pt x="629" y="381"/>
                  </a:lnTo>
                  <a:lnTo>
                    <a:pt x="629" y="380"/>
                  </a:lnTo>
                  <a:lnTo>
                    <a:pt x="628" y="379"/>
                  </a:lnTo>
                  <a:lnTo>
                    <a:pt x="627" y="380"/>
                  </a:lnTo>
                  <a:lnTo>
                    <a:pt x="628" y="380"/>
                  </a:lnTo>
                  <a:lnTo>
                    <a:pt x="627" y="381"/>
                  </a:lnTo>
                  <a:lnTo>
                    <a:pt x="618" y="377"/>
                  </a:lnTo>
                  <a:lnTo>
                    <a:pt x="615" y="377"/>
                  </a:lnTo>
                  <a:lnTo>
                    <a:pt x="615" y="376"/>
                  </a:lnTo>
                  <a:lnTo>
                    <a:pt x="614" y="376"/>
                  </a:lnTo>
                  <a:lnTo>
                    <a:pt x="612" y="379"/>
                  </a:lnTo>
                  <a:lnTo>
                    <a:pt x="611" y="379"/>
                  </a:lnTo>
                  <a:lnTo>
                    <a:pt x="610" y="377"/>
                  </a:lnTo>
                  <a:lnTo>
                    <a:pt x="612" y="375"/>
                  </a:lnTo>
                  <a:lnTo>
                    <a:pt x="612" y="374"/>
                  </a:lnTo>
                  <a:lnTo>
                    <a:pt x="614" y="371"/>
                  </a:lnTo>
                  <a:lnTo>
                    <a:pt x="614" y="368"/>
                  </a:lnTo>
                  <a:lnTo>
                    <a:pt x="612" y="368"/>
                  </a:lnTo>
                  <a:lnTo>
                    <a:pt x="612" y="370"/>
                  </a:lnTo>
                  <a:lnTo>
                    <a:pt x="611" y="371"/>
                  </a:lnTo>
                  <a:lnTo>
                    <a:pt x="610" y="374"/>
                  </a:lnTo>
                  <a:lnTo>
                    <a:pt x="609" y="375"/>
                  </a:lnTo>
                  <a:lnTo>
                    <a:pt x="609" y="376"/>
                  </a:lnTo>
                  <a:lnTo>
                    <a:pt x="604" y="376"/>
                  </a:lnTo>
                  <a:lnTo>
                    <a:pt x="602" y="374"/>
                  </a:lnTo>
                  <a:lnTo>
                    <a:pt x="600" y="374"/>
                  </a:lnTo>
                  <a:lnTo>
                    <a:pt x="600" y="376"/>
                  </a:lnTo>
                  <a:lnTo>
                    <a:pt x="598" y="374"/>
                  </a:lnTo>
                  <a:lnTo>
                    <a:pt x="597" y="369"/>
                  </a:lnTo>
                  <a:lnTo>
                    <a:pt x="597" y="368"/>
                  </a:lnTo>
                  <a:lnTo>
                    <a:pt x="593" y="364"/>
                  </a:lnTo>
                  <a:lnTo>
                    <a:pt x="591" y="364"/>
                  </a:lnTo>
                  <a:lnTo>
                    <a:pt x="591" y="363"/>
                  </a:lnTo>
                  <a:lnTo>
                    <a:pt x="590" y="361"/>
                  </a:lnTo>
                  <a:lnTo>
                    <a:pt x="589" y="362"/>
                  </a:lnTo>
                  <a:lnTo>
                    <a:pt x="590" y="363"/>
                  </a:lnTo>
                  <a:lnTo>
                    <a:pt x="590" y="365"/>
                  </a:lnTo>
                  <a:lnTo>
                    <a:pt x="587" y="363"/>
                  </a:lnTo>
                  <a:lnTo>
                    <a:pt x="586" y="361"/>
                  </a:lnTo>
                  <a:lnTo>
                    <a:pt x="586" y="364"/>
                  </a:lnTo>
                  <a:lnTo>
                    <a:pt x="587" y="367"/>
                  </a:lnTo>
                  <a:lnTo>
                    <a:pt x="586" y="367"/>
                  </a:lnTo>
                  <a:lnTo>
                    <a:pt x="587" y="368"/>
                  </a:lnTo>
                  <a:lnTo>
                    <a:pt x="587" y="369"/>
                  </a:lnTo>
                  <a:lnTo>
                    <a:pt x="589" y="370"/>
                  </a:lnTo>
                  <a:lnTo>
                    <a:pt x="587" y="370"/>
                  </a:lnTo>
                  <a:lnTo>
                    <a:pt x="586" y="368"/>
                  </a:lnTo>
                  <a:lnTo>
                    <a:pt x="585" y="368"/>
                  </a:lnTo>
                  <a:lnTo>
                    <a:pt x="585" y="369"/>
                  </a:lnTo>
                  <a:lnTo>
                    <a:pt x="587" y="370"/>
                  </a:lnTo>
                  <a:lnTo>
                    <a:pt x="587" y="371"/>
                  </a:lnTo>
                  <a:lnTo>
                    <a:pt x="586" y="373"/>
                  </a:lnTo>
                  <a:lnTo>
                    <a:pt x="585" y="371"/>
                  </a:lnTo>
                  <a:lnTo>
                    <a:pt x="568" y="358"/>
                  </a:lnTo>
                  <a:lnTo>
                    <a:pt x="558" y="345"/>
                  </a:lnTo>
                  <a:lnTo>
                    <a:pt x="556" y="344"/>
                  </a:lnTo>
                  <a:lnTo>
                    <a:pt x="556" y="342"/>
                  </a:lnTo>
                  <a:lnTo>
                    <a:pt x="555" y="339"/>
                  </a:lnTo>
                  <a:lnTo>
                    <a:pt x="556" y="338"/>
                  </a:lnTo>
                  <a:lnTo>
                    <a:pt x="556" y="336"/>
                  </a:lnTo>
                  <a:lnTo>
                    <a:pt x="558" y="334"/>
                  </a:lnTo>
                  <a:lnTo>
                    <a:pt x="561" y="334"/>
                  </a:lnTo>
                  <a:lnTo>
                    <a:pt x="563" y="333"/>
                  </a:lnTo>
                  <a:lnTo>
                    <a:pt x="561" y="332"/>
                  </a:lnTo>
                  <a:lnTo>
                    <a:pt x="556" y="333"/>
                  </a:lnTo>
                  <a:lnTo>
                    <a:pt x="555" y="333"/>
                  </a:lnTo>
                  <a:lnTo>
                    <a:pt x="553" y="332"/>
                  </a:lnTo>
                  <a:lnTo>
                    <a:pt x="549" y="328"/>
                  </a:lnTo>
                  <a:lnTo>
                    <a:pt x="541" y="328"/>
                  </a:lnTo>
                  <a:lnTo>
                    <a:pt x="541" y="327"/>
                  </a:lnTo>
                  <a:lnTo>
                    <a:pt x="538" y="326"/>
                  </a:lnTo>
                  <a:lnTo>
                    <a:pt x="538" y="325"/>
                  </a:lnTo>
                  <a:lnTo>
                    <a:pt x="536" y="326"/>
                  </a:lnTo>
                  <a:lnTo>
                    <a:pt x="535" y="326"/>
                  </a:lnTo>
                  <a:lnTo>
                    <a:pt x="534" y="327"/>
                  </a:lnTo>
                  <a:lnTo>
                    <a:pt x="532" y="327"/>
                  </a:lnTo>
                  <a:lnTo>
                    <a:pt x="530" y="326"/>
                  </a:lnTo>
                  <a:lnTo>
                    <a:pt x="525" y="327"/>
                  </a:lnTo>
                  <a:lnTo>
                    <a:pt x="524" y="327"/>
                  </a:lnTo>
                  <a:lnTo>
                    <a:pt x="519" y="325"/>
                  </a:lnTo>
                  <a:lnTo>
                    <a:pt x="517" y="325"/>
                  </a:lnTo>
                  <a:lnTo>
                    <a:pt x="516" y="326"/>
                  </a:lnTo>
                  <a:lnTo>
                    <a:pt x="519" y="326"/>
                  </a:lnTo>
                  <a:lnTo>
                    <a:pt x="518" y="327"/>
                  </a:lnTo>
                  <a:lnTo>
                    <a:pt x="518" y="330"/>
                  </a:lnTo>
                  <a:lnTo>
                    <a:pt x="527" y="330"/>
                  </a:lnTo>
                  <a:lnTo>
                    <a:pt x="530" y="328"/>
                  </a:lnTo>
                  <a:lnTo>
                    <a:pt x="532" y="328"/>
                  </a:lnTo>
                  <a:lnTo>
                    <a:pt x="534" y="330"/>
                  </a:lnTo>
                  <a:lnTo>
                    <a:pt x="535" y="332"/>
                  </a:lnTo>
                  <a:lnTo>
                    <a:pt x="536" y="333"/>
                  </a:lnTo>
                  <a:lnTo>
                    <a:pt x="537" y="336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35" y="337"/>
                  </a:lnTo>
                  <a:lnTo>
                    <a:pt x="540" y="337"/>
                  </a:lnTo>
                  <a:lnTo>
                    <a:pt x="543" y="339"/>
                  </a:lnTo>
                  <a:lnTo>
                    <a:pt x="544" y="342"/>
                  </a:lnTo>
                  <a:lnTo>
                    <a:pt x="546" y="343"/>
                  </a:lnTo>
                  <a:lnTo>
                    <a:pt x="546" y="345"/>
                  </a:lnTo>
                  <a:lnTo>
                    <a:pt x="544" y="347"/>
                  </a:lnTo>
                  <a:lnTo>
                    <a:pt x="543" y="349"/>
                  </a:lnTo>
                  <a:lnTo>
                    <a:pt x="540" y="347"/>
                  </a:lnTo>
                  <a:lnTo>
                    <a:pt x="538" y="347"/>
                  </a:lnTo>
                  <a:lnTo>
                    <a:pt x="540" y="349"/>
                  </a:lnTo>
                  <a:lnTo>
                    <a:pt x="542" y="349"/>
                  </a:lnTo>
                  <a:lnTo>
                    <a:pt x="543" y="350"/>
                  </a:lnTo>
                  <a:lnTo>
                    <a:pt x="542" y="350"/>
                  </a:lnTo>
                  <a:lnTo>
                    <a:pt x="542" y="353"/>
                  </a:lnTo>
                  <a:lnTo>
                    <a:pt x="540" y="355"/>
                  </a:lnTo>
                  <a:lnTo>
                    <a:pt x="544" y="355"/>
                  </a:lnTo>
                  <a:lnTo>
                    <a:pt x="546" y="356"/>
                  </a:lnTo>
                  <a:lnTo>
                    <a:pt x="547" y="358"/>
                  </a:lnTo>
                  <a:lnTo>
                    <a:pt x="549" y="359"/>
                  </a:lnTo>
                  <a:lnTo>
                    <a:pt x="550" y="361"/>
                  </a:lnTo>
                  <a:lnTo>
                    <a:pt x="550" y="363"/>
                  </a:lnTo>
                  <a:lnTo>
                    <a:pt x="552" y="364"/>
                  </a:lnTo>
                  <a:lnTo>
                    <a:pt x="560" y="367"/>
                  </a:lnTo>
                  <a:lnTo>
                    <a:pt x="561" y="368"/>
                  </a:lnTo>
                  <a:lnTo>
                    <a:pt x="561" y="371"/>
                  </a:lnTo>
                  <a:lnTo>
                    <a:pt x="556" y="371"/>
                  </a:lnTo>
                  <a:lnTo>
                    <a:pt x="554" y="370"/>
                  </a:lnTo>
                  <a:lnTo>
                    <a:pt x="563" y="376"/>
                  </a:lnTo>
                  <a:lnTo>
                    <a:pt x="572" y="376"/>
                  </a:lnTo>
                  <a:lnTo>
                    <a:pt x="578" y="380"/>
                  </a:lnTo>
                  <a:lnTo>
                    <a:pt x="578" y="382"/>
                  </a:lnTo>
                  <a:lnTo>
                    <a:pt x="577" y="382"/>
                  </a:lnTo>
                  <a:lnTo>
                    <a:pt x="574" y="381"/>
                  </a:lnTo>
                  <a:lnTo>
                    <a:pt x="571" y="380"/>
                  </a:lnTo>
                  <a:lnTo>
                    <a:pt x="569" y="380"/>
                  </a:lnTo>
                  <a:lnTo>
                    <a:pt x="568" y="382"/>
                  </a:lnTo>
                  <a:lnTo>
                    <a:pt x="568" y="385"/>
                  </a:lnTo>
                  <a:lnTo>
                    <a:pt x="566" y="387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59" y="386"/>
                  </a:lnTo>
                  <a:lnTo>
                    <a:pt x="560" y="388"/>
                  </a:lnTo>
                  <a:lnTo>
                    <a:pt x="568" y="388"/>
                  </a:lnTo>
                  <a:lnTo>
                    <a:pt x="568" y="386"/>
                  </a:lnTo>
                  <a:lnTo>
                    <a:pt x="573" y="386"/>
                  </a:lnTo>
                  <a:lnTo>
                    <a:pt x="573" y="383"/>
                  </a:lnTo>
                  <a:lnTo>
                    <a:pt x="575" y="383"/>
                  </a:lnTo>
                  <a:lnTo>
                    <a:pt x="583" y="387"/>
                  </a:lnTo>
                  <a:lnTo>
                    <a:pt x="584" y="388"/>
                  </a:lnTo>
                  <a:lnTo>
                    <a:pt x="584" y="390"/>
                  </a:lnTo>
                  <a:lnTo>
                    <a:pt x="585" y="390"/>
                  </a:lnTo>
                  <a:lnTo>
                    <a:pt x="587" y="393"/>
                  </a:lnTo>
                  <a:lnTo>
                    <a:pt x="585" y="394"/>
                  </a:lnTo>
                  <a:lnTo>
                    <a:pt x="572" y="388"/>
                  </a:lnTo>
                  <a:lnTo>
                    <a:pt x="571" y="389"/>
                  </a:lnTo>
                  <a:lnTo>
                    <a:pt x="572" y="389"/>
                  </a:lnTo>
                  <a:lnTo>
                    <a:pt x="572" y="390"/>
                  </a:lnTo>
                  <a:lnTo>
                    <a:pt x="567" y="390"/>
                  </a:lnTo>
                  <a:lnTo>
                    <a:pt x="566" y="392"/>
                  </a:lnTo>
                  <a:lnTo>
                    <a:pt x="563" y="392"/>
                  </a:lnTo>
                  <a:lnTo>
                    <a:pt x="562" y="393"/>
                  </a:lnTo>
                  <a:lnTo>
                    <a:pt x="563" y="395"/>
                  </a:lnTo>
                  <a:lnTo>
                    <a:pt x="568" y="395"/>
                  </a:lnTo>
                  <a:lnTo>
                    <a:pt x="572" y="393"/>
                  </a:lnTo>
                  <a:lnTo>
                    <a:pt x="574" y="393"/>
                  </a:lnTo>
                  <a:lnTo>
                    <a:pt x="577" y="394"/>
                  </a:lnTo>
                  <a:lnTo>
                    <a:pt x="577" y="395"/>
                  </a:lnTo>
                  <a:lnTo>
                    <a:pt x="578" y="396"/>
                  </a:lnTo>
                  <a:lnTo>
                    <a:pt x="578" y="398"/>
                  </a:lnTo>
                  <a:lnTo>
                    <a:pt x="579" y="399"/>
                  </a:lnTo>
                  <a:lnTo>
                    <a:pt x="586" y="400"/>
                  </a:lnTo>
                  <a:lnTo>
                    <a:pt x="587" y="399"/>
                  </a:lnTo>
                  <a:lnTo>
                    <a:pt x="589" y="396"/>
                  </a:lnTo>
                  <a:lnTo>
                    <a:pt x="590" y="396"/>
                  </a:lnTo>
                  <a:lnTo>
                    <a:pt x="591" y="398"/>
                  </a:lnTo>
                  <a:lnTo>
                    <a:pt x="591" y="400"/>
                  </a:lnTo>
                  <a:lnTo>
                    <a:pt x="589" y="400"/>
                  </a:lnTo>
                  <a:lnTo>
                    <a:pt x="591" y="401"/>
                  </a:lnTo>
                  <a:lnTo>
                    <a:pt x="594" y="402"/>
                  </a:lnTo>
                  <a:lnTo>
                    <a:pt x="596" y="404"/>
                  </a:lnTo>
                  <a:lnTo>
                    <a:pt x="593" y="405"/>
                  </a:lnTo>
                  <a:lnTo>
                    <a:pt x="589" y="405"/>
                  </a:lnTo>
                  <a:lnTo>
                    <a:pt x="586" y="406"/>
                  </a:lnTo>
                  <a:lnTo>
                    <a:pt x="587" y="407"/>
                  </a:lnTo>
                  <a:lnTo>
                    <a:pt x="591" y="410"/>
                  </a:lnTo>
                  <a:lnTo>
                    <a:pt x="593" y="411"/>
                  </a:lnTo>
                  <a:lnTo>
                    <a:pt x="591" y="413"/>
                  </a:lnTo>
                  <a:lnTo>
                    <a:pt x="584" y="412"/>
                  </a:lnTo>
                  <a:lnTo>
                    <a:pt x="580" y="413"/>
                  </a:lnTo>
                  <a:lnTo>
                    <a:pt x="579" y="413"/>
                  </a:lnTo>
                  <a:lnTo>
                    <a:pt x="578" y="416"/>
                  </a:lnTo>
                  <a:lnTo>
                    <a:pt x="585" y="416"/>
                  </a:lnTo>
                  <a:lnTo>
                    <a:pt x="590" y="414"/>
                  </a:lnTo>
                  <a:lnTo>
                    <a:pt x="591" y="416"/>
                  </a:lnTo>
                  <a:lnTo>
                    <a:pt x="591" y="417"/>
                  </a:lnTo>
                  <a:lnTo>
                    <a:pt x="600" y="420"/>
                  </a:lnTo>
                  <a:lnTo>
                    <a:pt x="602" y="422"/>
                  </a:lnTo>
                  <a:lnTo>
                    <a:pt x="602" y="425"/>
                  </a:lnTo>
                  <a:lnTo>
                    <a:pt x="603" y="424"/>
                  </a:lnTo>
                  <a:lnTo>
                    <a:pt x="604" y="424"/>
                  </a:lnTo>
                  <a:lnTo>
                    <a:pt x="604" y="423"/>
                  </a:lnTo>
                  <a:lnTo>
                    <a:pt x="611" y="423"/>
                  </a:lnTo>
                  <a:lnTo>
                    <a:pt x="611" y="424"/>
                  </a:lnTo>
                  <a:lnTo>
                    <a:pt x="612" y="425"/>
                  </a:lnTo>
                  <a:lnTo>
                    <a:pt x="614" y="425"/>
                  </a:lnTo>
                  <a:lnTo>
                    <a:pt x="614" y="426"/>
                  </a:lnTo>
                  <a:lnTo>
                    <a:pt x="612" y="428"/>
                  </a:lnTo>
                  <a:lnTo>
                    <a:pt x="612" y="429"/>
                  </a:lnTo>
                  <a:lnTo>
                    <a:pt x="614" y="429"/>
                  </a:lnTo>
                  <a:lnTo>
                    <a:pt x="616" y="430"/>
                  </a:lnTo>
                  <a:lnTo>
                    <a:pt x="617" y="431"/>
                  </a:lnTo>
                  <a:lnTo>
                    <a:pt x="621" y="431"/>
                  </a:lnTo>
                  <a:lnTo>
                    <a:pt x="628" y="437"/>
                  </a:lnTo>
                  <a:lnTo>
                    <a:pt x="629" y="439"/>
                  </a:lnTo>
                  <a:lnTo>
                    <a:pt x="629" y="438"/>
                  </a:lnTo>
                  <a:lnTo>
                    <a:pt x="630" y="439"/>
                  </a:lnTo>
                  <a:lnTo>
                    <a:pt x="630" y="442"/>
                  </a:lnTo>
                  <a:lnTo>
                    <a:pt x="633" y="443"/>
                  </a:lnTo>
                  <a:lnTo>
                    <a:pt x="634" y="445"/>
                  </a:lnTo>
                  <a:lnTo>
                    <a:pt x="635" y="447"/>
                  </a:lnTo>
                  <a:lnTo>
                    <a:pt x="636" y="449"/>
                  </a:lnTo>
                  <a:lnTo>
                    <a:pt x="637" y="450"/>
                  </a:lnTo>
                  <a:lnTo>
                    <a:pt x="636" y="451"/>
                  </a:lnTo>
                  <a:lnTo>
                    <a:pt x="636" y="453"/>
                  </a:lnTo>
                  <a:lnTo>
                    <a:pt x="634" y="454"/>
                  </a:lnTo>
                  <a:lnTo>
                    <a:pt x="635" y="454"/>
                  </a:lnTo>
                  <a:lnTo>
                    <a:pt x="635" y="455"/>
                  </a:lnTo>
                  <a:lnTo>
                    <a:pt x="636" y="456"/>
                  </a:lnTo>
                  <a:lnTo>
                    <a:pt x="636" y="459"/>
                  </a:lnTo>
                  <a:lnTo>
                    <a:pt x="637" y="459"/>
                  </a:lnTo>
                  <a:lnTo>
                    <a:pt x="639" y="457"/>
                  </a:lnTo>
                  <a:lnTo>
                    <a:pt x="640" y="457"/>
                  </a:lnTo>
                  <a:lnTo>
                    <a:pt x="640" y="459"/>
                  </a:lnTo>
                  <a:lnTo>
                    <a:pt x="642" y="459"/>
                  </a:lnTo>
                  <a:lnTo>
                    <a:pt x="642" y="460"/>
                  </a:lnTo>
                  <a:lnTo>
                    <a:pt x="643" y="461"/>
                  </a:lnTo>
                  <a:lnTo>
                    <a:pt x="642" y="462"/>
                  </a:lnTo>
                  <a:lnTo>
                    <a:pt x="641" y="465"/>
                  </a:lnTo>
                  <a:lnTo>
                    <a:pt x="642" y="467"/>
                  </a:lnTo>
                  <a:lnTo>
                    <a:pt x="645" y="466"/>
                  </a:lnTo>
                  <a:lnTo>
                    <a:pt x="645" y="469"/>
                  </a:lnTo>
                  <a:lnTo>
                    <a:pt x="643" y="471"/>
                  </a:lnTo>
                  <a:lnTo>
                    <a:pt x="643" y="473"/>
                  </a:lnTo>
                  <a:lnTo>
                    <a:pt x="647" y="476"/>
                  </a:lnTo>
                  <a:lnTo>
                    <a:pt x="647" y="478"/>
                  </a:lnTo>
                  <a:lnTo>
                    <a:pt x="646" y="479"/>
                  </a:lnTo>
                  <a:lnTo>
                    <a:pt x="645" y="479"/>
                  </a:lnTo>
                  <a:lnTo>
                    <a:pt x="639" y="472"/>
                  </a:lnTo>
                  <a:lnTo>
                    <a:pt x="635" y="468"/>
                  </a:lnTo>
                  <a:lnTo>
                    <a:pt x="635" y="473"/>
                  </a:lnTo>
                  <a:lnTo>
                    <a:pt x="636" y="476"/>
                  </a:lnTo>
                  <a:lnTo>
                    <a:pt x="635" y="476"/>
                  </a:lnTo>
                  <a:lnTo>
                    <a:pt x="636" y="478"/>
                  </a:lnTo>
                  <a:lnTo>
                    <a:pt x="639" y="478"/>
                  </a:lnTo>
                  <a:lnTo>
                    <a:pt x="639" y="479"/>
                  </a:lnTo>
                  <a:lnTo>
                    <a:pt x="636" y="481"/>
                  </a:lnTo>
                  <a:lnTo>
                    <a:pt x="636" y="482"/>
                  </a:lnTo>
                  <a:lnTo>
                    <a:pt x="637" y="482"/>
                  </a:lnTo>
                  <a:lnTo>
                    <a:pt x="637" y="484"/>
                  </a:lnTo>
                  <a:lnTo>
                    <a:pt x="639" y="486"/>
                  </a:lnTo>
                  <a:lnTo>
                    <a:pt x="639" y="488"/>
                  </a:lnTo>
                  <a:lnTo>
                    <a:pt x="640" y="490"/>
                  </a:lnTo>
                  <a:lnTo>
                    <a:pt x="637" y="492"/>
                  </a:lnTo>
                  <a:lnTo>
                    <a:pt x="637" y="496"/>
                  </a:lnTo>
                  <a:lnTo>
                    <a:pt x="636" y="498"/>
                  </a:lnTo>
                  <a:lnTo>
                    <a:pt x="634" y="499"/>
                  </a:lnTo>
                  <a:lnTo>
                    <a:pt x="633" y="502"/>
                  </a:lnTo>
                  <a:lnTo>
                    <a:pt x="635" y="502"/>
                  </a:lnTo>
                  <a:lnTo>
                    <a:pt x="635" y="505"/>
                  </a:lnTo>
                  <a:lnTo>
                    <a:pt x="634" y="505"/>
                  </a:lnTo>
                  <a:lnTo>
                    <a:pt x="629" y="504"/>
                  </a:lnTo>
                  <a:lnTo>
                    <a:pt x="627" y="506"/>
                  </a:lnTo>
                  <a:lnTo>
                    <a:pt x="628" y="509"/>
                  </a:lnTo>
                  <a:lnTo>
                    <a:pt x="627" y="510"/>
                  </a:lnTo>
                  <a:lnTo>
                    <a:pt x="627" y="509"/>
                  </a:lnTo>
                  <a:lnTo>
                    <a:pt x="625" y="509"/>
                  </a:lnTo>
                  <a:lnTo>
                    <a:pt x="624" y="508"/>
                  </a:lnTo>
                  <a:lnTo>
                    <a:pt x="623" y="509"/>
                  </a:lnTo>
                  <a:lnTo>
                    <a:pt x="622" y="509"/>
                  </a:lnTo>
                  <a:lnTo>
                    <a:pt x="622" y="510"/>
                  </a:lnTo>
                  <a:lnTo>
                    <a:pt x="623" y="510"/>
                  </a:lnTo>
                  <a:lnTo>
                    <a:pt x="622" y="511"/>
                  </a:lnTo>
                  <a:lnTo>
                    <a:pt x="619" y="510"/>
                  </a:lnTo>
                  <a:lnTo>
                    <a:pt x="619" y="511"/>
                  </a:lnTo>
                  <a:lnTo>
                    <a:pt x="625" y="514"/>
                  </a:lnTo>
                  <a:lnTo>
                    <a:pt x="627" y="516"/>
                  </a:lnTo>
                  <a:lnTo>
                    <a:pt x="627" y="517"/>
                  </a:lnTo>
                  <a:lnTo>
                    <a:pt x="625" y="518"/>
                  </a:lnTo>
                  <a:lnTo>
                    <a:pt x="627" y="522"/>
                  </a:lnTo>
                  <a:lnTo>
                    <a:pt x="628" y="523"/>
                  </a:lnTo>
                  <a:lnTo>
                    <a:pt x="629" y="523"/>
                  </a:lnTo>
                  <a:lnTo>
                    <a:pt x="629" y="524"/>
                  </a:lnTo>
                  <a:lnTo>
                    <a:pt x="630" y="525"/>
                  </a:lnTo>
                  <a:lnTo>
                    <a:pt x="633" y="525"/>
                  </a:lnTo>
                  <a:lnTo>
                    <a:pt x="634" y="527"/>
                  </a:lnTo>
                  <a:lnTo>
                    <a:pt x="631" y="528"/>
                  </a:lnTo>
                  <a:lnTo>
                    <a:pt x="634" y="528"/>
                  </a:lnTo>
                  <a:lnTo>
                    <a:pt x="635" y="530"/>
                  </a:lnTo>
                  <a:lnTo>
                    <a:pt x="635" y="533"/>
                  </a:lnTo>
                  <a:lnTo>
                    <a:pt x="633" y="533"/>
                  </a:lnTo>
                  <a:lnTo>
                    <a:pt x="635" y="535"/>
                  </a:lnTo>
                  <a:lnTo>
                    <a:pt x="635" y="539"/>
                  </a:lnTo>
                  <a:lnTo>
                    <a:pt x="639" y="540"/>
                  </a:lnTo>
                  <a:lnTo>
                    <a:pt x="639" y="542"/>
                  </a:lnTo>
                  <a:lnTo>
                    <a:pt x="637" y="543"/>
                  </a:lnTo>
                  <a:lnTo>
                    <a:pt x="640" y="546"/>
                  </a:lnTo>
                  <a:lnTo>
                    <a:pt x="641" y="546"/>
                  </a:lnTo>
                  <a:lnTo>
                    <a:pt x="640" y="548"/>
                  </a:lnTo>
                  <a:lnTo>
                    <a:pt x="639" y="549"/>
                  </a:lnTo>
                  <a:lnTo>
                    <a:pt x="637" y="549"/>
                  </a:lnTo>
                  <a:lnTo>
                    <a:pt x="636" y="551"/>
                  </a:lnTo>
                  <a:lnTo>
                    <a:pt x="636" y="553"/>
                  </a:lnTo>
                  <a:lnTo>
                    <a:pt x="637" y="553"/>
                  </a:lnTo>
                  <a:lnTo>
                    <a:pt x="640" y="554"/>
                  </a:lnTo>
                  <a:lnTo>
                    <a:pt x="641" y="555"/>
                  </a:lnTo>
                  <a:lnTo>
                    <a:pt x="642" y="558"/>
                  </a:lnTo>
                  <a:lnTo>
                    <a:pt x="642" y="559"/>
                  </a:lnTo>
                  <a:lnTo>
                    <a:pt x="643" y="559"/>
                  </a:lnTo>
                  <a:lnTo>
                    <a:pt x="643" y="562"/>
                  </a:lnTo>
                  <a:lnTo>
                    <a:pt x="645" y="562"/>
                  </a:lnTo>
                  <a:lnTo>
                    <a:pt x="645" y="564"/>
                  </a:lnTo>
                  <a:lnTo>
                    <a:pt x="646" y="565"/>
                  </a:lnTo>
                  <a:lnTo>
                    <a:pt x="646" y="566"/>
                  </a:lnTo>
                  <a:lnTo>
                    <a:pt x="645" y="567"/>
                  </a:lnTo>
                  <a:lnTo>
                    <a:pt x="643" y="570"/>
                  </a:lnTo>
                  <a:lnTo>
                    <a:pt x="642" y="571"/>
                  </a:lnTo>
                  <a:lnTo>
                    <a:pt x="640" y="572"/>
                  </a:lnTo>
                  <a:lnTo>
                    <a:pt x="639" y="573"/>
                  </a:lnTo>
                  <a:lnTo>
                    <a:pt x="640" y="574"/>
                  </a:lnTo>
                  <a:lnTo>
                    <a:pt x="643" y="574"/>
                  </a:lnTo>
                  <a:lnTo>
                    <a:pt x="646" y="573"/>
                  </a:lnTo>
                  <a:lnTo>
                    <a:pt x="648" y="573"/>
                  </a:lnTo>
                  <a:lnTo>
                    <a:pt x="649" y="576"/>
                  </a:lnTo>
                  <a:lnTo>
                    <a:pt x="647" y="578"/>
                  </a:lnTo>
                  <a:lnTo>
                    <a:pt x="643" y="578"/>
                  </a:lnTo>
                  <a:lnTo>
                    <a:pt x="642" y="579"/>
                  </a:lnTo>
                  <a:lnTo>
                    <a:pt x="642" y="580"/>
                  </a:lnTo>
                  <a:lnTo>
                    <a:pt x="641" y="580"/>
                  </a:lnTo>
                  <a:lnTo>
                    <a:pt x="645" y="584"/>
                  </a:lnTo>
                  <a:lnTo>
                    <a:pt x="646" y="586"/>
                  </a:lnTo>
                  <a:lnTo>
                    <a:pt x="648" y="589"/>
                  </a:lnTo>
                  <a:lnTo>
                    <a:pt x="646" y="591"/>
                  </a:lnTo>
                  <a:lnTo>
                    <a:pt x="643" y="592"/>
                  </a:lnTo>
                  <a:lnTo>
                    <a:pt x="641" y="595"/>
                  </a:lnTo>
                  <a:lnTo>
                    <a:pt x="639" y="594"/>
                  </a:lnTo>
                  <a:lnTo>
                    <a:pt x="637" y="595"/>
                  </a:lnTo>
                  <a:lnTo>
                    <a:pt x="640" y="595"/>
                  </a:lnTo>
                  <a:lnTo>
                    <a:pt x="640" y="596"/>
                  </a:lnTo>
                  <a:lnTo>
                    <a:pt x="642" y="597"/>
                  </a:lnTo>
                  <a:lnTo>
                    <a:pt x="646" y="597"/>
                  </a:lnTo>
                  <a:lnTo>
                    <a:pt x="647" y="599"/>
                  </a:lnTo>
                  <a:lnTo>
                    <a:pt x="649" y="601"/>
                  </a:lnTo>
                  <a:lnTo>
                    <a:pt x="648" y="603"/>
                  </a:lnTo>
                  <a:lnTo>
                    <a:pt x="647" y="604"/>
                  </a:lnTo>
                  <a:lnTo>
                    <a:pt x="649" y="608"/>
                  </a:lnTo>
                  <a:lnTo>
                    <a:pt x="650" y="608"/>
                  </a:lnTo>
                  <a:lnTo>
                    <a:pt x="654" y="609"/>
                  </a:lnTo>
                  <a:lnTo>
                    <a:pt x="654" y="610"/>
                  </a:lnTo>
                  <a:lnTo>
                    <a:pt x="655" y="611"/>
                  </a:lnTo>
                  <a:lnTo>
                    <a:pt x="660" y="611"/>
                  </a:lnTo>
                  <a:lnTo>
                    <a:pt x="662" y="614"/>
                  </a:lnTo>
                  <a:lnTo>
                    <a:pt x="661" y="615"/>
                  </a:lnTo>
                  <a:lnTo>
                    <a:pt x="662" y="616"/>
                  </a:lnTo>
                  <a:lnTo>
                    <a:pt x="662" y="619"/>
                  </a:lnTo>
                  <a:lnTo>
                    <a:pt x="664" y="620"/>
                  </a:lnTo>
                  <a:lnTo>
                    <a:pt x="666" y="621"/>
                  </a:lnTo>
                  <a:lnTo>
                    <a:pt x="668" y="619"/>
                  </a:lnTo>
                  <a:lnTo>
                    <a:pt x="671" y="617"/>
                  </a:lnTo>
                  <a:lnTo>
                    <a:pt x="673" y="617"/>
                  </a:lnTo>
                  <a:lnTo>
                    <a:pt x="674" y="615"/>
                  </a:lnTo>
                  <a:lnTo>
                    <a:pt x="674" y="613"/>
                  </a:lnTo>
                  <a:lnTo>
                    <a:pt x="673" y="611"/>
                  </a:lnTo>
                  <a:lnTo>
                    <a:pt x="673" y="610"/>
                  </a:lnTo>
                  <a:lnTo>
                    <a:pt x="672" y="609"/>
                  </a:lnTo>
                  <a:lnTo>
                    <a:pt x="673" y="609"/>
                  </a:lnTo>
                  <a:lnTo>
                    <a:pt x="676" y="611"/>
                  </a:lnTo>
                  <a:lnTo>
                    <a:pt x="679" y="614"/>
                  </a:lnTo>
                  <a:lnTo>
                    <a:pt x="683" y="615"/>
                  </a:lnTo>
                  <a:lnTo>
                    <a:pt x="685" y="617"/>
                  </a:lnTo>
                  <a:lnTo>
                    <a:pt x="686" y="620"/>
                  </a:lnTo>
                  <a:lnTo>
                    <a:pt x="686" y="623"/>
                  </a:lnTo>
                  <a:lnTo>
                    <a:pt x="689" y="626"/>
                  </a:lnTo>
                  <a:lnTo>
                    <a:pt x="690" y="628"/>
                  </a:lnTo>
                  <a:lnTo>
                    <a:pt x="690" y="629"/>
                  </a:lnTo>
                  <a:lnTo>
                    <a:pt x="691" y="629"/>
                  </a:lnTo>
                  <a:lnTo>
                    <a:pt x="693" y="627"/>
                  </a:lnTo>
                  <a:lnTo>
                    <a:pt x="698" y="632"/>
                  </a:lnTo>
                  <a:lnTo>
                    <a:pt x="698" y="634"/>
                  </a:lnTo>
                  <a:lnTo>
                    <a:pt x="701" y="635"/>
                  </a:lnTo>
                  <a:lnTo>
                    <a:pt x="701" y="638"/>
                  </a:lnTo>
                  <a:lnTo>
                    <a:pt x="699" y="639"/>
                  </a:lnTo>
                  <a:lnTo>
                    <a:pt x="701" y="641"/>
                  </a:lnTo>
                  <a:lnTo>
                    <a:pt x="703" y="644"/>
                  </a:lnTo>
                  <a:lnTo>
                    <a:pt x="702" y="645"/>
                  </a:lnTo>
                  <a:lnTo>
                    <a:pt x="702" y="646"/>
                  </a:lnTo>
                  <a:lnTo>
                    <a:pt x="703" y="647"/>
                  </a:lnTo>
                  <a:lnTo>
                    <a:pt x="707" y="648"/>
                  </a:lnTo>
                  <a:lnTo>
                    <a:pt x="709" y="648"/>
                  </a:lnTo>
                  <a:lnTo>
                    <a:pt x="711" y="651"/>
                  </a:lnTo>
                  <a:lnTo>
                    <a:pt x="715" y="651"/>
                  </a:lnTo>
                  <a:lnTo>
                    <a:pt x="715" y="652"/>
                  </a:lnTo>
                  <a:lnTo>
                    <a:pt x="717" y="653"/>
                  </a:lnTo>
                  <a:lnTo>
                    <a:pt x="718" y="653"/>
                  </a:lnTo>
                  <a:lnTo>
                    <a:pt x="720" y="656"/>
                  </a:lnTo>
                  <a:lnTo>
                    <a:pt x="721" y="656"/>
                  </a:lnTo>
                  <a:lnTo>
                    <a:pt x="723" y="654"/>
                  </a:lnTo>
                  <a:lnTo>
                    <a:pt x="724" y="654"/>
                  </a:lnTo>
                  <a:lnTo>
                    <a:pt x="724" y="656"/>
                  </a:lnTo>
                  <a:lnTo>
                    <a:pt x="726" y="657"/>
                  </a:lnTo>
                  <a:lnTo>
                    <a:pt x="728" y="657"/>
                  </a:lnTo>
                  <a:lnTo>
                    <a:pt x="729" y="656"/>
                  </a:lnTo>
                  <a:lnTo>
                    <a:pt x="732" y="656"/>
                  </a:lnTo>
                  <a:lnTo>
                    <a:pt x="733" y="658"/>
                  </a:lnTo>
                  <a:lnTo>
                    <a:pt x="734" y="658"/>
                  </a:lnTo>
                  <a:lnTo>
                    <a:pt x="740" y="659"/>
                  </a:lnTo>
                  <a:lnTo>
                    <a:pt x="741" y="659"/>
                  </a:lnTo>
                  <a:lnTo>
                    <a:pt x="742" y="660"/>
                  </a:lnTo>
                  <a:lnTo>
                    <a:pt x="743" y="663"/>
                  </a:lnTo>
                  <a:lnTo>
                    <a:pt x="743" y="664"/>
                  </a:lnTo>
                  <a:lnTo>
                    <a:pt x="746" y="666"/>
                  </a:lnTo>
                  <a:lnTo>
                    <a:pt x="752" y="669"/>
                  </a:lnTo>
                  <a:lnTo>
                    <a:pt x="759" y="666"/>
                  </a:lnTo>
                  <a:lnTo>
                    <a:pt x="759" y="660"/>
                  </a:lnTo>
                  <a:lnTo>
                    <a:pt x="761" y="658"/>
                  </a:lnTo>
                  <a:lnTo>
                    <a:pt x="768" y="658"/>
                  </a:lnTo>
                  <a:lnTo>
                    <a:pt x="770" y="657"/>
                  </a:lnTo>
                  <a:lnTo>
                    <a:pt x="773" y="654"/>
                  </a:lnTo>
                  <a:lnTo>
                    <a:pt x="774" y="653"/>
                  </a:lnTo>
                  <a:lnTo>
                    <a:pt x="776" y="653"/>
                  </a:lnTo>
                  <a:lnTo>
                    <a:pt x="778" y="647"/>
                  </a:lnTo>
                  <a:lnTo>
                    <a:pt x="779" y="645"/>
                  </a:lnTo>
                  <a:lnTo>
                    <a:pt x="779" y="642"/>
                  </a:lnTo>
                  <a:lnTo>
                    <a:pt x="777" y="634"/>
                  </a:lnTo>
                  <a:lnTo>
                    <a:pt x="777" y="633"/>
                  </a:lnTo>
                  <a:lnTo>
                    <a:pt x="773" y="629"/>
                  </a:lnTo>
                  <a:lnTo>
                    <a:pt x="772" y="627"/>
                  </a:lnTo>
                  <a:lnTo>
                    <a:pt x="771" y="626"/>
                  </a:lnTo>
                  <a:lnTo>
                    <a:pt x="772" y="623"/>
                  </a:lnTo>
                  <a:lnTo>
                    <a:pt x="776" y="622"/>
                  </a:lnTo>
                  <a:lnTo>
                    <a:pt x="777" y="620"/>
                  </a:lnTo>
                  <a:lnTo>
                    <a:pt x="776" y="619"/>
                  </a:lnTo>
                  <a:lnTo>
                    <a:pt x="776" y="617"/>
                  </a:lnTo>
                  <a:lnTo>
                    <a:pt x="773" y="617"/>
                  </a:lnTo>
                  <a:lnTo>
                    <a:pt x="771" y="615"/>
                  </a:lnTo>
                  <a:lnTo>
                    <a:pt x="772" y="614"/>
                  </a:lnTo>
                  <a:lnTo>
                    <a:pt x="768" y="614"/>
                  </a:lnTo>
                  <a:lnTo>
                    <a:pt x="766" y="611"/>
                  </a:lnTo>
                  <a:lnTo>
                    <a:pt x="767" y="608"/>
                  </a:lnTo>
                  <a:lnTo>
                    <a:pt x="765" y="605"/>
                  </a:lnTo>
                  <a:lnTo>
                    <a:pt x="763" y="607"/>
                  </a:lnTo>
                  <a:lnTo>
                    <a:pt x="760" y="609"/>
                  </a:lnTo>
                  <a:lnTo>
                    <a:pt x="760" y="611"/>
                  </a:lnTo>
                  <a:lnTo>
                    <a:pt x="753" y="611"/>
                  </a:lnTo>
                  <a:lnTo>
                    <a:pt x="749" y="614"/>
                  </a:lnTo>
                  <a:lnTo>
                    <a:pt x="747" y="615"/>
                  </a:lnTo>
                  <a:lnTo>
                    <a:pt x="745" y="614"/>
                  </a:lnTo>
                  <a:lnTo>
                    <a:pt x="739" y="610"/>
                  </a:lnTo>
                  <a:lnTo>
                    <a:pt x="735" y="605"/>
                  </a:lnTo>
                  <a:lnTo>
                    <a:pt x="726" y="591"/>
                  </a:lnTo>
                  <a:lnTo>
                    <a:pt x="724" y="586"/>
                  </a:lnTo>
                  <a:lnTo>
                    <a:pt x="722" y="582"/>
                  </a:lnTo>
                  <a:lnTo>
                    <a:pt x="718" y="578"/>
                  </a:lnTo>
                  <a:lnTo>
                    <a:pt x="715" y="578"/>
                  </a:lnTo>
                  <a:lnTo>
                    <a:pt x="712" y="573"/>
                  </a:lnTo>
                  <a:lnTo>
                    <a:pt x="714" y="571"/>
                  </a:lnTo>
                  <a:lnTo>
                    <a:pt x="712" y="570"/>
                  </a:lnTo>
                  <a:lnTo>
                    <a:pt x="712" y="567"/>
                  </a:lnTo>
                  <a:lnTo>
                    <a:pt x="714" y="568"/>
                  </a:lnTo>
                  <a:lnTo>
                    <a:pt x="715" y="567"/>
                  </a:lnTo>
                  <a:lnTo>
                    <a:pt x="711" y="565"/>
                  </a:lnTo>
                  <a:lnTo>
                    <a:pt x="711" y="564"/>
                  </a:lnTo>
                  <a:lnTo>
                    <a:pt x="709" y="559"/>
                  </a:lnTo>
                  <a:lnTo>
                    <a:pt x="710" y="557"/>
                  </a:lnTo>
                  <a:lnTo>
                    <a:pt x="714" y="558"/>
                  </a:lnTo>
                  <a:lnTo>
                    <a:pt x="715" y="560"/>
                  </a:lnTo>
                  <a:lnTo>
                    <a:pt x="717" y="560"/>
                  </a:lnTo>
                  <a:lnTo>
                    <a:pt x="718" y="558"/>
                  </a:lnTo>
                  <a:lnTo>
                    <a:pt x="720" y="557"/>
                  </a:lnTo>
                  <a:lnTo>
                    <a:pt x="723" y="555"/>
                  </a:lnTo>
                  <a:lnTo>
                    <a:pt x="726" y="553"/>
                  </a:lnTo>
                  <a:lnTo>
                    <a:pt x="724" y="551"/>
                  </a:lnTo>
                  <a:lnTo>
                    <a:pt x="726" y="548"/>
                  </a:lnTo>
                  <a:lnTo>
                    <a:pt x="726" y="547"/>
                  </a:lnTo>
                  <a:lnTo>
                    <a:pt x="727" y="545"/>
                  </a:lnTo>
                  <a:lnTo>
                    <a:pt x="728" y="543"/>
                  </a:lnTo>
                  <a:lnTo>
                    <a:pt x="727" y="539"/>
                  </a:lnTo>
                  <a:lnTo>
                    <a:pt x="726" y="537"/>
                  </a:lnTo>
                  <a:lnTo>
                    <a:pt x="726" y="536"/>
                  </a:lnTo>
                  <a:lnTo>
                    <a:pt x="729" y="535"/>
                  </a:lnTo>
                  <a:lnTo>
                    <a:pt x="730" y="535"/>
                  </a:lnTo>
                  <a:lnTo>
                    <a:pt x="732" y="534"/>
                  </a:lnTo>
                  <a:lnTo>
                    <a:pt x="734" y="533"/>
                  </a:lnTo>
                  <a:lnTo>
                    <a:pt x="735" y="534"/>
                  </a:lnTo>
                  <a:lnTo>
                    <a:pt x="742" y="536"/>
                  </a:lnTo>
                  <a:lnTo>
                    <a:pt x="749" y="540"/>
                  </a:lnTo>
                  <a:lnTo>
                    <a:pt x="754" y="543"/>
                  </a:lnTo>
                  <a:lnTo>
                    <a:pt x="757" y="546"/>
                  </a:lnTo>
                  <a:lnTo>
                    <a:pt x="759" y="546"/>
                  </a:lnTo>
                  <a:lnTo>
                    <a:pt x="761" y="547"/>
                  </a:lnTo>
                  <a:lnTo>
                    <a:pt x="763" y="548"/>
                  </a:lnTo>
                  <a:lnTo>
                    <a:pt x="764" y="551"/>
                  </a:lnTo>
                  <a:lnTo>
                    <a:pt x="763" y="553"/>
                  </a:lnTo>
                  <a:lnTo>
                    <a:pt x="764" y="554"/>
                  </a:lnTo>
                  <a:lnTo>
                    <a:pt x="766" y="559"/>
                  </a:lnTo>
                  <a:lnTo>
                    <a:pt x="777" y="565"/>
                  </a:lnTo>
                  <a:lnTo>
                    <a:pt x="782" y="566"/>
                  </a:lnTo>
                  <a:lnTo>
                    <a:pt x="786" y="566"/>
                  </a:lnTo>
                  <a:lnTo>
                    <a:pt x="790" y="565"/>
                  </a:lnTo>
                  <a:lnTo>
                    <a:pt x="791" y="566"/>
                  </a:lnTo>
                  <a:lnTo>
                    <a:pt x="791" y="571"/>
                  </a:lnTo>
                  <a:lnTo>
                    <a:pt x="792" y="572"/>
                  </a:lnTo>
                  <a:lnTo>
                    <a:pt x="792" y="573"/>
                  </a:lnTo>
                  <a:lnTo>
                    <a:pt x="791" y="572"/>
                  </a:lnTo>
                  <a:lnTo>
                    <a:pt x="789" y="571"/>
                  </a:lnTo>
                  <a:lnTo>
                    <a:pt x="788" y="570"/>
                  </a:lnTo>
                  <a:lnTo>
                    <a:pt x="786" y="572"/>
                  </a:lnTo>
                  <a:lnTo>
                    <a:pt x="778" y="572"/>
                  </a:lnTo>
                  <a:lnTo>
                    <a:pt x="777" y="574"/>
                  </a:lnTo>
                  <a:lnTo>
                    <a:pt x="777" y="576"/>
                  </a:lnTo>
                  <a:lnTo>
                    <a:pt x="780" y="580"/>
                  </a:lnTo>
                  <a:lnTo>
                    <a:pt x="780" y="582"/>
                  </a:lnTo>
                  <a:lnTo>
                    <a:pt x="779" y="583"/>
                  </a:lnTo>
                  <a:lnTo>
                    <a:pt x="777" y="584"/>
                  </a:lnTo>
                  <a:lnTo>
                    <a:pt x="777" y="585"/>
                  </a:lnTo>
                  <a:lnTo>
                    <a:pt x="778" y="586"/>
                  </a:lnTo>
                  <a:lnTo>
                    <a:pt x="778" y="585"/>
                  </a:lnTo>
                  <a:lnTo>
                    <a:pt x="779" y="585"/>
                  </a:lnTo>
                  <a:lnTo>
                    <a:pt x="780" y="584"/>
                  </a:lnTo>
                  <a:lnTo>
                    <a:pt x="782" y="584"/>
                  </a:lnTo>
                  <a:lnTo>
                    <a:pt x="782" y="583"/>
                  </a:lnTo>
                  <a:lnTo>
                    <a:pt x="783" y="582"/>
                  </a:lnTo>
                  <a:lnTo>
                    <a:pt x="783" y="578"/>
                  </a:lnTo>
                  <a:lnTo>
                    <a:pt x="785" y="578"/>
                  </a:lnTo>
                  <a:lnTo>
                    <a:pt x="786" y="577"/>
                  </a:lnTo>
                  <a:lnTo>
                    <a:pt x="790" y="574"/>
                  </a:lnTo>
                  <a:lnTo>
                    <a:pt x="791" y="574"/>
                  </a:lnTo>
                  <a:lnTo>
                    <a:pt x="794" y="576"/>
                  </a:lnTo>
                  <a:lnTo>
                    <a:pt x="795" y="576"/>
                  </a:lnTo>
                  <a:lnTo>
                    <a:pt x="796" y="573"/>
                  </a:lnTo>
                  <a:lnTo>
                    <a:pt x="792" y="570"/>
                  </a:lnTo>
                  <a:lnTo>
                    <a:pt x="792" y="568"/>
                  </a:lnTo>
                  <a:lnTo>
                    <a:pt x="794" y="568"/>
                  </a:lnTo>
                  <a:lnTo>
                    <a:pt x="797" y="572"/>
                  </a:lnTo>
                  <a:lnTo>
                    <a:pt x="802" y="573"/>
                  </a:lnTo>
                  <a:lnTo>
                    <a:pt x="807" y="576"/>
                  </a:lnTo>
                  <a:lnTo>
                    <a:pt x="813" y="576"/>
                  </a:lnTo>
                  <a:lnTo>
                    <a:pt x="814" y="577"/>
                  </a:lnTo>
                  <a:lnTo>
                    <a:pt x="820" y="580"/>
                  </a:lnTo>
                  <a:lnTo>
                    <a:pt x="823" y="584"/>
                  </a:lnTo>
                  <a:lnTo>
                    <a:pt x="828" y="585"/>
                  </a:lnTo>
                  <a:lnTo>
                    <a:pt x="830" y="585"/>
                  </a:lnTo>
                  <a:lnTo>
                    <a:pt x="832" y="586"/>
                  </a:lnTo>
                  <a:lnTo>
                    <a:pt x="832" y="588"/>
                  </a:lnTo>
                  <a:lnTo>
                    <a:pt x="836" y="592"/>
                  </a:lnTo>
                  <a:lnTo>
                    <a:pt x="841" y="596"/>
                  </a:lnTo>
                  <a:lnTo>
                    <a:pt x="848" y="595"/>
                  </a:lnTo>
                  <a:lnTo>
                    <a:pt x="850" y="594"/>
                  </a:lnTo>
                  <a:lnTo>
                    <a:pt x="848" y="592"/>
                  </a:lnTo>
                  <a:lnTo>
                    <a:pt x="850" y="592"/>
                  </a:lnTo>
                  <a:lnTo>
                    <a:pt x="852" y="591"/>
                  </a:lnTo>
                  <a:lnTo>
                    <a:pt x="853" y="591"/>
                  </a:lnTo>
                  <a:lnTo>
                    <a:pt x="855" y="590"/>
                  </a:lnTo>
                  <a:lnTo>
                    <a:pt x="857" y="590"/>
                  </a:lnTo>
                  <a:lnTo>
                    <a:pt x="855" y="588"/>
                  </a:lnTo>
                  <a:lnTo>
                    <a:pt x="854" y="589"/>
                  </a:lnTo>
                  <a:lnTo>
                    <a:pt x="852" y="590"/>
                  </a:lnTo>
                  <a:lnTo>
                    <a:pt x="851" y="590"/>
                  </a:lnTo>
                  <a:lnTo>
                    <a:pt x="851" y="589"/>
                  </a:lnTo>
                  <a:lnTo>
                    <a:pt x="852" y="584"/>
                  </a:lnTo>
                  <a:lnTo>
                    <a:pt x="852" y="583"/>
                  </a:lnTo>
                  <a:lnTo>
                    <a:pt x="855" y="583"/>
                  </a:lnTo>
                  <a:lnTo>
                    <a:pt x="854" y="582"/>
                  </a:lnTo>
                  <a:lnTo>
                    <a:pt x="853" y="582"/>
                  </a:lnTo>
                  <a:lnTo>
                    <a:pt x="853" y="580"/>
                  </a:lnTo>
                  <a:lnTo>
                    <a:pt x="855" y="579"/>
                  </a:lnTo>
                  <a:lnTo>
                    <a:pt x="859" y="578"/>
                  </a:lnTo>
                  <a:lnTo>
                    <a:pt x="861" y="580"/>
                  </a:lnTo>
                  <a:lnTo>
                    <a:pt x="863" y="580"/>
                  </a:lnTo>
                  <a:lnTo>
                    <a:pt x="866" y="579"/>
                  </a:lnTo>
                  <a:lnTo>
                    <a:pt x="867" y="579"/>
                  </a:lnTo>
                  <a:lnTo>
                    <a:pt x="870" y="580"/>
                  </a:lnTo>
                  <a:lnTo>
                    <a:pt x="870" y="582"/>
                  </a:lnTo>
                  <a:lnTo>
                    <a:pt x="871" y="583"/>
                  </a:lnTo>
                  <a:lnTo>
                    <a:pt x="871" y="585"/>
                  </a:lnTo>
                  <a:lnTo>
                    <a:pt x="872" y="586"/>
                  </a:lnTo>
                  <a:lnTo>
                    <a:pt x="875" y="588"/>
                  </a:lnTo>
                  <a:lnTo>
                    <a:pt x="876" y="589"/>
                  </a:lnTo>
                  <a:lnTo>
                    <a:pt x="878" y="589"/>
                  </a:lnTo>
                  <a:lnTo>
                    <a:pt x="878" y="591"/>
                  </a:lnTo>
                  <a:lnTo>
                    <a:pt x="879" y="592"/>
                  </a:lnTo>
                  <a:lnTo>
                    <a:pt x="879" y="594"/>
                  </a:lnTo>
                  <a:lnTo>
                    <a:pt x="878" y="594"/>
                  </a:lnTo>
                  <a:lnTo>
                    <a:pt x="873" y="592"/>
                  </a:lnTo>
                  <a:lnTo>
                    <a:pt x="867" y="592"/>
                  </a:lnTo>
                  <a:lnTo>
                    <a:pt x="866" y="591"/>
                  </a:lnTo>
                  <a:lnTo>
                    <a:pt x="865" y="589"/>
                  </a:lnTo>
                  <a:lnTo>
                    <a:pt x="864" y="588"/>
                  </a:lnTo>
                  <a:lnTo>
                    <a:pt x="863" y="585"/>
                  </a:lnTo>
                  <a:lnTo>
                    <a:pt x="861" y="585"/>
                  </a:lnTo>
                  <a:lnTo>
                    <a:pt x="860" y="584"/>
                  </a:lnTo>
                  <a:lnTo>
                    <a:pt x="858" y="584"/>
                  </a:lnTo>
                  <a:lnTo>
                    <a:pt x="863" y="588"/>
                  </a:lnTo>
                  <a:lnTo>
                    <a:pt x="864" y="590"/>
                  </a:lnTo>
                  <a:lnTo>
                    <a:pt x="866" y="592"/>
                  </a:lnTo>
                  <a:lnTo>
                    <a:pt x="867" y="595"/>
                  </a:lnTo>
                  <a:lnTo>
                    <a:pt x="869" y="595"/>
                  </a:lnTo>
                  <a:lnTo>
                    <a:pt x="875" y="594"/>
                  </a:lnTo>
                  <a:lnTo>
                    <a:pt x="876" y="594"/>
                  </a:lnTo>
                  <a:lnTo>
                    <a:pt x="877" y="595"/>
                  </a:lnTo>
                  <a:lnTo>
                    <a:pt x="879" y="596"/>
                  </a:lnTo>
                  <a:lnTo>
                    <a:pt x="882" y="596"/>
                  </a:lnTo>
                  <a:lnTo>
                    <a:pt x="882" y="591"/>
                  </a:lnTo>
                  <a:lnTo>
                    <a:pt x="879" y="586"/>
                  </a:lnTo>
                  <a:lnTo>
                    <a:pt x="878" y="580"/>
                  </a:lnTo>
                  <a:lnTo>
                    <a:pt x="878" y="579"/>
                  </a:lnTo>
                  <a:lnTo>
                    <a:pt x="877" y="579"/>
                  </a:lnTo>
                  <a:lnTo>
                    <a:pt x="877" y="574"/>
                  </a:lnTo>
                  <a:lnTo>
                    <a:pt x="878" y="573"/>
                  </a:lnTo>
                  <a:lnTo>
                    <a:pt x="879" y="573"/>
                  </a:lnTo>
                  <a:lnTo>
                    <a:pt x="881" y="574"/>
                  </a:lnTo>
                  <a:lnTo>
                    <a:pt x="882" y="574"/>
                  </a:lnTo>
                  <a:lnTo>
                    <a:pt x="882" y="573"/>
                  </a:lnTo>
                  <a:lnTo>
                    <a:pt x="878" y="570"/>
                  </a:lnTo>
                  <a:lnTo>
                    <a:pt x="877" y="567"/>
                  </a:lnTo>
                  <a:lnTo>
                    <a:pt x="876" y="558"/>
                  </a:lnTo>
                  <a:lnTo>
                    <a:pt x="875" y="557"/>
                  </a:lnTo>
                  <a:lnTo>
                    <a:pt x="875" y="555"/>
                  </a:lnTo>
                  <a:lnTo>
                    <a:pt x="872" y="553"/>
                  </a:lnTo>
                  <a:lnTo>
                    <a:pt x="872" y="552"/>
                  </a:lnTo>
                  <a:lnTo>
                    <a:pt x="871" y="549"/>
                  </a:lnTo>
                  <a:lnTo>
                    <a:pt x="871" y="548"/>
                  </a:lnTo>
                  <a:lnTo>
                    <a:pt x="870" y="547"/>
                  </a:lnTo>
                  <a:lnTo>
                    <a:pt x="865" y="545"/>
                  </a:lnTo>
                  <a:lnTo>
                    <a:pt x="864" y="543"/>
                  </a:lnTo>
                  <a:lnTo>
                    <a:pt x="854" y="523"/>
                  </a:lnTo>
                  <a:lnTo>
                    <a:pt x="851" y="518"/>
                  </a:lnTo>
                  <a:lnTo>
                    <a:pt x="848" y="515"/>
                  </a:lnTo>
                  <a:lnTo>
                    <a:pt x="848" y="512"/>
                  </a:lnTo>
                  <a:lnTo>
                    <a:pt x="847" y="510"/>
                  </a:lnTo>
                  <a:lnTo>
                    <a:pt x="847" y="500"/>
                  </a:lnTo>
                  <a:lnTo>
                    <a:pt x="848" y="498"/>
                  </a:lnTo>
                  <a:lnTo>
                    <a:pt x="848" y="496"/>
                  </a:lnTo>
                  <a:lnTo>
                    <a:pt x="850" y="494"/>
                  </a:lnTo>
                  <a:lnTo>
                    <a:pt x="852" y="490"/>
                  </a:lnTo>
                  <a:lnTo>
                    <a:pt x="859" y="484"/>
                  </a:lnTo>
                  <a:lnTo>
                    <a:pt x="863" y="482"/>
                  </a:lnTo>
                  <a:lnTo>
                    <a:pt x="871" y="476"/>
                  </a:lnTo>
                  <a:lnTo>
                    <a:pt x="879" y="468"/>
                  </a:lnTo>
                  <a:lnTo>
                    <a:pt x="886" y="456"/>
                  </a:lnTo>
                  <a:lnTo>
                    <a:pt x="890" y="451"/>
                  </a:lnTo>
                  <a:lnTo>
                    <a:pt x="894" y="449"/>
                  </a:lnTo>
                  <a:lnTo>
                    <a:pt x="902" y="448"/>
                  </a:lnTo>
                  <a:lnTo>
                    <a:pt x="907" y="445"/>
                  </a:lnTo>
                  <a:lnTo>
                    <a:pt x="916" y="442"/>
                  </a:lnTo>
                  <a:lnTo>
                    <a:pt x="919" y="439"/>
                  </a:lnTo>
                  <a:lnTo>
                    <a:pt x="920" y="439"/>
                  </a:lnTo>
                  <a:lnTo>
                    <a:pt x="920" y="438"/>
                  </a:lnTo>
                  <a:lnTo>
                    <a:pt x="921" y="436"/>
                  </a:lnTo>
                  <a:lnTo>
                    <a:pt x="922" y="436"/>
                  </a:lnTo>
                  <a:lnTo>
                    <a:pt x="925" y="432"/>
                  </a:lnTo>
                  <a:lnTo>
                    <a:pt x="928" y="431"/>
                  </a:lnTo>
                  <a:lnTo>
                    <a:pt x="929" y="431"/>
                  </a:lnTo>
                  <a:lnTo>
                    <a:pt x="928" y="430"/>
                  </a:lnTo>
                  <a:lnTo>
                    <a:pt x="929" y="429"/>
                  </a:lnTo>
                  <a:lnTo>
                    <a:pt x="938" y="418"/>
                  </a:lnTo>
                  <a:lnTo>
                    <a:pt x="945" y="406"/>
                  </a:lnTo>
                  <a:lnTo>
                    <a:pt x="948" y="395"/>
                  </a:lnTo>
                  <a:lnTo>
                    <a:pt x="951" y="393"/>
                  </a:lnTo>
                  <a:lnTo>
                    <a:pt x="952" y="393"/>
                  </a:lnTo>
                  <a:lnTo>
                    <a:pt x="959" y="395"/>
                  </a:lnTo>
                  <a:lnTo>
                    <a:pt x="971" y="401"/>
                  </a:lnTo>
                  <a:lnTo>
                    <a:pt x="972" y="402"/>
                  </a:lnTo>
                  <a:lnTo>
                    <a:pt x="972" y="404"/>
                  </a:lnTo>
                  <a:lnTo>
                    <a:pt x="969" y="406"/>
                  </a:lnTo>
                  <a:lnTo>
                    <a:pt x="968" y="408"/>
                  </a:lnTo>
                  <a:lnTo>
                    <a:pt x="976" y="407"/>
                  </a:lnTo>
                  <a:lnTo>
                    <a:pt x="984" y="405"/>
                  </a:lnTo>
                  <a:lnTo>
                    <a:pt x="991" y="405"/>
                  </a:lnTo>
                  <a:lnTo>
                    <a:pt x="997" y="402"/>
                  </a:lnTo>
                  <a:lnTo>
                    <a:pt x="999" y="404"/>
                  </a:lnTo>
                  <a:lnTo>
                    <a:pt x="1000" y="406"/>
                  </a:lnTo>
                  <a:lnTo>
                    <a:pt x="1001" y="411"/>
                  </a:lnTo>
                  <a:lnTo>
                    <a:pt x="1002" y="412"/>
                  </a:lnTo>
                  <a:lnTo>
                    <a:pt x="1003" y="414"/>
                  </a:lnTo>
                  <a:lnTo>
                    <a:pt x="1009" y="414"/>
                  </a:lnTo>
                  <a:lnTo>
                    <a:pt x="1015" y="420"/>
                  </a:lnTo>
                  <a:lnTo>
                    <a:pt x="1015" y="424"/>
                  </a:lnTo>
                  <a:lnTo>
                    <a:pt x="1014" y="426"/>
                  </a:lnTo>
                  <a:lnTo>
                    <a:pt x="1008" y="430"/>
                  </a:lnTo>
                  <a:lnTo>
                    <a:pt x="1006" y="431"/>
                  </a:lnTo>
                  <a:lnTo>
                    <a:pt x="1004" y="433"/>
                  </a:lnTo>
                  <a:lnTo>
                    <a:pt x="1004" y="435"/>
                  </a:lnTo>
                  <a:lnTo>
                    <a:pt x="1003" y="436"/>
                  </a:lnTo>
                  <a:lnTo>
                    <a:pt x="1002" y="436"/>
                  </a:lnTo>
                  <a:lnTo>
                    <a:pt x="1002" y="437"/>
                  </a:lnTo>
                  <a:lnTo>
                    <a:pt x="1000" y="437"/>
                  </a:lnTo>
                  <a:lnTo>
                    <a:pt x="999" y="438"/>
                  </a:lnTo>
                  <a:lnTo>
                    <a:pt x="999" y="439"/>
                  </a:lnTo>
                  <a:lnTo>
                    <a:pt x="1001" y="442"/>
                  </a:lnTo>
                  <a:lnTo>
                    <a:pt x="1001" y="444"/>
                  </a:lnTo>
                  <a:lnTo>
                    <a:pt x="1006" y="444"/>
                  </a:lnTo>
                  <a:lnTo>
                    <a:pt x="1006" y="447"/>
                  </a:lnTo>
                  <a:lnTo>
                    <a:pt x="1008" y="451"/>
                  </a:lnTo>
                  <a:lnTo>
                    <a:pt x="1008" y="445"/>
                  </a:lnTo>
                  <a:lnTo>
                    <a:pt x="1007" y="443"/>
                  </a:lnTo>
                  <a:lnTo>
                    <a:pt x="1003" y="442"/>
                  </a:lnTo>
                  <a:lnTo>
                    <a:pt x="1002" y="441"/>
                  </a:lnTo>
                  <a:lnTo>
                    <a:pt x="1003" y="438"/>
                  </a:lnTo>
                  <a:lnTo>
                    <a:pt x="1007" y="435"/>
                  </a:lnTo>
                  <a:lnTo>
                    <a:pt x="1008" y="435"/>
                  </a:lnTo>
                  <a:lnTo>
                    <a:pt x="1009" y="433"/>
                  </a:lnTo>
                  <a:lnTo>
                    <a:pt x="1010" y="433"/>
                  </a:lnTo>
                  <a:lnTo>
                    <a:pt x="1013" y="432"/>
                  </a:lnTo>
                  <a:lnTo>
                    <a:pt x="1014" y="432"/>
                  </a:lnTo>
                  <a:lnTo>
                    <a:pt x="1014" y="430"/>
                  </a:lnTo>
                  <a:lnTo>
                    <a:pt x="1015" y="430"/>
                  </a:lnTo>
                  <a:lnTo>
                    <a:pt x="1016" y="429"/>
                  </a:lnTo>
                  <a:lnTo>
                    <a:pt x="1019" y="430"/>
                  </a:lnTo>
                  <a:lnTo>
                    <a:pt x="1021" y="429"/>
                  </a:lnTo>
                  <a:lnTo>
                    <a:pt x="1022" y="430"/>
                  </a:lnTo>
                  <a:lnTo>
                    <a:pt x="1024" y="432"/>
                  </a:lnTo>
                  <a:lnTo>
                    <a:pt x="1026" y="433"/>
                  </a:lnTo>
                  <a:lnTo>
                    <a:pt x="1031" y="441"/>
                  </a:lnTo>
                  <a:lnTo>
                    <a:pt x="1031" y="443"/>
                  </a:lnTo>
                  <a:lnTo>
                    <a:pt x="1029" y="444"/>
                  </a:lnTo>
                  <a:lnTo>
                    <a:pt x="1029" y="449"/>
                  </a:lnTo>
                  <a:lnTo>
                    <a:pt x="1032" y="453"/>
                  </a:lnTo>
                  <a:lnTo>
                    <a:pt x="1035" y="461"/>
                  </a:lnTo>
                  <a:lnTo>
                    <a:pt x="1035" y="462"/>
                  </a:lnTo>
                  <a:lnTo>
                    <a:pt x="1037" y="459"/>
                  </a:lnTo>
                  <a:lnTo>
                    <a:pt x="1035" y="455"/>
                  </a:lnTo>
                  <a:lnTo>
                    <a:pt x="1033" y="450"/>
                  </a:lnTo>
                  <a:lnTo>
                    <a:pt x="1033" y="448"/>
                  </a:lnTo>
                  <a:lnTo>
                    <a:pt x="1034" y="443"/>
                  </a:lnTo>
                  <a:lnTo>
                    <a:pt x="1035" y="439"/>
                  </a:lnTo>
                  <a:lnTo>
                    <a:pt x="1034" y="438"/>
                  </a:lnTo>
                  <a:lnTo>
                    <a:pt x="1033" y="433"/>
                  </a:lnTo>
                  <a:lnTo>
                    <a:pt x="1032" y="432"/>
                  </a:lnTo>
                  <a:lnTo>
                    <a:pt x="1032" y="422"/>
                  </a:lnTo>
                  <a:lnTo>
                    <a:pt x="1033" y="416"/>
                  </a:lnTo>
                  <a:lnTo>
                    <a:pt x="1034" y="411"/>
                  </a:lnTo>
                  <a:lnTo>
                    <a:pt x="1035" y="410"/>
                  </a:lnTo>
                  <a:lnTo>
                    <a:pt x="1037" y="406"/>
                  </a:lnTo>
                  <a:lnTo>
                    <a:pt x="1038" y="405"/>
                  </a:lnTo>
                  <a:lnTo>
                    <a:pt x="1038" y="401"/>
                  </a:lnTo>
                  <a:lnTo>
                    <a:pt x="1039" y="401"/>
                  </a:lnTo>
                  <a:lnTo>
                    <a:pt x="1043" y="396"/>
                  </a:lnTo>
                  <a:lnTo>
                    <a:pt x="1044" y="395"/>
                  </a:lnTo>
                  <a:lnTo>
                    <a:pt x="1044" y="392"/>
                  </a:lnTo>
                  <a:lnTo>
                    <a:pt x="1045" y="386"/>
                  </a:lnTo>
                  <a:lnTo>
                    <a:pt x="1045" y="383"/>
                  </a:lnTo>
                  <a:lnTo>
                    <a:pt x="1046" y="381"/>
                  </a:lnTo>
                  <a:lnTo>
                    <a:pt x="1049" y="380"/>
                  </a:lnTo>
                  <a:lnTo>
                    <a:pt x="1052" y="379"/>
                  </a:lnTo>
                  <a:lnTo>
                    <a:pt x="1052" y="377"/>
                  </a:lnTo>
                  <a:lnTo>
                    <a:pt x="1049" y="377"/>
                  </a:lnTo>
                  <a:lnTo>
                    <a:pt x="1047" y="376"/>
                  </a:lnTo>
                  <a:lnTo>
                    <a:pt x="1047" y="375"/>
                  </a:lnTo>
                  <a:lnTo>
                    <a:pt x="1045" y="368"/>
                  </a:lnTo>
                  <a:lnTo>
                    <a:pt x="1044" y="367"/>
                  </a:lnTo>
                  <a:lnTo>
                    <a:pt x="1044" y="364"/>
                  </a:lnTo>
                  <a:lnTo>
                    <a:pt x="1049" y="362"/>
                  </a:lnTo>
                  <a:lnTo>
                    <a:pt x="1049" y="353"/>
                  </a:lnTo>
                  <a:lnTo>
                    <a:pt x="1050" y="351"/>
                  </a:lnTo>
                  <a:lnTo>
                    <a:pt x="1049" y="350"/>
                  </a:lnTo>
                  <a:lnTo>
                    <a:pt x="1049" y="347"/>
                  </a:lnTo>
                  <a:lnTo>
                    <a:pt x="1046" y="345"/>
                  </a:lnTo>
                  <a:lnTo>
                    <a:pt x="1046" y="342"/>
                  </a:lnTo>
                  <a:lnTo>
                    <a:pt x="1041" y="337"/>
                  </a:lnTo>
                  <a:lnTo>
                    <a:pt x="1041" y="334"/>
                  </a:lnTo>
                  <a:lnTo>
                    <a:pt x="1043" y="333"/>
                  </a:lnTo>
                  <a:lnTo>
                    <a:pt x="1044" y="333"/>
                  </a:lnTo>
                  <a:lnTo>
                    <a:pt x="1044" y="331"/>
                  </a:lnTo>
                  <a:lnTo>
                    <a:pt x="1040" y="333"/>
                  </a:lnTo>
                  <a:lnTo>
                    <a:pt x="1039" y="332"/>
                  </a:lnTo>
                  <a:lnTo>
                    <a:pt x="1039" y="331"/>
                  </a:lnTo>
                  <a:lnTo>
                    <a:pt x="1037" y="330"/>
                  </a:lnTo>
                  <a:lnTo>
                    <a:pt x="1034" y="327"/>
                  </a:lnTo>
                  <a:lnTo>
                    <a:pt x="1029" y="325"/>
                  </a:lnTo>
                  <a:lnTo>
                    <a:pt x="1025" y="325"/>
                  </a:lnTo>
                  <a:lnTo>
                    <a:pt x="1022" y="324"/>
                  </a:lnTo>
                  <a:lnTo>
                    <a:pt x="1020" y="324"/>
                  </a:lnTo>
                  <a:lnTo>
                    <a:pt x="1019" y="320"/>
                  </a:lnTo>
                  <a:lnTo>
                    <a:pt x="1019" y="313"/>
                  </a:lnTo>
                  <a:lnTo>
                    <a:pt x="1020" y="306"/>
                  </a:lnTo>
                  <a:lnTo>
                    <a:pt x="1022" y="296"/>
                  </a:lnTo>
                  <a:lnTo>
                    <a:pt x="1028" y="279"/>
                  </a:lnTo>
                  <a:lnTo>
                    <a:pt x="1029" y="275"/>
                  </a:lnTo>
                  <a:lnTo>
                    <a:pt x="1029" y="269"/>
                  </a:lnTo>
                  <a:lnTo>
                    <a:pt x="1031" y="269"/>
                  </a:lnTo>
                  <a:lnTo>
                    <a:pt x="1031" y="267"/>
                  </a:lnTo>
                  <a:lnTo>
                    <a:pt x="1032" y="267"/>
                  </a:lnTo>
                  <a:lnTo>
                    <a:pt x="1032" y="270"/>
                  </a:lnTo>
                  <a:lnTo>
                    <a:pt x="1033" y="270"/>
                  </a:lnTo>
                  <a:lnTo>
                    <a:pt x="1034" y="269"/>
                  </a:lnTo>
                  <a:lnTo>
                    <a:pt x="1034" y="265"/>
                  </a:lnTo>
                  <a:lnTo>
                    <a:pt x="1032" y="265"/>
                  </a:lnTo>
                  <a:lnTo>
                    <a:pt x="1031" y="264"/>
                  </a:lnTo>
                  <a:lnTo>
                    <a:pt x="1032" y="263"/>
                  </a:lnTo>
                  <a:lnTo>
                    <a:pt x="1033" y="260"/>
                  </a:lnTo>
                  <a:lnTo>
                    <a:pt x="1033" y="257"/>
                  </a:lnTo>
                  <a:lnTo>
                    <a:pt x="1034" y="256"/>
                  </a:lnTo>
                  <a:lnTo>
                    <a:pt x="1034" y="254"/>
                  </a:lnTo>
                  <a:lnTo>
                    <a:pt x="1033" y="253"/>
                  </a:lnTo>
                  <a:lnTo>
                    <a:pt x="1033" y="251"/>
                  </a:lnTo>
                  <a:lnTo>
                    <a:pt x="1032" y="250"/>
                  </a:lnTo>
                  <a:lnTo>
                    <a:pt x="1032" y="245"/>
                  </a:lnTo>
                  <a:lnTo>
                    <a:pt x="1037" y="245"/>
                  </a:lnTo>
                  <a:lnTo>
                    <a:pt x="1038" y="244"/>
                  </a:lnTo>
                  <a:lnTo>
                    <a:pt x="1039" y="241"/>
                  </a:lnTo>
                  <a:lnTo>
                    <a:pt x="1040" y="240"/>
                  </a:lnTo>
                  <a:lnTo>
                    <a:pt x="1038" y="239"/>
                  </a:lnTo>
                  <a:lnTo>
                    <a:pt x="1034" y="241"/>
                  </a:lnTo>
                  <a:lnTo>
                    <a:pt x="1033" y="240"/>
                  </a:lnTo>
                  <a:lnTo>
                    <a:pt x="1034" y="235"/>
                  </a:lnTo>
                  <a:lnTo>
                    <a:pt x="1035" y="234"/>
                  </a:lnTo>
                  <a:lnTo>
                    <a:pt x="1038" y="234"/>
                  </a:lnTo>
                  <a:lnTo>
                    <a:pt x="1037" y="233"/>
                  </a:lnTo>
                  <a:lnTo>
                    <a:pt x="1034" y="233"/>
                  </a:lnTo>
                  <a:lnTo>
                    <a:pt x="1035" y="230"/>
                  </a:lnTo>
                  <a:lnTo>
                    <a:pt x="1043" y="226"/>
                  </a:lnTo>
                  <a:lnTo>
                    <a:pt x="1046" y="226"/>
                  </a:lnTo>
                  <a:lnTo>
                    <a:pt x="1045" y="224"/>
                  </a:lnTo>
                  <a:lnTo>
                    <a:pt x="1041" y="224"/>
                  </a:lnTo>
                  <a:lnTo>
                    <a:pt x="1039" y="226"/>
                  </a:lnTo>
                  <a:lnTo>
                    <a:pt x="1038" y="228"/>
                  </a:lnTo>
                  <a:lnTo>
                    <a:pt x="1035" y="228"/>
                  </a:lnTo>
                  <a:lnTo>
                    <a:pt x="1035" y="222"/>
                  </a:lnTo>
                  <a:lnTo>
                    <a:pt x="1037" y="220"/>
                  </a:lnTo>
                  <a:lnTo>
                    <a:pt x="1037" y="213"/>
                  </a:lnTo>
                  <a:lnTo>
                    <a:pt x="1038" y="207"/>
                  </a:lnTo>
                  <a:lnTo>
                    <a:pt x="1039" y="203"/>
                  </a:lnTo>
                  <a:lnTo>
                    <a:pt x="1039" y="201"/>
                  </a:lnTo>
                  <a:lnTo>
                    <a:pt x="1038" y="198"/>
                  </a:lnTo>
                  <a:lnTo>
                    <a:pt x="1035" y="195"/>
                  </a:lnTo>
                  <a:lnTo>
                    <a:pt x="1018" y="178"/>
                  </a:lnTo>
                  <a:lnTo>
                    <a:pt x="1000" y="162"/>
                  </a:lnTo>
                  <a:lnTo>
                    <a:pt x="997" y="158"/>
                  </a:lnTo>
                  <a:lnTo>
                    <a:pt x="1000" y="156"/>
                  </a:lnTo>
                  <a:lnTo>
                    <a:pt x="1002" y="156"/>
                  </a:lnTo>
                  <a:lnTo>
                    <a:pt x="1007" y="155"/>
                  </a:lnTo>
                  <a:lnTo>
                    <a:pt x="1012" y="159"/>
                  </a:lnTo>
                  <a:lnTo>
                    <a:pt x="1013" y="159"/>
                  </a:lnTo>
                  <a:lnTo>
                    <a:pt x="1015" y="161"/>
                  </a:lnTo>
                  <a:lnTo>
                    <a:pt x="1018" y="162"/>
                  </a:lnTo>
                  <a:lnTo>
                    <a:pt x="1019" y="164"/>
                  </a:lnTo>
                  <a:lnTo>
                    <a:pt x="1020" y="164"/>
                  </a:lnTo>
                  <a:lnTo>
                    <a:pt x="1021" y="165"/>
                  </a:lnTo>
                  <a:lnTo>
                    <a:pt x="1022" y="165"/>
                  </a:lnTo>
                  <a:lnTo>
                    <a:pt x="1027" y="170"/>
                  </a:lnTo>
                  <a:lnTo>
                    <a:pt x="1038" y="171"/>
                  </a:lnTo>
                  <a:lnTo>
                    <a:pt x="1050" y="170"/>
                  </a:lnTo>
                  <a:lnTo>
                    <a:pt x="1083" y="170"/>
                  </a:lnTo>
                  <a:lnTo>
                    <a:pt x="1095" y="173"/>
                  </a:lnTo>
                  <a:lnTo>
                    <a:pt x="1108" y="180"/>
                  </a:lnTo>
                  <a:lnTo>
                    <a:pt x="1111" y="181"/>
                  </a:lnTo>
                  <a:lnTo>
                    <a:pt x="1111" y="185"/>
                  </a:lnTo>
                  <a:lnTo>
                    <a:pt x="1112" y="187"/>
                  </a:lnTo>
                  <a:lnTo>
                    <a:pt x="1112" y="189"/>
                  </a:lnTo>
                  <a:lnTo>
                    <a:pt x="1113" y="190"/>
                  </a:lnTo>
                  <a:lnTo>
                    <a:pt x="1113" y="191"/>
                  </a:lnTo>
                  <a:lnTo>
                    <a:pt x="1114" y="192"/>
                  </a:lnTo>
                  <a:lnTo>
                    <a:pt x="1114" y="196"/>
                  </a:lnTo>
                  <a:lnTo>
                    <a:pt x="1117" y="197"/>
                  </a:lnTo>
                  <a:lnTo>
                    <a:pt x="1120" y="202"/>
                  </a:lnTo>
                  <a:lnTo>
                    <a:pt x="1122" y="205"/>
                  </a:lnTo>
                  <a:lnTo>
                    <a:pt x="1125" y="208"/>
                  </a:lnTo>
                  <a:lnTo>
                    <a:pt x="1125" y="209"/>
                  </a:lnTo>
                  <a:lnTo>
                    <a:pt x="1127" y="208"/>
                  </a:lnTo>
                  <a:lnTo>
                    <a:pt x="1130" y="210"/>
                  </a:lnTo>
                  <a:lnTo>
                    <a:pt x="1131" y="210"/>
                  </a:lnTo>
                  <a:lnTo>
                    <a:pt x="1132" y="213"/>
                  </a:lnTo>
                  <a:lnTo>
                    <a:pt x="1136" y="217"/>
                  </a:lnTo>
                  <a:lnTo>
                    <a:pt x="1133" y="220"/>
                  </a:lnTo>
                  <a:lnTo>
                    <a:pt x="1136" y="220"/>
                  </a:lnTo>
                  <a:lnTo>
                    <a:pt x="1136" y="229"/>
                  </a:lnTo>
                  <a:lnTo>
                    <a:pt x="1137" y="230"/>
                  </a:lnTo>
                  <a:lnTo>
                    <a:pt x="1137" y="233"/>
                  </a:lnTo>
                  <a:lnTo>
                    <a:pt x="1138" y="234"/>
                  </a:lnTo>
                  <a:lnTo>
                    <a:pt x="1139" y="234"/>
                  </a:lnTo>
                  <a:lnTo>
                    <a:pt x="1139" y="236"/>
                  </a:lnTo>
                  <a:lnTo>
                    <a:pt x="1140" y="236"/>
                  </a:lnTo>
                  <a:lnTo>
                    <a:pt x="1140" y="239"/>
                  </a:lnTo>
                  <a:lnTo>
                    <a:pt x="1142" y="242"/>
                  </a:lnTo>
                  <a:lnTo>
                    <a:pt x="1143" y="245"/>
                  </a:lnTo>
                  <a:lnTo>
                    <a:pt x="1143" y="253"/>
                  </a:lnTo>
                  <a:lnTo>
                    <a:pt x="1140" y="254"/>
                  </a:lnTo>
                  <a:lnTo>
                    <a:pt x="1137" y="253"/>
                  </a:lnTo>
                  <a:lnTo>
                    <a:pt x="1128" y="253"/>
                  </a:lnTo>
                  <a:lnTo>
                    <a:pt x="1121" y="254"/>
                  </a:lnTo>
                  <a:lnTo>
                    <a:pt x="1113" y="258"/>
                  </a:lnTo>
                  <a:lnTo>
                    <a:pt x="1096" y="260"/>
                  </a:lnTo>
                  <a:lnTo>
                    <a:pt x="1089" y="263"/>
                  </a:lnTo>
                  <a:lnTo>
                    <a:pt x="1086" y="263"/>
                  </a:lnTo>
                  <a:lnTo>
                    <a:pt x="1083" y="264"/>
                  </a:lnTo>
                  <a:lnTo>
                    <a:pt x="1083" y="266"/>
                  </a:lnTo>
                  <a:lnTo>
                    <a:pt x="1084" y="267"/>
                  </a:lnTo>
                  <a:lnTo>
                    <a:pt x="1086" y="267"/>
                  </a:lnTo>
                  <a:lnTo>
                    <a:pt x="1086" y="271"/>
                  </a:lnTo>
                  <a:lnTo>
                    <a:pt x="1084" y="275"/>
                  </a:lnTo>
                  <a:lnTo>
                    <a:pt x="1084" y="278"/>
                  </a:lnTo>
                  <a:lnTo>
                    <a:pt x="1077" y="278"/>
                  </a:lnTo>
                  <a:lnTo>
                    <a:pt x="1071" y="284"/>
                  </a:lnTo>
                  <a:lnTo>
                    <a:pt x="1069" y="289"/>
                  </a:lnTo>
                  <a:lnTo>
                    <a:pt x="1068" y="295"/>
                  </a:lnTo>
                  <a:lnTo>
                    <a:pt x="1068" y="299"/>
                  </a:lnTo>
                  <a:lnTo>
                    <a:pt x="1066" y="300"/>
                  </a:lnTo>
                  <a:lnTo>
                    <a:pt x="1066" y="302"/>
                  </a:lnTo>
                  <a:lnTo>
                    <a:pt x="1068" y="304"/>
                  </a:lnTo>
                  <a:lnTo>
                    <a:pt x="1069" y="308"/>
                  </a:lnTo>
                  <a:lnTo>
                    <a:pt x="1072" y="312"/>
                  </a:lnTo>
                  <a:lnTo>
                    <a:pt x="1077" y="315"/>
                  </a:lnTo>
                  <a:lnTo>
                    <a:pt x="1080" y="318"/>
                  </a:lnTo>
                  <a:lnTo>
                    <a:pt x="1083" y="320"/>
                  </a:lnTo>
                  <a:lnTo>
                    <a:pt x="1088" y="321"/>
                  </a:lnTo>
                  <a:lnTo>
                    <a:pt x="1091" y="322"/>
                  </a:lnTo>
                  <a:lnTo>
                    <a:pt x="1095" y="326"/>
                  </a:lnTo>
                  <a:lnTo>
                    <a:pt x="1097" y="331"/>
                  </a:lnTo>
                  <a:lnTo>
                    <a:pt x="1097" y="333"/>
                  </a:lnTo>
                  <a:lnTo>
                    <a:pt x="1099" y="336"/>
                  </a:lnTo>
                  <a:lnTo>
                    <a:pt x="1103" y="346"/>
                  </a:lnTo>
                  <a:lnTo>
                    <a:pt x="1105" y="347"/>
                  </a:lnTo>
                  <a:lnTo>
                    <a:pt x="1105" y="351"/>
                  </a:lnTo>
                  <a:lnTo>
                    <a:pt x="1106" y="353"/>
                  </a:lnTo>
                  <a:lnTo>
                    <a:pt x="1107" y="355"/>
                  </a:lnTo>
                  <a:lnTo>
                    <a:pt x="1112" y="357"/>
                  </a:lnTo>
                  <a:lnTo>
                    <a:pt x="1112" y="358"/>
                  </a:lnTo>
                  <a:lnTo>
                    <a:pt x="1114" y="361"/>
                  </a:lnTo>
                  <a:lnTo>
                    <a:pt x="1125" y="359"/>
                  </a:lnTo>
                  <a:lnTo>
                    <a:pt x="1133" y="356"/>
                  </a:lnTo>
                  <a:lnTo>
                    <a:pt x="1137" y="356"/>
                  </a:lnTo>
                  <a:lnTo>
                    <a:pt x="1138" y="358"/>
                  </a:lnTo>
                  <a:lnTo>
                    <a:pt x="1138" y="361"/>
                  </a:lnTo>
                  <a:lnTo>
                    <a:pt x="1136" y="361"/>
                  </a:lnTo>
                  <a:lnTo>
                    <a:pt x="1136" y="362"/>
                  </a:lnTo>
                  <a:lnTo>
                    <a:pt x="1134" y="364"/>
                  </a:lnTo>
                  <a:lnTo>
                    <a:pt x="1128" y="370"/>
                  </a:lnTo>
                  <a:lnTo>
                    <a:pt x="1130" y="370"/>
                  </a:lnTo>
                  <a:lnTo>
                    <a:pt x="1132" y="369"/>
                  </a:lnTo>
                  <a:lnTo>
                    <a:pt x="1133" y="368"/>
                  </a:lnTo>
                  <a:lnTo>
                    <a:pt x="1136" y="364"/>
                  </a:lnTo>
                  <a:lnTo>
                    <a:pt x="1137" y="363"/>
                  </a:lnTo>
                  <a:lnTo>
                    <a:pt x="1147" y="359"/>
                  </a:lnTo>
                  <a:lnTo>
                    <a:pt x="1152" y="359"/>
                  </a:lnTo>
                  <a:lnTo>
                    <a:pt x="1155" y="357"/>
                  </a:lnTo>
                  <a:lnTo>
                    <a:pt x="1156" y="358"/>
                  </a:lnTo>
                  <a:lnTo>
                    <a:pt x="1173" y="350"/>
                  </a:lnTo>
                  <a:lnTo>
                    <a:pt x="1174" y="351"/>
                  </a:lnTo>
                  <a:lnTo>
                    <a:pt x="1178" y="353"/>
                  </a:lnTo>
                  <a:lnTo>
                    <a:pt x="1180" y="355"/>
                  </a:lnTo>
                  <a:lnTo>
                    <a:pt x="1178" y="357"/>
                  </a:lnTo>
                  <a:lnTo>
                    <a:pt x="1180" y="357"/>
                  </a:lnTo>
                  <a:lnTo>
                    <a:pt x="1180" y="356"/>
                  </a:lnTo>
                  <a:lnTo>
                    <a:pt x="1181" y="355"/>
                  </a:lnTo>
                  <a:lnTo>
                    <a:pt x="1180" y="352"/>
                  </a:lnTo>
                  <a:lnTo>
                    <a:pt x="1180" y="350"/>
                  </a:lnTo>
                  <a:lnTo>
                    <a:pt x="1181" y="349"/>
                  </a:lnTo>
                  <a:lnTo>
                    <a:pt x="1181" y="347"/>
                  </a:lnTo>
                  <a:lnTo>
                    <a:pt x="1183" y="344"/>
                  </a:lnTo>
                  <a:lnTo>
                    <a:pt x="1184" y="344"/>
                  </a:lnTo>
                  <a:lnTo>
                    <a:pt x="1186" y="343"/>
                  </a:lnTo>
                  <a:lnTo>
                    <a:pt x="1186" y="339"/>
                  </a:lnTo>
                  <a:lnTo>
                    <a:pt x="1187" y="336"/>
                  </a:lnTo>
                  <a:lnTo>
                    <a:pt x="1187" y="328"/>
                  </a:lnTo>
                  <a:lnTo>
                    <a:pt x="1186" y="327"/>
                  </a:lnTo>
                  <a:lnTo>
                    <a:pt x="1184" y="324"/>
                  </a:lnTo>
                  <a:lnTo>
                    <a:pt x="1184" y="320"/>
                  </a:lnTo>
                  <a:lnTo>
                    <a:pt x="1188" y="316"/>
                  </a:lnTo>
                  <a:lnTo>
                    <a:pt x="1188" y="306"/>
                  </a:lnTo>
                  <a:lnTo>
                    <a:pt x="1187" y="306"/>
                  </a:lnTo>
                  <a:lnTo>
                    <a:pt x="1188" y="303"/>
                  </a:lnTo>
                  <a:lnTo>
                    <a:pt x="1193" y="299"/>
                  </a:lnTo>
                  <a:lnTo>
                    <a:pt x="1195" y="294"/>
                  </a:lnTo>
                  <a:lnTo>
                    <a:pt x="1195" y="291"/>
                  </a:lnTo>
                  <a:lnTo>
                    <a:pt x="1194" y="289"/>
                  </a:lnTo>
                  <a:lnTo>
                    <a:pt x="1189" y="282"/>
                  </a:lnTo>
                  <a:lnTo>
                    <a:pt x="1189" y="279"/>
                  </a:lnTo>
                  <a:lnTo>
                    <a:pt x="1190" y="277"/>
                  </a:lnTo>
                  <a:lnTo>
                    <a:pt x="1198" y="271"/>
                  </a:lnTo>
                  <a:lnTo>
                    <a:pt x="1199" y="271"/>
                  </a:lnTo>
                  <a:lnTo>
                    <a:pt x="1201" y="272"/>
                  </a:lnTo>
                  <a:lnTo>
                    <a:pt x="1201" y="273"/>
                  </a:lnTo>
                  <a:lnTo>
                    <a:pt x="1200" y="275"/>
                  </a:lnTo>
                  <a:lnTo>
                    <a:pt x="1200" y="278"/>
                  </a:lnTo>
                  <a:lnTo>
                    <a:pt x="1201" y="278"/>
                  </a:lnTo>
                  <a:lnTo>
                    <a:pt x="1202" y="277"/>
                  </a:lnTo>
                  <a:lnTo>
                    <a:pt x="1204" y="273"/>
                  </a:lnTo>
                  <a:lnTo>
                    <a:pt x="1206" y="271"/>
                  </a:lnTo>
                  <a:lnTo>
                    <a:pt x="1206" y="270"/>
                  </a:lnTo>
                  <a:lnTo>
                    <a:pt x="1208" y="267"/>
                  </a:lnTo>
                  <a:lnTo>
                    <a:pt x="1212" y="267"/>
                  </a:lnTo>
                  <a:lnTo>
                    <a:pt x="1215" y="270"/>
                  </a:lnTo>
                  <a:lnTo>
                    <a:pt x="1219" y="270"/>
                  </a:lnTo>
                  <a:lnTo>
                    <a:pt x="1225" y="265"/>
                  </a:lnTo>
                  <a:lnTo>
                    <a:pt x="1226" y="264"/>
                  </a:lnTo>
                  <a:lnTo>
                    <a:pt x="1229" y="266"/>
                  </a:lnTo>
                  <a:lnTo>
                    <a:pt x="1226" y="266"/>
                  </a:lnTo>
                  <a:lnTo>
                    <a:pt x="1236" y="267"/>
                  </a:lnTo>
                  <a:lnTo>
                    <a:pt x="1239" y="270"/>
                  </a:lnTo>
                  <a:lnTo>
                    <a:pt x="1238" y="271"/>
                  </a:lnTo>
                  <a:lnTo>
                    <a:pt x="1240" y="273"/>
                  </a:lnTo>
                  <a:lnTo>
                    <a:pt x="1243" y="273"/>
                  </a:lnTo>
                  <a:lnTo>
                    <a:pt x="1244" y="272"/>
                  </a:lnTo>
                  <a:lnTo>
                    <a:pt x="1243" y="271"/>
                  </a:lnTo>
                  <a:lnTo>
                    <a:pt x="1242" y="271"/>
                  </a:lnTo>
                  <a:lnTo>
                    <a:pt x="1242" y="269"/>
                  </a:lnTo>
                  <a:lnTo>
                    <a:pt x="1238" y="266"/>
                  </a:lnTo>
                  <a:lnTo>
                    <a:pt x="1237" y="266"/>
                  </a:lnTo>
                  <a:lnTo>
                    <a:pt x="1236" y="265"/>
                  </a:lnTo>
                  <a:lnTo>
                    <a:pt x="1234" y="263"/>
                  </a:lnTo>
                  <a:lnTo>
                    <a:pt x="1233" y="261"/>
                  </a:lnTo>
                  <a:lnTo>
                    <a:pt x="1231" y="263"/>
                  </a:lnTo>
                  <a:lnTo>
                    <a:pt x="1230" y="263"/>
                  </a:lnTo>
                  <a:lnTo>
                    <a:pt x="1230" y="260"/>
                  </a:lnTo>
                  <a:lnTo>
                    <a:pt x="1231" y="259"/>
                  </a:lnTo>
                  <a:lnTo>
                    <a:pt x="1231" y="251"/>
                  </a:lnTo>
                  <a:lnTo>
                    <a:pt x="1221" y="240"/>
                  </a:lnTo>
                  <a:lnTo>
                    <a:pt x="1224" y="239"/>
                  </a:lnTo>
                  <a:lnTo>
                    <a:pt x="1232" y="247"/>
                  </a:lnTo>
                  <a:lnTo>
                    <a:pt x="1238" y="250"/>
                  </a:lnTo>
                  <a:lnTo>
                    <a:pt x="1245" y="247"/>
                  </a:lnTo>
                  <a:lnTo>
                    <a:pt x="1246" y="246"/>
                  </a:lnTo>
                  <a:lnTo>
                    <a:pt x="1252" y="244"/>
                  </a:lnTo>
                  <a:lnTo>
                    <a:pt x="1261" y="238"/>
                  </a:lnTo>
                  <a:lnTo>
                    <a:pt x="1267" y="234"/>
                  </a:lnTo>
                  <a:lnTo>
                    <a:pt x="1273" y="228"/>
                  </a:lnTo>
                  <a:lnTo>
                    <a:pt x="1280" y="222"/>
                  </a:lnTo>
                  <a:lnTo>
                    <a:pt x="1282" y="222"/>
                  </a:lnTo>
                  <a:lnTo>
                    <a:pt x="1281" y="226"/>
                  </a:lnTo>
                  <a:lnTo>
                    <a:pt x="1276" y="228"/>
                  </a:lnTo>
                  <a:lnTo>
                    <a:pt x="1275" y="230"/>
                  </a:lnTo>
                  <a:lnTo>
                    <a:pt x="1281" y="226"/>
                  </a:lnTo>
                  <a:lnTo>
                    <a:pt x="1283" y="222"/>
                  </a:lnTo>
                  <a:lnTo>
                    <a:pt x="1285" y="221"/>
                  </a:lnTo>
                  <a:lnTo>
                    <a:pt x="1286" y="218"/>
                  </a:lnTo>
                  <a:lnTo>
                    <a:pt x="1291" y="214"/>
                  </a:lnTo>
                  <a:lnTo>
                    <a:pt x="1293" y="213"/>
                  </a:lnTo>
                  <a:lnTo>
                    <a:pt x="1296" y="209"/>
                  </a:lnTo>
                  <a:lnTo>
                    <a:pt x="1300" y="208"/>
                  </a:lnTo>
                  <a:lnTo>
                    <a:pt x="1308" y="198"/>
                  </a:lnTo>
                  <a:lnTo>
                    <a:pt x="1311" y="195"/>
                  </a:lnTo>
                  <a:lnTo>
                    <a:pt x="1312" y="193"/>
                  </a:lnTo>
                  <a:lnTo>
                    <a:pt x="1313" y="190"/>
                  </a:lnTo>
                  <a:lnTo>
                    <a:pt x="1314" y="189"/>
                  </a:lnTo>
                  <a:lnTo>
                    <a:pt x="1316" y="190"/>
                  </a:lnTo>
                  <a:lnTo>
                    <a:pt x="1317" y="192"/>
                  </a:lnTo>
                  <a:lnTo>
                    <a:pt x="1319" y="193"/>
                  </a:lnTo>
                  <a:lnTo>
                    <a:pt x="1322" y="193"/>
                  </a:lnTo>
                  <a:lnTo>
                    <a:pt x="1326" y="192"/>
                  </a:lnTo>
                  <a:lnTo>
                    <a:pt x="1327" y="192"/>
                  </a:lnTo>
                  <a:lnTo>
                    <a:pt x="1329" y="190"/>
                  </a:lnTo>
                  <a:lnTo>
                    <a:pt x="1330" y="189"/>
                  </a:lnTo>
                  <a:lnTo>
                    <a:pt x="1332" y="189"/>
                  </a:lnTo>
                  <a:lnTo>
                    <a:pt x="1338" y="186"/>
                  </a:lnTo>
                  <a:lnTo>
                    <a:pt x="1342" y="183"/>
                  </a:lnTo>
                  <a:lnTo>
                    <a:pt x="1343" y="183"/>
                  </a:lnTo>
                  <a:lnTo>
                    <a:pt x="1344" y="184"/>
                  </a:lnTo>
                  <a:lnTo>
                    <a:pt x="1345" y="184"/>
                  </a:lnTo>
                  <a:lnTo>
                    <a:pt x="1348" y="183"/>
                  </a:lnTo>
                  <a:lnTo>
                    <a:pt x="1349" y="181"/>
                  </a:lnTo>
                  <a:lnTo>
                    <a:pt x="1348" y="181"/>
                  </a:lnTo>
                  <a:lnTo>
                    <a:pt x="1347" y="180"/>
                  </a:lnTo>
                  <a:lnTo>
                    <a:pt x="1348" y="177"/>
                  </a:lnTo>
                  <a:lnTo>
                    <a:pt x="1354" y="177"/>
                  </a:lnTo>
                  <a:lnTo>
                    <a:pt x="1368" y="171"/>
                  </a:lnTo>
                  <a:lnTo>
                    <a:pt x="1373" y="166"/>
                  </a:lnTo>
                  <a:lnTo>
                    <a:pt x="1375" y="166"/>
                  </a:lnTo>
                  <a:lnTo>
                    <a:pt x="1374" y="168"/>
                  </a:lnTo>
                  <a:lnTo>
                    <a:pt x="1374" y="171"/>
                  </a:lnTo>
                  <a:lnTo>
                    <a:pt x="1372" y="173"/>
                  </a:lnTo>
                  <a:lnTo>
                    <a:pt x="1368" y="173"/>
                  </a:lnTo>
                  <a:lnTo>
                    <a:pt x="1368" y="177"/>
                  </a:lnTo>
                  <a:lnTo>
                    <a:pt x="1369" y="178"/>
                  </a:lnTo>
                  <a:lnTo>
                    <a:pt x="1373" y="174"/>
                  </a:lnTo>
                  <a:lnTo>
                    <a:pt x="1379" y="175"/>
                  </a:lnTo>
                  <a:lnTo>
                    <a:pt x="1380" y="175"/>
                  </a:lnTo>
                  <a:lnTo>
                    <a:pt x="1381" y="178"/>
                  </a:lnTo>
                  <a:lnTo>
                    <a:pt x="1379" y="178"/>
                  </a:lnTo>
                  <a:lnTo>
                    <a:pt x="1378" y="180"/>
                  </a:lnTo>
                  <a:lnTo>
                    <a:pt x="1379" y="181"/>
                  </a:lnTo>
                  <a:lnTo>
                    <a:pt x="1379" y="184"/>
                  </a:lnTo>
                  <a:lnTo>
                    <a:pt x="1376" y="186"/>
                  </a:lnTo>
                  <a:lnTo>
                    <a:pt x="1373" y="187"/>
                  </a:lnTo>
                  <a:lnTo>
                    <a:pt x="1372" y="189"/>
                  </a:lnTo>
                  <a:lnTo>
                    <a:pt x="1373" y="190"/>
                  </a:lnTo>
                  <a:lnTo>
                    <a:pt x="1376" y="196"/>
                  </a:lnTo>
                  <a:lnTo>
                    <a:pt x="1378" y="197"/>
                  </a:lnTo>
                  <a:lnTo>
                    <a:pt x="1380" y="195"/>
                  </a:lnTo>
                  <a:lnTo>
                    <a:pt x="1382" y="193"/>
                  </a:lnTo>
                  <a:lnTo>
                    <a:pt x="1383" y="193"/>
                  </a:lnTo>
                  <a:lnTo>
                    <a:pt x="1392" y="185"/>
                  </a:lnTo>
                  <a:lnTo>
                    <a:pt x="1394" y="184"/>
                  </a:lnTo>
                  <a:lnTo>
                    <a:pt x="1395" y="183"/>
                  </a:lnTo>
                  <a:lnTo>
                    <a:pt x="1397" y="180"/>
                  </a:lnTo>
                  <a:lnTo>
                    <a:pt x="1397" y="177"/>
                  </a:lnTo>
                  <a:lnTo>
                    <a:pt x="1394" y="174"/>
                  </a:lnTo>
                  <a:lnTo>
                    <a:pt x="1391" y="173"/>
                  </a:lnTo>
                  <a:lnTo>
                    <a:pt x="1389" y="171"/>
                  </a:lnTo>
                  <a:lnTo>
                    <a:pt x="1389" y="170"/>
                  </a:lnTo>
                  <a:lnTo>
                    <a:pt x="1388" y="168"/>
                  </a:lnTo>
                  <a:lnTo>
                    <a:pt x="1388" y="166"/>
                  </a:lnTo>
                  <a:lnTo>
                    <a:pt x="1387" y="165"/>
                  </a:lnTo>
                  <a:lnTo>
                    <a:pt x="1387" y="161"/>
                  </a:lnTo>
                  <a:lnTo>
                    <a:pt x="1392" y="161"/>
                  </a:lnTo>
                  <a:lnTo>
                    <a:pt x="1392" y="160"/>
                  </a:lnTo>
                  <a:lnTo>
                    <a:pt x="1393" y="160"/>
                  </a:lnTo>
                  <a:lnTo>
                    <a:pt x="1393" y="156"/>
                  </a:lnTo>
                  <a:lnTo>
                    <a:pt x="1392" y="156"/>
                  </a:lnTo>
                  <a:lnTo>
                    <a:pt x="1387" y="159"/>
                  </a:lnTo>
                  <a:lnTo>
                    <a:pt x="1386" y="160"/>
                  </a:lnTo>
                  <a:lnTo>
                    <a:pt x="1385" y="164"/>
                  </a:lnTo>
                  <a:lnTo>
                    <a:pt x="1383" y="165"/>
                  </a:lnTo>
                  <a:lnTo>
                    <a:pt x="1379" y="165"/>
                  </a:lnTo>
                  <a:lnTo>
                    <a:pt x="1378" y="164"/>
                  </a:lnTo>
                  <a:lnTo>
                    <a:pt x="1378" y="162"/>
                  </a:lnTo>
                  <a:lnTo>
                    <a:pt x="1380" y="160"/>
                  </a:lnTo>
                  <a:lnTo>
                    <a:pt x="1385" y="158"/>
                  </a:lnTo>
                  <a:lnTo>
                    <a:pt x="1400" y="144"/>
                  </a:lnTo>
                  <a:lnTo>
                    <a:pt x="1406" y="142"/>
                  </a:lnTo>
                  <a:lnTo>
                    <a:pt x="1411" y="137"/>
                  </a:lnTo>
                  <a:lnTo>
                    <a:pt x="1414" y="135"/>
                  </a:lnTo>
                  <a:lnTo>
                    <a:pt x="1418" y="131"/>
                  </a:lnTo>
                  <a:lnTo>
                    <a:pt x="1423" y="130"/>
                  </a:lnTo>
                  <a:lnTo>
                    <a:pt x="1426" y="127"/>
                  </a:lnTo>
                  <a:lnTo>
                    <a:pt x="1445" y="121"/>
                  </a:lnTo>
                  <a:lnTo>
                    <a:pt x="1455" y="117"/>
                  </a:lnTo>
                  <a:lnTo>
                    <a:pt x="1463" y="117"/>
                  </a:lnTo>
                  <a:lnTo>
                    <a:pt x="1465" y="116"/>
                  </a:lnTo>
                  <a:lnTo>
                    <a:pt x="1473" y="116"/>
                  </a:lnTo>
                  <a:lnTo>
                    <a:pt x="1474" y="117"/>
                  </a:lnTo>
                  <a:lnTo>
                    <a:pt x="1474" y="118"/>
                  </a:lnTo>
                  <a:lnTo>
                    <a:pt x="1473" y="118"/>
                  </a:lnTo>
                  <a:lnTo>
                    <a:pt x="1473" y="119"/>
                  </a:lnTo>
                  <a:lnTo>
                    <a:pt x="1468" y="119"/>
                  </a:lnTo>
                  <a:lnTo>
                    <a:pt x="1466" y="122"/>
                  </a:lnTo>
                  <a:lnTo>
                    <a:pt x="1449" y="124"/>
                  </a:lnTo>
                  <a:lnTo>
                    <a:pt x="1434" y="128"/>
                  </a:lnTo>
                  <a:lnTo>
                    <a:pt x="1434" y="129"/>
                  </a:lnTo>
                  <a:lnTo>
                    <a:pt x="1435" y="130"/>
                  </a:lnTo>
                  <a:lnTo>
                    <a:pt x="1435" y="131"/>
                  </a:lnTo>
                  <a:lnTo>
                    <a:pt x="1436" y="132"/>
                  </a:lnTo>
                  <a:lnTo>
                    <a:pt x="1438" y="134"/>
                  </a:lnTo>
                  <a:lnTo>
                    <a:pt x="1439" y="132"/>
                  </a:lnTo>
                  <a:lnTo>
                    <a:pt x="1438" y="132"/>
                  </a:lnTo>
                  <a:lnTo>
                    <a:pt x="1438" y="131"/>
                  </a:lnTo>
                  <a:lnTo>
                    <a:pt x="1437" y="131"/>
                  </a:lnTo>
                  <a:lnTo>
                    <a:pt x="1437" y="130"/>
                  </a:lnTo>
                  <a:lnTo>
                    <a:pt x="1438" y="129"/>
                  </a:lnTo>
                  <a:lnTo>
                    <a:pt x="1449" y="131"/>
                  </a:lnTo>
                  <a:lnTo>
                    <a:pt x="1450" y="132"/>
                  </a:lnTo>
                  <a:lnTo>
                    <a:pt x="1451" y="135"/>
                  </a:lnTo>
                  <a:lnTo>
                    <a:pt x="1447" y="140"/>
                  </a:lnTo>
                  <a:lnTo>
                    <a:pt x="1445" y="140"/>
                  </a:lnTo>
                  <a:lnTo>
                    <a:pt x="1444" y="141"/>
                  </a:lnTo>
                  <a:lnTo>
                    <a:pt x="1443" y="144"/>
                  </a:lnTo>
                  <a:lnTo>
                    <a:pt x="1443" y="153"/>
                  </a:lnTo>
                  <a:lnTo>
                    <a:pt x="1438" y="158"/>
                  </a:lnTo>
                  <a:lnTo>
                    <a:pt x="1438" y="160"/>
                  </a:lnTo>
                  <a:lnTo>
                    <a:pt x="1439" y="162"/>
                  </a:lnTo>
                  <a:lnTo>
                    <a:pt x="1442" y="165"/>
                  </a:lnTo>
                  <a:lnTo>
                    <a:pt x="1445" y="172"/>
                  </a:lnTo>
                  <a:lnTo>
                    <a:pt x="1445" y="173"/>
                  </a:lnTo>
                  <a:lnTo>
                    <a:pt x="1447" y="174"/>
                  </a:lnTo>
                  <a:lnTo>
                    <a:pt x="1447" y="183"/>
                  </a:lnTo>
                  <a:lnTo>
                    <a:pt x="1448" y="185"/>
                  </a:lnTo>
                  <a:lnTo>
                    <a:pt x="1448" y="187"/>
                  </a:lnTo>
                  <a:lnTo>
                    <a:pt x="1447" y="189"/>
                  </a:lnTo>
                  <a:lnTo>
                    <a:pt x="1444" y="189"/>
                  </a:lnTo>
                  <a:lnTo>
                    <a:pt x="1444" y="190"/>
                  </a:lnTo>
                  <a:lnTo>
                    <a:pt x="1443" y="192"/>
                  </a:lnTo>
                  <a:lnTo>
                    <a:pt x="1442" y="193"/>
                  </a:lnTo>
                  <a:lnTo>
                    <a:pt x="1442" y="192"/>
                  </a:lnTo>
                  <a:lnTo>
                    <a:pt x="1436" y="186"/>
                  </a:lnTo>
                  <a:lnTo>
                    <a:pt x="1434" y="185"/>
                  </a:lnTo>
                  <a:lnTo>
                    <a:pt x="1432" y="186"/>
                  </a:lnTo>
                  <a:lnTo>
                    <a:pt x="1436" y="190"/>
                  </a:lnTo>
                  <a:lnTo>
                    <a:pt x="1436" y="191"/>
                  </a:lnTo>
                  <a:lnTo>
                    <a:pt x="1437" y="193"/>
                  </a:lnTo>
                  <a:lnTo>
                    <a:pt x="1436" y="195"/>
                  </a:lnTo>
                  <a:lnTo>
                    <a:pt x="1435" y="195"/>
                  </a:lnTo>
                  <a:lnTo>
                    <a:pt x="1431" y="191"/>
                  </a:lnTo>
                  <a:lnTo>
                    <a:pt x="1426" y="190"/>
                  </a:lnTo>
                  <a:lnTo>
                    <a:pt x="1425" y="191"/>
                  </a:lnTo>
                  <a:lnTo>
                    <a:pt x="1424" y="193"/>
                  </a:lnTo>
                  <a:lnTo>
                    <a:pt x="1423" y="193"/>
                  </a:lnTo>
                  <a:lnTo>
                    <a:pt x="1423" y="192"/>
                  </a:lnTo>
                  <a:lnTo>
                    <a:pt x="1422" y="192"/>
                  </a:lnTo>
                  <a:lnTo>
                    <a:pt x="1420" y="195"/>
                  </a:lnTo>
                  <a:lnTo>
                    <a:pt x="1418" y="198"/>
                  </a:lnTo>
                  <a:lnTo>
                    <a:pt x="1417" y="202"/>
                  </a:lnTo>
                  <a:lnTo>
                    <a:pt x="1418" y="203"/>
                  </a:lnTo>
                  <a:lnTo>
                    <a:pt x="1422" y="205"/>
                  </a:lnTo>
                  <a:lnTo>
                    <a:pt x="1424" y="204"/>
                  </a:lnTo>
                  <a:lnTo>
                    <a:pt x="1428" y="203"/>
                  </a:lnTo>
                  <a:lnTo>
                    <a:pt x="1442" y="204"/>
                  </a:lnTo>
                  <a:lnTo>
                    <a:pt x="1443" y="204"/>
                  </a:lnTo>
                  <a:lnTo>
                    <a:pt x="1445" y="207"/>
                  </a:lnTo>
                  <a:lnTo>
                    <a:pt x="1445" y="208"/>
                  </a:lnTo>
                  <a:lnTo>
                    <a:pt x="1450" y="208"/>
                  </a:lnTo>
                  <a:lnTo>
                    <a:pt x="1454" y="204"/>
                  </a:lnTo>
                  <a:lnTo>
                    <a:pt x="1456" y="198"/>
                  </a:lnTo>
                  <a:lnTo>
                    <a:pt x="1459" y="196"/>
                  </a:lnTo>
                  <a:lnTo>
                    <a:pt x="1460" y="196"/>
                  </a:lnTo>
                  <a:lnTo>
                    <a:pt x="1457" y="201"/>
                  </a:lnTo>
                  <a:lnTo>
                    <a:pt x="1457" y="205"/>
                  </a:lnTo>
                  <a:lnTo>
                    <a:pt x="1459" y="209"/>
                  </a:lnTo>
                  <a:lnTo>
                    <a:pt x="1461" y="208"/>
                  </a:lnTo>
                  <a:lnTo>
                    <a:pt x="1469" y="198"/>
                  </a:lnTo>
                  <a:lnTo>
                    <a:pt x="1472" y="197"/>
                  </a:lnTo>
                  <a:lnTo>
                    <a:pt x="1473" y="197"/>
                  </a:lnTo>
                  <a:lnTo>
                    <a:pt x="1474" y="199"/>
                  </a:lnTo>
                  <a:lnTo>
                    <a:pt x="1478" y="210"/>
                  </a:lnTo>
                  <a:lnTo>
                    <a:pt x="1479" y="213"/>
                  </a:lnTo>
                  <a:lnTo>
                    <a:pt x="1486" y="213"/>
                  </a:lnTo>
                  <a:lnTo>
                    <a:pt x="1487" y="211"/>
                  </a:lnTo>
                  <a:lnTo>
                    <a:pt x="1487" y="209"/>
                  </a:lnTo>
                  <a:lnTo>
                    <a:pt x="1488" y="207"/>
                  </a:lnTo>
                  <a:lnTo>
                    <a:pt x="1490" y="205"/>
                  </a:lnTo>
                  <a:lnTo>
                    <a:pt x="1490" y="204"/>
                  </a:lnTo>
                  <a:lnTo>
                    <a:pt x="1488" y="201"/>
                  </a:lnTo>
                  <a:lnTo>
                    <a:pt x="1488" y="198"/>
                  </a:lnTo>
                  <a:lnTo>
                    <a:pt x="1487" y="198"/>
                  </a:lnTo>
                  <a:lnTo>
                    <a:pt x="1486" y="196"/>
                  </a:lnTo>
                  <a:lnTo>
                    <a:pt x="1488" y="196"/>
                  </a:lnTo>
                  <a:lnTo>
                    <a:pt x="1488" y="193"/>
                  </a:lnTo>
                  <a:lnTo>
                    <a:pt x="1490" y="190"/>
                  </a:lnTo>
                  <a:lnTo>
                    <a:pt x="1490" y="187"/>
                  </a:lnTo>
                  <a:lnTo>
                    <a:pt x="1492" y="183"/>
                  </a:lnTo>
                  <a:lnTo>
                    <a:pt x="1493" y="181"/>
                  </a:lnTo>
                  <a:lnTo>
                    <a:pt x="1494" y="183"/>
                  </a:lnTo>
                  <a:lnTo>
                    <a:pt x="1496" y="181"/>
                  </a:lnTo>
                  <a:lnTo>
                    <a:pt x="1497" y="178"/>
                  </a:lnTo>
                  <a:lnTo>
                    <a:pt x="1500" y="177"/>
                  </a:lnTo>
                  <a:lnTo>
                    <a:pt x="1501" y="175"/>
                  </a:lnTo>
                  <a:lnTo>
                    <a:pt x="1501" y="173"/>
                  </a:lnTo>
                  <a:lnTo>
                    <a:pt x="1503" y="172"/>
                  </a:lnTo>
                  <a:lnTo>
                    <a:pt x="1509" y="168"/>
                  </a:lnTo>
                  <a:lnTo>
                    <a:pt x="1513" y="167"/>
                  </a:lnTo>
                  <a:lnTo>
                    <a:pt x="1518" y="167"/>
                  </a:lnTo>
                  <a:lnTo>
                    <a:pt x="1525" y="165"/>
                  </a:lnTo>
                  <a:lnTo>
                    <a:pt x="1532" y="158"/>
                  </a:lnTo>
                  <a:lnTo>
                    <a:pt x="1535" y="156"/>
                  </a:lnTo>
                  <a:lnTo>
                    <a:pt x="1537" y="158"/>
                  </a:lnTo>
                  <a:lnTo>
                    <a:pt x="1541" y="161"/>
                  </a:lnTo>
                  <a:lnTo>
                    <a:pt x="1543" y="161"/>
                  </a:lnTo>
                  <a:lnTo>
                    <a:pt x="1556" y="160"/>
                  </a:lnTo>
                  <a:lnTo>
                    <a:pt x="1556" y="161"/>
                  </a:lnTo>
                  <a:lnTo>
                    <a:pt x="1555" y="166"/>
                  </a:lnTo>
                  <a:lnTo>
                    <a:pt x="1556" y="165"/>
                  </a:lnTo>
                  <a:lnTo>
                    <a:pt x="1559" y="160"/>
                  </a:lnTo>
                  <a:lnTo>
                    <a:pt x="1560" y="159"/>
                  </a:lnTo>
                  <a:lnTo>
                    <a:pt x="1562" y="159"/>
                  </a:lnTo>
                  <a:lnTo>
                    <a:pt x="1571" y="167"/>
                  </a:lnTo>
                  <a:lnTo>
                    <a:pt x="1580" y="170"/>
                  </a:lnTo>
                  <a:lnTo>
                    <a:pt x="1591" y="168"/>
                  </a:lnTo>
                  <a:lnTo>
                    <a:pt x="1593" y="166"/>
                  </a:lnTo>
                  <a:lnTo>
                    <a:pt x="1594" y="164"/>
                  </a:lnTo>
                  <a:lnTo>
                    <a:pt x="1596" y="159"/>
                  </a:lnTo>
                  <a:lnTo>
                    <a:pt x="1597" y="156"/>
                  </a:lnTo>
                  <a:lnTo>
                    <a:pt x="1599" y="154"/>
                  </a:lnTo>
                  <a:lnTo>
                    <a:pt x="1600" y="152"/>
                  </a:lnTo>
                  <a:lnTo>
                    <a:pt x="1602" y="148"/>
                  </a:lnTo>
                  <a:lnTo>
                    <a:pt x="1603" y="147"/>
                  </a:lnTo>
                  <a:lnTo>
                    <a:pt x="1616" y="146"/>
                  </a:lnTo>
                  <a:lnTo>
                    <a:pt x="1618" y="141"/>
                  </a:lnTo>
                  <a:lnTo>
                    <a:pt x="1617" y="140"/>
                  </a:lnTo>
                  <a:lnTo>
                    <a:pt x="1617" y="135"/>
                  </a:lnTo>
                  <a:lnTo>
                    <a:pt x="1618" y="134"/>
                  </a:lnTo>
                  <a:lnTo>
                    <a:pt x="1627" y="130"/>
                  </a:lnTo>
                  <a:lnTo>
                    <a:pt x="1629" y="130"/>
                  </a:lnTo>
                  <a:lnTo>
                    <a:pt x="1629" y="131"/>
                  </a:lnTo>
                  <a:lnTo>
                    <a:pt x="1628" y="135"/>
                  </a:lnTo>
                  <a:lnTo>
                    <a:pt x="1628" y="137"/>
                  </a:lnTo>
                  <a:lnTo>
                    <a:pt x="1629" y="138"/>
                  </a:lnTo>
                  <a:lnTo>
                    <a:pt x="1630" y="141"/>
                  </a:lnTo>
                  <a:lnTo>
                    <a:pt x="1630" y="143"/>
                  </a:lnTo>
                  <a:lnTo>
                    <a:pt x="1635" y="146"/>
                  </a:lnTo>
                  <a:lnTo>
                    <a:pt x="1634" y="148"/>
                  </a:lnTo>
                  <a:lnTo>
                    <a:pt x="1636" y="148"/>
                  </a:lnTo>
                  <a:lnTo>
                    <a:pt x="1637" y="147"/>
                  </a:lnTo>
                  <a:lnTo>
                    <a:pt x="1637" y="144"/>
                  </a:lnTo>
                  <a:lnTo>
                    <a:pt x="1636" y="144"/>
                  </a:lnTo>
                  <a:lnTo>
                    <a:pt x="1635" y="143"/>
                  </a:lnTo>
                  <a:lnTo>
                    <a:pt x="1635" y="142"/>
                  </a:lnTo>
                  <a:lnTo>
                    <a:pt x="1631" y="142"/>
                  </a:lnTo>
                  <a:lnTo>
                    <a:pt x="1631" y="137"/>
                  </a:lnTo>
                  <a:lnTo>
                    <a:pt x="1630" y="137"/>
                  </a:lnTo>
                  <a:lnTo>
                    <a:pt x="1630" y="129"/>
                  </a:lnTo>
                  <a:lnTo>
                    <a:pt x="1631" y="129"/>
                  </a:lnTo>
                  <a:lnTo>
                    <a:pt x="1631" y="128"/>
                  </a:lnTo>
                  <a:lnTo>
                    <a:pt x="1643" y="122"/>
                  </a:lnTo>
                  <a:lnTo>
                    <a:pt x="1656" y="117"/>
                  </a:lnTo>
                  <a:lnTo>
                    <a:pt x="1671" y="117"/>
                  </a:lnTo>
                  <a:lnTo>
                    <a:pt x="1672" y="118"/>
                  </a:lnTo>
                  <a:lnTo>
                    <a:pt x="1671" y="119"/>
                  </a:lnTo>
                  <a:lnTo>
                    <a:pt x="1668" y="118"/>
                  </a:lnTo>
                  <a:lnTo>
                    <a:pt x="1667" y="118"/>
                  </a:lnTo>
                  <a:lnTo>
                    <a:pt x="1666" y="119"/>
                  </a:lnTo>
                  <a:lnTo>
                    <a:pt x="1660" y="121"/>
                  </a:lnTo>
                  <a:lnTo>
                    <a:pt x="1658" y="123"/>
                  </a:lnTo>
                  <a:lnTo>
                    <a:pt x="1656" y="125"/>
                  </a:lnTo>
                  <a:lnTo>
                    <a:pt x="1660" y="125"/>
                  </a:lnTo>
                  <a:lnTo>
                    <a:pt x="1666" y="129"/>
                  </a:lnTo>
                  <a:lnTo>
                    <a:pt x="1679" y="144"/>
                  </a:lnTo>
                  <a:lnTo>
                    <a:pt x="1679" y="150"/>
                  </a:lnTo>
                  <a:lnTo>
                    <a:pt x="1678" y="152"/>
                  </a:lnTo>
                  <a:lnTo>
                    <a:pt x="1675" y="152"/>
                  </a:lnTo>
                  <a:lnTo>
                    <a:pt x="1673" y="150"/>
                  </a:lnTo>
                  <a:lnTo>
                    <a:pt x="1671" y="150"/>
                  </a:lnTo>
                  <a:lnTo>
                    <a:pt x="1668" y="153"/>
                  </a:lnTo>
                  <a:lnTo>
                    <a:pt x="1667" y="155"/>
                  </a:lnTo>
                  <a:lnTo>
                    <a:pt x="1667" y="158"/>
                  </a:lnTo>
                  <a:lnTo>
                    <a:pt x="1666" y="159"/>
                  </a:lnTo>
                  <a:lnTo>
                    <a:pt x="1666" y="160"/>
                  </a:lnTo>
                  <a:lnTo>
                    <a:pt x="1665" y="160"/>
                  </a:lnTo>
                  <a:lnTo>
                    <a:pt x="1664" y="161"/>
                  </a:lnTo>
                  <a:lnTo>
                    <a:pt x="1664" y="167"/>
                  </a:lnTo>
                  <a:lnTo>
                    <a:pt x="1666" y="170"/>
                  </a:lnTo>
                  <a:lnTo>
                    <a:pt x="1666" y="173"/>
                  </a:lnTo>
                  <a:lnTo>
                    <a:pt x="1665" y="175"/>
                  </a:lnTo>
                  <a:lnTo>
                    <a:pt x="1665" y="185"/>
                  </a:lnTo>
                  <a:lnTo>
                    <a:pt x="1666" y="186"/>
                  </a:lnTo>
                  <a:lnTo>
                    <a:pt x="1678" y="190"/>
                  </a:lnTo>
                  <a:lnTo>
                    <a:pt x="1690" y="195"/>
                  </a:lnTo>
                  <a:lnTo>
                    <a:pt x="1697" y="189"/>
                  </a:lnTo>
                  <a:lnTo>
                    <a:pt x="1699" y="186"/>
                  </a:lnTo>
                  <a:lnTo>
                    <a:pt x="1702" y="179"/>
                  </a:lnTo>
                  <a:lnTo>
                    <a:pt x="1702" y="173"/>
                  </a:lnTo>
                  <a:lnTo>
                    <a:pt x="1698" y="166"/>
                  </a:lnTo>
                  <a:lnTo>
                    <a:pt x="1696" y="162"/>
                  </a:lnTo>
                  <a:lnTo>
                    <a:pt x="1695" y="161"/>
                  </a:lnTo>
                  <a:lnTo>
                    <a:pt x="1693" y="161"/>
                  </a:lnTo>
                  <a:lnTo>
                    <a:pt x="1693" y="156"/>
                  </a:lnTo>
                  <a:lnTo>
                    <a:pt x="1696" y="154"/>
                  </a:lnTo>
                  <a:lnTo>
                    <a:pt x="1699" y="149"/>
                  </a:lnTo>
                  <a:lnTo>
                    <a:pt x="1701" y="149"/>
                  </a:lnTo>
                  <a:lnTo>
                    <a:pt x="1705" y="153"/>
                  </a:lnTo>
                  <a:lnTo>
                    <a:pt x="1706" y="154"/>
                  </a:lnTo>
                  <a:lnTo>
                    <a:pt x="1723" y="149"/>
                  </a:lnTo>
                  <a:lnTo>
                    <a:pt x="1727" y="147"/>
                  </a:lnTo>
                  <a:lnTo>
                    <a:pt x="1733" y="138"/>
                  </a:lnTo>
                  <a:lnTo>
                    <a:pt x="1734" y="137"/>
                  </a:lnTo>
                  <a:lnTo>
                    <a:pt x="1735" y="132"/>
                  </a:lnTo>
                  <a:lnTo>
                    <a:pt x="1736" y="131"/>
                  </a:lnTo>
                  <a:lnTo>
                    <a:pt x="1737" y="129"/>
                  </a:lnTo>
                  <a:lnTo>
                    <a:pt x="1740" y="129"/>
                  </a:lnTo>
                  <a:lnTo>
                    <a:pt x="1745" y="128"/>
                  </a:lnTo>
                  <a:lnTo>
                    <a:pt x="1743" y="128"/>
                  </a:lnTo>
                  <a:lnTo>
                    <a:pt x="1742" y="127"/>
                  </a:lnTo>
                  <a:lnTo>
                    <a:pt x="1742" y="124"/>
                  </a:lnTo>
                  <a:lnTo>
                    <a:pt x="1743" y="122"/>
                  </a:lnTo>
                  <a:lnTo>
                    <a:pt x="1743" y="113"/>
                  </a:lnTo>
                  <a:lnTo>
                    <a:pt x="1742" y="112"/>
                  </a:lnTo>
                  <a:lnTo>
                    <a:pt x="1743" y="109"/>
                  </a:lnTo>
                  <a:lnTo>
                    <a:pt x="1742" y="107"/>
                  </a:lnTo>
                  <a:lnTo>
                    <a:pt x="1741" y="103"/>
                  </a:lnTo>
                  <a:lnTo>
                    <a:pt x="1739" y="98"/>
                  </a:lnTo>
                  <a:lnTo>
                    <a:pt x="1736" y="95"/>
                  </a:lnTo>
                  <a:lnTo>
                    <a:pt x="1734" y="97"/>
                  </a:lnTo>
                  <a:lnTo>
                    <a:pt x="1734" y="103"/>
                  </a:lnTo>
                  <a:lnTo>
                    <a:pt x="1735" y="103"/>
                  </a:lnTo>
                  <a:lnTo>
                    <a:pt x="1734" y="105"/>
                  </a:lnTo>
                  <a:lnTo>
                    <a:pt x="1732" y="104"/>
                  </a:lnTo>
                  <a:lnTo>
                    <a:pt x="1729" y="104"/>
                  </a:lnTo>
                  <a:lnTo>
                    <a:pt x="1728" y="101"/>
                  </a:lnTo>
                  <a:lnTo>
                    <a:pt x="1728" y="85"/>
                  </a:lnTo>
                  <a:lnTo>
                    <a:pt x="1727" y="82"/>
                  </a:lnTo>
                  <a:lnTo>
                    <a:pt x="1727" y="80"/>
                  </a:lnTo>
                  <a:lnTo>
                    <a:pt x="1726" y="78"/>
                  </a:lnTo>
                  <a:lnTo>
                    <a:pt x="1722" y="74"/>
                  </a:lnTo>
                  <a:lnTo>
                    <a:pt x="1722" y="69"/>
                  </a:lnTo>
                  <a:lnTo>
                    <a:pt x="1721" y="68"/>
                  </a:lnTo>
                  <a:lnTo>
                    <a:pt x="1717" y="63"/>
                  </a:lnTo>
                  <a:lnTo>
                    <a:pt x="1716" y="63"/>
                  </a:lnTo>
                  <a:lnTo>
                    <a:pt x="1715" y="57"/>
                  </a:lnTo>
                  <a:lnTo>
                    <a:pt x="1712" y="55"/>
                  </a:lnTo>
                  <a:lnTo>
                    <a:pt x="1712" y="51"/>
                  </a:lnTo>
                  <a:lnTo>
                    <a:pt x="1709" y="48"/>
                  </a:lnTo>
                  <a:lnTo>
                    <a:pt x="1710" y="45"/>
                  </a:lnTo>
                  <a:lnTo>
                    <a:pt x="1710" y="42"/>
                  </a:lnTo>
                  <a:lnTo>
                    <a:pt x="1711" y="39"/>
                  </a:lnTo>
                  <a:lnTo>
                    <a:pt x="1714" y="37"/>
                  </a:lnTo>
                  <a:lnTo>
                    <a:pt x="1732" y="37"/>
                  </a:lnTo>
                  <a:lnTo>
                    <a:pt x="1732" y="32"/>
                  </a:lnTo>
                  <a:lnTo>
                    <a:pt x="1730" y="31"/>
                  </a:lnTo>
                  <a:lnTo>
                    <a:pt x="1730" y="29"/>
                  </a:lnTo>
                  <a:lnTo>
                    <a:pt x="1732" y="29"/>
                  </a:lnTo>
                  <a:lnTo>
                    <a:pt x="1733" y="30"/>
                  </a:lnTo>
                  <a:lnTo>
                    <a:pt x="1734" y="30"/>
                  </a:lnTo>
                  <a:lnTo>
                    <a:pt x="1734" y="27"/>
                  </a:lnTo>
                  <a:lnTo>
                    <a:pt x="1733" y="27"/>
                  </a:lnTo>
                  <a:lnTo>
                    <a:pt x="1733" y="18"/>
                  </a:lnTo>
                  <a:lnTo>
                    <a:pt x="1734" y="17"/>
                  </a:lnTo>
                  <a:lnTo>
                    <a:pt x="1736" y="15"/>
                  </a:lnTo>
                  <a:lnTo>
                    <a:pt x="1742" y="13"/>
                  </a:lnTo>
                  <a:lnTo>
                    <a:pt x="1745" y="13"/>
                  </a:lnTo>
                  <a:lnTo>
                    <a:pt x="1747" y="15"/>
                  </a:lnTo>
                  <a:lnTo>
                    <a:pt x="1748" y="15"/>
                  </a:lnTo>
                  <a:lnTo>
                    <a:pt x="1749" y="13"/>
                  </a:lnTo>
                  <a:lnTo>
                    <a:pt x="1751" y="13"/>
                  </a:lnTo>
                  <a:lnTo>
                    <a:pt x="1751" y="15"/>
                  </a:lnTo>
                  <a:lnTo>
                    <a:pt x="1752" y="17"/>
                  </a:lnTo>
                  <a:lnTo>
                    <a:pt x="1759" y="18"/>
                  </a:lnTo>
                  <a:lnTo>
                    <a:pt x="1762" y="21"/>
                  </a:lnTo>
                  <a:lnTo>
                    <a:pt x="1778" y="25"/>
                  </a:lnTo>
                  <a:lnTo>
                    <a:pt x="1784" y="26"/>
                  </a:lnTo>
                  <a:lnTo>
                    <a:pt x="1784" y="1480"/>
                  </a:lnTo>
                  <a:lnTo>
                    <a:pt x="1783" y="1480"/>
                  </a:lnTo>
                  <a:lnTo>
                    <a:pt x="1782" y="1479"/>
                  </a:lnTo>
                  <a:lnTo>
                    <a:pt x="1780" y="1479"/>
                  </a:lnTo>
                  <a:lnTo>
                    <a:pt x="1780" y="1475"/>
                  </a:lnTo>
                  <a:lnTo>
                    <a:pt x="1778" y="1475"/>
                  </a:lnTo>
                  <a:lnTo>
                    <a:pt x="1778" y="1476"/>
                  </a:lnTo>
                  <a:lnTo>
                    <a:pt x="1777" y="1476"/>
                  </a:lnTo>
                  <a:lnTo>
                    <a:pt x="1776" y="1475"/>
                  </a:lnTo>
                  <a:lnTo>
                    <a:pt x="1772" y="1475"/>
                  </a:lnTo>
                  <a:lnTo>
                    <a:pt x="1772" y="1477"/>
                  </a:lnTo>
                  <a:lnTo>
                    <a:pt x="1771" y="1477"/>
                  </a:lnTo>
                  <a:lnTo>
                    <a:pt x="1771" y="1479"/>
                  </a:lnTo>
                  <a:lnTo>
                    <a:pt x="1770" y="1479"/>
                  </a:lnTo>
                  <a:lnTo>
                    <a:pt x="1768" y="1477"/>
                  </a:lnTo>
                  <a:lnTo>
                    <a:pt x="1768" y="1475"/>
                  </a:lnTo>
                  <a:lnTo>
                    <a:pt x="1766" y="1475"/>
                  </a:lnTo>
                  <a:lnTo>
                    <a:pt x="1765" y="1474"/>
                  </a:lnTo>
                  <a:lnTo>
                    <a:pt x="1764" y="1471"/>
                  </a:lnTo>
                  <a:lnTo>
                    <a:pt x="1760" y="1470"/>
                  </a:lnTo>
                  <a:lnTo>
                    <a:pt x="1759" y="1470"/>
                  </a:lnTo>
                  <a:lnTo>
                    <a:pt x="1758" y="1471"/>
                  </a:lnTo>
                  <a:lnTo>
                    <a:pt x="1758" y="1473"/>
                  </a:lnTo>
                  <a:lnTo>
                    <a:pt x="1757" y="1474"/>
                  </a:lnTo>
                  <a:lnTo>
                    <a:pt x="1754" y="1474"/>
                  </a:lnTo>
                  <a:lnTo>
                    <a:pt x="1754" y="1475"/>
                  </a:lnTo>
                  <a:lnTo>
                    <a:pt x="1755" y="1477"/>
                  </a:lnTo>
                  <a:lnTo>
                    <a:pt x="1755" y="1480"/>
                  </a:lnTo>
                  <a:lnTo>
                    <a:pt x="1754" y="1481"/>
                  </a:lnTo>
                  <a:lnTo>
                    <a:pt x="1754" y="1482"/>
                  </a:lnTo>
                  <a:lnTo>
                    <a:pt x="1753" y="1481"/>
                  </a:lnTo>
                  <a:lnTo>
                    <a:pt x="1753" y="1480"/>
                  </a:lnTo>
                  <a:lnTo>
                    <a:pt x="1752" y="1480"/>
                  </a:lnTo>
                  <a:lnTo>
                    <a:pt x="1752" y="1479"/>
                  </a:lnTo>
                  <a:lnTo>
                    <a:pt x="1746" y="1479"/>
                  </a:lnTo>
                  <a:lnTo>
                    <a:pt x="1745" y="1480"/>
                  </a:lnTo>
                  <a:lnTo>
                    <a:pt x="1745" y="1483"/>
                  </a:lnTo>
                  <a:lnTo>
                    <a:pt x="1749" y="1483"/>
                  </a:lnTo>
                  <a:lnTo>
                    <a:pt x="1749" y="1485"/>
                  </a:lnTo>
                  <a:lnTo>
                    <a:pt x="1751" y="1486"/>
                  </a:lnTo>
                  <a:lnTo>
                    <a:pt x="1752" y="1486"/>
                  </a:lnTo>
                  <a:lnTo>
                    <a:pt x="1754" y="1488"/>
                  </a:lnTo>
                  <a:lnTo>
                    <a:pt x="1754" y="1489"/>
                  </a:lnTo>
                  <a:lnTo>
                    <a:pt x="1751" y="1493"/>
                  </a:lnTo>
                  <a:lnTo>
                    <a:pt x="1751" y="1495"/>
                  </a:lnTo>
                  <a:lnTo>
                    <a:pt x="1748" y="1495"/>
                  </a:lnTo>
                  <a:lnTo>
                    <a:pt x="1748" y="1496"/>
                  </a:lnTo>
                  <a:lnTo>
                    <a:pt x="1747" y="1496"/>
                  </a:lnTo>
                  <a:lnTo>
                    <a:pt x="1747" y="1500"/>
                  </a:lnTo>
                  <a:lnTo>
                    <a:pt x="1746" y="1501"/>
                  </a:lnTo>
                  <a:lnTo>
                    <a:pt x="1741" y="1499"/>
                  </a:lnTo>
                  <a:lnTo>
                    <a:pt x="1741" y="1501"/>
                  </a:lnTo>
                  <a:lnTo>
                    <a:pt x="1742" y="1502"/>
                  </a:lnTo>
                  <a:lnTo>
                    <a:pt x="1747" y="1502"/>
                  </a:lnTo>
                  <a:lnTo>
                    <a:pt x="1749" y="1504"/>
                  </a:lnTo>
                  <a:lnTo>
                    <a:pt x="1751" y="1505"/>
                  </a:lnTo>
                  <a:lnTo>
                    <a:pt x="1751" y="1506"/>
                  </a:lnTo>
                  <a:lnTo>
                    <a:pt x="1752" y="1506"/>
                  </a:lnTo>
                  <a:lnTo>
                    <a:pt x="1758" y="1507"/>
                  </a:lnTo>
                  <a:lnTo>
                    <a:pt x="1759" y="1507"/>
                  </a:lnTo>
                  <a:lnTo>
                    <a:pt x="1761" y="1505"/>
                  </a:lnTo>
                  <a:lnTo>
                    <a:pt x="1767" y="1505"/>
                  </a:lnTo>
                  <a:lnTo>
                    <a:pt x="1768" y="1506"/>
                  </a:lnTo>
                  <a:lnTo>
                    <a:pt x="1768" y="1510"/>
                  </a:lnTo>
                  <a:lnTo>
                    <a:pt x="1762" y="1516"/>
                  </a:lnTo>
                  <a:lnTo>
                    <a:pt x="1761" y="1516"/>
                  </a:lnTo>
                  <a:lnTo>
                    <a:pt x="1759" y="1513"/>
                  </a:lnTo>
                  <a:lnTo>
                    <a:pt x="1759" y="1511"/>
                  </a:lnTo>
                  <a:lnTo>
                    <a:pt x="1758" y="1511"/>
                  </a:lnTo>
                  <a:lnTo>
                    <a:pt x="1757" y="1510"/>
                  </a:lnTo>
                  <a:lnTo>
                    <a:pt x="1755" y="1511"/>
                  </a:lnTo>
                  <a:lnTo>
                    <a:pt x="1754" y="1513"/>
                  </a:lnTo>
                  <a:lnTo>
                    <a:pt x="1754" y="1516"/>
                  </a:lnTo>
                  <a:lnTo>
                    <a:pt x="1752" y="1518"/>
                  </a:lnTo>
                  <a:lnTo>
                    <a:pt x="1752" y="1523"/>
                  </a:lnTo>
                  <a:lnTo>
                    <a:pt x="1753" y="1525"/>
                  </a:lnTo>
                  <a:lnTo>
                    <a:pt x="1754" y="1526"/>
                  </a:lnTo>
                  <a:lnTo>
                    <a:pt x="1760" y="1526"/>
                  </a:lnTo>
                  <a:lnTo>
                    <a:pt x="1761" y="1528"/>
                  </a:lnTo>
                  <a:lnTo>
                    <a:pt x="1766" y="1531"/>
                  </a:lnTo>
                  <a:lnTo>
                    <a:pt x="1768" y="1531"/>
                  </a:lnTo>
                  <a:lnTo>
                    <a:pt x="1773" y="1529"/>
                  </a:lnTo>
                  <a:lnTo>
                    <a:pt x="1778" y="1533"/>
                  </a:lnTo>
                  <a:lnTo>
                    <a:pt x="1780" y="1535"/>
                  </a:lnTo>
                  <a:lnTo>
                    <a:pt x="1784" y="1536"/>
                  </a:lnTo>
                  <a:lnTo>
                    <a:pt x="1784" y="1550"/>
                  </a:lnTo>
                  <a:lnTo>
                    <a:pt x="1782" y="1548"/>
                  </a:lnTo>
                  <a:lnTo>
                    <a:pt x="1773" y="1548"/>
                  </a:lnTo>
                  <a:lnTo>
                    <a:pt x="1772" y="1549"/>
                  </a:lnTo>
                  <a:lnTo>
                    <a:pt x="1770" y="1549"/>
                  </a:lnTo>
                  <a:lnTo>
                    <a:pt x="1765" y="1544"/>
                  </a:lnTo>
                  <a:lnTo>
                    <a:pt x="1764" y="1544"/>
                  </a:lnTo>
                  <a:lnTo>
                    <a:pt x="1761" y="1547"/>
                  </a:lnTo>
                  <a:lnTo>
                    <a:pt x="1757" y="1547"/>
                  </a:lnTo>
                  <a:lnTo>
                    <a:pt x="1755" y="1545"/>
                  </a:lnTo>
                  <a:lnTo>
                    <a:pt x="1752" y="1545"/>
                  </a:lnTo>
                  <a:lnTo>
                    <a:pt x="1749" y="1548"/>
                  </a:lnTo>
                  <a:lnTo>
                    <a:pt x="1745" y="1548"/>
                  </a:lnTo>
                  <a:lnTo>
                    <a:pt x="1748" y="1551"/>
                  </a:lnTo>
                  <a:lnTo>
                    <a:pt x="1741" y="1559"/>
                  </a:lnTo>
                  <a:lnTo>
                    <a:pt x="1740" y="1559"/>
                  </a:lnTo>
                  <a:lnTo>
                    <a:pt x="1739" y="1561"/>
                  </a:lnTo>
                  <a:lnTo>
                    <a:pt x="1739" y="1562"/>
                  </a:lnTo>
                  <a:lnTo>
                    <a:pt x="1736" y="1562"/>
                  </a:lnTo>
                  <a:lnTo>
                    <a:pt x="1735" y="1563"/>
                  </a:lnTo>
                  <a:lnTo>
                    <a:pt x="1733" y="1565"/>
                  </a:lnTo>
                  <a:lnTo>
                    <a:pt x="1732" y="1567"/>
                  </a:lnTo>
                  <a:lnTo>
                    <a:pt x="1732" y="1569"/>
                  </a:lnTo>
                  <a:lnTo>
                    <a:pt x="1733" y="1569"/>
                  </a:lnTo>
                  <a:lnTo>
                    <a:pt x="1733" y="1571"/>
                  </a:lnTo>
                  <a:lnTo>
                    <a:pt x="1734" y="1572"/>
                  </a:lnTo>
                  <a:lnTo>
                    <a:pt x="1737" y="1572"/>
                  </a:lnTo>
                  <a:lnTo>
                    <a:pt x="1737" y="1579"/>
                  </a:lnTo>
                  <a:lnTo>
                    <a:pt x="1739" y="1580"/>
                  </a:lnTo>
                  <a:lnTo>
                    <a:pt x="1742" y="1581"/>
                  </a:lnTo>
                  <a:lnTo>
                    <a:pt x="1743" y="1581"/>
                  </a:lnTo>
                  <a:lnTo>
                    <a:pt x="1743" y="1587"/>
                  </a:lnTo>
                  <a:lnTo>
                    <a:pt x="1745" y="1588"/>
                  </a:lnTo>
                  <a:lnTo>
                    <a:pt x="1747" y="1592"/>
                  </a:lnTo>
                  <a:lnTo>
                    <a:pt x="1741" y="1598"/>
                  </a:lnTo>
                  <a:lnTo>
                    <a:pt x="1740" y="1598"/>
                  </a:lnTo>
                  <a:lnTo>
                    <a:pt x="1736" y="1600"/>
                  </a:lnTo>
                  <a:lnTo>
                    <a:pt x="1735" y="1600"/>
                  </a:lnTo>
                  <a:lnTo>
                    <a:pt x="1734" y="1604"/>
                  </a:lnTo>
                  <a:lnTo>
                    <a:pt x="1732" y="1605"/>
                  </a:lnTo>
                  <a:lnTo>
                    <a:pt x="1724" y="1605"/>
                  </a:lnTo>
                  <a:lnTo>
                    <a:pt x="1721" y="1606"/>
                  </a:lnTo>
                  <a:lnTo>
                    <a:pt x="1718" y="1609"/>
                  </a:lnTo>
                  <a:lnTo>
                    <a:pt x="1712" y="1616"/>
                  </a:lnTo>
                  <a:lnTo>
                    <a:pt x="1704" y="1616"/>
                  </a:lnTo>
                  <a:lnTo>
                    <a:pt x="1703" y="1617"/>
                  </a:lnTo>
                  <a:lnTo>
                    <a:pt x="1703" y="1619"/>
                  </a:lnTo>
                  <a:lnTo>
                    <a:pt x="1705" y="1624"/>
                  </a:lnTo>
                  <a:lnTo>
                    <a:pt x="1706" y="1624"/>
                  </a:lnTo>
                  <a:lnTo>
                    <a:pt x="1708" y="1625"/>
                  </a:lnTo>
                  <a:lnTo>
                    <a:pt x="1709" y="1624"/>
                  </a:lnTo>
                  <a:lnTo>
                    <a:pt x="1709" y="1623"/>
                  </a:lnTo>
                  <a:lnTo>
                    <a:pt x="1711" y="1623"/>
                  </a:lnTo>
                  <a:lnTo>
                    <a:pt x="1715" y="1627"/>
                  </a:lnTo>
                  <a:lnTo>
                    <a:pt x="1722" y="1628"/>
                  </a:lnTo>
                  <a:lnTo>
                    <a:pt x="1723" y="1630"/>
                  </a:lnTo>
                  <a:lnTo>
                    <a:pt x="1723" y="1631"/>
                  </a:lnTo>
                  <a:lnTo>
                    <a:pt x="1722" y="1631"/>
                  </a:lnTo>
                  <a:lnTo>
                    <a:pt x="1722" y="1634"/>
                  </a:lnTo>
                  <a:lnTo>
                    <a:pt x="1721" y="1634"/>
                  </a:lnTo>
                  <a:lnTo>
                    <a:pt x="1718" y="1636"/>
                  </a:lnTo>
                  <a:lnTo>
                    <a:pt x="1718" y="1637"/>
                  </a:lnTo>
                  <a:lnTo>
                    <a:pt x="1720" y="1639"/>
                  </a:lnTo>
                  <a:lnTo>
                    <a:pt x="1724" y="1639"/>
                  </a:lnTo>
                  <a:lnTo>
                    <a:pt x="1724" y="1641"/>
                  </a:lnTo>
                  <a:lnTo>
                    <a:pt x="1726" y="1641"/>
                  </a:lnTo>
                  <a:lnTo>
                    <a:pt x="1742" y="1642"/>
                  </a:lnTo>
                  <a:lnTo>
                    <a:pt x="1742" y="1645"/>
                  </a:lnTo>
                  <a:lnTo>
                    <a:pt x="1743" y="1646"/>
                  </a:lnTo>
                  <a:lnTo>
                    <a:pt x="1743" y="1647"/>
                  </a:lnTo>
                  <a:lnTo>
                    <a:pt x="1747" y="1651"/>
                  </a:lnTo>
                  <a:lnTo>
                    <a:pt x="1749" y="1651"/>
                  </a:lnTo>
                  <a:lnTo>
                    <a:pt x="1752" y="1652"/>
                  </a:lnTo>
                  <a:lnTo>
                    <a:pt x="1758" y="1652"/>
                  </a:lnTo>
                  <a:lnTo>
                    <a:pt x="1759" y="1653"/>
                  </a:lnTo>
                  <a:lnTo>
                    <a:pt x="1759" y="1652"/>
                  </a:lnTo>
                  <a:lnTo>
                    <a:pt x="1760" y="1652"/>
                  </a:lnTo>
                  <a:lnTo>
                    <a:pt x="1762" y="1653"/>
                  </a:lnTo>
                  <a:lnTo>
                    <a:pt x="1764" y="1654"/>
                  </a:lnTo>
                  <a:lnTo>
                    <a:pt x="1766" y="1654"/>
                  </a:lnTo>
                  <a:lnTo>
                    <a:pt x="1766" y="1655"/>
                  </a:lnTo>
                  <a:lnTo>
                    <a:pt x="1768" y="1661"/>
                  </a:lnTo>
                  <a:lnTo>
                    <a:pt x="1771" y="1664"/>
                  </a:lnTo>
                  <a:lnTo>
                    <a:pt x="1773" y="1665"/>
                  </a:lnTo>
                  <a:lnTo>
                    <a:pt x="1773" y="1666"/>
                  </a:lnTo>
                  <a:lnTo>
                    <a:pt x="1771" y="1666"/>
                  </a:lnTo>
                  <a:lnTo>
                    <a:pt x="1768" y="1668"/>
                  </a:lnTo>
                  <a:lnTo>
                    <a:pt x="1767" y="1672"/>
                  </a:lnTo>
                  <a:lnTo>
                    <a:pt x="1765" y="1683"/>
                  </a:lnTo>
                  <a:lnTo>
                    <a:pt x="1765" y="1685"/>
                  </a:lnTo>
                  <a:lnTo>
                    <a:pt x="1764" y="1691"/>
                  </a:lnTo>
                  <a:lnTo>
                    <a:pt x="1764" y="1694"/>
                  </a:lnTo>
                  <a:lnTo>
                    <a:pt x="1762" y="1696"/>
                  </a:lnTo>
                  <a:lnTo>
                    <a:pt x="1761" y="1697"/>
                  </a:lnTo>
                  <a:lnTo>
                    <a:pt x="1749" y="1702"/>
                  </a:lnTo>
                  <a:lnTo>
                    <a:pt x="1737" y="1705"/>
                  </a:lnTo>
                  <a:lnTo>
                    <a:pt x="1734" y="1705"/>
                  </a:lnTo>
                  <a:lnTo>
                    <a:pt x="1716" y="1704"/>
                  </a:lnTo>
                  <a:lnTo>
                    <a:pt x="1714" y="1703"/>
                  </a:lnTo>
                  <a:lnTo>
                    <a:pt x="1712" y="1702"/>
                  </a:lnTo>
                  <a:lnTo>
                    <a:pt x="1711" y="1700"/>
                  </a:lnTo>
                  <a:lnTo>
                    <a:pt x="1710" y="1698"/>
                  </a:lnTo>
                  <a:lnTo>
                    <a:pt x="1710" y="1696"/>
                  </a:lnTo>
                  <a:lnTo>
                    <a:pt x="1709" y="1694"/>
                  </a:lnTo>
                  <a:lnTo>
                    <a:pt x="1706" y="1692"/>
                  </a:lnTo>
                  <a:lnTo>
                    <a:pt x="1704" y="1692"/>
                  </a:lnTo>
                  <a:lnTo>
                    <a:pt x="1703" y="1694"/>
                  </a:lnTo>
                  <a:lnTo>
                    <a:pt x="1702" y="1694"/>
                  </a:lnTo>
                  <a:lnTo>
                    <a:pt x="1702" y="1695"/>
                  </a:lnTo>
                  <a:lnTo>
                    <a:pt x="1701" y="1698"/>
                  </a:lnTo>
                  <a:lnTo>
                    <a:pt x="1699" y="1700"/>
                  </a:lnTo>
                  <a:lnTo>
                    <a:pt x="1699" y="1701"/>
                  </a:lnTo>
                  <a:lnTo>
                    <a:pt x="1701" y="1703"/>
                  </a:lnTo>
                  <a:lnTo>
                    <a:pt x="1699" y="1704"/>
                  </a:lnTo>
                  <a:lnTo>
                    <a:pt x="1699" y="1705"/>
                  </a:lnTo>
                  <a:lnTo>
                    <a:pt x="1697" y="1708"/>
                  </a:lnTo>
                  <a:lnTo>
                    <a:pt x="1696" y="1711"/>
                  </a:lnTo>
                  <a:lnTo>
                    <a:pt x="1693" y="1714"/>
                  </a:lnTo>
                  <a:lnTo>
                    <a:pt x="1690" y="1714"/>
                  </a:lnTo>
                  <a:lnTo>
                    <a:pt x="1687" y="1715"/>
                  </a:lnTo>
                  <a:lnTo>
                    <a:pt x="1685" y="1717"/>
                  </a:lnTo>
                  <a:lnTo>
                    <a:pt x="1684" y="1717"/>
                  </a:lnTo>
                  <a:lnTo>
                    <a:pt x="1681" y="1716"/>
                  </a:lnTo>
                  <a:lnTo>
                    <a:pt x="1680" y="1715"/>
                  </a:lnTo>
                  <a:lnTo>
                    <a:pt x="1680" y="1714"/>
                  </a:lnTo>
                  <a:lnTo>
                    <a:pt x="1681" y="1713"/>
                  </a:lnTo>
                  <a:lnTo>
                    <a:pt x="1685" y="1713"/>
                  </a:lnTo>
                  <a:lnTo>
                    <a:pt x="1685" y="1710"/>
                  </a:lnTo>
                  <a:lnTo>
                    <a:pt x="1683" y="1709"/>
                  </a:lnTo>
                  <a:lnTo>
                    <a:pt x="1681" y="1709"/>
                  </a:lnTo>
                  <a:lnTo>
                    <a:pt x="1680" y="1708"/>
                  </a:lnTo>
                  <a:lnTo>
                    <a:pt x="1678" y="1708"/>
                  </a:lnTo>
                  <a:lnTo>
                    <a:pt x="1673" y="1709"/>
                  </a:lnTo>
                  <a:lnTo>
                    <a:pt x="1671" y="1707"/>
                  </a:lnTo>
                  <a:lnTo>
                    <a:pt x="1671" y="1705"/>
                  </a:lnTo>
                  <a:lnTo>
                    <a:pt x="1670" y="1705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3" y="1701"/>
                  </a:lnTo>
                  <a:lnTo>
                    <a:pt x="1652" y="1700"/>
                  </a:lnTo>
                  <a:lnTo>
                    <a:pt x="1652" y="1697"/>
                  </a:lnTo>
                  <a:lnTo>
                    <a:pt x="1647" y="1697"/>
                  </a:lnTo>
                  <a:lnTo>
                    <a:pt x="1647" y="1696"/>
                  </a:lnTo>
                  <a:lnTo>
                    <a:pt x="1646" y="1695"/>
                  </a:lnTo>
                  <a:lnTo>
                    <a:pt x="1647" y="1692"/>
                  </a:lnTo>
                  <a:lnTo>
                    <a:pt x="1643" y="1692"/>
                  </a:lnTo>
                  <a:lnTo>
                    <a:pt x="1642" y="1691"/>
                  </a:lnTo>
                  <a:lnTo>
                    <a:pt x="1642" y="1688"/>
                  </a:lnTo>
                  <a:lnTo>
                    <a:pt x="1643" y="1688"/>
                  </a:lnTo>
                  <a:lnTo>
                    <a:pt x="1643" y="1686"/>
                  </a:lnTo>
                  <a:lnTo>
                    <a:pt x="1644" y="1685"/>
                  </a:lnTo>
                  <a:lnTo>
                    <a:pt x="1644" y="1682"/>
                  </a:lnTo>
                  <a:lnTo>
                    <a:pt x="1643" y="1679"/>
                  </a:lnTo>
                  <a:lnTo>
                    <a:pt x="1641" y="1679"/>
                  </a:lnTo>
                  <a:lnTo>
                    <a:pt x="1636" y="1678"/>
                  </a:lnTo>
                  <a:lnTo>
                    <a:pt x="1635" y="1678"/>
                  </a:lnTo>
                  <a:lnTo>
                    <a:pt x="1635" y="1676"/>
                  </a:lnTo>
                  <a:lnTo>
                    <a:pt x="1633" y="1673"/>
                  </a:lnTo>
                  <a:lnTo>
                    <a:pt x="1630" y="1673"/>
                  </a:lnTo>
                  <a:lnTo>
                    <a:pt x="1628" y="1676"/>
                  </a:lnTo>
                  <a:lnTo>
                    <a:pt x="1628" y="1677"/>
                  </a:lnTo>
                  <a:lnTo>
                    <a:pt x="1627" y="1678"/>
                  </a:lnTo>
                  <a:lnTo>
                    <a:pt x="1627" y="1679"/>
                  </a:lnTo>
                  <a:lnTo>
                    <a:pt x="1625" y="1679"/>
                  </a:lnTo>
                  <a:lnTo>
                    <a:pt x="1624" y="1678"/>
                  </a:lnTo>
                  <a:lnTo>
                    <a:pt x="1623" y="1678"/>
                  </a:lnTo>
                  <a:lnTo>
                    <a:pt x="1623" y="1677"/>
                  </a:lnTo>
                  <a:lnTo>
                    <a:pt x="1618" y="1677"/>
                  </a:lnTo>
                  <a:lnTo>
                    <a:pt x="1617" y="1678"/>
                  </a:lnTo>
                  <a:lnTo>
                    <a:pt x="1616" y="1677"/>
                  </a:lnTo>
                  <a:lnTo>
                    <a:pt x="1616" y="1676"/>
                  </a:lnTo>
                  <a:lnTo>
                    <a:pt x="1612" y="1676"/>
                  </a:lnTo>
                  <a:lnTo>
                    <a:pt x="1610" y="1674"/>
                  </a:lnTo>
                  <a:lnTo>
                    <a:pt x="1609" y="1674"/>
                  </a:lnTo>
                  <a:lnTo>
                    <a:pt x="1609" y="1677"/>
                  </a:lnTo>
                  <a:lnTo>
                    <a:pt x="1608" y="1678"/>
                  </a:lnTo>
                  <a:lnTo>
                    <a:pt x="1608" y="1689"/>
                  </a:lnTo>
                  <a:lnTo>
                    <a:pt x="1606" y="1690"/>
                  </a:lnTo>
                  <a:lnTo>
                    <a:pt x="1602" y="1689"/>
                  </a:lnTo>
                  <a:lnTo>
                    <a:pt x="1599" y="1689"/>
                  </a:lnTo>
                  <a:lnTo>
                    <a:pt x="1599" y="1690"/>
                  </a:lnTo>
                  <a:lnTo>
                    <a:pt x="1598" y="1691"/>
                  </a:lnTo>
                  <a:lnTo>
                    <a:pt x="1598" y="1692"/>
                  </a:lnTo>
                  <a:lnTo>
                    <a:pt x="1594" y="1692"/>
                  </a:lnTo>
                  <a:lnTo>
                    <a:pt x="1592" y="1690"/>
                  </a:lnTo>
                  <a:lnTo>
                    <a:pt x="1591" y="1690"/>
                  </a:lnTo>
                  <a:lnTo>
                    <a:pt x="1591" y="1689"/>
                  </a:lnTo>
                  <a:lnTo>
                    <a:pt x="1590" y="1688"/>
                  </a:lnTo>
                  <a:lnTo>
                    <a:pt x="1590" y="1685"/>
                  </a:lnTo>
                  <a:lnTo>
                    <a:pt x="1588" y="1684"/>
                  </a:lnTo>
                  <a:lnTo>
                    <a:pt x="1588" y="1683"/>
                  </a:lnTo>
                  <a:lnTo>
                    <a:pt x="1587" y="1683"/>
                  </a:lnTo>
                  <a:lnTo>
                    <a:pt x="1586" y="1682"/>
                  </a:lnTo>
                  <a:lnTo>
                    <a:pt x="1585" y="1682"/>
                  </a:lnTo>
                  <a:lnTo>
                    <a:pt x="1585" y="1678"/>
                  </a:lnTo>
                  <a:lnTo>
                    <a:pt x="1584" y="1677"/>
                  </a:lnTo>
                  <a:lnTo>
                    <a:pt x="1584" y="1676"/>
                  </a:lnTo>
                  <a:lnTo>
                    <a:pt x="1583" y="1677"/>
                  </a:lnTo>
                  <a:lnTo>
                    <a:pt x="1578" y="1679"/>
                  </a:lnTo>
                  <a:lnTo>
                    <a:pt x="1574" y="1678"/>
                  </a:lnTo>
                  <a:lnTo>
                    <a:pt x="1573" y="1678"/>
                  </a:lnTo>
                  <a:lnTo>
                    <a:pt x="1572" y="1679"/>
                  </a:lnTo>
                  <a:lnTo>
                    <a:pt x="1569" y="1679"/>
                  </a:lnTo>
                  <a:lnTo>
                    <a:pt x="1567" y="1678"/>
                  </a:lnTo>
                  <a:lnTo>
                    <a:pt x="1563" y="1678"/>
                  </a:lnTo>
                  <a:lnTo>
                    <a:pt x="1563" y="1680"/>
                  </a:lnTo>
                  <a:lnTo>
                    <a:pt x="1565" y="1683"/>
                  </a:lnTo>
                  <a:lnTo>
                    <a:pt x="1565" y="1685"/>
                  </a:lnTo>
                  <a:lnTo>
                    <a:pt x="1563" y="1685"/>
                  </a:lnTo>
                  <a:lnTo>
                    <a:pt x="1561" y="1684"/>
                  </a:lnTo>
                  <a:lnTo>
                    <a:pt x="1560" y="1684"/>
                  </a:lnTo>
                  <a:lnTo>
                    <a:pt x="1556" y="1678"/>
                  </a:lnTo>
                  <a:lnTo>
                    <a:pt x="1555" y="1678"/>
                  </a:lnTo>
                  <a:lnTo>
                    <a:pt x="1553" y="1680"/>
                  </a:lnTo>
                  <a:lnTo>
                    <a:pt x="1553" y="1685"/>
                  </a:lnTo>
                  <a:lnTo>
                    <a:pt x="1550" y="1685"/>
                  </a:lnTo>
                  <a:lnTo>
                    <a:pt x="1549" y="1686"/>
                  </a:lnTo>
                  <a:lnTo>
                    <a:pt x="1549" y="1690"/>
                  </a:lnTo>
                  <a:lnTo>
                    <a:pt x="1548" y="1691"/>
                  </a:lnTo>
                  <a:lnTo>
                    <a:pt x="1546" y="1691"/>
                  </a:lnTo>
                  <a:lnTo>
                    <a:pt x="1542" y="1689"/>
                  </a:lnTo>
                  <a:lnTo>
                    <a:pt x="1541" y="1689"/>
                  </a:lnTo>
                  <a:lnTo>
                    <a:pt x="1541" y="1691"/>
                  </a:lnTo>
                  <a:lnTo>
                    <a:pt x="1538" y="1700"/>
                  </a:lnTo>
                  <a:lnTo>
                    <a:pt x="1538" y="1701"/>
                  </a:lnTo>
                  <a:lnTo>
                    <a:pt x="1531" y="1707"/>
                  </a:lnTo>
                  <a:lnTo>
                    <a:pt x="1525" y="1710"/>
                  </a:lnTo>
                  <a:lnTo>
                    <a:pt x="1522" y="1714"/>
                  </a:lnTo>
                  <a:lnTo>
                    <a:pt x="1521" y="1714"/>
                  </a:lnTo>
                  <a:lnTo>
                    <a:pt x="1518" y="1713"/>
                  </a:lnTo>
                  <a:lnTo>
                    <a:pt x="1517" y="1711"/>
                  </a:lnTo>
                  <a:lnTo>
                    <a:pt x="1517" y="1710"/>
                  </a:lnTo>
                  <a:lnTo>
                    <a:pt x="1515" y="1709"/>
                  </a:lnTo>
                  <a:lnTo>
                    <a:pt x="1513" y="1708"/>
                  </a:lnTo>
                  <a:lnTo>
                    <a:pt x="1513" y="1707"/>
                  </a:lnTo>
                  <a:lnTo>
                    <a:pt x="1512" y="1705"/>
                  </a:lnTo>
                  <a:lnTo>
                    <a:pt x="1507" y="1705"/>
                  </a:lnTo>
                  <a:lnTo>
                    <a:pt x="1507" y="1707"/>
                  </a:lnTo>
                  <a:lnTo>
                    <a:pt x="1506" y="1705"/>
                  </a:lnTo>
                  <a:lnTo>
                    <a:pt x="1505" y="1705"/>
                  </a:lnTo>
                  <a:lnTo>
                    <a:pt x="1496" y="1696"/>
                  </a:lnTo>
                  <a:lnTo>
                    <a:pt x="1496" y="1692"/>
                  </a:lnTo>
                  <a:lnTo>
                    <a:pt x="1494" y="1691"/>
                  </a:lnTo>
                  <a:lnTo>
                    <a:pt x="1488" y="1689"/>
                  </a:lnTo>
                  <a:lnTo>
                    <a:pt x="1485" y="1685"/>
                  </a:lnTo>
                  <a:lnTo>
                    <a:pt x="1481" y="1683"/>
                  </a:lnTo>
                  <a:lnTo>
                    <a:pt x="1480" y="1682"/>
                  </a:lnTo>
                  <a:lnTo>
                    <a:pt x="1479" y="1682"/>
                  </a:lnTo>
                  <a:lnTo>
                    <a:pt x="1478" y="1680"/>
                  </a:lnTo>
                  <a:lnTo>
                    <a:pt x="1478" y="1682"/>
                  </a:lnTo>
                  <a:lnTo>
                    <a:pt x="1474" y="1682"/>
                  </a:lnTo>
                  <a:lnTo>
                    <a:pt x="1473" y="1683"/>
                  </a:lnTo>
                  <a:lnTo>
                    <a:pt x="1473" y="1686"/>
                  </a:lnTo>
                  <a:lnTo>
                    <a:pt x="1472" y="1688"/>
                  </a:lnTo>
                  <a:lnTo>
                    <a:pt x="1473" y="1689"/>
                  </a:lnTo>
                  <a:lnTo>
                    <a:pt x="1475" y="1689"/>
                  </a:lnTo>
                  <a:lnTo>
                    <a:pt x="1478" y="1690"/>
                  </a:lnTo>
                  <a:lnTo>
                    <a:pt x="1478" y="1694"/>
                  </a:lnTo>
                  <a:lnTo>
                    <a:pt x="1476" y="1695"/>
                  </a:lnTo>
                  <a:lnTo>
                    <a:pt x="1476" y="1696"/>
                  </a:lnTo>
                  <a:lnTo>
                    <a:pt x="1478" y="1697"/>
                  </a:lnTo>
                  <a:lnTo>
                    <a:pt x="1478" y="1702"/>
                  </a:lnTo>
                  <a:lnTo>
                    <a:pt x="1479" y="1707"/>
                  </a:lnTo>
                  <a:lnTo>
                    <a:pt x="1479" y="1709"/>
                  </a:lnTo>
                  <a:lnTo>
                    <a:pt x="1478" y="1711"/>
                  </a:lnTo>
                  <a:lnTo>
                    <a:pt x="1475" y="1714"/>
                  </a:lnTo>
                  <a:lnTo>
                    <a:pt x="1473" y="1714"/>
                  </a:lnTo>
                  <a:lnTo>
                    <a:pt x="1472" y="1715"/>
                  </a:lnTo>
                  <a:lnTo>
                    <a:pt x="1470" y="1715"/>
                  </a:lnTo>
                  <a:lnTo>
                    <a:pt x="1467" y="1711"/>
                  </a:lnTo>
                  <a:lnTo>
                    <a:pt x="1467" y="1709"/>
                  </a:lnTo>
                  <a:lnTo>
                    <a:pt x="1466" y="1708"/>
                  </a:lnTo>
                  <a:lnTo>
                    <a:pt x="1467" y="1707"/>
                  </a:lnTo>
                  <a:lnTo>
                    <a:pt x="1467" y="1704"/>
                  </a:lnTo>
                  <a:lnTo>
                    <a:pt x="1468" y="1703"/>
                  </a:lnTo>
                  <a:lnTo>
                    <a:pt x="1468" y="1698"/>
                  </a:lnTo>
                  <a:lnTo>
                    <a:pt x="1470" y="1695"/>
                  </a:lnTo>
                  <a:lnTo>
                    <a:pt x="1470" y="1692"/>
                  </a:lnTo>
                  <a:lnTo>
                    <a:pt x="1468" y="1692"/>
                  </a:lnTo>
                  <a:lnTo>
                    <a:pt x="1468" y="1691"/>
                  </a:lnTo>
                  <a:lnTo>
                    <a:pt x="1467" y="1691"/>
                  </a:lnTo>
                  <a:lnTo>
                    <a:pt x="1467" y="1690"/>
                  </a:lnTo>
                  <a:lnTo>
                    <a:pt x="1463" y="1690"/>
                  </a:lnTo>
                  <a:lnTo>
                    <a:pt x="1462" y="1689"/>
                  </a:lnTo>
                  <a:lnTo>
                    <a:pt x="1461" y="1689"/>
                  </a:lnTo>
                  <a:lnTo>
                    <a:pt x="1461" y="1688"/>
                  </a:lnTo>
                  <a:lnTo>
                    <a:pt x="1459" y="1685"/>
                  </a:lnTo>
                  <a:lnTo>
                    <a:pt x="1457" y="1685"/>
                  </a:lnTo>
                  <a:lnTo>
                    <a:pt x="1456" y="1683"/>
                  </a:lnTo>
                  <a:lnTo>
                    <a:pt x="1456" y="1680"/>
                  </a:lnTo>
                  <a:lnTo>
                    <a:pt x="1455" y="1678"/>
                  </a:lnTo>
                  <a:lnTo>
                    <a:pt x="1455" y="1677"/>
                  </a:lnTo>
                  <a:lnTo>
                    <a:pt x="1454" y="1676"/>
                  </a:lnTo>
                  <a:lnTo>
                    <a:pt x="1451" y="1676"/>
                  </a:lnTo>
                  <a:lnTo>
                    <a:pt x="1451" y="1674"/>
                  </a:lnTo>
                  <a:lnTo>
                    <a:pt x="1450" y="1672"/>
                  </a:lnTo>
                  <a:lnTo>
                    <a:pt x="1449" y="1672"/>
                  </a:lnTo>
                  <a:lnTo>
                    <a:pt x="1447" y="1670"/>
                  </a:lnTo>
                  <a:lnTo>
                    <a:pt x="1444" y="1671"/>
                  </a:lnTo>
                  <a:lnTo>
                    <a:pt x="1436" y="1668"/>
                  </a:lnTo>
                  <a:lnTo>
                    <a:pt x="1436" y="1667"/>
                  </a:lnTo>
                  <a:lnTo>
                    <a:pt x="1435" y="1666"/>
                  </a:lnTo>
                  <a:lnTo>
                    <a:pt x="1435" y="1665"/>
                  </a:lnTo>
                  <a:lnTo>
                    <a:pt x="1432" y="1662"/>
                  </a:lnTo>
                  <a:lnTo>
                    <a:pt x="1434" y="1661"/>
                  </a:lnTo>
                  <a:lnTo>
                    <a:pt x="1434" y="1660"/>
                  </a:lnTo>
                  <a:lnTo>
                    <a:pt x="1432" y="1659"/>
                  </a:lnTo>
                  <a:lnTo>
                    <a:pt x="1434" y="1659"/>
                  </a:lnTo>
                  <a:lnTo>
                    <a:pt x="1434" y="1657"/>
                  </a:lnTo>
                  <a:lnTo>
                    <a:pt x="1431" y="1655"/>
                  </a:lnTo>
                  <a:lnTo>
                    <a:pt x="1428" y="1653"/>
                  </a:lnTo>
                  <a:lnTo>
                    <a:pt x="1426" y="1653"/>
                  </a:lnTo>
                  <a:lnTo>
                    <a:pt x="1425" y="1651"/>
                  </a:lnTo>
                  <a:lnTo>
                    <a:pt x="1424" y="1649"/>
                  </a:lnTo>
                  <a:lnTo>
                    <a:pt x="1417" y="1649"/>
                  </a:lnTo>
                  <a:lnTo>
                    <a:pt x="1417" y="1648"/>
                  </a:lnTo>
                  <a:lnTo>
                    <a:pt x="1414" y="1648"/>
                  </a:lnTo>
                  <a:lnTo>
                    <a:pt x="1414" y="1651"/>
                  </a:lnTo>
                  <a:lnTo>
                    <a:pt x="1410" y="1649"/>
                  </a:lnTo>
                  <a:lnTo>
                    <a:pt x="1409" y="1651"/>
                  </a:lnTo>
                  <a:lnTo>
                    <a:pt x="1407" y="1651"/>
                  </a:lnTo>
                  <a:lnTo>
                    <a:pt x="1407" y="1652"/>
                  </a:lnTo>
                  <a:lnTo>
                    <a:pt x="1406" y="1652"/>
                  </a:lnTo>
                  <a:lnTo>
                    <a:pt x="1406" y="1653"/>
                  </a:lnTo>
                  <a:lnTo>
                    <a:pt x="1405" y="1652"/>
                  </a:lnTo>
                  <a:lnTo>
                    <a:pt x="1403" y="1652"/>
                  </a:lnTo>
                  <a:lnTo>
                    <a:pt x="1404" y="1651"/>
                  </a:lnTo>
                  <a:lnTo>
                    <a:pt x="1403" y="1649"/>
                  </a:lnTo>
                  <a:lnTo>
                    <a:pt x="1400" y="1651"/>
                  </a:lnTo>
                  <a:lnTo>
                    <a:pt x="1400" y="1649"/>
                  </a:lnTo>
                  <a:lnTo>
                    <a:pt x="1399" y="1649"/>
                  </a:lnTo>
                  <a:lnTo>
                    <a:pt x="1399" y="1648"/>
                  </a:lnTo>
                  <a:lnTo>
                    <a:pt x="1398" y="1649"/>
                  </a:lnTo>
                  <a:lnTo>
                    <a:pt x="1398" y="1651"/>
                  </a:lnTo>
                  <a:lnTo>
                    <a:pt x="1395" y="1651"/>
                  </a:lnTo>
                  <a:lnTo>
                    <a:pt x="1395" y="1652"/>
                  </a:lnTo>
                  <a:lnTo>
                    <a:pt x="1388" y="1652"/>
                  </a:lnTo>
                  <a:lnTo>
                    <a:pt x="1387" y="1651"/>
                  </a:lnTo>
                  <a:lnTo>
                    <a:pt x="1387" y="1649"/>
                  </a:lnTo>
                  <a:lnTo>
                    <a:pt x="1386" y="1649"/>
                  </a:lnTo>
                  <a:lnTo>
                    <a:pt x="1386" y="1648"/>
                  </a:lnTo>
                  <a:lnTo>
                    <a:pt x="1385" y="1643"/>
                  </a:lnTo>
                  <a:lnTo>
                    <a:pt x="1381" y="1636"/>
                  </a:lnTo>
                  <a:lnTo>
                    <a:pt x="1381" y="1634"/>
                  </a:lnTo>
                  <a:lnTo>
                    <a:pt x="1380" y="1631"/>
                  </a:lnTo>
                  <a:lnTo>
                    <a:pt x="1379" y="1630"/>
                  </a:lnTo>
                  <a:lnTo>
                    <a:pt x="1379" y="1631"/>
                  </a:lnTo>
                  <a:lnTo>
                    <a:pt x="1376" y="1634"/>
                  </a:lnTo>
                  <a:lnTo>
                    <a:pt x="1373" y="1634"/>
                  </a:lnTo>
                  <a:lnTo>
                    <a:pt x="1372" y="1635"/>
                  </a:lnTo>
                  <a:lnTo>
                    <a:pt x="1370" y="1637"/>
                  </a:lnTo>
                  <a:lnTo>
                    <a:pt x="1369" y="1639"/>
                  </a:lnTo>
                  <a:lnTo>
                    <a:pt x="1364" y="1639"/>
                  </a:lnTo>
                  <a:lnTo>
                    <a:pt x="1364" y="1637"/>
                  </a:lnTo>
                  <a:lnTo>
                    <a:pt x="1361" y="1637"/>
                  </a:lnTo>
                  <a:lnTo>
                    <a:pt x="1358" y="1640"/>
                  </a:lnTo>
                  <a:lnTo>
                    <a:pt x="1356" y="1643"/>
                  </a:lnTo>
                  <a:lnTo>
                    <a:pt x="1356" y="1645"/>
                  </a:lnTo>
                  <a:lnTo>
                    <a:pt x="1357" y="1647"/>
                  </a:lnTo>
                  <a:lnTo>
                    <a:pt x="1357" y="1649"/>
                  </a:lnTo>
                  <a:lnTo>
                    <a:pt x="1352" y="1652"/>
                  </a:lnTo>
                  <a:lnTo>
                    <a:pt x="1351" y="1653"/>
                  </a:lnTo>
                  <a:lnTo>
                    <a:pt x="1350" y="1651"/>
                  </a:lnTo>
                  <a:lnTo>
                    <a:pt x="1350" y="1648"/>
                  </a:lnTo>
                  <a:lnTo>
                    <a:pt x="1349" y="1647"/>
                  </a:lnTo>
                  <a:lnTo>
                    <a:pt x="1347" y="1647"/>
                  </a:lnTo>
                  <a:lnTo>
                    <a:pt x="1347" y="1648"/>
                  </a:lnTo>
                  <a:lnTo>
                    <a:pt x="1345" y="1649"/>
                  </a:lnTo>
                  <a:lnTo>
                    <a:pt x="1343" y="1651"/>
                  </a:lnTo>
                  <a:lnTo>
                    <a:pt x="1339" y="1652"/>
                  </a:lnTo>
                  <a:lnTo>
                    <a:pt x="1335" y="1649"/>
                  </a:lnTo>
                  <a:lnTo>
                    <a:pt x="1335" y="1648"/>
                  </a:lnTo>
                  <a:lnTo>
                    <a:pt x="1333" y="1647"/>
                  </a:lnTo>
                  <a:lnTo>
                    <a:pt x="1333" y="1646"/>
                  </a:lnTo>
                  <a:lnTo>
                    <a:pt x="1338" y="1646"/>
                  </a:lnTo>
                  <a:lnTo>
                    <a:pt x="1339" y="1645"/>
                  </a:lnTo>
                  <a:lnTo>
                    <a:pt x="1339" y="1640"/>
                  </a:lnTo>
                  <a:lnTo>
                    <a:pt x="1336" y="1640"/>
                  </a:lnTo>
                  <a:lnTo>
                    <a:pt x="1336" y="1639"/>
                  </a:lnTo>
                  <a:lnTo>
                    <a:pt x="1333" y="1636"/>
                  </a:lnTo>
                  <a:lnTo>
                    <a:pt x="1332" y="1637"/>
                  </a:lnTo>
                  <a:lnTo>
                    <a:pt x="1320" y="1637"/>
                  </a:lnTo>
                  <a:lnTo>
                    <a:pt x="1319" y="1636"/>
                  </a:lnTo>
                  <a:lnTo>
                    <a:pt x="1319" y="1635"/>
                  </a:lnTo>
                  <a:lnTo>
                    <a:pt x="1318" y="1634"/>
                  </a:lnTo>
                  <a:lnTo>
                    <a:pt x="1318" y="1633"/>
                  </a:lnTo>
                  <a:lnTo>
                    <a:pt x="1317" y="1633"/>
                  </a:lnTo>
                  <a:lnTo>
                    <a:pt x="1316" y="1631"/>
                  </a:lnTo>
                  <a:lnTo>
                    <a:pt x="1314" y="1631"/>
                  </a:lnTo>
                  <a:lnTo>
                    <a:pt x="1313" y="1633"/>
                  </a:lnTo>
                  <a:lnTo>
                    <a:pt x="1313" y="1635"/>
                  </a:lnTo>
                  <a:lnTo>
                    <a:pt x="1316" y="1641"/>
                  </a:lnTo>
                  <a:lnTo>
                    <a:pt x="1312" y="1645"/>
                  </a:lnTo>
                  <a:lnTo>
                    <a:pt x="1310" y="1645"/>
                  </a:lnTo>
                  <a:lnTo>
                    <a:pt x="1310" y="1642"/>
                  </a:lnTo>
                  <a:lnTo>
                    <a:pt x="1311" y="1642"/>
                  </a:lnTo>
                  <a:lnTo>
                    <a:pt x="1311" y="1641"/>
                  </a:lnTo>
                  <a:lnTo>
                    <a:pt x="1308" y="1641"/>
                  </a:lnTo>
                  <a:lnTo>
                    <a:pt x="1307" y="1640"/>
                  </a:lnTo>
                  <a:lnTo>
                    <a:pt x="1306" y="1640"/>
                  </a:lnTo>
                  <a:lnTo>
                    <a:pt x="1306" y="1643"/>
                  </a:lnTo>
                  <a:lnTo>
                    <a:pt x="1305" y="1643"/>
                  </a:lnTo>
                  <a:lnTo>
                    <a:pt x="1304" y="1645"/>
                  </a:lnTo>
                  <a:lnTo>
                    <a:pt x="1304" y="1652"/>
                  </a:lnTo>
                  <a:lnTo>
                    <a:pt x="1301" y="1652"/>
                  </a:lnTo>
                  <a:lnTo>
                    <a:pt x="1301" y="1654"/>
                  </a:lnTo>
                  <a:lnTo>
                    <a:pt x="1296" y="1654"/>
                  </a:lnTo>
                  <a:lnTo>
                    <a:pt x="1296" y="1655"/>
                  </a:lnTo>
                  <a:lnTo>
                    <a:pt x="1298" y="1655"/>
                  </a:lnTo>
                  <a:lnTo>
                    <a:pt x="1298" y="1657"/>
                  </a:lnTo>
                  <a:lnTo>
                    <a:pt x="1296" y="1657"/>
                  </a:lnTo>
                  <a:lnTo>
                    <a:pt x="1296" y="1658"/>
                  </a:lnTo>
                  <a:lnTo>
                    <a:pt x="1295" y="1658"/>
                  </a:lnTo>
                  <a:lnTo>
                    <a:pt x="1295" y="1659"/>
                  </a:lnTo>
                  <a:lnTo>
                    <a:pt x="1296" y="1660"/>
                  </a:lnTo>
                  <a:lnTo>
                    <a:pt x="1296" y="1661"/>
                  </a:lnTo>
                  <a:lnTo>
                    <a:pt x="1295" y="1662"/>
                  </a:lnTo>
                  <a:lnTo>
                    <a:pt x="1291" y="1665"/>
                  </a:lnTo>
                  <a:lnTo>
                    <a:pt x="1282" y="1666"/>
                  </a:lnTo>
                  <a:lnTo>
                    <a:pt x="1273" y="1676"/>
                  </a:lnTo>
                  <a:lnTo>
                    <a:pt x="1257" y="1676"/>
                  </a:lnTo>
                  <a:lnTo>
                    <a:pt x="1257" y="1677"/>
                  </a:lnTo>
                  <a:lnTo>
                    <a:pt x="1256" y="1678"/>
                  </a:lnTo>
                  <a:lnTo>
                    <a:pt x="1256" y="1682"/>
                  </a:lnTo>
                  <a:lnTo>
                    <a:pt x="1255" y="1683"/>
                  </a:lnTo>
                  <a:lnTo>
                    <a:pt x="1254" y="1685"/>
                  </a:lnTo>
                  <a:lnTo>
                    <a:pt x="1255" y="1686"/>
                  </a:lnTo>
                  <a:lnTo>
                    <a:pt x="1257" y="1691"/>
                  </a:lnTo>
                  <a:lnTo>
                    <a:pt x="1256" y="1694"/>
                  </a:lnTo>
                  <a:lnTo>
                    <a:pt x="1255" y="1695"/>
                  </a:lnTo>
                  <a:lnTo>
                    <a:pt x="1251" y="1696"/>
                  </a:lnTo>
                  <a:lnTo>
                    <a:pt x="1245" y="1697"/>
                  </a:lnTo>
                  <a:lnTo>
                    <a:pt x="1244" y="1700"/>
                  </a:lnTo>
                  <a:lnTo>
                    <a:pt x="1239" y="1704"/>
                  </a:lnTo>
                  <a:lnTo>
                    <a:pt x="1232" y="1710"/>
                  </a:lnTo>
                  <a:lnTo>
                    <a:pt x="1229" y="1710"/>
                  </a:lnTo>
                  <a:lnTo>
                    <a:pt x="1223" y="1707"/>
                  </a:lnTo>
                  <a:lnTo>
                    <a:pt x="1221" y="1707"/>
                  </a:lnTo>
                  <a:lnTo>
                    <a:pt x="1221" y="1708"/>
                  </a:lnTo>
                  <a:lnTo>
                    <a:pt x="1223" y="1709"/>
                  </a:lnTo>
                  <a:lnTo>
                    <a:pt x="1225" y="1709"/>
                  </a:lnTo>
                  <a:lnTo>
                    <a:pt x="1225" y="1711"/>
                  </a:lnTo>
                  <a:lnTo>
                    <a:pt x="1226" y="1713"/>
                  </a:lnTo>
                  <a:lnTo>
                    <a:pt x="1226" y="1727"/>
                  </a:lnTo>
                  <a:lnTo>
                    <a:pt x="1227" y="1732"/>
                  </a:lnTo>
                  <a:lnTo>
                    <a:pt x="1230" y="1735"/>
                  </a:lnTo>
                  <a:lnTo>
                    <a:pt x="1231" y="1738"/>
                  </a:lnTo>
                  <a:lnTo>
                    <a:pt x="1230" y="1740"/>
                  </a:lnTo>
                  <a:lnTo>
                    <a:pt x="1230" y="1741"/>
                  </a:lnTo>
                  <a:lnTo>
                    <a:pt x="1233" y="1743"/>
                  </a:lnTo>
                  <a:lnTo>
                    <a:pt x="1233" y="1744"/>
                  </a:lnTo>
                  <a:lnTo>
                    <a:pt x="1234" y="1745"/>
                  </a:lnTo>
                  <a:lnTo>
                    <a:pt x="1234" y="1748"/>
                  </a:lnTo>
                  <a:lnTo>
                    <a:pt x="1230" y="1753"/>
                  </a:lnTo>
                  <a:lnTo>
                    <a:pt x="1226" y="1756"/>
                  </a:lnTo>
                  <a:lnTo>
                    <a:pt x="1218" y="1759"/>
                  </a:lnTo>
                  <a:lnTo>
                    <a:pt x="1215" y="1762"/>
                  </a:lnTo>
                  <a:lnTo>
                    <a:pt x="1214" y="1762"/>
                  </a:lnTo>
                  <a:lnTo>
                    <a:pt x="1212" y="1760"/>
                  </a:lnTo>
                  <a:lnTo>
                    <a:pt x="1211" y="1758"/>
                  </a:lnTo>
                  <a:lnTo>
                    <a:pt x="1207" y="1758"/>
                  </a:lnTo>
                  <a:lnTo>
                    <a:pt x="1207" y="1757"/>
                  </a:lnTo>
                  <a:lnTo>
                    <a:pt x="1206" y="1756"/>
                  </a:lnTo>
                  <a:lnTo>
                    <a:pt x="1206" y="1754"/>
                  </a:lnTo>
                  <a:lnTo>
                    <a:pt x="1204" y="1752"/>
                  </a:lnTo>
                  <a:lnTo>
                    <a:pt x="1202" y="1750"/>
                  </a:lnTo>
                  <a:lnTo>
                    <a:pt x="1202" y="1747"/>
                  </a:lnTo>
                  <a:lnTo>
                    <a:pt x="1201" y="1746"/>
                  </a:lnTo>
                  <a:lnTo>
                    <a:pt x="1201" y="1744"/>
                  </a:lnTo>
                  <a:lnTo>
                    <a:pt x="1200" y="1743"/>
                  </a:lnTo>
                  <a:lnTo>
                    <a:pt x="1199" y="1740"/>
                  </a:lnTo>
                  <a:lnTo>
                    <a:pt x="1198" y="1740"/>
                  </a:lnTo>
                  <a:lnTo>
                    <a:pt x="1198" y="1738"/>
                  </a:lnTo>
                  <a:lnTo>
                    <a:pt x="1196" y="1738"/>
                  </a:lnTo>
                  <a:lnTo>
                    <a:pt x="1194" y="1733"/>
                  </a:lnTo>
                  <a:lnTo>
                    <a:pt x="1192" y="1732"/>
                  </a:lnTo>
                  <a:lnTo>
                    <a:pt x="1190" y="1731"/>
                  </a:lnTo>
                  <a:lnTo>
                    <a:pt x="1189" y="1728"/>
                  </a:lnTo>
                  <a:lnTo>
                    <a:pt x="1188" y="1728"/>
                  </a:lnTo>
                  <a:lnTo>
                    <a:pt x="1188" y="1727"/>
                  </a:lnTo>
                  <a:lnTo>
                    <a:pt x="1187" y="1727"/>
                  </a:lnTo>
                  <a:lnTo>
                    <a:pt x="1187" y="1726"/>
                  </a:lnTo>
                  <a:lnTo>
                    <a:pt x="1181" y="1720"/>
                  </a:lnTo>
                  <a:lnTo>
                    <a:pt x="1176" y="1720"/>
                  </a:lnTo>
                  <a:lnTo>
                    <a:pt x="1175" y="1722"/>
                  </a:lnTo>
                  <a:lnTo>
                    <a:pt x="1174" y="1723"/>
                  </a:lnTo>
                  <a:lnTo>
                    <a:pt x="1174" y="1725"/>
                  </a:lnTo>
                  <a:lnTo>
                    <a:pt x="1173" y="1727"/>
                  </a:lnTo>
                  <a:lnTo>
                    <a:pt x="1171" y="1728"/>
                  </a:lnTo>
                  <a:lnTo>
                    <a:pt x="1169" y="1729"/>
                  </a:lnTo>
                  <a:lnTo>
                    <a:pt x="1168" y="1729"/>
                  </a:lnTo>
                  <a:lnTo>
                    <a:pt x="1168" y="1733"/>
                  </a:lnTo>
                  <a:lnTo>
                    <a:pt x="1169" y="1733"/>
                  </a:lnTo>
                  <a:lnTo>
                    <a:pt x="1168" y="1734"/>
                  </a:lnTo>
                  <a:lnTo>
                    <a:pt x="1167" y="1737"/>
                  </a:lnTo>
                  <a:lnTo>
                    <a:pt x="1167" y="1739"/>
                  </a:lnTo>
                  <a:lnTo>
                    <a:pt x="1169" y="1743"/>
                  </a:lnTo>
                  <a:lnTo>
                    <a:pt x="1169" y="1745"/>
                  </a:lnTo>
                  <a:lnTo>
                    <a:pt x="1168" y="1746"/>
                  </a:lnTo>
                  <a:lnTo>
                    <a:pt x="1165" y="1750"/>
                  </a:lnTo>
                  <a:lnTo>
                    <a:pt x="1163" y="1752"/>
                  </a:lnTo>
                  <a:lnTo>
                    <a:pt x="1151" y="1758"/>
                  </a:lnTo>
                  <a:lnTo>
                    <a:pt x="1151" y="1760"/>
                  </a:lnTo>
                  <a:lnTo>
                    <a:pt x="1147" y="1777"/>
                  </a:lnTo>
                  <a:lnTo>
                    <a:pt x="1145" y="1793"/>
                  </a:lnTo>
                  <a:lnTo>
                    <a:pt x="1147" y="1794"/>
                  </a:lnTo>
                  <a:lnTo>
                    <a:pt x="1153" y="1799"/>
                  </a:lnTo>
                  <a:lnTo>
                    <a:pt x="1156" y="1801"/>
                  </a:lnTo>
                  <a:lnTo>
                    <a:pt x="1157" y="1805"/>
                  </a:lnTo>
                  <a:lnTo>
                    <a:pt x="1156" y="1808"/>
                  </a:lnTo>
                  <a:lnTo>
                    <a:pt x="1153" y="1811"/>
                  </a:lnTo>
                  <a:lnTo>
                    <a:pt x="1152" y="1814"/>
                  </a:lnTo>
                  <a:lnTo>
                    <a:pt x="1151" y="1814"/>
                  </a:lnTo>
                  <a:lnTo>
                    <a:pt x="1150" y="1815"/>
                  </a:lnTo>
                  <a:lnTo>
                    <a:pt x="1145" y="1818"/>
                  </a:lnTo>
                  <a:lnTo>
                    <a:pt x="1145" y="1820"/>
                  </a:lnTo>
                  <a:lnTo>
                    <a:pt x="1133" y="1851"/>
                  </a:lnTo>
                  <a:lnTo>
                    <a:pt x="1144" y="1856"/>
                  </a:lnTo>
                  <a:lnTo>
                    <a:pt x="1153" y="1860"/>
                  </a:lnTo>
                  <a:lnTo>
                    <a:pt x="1158" y="1861"/>
                  </a:lnTo>
                  <a:lnTo>
                    <a:pt x="1159" y="1861"/>
                  </a:lnTo>
                  <a:lnTo>
                    <a:pt x="1159" y="1863"/>
                  </a:lnTo>
                  <a:lnTo>
                    <a:pt x="1158" y="1864"/>
                  </a:lnTo>
                  <a:lnTo>
                    <a:pt x="1158" y="1866"/>
                  </a:lnTo>
                  <a:lnTo>
                    <a:pt x="1159" y="1867"/>
                  </a:lnTo>
                  <a:lnTo>
                    <a:pt x="1159" y="1873"/>
                  </a:lnTo>
                  <a:lnTo>
                    <a:pt x="1163" y="1873"/>
                  </a:lnTo>
                  <a:lnTo>
                    <a:pt x="1163" y="1874"/>
                  </a:lnTo>
                  <a:lnTo>
                    <a:pt x="1161" y="1876"/>
                  </a:lnTo>
                  <a:lnTo>
                    <a:pt x="1157" y="1877"/>
                  </a:lnTo>
                  <a:lnTo>
                    <a:pt x="1157" y="1880"/>
                  </a:lnTo>
                  <a:lnTo>
                    <a:pt x="1161" y="1883"/>
                  </a:lnTo>
                  <a:lnTo>
                    <a:pt x="1162" y="1886"/>
                  </a:lnTo>
                  <a:lnTo>
                    <a:pt x="1162" y="1887"/>
                  </a:lnTo>
                  <a:lnTo>
                    <a:pt x="1161" y="1887"/>
                  </a:lnTo>
                  <a:lnTo>
                    <a:pt x="1161" y="1888"/>
                  </a:lnTo>
                  <a:lnTo>
                    <a:pt x="1159" y="1889"/>
                  </a:lnTo>
                  <a:lnTo>
                    <a:pt x="1161" y="1889"/>
                  </a:lnTo>
                  <a:lnTo>
                    <a:pt x="1161" y="1891"/>
                  </a:lnTo>
                  <a:lnTo>
                    <a:pt x="1162" y="1892"/>
                  </a:lnTo>
                  <a:lnTo>
                    <a:pt x="1170" y="1898"/>
                  </a:lnTo>
                  <a:lnTo>
                    <a:pt x="1171" y="1897"/>
                  </a:lnTo>
                  <a:lnTo>
                    <a:pt x="1171" y="1888"/>
                  </a:lnTo>
                  <a:lnTo>
                    <a:pt x="1174" y="1888"/>
                  </a:lnTo>
                  <a:lnTo>
                    <a:pt x="1182" y="1893"/>
                  </a:lnTo>
                  <a:lnTo>
                    <a:pt x="1199" y="1892"/>
                  </a:lnTo>
                  <a:lnTo>
                    <a:pt x="1202" y="1893"/>
                  </a:lnTo>
                  <a:lnTo>
                    <a:pt x="1205" y="1895"/>
                  </a:lnTo>
                  <a:lnTo>
                    <a:pt x="1212" y="1910"/>
                  </a:lnTo>
                  <a:lnTo>
                    <a:pt x="1217" y="1915"/>
                  </a:lnTo>
                  <a:lnTo>
                    <a:pt x="1219" y="1915"/>
                  </a:lnTo>
                  <a:lnTo>
                    <a:pt x="1220" y="1916"/>
                  </a:lnTo>
                  <a:lnTo>
                    <a:pt x="1220" y="1917"/>
                  </a:lnTo>
                  <a:lnTo>
                    <a:pt x="1226" y="1934"/>
                  </a:lnTo>
                  <a:lnTo>
                    <a:pt x="1239" y="1954"/>
                  </a:lnTo>
                  <a:lnTo>
                    <a:pt x="1237" y="1957"/>
                  </a:lnTo>
                  <a:lnTo>
                    <a:pt x="1236" y="1959"/>
                  </a:lnTo>
                  <a:lnTo>
                    <a:pt x="1230" y="1960"/>
                  </a:lnTo>
                  <a:lnTo>
                    <a:pt x="1229" y="1959"/>
                  </a:lnTo>
                  <a:lnTo>
                    <a:pt x="1227" y="1956"/>
                  </a:lnTo>
                  <a:lnTo>
                    <a:pt x="1226" y="1956"/>
                  </a:lnTo>
                  <a:lnTo>
                    <a:pt x="1226" y="1955"/>
                  </a:lnTo>
                  <a:lnTo>
                    <a:pt x="1224" y="1954"/>
                  </a:lnTo>
                  <a:lnTo>
                    <a:pt x="1220" y="1955"/>
                  </a:lnTo>
                  <a:lnTo>
                    <a:pt x="1219" y="1956"/>
                  </a:lnTo>
                  <a:lnTo>
                    <a:pt x="1218" y="1960"/>
                  </a:lnTo>
                  <a:lnTo>
                    <a:pt x="1217" y="1961"/>
                  </a:lnTo>
                  <a:lnTo>
                    <a:pt x="1218" y="1961"/>
                  </a:lnTo>
                  <a:lnTo>
                    <a:pt x="1220" y="1963"/>
                  </a:lnTo>
                  <a:lnTo>
                    <a:pt x="1220" y="1965"/>
                  </a:lnTo>
                  <a:lnTo>
                    <a:pt x="1221" y="1965"/>
                  </a:lnTo>
                  <a:lnTo>
                    <a:pt x="1220" y="1967"/>
                  </a:lnTo>
                  <a:lnTo>
                    <a:pt x="1225" y="1967"/>
                  </a:lnTo>
                  <a:lnTo>
                    <a:pt x="1227" y="1968"/>
                  </a:lnTo>
                  <a:lnTo>
                    <a:pt x="1229" y="1968"/>
                  </a:lnTo>
                  <a:lnTo>
                    <a:pt x="1229" y="1969"/>
                  </a:lnTo>
                  <a:lnTo>
                    <a:pt x="1232" y="1972"/>
                  </a:lnTo>
                  <a:lnTo>
                    <a:pt x="1236" y="1972"/>
                  </a:lnTo>
                  <a:lnTo>
                    <a:pt x="1240" y="1977"/>
                  </a:lnTo>
                  <a:lnTo>
                    <a:pt x="1249" y="1981"/>
                  </a:lnTo>
                  <a:lnTo>
                    <a:pt x="1250" y="1984"/>
                  </a:lnTo>
                  <a:lnTo>
                    <a:pt x="1251" y="1985"/>
                  </a:lnTo>
                  <a:lnTo>
                    <a:pt x="1252" y="1985"/>
                  </a:lnTo>
                  <a:lnTo>
                    <a:pt x="1252" y="1986"/>
                  </a:lnTo>
                  <a:lnTo>
                    <a:pt x="1250" y="1986"/>
                  </a:lnTo>
                  <a:lnTo>
                    <a:pt x="1250" y="1985"/>
                  </a:lnTo>
                  <a:lnTo>
                    <a:pt x="1248" y="1985"/>
                  </a:lnTo>
                  <a:lnTo>
                    <a:pt x="1245" y="1983"/>
                  </a:lnTo>
                  <a:lnTo>
                    <a:pt x="1246" y="1981"/>
                  </a:lnTo>
                  <a:lnTo>
                    <a:pt x="1245" y="1981"/>
                  </a:lnTo>
                  <a:lnTo>
                    <a:pt x="1243" y="1984"/>
                  </a:lnTo>
                  <a:lnTo>
                    <a:pt x="1243" y="1985"/>
                  </a:lnTo>
                  <a:lnTo>
                    <a:pt x="1242" y="1985"/>
                  </a:lnTo>
                  <a:lnTo>
                    <a:pt x="1242" y="1986"/>
                  </a:lnTo>
                  <a:lnTo>
                    <a:pt x="1244" y="1986"/>
                  </a:lnTo>
                  <a:lnTo>
                    <a:pt x="1244" y="1992"/>
                  </a:lnTo>
                  <a:lnTo>
                    <a:pt x="1242" y="1990"/>
                  </a:lnTo>
                  <a:lnTo>
                    <a:pt x="1240" y="1990"/>
                  </a:lnTo>
                  <a:lnTo>
                    <a:pt x="1240" y="1991"/>
                  </a:lnTo>
                  <a:lnTo>
                    <a:pt x="1239" y="1991"/>
                  </a:lnTo>
                  <a:lnTo>
                    <a:pt x="1237" y="1992"/>
                  </a:lnTo>
                  <a:lnTo>
                    <a:pt x="1237" y="1996"/>
                  </a:lnTo>
                  <a:lnTo>
                    <a:pt x="1236" y="1996"/>
                  </a:lnTo>
                  <a:lnTo>
                    <a:pt x="1236" y="1993"/>
                  </a:lnTo>
                  <a:lnTo>
                    <a:pt x="1234" y="1992"/>
                  </a:lnTo>
                  <a:lnTo>
                    <a:pt x="1234" y="1995"/>
                  </a:lnTo>
                  <a:lnTo>
                    <a:pt x="1233" y="1993"/>
                  </a:lnTo>
                  <a:lnTo>
                    <a:pt x="1233" y="1996"/>
                  </a:lnTo>
                  <a:lnTo>
                    <a:pt x="1234" y="1997"/>
                  </a:lnTo>
                  <a:lnTo>
                    <a:pt x="1233" y="1997"/>
                  </a:lnTo>
                  <a:lnTo>
                    <a:pt x="1232" y="1996"/>
                  </a:lnTo>
                  <a:lnTo>
                    <a:pt x="1232" y="1998"/>
                  </a:lnTo>
                  <a:lnTo>
                    <a:pt x="1231" y="1998"/>
                  </a:lnTo>
                  <a:lnTo>
                    <a:pt x="1231" y="1997"/>
                  </a:lnTo>
                  <a:lnTo>
                    <a:pt x="1227" y="1993"/>
                  </a:lnTo>
                  <a:lnTo>
                    <a:pt x="1226" y="1995"/>
                  </a:lnTo>
                  <a:lnTo>
                    <a:pt x="1225" y="1995"/>
                  </a:lnTo>
                  <a:lnTo>
                    <a:pt x="1225" y="1996"/>
                  </a:lnTo>
                  <a:lnTo>
                    <a:pt x="1224" y="1996"/>
                  </a:lnTo>
                  <a:lnTo>
                    <a:pt x="1224" y="1997"/>
                  </a:lnTo>
                  <a:lnTo>
                    <a:pt x="1226" y="1997"/>
                  </a:lnTo>
                  <a:lnTo>
                    <a:pt x="1227" y="1999"/>
                  </a:lnTo>
                  <a:lnTo>
                    <a:pt x="1227" y="2002"/>
                  </a:lnTo>
                  <a:lnTo>
                    <a:pt x="1225" y="2002"/>
                  </a:lnTo>
                  <a:lnTo>
                    <a:pt x="1225" y="2004"/>
                  </a:lnTo>
                  <a:lnTo>
                    <a:pt x="1226" y="2003"/>
                  </a:lnTo>
                  <a:lnTo>
                    <a:pt x="1229" y="2003"/>
                  </a:lnTo>
                  <a:lnTo>
                    <a:pt x="1229" y="2008"/>
                  </a:lnTo>
                  <a:lnTo>
                    <a:pt x="1230" y="2010"/>
                  </a:lnTo>
                  <a:lnTo>
                    <a:pt x="1229" y="2011"/>
                  </a:lnTo>
                  <a:lnTo>
                    <a:pt x="1227" y="2011"/>
                  </a:lnTo>
                  <a:lnTo>
                    <a:pt x="1227" y="2012"/>
                  </a:lnTo>
                  <a:lnTo>
                    <a:pt x="1226" y="2011"/>
                  </a:lnTo>
                  <a:lnTo>
                    <a:pt x="1226" y="2009"/>
                  </a:lnTo>
                  <a:lnTo>
                    <a:pt x="1224" y="2006"/>
                  </a:lnTo>
                  <a:lnTo>
                    <a:pt x="1224" y="2005"/>
                  </a:lnTo>
                  <a:lnTo>
                    <a:pt x="1221" y="2003"/>
                  </a:lnTo>
                  <a:lnTo>
                    <a:pt x="1220" y="2003"/>
                  </a:lnTo>
                  <a:lnTo>
                    <a:pt x="1219" y="2004"/>
                  </a:lnTo>
                  <a:lnTo>
                    <a:pt x="1219" y="2005"/>
                  </a:lnTo>
                  <a:lnTo>
                    <a:pt x="1217" y="2005"/>
                  </a:lnTo>
                  <a:lnTo>
                    <a:pt x="1215" y="2006"/>
                  </a:lnTo>
                  <a:lnTo>
                    <a:pt x="1214" y="2009"/>
                  </a:lnTo>
                  <a:lnTo>
                    <a:pt x="1212" y="2009"/>
                  </a:lnTo>
                  <a:lnTo>
                    <a:pt x="1212" y="2010"/>
                  </a:lnTo>
                  <a:lnTo>
                    <a:pt x="1214" y="2010"/>
                  </a:lnTo>
                  <a:lnTo>
                    <a:pt x="1214" y="2011"/>
                  </a:lnTo>
                  <a:lnTo>
                    <a:pt x="1209" y="2011"/>
                  </a:lnTo>
                  <a:lnTo>
                    <a:pt x="1209" y="2014"/>
                  </a:lnTo>
                  <a:lnTo>
                    <a:pt x="1208" y="2015"/>
                  </a:lnTo>
                  <a:lnTo>
                    <a:pt x="1207" y="2015"/>
                  </a:lnTo>
                  <a:lnTo>
                    <a:pt x="1206" y="2016"/>
                  </a:lnTo>
                  <a:lnTo>
                    <a:pt x="1207" y="2016"/>
                  </a:lnTo>
                  <a:lnTo>
                    <a:pt x="1207" y="2018"/>
                  </a:lnTo>
                  <a:lnTo>
                    <a:pt x="1206" y="2018"/>
                  </a:lnTo>
                  <a:lnTo>
                    <a:pt x="1205" y="2017"/>
                  </a:lnTo>
                  <a:lnTo>
                    <a:pt x="1204" y="2017"/>
                  </a:lnTo>
                  <a:lnTo>
                    <a:pt x="1202" y="2018"/>
                  </a:lnTo>
                  <a:lnTo>
                    <a:pt x="1201" y="2016"/>
                  </a:lnTo>
                  <a:lnTo>
                    <a:pt x="1200" y="2016"/>
                  </a:lnTo>
                  <a:lnTo>
                    <a:pt x="1200" y="2017"/>
                  </a:lnTo>
                  <a:lnTo>
                    <a:pt x="1199" y="2017"/>
                  </a:lnTo>
                  <a:lnTo>
                    <a:pt x="1199" y="2018"/>
                  </a:lnTo>
                  <a:lnTo>
                    <a:pt x="1198" y="2018"/>
                  </a:lnTo>
                  <a:lnTo>
                    <a:pt x="1198" y="2020"/>
                  </a:lnTo>
                  <a:lnTo>
                    <a:pt x="1196" y="2018"/>
                  </a:lnTo>
                  <a:lnTo>
                    <a:pt x="1196" y="2017"/>
                  </a:lnTo>
                  <a:lnTo>
                    <a:pt x="1195" y="2017"/>
                  </a:lnTo>
                  <a:lnTo>
                    <a:pt x="1195" y="2018"/>
                  </a:lnTo>
                  <a:lnTo>
                    <a:pt x="1194" y="2018"/>
                  </a:lnTo>
                  <a:lnTo>
                    <a:pt x="1193" y="2020"/>
                  </a:lnTo>
                  <a:lnTo>
                    <a:pt x="1193" y="2018"/>
                  </a:lnTo>
                  <a:lnTo>
                    <a:pt x="1190" y="2018"/>
                  </a:lnTo>
                  <a:lnTo>
                    <a:pt x="1190" y="2024"/>
                  </a:lnTo>
                  <a:lnTo>
                    <a:pt x="1189" y="2026"/>
                  </a:lnTo>
                  <a:lnTo>
                    <a:pt x="1188" y="2022"/>
                  </a:lnTo>
                  <a:lnTo>
                    <a:pt x="1187" y="2022"/>
                  </a:lnTo>
                  <a:lnTo>
                    <a:pt x="1187" y="2020"/>
                  </a:lnTo>
                  <a:lnTo>
                    <a:pt x="1186" y="2020"/>
                  </a:lnTo>
                  <a:lnTo>
                    <a:pt x="1184" y="2018"/>
                  </a:lnTo>
                  <a:lnTo>
                    <a:pt x="1184" y="2020"/>
                  </a:lnTo>
                  <a:lnTo>
                    <a:pt x="1183" y="2020"/>
                  </a:lnTo>
                  <a:lnTo>
                    <a:pt x="1182" y="2018"/>
                  </a:lnTo>
                  <a:lnTo>
                    <a:pt x="1182" y="2016"/>
                  </a:lnTo>
                  <a:lnTo>
                    <a:pt x="1181" y="2016"/>
                  </a:lnTo>
                  <a:lnTo>
                    <a:pt x="1180" y="2015"/>
                  </a:lnTo>
                  <a:lnTo>
                    <a:pt x="1178" y="2015"/>
                  </a:lnTo>
                  <a:lnTo>
                    <a:pt x="1178" y="2017"/>
                  </a:lnTo>
                  <a:lnTo>
                    <a:pt x="1180" y="2017"/>
                  </a:lnTo>
                  <a:lnTo>
                    <a:pt x="1181" y="2018"/>
                  </a:lnTo>
                  <a:lnTo>
                    <a:pt x="1181" y="2023"/>
                  </a:lnTo>
                  <a:lnTo>
                    <a:pt x="1183" y="2024"/>
                  </a:lnTo>
                  <a:lnTo>
                    <a:pt x="1182" y="2026"/>
                  </a:lnTo>
                  <a:lnTo>
                    <a:pt x="1182" y="2028"/>
                  </a:lnTo>
                  <a:lnTo>
                    <a:pt x="1181" y="2028"/>
                  </a:lnTo>
                  <a:lnTo>
                    <a:pt x="1181" y="2027"/>
                  </a:lnTo>
                  <a:lnTo>
                    <a:pt x="1180" y="2026"/>
                  </a:lnTo>
                  <a:lnTo>
                    <a:pt x="1180" y="2024"/>
                  </a:lnTo>
                  <a:lnTo>
                    <a:pt x="1177" y="2022"/>
                  </a:lnTo>
                  <a:lnTo>
                    <a:pt x="1177" y="2021"/>
                  </a:lnTo>
                  <a:lnTo>
                    <a:pt x="1174" y="2021"/>
                  </a:lnTo>
                  <a:lnTo>
                    <a:pt x="1174" y="2018"/>
                  </a:lnTo>
                  <a:lnTo>
                    <a:pt x="1176" y="2018"/>
                  </a:lnTo>
                  <a:lnTo>
                    <a:pt x="1175" y="2017"/>
                  </a:lnTo>
                  <a:lnTo>
                    <a:pt x="1173" y="2017"/>
                  </a:lnTo>
                  <a:lnTo>
                    <a:pt x="1173" y="2016"/>
                  </a:lnTo>
                  <a:lnTo>
                    <a:pt x="1171" y="2016"/>
                  </a:lnTo>
                  <a:lnTo>
                    <a:pt x="1171" y="2017"/>
                  </a:lnTo>
                  <a:lnTo>
                    <a:pt x="1173" y="2018"/>
                  </a:lnTo>
                  <a:lnTo>
                    <a:pt x="1173" y="2021"/>
                  </a:lnTo>
                  <a:lnTo>
                    <a:pt x="1174" y="2021"/>
                  </a:lnTo>
                  <a:lnTo>
                    <a:pt x="1175" y="2022"/>
                  </a:lnTo>
                  <a:lnTo>
                    <a:pt x="1176" y="2022"/>
                  </a:lnTo>
                  <a:lnTo>
                    <a:pt x="1178" y="2024"/>
                  </a:lnTo>
                  <a:lnTo>
                    <a:pt x="1178" y="2029"/>
                  </a:lnTo>
                  <a:lnTo>
                    <a:pt x="1177" y="2029"/>
                  </a:lnTo>
                  <a:lnTo>
                    <a:pt x="1177" y="2028"/>
                  </a:lnTo>
                  <a:lnTo>
                    <a:pt x="1176" y="2027"/>
                  </a:lnTo>
                  <a:lnTo>
                    <a:pt x="1176" y="2028"/>
                  </a:lnTo>
                  <a:lnTo>
                    <a:pt x="1177" y="2030"/>
                  </a:lnTo>
                  <a:lnTo>
                    <a:pt x="1177" y="2032"/>
                  </a:lnTo>
                  <a:lnTo>
                    <a:pt x="1176" y="2033"/>
                  </a:lnTo>
                  <a:lnTo>
                    <a:pt x="1176" y="2035"/>
                  </a:lnTo>
                  <a:lnTo>
                    <a:pt x="1175" y="2036"/>
                  </a:lnTo>
                  <a:lnTo>
                    <a:pt x="1171" y="2036"/>
                  </a:lnTo>
                  <a:lnTo>
                    <a:pt x="1171" y="2038"/>
                  </a:lnTo>
                  <a:lnTo>
                    <a:pt x="1175" y="2038"/>
                  </a:lnTo>
                  <a:lnTo>
                    <a:pt x="1174" y="2039"/>
                  </a:lnTo>
                  <a:lnTo>
                    <a:pt x="1174" y="2040"/>
                  </a:lnTo>
                  <a:lnTo>
                    <a:pt x="1173" y="2040"/>
                  </a:lnTo>
                  <a:lnTo>
                    <a:pt x="1171" y="2042"/>
                  </a:lnTo>
                  <a:lnTo>
                    <a:pt x="1171" y="2049"/>
                  </a:lnTo>
                  <a:lnTo>
                    <a:pt x="1170" y="2051"/>
                  </a:lnTo>
                  <a:lnTo>
                    <a:pt x="1169" y="2049"/>
                  </a:lnTo>
                  <a:lnTo>
                    <a:pt x="1168" y="2049"/>
                  </a:lnTo>
                  <a:lnTo>
                    <a:pt x="1168" y="2051"/>
                  </a:lnTo>
                  <a:lnTo>
                    <a:pt x="1167" y="2052"/>
                  </a:lnTo>
                  <a:lnTo>
                    <a:pt x="1167" y="2054"/>
                  </a:lnTo>
                  <a:lnTo>
                    <a:pt x="1165" y="2057"/>
                  </a:lnTo>
                  <a:lnTo>
                    <a:pt x="1165" y="2058"/>
                  </a:lnTo>
                  <a:lnTo>
                    <a:pt x="1164" y="2059"/>
                  </a:lnTo>
                  <a:lnTo>
                    <a:pt x="1164" y="2063"/>
                  </a:lnTo>
                  <a:lnTo>
                    <a:pt x="1163" y="2064"/>
                  </a:lnTo>
                  <a:lnTo>
                    <a:pt x="1163" y="2063"/>
                  </a:lnTo>
                  <a:lnTo>
                    <a:pt x="1162" y="2064"/>
                  </a:lnTo>
                  <a:lnTo>
                    <a:pt x="1162" y="2065"/>
                  </a:lnTo>
                  <a:lnTo>
                    <a:pt x="1161" y="2066"/>
                  </a:lnTo>
                  <a:lnTo>
                    <a:pt x="1161" y="2065"/>
                  </a:lnTo>
                  <a:lnTo>
                    <a:pt x="1159" y="2064"/>
                  </a:lnTo>
                  <a:lnTo>
                    <a:pt x="1159" y="2070"/>
                  </a:lnTo>
                  <a:lnTo>
                    <a:pt x="1158" y="2072"/>
                  </a:lnTo>
                  <a:lnTo>
                    <a:pt x="1158" y="2075"/>
                  </a:lnTo>
                  <a:lnTo>
                    <a:pt x="1157" y="2073"/>
                  </a:lnTo>
                  <a:lnTo>
                    <a:pt x="1156" y="2071"/>
                  </a:lnTo>
                  <a:lnTo>
                    <a:pt x="1156" y="2067"/>
                  </a:lnTo>
                  <a:lnTo>
                    <a:pt x="1155" y="2066"/>
                  </a:lnTo>
                  <a:lnTo>
                    <a:pt x="1155" y="2071"/>
                  </a:lnTo>
                  <a:lnTo>
                    <a:pt x="1156" y="2071"/>
                  </a:lnTo>
                  <a:lnTo>
                    <a:pt x="1155" y="2072"/>
                  </a:lnTo>
                  <a:lnTo>
                    <a:pt x="1153" y="2075"/>
                  </a:lnTo>
                  <a:lnTo>
                    <a:pt x="1153" y="2076"/>
                  </a:lnTo>
                  <a:lnTo>
                    <a:pt x="1152" y="2075"/>
                  </a:lnTo>
                  <a:lnTo>
                    <a:pt x="1150" y="2076"/>
                  </a:lnTo>
                  <a:lnTo>
                    <a:pt x="1150" y="2077"/>
                  </a:lnTo>
                  <a:lnTo>
                    <a:pt x="1147" y="2079"/>
                  </a:lnTo>
                  <a:lnTo>
                    <a:pt x="1146" y="2079"/>
                  </a:lnTo>
                  <a:lnTo>
                    <a:pt x="1144" y="2082"/>
                  </a:lnTo>
                  <a:lnTo>
                    <a:pt x="1143" y="2082"/>
                  </a:lnTo>
                  <a:lnTo>
                    <a:pt x="1143" y="2089"/>
                  </a:lnTo>
                  <a:lnTo>
                    <a:pt x="1142" y="2089"/>
                  </a:lnTo>
                  <a:lnTo>
                    <a:pt x="1142" y="2091"/>
                  </a:lnTo>
                  <a:lnTo>
                    <a:pt x="1143" y="2094"/>
                  </a:lnTo>
                  <a:lnTo>
                    <a:pt x="1143" y="2095"/>
                  </a:lnTo>
                  <a:lnTo>
                    <a:pt x="1145" y="2097"/>
                  </a:lnTo>
                  <a:lnTo>
                    <a:pt x="1149" y="2097"/>
                  </a:lnTo>
                  <a:lnTo>
                    <a:pt x="1155" y="2098"/>
                  </a:lnTo>
                  <a:lnTo>
                    <a:pt x="1156" y="2100"/>
                  </a:lnTo>
                  <a:lnTo>
                    <a:pt x="1157" y="2100"/>
                  </a:lnTo>
                  <a:lnTo>
                    <a:pt x="1157" y="2101"/>
                  </a:lnTo>
                  <a:lnTo>
                    <a:pt x="1158" y="2104"/>
                  </a:lnTo>
                  <a:lnTo>
                    <a:pt x="1158" y="2106"/>
                  </a:lnTo>
                  <a:lnTo>
                    <a:pt x="1162" y="2109"/>
                  </a:lnTo>
                  <a:lnTo>
                    <a:pt x="1163" y="2109"/>
                  </a:lnTo>
                  <a:lnTo>
                    <a:pt x="1163" y="2108"/>
                  </a:lnTo>
                  <a:lnTo>
                    <a:pt x="1164" y="2107"/>
                  </a:lnTo>
                  <a:lnTo>
                    <a:pt x="1165" y="2108"/>
                  </a:lnTo>
                  <a:lnTo>
                    <a:pt x="1167" y="2110"/>
                  </a:lnTo>
                  <a:lnTo>
                    <a:pt x="1167" y="2115"/>
                  </a:lnTo>
                  <a:lnTo>
                    <a:pt x="1168" y="2118"/>
                  </a:lnTo>
                  <a:lnTo>
                    <a:pt x="1169" y="2119"/>
                  </a:lnTo>
                  <a:lnTo>
                    <a:pt x="1170" y="2119"/>
                  </a:lnTo>
                  <a:lnTo>
                    <a:pt x="1171" y="2124"/>
                  </a:lnTo>
                  <a:lnTo>
                    <a:pt x="1173" y="2125"/>
                  </a:lnTo>
                  <a:lnTo>
                    <a:pt x="1173" y="2127"/>
                  </a:lnTo>
                  <a:lnTo>
                    <a:pt x="1174" y="2128"/>
                  </a:lnTo>
                  <a:lnTo>
                    <a:pt x="1175" y="2128"/>
                  </a:lnTo>
                  <a:lnTo>
                    <a:pt x="1174" y="2129"/>
                  </a:lnTo>
                  <a:lnTo>
                    <a:pt x="1174" y="2131"/>
                  </a:lnTo>
                  <a:lnTo>
                    <a:pt x="1175" y="2131"/>
                  </a:lnTo>
                  <a:lnTo>
                    <a:pt x="1176" y="2132"/>
                  </a:lnTo>
                  <a:lnTo>
                    <a:pt x="1176" y="2134"/>
                  </a:lnTo>
                  <a:lnTo>
                    <a:pt x="1175" y="2134"/>
                  </a:lnTo>
                  <a:lnTo>
                    <a:pt x="1174" y="2135"/>
                  </a:lnTo>
                  <a:lnTo>
                    <a:pt x="1174" y="2139"/>
                  </a:lnTo>
                  <a:lnTo>
                    <a:pt x="1173" y="2140"/>
                  </a:lnTo>
                  <a:lnTo>
                    <a:pt x="1173" y="2141"/>
                  </a:lnTo>
                  <a:lnTo>
                    <a:pt x="1171" y="2144"/>
                  </a:lnTo>
                  <a:lnTo>
                    <a:pt x="1171" y="2143"/>
                  </a:lnTo>
                  <a:lnTo>
                    <a:pt x="1170" y="2143"/>
                  </a:lnTo>
                  <a:lnTo>
                    <a:pt x="1170" y="2145"/>
                  </a:lnTo>
                  <a:lnTo>
                    <a:pt x="1173" y="2147"/>
                  </a:lnTo>
                  <a:lnTo>
                    <a:pt x="1173" y="2150"/>
                  </a:lnTo>
                  <a:lnTo>
                    <a:pt x="1174" y="2149"/>
                  </a:lnTo>
                  <a:lnTo>
                    <a:pt x="1175" y="2146"/>
                  </a:lnTo>
                  <a:lnTo>
                    <a:pt x="1175" y="2140"/>
                  </a:lnTo>
                  <a:lnTo>
                    <a:pt x="1176" y="2140"/>
                  </a:lnTo>
                  <a:lnTo>
                    <a:pt x="1176" y="2137"/>
                  </a:lnTo>
                  <a:lnTo>
                    <a:pt x="1177" y="2135"/>
                  </a:lnTo>
                  <a:lnTo>
                    <a:pt x="1177" y="2129"/>
                  </a:lnTo>
                  <a:lnTo>
                    <a:pt x="1178" y="2128"/>
                  </a:lnTo>
                  <a:lnTo>
                    <a:pt x="1178" y="2127"/>
                  </a:lnTo>
                  <a:lnTo>
                    <a:pt x="1180" y="2126"/>
                  </a:lnTo>
                  <a:lnTo>
                    <a:pt x="1181" y="2126"/>
                  </a:lnTo>
                  <a:lnTo>
                    <a:pt x="1182" y="2127"/>
                  </a:lnTo>
                  <a:lnTo>
                    <a:pt x="1183" y="2127"/>
                  </a:lnTo>
                  <a:lnTo>
                    <a:pt x="1184" y="2128"/>
                  </a:lnTo>
                  <a:lnTo>
                    <a:pt x="1182" y="2131"/>
                  </a:lnTo>
                  <a:lnTo>
                    <a:pt x="1181" y="2134"/>
                  </a:lnTo>
                  <a:lnTo>
                    <a:pt x="1177" y="2143"/>
                  </a:lnTo>
                  <a:lnTo>
                    <a:pt x="1177" y="2149"/>
                  </a:lnTo>
                  <a:lnTo>
                    <a:pt x="1176" y="2152"/>
                  </a:lnTo>
                  <a:lnTo>
                    <a:pt x="1175" y="2155"/>
                  </a:lnTo>
                  <a:lnTo>
                    <a:pt x="1175" y="2157"/>
                  </a:lnTo>
                  <a:lnTo>
                    <a:pt x="1176" y="2158"/>
                  </a:lnTo>
                  <a:lnTo>
                    <a:pt x="1176" y="2159"/>
                  </a:lnTo>
                  <a:lnTo>
                    <a:pt x="1175" y="2161"/>
                  </a:lnTo>
                  <a:lnTo>
                    <a:pt x="1176" y="2162"/>
                  </a:lnTo>
                  <a:lnTo>
                    <a:pt x="1178" y="2159"/>
                  </a:lnTo>
                  <a:lnTo>
                    <a:pt x="1180" y="2159"/>
                  </a:lnTo>
                  <a:lnTo>
                    <a:pt x="1180" y="2162"/>
                  </a:lnTo>
                  <a:lnTo>
                    <a:pt x="1178" y="2163"/>
                  </a:lnTo>
                  <a:lnTo>
                    <a:pt x="1178" y="2164"/>
                  </a:lnTo>
                  <a:lnTo>
                    <a:pt x="1177" y="2164"/>
                  </a:lnTo>
                  <a:lnTo>
                    <a:pt x="1175" y="2167"/>
                  </a:lnTo>
                  <a:lnTo>
                    <a:pt x="1176" y="2168"/>
                  </a:lnTo>
                  <a:lnTo>
                    <a:pt x="1175" y="2169"/>
                  </a:lnTo>
                  <a:lnTo>
                    <a:pt x="1175" y="2171"/>
                  </a:lnTo>
                  <a:lnTo>
                    <a:pt x="1174" y="2172"/>
                  </a:lnTo>
                  <a:lnTo>
                    <a:pt x="1174" y="2174"/>
                  </a:lnTo>
                  <a:lnTo>
                    <a:pt x="1175" y="2177"/>
                  </a:lnTo>
                  <a:lnTo>
                    <a:pt x="1177" y="2181"/>
                  </a:lnTo>
                  <a:lnTo>
                    <a:pt x="1180" y="2182"/>
                  </a:lnTo>
                  <a:lnTo>
                    <a:pt x="1181" y="2183"/>
                  </a:lnTo>
                  <a:lnTo>
                    <a:pt x="1181" y="2184"/>
                  </a:lnTo>
                  <a:lnTo>
                    <a:pt x="1184" y="2187"/>
                  </a:lnTo>
                  <a:lnTo>
                    <a:pt x="1184" y="2189"/>
                  </a:lnTo>
                  <a:lnTo>
                    <a:pt x="1186" y="2192"/>
                  </a:lnTo>
                  <a:lnTo>
                    <a:pt x="1186" y="2198"/>
                  </a:lnTo>
                  <a:lnTo>
                    <a:pt x="1187" y="2200"/>
                  </a:lnTo>
                  <a:lnTo>
                    <a:pt x="1190" y="2201"/>
                  </a:lnTo>
                  <a:lnTo>
                    <a:pt x="1192" y="2202"/>
                  </a:lnTo>
                  <a:lnTo>
                    <a:pt x="1194" y="2208"/>
                  </a:lnTo>
                  <a:lnTo>
                    <a:pt x="1196" y="2212"/>
                  </a:lnTo>
                  <a:lnTo>
                    <a:pt x="1200" y="2215"/>
                  </a:lnTo>
                  <a:lnTo>
                    <a:pt x="1201" y="2215"/>
                  </a:lnTo>
                  <a:lnTo>
                    <a:pt x="1206" y="2226"/>
                  </a:lnTo>
                  <a:lnTo>
                    <a:pt x="1207" y="2227"/>
                  </a:lnTo>
                  <a:lnTo>
                    <a:pt x="1209" y="2229"/>
                  </a:lnTo>
                  <a:lnTo>
                    <a:pt x="1209" y="2230"/>
                  </a:lnTo>
                  <a:lnTo>
                    <a:pt x="1211" y="2231"/>
                  </a:lnTo>
                  <a:lnTo>
                    <a:pt x="1211" y="2233"/>
                  </a:lnTo>
                  <a:lnTo>
                    <a:pt x="1213" y="2239"/>
                  </a:lnTo>
                  <a:lnTo>
                    <a:pt x="1214" y="2241"/>
                  </a:lnTo>
                  <a:lnTo>
                    <a:pt x="1217" y="2242"/>
                  </a:lnTo>
                  <a:lnTo>
                    <a:pt x="1219" y="2242"/>
                  </a:lnTo>
                  <a:lnTo>
                    <a:pt x="1221" y="2244"/>
                  </a:lnTo>
                  <a:lnTo>
                    <a:pt x="1217" y="2251"/>
                  </a:lnTo>
                  <a:lnTo>
                    <a:pt x="1214" y="2257"/>
                  </a:lnTo>
                  <a:lnTo>
                    <a:pt x="1214" y="2258"/>
                  </a:lnTo>
                  <a:lnTo>
                    <a:pt x="1213" y="2260"/>
                  </a:lnTo>
                  <a:lnTo>
                    <a:pt x="1209" y="2262"/>
                  </a:lnTo>
                  <a:lnTo>
                    <a:pt x="1207" y="2263"/>
                  </a:lnTo>
                  <a:lnTo>
                    <a:pt x="1206" y="2264"/>
                  </a:lnTo>
                  <a:lnTo>
                    <a:pt x="1201" y="2266"/>
                  </a:lnTo>
                  <a:lnTo>
                    <a:pt x="1200" y="2266"/>
                  </a:lnTo>
                  <a:lnTo>
                    <a:pt x="1199" y="2268"/>
                  </a:lnTo>
                  <a:lnTo>
                    <a:pt x="1198" y="2272"/>
                  </a:lnTo>
                  <a:lnTo>
                    <a:pt x="1196" y="2273"/>
                  </a:lnTo>
                  <a:lnTo>
                    <a:pt x="1195" y="2272"/>
                  </a:lnTo>
                  <a:lnTo>
                    <a:pt x="1195" y="2273"/>
                  </a:lnTo>
                  <a:lnTo>
                    <a:pt x="1194" y="2274"/>
                  </a:lnTo>
                  <a:lnTo>
                    <a:pt x="1194" y="2275"/>
                  </a:lnTo>
                  <a:lnTo>
                    <a:pt x="1193" y="2275"/>
                  </a:lnTo>
                  <a:lnTo>
                    <a:pt x="1193" y="2280"/>
                  </a:lnTo>
                  <a:lnTo>
                    <a:pt x="1192" y="2280"/>
                  </a:lnTo>
                  <a:lnTo>
                    <a:pt x="1190" y="2281"/>
                  </a:lnTo>
                  <a:lnTo>
                    <a:pt x="1186" y="2281"/>
                  </a:lnTo>
                  <a:lnTo>
                    <a:pt x="1184" y="2280"/>
                  </a:lnTo>
                  <a:lnTo>
                    <a:pt x="1182" y="2279"/>
                  </a:lnTo>
                  <a:lnTo>
                    <a:pt x="1181" y="2279"/>
                  </a:lnTo>
                  <a:lnTo>
                    <a:pt x="1181" y="2280"/>
                  </a:lnTo>
                  <a:lnTo>
                    <a:pt x="1177" y="2280"/>
                  </a:lnTo>
                  <a:lnTo>
                    <a:pt x="1175" y="2278"/>
                  </a:lnTo>
                  <a:lnTo>
                    <a:pt x="1170" y="2278"/>
                  </a:lnTo>
                  <a:lnTo>
                    <a:pt x="1169" y="2276"/>
                  </a:lnTo>
                  <a:lnTo>
                    <a:pt x="1167" y="2275"/>
                  </a:lnTo>
                  <a:lnTo>
                    <a:pt x="1165" y="2274"/>
                  </a:lnTo>
                  <a:lnTo>
                    <a:pt x="1165" y="2269"/>
                  </a:lnTo>
                  <a:lnTo>
                    <a:pt x="1163" y="2267"/>
                  </a:lnTo>
                  <a:lnTo>
                    <a:pt x="1163" y="2264"/>
                  </a:lnTo>
                  <a:lnTo>
                    <a:pt x="1162" y="2264"/>
                  </a:lnTo>
                  <a:lnTo>
                    <a:pt x="1162" y="2263"/>
                  </a:lnTo>
                  <a:lnTo>
                    <a:pt x="1161" y="2262"/>
                  </a:lnTo>
                  <a:lnTo>
                    <a:pt x="1161" y="2260"/>
                  </a:lnTo>
                  <a:lnTo>
                    <a:pt x="1158" y="2260"/>
                  </a:lnTo>
                  <a:lnTo>
                    <a:pt x="1158" y="2261"/>
                  </a:lnTo>
                  <a:lnTo>
                    <a:pt x="1156" y="2261"/>
                  </a:lnTo>
                  <a:lnTo>
                    <a:pt x="1156" y="2260"/>
                  </a:lnTo>
                  <a:lnTo>
                    <a:pt x="1155" y="2258"/>
                  </a:lnTo>
                  <a:lnTo>
                    <a:pt x="1153" y="2256"/>
                  </a:lnTo>
                  <a:lnTo>
                    <a:pt x="1151" y="2254"/>
                  </a:lnTo>
                  <a:lnTo>
                    <a:pt x="1151" y="2253"/>
                  </a:lnTo>
                  <a:lnTo>
                    <a:pt x="1150" y="2251"/>
                  </a:lnTo>
                  <a:lnTo>
                    <a:pt x="1147" y="2251"/>
                  </a:lnTo>
                  <a:lnTo>
                    <a:pt x="1145" y="2249"/>
                  </a:lnTo>
                  <a:lnTo>
                    <a:pt x="1145" y="2247"/>
                  </a:lnTo>
                  <a:lnTo>
                    <a:pt x="1144" y="2245"/>
                  </a:lnTo>
                  <a:lnTo>
                    <a:pt x="1144" y="2244"/>
                  </a:lnTo>
                  <a:lnTo>
                    <a:pt x="1143" y="2245"/>
                  </a:lnTo>
                  <a:lnTo>
                    <a:pt x="1140" y="2245"/>
                  </a:lnTo>
                  <a:lnTo>
                    <a:pt x="1138" y="2248"/>
                  </a:lnTo>
                  <a:lnTo>
                    <a:pt x="1136" y="2248"/>
                  </a:lnTo>
                  <a:lnTo>
                    <a:pt x="1136" y="2243"/>
                  </a:lnTo>
                  <a:lnTo>
                    <a:pt x="1134" y="2243"/>
                  </a:lnTo>
                  <a:lnTo>
                    <a:pt x="1133" y="2242"/>
                  </a:lnTo>
                  <a:lnTo>
                    <a:pt x="1131" y="2242"/>
                  </a:lnTo>
                  <a:lnTo>
                    <a:pt x="1130" y="2241"/>
                  </a:lnTo>
                  <a:lnTo>
                    <a:pt x="1128" y="2241"/>
                  </a:lnTo>
                  <a:lnTo>
                    <a:pt x="1126" y="2239"/>
                  </a:lnTo>
                  <a:lnTo>
                    <a:pt x="1125" y="2239"/>
                  </a:lnTo>
                  <a:lnTo>
                    <a:pt x="1124" y="2237"/>
                  </a:lnTo>
                  <a:lnTo>
                    <a:pt x="1122" y="2236"/>
                  </a:lnTo>
                  <a:lnTo>
                    <a:pt x="1120" y="2236"/>
                  </a:lnTo>
                  <a:lnTo>
                    <a:pt x="1118" y="2237"/>
                  </a:lnTo>
                  <a:lnTo>
                    <a:pt x="1117" y="2237"/>
                  </a:lnTo>
                  <a:lnTo>
                    <a:pt x="1115" y="2236"/>
                  </a:lnTo>
                  <a:lnTo>
                    <a:pt x="1115" y="2235"/>
                  </a:lnTo>
                  <a:lnTo>
                    <a:pt x="1113" y="2235"/>
                  </a:lnTo>
                  <a:lnTo>
                    <a:pt x="1113" y="2233"/>
                  </a:lnTo>
                  <a:lnTo>
                    <a:pt x="1112" y="2233"/>
                  </a:lnTo>
                  <a:lnTo>
                    <a:pt x="1112" y="2235"/>
                  </a:lnTo>
                  <a:lnTo>
                    <a:pt x="1109" y="2235"/>
                  </a:lnTo>
                  <a:lnTo>
                    <a:pt x="1109" y="2233"/>
                  </a:lnTo>
                  <a:lnTo>
                    <a:pt x="1108" y="2231"/>
                  </a:lnTo>
                  <a:lnTo>
                    <a:pt x="1108" y="2230"/>
                  </a:lnTo>
                  <a:lnTo>
                    <a:pt x="1105" y="2229"/>
                  </a:lnTo>
                  <a:lnTo>
                    <a:pt x="1100" y="2226"/>
                  </a:lnTo>
                  <a:lnTo>
                    <a:pt x="1096" y="2223"/>
                  </a:lnTo>
                  <a:lnTo>
                    <a:pt x="1101" y="2211"/>
                  </a:lnTo>
                  <a:lnTo>
                    <a:pt x="1102" y="2210"/>
                  </a:lnTo>
                  <a:lnTo>
                    <a:pt x="1100" y="2207"/>
                  </a:lnTo>
                  <a:lnTo>
                    <a:pt x="1093" y="2205"/>
                  </a:lnTo>
                  <a:lnTo>
                    <a:pt x="1090" y="2205"/>
                  </a:lnTo>
                  <a:lnTo>
                    <a:pt x="1088" y="2206"/>
                  </a:lnTo>
                  <a:lnTo>
                    <a:pt x="1084" y="2206"/>
                  </a:lnTo>
                  <a:lnTo>
                    <a:pt x="1083" y="2205"/>
                  </a:lnTo>
                  <a:lnTo>
                    <a:pt x="1083" y="2204"/>
                  </a:lnTo>
                  <a:lnTo>
                    <a:pt x="1082" y="2202"/>
                  </a:lnTo>
                  <a:lnTo>
                    <a:pt x="1078" y="2198"/>
                  </a:lnTo>
                  <a:lnTo>
                    <a:pt x="1076" y="2195"/>
                  </a:lnTo>
                  <a:lnTo>
                    <a:pt x="1075" y="2196"/>
                  </a:lnTo>
                  <a:lnTo>
                    <a:pt x="1071" y="2196"/>
                  </a:lnTo>
                  <a:lnTo>
                    <a:pt x="1066" y="2193"/>
                  </a:lnTo>
                  <a:lnTo>
                    <a:pt x="1064" y="2193"/>
                  </a:lnTo>
                  <a:lnTo>
                    <a:pt x="1064" y="2194"/>
                  </a:lnTo>
                  <a:lnTo>
                    <a:pt x="1063" y="2195"/>
                  </a:lnTo>
                  <a:lnTo>
                    <a:pt x="1062" y="2198"/>
                  </a:lnTo>
                  <a:lnTo>
                    <a:pt x="1062" y="2201"/>
                  </a:lnTo>
                  <a:lnTo>
                    <a:pt x="1060" y="2201"/>
                  </a:lnTo>
                  <a:lnTo>
                    <a:pt x="1060" y="2200"/>
                  </a:lnTo>
                  <a:lnTo>
                    <a:pt x="1059" y="2198"/>
                  </a:lnTo>
                  <a:lnTo>
                    <a:pt x="1059" y="2196"/>
                  </a:lnTo>
                  <a:lnTo>
                    <a:pt x="1057" y="2194"/>
                  </a:lnTo>
                  <a:lnTo>
                    <a:pt x="1056" y="2194"/>
                  </a:lnTo>
                  <a:lnTo>
                    <a:pt x="1053" y="2193"/>
                  </a:lnTo>
                  <a:lnTo>
                    <a:pt x="1049" y="2193"/>
                  </a:lnTo>
                  <a:lnTo>
                    <a:pt x="1045" y="2195"/>
                  </a:lnTo>
                  <a:lnTo>
                    <a:pt x="1040" y="2195"/>
                  </a:lnTo>
                  <a:lnTo>
                    <a:pt x="1039" y="2196"/>
                  </a:lnTo>
                  <a:lnTo>
                    <a:pt x="1038" y="2199"/>
                  </a:lnTo>
                  <a:lnTo>
                    <a:pt x="1037" y="2200"/>
                  </a:lnTo>
                  <a:lnTo>
                    <a:pt x="1034" y="2200"/>
                  </a:lnTo>
                  <a:lnTo>
                    <a:pt x="1031" y="2201"/>
                  </a:lnTo>
                  <a:lnTo>
                    <a:pt x="1028" y="2201"/>
                  </a:lnTo>
                  <a:lnTo>
                    <a:pt x="1028" y="2202"/>
                  </a:lnTo>
                  <a:lnTo>
                    <a:pt x="1027" y="2204"/>
                  </a:lnTo>
                  <a:lnTo>
                    <a:pt x="1027" y="2205"/>
                  </a:lnTo>
                  <a:lnTo>
                    <a:pt x="1026" y="2205"/>
                  </a:lnTo>
                  <a:lnTo>
                    <a:pt x="1024" y="2202"/>
                  </a:lnTo>
                  <a:lnTo>
                    <a:pt x="1020" y="2202"/>
                  </a:lnTo>
                  <a:lnTo>
                    <a:pt x="1018" y="2201"/>
                  </a:lnTo>
                  <a:lnTo>
                    <a:pt x="1016" y="2200"/>
                  </a:lnTo>
                  <a:lnTo>
                    <a:pt x="1016" y="2199"/>
                  </a:lnTo>
                  <a:lnTo>
                    <a:pt x="1018" y="2198"/>
                  </a:lnTo>
                  <a:lnTo>
                    <a:pt x="1020" y="2196"/>
                  </a:lnTo>
                  <a:lnTo>
                    <a:pt x="1020" y="2193"/>
                  </a:lnTo>
                  <a:lnTo>
                    <a:pt x="1018" y="2193"/>
                  </a:lnTo>
                  <a:lnTo>
                    <a:pt x="1014" y="2192"/>
                  </a:lnTo>
                  <a:lnTo>
                    <a:pt x="1010" y="2188"/>
                  </a:lnTo>
                  <a:lnTo>
                    <a:pt x="1008" y="2187"/>
                  </a:lnTo>
                  <a:lnTo>
                    <a:pt x="1007" y="2187"/>
                  </a:lnTo>
                  <a:lnTo>
                    <a:pt x="1002" y="2186"/>
                  </a:lnTo>
                  <a:lnTo>
                    <a:pt x="995" y="2183"/>
                  </a:lnTo>
                  <a:lnTo>
                    <a:pt x="994" y="2182"/>
                  </a:lnTo>
                  <a:lnTo>
                    <a:pt x="993" y="2182"/>
                  </a:lnTo>
                  <a:lnTo>
                    <a:pt x="987" y="2176"/>
                  </a:lnTo>
                  <a:lnTo>
                    <a:pt x="985" y="2176"/>
                  </a:lnTo>
                  <a:lnTo>
                    <a:pt x="985" y="2175"/>
                  </a:lnTo>
                  <a:lnTo>
                    <a:pt x="987" y="2174"/>
                  </a:lnTo>
                  <a:lnTo>
                    <a:pt x="987" y="2172"/>
                  </a:lnTo>
                  <a:lnTo>
                    <a:pt x="983" y="2171"/>
                  </a:lnTo>
                  <a:lnTo>
                    <a:pt x="982" y="2171"/>
                  </a:lnTo>
                  <a:lnTo>
                    <a:pt x="979" y="2169"/>
                  </a:lnTo>
                  <a:lnTo>
                    <a:pt x="971" y="2169"/>
                  </a:lnTo>
                  <a:lnTo>
                    <a:pt x="971" y="2170"/>
                  </a:lnTo>
                  <a:lnTo>
                    <a:pt x="970" y="2171"/>
                  </a:lnTo>
                  <a:lnTo>
                    <a:pt x="969" y="2170"/>
                  </a:lnTo>
                  <a:lnTo>
                    <a:pt x="966" y="2169"/>
                  </a:lnTo>
                  <a:lnTo>
                    <a:pt x="964" y="2167"/>
                  </a:lnTo>
                  <a:lnTo>
                    <a:pt x="962" y="2165"/>
                  </a:lnTo>
                  <a:lnTo>
                    <a:pt x="952" y="2165"/>
                  </a:lnTo>
                  <a:lnTo>
                    <a:pt x="951" y="2167"/>
                  </a:lnTo>
                  <a:lnTo>
                    <a:pt x="947" y="2168"/>
                  </a:lnTo>
                  <a:lnTo>
                    <a:pt x="944" y="2168"/>
                  </a:lnTo>
                  <a:lnTo>
                    <a:pt x="941" y="2167"/>
                  </a:lnTo>
                  <a:lnTo>
                    <a:pt x="932" y="2167"/>
                  </a:lnTo>
                  <a:lnTo>
                    <a:pt x="931" y="2165"/>
                  </a:lnTo>
                  <a:lnTo>
                    <a:pt x="928" y="2167"/>
                  </a:lnTo>
                  <a:lnTo>
                    <a:pt x="926" y="2167"/>
                  </a:lnTo>
                  <a:lnTo>
                    <a:pt x="922" y="2163"/>
                  </a:lnTo>
                  <a:lnTo>
                    <a:pt x="920" y="2162"/>
                  </a:lnTo>
                  <a:lnTo>
                    <a:pt x="919" y="2162"/>
                  </a:lnTo>
                  <a:lnTo>
                    <a:pt x="919" y="2159"/>
                  </a:lnTo>
                  <a:lnTo>
                    <a:pt x="914" y="2159"/>
                  </a:lnTo>
                  <a:lnTo>
                    <a:pt x="912" y="2158"/>
                  </a:lnTo>
                  <a:lnTo>
                    <a:pt x="910" y="2158"/>
                  </a:lnTo>
                  <a:lnTo>
                    <a:pt x="909" y="2157"/>
                  </a:lnTo>
                  <a:lnTo>
                    <a:pt x="902" y="2157"/>
                  </a:lnTo>
                  <a:lnTo>
                    <a:pt x="896" y="2152"/>
                  </a:lnTo>
                  <a:lnTo>
                    <a:pt x="895" y="2151"/>
                  </a:lnTo>
                  <a:lnTo>
                    <a:pt x="891" y="2150"/>
                  </a:lnTo>
                  <a:lnTo>
                    <a:pt x="889" y="2149"/>
                  </a:lnTo>
                  <a:lnTo>
                    <a:pt x="888" y="2147"/>
                  </a:lnTo>
                  <a:lnTo>
                    <a:pt x="885" y="2147"/>
                  </a:lnTo>
                  <a:lnTo>
                    <a:pt x="883" y="2149"/>
                  </a:lnTo>
                  <a:lnTo>
                    <a:pt x="882" y="2150"/>
                  </a:lnTo>
                  <a:lnTo>
                    <a:pt x="879" y="2149"/>
                  </a:lnTo>
                  <a:lnTo>
                    <a:pt x="870" y="2145"/>
                  </a:lnTo>
                  <a:lnTo>
                    <a:pt x="866" y="2145"/>
                  </a:lnTo>
                  <a:lnTo>
                    <a:pt x="864" y="2146"/>
                  </a:lnTo>
                  <a:lnTo>
                    <a:pt x="863" y="2146"/>
                  </a:lnTo>
                  <a:lnTo>
                    <a:pt x="863" y="2147"/>
                  </a:lnTo>
                  <a:lnTo>
                    <a:pt x="859" y="2155"/>
                  </a:lnTo>
                  <a:lnTo>
                    <a:pt x="859" y="2156"/>
                  </a:lnTo>
                  <a:lnTo>
                    <a:pt x="858" y="2156"/>
                  </a:lnTo>
                  <a:lnTo>
                    <a:pt x="855" y="2153"/>
                  </a:lnTo>
                  <a:lnTo>
                    <a:pt x="855" y="2152"/>
                  </a:lnTo>
                  <a:lnTo>
                    <a:pt x="854" y="2151"/>
                  </a:lnTo>
                  <a:lnTo>
                    <a:pt x="854" y="2150"/>
                  </a:lnTo>
                  <a:lnTo>
                    <a:pt x="853" y="2149"/>
                  </a:lnTo>
                  <a:lnTo>
                    <a:pt x="850" y="2147"/>
                  </a:lnTo>
                  <a:lnTo>
                    <a:pt x="848" y="2146"/>
                  </a:lnTo>
                  <a:lnTo>
                    <a:pt x="847" y="2146"/>
                  </a:lnTo>
                  <a:lnTo>
                    <a:pt x="847" y="2144"/>
                  </a:lnTo>
                  <a:lnTo>
                    <a:pt x="846" y="2143"/>
                  </a:lnTo>
                  <a:lnTo>
                    <a:pt x="844" y="2141"/>
                  </a:lnTo>
                  <a:lnTo>
                    <a:pt x="836" y="2134"/>
                  </a:lnTo>
                  <a:lnTo>
                    <a:pt x="834" y="2129"/>
                  </a:lnTo>
                  <a:lnTo>
                    <a:pt x="832" y="2127"/>
                  </a:lnTo>
                  <a:lnTo>
                    <a:pt x="822" y="2119"/>
                  </a:lnTo>
                  <a:lnTo>
                    <a:pt x="820" y="2116"/>
                  </a:lnTo>
                  <a:lnTo>
                    <a:pt x="820" y="2115"/>
                  </a:lnTo>
                  <a:lnTo>
                    <a:pt x="817" y="2115"/>
                  </a:lnTo>
                  <a:lnTo>
                    <a:pt x="817" y="2113"/>
                  </a:lnTo>
                  <a:lnTo>
                    <a:pt x="815" y="2110"/>
                  </a:lnTo>
                  <a:lnTo>
                    <a:pt x="813" y="2110"/>
                  </a:lnTo>
                  <a:lnTo>
                    <a:pt x="807" y="2104"/>
                  </a:lnTo>
                  <a:lnTo>
                    <a:pt x="804" y="2103"/>
                  </a:lnTo>
                  <a:lnTo>
                    <a:pt x="801" y="2101"/>
                  </a:lnTo>
                  <a:lnTo>
                    <a:pt x="789" y="2098"/>
                  </a:lnTo>
                  <a:lnTo>
                    <a:pt x="788" y="2098"/>
                  </a:lnTo>
                  <a:lnTo>
                    <a:pt x="784" y="2097"/>
                  </a:lnTo>
                  <a:lnTo>
                    <a:pt x="783" y="2097"/>
                  </a:lnTo>
                  <a:lnTo>
                    <a:pt x="780" y="2092"/>
                  </a:lnTo>
                  <a:lnTo>
                    <a:pt x="778" y="2090"/>
                  </a:lnTo>
                  <a:lnTo>
                    <a:pt x="778" y="2088"/>
                  </a:lnTo>
                  <a:lnTo>
                    <a:pt x="774" y="2088"/>
                  </a:lnTo>
                  <a:lnTo>
                    <a:pt x="773" y="2085"/>
                  </a:lnTo>
                  <a:lnTo>
                    <a:pt x="772" y="2085"/>
                  </a:lnTo>
                  <a:lnTo>
                    <a:pt x="772" y="2083"/>
                  </a:lnTo>
                  <a:lnTo>
                    <a:pt x="770" y="2079"/>
                  </a:lnTo>
                  <a:lnTo>
                    <a:pt x="768" y="2079"/>
                  </a:lnTo>
                  <a:lnTo>
                    <a:pt x="766" y="2077"/>
                  </a:lnTo>
                  <a:lnTo>
                    <a:pt x="766" y="2079"/>
                  </a:lnTo>
                  <a:lnTo>
                    <a:pt x="767" y="2081"/>
                  </a:lnTo>
                  <a:lnTo>
                    <a:pt x="767" y="2083"/>
                  </a:lnTo>
                  <a:lnTo>
                    <a:pt x="763" y="2083"/>
                  </a:lnTo>
                  <a:lnTo>
                    <a:pt x="760" y="2081"/>
                  </a:lnTo>
                  <a:lnTo>
                    <a:pt x="759" y="2082"/>
                  </a:lnTo>
                  <a:lnTo>
                    <a:pt x="755" y="2082"/>
                  </a:lnTo>
                  <a:lnTo>
                    <a:pt x="755" y="2081"/>
                  </a:lnTo>
                  <a:lnTo>
                    <a:pt x="754" y="2081"/>
                  </a:lnTo>
                  <a:lnTo>
                    <a:pt x="754" y="2082"/>
                  </a:lnTo>
                  <a:lnTo>
                    <a:pt x="753" y="2081"/>
                  </a:lnTo>
                  <a:lnTo>
                    <a:pt x="753" y="2079"/>
                  </a:lnTo>
                  <a:lnTo>
                    <a:pt x="752" y="2079"/>
                  </a:lnTo>
                  <a:lnTo>
                    <a:pt x="752" y="2078"/>
                  </a:lnTo>
                  <a:lnTo>
                    <a:pt x="749" y="2077"/>
                  </a:lnTo>
                  <a:lnTo>
                    <a:pt x="748" y="2077"/>
                  </a:lnTo>
                  <a:lnTo>
                    <a:pt x="748" y="2075"/>
                  </a:lnTo>
                  <a:lnTo>
                    <a:pt x="746" y="2071"/>
                  </a:lnTo>
                  <a:lnTo>
                    <a:pt x="746" y="2067"/>
                  </a:lnTo>
                  <a:lnTo>
                    <a:pt x="745" y="2066"/>
                  </a:lnTo>
                  <a:lnTo>
                    <a:pt x="741" y="2061"/>
                  </a:lnTo>
                  <a:lnTo>
                    <a:pt x="737" y="2061"/>
                  </a:lnTo>
                  <a:lnTo>
                    <a:pt x="737" y="2060"/>
                  </a:lnTo>
                  <a:lnTo>
                    <a:pt x="736" y="2060"/>
                  </a:lnTo>
                  <a:lnTo>
                    <a:pt x="734" y="2059"/>
                  </a:lnTo>
                  <a:lnTo>
                    <a:pt x="730" y="2058"/>
                  </a:lnTo>
                  <a:lnTo>
                    <a:pt x="727" y="2055"/>
                  </a:lnTo>
                  <a:lnTo>
                    <a:pt x="724" y="2054"/>
                  </a:lnTo>
                  <a:lnTo>
                    <a:pt x="723" y="2054"/>
                  </a:lnTo>
                  <a:lnTo>
                    <a:pt x="722" y="2055"/>
                  </a:lnTo>
                  <a:lnTo>
                    <a:pt x="721" y="2055"/>
                  </a:lnTo>
                  <a:lnTo>
                    <a:pt x="718" y="2054"/>
                  </a:lnTo>
                  <a:lnTo>
                    <a:pt x="716" y="2052"/>
                  </a:lnTo>
                  <a:lnTo>
                    <a:pt x="716" y="2051"/>
                  </a:lnTo>
                  <a:lnTo>
                    <a:pt x="715" y="2051"/>
                  </a:lnTo>
                  <a:lnTo>
                    <a:pt x="715" y="2049"/>
                  </a:lnTo>
                  <a:lnTo>
                    <a:pt x="722" y="2049"/>
                  </a:lnTo>
                  <a:lnTo>
                    <a:pt x="724" y="2047"/>
                  </a:lnTo>
                  <a:lnTo>
                    <a:pt x="728" y="2047"/>
                  </a:lnTo>
                  <a:lnTo>
                    <a:pt x="730" y="2046"/>
                  </a:lnTo>
                  <a:lnTo>
                    <a:pt x="732" y="2045"/>
                  </a:lnTo>
                  <a:lnTo>
                    <a:pt x="732" y="2042"/>
                  </a:lnTo>
                  <a:lnTo>
                    <a:pt x="730" y="2042"/>
                  </a:lnTo>
                  <a:lnTo>
                    <a:pt x="724" y="2043"/>
                  </a:lnTo>
                  <a:lnTo>
                    <a:pt x="723" y="2043"/>
                  </a:lnTo>
                  <a:lnTo>
                    <a:pt x="723" y="2040"/>
                  </a:lnTo>
                  <a:lnTo>
                    <a:pt x="724" y="2041"/>
                  </a:lnTo>
                  <a:lnTo>
                    <a:pt x="724" y="2042"/>
                  </a:lnTo>
                  <a:lnTo>
                    <a:pt x="726" y="2042"/>
                  </a:lnTo>
                  <a:lnTo>
                    <a:pt x="726" y="2040"/>
                  </a:lnTo>
                  <a:lnTo>
                    <a:pt x="724" y="2039"/>
                  </a:lnTo>
                  <a:lnTo>
                    <a:pt x="722" y="2039"/>
                  </a:lnTo>
                  <a:lnTo>
                    <a:pt x="718" y="2042"/>
                  </a:lnTo>
                  <a:lnTo>
                    <a:pt x="718" y="2041"/>
                  </a:lnTo>
                  <a:lnTo>
                    <a:pt x="720" y="2040"/>
                  </a:lnTo>
                  <a:lnTo>
                    <a:pt x="721" y="2038"/>
                  </a:lnTo>
                  <a:lnTo>
                    <a:pt x="726" y="2035"/>
                  </a:lnTo>
                  <a:lnTo>
                    <a:pt x="729" y="2035"/>
                  </a:lnTo>
                  <a:lnTo>
                    <a:pt x="736" y="2040"/>
                  </a:lnTo>
                  <a:lnTo>
                    <a:pt x="737" y="2041"/>
                  </a:lnTo>
                  <a:lnTo>
                    <a:pt x="739" y="2041"/>
                  </a:lnTo>
                  <a:lnTo>
                    <a:pt x="739" y="2042"/>
                  </a:lnTo>
                  <a:lnTo>
                    <a:pt x="737" y="2042"/>
                  </a:lnTo>
                  <a:lnTo>
                    <a:pt x="737" y="2046"/>
                  </a:lnTo>
                  <a:lnTo>
                    <a:pt x="736" y="2046"/>
                  </a:lnTo>
                  <a:lnTo>
                    <a:pt x="736" y="2047"/>
                  </a:lnTo>
                  <a:lnTo>
                    <a:pt x="737" y="2047"/>
                  </a:lnTo>
                  <a:lnTo>
                    <a:pt x="740" y="2046"/>
                  </a:lnTo>
                  <a:lnTo>
                    <a:pt x="743" y="2046"/>
                  </a:lnTo>
                  <a:lnTo>
                    <a:pt x="743" y="2045"/>
                  </a:lnTo>
                  <a:lnTo>
                    <a:pt x="746" y="2045"/>
                  </a:lnTo>
                  <a:lnTo>
                    <a:pt x="745" y="2043"/>
                  </a:lnTo>
                  <a:lnTo>
                    <a:pt x="740" y="2043"/>
                  </a:lnTo>
                  <a:lnTo>
                    <a:pt x="740" y="2042"/>
                  </a:lnTo>
                  <a:lnTo>
                    <a:pt x="748" y="2042"/>
                  </a:lnTo>
                  <a:lnTo>
                    <a:pt x="749" y="2043"/>
                  </a:lnTo>
                  <a:lnTo>
                    <a:pt x="749" y="2042"/>
                  </a:lnTo>
                  <a:lnTo>
                    <a:pt x="752" y="2042"/>
                  </a:lnTo>
                  <a:lnTo>
                    <a:pt x="754" y="2040"/>
                  </a:lnTo>
                  <a:lnTo>
                    <a:pt x="755" y="2040"/>
                  </a:lnTo>
                  <a:lnTo>
                    <a:pt x="754" y="2041"/>
                  </a:lnTo>
                  <a:lnTo>
                    <a:pt x="759" y="2041"/>
                  </a:lnTo>
                  <a:lnTo>
                    <a:pt x="759" y="2042"/>
                  </a:lnTo>
                  <a:lnTo>
                    <a:pt x="760" y="2041"/>
                  </a:lnTo>
                  <a:lnTo>
                    <a:pt x="760" y="2042"/>
                  </a:lnTo>
                  <a:lnTo>
                    <a:pt x="761" y="2042"/>
                  </a:lnTo>
                  <a:lnTo>
                    <a:pt x="761" y="2043"/>
                  </a:lnTo>
                  <a:lnTo>
                    <a:pt x="764" y="2043"/>
                  </a:lnTo>
                  <a:lnTo>
                    <a:pt x="764" y="2042"/>
                  </a:lnTo>
                  <a:lnTo>
                    <a:pt x="763" y="2041"/>
                  </a:lnTo>
                  <a:lnTo>
                    <a:pt x="763" y="2040"/>
                  </a:lnTo>
                  <a:lnTo>
                    <a:pt x="764" y="2040"/>
                  </a:lnTo>
                  <a:lnTo>
                    <a:pt x="764" y="2039"/>
                  </a:lnTo>
                  <a:lnTo>
                    <a:pt x="765" y="2039"/>
                  </a:lnTo>
                  <a:lnTo>
                    <a:pt x="765" y="2038"/>
                  </a:lnTo>
                  <a:lnTo>
                    <a:pt x="764" y="2038"/>
                  </a:lnTo>
                  <a:lnTo>
                    <a:pt x="764" y="2036"/>
                  </a:lnTo>
                  <a:lnTo>
                    <a:pt x="763" y="2035"/>
                  </a:lnTo>
                  <a:lnTo>
                    <a:pt x="763" y="2034"/>
                  </a:lnTo>
                  <a:lnTo>
                    <a:pt x="764" y="2034"/>
                  </a:lnTo>
                  <a:lnTo>
                    <a:pt x="764" y="2035"/>
                  </a:lnTo>
                  <a:lnTo>
                    <a:pt x="765" y="2035"/>
                  </a:lnTo>
                  <a:lnTo>
                    <a:pt x="765" y="2034"/>
                  </a:lnTo>
                  <a:lnTo>
                    <a:pt x="764" y="2034"/>
                  </a:lnTo>
                  <a:lnTo>
                    <a:pt x="763" y="2033"/>
                  </a:lnTo>
                  <a:lnTo>
                    <a:pt x="763" y="2028"/>
                  </a:lnTo>
                  <a:lnTo>
                    <a:pt x="761" y="2027"/>
                  </a:lnTo>
                  <a:lnTo>
                    <a:pt x="760" y="2027"/>
                  </a:lnTo>
                  <a:lnTo>
                    <a:pt x="760" y="2026"/>
                  </a:lnTo>
                  <a:lnTo>
                    <a:pt x="759" y="2026"/>
                  </a:lnTo>
                  <a:lnTo>
                    <a:pt x="759" y="2027"/>
                  </a:lnTo>
                  <a:lnTo>
                    <a:pt x="760" y="2027"/>
                  </a:lnTo>
                  <a:lnTo>
                    <a:pt x="761" y="2028"/>
                  </a:lnTo>
                  <a:lnTo>
                    <a:pt x="760" y="2028"/>
                  </a:lnTo>
                  <a:lnTo>
                    <a:pt x="760" y="2034"/>
                  </a:lnTo>
                  <a:lnTo>
                    <a:pt x="759" y="2036"/>
                  </a:lnTo>
                  <a:lnTo>
                    <a:pt x="758" y="2036"/>
                  </a:lnTo>
                  <a:lnTo>
                    <a:pt x="758" y="2023"/>
                  </a:lnTo>
                  <a:lnTo>
                    <a:pt x="759" y="2022"/>
                  </a:lnTo>
                  <a:lnTo>
                    <a:pt x="759" y="2021"/>
                  </a:lnTo>
                  <a:lnTo>
                    <a:pt x="760" y="2022"/>
                  </a:lnTo>
                  <a:lnTo>
                    <a:pt x="759" y="2023"/>
                  </a:lnTo>
                  <a:lnTo>
                    <a:pt x="760" y="2023"/>
                  </a:lnTo>
                  <a:lnTo>
                    <a:pt x="760" y="2024"/>
                  </a:lnTo>
                  <a:lnTo>
                    <a:pt x="763" y="2024"/>
                  </a:lnTo>
                  <a:lnTo>
                    <a:pt x="763" y="2023"/>
                  </a:lnTo>
                  <a:lnTo>
                    <a:pt x="761" y="2023"/>
                  </a:lnTo>
                  <a:lnTo>
                    <a:pt x="761" y="2021"/>
                  </a:lnTo>
                  <a:lnTo>
                    <a:pt x="765" y="2018"/>
                  </a:lnTo>
                  <a:lnTo>
                    <a:pt x="767" y="2017"/>
                  </a:lnTo>
                  <a:lnTo>
                    <a:pt x="768" y="2016"/>
                  </a:lnTo>
                  <a:lnTo>
                    <a:pt x="768" y="2015"/>
                  </a:lnTo>
                  <a:lnTo>
                    <a:pt x="770" y="2014"/>
                  </a:lnTo>
                  <a:lnTo>
                    <a:pt x="770" y="2011"/>
                  </a:lnTo>
                  <a:lnTo>
                    <a:pt x="771" y="2004"/>
                  </a:lnTo>
                  <a:lnTo>
                    <a:pt x="772" y="2002"/>
                  </a:lnTo>
                  <a:lnTo>
                    <a:pt x="774" y="1999"/>
                  </a:lnTo>
                  <a:lnTo>
                    <a:pt x="777" y="1998"/>
                  </a:lnTo>
                  <a:lnTo>
                    <a:pt x="779" y="1998"/>
                  </a:lnTo>
                  <a:lnTo>
                    <a:pt x="777" y="1999"/>
                  </a:lnTo>
                  <a:lnTo>
                    <a:pt x="778" y="1999"/>
                  </a:lnTo>
                  <a:lnTo>
                    <a:pt x="778" y="2000"/>
                  </a:lnTo>
                  <a:lnTo>
                    <a:pt x="777" y="2002"/>
                  </a:lnTo>
                  <a:lnTo>
                    <a:pt x="777" y="2004"/>
                  </a:lnTo>
                  <a:lnTo>
                    <a:pt x="778" y="2004"/>
                  </a:lnTo>
                  <a:lnTo>
                    <a:pt x="778" y="2008"/>
                  </a:lnTo>
                  <a:lnTo>
                    <a:pt x="776" y="2010"/>
                  </a:lnTo>
                  <a:lnTo>
                    <a:pt x="776" y="2012"/>
                  </a:lnTo>
                  <a:lnTo>
                    <a:pt x="777" y="2012"/>
                  </a:lnTo>
                  <a:lnTo>
                    <a:pt x="778" y="2011"/>
                  </a:lnTo>
                  <a:lnTo>
                    <a:pt x="777" y="2011"/>
                  </a:lnTo>
                  <a:lnTo>
                    <a:pt x="777" y="2010"/>
                  </a:lnTo>
                  <a:lnTo>
                    <a:pt x="778" y="2009"/>
                  </a:lnTo>
                  <a:lnTo>
                    <a:pt x="779" y="2005"/>
                  </a:lnTo>
                  <a:lnTo>
                    <a:pt x="779" y="2004"/>
                  </a:lnTo>
                  <a:lnTo>
                    <a:pt x="780" y="2003"/>
                  </a:lnTo>
                  <a:lnTo>
                    <a:pt x="780" y="2002"/>
                  </a:lnTo>
                  <a:lnTo>
                    <a:pt x="782" y="1999"/>
                  </a:lnTo>
                  <a:lnTo>
                    <a:pt x="782" y="1996"/>
                  </a:lnTo>
                  <a:lnTo>
                    <a:pt x="783" y="1995"/>
                  </a:lnTo>
                  <a:lnTo>
                    <a:pt x="783" y="1993"/>
                  </a:lnTo>
                  <a:lnTo>
                    <a:pt x="785" y="1993"/>
                  </a:lnTo>
                  <a:lnTo>
                    <a:pt x="785" y="1992"/>
                  </a:lnTo>
                  <a:lnTo>
                    <a:pt x="789" y="1996"/>
                  </a:lnTo>
                  <a:lnTo>
                    <a:pt x="790" y="1996"/>
                  </a:lnTo>
                  <a:lnTo>
                    <a:pt x="794" y="1999"/>
                  </a:lnTo>
                  <a:lnTo>
                    <a:pt x="798" y="1999"/>
                  </a:lnTo>
                  <a:lnTo>
                    <a:pt x="799" y="1998"/>
                  </a:lnTo>
                  <a:lnTo>
                    <a:pt x="799" y="1995"/>
                  </a:lnTo>
                  <a:lnTo>
                    <a:pt x="798" y="1995"/>
                  </a:lnTo>
                  <a:lnTo>
                    <a:pt x="788" y="1989"/>
                  </a:lnTo>
                  <a:lnTo>
                    <a:pt x="788" y="1986"/>
                  </a:lnTo>
                  <a:lnTo>
                    <a:pt x="786" y="1985"/>
                  </a:lnTo>
                  <a:lnTo>
                    <a:pt x="786" y="1984"/>
                  </a:lnTo>
                  <a:lnTo>
                    <a:pt x="784" y="1983"/>
                  </a:lnTo>
                  <a:lnTo>
                    <a:pt x="780" y="1978"/>
                  </a:lnTo>
                  <a:lnTo>
                    <a:pt x="779" y="1977"/>
                  </a:lnTo>
                  <a:lnTo>
                    <a:pt x="774" y="1977"/>
                  </a:lnTo>
                  <a:lnTo>
                    <a:pt x="774" y="1978"/>
                  </a:lnTo>
                  <a:lnTo>
                    <a:pt x="776" y="1979"/>
                  </a:lnTo>
                  <a:lnTo>
                    <a:pt x="774" y="1980"/>
                  </a:lnTo>
                  <a:lnTo>
                    <a:pt x="774" y="1979"/>
                  </a:lnTo>
                  <a:lnTo>
                    <a:pt x="771" y="1977"/>
                  </a:lnTo>
                  <a:lnTo>
                    <a:pt x="770" y="1973"/>
                  </a:lnTo>
                  <a:lnTo>
                    <a:pt x="768" y="1973"/>
                  </a:lnTo>
                  <a:lnTo>
                    <a:pt x="768" y="1972"/>
                  </a:lnTo>
                  <a:lnTo>
                    <a:pt x="767" y="1971"/>
                  </a:lnTo>
                  <a:lnTo>
                    <a:pt x="767" y="1968"/>
                  </a:lnTo>
                  <a:lnTo>
                    <a:pt x="765" y="1963"/>
                  </a:lnTo>
                  <a:lnTo>
                    <a:pt x="765" y="1962"/>
                  </a:lnTo>
                  <a:lnTo>
                    <a:pt x="764" y="1961"/>
                  </a:lnTo>
                  <a:lnTo>
                    <a:pt x="764" y="1960"/>
                  </a:lnTo>
                  <a:lnTo>
                    <a:pt x="765" y="1961"/>
                  </a:lnTo>
                  <a:lnTo>
                    <a:pt x="767" y="1962"/>
                  </a:lnTo>
                  <a:lnTo>
                    <a:pt x="768" y="1963"/>
                  </a:lnTo>
                  <a:lnTo>
                    <a:pt x="777" y="1963"/>
                  </a:lnTo>
                  <a:lnTo>
                    <a:pt x="778" y="1962"/>
                  </a:lnTo>
                  <a:lnTo>
                    <a:pt x="779" y="1960"/>
                  </a:lnTo>
                  <a:lnTo>
                    <a:pt x="780" y="1960"/>
                  </a:lnTo>
                  <a:lnTo>
                    <a:pt x="782" y="1959"/>
                  </a:lnTo>
                  <a:lnTo>
                    <a:pt x="785" y="1959"/>
                  </a:lnTo>
                  <a:lnTo>
                    <a:pt x="786" y="1956"/>
                  </a:lnTo>
                  <a:lnTo>
                    <a:pt x="788" y="1957"/>
                  </a:lnTo>
                  <a:lnTo>
                    <a:pt x="788" y="1960"/>
                  </a:lnTo>
                  <a:lnTo>
                    <a:pt x="789" y="1960"/>
                  </a:lnTo>
                  <a:lnTo>
                    <a:pt x="795" y="1962"/>
                  </a:lnTo>
                  <a:lnTo>
                    <a:pt x="799" y="1961"/>
                  </a:lnTo>
                  <a:lnTo>
                    <a:pt x="801" y="1961"/>
                  </a:lnTo>
                  <a:lnTo>
                    <a:pt x="801" y="1960"/>
                  </a:lnTo>
                  <a:lnTo>
                    <a:pt x="799" y="1959"/>
                  </a:lnTo>
                  <a:lnTo>
                    <a:pt x="799" y="1957"/>
                  </a:lnTo>
                  <a:lnTo>
                    <a:pt x="798" y="1957"/>
                  </a:lnTo>
                  <a:lnTo>
                    <a:pt x="797" y="1956"/>
                  </a:lnTo>
                  <a:lnTo>
                    <a:pt x="791" y="1956"/>
                  </a:lnTo>
                  <a:lnTo>
                    <a:pt x="791" y="1955"/>
                  </a:lnTo>
                  <a:lnTo>
                    <a:pt x="792" y="1954"/>
                  </a:lnTo>
                  <a:lnTo>
                    <a:pt x="792" y="1950"/>
                  </a:lnTo>
                  <a:lnTo>
                    <a:pt x="794" y="1949"/>
                  </a:lnTo>
                  <a:lnTo>
                    <a:pt x="801" y="1949"/>
                  </a:lnTo>
                  <a:lnTo>
                    <a:pt x="804" y="1948"/>
                  </a:lnTo>
                  <a:lnTo>
                    <a:pt x="805" y="1948"/>
                  </a:lnTo>
                  <a:lnTo>
                    <a:pt x="808" y="1947"/>
                  </a:lnTo>
                  <a:lnTo>
                    <a:pt x="809" y="1947"/>
                  </a:lnTo>
                  <a:lnTo>
                    <a:pt x="811" y="1944"/>
                  </a:lnTo>
                  <a:lnTo>
                    <a:pt x="811" y="1943"/>
                  </a:lnTo>
                  <a:lnTo>
                    <a:pt x="816" y="1943"/>
                  </a:lnTo>
                  <a:lnTo>
                    <a:pt x="817" y="1942"/>
                  </a:lnTo>
                  <a:lnTo>
                    <a:pt x="819" y="1940"/>
                  </a:lnTo>
                  <a:lnTo>
                    <a:pt x="820" y="1938"/>
                  </a:lnTo>
                  <a:lnTo>
                    <a:pt x="821" y="1938"/>
                  </a:lnTo>
                  <a:lnTo>
                    <a:pt x="822" y="1940"/>
                  </a:lnTo>
                  <a:lnTo>
                    <a:pt x="823" y="1940"/>
                  </a:lnTo>
                  <a:lnTo>
                    <a:pt x="823" y="1938"/>
                  </a:lnTo>
                  <a:lnTo>
                    <a:pt x="828" y="1940"/>
                  </a:lnTo>
                  <a:lnTo>
                    <a:pt x="829" y="1940"/>
                  </a:lnTo>
                  <a:lnTo>
                    <a:pt x="829" y="1938"/>
                  </a:lnTo>
                  <a:lnTo>
                    <a:pt x="830" y="1936"/>
                  </a:lnTo>
                  <a:lnTo>
                    <a:pt x="830" y="1935"/>
                  </a:lnTo>
                  <a:lnTo>
                    <a:pt x="832" y="1934"/>
                  </a:lnTo>
                  <a:lnTo>
                    <a:pt x="833" y="1934"/>
                  </a:lnTo>
                  <a:lnTo>
                    <a:pt x="834" y="1932"/>
                  </a:lnTo>
                  <a:lnTo>
                    <a:pt x="832" y="1932"/>
                  </a:lnTo>
                  <a:lnTo>
                    <a:pt x="829" y="1935"/>
                  </a:lnTo>
                  <a:lnTo>
                    <a:pt x="828" y="1934"/>
                  </a:lnTo>
                  <a:lnTo>
                    <a:pt x="829" y="1931"/>
                  </a:lnTo>
                  <a:lnTo>
                    <a:pt x="828" y="1931"/>
                  </a:lnTo>
                  <a:lnTo>
                    <a:pt x="828" y="1928"/>
                  </a:lnTo>
                  <a:lnTo>
                    <a:pt x="829" y="1928"/>
                  </a:lnTo>
                  <a:lnTo>
                    <a:pt x="829" y="1925"/>
                  </a:lnTo>
                  <a:lnTo>
                    <a:pt x="828" y="1924"/>
                  </a:lnTo>
                  <a:lnTo>
                    <a:pt x="827" y="1924"/>
                  </a:lnTo>
                  <a:lnTo>
                    <a:pt x="826" y="1923"/>
                  </a:lnTo>
                  <a:lnTo>
                    <a:pt x="821" y="1923"/>
                  </a:lnTo>
                  <a:lnTo>
                    <a:pt x="820" y="1924"/>
                  </a:lnTo>
                  <a:lnTo>
                    <a:pt x="815" y="1924"/>
                  </a:lnTo>
                  <a:lnTo>
                    <a:pt x="815" y="1929"/>
                  </a:lnTo>
                  <a:lnTo>
                    <a:pt x="813" y="1929"/>
                  </a:lnTo>
                  <a:lnTo>
                    <a:pt x="811" y="1930"/>
                  </a:lnTo>
                  <a:lnTo>
                    <a:pt x="808" y="1930"/>
                  </a:lnTo>
                  <a:lnTo>
                    <a:pt x="805" y="1931"/>
                  </a:lnTo>
                  <a:lnTo>
                    <a:pt x="798" y="1931"/>
                  </a:lnTo>
                  <a:lnTo>
                    <a:pt x="798" y="1932"/>
                  </a:lnTo>
                  <a:lnTo>
                    <a:pt x="796" y="1932"/>
                  </a:lnTo>
                  <a:lnTo>
                    <a:pt x="796" y="1931"/>
                  </a:lnTo>
                  <a:lnTo>
                    <a:pt x="797" y="1930"/>
                  </a:lnTo>
                  <a:lnTo>
                    <a:pt x="797" y="1929"/>
                  </a:lnTo>
                  <a:lnTo>
                    <a:pt x="798" y="1928"/>
                  </a:lnTo>
                  <a:lnTo>
                    <a:pt x="798" y="1926"/>
                  </a:lnTo>
                  <a:lnTo>
                    <a:pt x="801" y="1926"/>
                  </a:lnTo>
                  <a:lnTo>
                    <a:pt x="808" y="1925"/>
                  </a:lnTo>
                  <a:lnTo>
                    <a:pt x="810" y="1923"/>
                  </a:lnTo>
                  <a:lnTo>
                    <a:pt x="809" y="1922"/>
                  </a:lnTo>
                  <a:lnTo>
                    <a:pt x="809" y="1924"/>
                  </a:lnTo>
                  <a:lnTo>
                    <a:pt x="807" y="1924"/>
                  </a:lnTo>
                  <a:lnTo>
                    <a:pt x="801" y="1925"/>
                  </a:lnTo>
                  <a:lnTo>
                    <a:pt x="798" y="1926"/>
                  </a:lnTo>
                  <a:lnTo>
                    <a:pt x="797" y="1926"/>
                  </a:lnTo>
                  <a:lnTo>
                    <a:pt x="796" y="1929"/>
                  </a:lnTo>
                  <a:lnTo>
                    <a:pt x="795" y="1930"/>
                  </a:lnTo>
                  <a:lnTo>
                    <a:pt x="795" y="1931"/>
                  </a:lnTo>
                  <a:lnTo>
                    <a:pt x="794" y="1932"/>
                  </a:lnTo>
                  <a:lnTo>
                    <a:pt x="786" y="1932"/>
                  </a:lnTo>
                  <a:lnTo>
                    <a:pt x="785" y="1934"/>
                  </a:lnTo>
                  <a:lnTo>
                    <a:pt x="784" y="1934"/>
                  </a:lnTo>
                  <a:lnTo>
                    <a:pt x="784" y="1928"/>
                  </a:lnTo>
                  <a:lnTo>
                    <a:pt x="786" y="1925"/>
                  </a:lnTo>
                  <a:lnTo>
                    <a:pt x="788" y="1925"/>
                  </a:lnTo>
                  <a:lnTo>
                    <a:pt x="788" y="1923"/>
                  </a:lnTo>
                  <a:lnTo>
                    <a:pt x="786" y="1922"/>
                  </a:lnTo>
                  <a:lnTo>
                    <a:pt x="783" y="1922"/>
                  </a:lnTo>
                  <a:lnTo>
                    <a:pt x="783" y="1920"/>
                  </a:lnTo>
                  <a:lnTo>
                    <a:pt x="785" y="1918"/>
                  </a:lnTo>
                  <a:lnTo>
                    <a:pt x="786" y="1916"/>
                  </a:lnTo>
                  <a:lnTo>
                    <a:pt x="786" y="1907"/>
                  </a:lnTo>
                  <a:lnTo>
                    <a:pt x="788" y="1905"/>
                  </a:lnTo>
                  <a:lnTo>
                    <a:pt x="790" y="1903"/>
                  </a:lnTo>
                  <a:lnTo>
                    <a:pt x="799" y="1901"/>
                  </a:lnTo>
                  <a:lnTo>
                    <a:pt x="799" y="1900"/>
                  </a:lnTo>
                  <a:lnTo>
                    <a:pt x="801" y="1900"/>
                  </a:lnTo>
                  <a:lnTo>
                    <a:pt x="802" y="1898"/>
                  </a:lnTo>
                  <a:lnTo>
                    <a:pt x="807" y="1898"/>
                  </a:lnTo>
                  <a:lnTo>
                    <a:pt x="807" y="1894"/>
                  </a:lnTo>
                  <a:lnTo>
                    <a:pt x="810" y="1887"/>
                  </a:lnTo>
                  <a:lnTo>
                    <a:pt x="813" y="1886"/>
                  </a:lnTo>
                  <a:lnTo>
                    <a:pt x="819" y="1887"/>
                  </a:lnTo>
                  <a:lnTo>
                    <a:pt x="821" y="1888"/>
                  </a:lnTo>
                  <a:lnTo>
                    <a:pt x="824" y="1888"/>
                  </a:lnTo>
                  <a:lnTo>
                    <a:pt x="830" y="1887"/>
                  </a:lnTo>
                  <a:lnTo>
                    <a:pt x="832" y="1887"/>
                  </a:lnTo>
                  <a:lnTo>
                    <a:pt x="834" y="1889"/>
                  </a:lnTo>
                  <a:lnTo>
                    <a:pt x="835" y="1888"/>
                  </a:lnTo>
                  <a:lnTo>
                    <a:pt x="838" y="1888"/>
                  </a:lnTo>
                  <a:lnTo>
                    <a:pt x="839" y="1889"/>
                  </a:lnTo>
                  <a:lnTo>
                    <a:pt x="841" y="1888"/>
                  </a:lnTo>
                  <a:lnTo>
                    <a:pt x="842" y="1888"/>
                  </a:lnTo>
                  <a:lnTo>
                    <a:pt x="847" y="1889"/>
                  </a:lnTo>
                  <a:lnTo>
                    <a:pt x="848" y="1889"/>
                  </a:lnTo>
                  <a:lnTo>
                    <a:pt x="850" y="1888"/>
                  </a:lnTo>
                  <a:lnTo>
                    <a:pt x="850" y="1887"/>
                  </a:lnTo>
                  <a:lnTo>
                    <a:pt x="851" y="1885"/>
                  </a:lnTo>
                  <a:lnTo>
                    <a:pt x="851" y="1879"/>
                  </a:lnTo>
                  <a:lnTo>
                    <a:pt x="850" y="1877"/>
                  </a:lnTo>
                  <a:lnTo>
                    <a:pt x="850" y="1876"/>
                  </a:lnTo>
                  <a:lnTo>
                    <a:pt x="851" y="1876"/>
                  </a:lnTo>
                  <a:lnTo>
                    <a:pt x="853" y="1875"/>
                  </a:lnTo>
                  <a:lnTo>
                    <a:pt x="852" y="1873"/>
                  </a:lnTo>
                  <a:lnTo>
                    <a:pt x="852" y="1872"/>
                  </a:lnTo>
                  <a:lnTo>
                    <a:pt x="853" y="1870"/>
                  </a:lnTo>
                  <a:lnTo>
                    <a:pt x="855" y="1867"/>
                  </a:lnTo>
                  <a:lnTo>
                    <a:pt x="855" y="1866"/>
                  </a:lnTo>
                  <a:lnTo>
                    <a:pt x="858" y="1863"/>
                  </a:lnTo>
                  <a:lnTo>
                    <a:pt x="859" y="1863"/>
                  </a:lnTo>
                  <a:lnTo>
                    <a:pt x="859" y="1860"/>
                  </a:lnTo>
                  <a:lnTo>
                    <a:pt x="854" y="1860"/>
                  </a:lnTo>
                  <a:lnTo>
                    <a:pt x="852" y="1858"/>
                  </a:lnTo>
                  <a:lnTo>
                    <a:pt x="857" y="1854"/>
                  </a:lnTo>
                  <a:lnTo>
                    <a:pt x="855" y="1854"/>
                  </a:lnTo>
                  <a:lnTo>
                    <a:pt x="855" y="1851"/>
                  </a:lnTo>
                  <a:lnTo>
                    <a:pt x="854" y="1848"/>
                  </a:lnTo>
                  <a:lnTo>
                    <a:pt x="853" y="1848"/>
                  </a:lnTo>
                  <a:lnTo>
                    <a:pt x="853" y="1846"/>
                  </a:lnTo>
                  <a:lnTo>
                    <a:pt x="854" y="1846"/>
                  </a:lnTo>
                  <a:lnTo>
                    <a:pt x="854" y="1844"/>
                  </a:lnTo>
                  <a:lnTo>
                    <a:pt x="853" y="1843"/>
                  </a:lnTo>
                  <a:lnTo>
                    <a:pt x="853" y="1842"/>
                  </a:lnTo>
                  <a:lnTo>
                    <a:pt x="852" y="1840"/>
                  </a:lnTo>
                  <a:lnTo>
                    <a:pt x="844" y="1840"/>
                  </a:lnTo>
                  <a:lnTo>
                    <a:pt x="845" y="1839"/>
                  </a:lnTo>
                  <a:lnTo>
                    <a:pt x="847" y="1831"/>
                  </a:lnTo>
                  <a:lnTo>
                    <a:pt x="847" y="1830"/>
                  </a:lnTo>
                  <a:lnTo>
                    <a:pt x="848" y="1830"/>
                  </a:lnTo>
                  <a:lnTo>
                    <a:pt x="848" y="1829"/>
                  </a:lnTo>
                  <a:lnTo>
                    <a:pt x="850" y="1829"/>
                  </a:lnTo>
                  <a:lnTo>
                    <a:pt x="850" y="1827"/>
                  </a:lnTo>
                  <a:lnTo>
                    <a:pt x="851" y="1826"/>
                  </a:lnTo>
                  <a:lnTo>
                    <a:pt x="852" y="1826"/>
                  </a:lnTo>
                  <a:lnTo>
                    <a:pt x="857" y="1827"/>
                  </a:lnTo>
                  <a:lnTo>
                    <a:pt x="859" y="1827"/>
                  </a:lnTo>
                  <a:lnTo>
                    <a:pt x="861" y="1825"/>
                  </a:lnTo>
                  <a:lnTo>
                    <a:pt x="861" y="1821"/>
                  </a:lnTo>
                  <a:lnTo>
                    <a:pt x="860" y="1821"/>
                  </a:lnTo>
                  <a:lnTo>
                    <a:pt x="859" y="1823"/>
                  </a:lnTo>
                  <a:lnTo>
                    <a:pt x="858" y="1823"/>
                  </a:lnTo>
                  <a:lnTo>
                    <a:pt x="858" y="1824"/>
                  </a:lnTo>
                  <a:lnTo>
                    <a:pt x="857" y="1824"/>
                  </a:lnTo>
                  <a:lnTo>
                    <a:pt x="857" y="1823"/>
                  </a:lnTo>
                  <a:lnTo>
                    <a:pt x="855" y="1821"/>
                  </a:lnTo>
                  <a:lnTo>
                    <a:pt x="854" y="1823"/>
                  </a:lnTo>
                  <a:lnTo>
                    <a:pt x="851" y="1821"/>
                  </a:lnTo>
                  <a:lnTo>
                    <a:pt x="850" y="1821"/>
                  </a:lnTo>
                  <a:lnTo>
                    <a:pt x="848" y="1820"/>
                  </a:lnTo>
                  <a:lnTo>
                    <a:pt x="848" y="1818"/>
                  </a:lnTo>
                  <a:lnTo>
                    <a:pt x="847" y="1818"/>
                  </a:lnTo>
                  <a:lnTo>
                    <a:pt x="846" y="1817"/>
                  </a:lnTo>
                  <a:lnTo>
                    <a:pt x="846" y="1813"/>
                  </a:lnTo>
                  <a:lnTo>
                    <a:pt x="847" y="1812"/>
                  </a:lnTo>
                  <a:lnTo>
                    <a:pt x="850" y="1813"/>
                  </a:lnTo>
                  <a:lnTo>
                    <a:pt x="852" y="1811"/>
                  </a:lnTo>
                  <a:lnTo>
                    <a:pt x="854" y="1811"/>
                  </a:lnTo>
                  <a:lnTo>
                    <a:pt x="855" y="1812"/>
                  </a:lnTo>
                  <a:lnTo>
                    <a:pt x="857" y="1811"/>
                  </a:lnTo>
                  <a:lnTo>
                    <a:pt x="857" y="1807"/>
                  </a:lnTo>
                  <a:lnTo>
                    <a:pt x="859" y="1805"/>
                  </a:lnTo>
                  <a:lnTo>
                    <a:pt x="861" y="1803"/>
                  </a:lnTo>
                  <a:lnTo>
                    <a:pt x="861" y="1802"/>
                  </a:lnTo>
                  <a:lnTo>
                    <a:pt x="865" y="1799"/>
                  </a:lnTo>
                  <a:lnTo>
                    <a:pt x="865" y="1796"/>
                  </a:lnTo>
                  <a:lnTo>
                    <a:pt x="866" y="1794"/>
                  </a:lnTo>
                  <a:lnTo>
                    <a:pt x="866" y="1791"/>
                  </a:lnTo>
                  <a:lnTo>
                    <a:pt x="864" y="1789"/>
                  </a:lnTo>
                  <a:lnTo>
                    <a:pt x="861" y="1784"/>
                  </a:lnTo>
                  <a:lnTo>
                    <a:pt x="861" y="1781"/>
                  </a:lnTo>
                  <a:lnTo>
                    <a:pt x="864" y="1778"/>
                  </a:lnTo>
                  <a:lnTo>
                    <a:pt x="865" y="1778"/>
                  </a:lnTo>
                  <a:lnTo>
                    <a:pt x="865" y="1776"/>
                  </a:lnTo>
                  <a:lnTo>
                    <a:pt x="860" y="1775"/>
                  </a:lnTo>
                  <a:lnTo>
                    <a:pt x="859" y="1775"/>
                  </a:lnTo>
                  <a:lnTo>
                    <a:pt x="855" y="1777"/>
                  </a:lnTo>
                  <a:lnTo>
                    <a:pt x="855" y="1778"/>
                  </a:lnTo>
                  <a:lnTo>
                    <a:pt x="853" y="1778"/>
                  </a:lnTo>
                  <a:lnTo>
                    <a:pt x="852" y="1780"/>
                  </a:lnTo>
                  <a:lnTo>
                    <a:pt x="851" y="1780"/>
                  </a:lnTo>
                  <a:lnTo>
                    <a:pt x="851" y="1778"/>
                  </a:lnTo>
                  <a:lnTo>
                    <a:pt x="848" y="1776"/>
                  </a:lnTo>
                  <a:lnTo>
                    <a:pt x="846" y="1776"/>
                  </a:lnTo>
                  <a:lnTo>
                    <a:pt x="845" y="1775"/>
                  </a:lnTo>
                  <a:lnTo>
                    <a:pt x="844" y="1775"/>
                  </a:lnTo>
                  <a:lnTo>
                    <a:pt x="842" y="1772"/>
                  </a:lnTo>
                  <a:lnTo>
                    <a:pt x="842" y="1769"/>
                  </a:lnTo>
                  <a:lnTo>
                    <a:pt x="841" y="1768"/>
                  </a:lnTo>
                  <a:lnTo>
                    <a:pt x="839" y="1766"/>
                  </a:lnTo>
                  <a:lnTo>
                    <a:pt x="838" y="1766"/>
                  </a:lnTo>
                  <a:lnTo>
                    <a:pt x="836" y="1765"/>
                  </a:lnTo>
                  <a:lnTo>
                    <a:pt x="834" y="1766"/>
                  </a:lnTo>
                  <a:lnTo>
                    <a:pt x="833" y="1766"/>
                  </a:lnTo>
                  <a:lnTo>
                    <a:pt x="832" y="1768"/>
                  </a:lnTo>
                  <a:lnTo>
                    <a:pt x="829" y="1766"/>
                  </a:lnTo>
                  <a:lnTo>
                    <a:pt x="828" y="1766"/>
                  </a:lnTo>
                  <a:lnTo>
                    <a:pt x="827" y="1764"/>
                  </a:lnTo>
                  <a:lnTo>
                    <a:pt x="824" y="1758"/>
                  </a:lnTo>
                  <a:lnTo>
                    <a:pt x="824" y="1757"/>
                  </a:lnTo>
                  <a:lnTo>
                    <a:pt x="822" y="1758"/>
                  </a:lnTo>
                  <a:lnTo>
                    <a:pt x="822" y="1759"/>
                  </a:lnTo>
                  <a:lnTo>
                    <a:pt x="820" y="1760"/>
                  </a:lnTo>
                  <a:lnTo>
                    <a:pt x="820" y="1762"/>
                  </a:lnTo>
                  <a:lnTo>
                    <a:pt x="815" y="1762"/>
                  </a:lnTo>
                  <a:lnTo>
                    <a:pt x="811" y="1758"/>
                  </a:lnTo>
                  <a:lnTo>
                    <a:pt x="807" y="1757"/>
                  </a:lnTo>
                  <a:lnTo>
                    <a:pt x="803" y="1753"/>
                  </a:lnTo>
                  <a:lnTo>
                    <a:pt x="803" y="1752"/>
                  </a:lnTo>
                  <a:lnTo>
                    <a:pt x="795" y="1752"/>
                  </a:lnTo>
                  <a:lnTo>
                    <a:pt x="794" y="1751"/>
                  </a:lnTo>
                  <a:lnTo>
                    <a:pt x="790" y="1751"/>
                  </a:lnTo>
                  <a:lnTo>
                    <a:pt x="790" y="1750"/>
                  </a:lnTo>
                  <a:lnTo>
                    <a:pt x="789" y="1746"/>
                  </a:lnTo>
                  <a:lnTo>
                    <a:pt x="788" y="1745"/>
                  </a:lnTo>
                  <a:lnTo>
                    <a:pt x="783" y="1745"/>
                  </a:lnTo>
                  <a:lnTo>
                    <a:pt x="782" y="1747"/>
                  </a:lnTo>
                  <a:lnTo>
                    <a:pt x="783" y="1750"/>
                  </a:lnTo>
                  <a:lnTo>
                    <a:pt x="783" y="1753"/>
                  </a:lnTo>
                  <a:lnTo>
                    <a:pt x="780" y="1754"/>
                  </a:lnTo>
                  <a:lnTo>
                    <a:pt x="779" y="1754"/>
                  </a:lnTo>
                  <a:lnTo>
                    <a:pt x="779" y="1753"/>
                  </a:lnTo>
                  <a:lnTo>
                    <a:pt x="778" y="1753"/>
                  </a:lnTo>
                  <a:lnTo>
                    <a:pt x="778" y="1754"/>
                  </a:lnTo>
                  <a:lnTo>
                    <a:pt x="776" y="1756"/>
                  </a:lnTo>
                  <a:lnTo>
                    <a:pt x="774" y="1756"/>
                  </a:lnTo>
                  <a:lnTo>
                    <a:pt x="774" y="1753"/>
                  </a:lnTo>
                  <a:lnTo>
                    <a:pt x="772" y="1748"/>
                  </a:lnTo>
                  <a:lnTo>
                    <a:pt x="770" y="1747"/>
                  </a:lnTo>
                  <a:lnTo>
                    <a:pt x="768" y="1746"/>
                  </a:lnTo>
                  <a:lnTo>
                    <a:pt x="765" y="1745"/>
                  </a:lnTo>
                  <a:lnTo>
                    <a:pt x="764" y="1744"/>
                  </a:lnTo>
                  <a:lnTo>
                    <a:pt x="760" y="1738"/>
                  </a:lnTo>
                  <a:lnTo>
                    <a:pt x="758" y="1737"/>
                  </a:lnTo>
                  <a:lnTo>
                    <a:pt x="758" y="1734"/>
                  </a:lnTo>
                  <a:lnTo>
                    <a:pt x="759" y="1733"/>
                  </a:lnTo>
                  <a:lnTo>
                    <a:pt x="757" y="1728"/>
                  </a:lnTo>
                  <a:lnTo>
                    <a:pt x="753" y="1727"/>
                  </a:lnTo>
                  <a:lnTo>
                    <a:pt x="753" y="1725"/>
                  </a:lnTo>
                  <a:lnTo>
                    <a:pt x="752" y="1723"/>
                  </a:lnTo>
                  <a:lnTo>
                    <a:pt x="752" y="1721"/>
                  </a:lnTo>
                  <a:lnTo>
                    <a:pt x="746" y="1721"/>
                  </a:lnTo>
                  <a:lnTo>
                    <a:pt x="741" y="1726"/>
                  </a:lnTo>
                  <a:lnTo>
                    <a:pt x="735" y="1727"/>
                  </a:lnTo>
                  <a:lnTo>
                    <a:pt x="729" y="1727"/>
                  </a:lnTo>
                  <a:lnTo>
                    <a:pt x="720" y="1732"/>
                  </a:lnTo>
                  <a:lnTo>
                    <a:pt x="720" y="1733"/>
                  </a:lnTo>
                  <a:lnTo>
                    <a:pt x="718" y="1733"/>
                  </a:lnTo>
                  <a:lnTo>
                    <a:pt x="718" y="1734"/>
                  </a:lnTo>
                  <a:lnTo>
                    <a:pt x="717" y="1735"/>
                  </a:lnTo>
                  <a:lnTo>
                    <a:pt x="714" y="1735"/>
                  </a:lnTo>
                  <a:lnTo>
                    <a:pt x="714" y="1732"/>
                  </a:lnTo>
                  <a:lnTo>
                    <a:pt x="712" y="1731"/>
                  </a:lnTo>
                  <a:lnTo>
                    <a:pt x="711" y="1731"/>
                  </a:lnTo>
                  <a:lnTo>
                    <a:pt x="710" y="1729"/>
                  </a:lnTo>
                  <a:lnTo>
                    <a:pt x="707" y="1729"/>
                  </a:lnTo>
                  <a:lnTo>
                    <a:pt x="705" y="1731"/>
                  </a:lnTo>
                  <a:lnTo>
                    <a:pt x="702" y="1731"/>
                  </a:lnTo>
                  <a:lnTo>
                    <a:pt x="698" y="1723"/>
                  </a:lnTo>
                  <a:lnTo>
                    <a:pt x="697" y="1723"/>
                  </a:lnTo>
                  <a:lnTo>
                    <a:pt x="697" y="1722"/>
                  </a:lnTo>
                  <a:lnTo>
                    <a:pt x="696" y="1721"/>
                  </a:lnTo>
                  <a:lnTo>
                    <a:pt x="683" y="1721"/>
                  </a:lnTo>
                  <a:lnTo>
                    <a:pt x="683" y="1722"/>
                  </a:lnTo>
                  <a:lnTo>
                    <a:pt x="681" y="1723"/>
                  </a:lnTo>
                  <a:lnTo>
                    <a:pt x="680" y="1723"/>
                  </a:lnTo>
                  <a:lnTo>
                    <a:pt x="680" y="1725"/>
                  </a:lnTo>
                  <a:lnTo>
                    <a:pt x="679" y="1725"/>
                  </a:lnTo>
                  <a:lnTo>
                    <a:pt x="679" y="1726"/>
                  </a:lnTo>
                  <a:lnTo>
                    <a:pt x="678" y="1727"/>
                  </a:lnTo>
                  <a:lnTo>
                    <a:pt x="676" y="1727"/>
                  </a:lnTo>
                  <a:lnTo>
                    <a:pt x="674" y="1726"/>
                  </a:lnTo>
                  <a:lnTo>
                    <a:pt x="673" y="1726"/>
                  </a:lnTo>
                  <a:lnTo>
                    <a:pt x="673" y="1725"/>
                  </a:lnTo>
                  <a:lnTo>
                    <a:pt x="672" y="1723"/>
                  </a:lnTo>
                  <a:lnTo>
                    <a:pt x="672" y="1720"/>
                  </a:lnTo>
                  <a:lnTo>
                    <a:pt x="671" y="1719"/>
                  </a:lnTo>
                  <a:lnTo>
                    <a:pt x="668" y="1719"/>
                  </a:lnTo>
                  <a:lnTo>
                    <a:pt x="666" y="1716"/>
                  </a:lnTo>
                  <a:lnTo>
                    <a:pt x="665" y="1708"/>
                  </a:lnTo>
                  <a:lnTo>
                    <a:pt x="665" y="1707"/>
                  </a:lnTo>
                  <a:lnTo>
                    <a:pt x="668" y="1705"/>
                  </a:lnTo>
                  <a:lnTo>
                    <a:pt x="667" y="1704"/>
                  </a:lnTo>
                  <a:lnTo>
                    <a:pt x="667" y="1698"/>
                  </a:lnTo>
                  <a:lnTo>
                    <a:pt x="666" y="1697"/>
                  </a:lnTo>
                  <a:lnTo>
                    <a:pt x="665" y="1697"/>
                  </a:lnTo>
                  <a:lnTo>
                    <a:pt x="665" y="1694"/>
                  </a:lnTo>
                  <a:lnTo>
                    <a:pt x="664" y="1692"/>
                  </a:lnTo>
                  <a:lnTo>
                    <a:pt x="664" y="1691"/>
                  </a:lnTo>
                  <a:lnTo>
                    <a:pt x="662" y="1690"/>
                  </a:lnTo>
                  <a:lnTo>
                    <a:pt x="664" y="1689"/>
                  </a:lnTo>
                  <a:lnTo>
                    <a:pt x="662" y="1688"/>
                  </a:lnTo>
                  <a:lnTo>
                    <a:pt x="661" y="1688"/>
                  </a:lnTo>
                  <a:lnTo>
                    <a:pt x="661" y="1686"/>
                  </a:lnTo>
                  <a:lnTo>
                    <a:pt x="660" y="1686"/>
                  </a:lnTo>
                  <a:lnTo>
                    <a:pt x="660" y="1683"/>
                  </a:lnTo>
                  <a:lnTo>
                    <a:pt x="664" y="1683"/>
                  </a:lnTo>
                  <a:lnTo>
                    <a:pt x="664" y="1680"/>
                  </a:lnTo>
                  <a:lnTo>
                    <a:pt x="662" y="1680"/>
                  </a:lnTo>
                  <a:lnTo>
                    <a:pt x="661" y="1679"/>
                  </a:lnTo>
                  <a:lnTo>
                    <a:pt x="660" y="1679"/>
                  </a:lnTo>
                  <a:lnTo>
                    <a:pt x="658" y="1680"/>
                  </a:lnTo>
                  <a:lnTo>
                    <a:pt x="656" y="1680"/>
                  </a:lnTo>
                  <a:lnTo>
                    <a:pt x="655" y="1679"/>
                  </a:lnTo>
                  <a:lnTo>
                    <a:pt x="654" y="1677"/>
                  </a:lnTo>
                  <a:lnTo>
                    <a:pt x="653" y="1671"/>
                  </a:lnTo>
                  <a:lnTo>
                    <a:pt x="653" y="1670"/>
                  </a:lnTo>
                  <a:lnTo>
                    <a:pt x="652" y="1668"/>
                  </a:lnTo>
                  <a:lnTo>
                    <a:pt x="650" y="1668"/>
                  </a:lnTo>
                  <a:lnTo>
                    <a:pt x="649" y="1670"/>
                  </a:lnTo>
                  <a:lnTo>
                    <a:pt x="648" y="1670"/>
                  </a:lnTo>
                  <a:lnTo>
                    <a:pt x="648" y="1668"/>
                  </a:lnTo>
                  <a:lnTo>
                    <a:pt x="647" y="1668"/>
                  </a:lnTo>
                  <a:lnTo>
                    <a:pt x="645" y="1670"/>
                  </a:lnTo>
                  <a:lnTo>
                    <a:pt x="641" y="1671"/>
                  </a:lnTo>
                  <a:lnTo>
                    <a:pt x="639" y="1672"/>
                  </a:lnTo>
                  <a:lnTo>
                    <a:pt x="635" y="1672"/>
                  </a:lnTo>
                  <a:lnTo>
                    <a:pt x="633" y="1670"/>
                  </a:lnTo>
                  <a:lnTo>
                    <a:pt x="633" y="1667"/>
                  </a:lnTo>
                  <a:lnTo>
                    <a:pt x="627" y="1667"/>
                  </a:lnTo>
                  <a:lnTo>
                    <a:pt x="624" y="1666"/>
                  </a:lnTo>
                  <a:lnTo>
                    <a:pt x="621" y="1666"/>
                  </a:lnTo>
                  <a:lnTo>
                    <a:pt x="619" y="1667"/>
                  </a:lnTo>
                  <a:lnTo>
                    <a:pt x="617" y="1667"/>
                  </a:lnTo>
                  <a:lnTo>
                    <a:pt x="615" y="1666"/>
                  </a:lnTo>
                  <a:lnTo>
                    <a:pt x="617" y="1665"/>
                  </a:lnTo>
                  <a:lnTo>
                    <a:pt x="619" y="1660"/>
                  </a:lnTo>
                  <a:lnTo>
                    <a:pt x="619" y="1658"/>
                  </a:lnTo>
                  <a:lnTo>
                    <a:pt x="618" y="1659"/>
                  </a:lnTo>
                  <a:lnTo>
                    <a:pt x="617" y="1659"/>
                  </a:lnTo>
                  <a:lnTo>
                    <a:pt x="614" y="1655"/>
                  </a:lnTo>
                  <a:lnTo>
                    <a:pt x="616" y="1655"/>
                  </a:lnTo>
                  <a:lnTo>
                    <a:pt x="616" y="1647"/>
                  </a:lnTo>
                  <a:lnTo>
                    <a:pt x="612" y="1643"/>
                  </a:lnTo>
                  <a:lnTo>
                    <a:pt x="612" y="1641"/>
                  </a:lnTo>
                  <a:lnTo>
                    <a:pt x="611" y="1641"/>
                  </a:lnTo>
                  <a:lnTo>
                    <a:pt x="610" y="1640"/>
                  </a:lnTo>
                  <a:lnTo>
                    <a:pt x="610" y="1637"/>
                  </a:lnTo>
                  <a:lnTo>
                    <a:pt x="612" y="1637"/>
                  </a:lnTo>
                  <a:lnTo>
                    <a:pt x="619" y="1635"/>
                  </a:lnTo>
                  <a:lnTo>
                    <a:pt x="622" y="1635"/>
                  </a:lnTo>
                  <a:lnTo>
                    <a:pt x="624" y="1633"/>
                  </a:lnTo>
                  <a:lnTo>
                    <a:pt x="624" y="1630"/>
                  </a:lnTo>
                  <a:lnTo>
                    <a:pt x="623" y="1628"/>
                  </a:lnTo>
                  <a:lnTo>
                    <a:pt x="621" y="1625"/>
                  </a:lnTo>
                  <a:lnTo>
                    <a:pt x="618" y="1624"/>
                  </a:lnTo>
                  <a:lnTo>
                    <a:pt x="618" y="1623"/>
                  </a:lnTo>
                  <a:lnTo>
                    <a:pt x="616" y="1623"/>
                  </a:lnTo>
                  <a:lnTo>
                    <a:pt x="616" y="1622"/>
                  </a:lnTo>
                  <a:lnTo>
                    <a:pt x="615" y="1622"/>
                  </a:lnTo>
                  <a:lnTo>
                    <a:pt x="615" y="1621"/>
                  </a:lnTo>
                  <a:lnTo>
                    <a:pt x="612" y="1618"/>
                  </a:lnTo>
                  <a:lnTo>
                    <a:pt x="610" y="1618"/>
                  </a:lnTo>
                  <a:lnTo>
                    <a:pt x="611" y="1617"/>
                  </a:lnTo>
                  <a:lnTo>
                    <a:pt x="611" y="1616"/>
                  </a:lnTo>
                  <a:lnTo>
                    <a:pt x="609" y="1614"/>
                  </a:lnTo>
                  <a:lnTo>
                    <a:pt x="609" y="1608"/>
                  </a:lnTo>
                  <a:lnTo>
                    <a:pt x="610" y="1606"/>
                  </a:lnTo>
                  <a:lnTo>
                    <a:pt x="610" y="1605"/>
                  </a:lnTo>
                  <a:lnTo>
                    <a:pt x="608" y="1603"/>
                  </a:lnTo>
                  <a:lnTo>
                    <a:pt x="608" y="1602"/>
                  </a:lnTo>
                  <a:lnTo>
                    <a:pt x="605" y="1599"/>
                  </a:lnTo>
                  <a:lnTo>
                    <a:pt x="604" y="1599"/>
                  </a:lnTo>
                  <a:lnTo>
                    <a:pt x="603" y="1597"/>
                  </a:lnTo>
                  <a:lnTo>
                    <a:pt x="603" y="1596"/>
                  </a:lnTo>
                  <a:lnTo>
                    <a:pt x="600" y="1594"/>
                  </a:lnTo>
                  <a:lnTo>
                    <a:pt x="599" y="1593"/>
                  </a:lnTo>
                  <a:lnTo>
                    <a:pt x="599" y="1592"/>
                  </a:lnTo>
                  <a:lnTo>
                    <a:pt x="598" y="1591"/>
                  </a:lnTo>
                  <a:lnTo>
                    <a:pt x="593" y="1591"/>
                  </a:lnTo>
                  <a:lnTo>
                    <a:pt x="590" y="1592"/>
                  </a:lnTo>
                  <a:lnTo>
                    <a:pt x="586" y="1596"/>
                  </a:lnTo>
                  <a:lnTo>
                    <a:pt x="585" y="1594"/>
                  </a:lnTo>
                  <a:lnTo>
                    <a:pt x="585" y="1591"/>
                  </a:lnTo>
                  <a:lnTo>
                    <a:pt x="584" y="1591"/>
                  </a:lnTo>
                  <a:lnTo>
                    <a:pt x="583" y="1592"/>
                  </a:lnTo>
                  <a:lnTo>
                    <a:pt x="581" y="1592"/>
                  </a:lnTo>
                  <a:lnTo>
                    <a:pt x="580" y="1591"/>
                  </a:lnTo>
                  <a:lnTo>
                    <a:pt x="577" y="1591"/>
                  </a:lnTo>
                  <a:lnTo>
                    <a:pt x="573" y="1590"/>
                  </a:lnTo>
                  <a:lnTo>
                    <a:pt x="572" y="1590"/>
                  </a:lnTo>
                  <a:lnTo>
                    <a:pt x="572" y="1591"/>
                  </a:lnTo>
                  <a:lnTo>
                    <a:pt x="571" y="1592"/>
                  </a:lnTo>
                  <a:lnTo>
                    <a:pt x="568" y="1592"/>
                  </a:lnTo>
                  <a:lnTo>
                    <a:pt x="568" y="1593"/>
                  </a:lnTo>
                  <a:lnTo>
                    <a:pt x="567" y="1594"/>
                  </a:lnTo>
                  <a:lnTo>
                    <a:pt x="566" y="1594"/>
                  </a:lnTo>
                  <a:lnTo>
                    <a:pt x="561" y="1598"/>
                  </a:lnTo>
                  <a:lnTo>
                    <a:pt x="559" y="1598"/>
                  </a:lnTo>
                  <a:lnTo>
                    <a:pt x="558" y="1597"/>
                  </a:lnTo>
                  <a:lnTo>
                    <a:pt x="556" y="1597"/>
                  </a:lnTo>
                  <a:lnTo>
                    <a:pt x="554" y="1598"/>
                  </a:lnTo>
                  <a:lnTo>
                    <a:pt x="553" y="1598"/>
                  </a:lnTo>
                  <a:lnTo>
                    <a:pt x="544" y="1593"/>
                  </a:lnTo>
                  <a:lnTo>
                    <a:pt x="542" y="1594"/>
                  </a:lnTo>
                  <a:lnTo>
                    <a:pt x="538" y="1593"/>
                  </a:lnTo>
                  <a:lnTo>
                    <a:pt x="537" y="1593"/>
                  </a:lnTo>
                  <a:lnTo>
                    <a:pt x="536" y="1596"/>
                  </a:lnTo>
                  <a:lnTo>
                    <a:pt x="537" y="1598"/>
                  </a:lnTo>
                  <a:lnTo>
                    <a:pt x="537" y="1599"/>
                  </a:lnTo>
                  <a:lnTo>
                    <a:pt x="536" y="1599"/>
                  </a:lnTo>
                  <a:lnTo>
                    <a:pt x="536" y="1602"/>
                  </a:lnTo>
                  <a:lnTo>
                    <a:pt x="535" y="1605"/>
                  </a:lnTo>
                  <a:lnTo>
                    <a:pt x="534" y="1608"/>
                  </a:lnTo>
                  <a:lnTo>
                    <a:pt x="531" y="1610"/>
                  </a:lnTo>
                  <a:lnTo>
                    <a:pt x="527" y="1612"/>
                  </a:lnTo>
                  <a:lnTo>
                    <a:pt x="525" y="1612"/>
                  </a:lnTo>
                  <a:lnTo>
                    <a:pt x="523" y="1611"/>
                  </a:lnTo>
                  <a:lnTo>
                    <a:pt x="522" y="1612"/>
                  </a:lnTo>
                  <a:lnTo>
                    <a:pt x="519" y="1614"/>
                  </a:lnTo>
                  <a:lnTo>
                    <a:pt x="518" y="1614"/>
                  </a:lnTo>
                  <a:lnTo>
                    <a:pt x="517" y="1612"/>
                  </a:lnTo>
                  <a:lnTo>
                    <a:pt x="517" y="1609"/>
                  </a:lnTo>
                  <a:lnTo>
                    <a:pt x="516" y="1609"/>
                  </a:lnTo>
                  <a:lnTo>
                    <a:pt x="515" y="1608"/>
                  </a:lnTo>
                  <a:lnTo>
                    <a:pt x="512" y="1609"/>
                  </a:lnTo>
                  <a:lnTo>
                    <a:pt x="512" y="1605"/>
                  </a:lnTo>
                  <a:lnTo>
                    <a:pt x="509" y="1602"/>
                  </a:lnTo>
                  <a:lnTo>
                    <a:pt x="509" y="1598"/>
                  </a:lnTo>
                  <a:lnTo>
                    <a:pt x="507" y="1597"/>
                  </a:lnTo>
                  <a:lnTo>
                    <a:pt x="506" y="1597"/>
                  </a:lnTo>
                  <a:lnTo>
                    <a:pt x="505" y="1596"/>
                  </a:lnTo>
                  <a:lnTo>
                    <a:pt x="504" y="1593"/>
                  </a:lnTo>
                  <a:lnTo>
                    <a:pt x="505" y="1592"/>
                  </a:lnTo>
                  <a:lnTo>
                    <a:pt x="505" y="1588"/>
                  </a:lnTo>
                  <a:lnTo>
                    <a:pt x="504" y="1587"/>
                  </a:lnTo>
                  <a:lnTo>
                    <a:pt x="504" y="1586"/>
                  </a:lnTo>
                  <a:lnTo>
                    <a:pt x="505" y="1584"/>
                  </a:lnTo>
                  <a:lnTo>
                    <a:pt x="505" y="1582"/>
                  </a:lnTo>
                  <a:lnTo>
                    <a:pt x="503" y="1580"/>
                  </a:lnTo>
                  <a:lnTo>
                    <a:pt x="504" y="1579"/>
                  </a:lnTo>
                  <a:lnTo>
                    <a:pt x="504" y="1578"/>
                  </a:lnTo>
                  <a:lnTo>
                    <a:pt x="506" y="1578"/>
                  </a:lnTo>
                  <a:lnTo>
                    <a:pt x="506" y="1576"/>
                  </a:lnTo>
                  <a:lnTo>
                    <a:pt x="504" y="1575"/>
                  </a:lnTo>
                  <a:lnTo>
                    <a:pt x="504" y="1574"/>
                  </a:lnTo>
                  <a:lnTo>
                    <a:pt x="503" y="1572"/>
                  </a:lnTo>
                  <a:lnTo>
                    <a:pt x="500" y="1569"/>
                  </a:lnTo>
                  <a:lnTo>
                    <a:pt x="500" y="1568"/>
                  </a:lnTo>
                  <a:lnTo>
                    <a:pt x="503" y="1567"/>
                  </a:lnTo>
                  <a:lnTo>
                    <a:pt x="504" y="1565"/>
                  </a:lnTo>
                  <a:lnTo>
                    <a:pt x="504" y="1561"/>
                  </a:lnTo>
                  <a:lnTo>
                    <a:pt x="502" y="1559"/>
                  </a:lnTo>
                  <a:lnTo>
                    <a:pt x="502" y="1556"/>
                  </a:lnTo>
                  <a:lnTo>
                    <a:pt x="499" y="1556"/>
                  </a:lnTo>
                  <a:lnTo>
                    <a:pt x="496" y="1553"/>
                  </a:lnTo>
                  <a:lnTo>
                    <a:pt x="494" y="1549"/>
                  </a:lnTo>
                  <a:lnTo>
                    <a:pt x="493" y="1548"/>
                  </a:lnTo>
                  <a:lnTo>
                    <a:pt x="491" y="1544"/>
                  </a:lnTo>
                  <a:lnTo>
                    <a:pt x="493" y="1541"/>
                  </a:lnTo>
                  <a:lnTo>
                    <a:pt x="494" y="1541"/>
                  </a:lnTo>
                  <a:lnTo>
                    <a:pt x="496" y="1539"/>
                  </a:lnTo>
                  <a:lnTo>
                    <a:pt x="496" y="1533"/>
                  </a:lnTo>
                  <a:lnTo>
                    <a:pt x="498" y="1532"/>
                  </a:lnTo>
                  <a:lnTo>
                    <a:pt x="503" y="1532"/>
                  </a:lnTo>
                  <a:lnTo>
                    <a:pt x="504" y="1531"/>
                  </a:lnTo>
                  <a:lnTo>
                    <a:pt x="506" y="1531"/>
                  </a:lnTo>
                  <a:lnTo>
                    <a:pt x="509" y="1532"/>
                  </a:lnTo>
                  <a:lnTo>
                    <a:pt x="512" y="1532"/>
                  </a:lnTo>
                  <a:lnTo>
                    <a:pt x="512" y="1537"/>
                  </a:lnTo>
                  <a:lnTo>
                    <a:pt x="513" y="1538"/>
                  </a:lnTo>
                  <a:lnTo>
                    <a:pt x="516" y="1538"/>
                  </a:lnTo>
                  <a:lnTo>
                    <a:pt x="518" y="1539"/>
                  </a:lnTo>
                  <a:lnTo>
                    <a:pt x="522" y="1539"/>
                  </a:lnTo>
                  <a:lnTo>
                    <a:pt x="523" y="1538"/>
                  </a:lnTo>
                  <a:lnTo>
                    <a:pt x="525" y="1541"/>
                  </a:lnTo>
                  <a:lnTo>
                    <a:pt x="527" y="1541"/>
                  </a:lnTo>
                  <a:lnTo>
                    <a:pt x="528" y="1539"/>
                  </a:lnTo>
                  <a:lnTo>
                    <a:pt x="530" y="1539"/>
                  </a:lnTo>
                  <a:lnTo>
                    <a:pt x="531" y="1538"/>
                  </a:lnTo>
                  <a:lnTo>
                    <a:pt x="531" y="1537"/>
                  </a:lnTo>
                  <a:lnTo>
                    <a:pt x="534" y="1537"/>
                  </a:lnTo>
                  <a:lnTo>
                    <a:pt x="538" y="1532"/>
                  </a:lnTo>
                  <a:lnTo>
                    <a:pt x="540" y="1532"/>
                  </a:lnTo>
                  <a:lnTo>
                    <a:pt x="540" y="1531"/>
                  </a:lnTo>
                  <a:lnTo>
                    <a:pt x="541" y="1529"/>
                  </a:lnTo>
                  <a:lnTo>
                    <a:pt x="542" y="1528"/>
                  </a:lnTo>
                  <a:lnTo>
                    <a:pt x="542" y="1526"/>
                  </a:lnTo>
                  <a:lnTo>
                    <a:pt x="541" y="1526"/>
                  </a:lnTo>
                  <a:lnTo>
                    <a:pt x="541" y="1525"/>
                  </a:lnTo>
                  <a:lnTo>
                    <a:pt x="542" y="1524"/>
                  </a:lnTo>
                  <a:lnTo>
                    <a:pt x="543" y="1525"/>
                  </a:lnTo>
                  <a:lnTo>
                    <a:pt x="546" y="1525"/>
                  </a:lnTo>
                  <a:lnTo>
                    <a:pt x="547" y="1524"/>
                  </a:lnTo>
                  <a:lnTo>
                    <a:pt x="547" y="1523"/>
                  </a:lnTo>
                  <a:lnTo>
                    <a:pt x="553" y="1523"/>
                  </a:lnTo>
                  <a:lnTo>
                    <a:pt x="552" y="1520"/>
                  </a:lnTo>
                  <a:lnTo>
                    <a:pt x="553" y="1516"/>
                  </a:lnTo>
                  <a:lnTo>
                    <a:pt x="553" y="1514"/>
                  </a:lnTo>
                  <a:lnTo>
                    <a:pt x="552" y="1513"/>
                  </a:lnTo>
                  <a:lnTo>
                    <a:pt x="549" y="1513"/>
                  </a:lnTo>
                  <a:lnTo>
                    <a:pt x="549" y="1511"/>
                  </a:lnTo>
                  <a:lnTo>
                    <a:pt x="547" y="1511"/>
                  </a:lnTo>
                  <a:lnTo>
                    <a:pt x="547" y="1512"/>
                  </a:lnTo>
                  <a:lnTo>
                    <a:pt x="546" y="1511"/>
                  </a:lnTo>
                  <a:lnTo>
                    <a:pt x="546" y="1510"/>
                  </a:lnTo>
                  <a:lnTo>
                    <a:pt x="544" y="1510"/>
                  </a:lnTo>
                  <a:lnTo>
                    <a:pt x="542" y="1508"/>
                  </a:lnTo>
                  <a:lnTo>
                    <a:pt x="540" y="1506"/>
                  </a:lnTo>
                  <a:lnTo>
                    <a:pt x="540" y="1505"/>
                  </a:lnTo>
                  <a:lnTo>
                    <a:pt x="538" y="1502"/>
                  </a:lnTo>
                  <a:lnTo>
                    <a:pt x="538" y="1501"/>
                  </a:lnTo>
                  <a:lnTo>
                    <a:pt x="540" y="1501"/>
                  </a:lnTo>
                  <a:lnTo>
                    <a:pt x="542" y="1499"/>
                  </a:lnTo>
                  <a:lnTo>
                    <a:pt x="543" y="1499"/>
                  </a:lnTo>
                  <a:lnTo>
                    <a:pt x="543" y="1498"/>
                  </a:lnTo>
                  <a:lnTo>
                    <a:pt x="541" y="1495"/>
                  </a:lnTo>
                  <a:lnTo>
                    <a:pt x="537" y="1495"/>
                  </a:lnTo>
                  <a:lnTo>
                    <a:pt x="536" y="1493"/>
                  </a:lnTo>
                  <a:lnTo>
                    <a:pt x="535" y="1492"/>
                  </a:lnTo>
                  <a:lnTo>
                    <a:pt x="529" y="1490"/>
                  </a:lnTo>
                  <a:lnTo>
                    <a:pt x="527" y="1489"/>
                  </a:lnTo>
                  <a:lnTo>
                    <a:pt x="525" y="1488"/>
                  </a:lnTo>
                  <a:lnTo>
                    <a:pt x="517" y="1490"/>
                  </a:lnTo>
                  <a:lnTo>
                    <a:pt x="513" y="1489"/>
                  </a:lnTo>
                  <a:lnTo>
                    <a:pt x="511" y="1489"/>
                  </a:lnTo>
                  <a:lnTo>
                    <a:pt x="512" y="1488"/>
                  </a:lnTo>
                  <a:lnTo>
                    <a:pt x="515" y="1483"/>
                  </a:lnTo>
                  <a:lnTo>
                    <a:pt x="515" y="1477"/>
                  </a:lnTo>
                  <a:lnTo>
                    <a:pt x="516" y="1477"/>
                  </a:lnTo>
                  <a:lnTo>
                    <a:pt x="516" y="1475"/>
                  </a:lnTo>
                  <a:lnTo>
                    <a:pt x="515" y="1471"/>
                  </a:lnTo>
                  <a:lnTo>
                    <a:pt x="512" y="1471"/>
                  </a:lnTo>
                  <a:lnTo>
                    <a:pt x="512" y="1469"/>
                  </a:lnTo>
                  <a:lnTo>
                    <a:pt x="511" y="1469"/>
                  </a:lnTo>
                  <a:lnTo>
                    <a:pt x="511" y="1468"/>
                  </a:lnTo>
                  <a:lnTo>
                    <a:pt x="507" y="1468"/>
                  </a:lnTo>
                  <a:lnTo>
                    <a:pt x="504" y="1465"/>
                  </a:lnTo>
                  <a:lnTo>
                    <a:pt x="503" y="1465"/>
                  </a:lnTo>
                  <a:lnTo>
                    <a:pt x="502" y="1464"/>
                  </a:lnTo>
                  <a:lnTo>
                    <a:pt x="500" y="1464"/>
                  </a:lnTo>
                  <a:lnTo>
                    <a:pt x="493" y="1458"/>
                  </a:lnTo>
                  <a:lnTo>
                    <a:pt x="493" y="1457"/>
                  </a:lnTo>
                  <a:lnTo>
                    <a:pt x="492" y="1456"/>
                  </a:lnTo>
                  <a:lnTo>
                    <a:pt x="492" y="1449"/>
                  </a:lnTo>
                  <a:lnTo>
                    <a:pt x="491" y="1449"/>
                  </a:lnTo>
                  <a:lnTo>
                    <a:pt x="491" y="1448"/>
                  </a:lnTo>
                  <a:lnTo>
                    <a:pt x="490" y="1444"/>
                  </a:lnTo>
                  <a:lnTo>
                    <a:pt x="488" y="1443"/>
                  </a:lnTo>
                  <a:lnTo>
                    <a:pt x="487" y="1443"/>
                  </a:lnTo>
                  <a:lnTo>
                    <a:pt x="487" y="1442"/>
                  </a:lnTo>
                  <a:lnTo>
                    <a:pt x="484" y="1440"/>
                  </a:lnTo>
                  <a:lnTo>
                    <a:pt x="482" y="1439"/>
                  </a:lnTo>
                  <a:lnTo>
                    <a:pt x="484" y="1437"/>
                  </a:lnTo>
                  <a:lnTo>
                    <a:pt x="486" y="1433"/>
                  </a:lnTo>
                  <a:lnTo>
                    <a:pt x="487" y="1430"/>
                  </a:lnTo>
                  <a:lnTo>
                    <a:pt x="485" y="1428"/>
                  </a:lnTo>
                  <a:lnTo>
                    <a:pt x="485" y="1426"/>
                  </a:lnTo>
                  <a:lnTo>
                    <a:pt x="480" y="1426"/>
                  </a:lnTo>
                  <a:lnTo>
                    <a:pt x="480" y="1425"/>
                  </a:lnTo>
                  <a:lnTo>
                    <a:pt x="479" y="1424"/>
                  </a:lnTo>
                  <a:lnTo>
                    <a:pt x="473" y="1419"/>
                  </a:lnTo>
                  <a:lnTo>
                    <a:pt x="471" y="1419"/>
                  </a:lnTo>
                  <a:lnTo>
                    <a:pt x="471" y="1418"/>
                  </a:lnTo>
                  <a:lnTo>
                    <a:pt x="469" y="1416"/>
                  </a:lnTo>
                  <a:lnTo>
                    <a:pt x="471" y="1415"/>
                  </a:lnTo>
                  <a:lnTo>
                    <a:pt x="471" y="1413"/>
                  </a:lnTo>
                  <a:lnTo>
                    <a:pt x="472" y="1413"/>
                  </a:lnTo>
                  <a:lnTo>
                    <a:pt x="473" y="1412"/>
                  </a:lnTo>
                  <a:lnTo>
                    <a:pt x="473" y="1409"/>
                  </a:lnTo>
                  <a:lnTo>
                    <a:pt x="472" y="1408"/>
                  </a:lnTo>
                  <a:lnTo>
                    <a:pt x="473" y="1407"/>
                  </a:lnTo>
                  <a:lnTo>
                    <a:pt x="475" y="1406"/>
                  </a:lnTo>
                  <a:lnTo>
                    <a:pt x="476" y="1406"/>
                  </a:lnTo>
                  <a:lnTo>
                    <a:pt x="478" y="1405"/>
                  </a:lnTo>
                  <a:lnTo>
                    <a:pt x="476" y="1403"/>
                  </a:lnTo>
                  <a:lnTo>
                    <a:pt x="476" y="1401"/>
                  </a:lnTo>
                  <a:lnTo>
                    <a:pt x="480" y="1401"/>
                  </a:lnTo>
                  <a:lnTo>
                    <a:pt x="480" y="1397"/>
                  </a:lnTo>
                  <a:lnTo>
                    <a:pt x="479" y="1396"/>
                  </a:lnTo>
                  <a:lnTo>
                    <a:pt x="479" y="1391"/>
                  </a:lnTo>
                  <a:lnTo>
                    <a:pt x="478" y="1391"/>
                  </a:lnTo>
                  <a:lnTo>
                    <a:pt x="478" y="1390"/>
                  </a:lnTo>
                  <a:lnTo>
                    <a:pt x="475" y="1388"/>
                  </a:lnTo>
                  <a:lnTo>
                    <a:pt x="474" y="1384"/>
                  </a:lnTo>
                  <a:lnTo>
                    <a:pt x="474" y="1383"/>
                  </a:lnTo>
                  <a:lnTo>
                    <a:pt x="473" y="1383"/>
                  </a:lnTo>
                  <a:lnTo>
                    <a:pt x="472" y="1382"/>
                  </a:lnTo>
                  <a:lnTo>
                    <a:pt x="472" y="1378"/>
                  </a:lnTo>
                  <a:lnTo>
                    <a:pt x="473" y="1376"/>
                  </a:lnTo>
                  <a:lnTo>
                    <a:pt x="476" y="1375"/>
                  </a:lnTo>
                  <a:lnTo>
                    <a:pt x="476" y="1372"/>
                  </a:lnTo>
                  <a:lnTo>
                    <a:pt x="475" y="1371"/>
                  </a:lnTo>
                  <a:lnTo>
                    <a:pt x="475" y="1367"/>
                  </a:lnTo>
                  <a:lnTo>
                    <a:pt x="476" y="1366"/>
                  </a:lnTo>
                  <a:lnTo>
                    <a:pt x="475" y="1365"/>
                  </a:lnTo>
                  <a:lnTo>
                    <a:pt x="476" y="1363"/>
                  </a:lnTo>
                  <a:lnTo>
                    <a:pt x="476" y="1359"/>
                  </a:lnTo>
                  <a:lnTo>
                    <a:pt x="475" y="1358"/>
                  </a:lnTo>
                  <a:lnTo>
                    <a:pt x="473" y="1357"/>
                  </a:lnTo>
                  <a:lnTo>
                    <a:pt x="472" y="1358"/>
                  </a:lnTo>
                  <a:lnTo>
                    <a:pt x="469" y="1358"/>
                  </a:lnTo>
                  <a:lnTo>
                    <a:pt x="468" y="1356"/>
                  </a:lnTo>
                  <a:lnTo>
                    <a:pt x="467" y="1354"/>
                  </a:lnTo>
                  <a:lnTo>
                    <a:pt x="467" y="1353"/>
                  </a:lnTo>
                  <a:lnTo>
                    <a:pt x="463" y="1353"/>
                  </a:lnTo>
                  <a:lnTo>
                    <a:pt x="462" y="1352"/>
                  </a:lnTo>
                  <a:lnTo>
                    <a:pt x="462" y="1348"/>
                  </a:lnTo>
                  <a:lnTo>
                    <a:pt x="457" y="1346"/>
                  </a:lnTo>
                  <a:lnTo>
                    <a:pt x="457" y="1344"/>
                  </a:lnTo>
                  <a:lnTo>
                    <a:pt x="449" y="1340"/>
                  </a:lnTo>
                  <a:lnTo>
                    <a:pt x="448" y="1340"/>
                  </a:lnTo>
                  <a:lnTo>
                    <a:pt x="447" y="1339"/>
                  </a:lnTo>
                  <a:lnTo>
                    <a:pt x="445" y="1339"/>
                  </a:lnTo>
                  <a:lnTo>
                    <a:pt x="443" y="1341"/>
                  </a:lnTo>
                  <a:lnTo>
                    <a:pt x="442" y="1341"/>
                  </a:lnTo>
                  <a:lnTo>
                    <a:pt x="437" y="1339"/>
                  </a:lnTo>
                  <a:lnTo>
                    <a:pt x="436" y="1339"/>
                  </a:lnTo>
                  <a:lnTo>
                    <a:pt x="434" y="1340"/>
                  </a:lnTo>
                  <a:lnTo>
                    <a:pt x="432" y="1340"/>
                  </a:lnTo>
                  <a:lnTo>
                    <a:pt x="430" y="1345"/>
                  </a:lnTo>
                  <a:lnTo>
                    <a:pt x="429" y="1346"/>
                  </a:lnTo>
                  <a:lnTo>
                    <a:pt x="425" y="1345"/>
                  </a:lnTo>
                  <a:lnTo>
                    <a:pt x="424" y="1345"/>
                  </a:lnTo>
                  <a:lnTo>
                    <a:pt x="420" y="1347"/>
                  </a:lnTo>
                  <a:lnTo>
                    <a:pt x="417" y="1352"/>
                  </a:lnTo>
                  <a:lnTo>
                    <a:pt x="416" y="1352"/>
                  </a:lnTo>
                  <a:lnTo>
                    <a:pt x="414" y="1351"/>
                  </a:lnTo>
                  <a:lnTo>
                    <a:pt x="413" y="1348"/>
                  </a:lnTo>
                  <a:lnTo>
                    <a:pt x="410" y="1345"/>
                  </a:lnTo>
                  <a:lnTo>
                    <a:pt x="410" y="1342"/>
                  </a:lnTo>
                  <a:lnTo>
                    <a:pt x="411" y="1340"/>
                  </a:lnTo>
                  <a:lnTo>
                    <a:pt x="411" y="1339"/>
                  </a:lnTo>
                  <a:lnTo>
                    <a:pt x="412" y="1338"/>
                  </a:lnTo>
                  <a:lnTo>
                    <a:pt x="412" y="1335"/>
                  </a:lnTo>
                  <a:lnTo>
                    <a:pt x="414" y="1335"/>
                  </a:lnTo>
                  <a:lnTo>
                    <a:pt x="414" y="1334"/>
                  </a:lnTo>
                  <a:lnTo>
                    <a:pt x="413" y="1334"/>
                  </a:lnTo>
                  <a:lnTo>
                    <a:pt x="413" y="1333"/>
                  </a:lnTo>
                  <a:lnTo>
                    <a:pt x="412" y="1332"/>
                  </a:lnTo>
                  <a:lnTo>
                    <a:pt x="411" y="1332"/>
                  </a:lnTo>
                  <a:lnTo>
                    <a:pt x="405" y="1329"/>
                  </a:lnTo>
                  <a:lnTo>
                    <a:pt x="404" y="1328"/>
                  </a:lnTo>
                  <a:lnTo>
                    <a:pt x="399" y="1326"/>
                  </a:lnTo>
                  <a:lnTo>
                    <a:pt x="397" y="1326"/>
                  </a:lnTo>
                  <a:lnTo>
                    <a:pt x="389" y="1329"/>
                  </a:lnTo>
                  <a:lnTo>
                    <a:pt x="388" y="1330"/>
                  </a:lnTo>
                  <a:lnTo>
                    <a:pt x="388" y="1333"/>
                  </a:lnTo>
                  <a:lnTo>
                    <a:pt x="387" y="1333"/>
                  </a:lnTo>
                  <a:lnTo>
                    <a:pt x="385" y="1332"/>
                  </a:lnTo>
                  <a:lnTo>
                    <a:pt x="382" y="1329"/>
                  </a:lnTo>
                  <a:lnTo>
                    <a:pt x="382" y="1326"/>
                  </a:lnTo>
                  <a:lnTo>
                    <a:pt x="380" y="1323"/>
                  </a:lnTo>
                  <a:lnTo>
                    <a:pt x="380" y="1322"/>
                  </a:lnTo>
                  <a:lnTo>
                    <a:pt x="379" y="1321"/>
                  </a:lnTo>
                  <a:lnTo>
                    <a:pt x="369" y="1321"/>
                  </a:lnTo>
                  <a:lnTo>
                    <a:pt x="369" y="1322"/>
                  </a:lnTo>
                  <a:lnTo>
                    <a:pt x="367" y="1324"/>
                  </a:lnTo>
                  <a:lnTo>
                    <a:pt x="366" y="1324"/>
                  </a:lnTo>
                  <a:lnTo>
                    <a:pt x="363" y="1322"/>
                  </a:lnTo>
                  <a:lnTo>
                    <a:pt x="361" y="1319"/>
                  </a:lnTo>
                  <a:lnTo>
                    <a:pt x="360" y="1317"/>
                  </a:lnTo>
                  <a:lnTo>
                    <a:pt x="361" y="1316"/>
                  </a:lnTo>
                  <a:lnTo>
                    <a:pt x="361" y="1310"/>
                  </a:lnTo>
                  <a:lnTo>
                    <a:pt x="362" y="1309"/>
                  </a:lnTo>
                  <a:lnTo>
                    <a:pt x="362" y="1307"/>
                  </a:lnTo>
                  <a:lnTo>
                    <a:pt x="361" y="1302"/>
                  </a:lnTo>
                  <a:lnTo>
                    <a:pt x="361" y="1299"/>
                  </a:lnTo>
                  <a:lnTo>
                    <a:pt x="360" y="1298"/>
                  </a:lnTo>
                  <a:lnTo>
                    <a:pt x="361" y="1296"/>
                  </a:lnTo>
                  <a:lnTo>
                    <a:pt x="360" y="1295"/>
                  </a:lnTo>
                  <a:lnTo>
                    <a:pt x="360" y="1293"/>
                  </a:lnTo>
                  <a:lnTo>
                    <a:pt x="357" y="1291"/>
                  </a:lnTo>
                  <a:lnTo>
                    <a:pt x="357" y="1289"/>
                  </a:lnTo>
                  <a:lnTo>
                    <a:pt x="358" y="1287"/>
                  </a:lnTo>
                  <a:lnTo>
                    <a:pt x="358" y="1286"/>
                  </a:lnTo>
                  <a:lnTo>
                    <a:pt x="357" y="1285"/>
                  </a:lnTo>
                  <a:lnTo>
                    <a:pt x="355" y="1284"/>
                  </a:lnTo>
                  <a:lnTo>
                    <a:pt x="354" y="1283"/>
                  </a:lnTo>
                  <a:lnTo>
                    <a:pt x="354" y="1281"/>
                  </a:lnTo>
                  <a:lnTo>
                    <a:pt x="353" y="1280"/>
                  </a:lnTo>
                  <a:lnTo>
                    <a:pt x="353" y="1276"/>
                  </a:lnTo>
                  <a:lnTo>
                    <a:pt x="348" y="1272"/>
                  </a:lnTo>
                  <a:lnTo>
                    <a:pt x="348" y="1270"/>
                  </a:lnTo>
                  <a:lnTo>
                    <a:pt x="349" y="1268"/>
                  </a:lnTo>
                  <a:lnTo>
                    <a:pt x="350" y="1266"/>
                  </a:lnTo>
                  <a:lnTo>
                    <a:pt x="350" y="1265"/>
                  </a:lnTo>
                  <a:lnTo>
                    <a:pt x="349" y="1265"/>
                  </a:lnTo>
                  <a:lnTo>
                    <a:pt x="347" y="1262"/>
                  </a:lnTo>
                  <a:lnTo>
                    <a:pt x="344" y="1261"/>
                  </a:lnTo>
                  <a:lnTo>
                    <a:pt x="343" y="1262"/>
                  </a:lnTo>
                  <a:lnTo>
                    <a:pt x="339" y="1264"/>
                  </a:lnTo>
                  <a:lnTo>
                    <a:pt x="337" y="1264"/>
                  </a:lnTo>
                  <a:lnTo>
                    <a:pt x="338" y="1261"/>
                  </a:lnTo>
                  <a:lnTo>
                    <a:pt x="342" y="1255"/>
                  </a:lnTo>
                  <a:lnTo>
                    <a:pt x="342" y="1250"/>
                  </a:lnTo>
                  <a:lnTo>
                    <a:pt x="343" y="1249"/>
                  </a:lnTo>
                  <a:lnTo>
                    <a:pt x="343" y="1246"/>
                  </a:lnTo>
                  <a:lnTo>
                    <a:pt x="342" y="1246"/>
                  </a:lnTo>
                  <a:lnTo>
                    <a:pt x="339" y="1243"/>
                  </a:lnTo>
                  <a:lnTo>
                    <a:pt x="341" y="1242"/>
                  </a:lnTo>
                  <a:lnTo>
                    <a:pt x="344" y="1240"/>
                  </a:lnTo>
                  <a:lnTo>
                    <a:pt x="347" y="1237"/>
                  </a:lnTo>
                  <a:lnTo>
                    <a:pt x="347" y="1228"/>
                  </a:lnTo>
                  <a:lnTo>
                    <a:pt x="345" y="1227"/>
                  </a:lnTo>
                  <a:lnTo>
                    <a:pt x="341" y="1224"/>
                  </a:lnTo>
                  <a:lnTo>
                    <a:pt x="338" y="1221"/>
                  </a:lnTo>
                  <a:lnTo>
                    <a:pt x="333" y="1219"/>
                  </a:lnTo>
                  <a:lnTo>
                    <a:pt x="332" y="1218"/>
                  </a:lnTo>
                  <a:lnTo>
                    <a:pt x="332" y="1217"/>
                  </a:lnTo>
                  <a:lnTo>
                    <a:pt x="333" y="1215"/>
                  </a:lnTo>
                  <a:lnTo>
                    <a:pt x="333" y="1210"/>
                  </a:lnTo>
                  <a:lnTo>
                    <a:pt x="325" y="1210"/>
                  </a:lnTo>
                  <a:lnTo>
                    <a:pt x="325" y="1205"/>
                  </a:lnTo>
                  <a:lnTo>
                    <a:pt x="327" y="1205"/>
                  </a:lnTo>
                  <a:lnTo>
                    <a:pt x="327" y="1198"/>
                  </a:lnTo>
                  <a:lnTo>
                    <a:pt x="329" y="1198"/>
                  </a:lnTo>
                  <a:lnTo>
                    <a:pt x="332" y="1197"/>
                  </a:lnTo>
                  <a:lnTo>
                    <a:pt x="332" y="1191"/>
                  </a:lnTo>
                  <a:lnTo>
                    <a:pt x="333" y="1190"/>
                  </a:lnTo>
                  <a:lnTo>
                    <a:pt x="335" y="1190"/>
                  </a:lnTo>
                  <a:lnTo>
                    <a:pt x="333" y="1188"/>
                  </a:lnTo>
                  <a:lnTo>
                    <a:pt x="335" y="1187"/>
                  </a:lnTo>
                  <a:lnTo>
                    <a:pt x="341" y="1187"/>
                  </a:lnTo>
                  <a:lnTo>
                    <a:pt x="343" y="1186"/>
                  </a:lnTo>
                  <a:lnTo>
                    <a:pt x="345" y="1184"/>
                  </a:lnTo>
                  <a:lnTo>
                    <a:pt x="344" y="1182"/>
                  </a:lnTo>
                  <a:lnTo>
                    <a:pt x="344" y="1181"/>
                  </a:lnTo>
                  <a:lnTo>
                    <a:pt x="339" y="1180"/>
                  </a:lnTo>
                  <a:lnTo>
                    <a:pt x="339" y="1174"/>
                  </a:lnTo>
                  <a:lnTo>
                    <a:pt x="338" y="1173"/>
                  </a:lnTo>
                  <a:lnTo>
                    <a:pt x="338" y="1166"/>
                  </a:lnTo>
                  <a:lnTo>
                    <a:pt x="336" y="1163"/>
                  </a:lnTo>
                  <a:lnTo>
                    <a:pt x="333" y="1160"/>
                  </a:lnTo>
                  <a:lnTo>
                    <a:pt x="333" y="1157"/>
                  </a:lnTo>
                  <a:lnTo>
                    <a:pt x="332" y="1155"/>
                  </a:lnTo>
                  <a:lnTo>
                    <a:pt x="331" y="1151"/>
                  </a:lnTo>
                  <a:lnTo>
                    <a:pt x="335" y="1141"/>
                  </a:lnTo>
                  <a:lnTo>
                    <a:pt x="332" y="1130"/>
                  </a:lnTo>
                  <a:lnTo>
                    <a:pt x="329" y="1115"/>
                  </a:lnTo>
                  <a:lnTo>
                    <a:pt x="329" y="1112"/>
                  </a:lnTo>
                  <a:lnTo>
                    <a:pt x="331" y="1102"/>
                  </a:lnTo>
                  <a:lnTo>
                    <a:pt x="337" y="1098"/>
                  </a:lnTo>
                  <a:lnTo>
                    <a:pt x="341" y="1094"/>
                  </a:lnTo>
                  <a:lnTo>
                    <a:pt x="341" y="1093"/>
                  </a:lnTo>
                  <a:lnTo>
                    <a:pt x="344" y="1086"/>
                  </a:lnTo>
                  <a:lnTo>
                    <a:pt x="347" y="1078"/>
                  </a:lnTo>
                  <a:lnTo>
                    <a:pt x="348" y="1072"/>
                  </a:lnTo>
                  <a:lnTo>
                    <a:pt x="349" y="1071"/>
                  </a:lnTo>
                  <a:lnTo>
                    <a:pt x="348" y="1069"/>
                  </a:lnTo>
                  <a:lnTo>
                    <a:pt x="349" y="1068"/>
                  </a:lnTo>
                  <a:lnTo>
                    <a:pt x="351" y="1066"/>
                  </a:lnTo>
                  <a:lnTo>
                    <a:pt x="356" y="1066"/>
                  </a:lnTo>
                  <a:lnTo>
                    <a:pt x="357" y="1065"/>
                  </a:lnTo>
                  <a:lnTo>
                    <a:pt x="356" y="1065"/>
                  </a:lnTo>
                  <a:lnTo>
                    <a:pt x="354" y="1064"/>
                  </a:lnTo>
                  <a:lnTo>
                    <a:pt x="358" y="1064"/>
                  </a:lnTo>
                  <a:lnTo>
                    <a:pt x="360" y="1062"/>
                  </a:lnTo>
                  <a:lnTo>
                    <a:pt x="361" y="1063"/>
                  </a:lnTo>
                  <a:lnTo>
                    <a:pt x="361" y="1061"/>
                  </a:lnTo>
                  <a:lnTo>
                    <a:pt x="358" y="1058"/>
                  </a:lnTo>
                  <a:lnTo>
                    <a:pt x="357" y="1056"/>
                  </a:lnTo>
                  <a:lnTo>
                    <a:pt x="357" y="1055"/>
                  </a:lnTo>
                  <a:lnTo>
                    <a:pt x="355" y="1053"/>
                  </a:lnTo>
                  <a:lnTo>
                    <a:pt x="354" y="1052"/>
                  </a:lnTo>
                  <a:lnTo>
                    <a:pt x="356" y="1049"/>
                  </a:lnTo>
                  <a:lnTo>
                    <a:pt x="356" y="1044"/>
                  </a:lnTo>
                  <a:lnTo>
                    <a:pt x="355" y="1040"/>
                  </a:lnTo>
                  <a:lnTo>
                    <a:pt x="354" y="1038"/>
                  </a:lnTo>
                  <a:lnTo>
                    <a:pt x="354" y="1035"/>
                  </a:lnTo>
                  <a:lnTo>
                    <a:pt x="353" y="1034"/>
                  </a:lnTo>
                  <a:lnTo>
                    <a:pt x="353" y="1033"/>
                  </a:lnTo>
                  <a:lnTo>
                    <a:pt x="354" y="1031"/>
                  </a:lnTo>
                  <a:lnTo>
                    <a:pt x="354" y="1029"/>
                  </a:lnTo>
                  <a:lnTo>
                    <a:pt x="357" y="1026"/>
                  </a:lnTo>
                  <a:lnTo>
                    <a:pt x="358" y="1026"/>
                  </a:lnTo>
                  <a:lnTo>
                    <a:pt x="360" y="1028"/>
                  </a:lnTo>
                  <a:lnTo>
                    <a:pt x="362" y="1031"/>
                  </a:lnTo>
                  <a:lnTo>
                    <a:pt x="362" y="1033"/>
                  </a:lnTo>
                  <a:lnTo>
                    <a:pt x="363" y="1034"/>
                  </a:lnTo>
                  <a:lnTo>
                    <a:pt x="368" y="1037"/>
                  </a:lnTo>
                  <a:lnTo>
                    <a:pt x="369" y="1037"/>
                  </a:lnTo>
                  <a:lnTo>
                    <a:pt x="370" y="1035"/>
                  </a:lnTo>
                  <a:lnTo>
                    <a:pt x="370" y="1033"/>
                  </a:lnTo>
                  <a:lnTo>
                    <a:pt x="372" y="1031"/>
                  </a:lnTo>
                  <a:lnTo>
                    <a:pt x="370" y="1027"/>
                  </a:lnTo>
                  <a:lnTo>
                    <a:pt x="373" y="1022"/>
                  </a:lnTo>
                  <a:lnTo>
                    <a:pt x="373" y="1021"/>
                  </a:lnTo>
                  <a:lnTo>
                    <a:pt x="374" y="1021"/>
                  </a:lnTo>
                  <a:lnTo>
                    <a:pt x="375" y="1020"/>
                  </a:lnTo>
                  <a:lnTo>
                    <a:pt x="378" y="1022"/>
                  </a:lnTo>
                  <a:lnTo>
                    <a:pt x="380" y="1023"/>
                  </a:lnTo>
                  <a:lnTo>
                    <a:pt x="381" y="1023"/>
                  </a:lnTo>
                  <a:lnTo>
                    <a:pt x="381" y="1025"/>
                  </a:lnTo>
                  <a:lnTo>
                    <a:pt x="382" y="1025"/>
                  </a:lnTo>
                  <a:lnTo>
                    <a:pt x="382" y="1026"/>
                  </a:lnTo>
                  <a:lnTo>
                    <a:pt x="384" y="1027"/>
                  </a:lnTo>
                  <a:lnTo>
                    <a:pt x="385" y="1027"/>
                  </a:lnTo>
                  <a:lnTo>
                    <a:pt x="386" y="1026"/>
                  </a:lnTo>
                  <a:lnTo>
                    <a:pt x="387" y="1027"/>
                  </a:lnTo>
                  <a:lnTo>
                    <a:pt x="389" y="1027"/>
                  </a:lnTo>
                  <a:lnTo>
                    <a:pt x="391" y="1025"/>
                  </a:lnTo>
                  <a:lnTo>
                    <a:pt x="393" y="1025"/>
                  </a:lnTo>
                  <a:lnTo>
                    <a:pt x="394" y="1023"/>
                  </a:lnTo>
                  <a:lnTo>
                    <a:pt x="397" y="1019"/>
                  </a:lnTo>
                  <a:lnTo>
                    <a:pt x="397" y="1018"/>
                  </a:lnTo>
                  <a:lnTo>
                    <a:pt x="394" y="1015"/>
                  </a:lnTo>
                  <a:lnTo>
                    <a:pt x="397" y="1015"/>
                  </a:lnTo>
                  <a:lnTo>
                    <a:pt x="397" y="1014"/>
                  </a:lnTo>
                  <a:lnTo>
                    <a:pt x="399" y="1010"/>
                  </a:lnTo>
                  <a:lnTo>
                    <a:pt x="400" y="1009"/>
                  </a:lnTo>
                  <a:lnTo>
                    <a:pt x="406" y="1009"/>
                  </a:lnTo>
                  <a:lnTo>
                    <a:pt x="417" y="1012"/>
                  </a:lnTo>
                  <a:lnTo>
                    <a:pt x="430" y="1014"/>
                  </a:lnTo>
                  <a:lnTo>
                    <a:pt x="432" y="1016"/>
                  </a:lnTo>
                  <a:lnTo>
                    <a:pt x="443" y="1020"/>
                  </a:lnTo>
                  <a:lnTo>
                    <a:pt x="444" y="1020"/>
                  </a:lnTo>
                  <a:lnTo>
                    <a:pt x="445" y="1019"/>
                  </a:lnTo>
                  <a:lnTo>
                    <a:pt x="447" y="1016"/>
                  </a:lnTo>
                  <a:lnTo>
                    <a:pt x="447" y="1013"/>
                  </a:lnTo>
                  <a:lnTo>
                    <a:pt x="448" y="1012"/>
                  </a:lnTo>
                  <a:lnTo>
                    <a:pt x="448" y="1009"/>
                  </a:lnTo>
                  <a:lnTo>
                    <a:pt x="447" y="1009"/>
                  </a:lnTo>
                  <a:lnTo>
                    <a:pt x="437" y="1008"/>
                  </a:lnTo>
                  <a:lnTo>
                    <a:pt x="436" y="1007"/>
                  </a:lnTo>
                  <a:lnTo>
                    <a:pt x="435" y="1003"/>
                  </a:lnTo>
                  <a:lnTo>
                    <a:pt x="434" y="1002"/>
                  </a:lnTo>
                  <a:lnTo>
                    <a:pt x="434" y="997"/>
                  </a:lnTo>
                  <a:lnTo>
                    <a:pt x="431" y="995"/>
                  </a:lnTo>
                  <a:lnTo>
                    <a:pt x="425" y="992"/>
                  </a:lnTo>
                  <a:lnTo>
                    <a:pt x="418" y="991"/>
                  </a:lnTo>
                  <a:lnTo>
                    <a:pt x="414" y="994"/>
                  </a:lnTo>
                  <a:lnTo>
                    <a:pt x="413" y="995"/>
                  </a:lnTo>
                  <a:lnTo>
                    <a:pt x="406" y="994"/>
                  </a:lnTo>
                  <a:lnTo>
                    <a:pt x="398" y="994"/>
                  </a:lnTo>
                  <a:lnTo>
                    <a:pt x="397" y="992"/>
                  </a:lnTo>
                  <a:lnTo>
                    <a:pt x="395" y="990"/>
                  </a:lnTo>
                  <a:lnTo>
                    <a:pt x="393" y="986"/>
                  </a:lnTo>
                  <a:lnTo>
                    <a:pt x="391" y="984"/>
                  </a:lnTo>
                  <a:lnTo>
                    <a:pt x="389" y="984"/>
                  </a:lnTo>
                  <a:lnTo>
                    <a:pt x="389" y="982"/>
                  </a:lnTo>
                  <a:lnTo>
                    <a:pt x="388" y="979"/>
                  </a:lnTo>
                  <a:lnTo>
                    <a:pt x="388" y="978"/>
                  </a:lnTo>
                  <a:lnTo>
                    <a:pt x="387" y="978"/>
                  </a:lnTo>
                  <a:lnTo>
                    <a:pt x="387" y="979"/>
                  </a:lnTo>
                  <a:lnTo>
                    <a:pt x="384" y="979"/>
                  </a:lnTo>
                  <a:lnTo>
                    <a:pt x="382" y="978"/>
                  </a:lnTo>
                  <a:lnTo>
                    <a:pt x="380" y="977"/>
                  </a:lnTo>
                  <a:lnTo>
                    <a:pt x="379" y="977"/>
                  </a:lnTo>
                  <a:lnTo>
                    <a:pt x="379" y="976"/>
                  </a:lnTo>
                  <a:lnTo>
                    <a:pt x="375" y="967"/>
                  </a:lnTo>
                  <a:lnTo>
                    <a:pt x="373" y="963"/>
                  </a:lnTo>
                  <a:lnTo>
                    <a:pt x="372" y="961"/>
                  </a:lnTo>
                  <a:lnTo>
                    <a:pt x="373" y="960"/>
                  </a:lnTo>
                  <a:lnTo>
                    <a:pt x="374" y="960"/>
                  </a:lnTo>
                  <a:lnTo>
                    <a:pt x="375" y="961"/>
                  </a:lnTo>
                  <a:lnTo>
                    <a:pt x="375" y="965"/>
                  </a:lnTo>
                  <a:lnTo>
                    <a:pt x="376" y="965"/>
                  </a:lnTo>
                  <a:lnTo>
                    <a:pt x="381" y="970"/>
                  </a:lnTo>
                  <a:lnTo>
                    <a:pt x="384" y="970"/>
                  </a:lnTo>
                  <a:lnTo>
                    <a:pt x="384" y="969"/>
                  </a:lnTo>
                  <a:lnTo>
                    <a:pt x="382" y="966"/>
                  </a:lnTo>
                  <a:lnTo>
                    <a:pt x="382" y="965"/>
                  </a:lnTo>
                  <a:lnTo>
                    <a:pt x="381" y="964"/>
                  </a:lnTo>
                  <a:lnTo>
                    <a:pt x="381" y="957"/>
                  </a:lnTo>
                  <a:lnTo>
                    <a:pt x="382" y="957"/>
                  </a:lnTo>
                  <a:lnTo>
                    <a:pt x="382" y="955"/>
                  </a:lnTo>
                  <a:lnTo>
                    <a:pt x="381" y="953"/>
                  </a:lnTo>
                  <a:lnTo>
                    <a:pt x="380" y="952"/>
                  </a:lnTo>
                  <a:lnTo>
                    <a:pt x="381" y="951"/>
                  </a:lnTo>
                  <a:lnTo>
                    <a:pt x="382" y="951"/>
                  </a:lnTo>
                  <a:lnTo>
                    <a:pt x="382" y="952"/>
                  </a:lnTo>
                  <a:lnTo>
                    <a:pt x="384" y="952"/>
                  </a:lnTo>
                  <a:lnTo>
                    <a:pt x="385" y="949"/>
                  </a:lnTo>
                  <a:lnTo>
                    <a:pt x="384" y="947"/>
                  </a:lnTo>
                  <a:lnTo>
                    <a:pt x="382" y="946"/>
                  </a:lnTo>
                  <a:lnTo>
                    <a:pt x="378" y="951"/>
                  </a:lnTo>
                  <a:lnTo>
                    <a:pt x="375" y="951"/>
                  </a:lnTo>
                  <a:lnTo>
                    <a:pt x="374" y="952"/>
                  </a:lnTo>
                  <a:lnTo>
                    <a:pt x="370" y="952"/>
                  </a:lnTo>
                  <a:lnTo>
                    <a:pt x="369" y="954"/>
                  </a:lnTo>
                  <a:lnTo>
                    <a:pt x="369" y="955"/>
                  </a:lnTo>
                  <a:lnTo>
                    <a:pt x="367" y="955"/>
                  </a:lnTo>
                  <a:lnTo>
                    <a:pt x="367" y="957"/>
                  </a:lnTo>
                  <a:lnTo>
                    <a:pt x="368" y="957"/>
                  </a:lnTo>
                  <a:lnTo>
                    <a:pt x="368" y="958"/>
                  </a:lnTo>
                  <a:lnTo>
                    <a:pt x="366" y="958"/>
                  </a:lnTo>
                  <a:lnTo>
                    <a:pt x="366" y="959"/>
                  </a:lnTo>
                  <a:lnTo>
                    <a:pt x="364" y="959"/>
                  </a:lnTo>
                  <a:lnTo>
                    <a:pt x="363" y="961"/>
                  </a:lnTo>
                  <a:lnTo>
                    <a:pt x="362" y="963"/>
                  </a:lnTo>
                  <a:lnTo>
                    <a:pt x="361" y="963"/>
                  </a:lnTo>
                  <a:lnTo>
                    <a:pt x="361" y="961"/>
                  </a:lnTo>
                  <a:lnTo>
                    <a:pt x="360" y="961"/>
                  </a:lnTo>
                  <a:lnTo>
                    <a:pt x="360" y="964"/>
                  </a:lnTo>
                  <a:lnTo>
                    <a:pt x="358" y="964"/>
                  </a:lnTo>
                  <a:lnTo>
                    <a:pt x="357" y="963"/>
                  </a:lnTo>
                  <a:lnTo>
                    <a:pt x="356" y="963"/>
                  </a:lnTo>
                  <a:lnTo>
                    <a:pt x="355" y="964"/>
                  </a:lnTo>
                  <a:lnTo>
                    <a:pt x="349" y="964"/>
                  </a:lnTo>
                  <a:lnTo>
                    <a:pt x="348" y="963"/>
                  </a:lnTo>
                  <a:lnTo>
                    <a:pt x="348" y="960"/>
                  </a:lnTo>
                  <a:lnTo>
                    <a:pt x="347" y="961"/>
                  </a:lnTo>
                  <a:lnTo>
                    <a:pt x="347" y="963"/>
                  </a:lnTo>
                  <a:lnTo>
                    <a:pt x="345" y="964"/>
                  </a:lnTo>
                  <a:lnTo>
                    <a:pt x="344" y="964"/>
                  </a:lnTo>
                  <a:lnTo>
                    <a:pt x="345" y="963"/>
                  </a:lnTo>
                  <a:lnTo>
                    <a:pt x="345" y="961"/>
                  </a:lnTo>
                  <a:lnTo>
                    <a:pt x="349" y="958"/>
                  </a:lnTo>
                  <a:lnTo>
                    <a:pt x="353" y="953"/>
                  </a:lnTo>
                  <a:lnTo>
                    <a:pt x="354" y="952"/>
                  </a:lnTo>
                  <a:lnTo>
                    <a:pt x="360" y="945"/>
                  </a:lnTo>
                  <a:lnTo>
                    <a:pt x="363" y="941"/>
                  </a:lnTo>
                  <a:lnTo>
                    <a:pt x="368" y="935"/>
                  </a:lnTo>
                  <a:lnTo>
                    <a:pt x="375" y="928"/>
                  </a:lnTo>
                  <a:lnTo>
                    <a:pt x="379" y="927"/>
                  </a:lnTo>
                  <a:lnTo>
                    <a:pt x="381" y="924"/>
                  </a:lnTo>
                  <a:lnTo>
                    <a:pt x="381" y="922"/>
                  </a:lnTo>
                  <a:lnTo>
                    <a:pt x="382" y="921"/>
                  </a:lnTo>
                  <a:lnTo>
                    <a:pt x="385" y="917"/>
                  </a:lnTo>
                  <a:lnTo>
                    <a:pt x="387" y="915"/>
                  </a:lnTo>
                  <a:lnTo>
                    <a:pt x="389" y="914"/>
                  </a:lnTo>
                  <a:lnTo>
                    <a:pt x="392" y="910"/>
                  </a:lnTo>
                  <a:lnTo>
                    <a:pt x="394" y="909"/>
                  </a:lnTo>
                  <a:lnTo>
                    <a:pt x="401" y="904"/>
                  </a:lnTo>
                  <a:lnTo>
                    <a:pt x="404" y="902"/>
                  </a:lnTo>
                  <a:lnTo>
                    <a:pt x="406" y="898"/>
                  </a:lnTo>
                  <a:lnTo>
                    <a:pt x="407" y="897"/>
                  </a:lnTo>
                  <a:lnTo>
                    <a:pt x="407" y="896"/>
                  </a:lnTo>
                  <a:lnTo>
                    <a:pt x="409" y="893"/>
                  </a:lnTo>
                  <a:lnTo>
                    <a:pt x="414" y="887"/>
                  </a:lnTo>
                  <a:lnTo>
                    <a:pt x="417" y="883"/>
                  </a:lnTo>
                  <a:lnTo>
                    <a:pt x="417" y="881"/>
                  </a:lnTo>
                  <a:lnTo>
                    <a:pt x="418" y="880"/>
                  </a:lnTo>
                  <a:lnTo>
                    <a:pt x="423" y="878"/>
                  </a:lnTo>
                  <a:lnTo>
                    <a:pt x="429" y="871"/>
                  </a:lnTo>
                  <a:lnTo>
                    <a:pt x="429" y="869"/>
                  </a:lnTo>
                  <a:lnTo>
                    <a:pt x="430" y="866"/>
                  </a:lnTo>
                  <a:lnTo>
                    <a:pt x="437" y="859"/>
                  </a:lnTo>
                  <a:lnTo>
                    <a:pt x="444" y="848"/>
                  </a:lnTo>
                  <a:lnTo>
                    <a:pt x="451" y="835"/>
                  </a:lnTo>
                  <a:lnTo>
                    <a:pt x="457" y="829"/>
                  </a:lnTo>
                  <a:lnTo>
                    <a:pt x="463" y="820"/>
                  </a:lnTo>
                  <a:lnTo>
                    <a:pt x="465" y="818"/>
                  </a:lnTo>
                  <a:lnTo>
                    <a:pt x="465" y="817"/>
                  </a:lnTo>
                  <a:lnTo>
                    <a:pt x="466" y="817"/>
                  </a:lnTo>
                  <a:lnTo>
                    <a:pt x="467" y="816"/>
                  </a:lnTo>
                  <a:lnTo>
                    <a:pt x="476" y="809"/>
                  </a:lnTo>
                  <a:lnTo>
                    <a:pt x="476" y="807"/>
                  </a:lnTo>
                  <a:lnTo>
                    <a:pt x="478" y="806"/>
                  </a:lnTo>
                  <a:lnTo>
                    <a:pt x="479" y="804"/>
                  </a:lnTo>
                  <a:lnTo>
                    <a:pt x="479" y="803"/>
                  </a:lnTo>
                  <a:lnTo>
                    <a:pt x="485" y="795"/>
                  </a:lnTo>
                  <a:lnTo>
                    <a:pt x="486" y="793"/>
                  </a:lnTo>
                  <a:lnTo>
                    <a:pt x="486" y="792"/>
                  </a:lnTo>
                  <a:lnTo>
                    <a:pt x="487" y="792"/>
                  </a:lnTo>
                  <a:lnTo>
                    <a:pt x="490" y="791"/>
                  </a:lnTo>
                  <a:lnTo>
                    <a:pt x="490" y="789"/>
                  </a:lnTo>
                  <a:lnTo>
                    <a:pt x="491" y="787"/>
                  </a:lnTo>
                  <a:lnTo>
                    <a:pt x="492" y="782"/>
                  </a:lnTo>
                  <a:lnTo>
                    <a:pt x="493" y="781"/>
                  </a:lnTo>
                  <a:lnTo>
                    <a:pt x="494" y="777"/>
                  </a:lnTo>
                  <a:lnTo>
                    <a:pt x="496" y="775"/>
                  </a:lnTo>
                  <a:lnTo>
                    <a:pt x="497" y="767"/>
                  </a:lnTo>
                  <a:lnTo>
                    <a:pt x="498" y="763"/>
                  </a:lnTo>
                  <a:lnTo>
                    <a:pt x="500" y="760"/>
                  </a:lnTo>
                  <a:lnTo>
                    <a:pt x="504" y="752"/>
                  </a:lnTo>
                  <a:lnTo>
                    <a:pt x="503" y="751"/>
                  </a:lnTo>
                  <a:lnTo>
                    <a:pt x="502" y="749"/>
                  </a:lnTo>
                  <a:lnTo>
                    <a:pt x="502" y="746"/>
                  </a:lnTo>
                  <a:lnTo>
                    <a:pt x="500" y="744"/>
                  </a:lnTo>
                  <a:lnTo>
                    <a:pt x="499" y="744"/>
                  </a:lnTo>
                  <a:lnTo>
                    <a:pt x="499" y="743"/>
                  </a:lnTo>
                  <a:lnTo>
                    <a:pt x="496" y="739"/>
                  </a:lnTo>
                  <a:lnTo>
                    <a:pt x="494" y="737"/>
                  </a:lnTo>
                  <a:lnTo>
                    <a:pt x="492" y="736"/>
                  </a:lnTo>
                  <a:lnTo>
                    <a:pt x="491" y="733"/>
                  </a:lnTo>
                  <a:lnTo>
                    <a:pt x="491" y="732"/>
                  </a:lnTo>
                  <a:lnTo>
                    <a:pt x="490" y="731"/>
                  </a:lnTo>
                  <a:lnTo>
                    <a:pt x="490" y="725"/>
                  </a:lnTo>
                  <a:lnTo>
                    <a:pt x="487" y="723"/>
                  </a:lnTo>
                  <a:lnTo>
                    <a:pt x="479" y="717"/>
                  </a:lnTo>
                  <a:lnTo>
                    <a:pt x="472" y="708"/>
                  </a:lnTo>
                  <a:lnTo>
                    <a:pt x="459" y="700"/>
                  </a:lnTo>
                  <a:lnTo>
                    <a:pt x="456" y="697"/>
                  </a:lnTo>
                  <a:lnTo>
                    <a:pt x="454" y="693"/>
                  </a:lnTo>
                  <a:lnTo>
                    <a:pt x="448" y="689"/>
                  </a:lnTo>
                  <a:lnTo>
                    <a:pt x="437" y="676"/>
                  </a:lnTo>
                  <a:lnTo>
                    <a:pt x="437" y="672"/>
                  </a:lnTo>
                  <a:lnTo>
                    <a:pt x="440" y="671"/>
                  </a:lnTo>
                  <a:lnTo>
                    <a:pt x="447" y="669"/>
                  </a:lnTo>
                  <a:lnTo>
                    <a:pt x="449" y="665"/>
                  </a:lnTo>
                  <a:lnTo>
                    <a:pt x="451" y="658"/>
                  </a:lnTo>
                  <a:lnTo>
                    <a:pt x="459" y="650"/>
                  </a:lnTo>
                  <a:lnTo>
                    <a:pt x="461" y="646"/>
                  </a:lnTo>
                  <a:lnTo>
                    <a:pt x="462" y="644"/>
                  </a:lnTo>
                  <a:lnTo>
                    <a:pt x="462" y="640"/>
                  </a:lnTo>
                  <a:lnTo>
                    <a:pt x="461" y="637"/>
                  </a:lnTo>
                  <a:lnTo>
                    <a:pt x="461" y="634"/>
                  </a:lnTo>
                  <a:lnTo>
                    <a:pt x="460" y="633"/>
                  </a:lnTo>
                  <a:lnTo>
                    <a:pt x="460" y="632"/>
                  </a:lnTo>
                  <a:lnTo>
                    <a:pt x="461" y="629"/>
                  </a:lnTo>
                  <a:lnTo>
                    <a:pt x="461" y="627"/>
                  </a:lnTo>
                  <a:lnTo>
                    <a:pt x="459" y="625"/>
                  </a:lnTo>
                  <a:lnTo>
                    <a:pt x="456" y="625"/>
                  </a:lnTo>
                  <a:lnTo>
                    <a:pt x="455" y="623"/>
                  </a:lnTo>
                  <a:lnTo>
                    <a:pt x="455" y="621"/>
                  </a:lnTo>
                  <a:lnTo>
                    <a:pt x="451" y="617"/>
                  </a:lnTo>
                  <a:lnTo>
                    <a:pt x="444" y="615"/>
                  </a:lnTo>
                  <a:lnTo>
                    <a:pt x="442" y="614"/>
                  </a:lnTo>
                  <a:lnTo>
                    <a:pt x="440" y="611"/>
                  </a:lnTo>
                  <a:lnTo>
                    <a:pt x="440" y="608"/>
                  </a:lnTo>
                  <a:lnTo>
                    <a:pt x="441" y="605"/>
                  </a:lnTo>
                  <a:lnTo>
                    <a:pt x="441" y="603"/>
                  </a:lnTo>
                  <a:lnTo>
                    <a:pt x="440" y="601"/>
                  </a:lnTo>
                  <a:lnTo>
                    <a:pt x="437" y="599"/>
                  </a:lnTo>
                  <a:lnTo>
                    <a:pt x="437" y="596"/>
                  </a:lnTo>
                  <a:lnTo>
                    <a:pt x="436" y="596"/>
                  </a:lnTo>
                  <a:lnTo>
                    <a:pt x="436" y="592"/>
                  </a:lnTo>
                  <a:lnTo>
                    <a:pt x="443" y="589"/>
                  </a:lnTo>
                  <a:lnTo>
                    <a:pt x="445" y="586"/>
                  </a:lnTo>
                  <a:lnTo>
                    <a:pt x="445" y="584"/>
                  </a:lnTo>
                  <a:lnTo>
                    <a:pt x="444" y="582"/>
                  </a:lnTo>
                  <a:lnTo>
                    <a:pt x="443" y="580"/>
                  </a:lnTo>
                  <a:lnTo>
                    <a:pt x="443" y="579"/>
                  </a:lnTo>
                  <a:lnTo>
                    <a:pt x="442" y="578"/>
                  </a:lnTo>
                  <a:lnTo>
                    <a:pt x="442" y="576"/>
                  </a:lnTo>
                  <a:lnTo>
                    <a:pt x="443" y="574"/>
                  </a:lnTo>
                  <a:lnTo>
                    <a:pt x="443" y="573"/>
                  </a:lnTo>
                  <a:lnTo>
                    <a:pt x="442" y="573"/>
                  </a:lnTo>
                  <a:lnTo>
                    <a:pt x="441" y="572"/>
                  </a:lnTo>
                  <a:lnTo>
                    <a:pt x="432" y="572"/>
                  </a:lnTo>
                  <a:lnTo>
                    <a:pt x="429" y="571"/>
                  </a:lnTo>
                  <a:lnTo>
                    <a:pt x="425" y="566"/>
                  </a:lnTo>
                  <a:lnTo>
                    <a:pt x="422" y="560"/>
                  </a:lnTo>
                  <a:lnTo>
                    <a:pt x="420" y="552"/>
                  </a:lnTo>
                  <a:lnTo>
                    <a:pt x="420" y="547"/>
                  </a:lnTo>
                  <a:lnTo>
                    <a:pt x="422" y="545"/>
                  </a:lnTo>
                  <a:lnTo>
                    <a:pt x="424" y="542"/>
                  </a:lnTo>
                  <a:lnTo>
                    <a:pt x="430" y="541"/>
                  </a:lnTo>
                  <a:lnTo>
                    <a:pt x="431" y="540"/>
                  </a:lnTo>
                  <a:lnTo>
                    <a:pt x="431" y="537"/>
                  </a:lnTo>
                  <a:lnTo>
                    <a:pt x="430" y="537"/>
                  </a:lnTo>
                  <a:lnTo>
                    <a:pt x="430" y="535"/>
                  </a:lnTo>
                  <a:lnTo>
                    <a:pt x="431" y="534"/>
                  </a:lnTo>
                  <a:lnTo>
                    <a:pt x="431" y="530"/>
                  </a:lnTo>
                  <a:lnTo>
                    <a:pt x="428" y="529"/>
                  </a:lnTo>
                  <a:lnTo>
                    <a:pt x="422" y="529"/>
                  </a:lnTo>
                  <a:lnTo>
                    <a:pt x="420" y="527"/>
                  </a:lnTo>
                  <a:lnTo>
                    <a:pt x="422" y="523"/>
                  </a:lnTo>
                  <a:lnTo>
                    <a:pt x="426" y="517"/>
                  </a:lnTo>
                  <a:lnTo>
                    <a:pt x="426" y="514"/>
                  </a:lnTo>
                  <a:lnTo>
                    <a:pt x="425" y="505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30" y="494"/>
                  </a:lnTo>
                  <a:lnTo>
                    <a:pt x="431" y="493"/>
                  </a:lnTo>
                  <a:lnTo>
                    <a:pt x="430" y="491"/>
                  </a:lnTo>
                  <a:lnTo>
                    <a:pt x="426" y="488"/>
                  </a:lnTo>
                  <a:lnTo>
                    <a:pt x="425" y="487"/>
                  </a:lnTo>
                  <a:lnTo>
                    <a:pt x="428" y="485"/>
                  </a:lnTo>
                  <a:lnTo>
                    <a:pt x="438" y="481"/>
                  </a:lnTo>
                  <a:lnTo>
                    <a:pt x="441" y="484"/>
                  </a:lnTo>
                  <a:lnTo>
                    <a:pt x="442" y="484"/>
                  </a:lnTo>
                  <a:lnTo>
                    <a:pt x="443" y="481"/>
                  </a:lnTo>
                  <a:lnTo>
                    <a:pt x="442" y="479"/>
                  </a:lnTo>
                  <a:lnTo>
                    <a:pt x="441" y="469"/>
                  </a:lnTo>
                  <a:lnTo>
                    <a:pt x="441" y="467"/>
                  </a:lnTo>
                  <a:lnTo>
                    <a:pt x="438" y="457"/>
                  </a:lnTo>
                  <a:lnTo>
                    <a:pt x="437" y="456"/>
                  </a:lnTo>
                  <a:lnTo>
                    <a:pt x="436" y="451"/>
                  </a:lnTo>
                  <a:lnTo>
                    <a:pt x="436" y="449"/>
                  </a:lnTo>
                  <a:lnTo>
                    <a:pt x="435" y="442"/>
                  </a:lnTo>
                  <a:lnTo>
                    <a:pt x="434" y="437"/>
                  </a:lnTo>
                  <a:lnTo>
                    <a:pt x="432" y="435"/>
                  </a:lnTo>
                  <a:lnTo>
                    <a:pt x="429" y="430"/>
                  </a:lnTo>
                  <a:lnTo>
                    <a:pt x="423" y="418"/>
                  </a:lnTo>
                  <a:lnTo>
                    <a:pt x="420" y="412"/>
                  </a:lnTo>
                  <a:lnTo>
                    <a:pt x="419" y="410"/>
                  </a:lnTo>
                  <a:lnTo>
                    <a:pt x="419" y="405"/>
                  </a:lnTo>
                  <a:lnTo>
                    <a:pt x="418" y="404"/>
                  </a:lnTo>
                  <a:lnTo>
                    <a:pt x="418" y="398"/>
                  </a:lnTo>
                  <a:lnTo>
                    <a:pt x="413" y="389"/>
                  </a:lnTo>
                  <a:lnTo>
                    <a:pt x="412" y="388"/>
                  </a:lnTo>
                  <a:lnTo>
                    <a:pt x="412" y="385"/>
                  </a:lnTo>
                  <a:lnTo>
                    <a:pt x="411" y="383"/>
                  </a:lnTo>
                  <a:lnTo>
                    <a:pt x="409" y="377"/>
                  </a:lnTo>
                  <a:lnTo>
                    <a:pt x="399" y="361"/>
                  </a:lnTo>
                  <a:lnTo>
                    <a:pt x="398" y="352"/>
                  </a:lnTo>
                  <a:lnTo>
                    <a:pt x="400" y="344"/>
                  </a:lnTo>
                  <a:lnTo>
                    <a:pt x="413" y="318"/>
                  </a:lnTo>
                  <a:lnTo>
                    <a:pt x="416" y="315"/>
                  </a:lnTo>
                  <a:lnTo>
                    <a:pt x="416" y="314"/>
                  </a:lnTo>
                  <a:lnTo>
                    <a:pt x="417" y="313"/>
                  </a:lnTo>
                  <a:lnTo>
                    <a:pt x="417" y="310"/>
                  </a:lnTo>
                  <a:lnTo>
                    <a:pt x="434" y="287"/>
                  </a:lnTo>
                  <a:lnTo>
                    <a:pt x="435" y="285"/>
                  </a:lnTo>
                  <a:lnTo>
                    <a:pt x="436" y="281"/>
                  </a:lnTo>
                  <a:lnTo>
                    <a:pt x="436" y="271"/>
                  </a:lnTo>
                  <a:lnTo>
                    <a:pt x="437" y="270"/>
                  </a:lnTo>
                  <a:lnTo>
                    <a:pt x="437" y="269"/>
                  </a:lnTo>
                  <a:lnTo>
                    <a:pt x="438" y="267"/>
                  </a:lnTo>
                  <a:lnTo>
                    <a:pt x="425" y="256"/>
                  </a:lnTo>
                  <a:lnTo>
                    <a:pt x="423" y="252"/>
                  </a:lnTo>
                  <a:lnTo>
                    <a:pt x="416" y="236"/>
                  </a:lnTo>
                  <a:lnTo>
                    <a:pt x="414" y="233"/>
                  </a:lnTo>
                  <a:lnTo>
                    <a:pt x="411" y="226"/>
                  </a:lnTo>
                  <a:lnTo>
                    <a:pt x="409" y="223"/>
                  </a:lnTo>
                  <a:lnTo>
                    <a:pt x="395" y="217"/>
                  </a:lnTo>
                  <a:lnTo>
                    <a:pt x="384" y="213"/>
                  </a:lnTo>
                  <a:lnTo>
                    <a:pt x="382" y="211"/>
                  </a:lnTo>
                  <a:lnTo>
                    <a:pt x="381" y="209"/>
                  </a:lnTo>
                  <a:lnTo>
                    <a:pt x="374" y="179"/>
                  </a:lnTo>
                  <a:lnTo>
                    <a:pt x="373" y="177"/>
                  </a:lnTo>
                  <a:lnTo>
                    <a:pt x="372" y="173"/>
                  </a:lnTo>
                  <a:lnTo>
                    <a:pt x="372" y="172"/>
                  </a:lnTo>
                  <a:lnTo>
                    <a:pt x="373" y="171"/>
                  </a:lnTo>
                  <a:lnTo>
                    <a:pt x="384" y="149"/>
                  </a:lnTo>
                  <a:lnTo>
                    <a:pt x="385" y="146"/>
                  </a:lnTo>
                  <a:lnTo>
                    <a:pt x="387" y="136"/>
                  </a:lnTo>
                  <a:lnTo>
                    <a:pt x="384" y="132"/>
                  </a:lnTo>
                  <a:lnTo>
                    <a:pt x="372" y="132"/>
                  </a:lnTo>
                  <a:lnTo>
                    <a:pt x="370" y="131"/>
                  </a:lnTo>
                  <a:lnTo>
                    <a:pt x="370" y="129"/>
                  </a:lnTo>
                  <a:lnTo>
                    <a:pt x="373" y="129"/>
                  </a:lnTo>
                  <a:lnTo>
                    <a:pt x="384" y="121"/>
                  </a:lnTo>
                  <a:lnTo>
                    <a:pt x="388" y="119"/>
                  </a:lnTo>
                  <a:lnTo>
                    <a:pt x="393" y="113"/>
                  </a:lnTo>
                  <a:lnTo>
                    <a:pt x="394" y="113"/>
                  </a:lnTo>
                  <a:lnTo>
                    <a:pt x="395" y="112"/>
                  </a:lnTo>
                  <a:lnTo>
                    <a:pt x="398" y="113"/>
                  </a:lnTo>
                  <a:lnTo>
                    <a:pt x="403" y="109"/>
                  </a:lnTo>
                  <a:lnTo>
                    <a:pt x="405" y="105"/>
                  </a:lnTo>
                  <a:lnTo>
                    <a:pt x="406" y="104"/>
                  </a:lnTo>
                  <a:lnTo>
                    <a:pt x="406" y="101"/>
                  </a:lnTo>
                  <a:lnTo>
                    <a:pt x="407" y="98"/>
                  </a:lnTo>
                  <a:lnTo>
                    <a:pt x="407" y="94"/>
                  </a:lnTo>
                  <a:lnTo>
                    <a:pt x="409" y="93"/>
                  </a:lnTo>
                  <a:lnTo>
                    <a:pt x="409" y="90"/>
                  </a:lnTo>
                  <a:lnTo>
                    <a:pt x="410" y="86"/>
                  </a:lnTo>
                  <a:lnTo>
                    <a:pt x="410" y="84"/>
                  </a:lnTo>
                  <a:lnTo>
                    <a:pt x="411" y="81"/>
                  </a:lnTo>
                  <a:lnTo>
                    <a:pt x="413" y="80"/>
                  </a:lnTo>
                  <a:lnTo>
                    <a:pt x="420" y="80"/>
                  </a:lnTo>
                  <a:lnTo>
                    <a:pt x="423" y="79"/>
                  </a:lnTo>
                  <a:lnTo>
                    <a:pt x="428" y="74"/>
                  </a:lnTo>
                  <a:lnTo>
                    <a:pt x="436" y="74"/>
                  </a:lnTo>
                  <a:lnTo>
                    <a:pt x="436" y="73"/>
                  </a:lnTo>
                  <a:lnTo>
                    <a:pt x="437" y="70"/>
                  </a:lnTo>
                  <a:lnTo>
                    <a:pt x="443" y="64"/>
                  </a:lnTo>
                  <a:lnTo>
                    <a:pt x="443" y="60"/>
                  </a:lnTo>
                  <a:lnTo>
                    <a:pt x="444" y="58"/>
                  </a:lnTo>
                  <a:lnTo>
                    <a:pt x="444" y="56"/>
                  </a:lnTo>
                  <a:lnTo>
                    <a:pt x="447" y="54"/>
                  </a:lnTo>
                  <a:lnTo>
                    <a:pt x="447" y="52"/>
                  </a:lnTo>
                  <a:lnTo>
                    <a:pt x="448" y="50"/>
                  </a:lnTo>
                  <a:lnTo>
                    <a:pt x="448" y="48"/>
                  </a:lnTo>
                  <a:lnTo>
                    <a:pt x="447" y="45"/>
                  </a:lnTo>
                  <a:lnTo>
                    <a:pt x="447" y="44"/>
                  </a:lnTo>
                  <a:lnTo>
                    <a:pt x="444" y="43"/>
                  </a:lnTo>
                  <a:lnTo>
                    <a:pt x="443" y="42"/>
                  </a:lnTo>
                  <a:lnTo>
                    <a:pt x="443" y="41"/>
                  </a:lnTo>
                  <a:lnTo>
                    <a:pt x="448" y="41"/>
                  </a:lnTo>
                  <a:lnTo>
                    <a:pt x="450" y="43"/>
                  </a:lnTo>
                  <a:lnTo>
                    <a:pt x="457" y="52"/>
                  </a:lnTo>
                  <a:lnTo>
                    <a:pt x="460" y="52"/>
                  </a:lnTo>
                  <a:lnTo>
                    <a:pt x="469" y="55"/>
                  </a:lnTo>
                  <a:lnTo>
                    <a:pt x="474" y="54"/>
                  </a:lnTo>
                  <a:lnTo>
                    <a:pt x="475" y="52"/>
                  </a:lnTo>
                  <a:lnTo>
                    <a:pt x="476" y="48"/>
                  </a:lnTo>
                  <a:lnTo>
                    <a:pt x="476" y="37"/>
                  </a:lnTo>
                  <a:lnTo>
                    <a:pt x="475" y="35"/>
                  </a:lnTo>
                  <a:lnTo>
                    <a:pt x="475" y="31"/>
                  </a:lnTo>
                  <a:lnTo>
                    <a:pt x="474" y="29"/>
                  </a:lnTo>
                  <a:lnTo>
                    <a:pt x="474" y="27"/>
                  </a:lnTo>
                  <a:lnTo>
                    <a:pt x="473" y="25"/>
                  </a:lnTo>
                  <a:lnTo>
                    <a:pt x="473" y="20"/>
                  </a:lnTo>
                  <a:lnTo>
                    <a:pt x="481" y="24"/>
                  </a:lnTo>
                  <a:lnTo>
                    <a:pt x="486" y="24"/>
                  </a:lnTo>
                  <a:lnTo>
                    <a:pt x="488" y="26"/>
                  </a:lnTo>
                  <a:lnTo>
                    <a:pt x="490" y="26"/>
                  </a:lnTo>
                  <a:lnTo>
                    <a:pt x="491" y="25"/>
                  </a:lnTo>
                  <a:lnTo>
                    <a:pt x="492" y="26"/>
                  </a:lnTo>
                  <a:lnTo>
                    <a:pt x="493" y="26"/>
                  </a:lnTo>
                  <a:lnTo>
                    <a:pt x="494" y="30"/>
                  </a:lnTo>
                  <a:lnTo>
                    <a:pt x="497" y="30"/>
                  </a:lnTo>
                  <a:lnTo>
                    <a:pt x="497" y="36"/>
                  </a:lnTo>
                  <a:lnTo>
                    <a:pt x="496" y="36"/>
                  </a:lnTo>
                  <a:lnTo>
                    <a:pt x="496" y="39"/>
                  </a:lnTo>
                  <a:lnTo>
                    <a:pt x="494" y="41"/>
                  </a:lnTo>
                  <a:lnTo>
                    <a:pt x="492" y="44"/>
                  </a:lnTo>
                  <a:lnTo>
                    <a:pt x="494" y="42"/>
                  </a:lnTo>
                  <a:lnTo>
                    <a:pt x="499" y="35"/>
                  </a:lnTo>
                  <a:lnTo>
                    <a:pt x="500" y="33"/>
                  </a:lnTo>
                  <a:lnTo>
                    <a:pt x="502" y="35"/>
                  </a:lnTo>
                  <a:lnTo>
                    <a:pt x="503" y="35"/>
                  </a:lnTo>
                  <a:lnTo>
                    <a:pt x="503" y="33"/>
                  </a:lnTo>
                  <a:lnTo>
                    <a:pt x="504" y="33"/>
                  </a:lnTo>
                  <a:lnTo>
                    <a:pt x="515" y="35"/>
                  </a:lnTo>
                  <a:lnTo>
                    <a:pt x="513" y="32"/>
                  </a:lnTo>
                  <a:lnTo>
                    <a:pt x="512" y="31"/>
                  </a:lnTo>
                  <a:lnTo>
                    <a:pt x="510" y="30"/>
                  </a:lnTo>
                  <a:lnTo>
                    <a:pt x="510" y="27"/>
                  </a:lnTo>
                  <a:lnTo>
                    <a:pt x="511" y="25"/>
                  </a:lnTo>
                  <a:lnTo>
                    <a:pt x="510" y="23"/>
                  </a:lnTo>
                  <a:lnTo>
                    <a:pt x="510" y="18"/>
                  </a:lnTo>
                  <a:lnTo>
                    <a:pt x="511" y="15"/>
                  </a:lnTo>
                  <a:lnTo>
                    <a:pt x="512" y="14"/>
                  </a:lnTo>
                  <a:lnTo>
                    <a:pt x="516" y="14"/>
                  </a:lnTo>
                  <a:lnTo>
                    <a:pt x="517" y="15"/>
                  </a:lnTo>
                  <a:lnTo>
                    <a:pt x="518" y="18"/>
                  </a:lnTo>
                  <a:lnTo>
                    <a:pt x="521" y="19"/>
                  </a:lnTo>
                  <a:lnTo>
                    <a:pt x="523" y="23"/>
                  </a:lnTo>
                  <a:lnTo>
                    <a:pt x="524" y="24"/>
                  </a:lnTo>
                  <a:lnTo>
                    <a:pt x="527" y="21"/>
                  </a:lnTo>
                  <a:lnTo>
                    <a:pt x="527" y="20"/>
                  </a:lnTo>
                  <a:lnTo>
                    <a:pt x="525" y="19"/>
                  </a:lnTo>
                  <a:lnTo>
                    <a:pt x="524" y="15"/>
                  </a:lnTo>
                  <a:lnTo>
                    <a:pt x="522" y="13"/>
                  </a:lnTo>
                  <a:lnTo>
                    <a:pt x="522" y="8"/>
                  </a:lnTo>
                  <a:lnTo>
                    <a:pt x="521" y="8"/>
                  </a:lnTo>
                  <a:lnTo>
                    <a:pt x="518" y="6"/>
                  </a:lnTo>
                  <a:lnTo>
                    <a:pt x="518" y="5"/>
                  </a:lnTo>
                  <a:lnTo>
                    <a:pt x="519" y="2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6" name="Freeform 19"/>
            <p:cNvSpPr>
              <a:spLocks noEditPoints="1"/>
            </p:cNvSpPr>
            <p:nvPr/>
          </p:nvSpPr>
          <p:spPr bwMode="auto">
            <a:xfrm>
              <a:off x="6259927" y="1142997"/>
              <a:ext cx="612775" cy="428624"/>
            </a:xfrm>
            <a:custGeom>
              <a:avLst/>
              <a:gdLst/>
              <a:ahLst/>
              <a:cxnLst>
                <a:cxn ang="0">
                  <a:pos x="343" y="203"/>
                </a:cxn>
                <a:cxn ang="0">
                  <a:pos x="363" y="216"/>
                </a:cxn>
                <a:cxn ang="0">
                  <a:pos x="381" y="244"/>
                </a:cxn>
                <a:cxn ang="0">
                  <a:pos x="382" y="257"/>
                </a:cxn>
                <a:cxn ang="0">
                  <a:pos x="360" y="270"/>
                </a:cxn>
                <a:cxn ang="0">
                  <a:pos x="346" y="253"/>
                </a:cxn>
                <a:cxn ang="0">
                  <a:pos x="320" y="240"/>
                </a:cxn>
                <a:cxn ang="0">
                  <a:pos x="302" y="220"/>
                </a:cxn>
                <a:cxn ang="0">
                  <a:pos x="301" y="208"/>
                </a:cxn>
                <a:cxn ang="0">
                  <a:pos x="298" y="196"/>
                </a:cxn>
                <a:cxn ang="0">
                  <a:pos x="301" y="186"/>
                </a:cxn>
                <a:cxn ang="0">
                  <a:pos x="309" y="176"/>
                </a:cxn>
                <a:cxn ang="0">
                  <a:pos x="245" y="164"/>
                </a:cxn>
                <a:cxn ang="0">
                  <a:pos x="232" y="159"/>
                </a:cxn>
                <a:cxn ang="0">
                  <a:pos x="83" y="65"/>
                </a:cxn>
                <a:cxn ang="0">
                  <a:pos x="63" y="54"/>
                </a:cxn>
                <a:cxn ang="0">
                  <a:pos x="58" y="54"/>
                </a:cxn>
                <a:cxn ang="0">
                  <a:pos x="71" y="69"/>
                </a:cxn>
                <a:cxn ang="0">
                  <a:pos x="72" y="91"/>
                </a:cxn>
                <a:cxn ang="0">
                  <a:pos x="68" y="103"/>
                </a:cxn>
                <a:cxn ang="0">
                  <a:pos x="52" y="74"/>
                </a:cxn>
                <a:cxn ang="0">
                  <a:pos x="41" y="54"/>
                </a:cxn>
                <a:cxn ang="0">
                  <a:pos x="174" y="0"/>
                </a:cxn>
                <a:cxn ang="0">
                  <a:pos x="196" y="61"/>
                </a:cxn>
                <a:cxn ang="0">
                  <a:pos x="238" y="121"/>
                </a:cxn>
                <a:cxn ang="0">
                  <a:pos x="255" y="139"/>
                </a:cxn>
                <a:cxn ang="0">
                  <a:pos x="255" y="153"/>
                </a:cxn>
                <a:cxn ang="0">
                  <a:pos x="227" y="145"/>
                </a:cxn>
                <a:cxn ang="0">
                  <a:pos x="237" y="154"/>
                </a:cxn>
                <a:cxn ang="0">
                  <a:pos x="218" y="137"/>
                </a:cxn>
                <a:cxn ang="0">
                  <a:pos x="203" y="139"/>
                </a:cxn>
                <a:cxn ang="0">
                  <a:pos x="205" y="148"/>
                </a:cxn>
                <a:cxn ang="0">
                  <a:pos x="221" y="158"/>
                </a:cxn>
                <a:cxn ang="0">
                  <a:pos x="216" y="154"/>
                </a:cxn>
                <a:cxn ang="0">
                  <a:pos x="199" y="154"/>
                </a:cxn>
                <a:cxn ang="0">
                  <a:pos x="190" y="154"/>
                </a:cxn>
                <a:cxn ang="0">
                  <a:pos x="184" y="146"/>
                </a:cxn>
                <a:cxn ang="0">
                  <a:pos x="170" y="136"/>
                </a:cxn>
                <a:cxn ang="0">
                  <a:pos x="163" y="143"/>
                </a:cxn>
                <a:cxn ang="0">
                  <a:pos x="153" y="154"/>
                </a:cxn>
                <a:cxn ang="0">
                  <a:pos x="139" y="134"/>
                </a:cxn>
                <a:cxn ang="0">
                  <a:pos x="137" y="142"/>
                </a:cxn>
                <a:cxn ang="0">
                  <a:pos x="129" y="140"/>
                </a:cxn>
                <a:cxn ang="0">
                  <a:pos x="102" y="128"/>
                </a:cxn>
                <a:cxn ang="0">
                  <a:pos x="90" y="128"/>
                </a:cxn>
                <a:cxn ang="0">
                  <a:pos x="95" y="122"/>
                </a:cxn>
                <a:cxn ang="0">
                  <a:pos x="95" y="102"/>
                </a:cxn>
                <a:cxn ang="0">
                  <a:pos x="107" y="96"/>
                </a:cxn>
                <a:cxn ang="0">
                  <a:pos x="113" y="90"/>
                </a:cxn>
                <a:cxn ang="0">
                  <a:pos x="110" y="81"/>
                </a:cxn>
                <a:cxn ang="0">
                  <a:pos x="106" y="80"/>
                </a:cxn>
                <a:cxn ang="0">
                  <a:pos x="95" y="76"/>
                </a:cxn>
                <a:cxn ang="0">
                  <a:pos x="93" y="61"/>
                </a:cxn>
                <a:cxn ang="0">
                  <a:pos x="102" y="45"/>
                </a:cxn>
                <a:cxn ang="0">
                  <a:pos x="81" y="37"/>
                </a:cxn>
                <a:cxn ang="0">
                  <a:pos x="71" y="47"/>
                </a:cxn>
                <a:cxn ang="0">
                  <a:pos x="65" y="50"/>
                </a:cxn>
                <a:cxn ang="0">
                  <a:pos x="56" y="38"/>
                </a:cxn>
                <a:cxn ang="0">
                  <a:pos x="46" y="23"/>
                </a:cxn>
                <a:cxn ang="0">
                  <a:pos x="35" y="32"/>
                </a:cxn>
                <a:cxn ang="0">
                  <a:pos x="31" y="39"/>
                </a:cxn>
                <a:cxn ang="0">
                  <a:pos x="4" y="18"/>
                </a:cxn>
              </a:cxnLst>
              <a:rect l="0" t="0" r="r" b="b"/>
              <a:pathLst>
                <a:path w="386" h="270">
                  <a:moveTo>
                    <a:pt x="321" y="170"/>
                  </a:moveTo>
                  <a:lnTo>
                    <a:pt x="323" y="171"/>
                  </a:lnTo>
                  <a:lnTo>
                    <a:pt x="323" y="174"/>
                  </a:lnTo>
                  <a:lnTo>
                    <a:pt x="324" y="174"/>
                  </a:lnTo>
                  <a:lnTo>
                    <a:pt x="325" y="176"/>
                  </a:lnTo>
                  <a:lnTo>
                    <a:pt x="333" y="183"/>
                  </a:lnTo>
                  <a:lnTo>
                    <a:pt x="334" y="185"/>
                  </a:lnTo>
                  <a:lnTo>
                    <a:pt x="339" y="194"/>
                  </a:lnTo>
                  <a:lnTo>
                    <a:pt x="342" y="196"/>
                  </a:lnTo>
                  <a:lnTo>
                    <a:pt x="343" y="196"/>
                  </a:lnTo>
                  <a:lnTo>
                    <a:pt x="343" y="203"/>
                  </a:lnTo>
                  <a:lnTo>
                    <a:pt x="344" y="204"/>
                  </a:lnTo>
                  <a:lnTo>
                    <a:pt x="348" y="204"/>
                  </a:lnTo>
                  <a:lnTo>
                    <a:pt x="350" y="208"/>
                  </a:lnTo>
                  <a:lnTo>
                    <a:pt x="352" y="208"/>
                  </a:lnTo>
                  <a:lnTo>
                    <a:pt x="352" y="211"/>
                  </a:lnTo>
                  <a:lnTo>
                    <a:pt x="354" y="213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60" y="217"/>
                  </a:lnTo>
                  <a:lnTo>
                    <a:pt x="361" y="217"/>
                  </a:lnTo>
                  <a:lnTo>
                    <a:pt x="363" y="216"/>
                  </a:lnTo>
                  <a:lnTo>
                    <a:pt x="364" y="217"/>
                  </a:lnTo>
                  <a:lnTo>
                    <a:pt x="364" y="220"/>
                  </a:lnTo>
                  <a:lnTo>
                    <a:pt x="365" y="220"/>
                  </a:lnTo>
                  <a:lnTo>
                    <a:pt x="367" y="221"/>
                  </a:lnTo>
                  <a:lnTo>
                    <a:pt x="376" y="233"/>
                  </a:lnTo>
                  <a:lnTo>
                    <a:pt x="376" y="234"/>
                  </a:lnTo>
                  <a:lnTo>
                    <a:pt x="380" y="234"/>
                  </a:lnTo>
                  <a:lnTo>
                    <a:pt x="381" y="235"/>
                  </a:lnTo>
                  <a:lnTo>
                    <a:pt x="382" y="239"/>
                  </a:lnTo>
                  <a:lnTo>
                    <a:pt x="382" y="242"/>
                  </a:lnTo>
                  <a:lnTo>
                    <a:pt x="381" y="244"/>
                  </a:lnTo>
                  <a:lnTo>
                    <a:pt x="382" y="246"/>
                  </a:lnTo>
                  <a:lnTo>
                    <a:pt x="382" y="247"/>
                  </a:lnTo>
                  <a:lnTo>
                    <a:pt x="383" y="247"/>
                  </a:lnTo>
                  <a:lnTo>
                    <a:pt x="385" y="248"/>
                  </a:lnTo>
                  <a:lnTo>
                    <a:pt x="385" y="251"/>
                  </a:lnTo>
                  <a:lnTo>
                    <a:pt x="386" y="252"/>
                  </a:lnTo>
                  <a:lnTo>
                    <a:pt x="386" y="253"/>
                  </a:lnTo>
                  <a:lnTo>
                    <a:pt x="385" y="253"/>
                  </a:lnTo>
                  <a:lnTo>
                    <a:pt x="385" y="254"/>
                  </a:lnTo>
                  <a:lnTo>
                    <a:pt x="383" y="254"/>
                  </a:lnTo>
                  <a:lnTo>
                    <a:pt x="382" y="257"/>
                  </a:lnTo>
                  <a:lnTo>
                    <a:pt x="381" y="258"/>
                  </a:lnTo>
                  <a:lnTo>
                    <a:pt x="381" y="262"/>
                  </a:lnTo>
                  <a:lnTo>
                    <a:pt x="382" y="264"/>
                  </a:lnTo>
                  <a:lnTo>
                    <a:pt x="379" y="263"/>
                  </a:lnTo>
                  <a:lnTo>
                    <a:pt x="377" y="264"/>
                  </a:lnTo>
                  <a:lnTo>
                    <a:pt x="373" y="268"/>
                  </a:lnTo>
                  <a:lnTo>
                    <a:pt x="371" y="268"/>
                  </a:lnTo>
                  <a:lnTo>
                    <a:pt x="367" y="264"/>
                  </a:lnTo>
                  <a:lnTo>
                    <a:pt x="363" y="264"/>
                  </a:lnTo>
                  <a:lnTo>
                    <a:pt x="360" y="268"/>
                  </a:lnTo>
                  <a:lnTo>
                    <a:pt x="360" y="270"/>
                  </a:lnTo>
                  <a:lnTo>
                    <a:pt x="358" y="270"/>
                  </a:lnTo>
                  <a:lnTo>
                    <a:pt x="358" y="268"/>
                  </a:lnTo>
                  <a:lnTo>
                    <a:pt x="357" y="266"/>
                  </a:lnTo>
                  <a:lnTo>
                    <a:pt x="352" y="266"/>
                  </a:lnTo>
                  <a:lnTo>
                    <a:pt x="344" y="264"/>
                  </a:lnTo>
                  <a:lnTo>
                    <a:pt x="345" y="263"/>
                  </a:lnTo>
                  <a:lnTo>
                    <a:pt x="343" y="260"/>
                  </a:lnTo>
                  <a:lnTo>
                    <a:pt x="343" y="257"/>
                  </a:lnTo>
                  <a:lnTo>
                    <a:pt x="344" y="256"/>
                  </a:lnTo>
                  <a:lnTo>
                    <a:pt x="346" y="256"/>
                  </a:lnTo>
                  <a:lnTo>
                    <a:pt x="346" y="253"/>
                  </a:lnTo>
                  <a:lnTo>
                    <a:pt x="345" y="252"/>
                  </a:lnTo>
                  <a:lnTo>
                    <a:pt x="340" y="246"/>
                  </a:lnTo>
                  <a:lnTo>
                    <a:pt x="338" y="242"/>
                  </a:lnTo>
                  <a:lnTo>
                    <a:pt x="336" y="242"/>
                  </a:lnTo>
                  <a:lnTo>
                    <a:pt x="333" y="244"/>
                  </a:lnTo>
                  <a:lnTo>
                    <a:pt x="332" y="244"/>
                  </a:lnTo>
                  <a:lnTo>
                    <a:pt x="327" y="239"/>
                  </a:lnTo>
                  <a:lnTo>
                    <a:pt x="324" y="239"/>
                  </a:lnTo>
                  <a:lnTo>
                    <a:pt x="318" y="237"/>
                  </a:lnTo>
                  <a:lnTo>
                    <a:pt x="318" y="238"/>
                  </a:lnTo>
                  <a:lnTo>
                    <a:pt x="320" y="240"/>
                  </a:lnTo>
                  <a:lnTo>
                    <a:pt x="323" y="241"/>
                  </a:lnTo>
                  <a:lnTo>
                    <a:pt x="326" y="245"/>
                  </a:lnTo>
                  <a:lnTo>
                    <a:pt x="324" y="247"/>
                  </a:lnTo>
                  <a:lnTo>
                    <a:pt x="321" y="246"/>
                  </a:lnTo>
                  <a:lnTo>
                    <a:pt x="321" y="245"/>
                  </a:lnTo>
                  <a:lnTo>
                    <a:pt x="320" y="245"/>
                  </a:lnTo>
                  <a:lnTo>
                    <a:pt x="318" y="242"/>
                  </a:lnTo>
                  <a:lnTo>
                    <a:pt x="318" y="241"/>
                  </a:lnTo>
                  <a:lnTo>
                    <a:pt x="315" y="238"/>
                  </a:lnTo>
                  <a:lnTo>
                    <a:pt x="307" y="229"/>
                  </a:lnTo>
                  <a:lnTo>
                    <a:pt x="302" y="220"/>
                  </a:lnTo>
                  <a:lnTo>
                    <a:pt x="303" y="215"/>
                  </a:lnTo>
                  <a:lnTo>
                    <a:pt x="301" y="214"/>
                  </a:lnTo>
                  <a:lnTo>
                    <a:pt x="301" y="213"/>
                  </a:lnTo>
                  <a:lnTo>
                    <a:pt x="302" y="213"/>
                  </a:lnTo>
                  <a:lnTo>
                    <a:pt x="303" y="211"/>
                  </a:lnTo>
                  <a:lnTo>
                    <a:pt x="303" y="210"/>
                  </a:lnTo>
                  <a:lnTo>
                    <a:pt x="302" y="210"/>
                  </a:lnTo>
                  <a:lnTo>
                    <a:pt x="302" y="208"/>
                  </a:lnTo>
                  <a:lnTo>
                    <a:pt x="303" y="207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0" y="208"/>
                  </a:lnTo>
                  <a:lnTo>
                    <a:pt x="300" y="205"/>
                  </a:lnTo>
                  <a:lnTo>
                    <a:pt x="298" y="205"/>
                  </a:lnTo>
                  <a:lnTo>
                    <a:pt x="298" y="204"/>
                  </a:lnTo>
                  <a:lnTo>
                    <a:pt x="299" y="202"/>
                  </a:lnTo>
                  <a:lnTo>
                    <a:pt x="299" y="201"/>
                  </a:lnTo>
                  <a:lnTo>
                    <a:pt x="298" y="201"/>
                  </a:lnTo>
                  <a:lnTo>
                    <a:pt x="296" y="199"/>
                  </a:lnTo>
                  <a:lnTo>
                    <a:pt x="295" y="197"/>
                  </a:lnTo>
                  <a:lnTo>
                    <a:pt x="296" y="196"/>
                  </a:lnTo>
                  <a:lnTo>
                    <a:pt x="298" y="196"/>
                  </a:lnTo>
                  <a:lnTo>
                    <a:pt x="313" y="203"/>
                  </a:lnTo>
                  <a:lnTo>
                    <a:pt x="313" y="201"/>
                  </a:lnTo>
                  <a:lnTo>
                    <a:pt x="312" y="199"/>
                  </a:lnTo>
                  <a:lnTo>
                    <a:pt x="312" y="198"/>
                  </a:lnTo>
                  <a:lnTo>
                    <a:pt x="311" y="197"/>
                  </a:lnTo>
                  <a:lnTo>
                    <a:pt x="307" y="195"/>
                  </a:lnTo>
                  <a:lnTo>
                    <a:pt x="306" y="192"/>
                  </a:lnTo>
                  <a:lnTo>
                    <a:pt x="300" y="188"/>
                  </a:lnTo>
                  <a:lnTo>
                    <a:pt x="299" y="188"/>
                  </a:lnTo>
                  <a:lnTo>
                    <a:pt x="300" y="186"/>
                  </a:lnTo>
                  <a:lnTo>
                    <a:pt x="301" y="186"/>
                  </a:lnTo>
                  <a:lnTo>
                    <a:pt x="305" y="188"/>
                  </a:lnTo>
                  <a:lnTo>
                    <a:pt x="305" y="186"/>
                  </a:lnTo>
                  <a:lnTo>
                    <a:pt x="307" y="184"/>
                  </a:lnTo>
                  <a:lnTo>
                    <a:pt x="308" y="184"/>
                  </a:lnTo>
                  <a:lnTo>
                    <a:pt x="309" y="183"/>
                  </a:lnTo>
                  <a:lnTo>
                    <a:pt x="309" y="182"/>
                  </a:lnTo>
                  <a:lnTo>
                    <a:pt x="311" y="180"/>
                  </a:lnTo>
                  <a:lnTo>
                    <a:pt x="309" y="179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9" y="176"/>
                  </a:lnTo>
                  <a:lnTo>
                    <a:pt x="315" y="176"/>
                  </a:lnTo>
                  <a:lnTo>
                    <a:pt x="315" y="174"/>
                  </a:lnTo>
                  <a:lnTo>
                    <a:pt x="319" y="171"/>
                  </a:lnTo>
                  <a:lnTo>
                    <a:pt x="321" y="170"/>
                  </a:lnTo>
                  <a:close/>
                  <a:moveTo>
                    <a:pt x="230" y="153"/>
                  </a:moveTo>
                  <a:lnTo>
                    <a:pt x="234" y="156"/>
                  </a:lnTo>
                  <a:lnTo>
                    <a:pt x="237" y="158"/>
                  </a:lnTo>
                  <a:lnTo>
                    <a:pt x="239" y="160"/>
                  </a:lnTo>
                  <a:lnTo>
                    <a:pt x="240" y="159"/>
                  </a:lnTo>
                  <a:lnTo>
                    <a:pt x="244" y="161"/>
                  </a:lnTo>
                  <a:lnTo>
                    <a:pt x="245" y="164"/>
                  </a:lnTo>
                  <a:lnTo>
                    <a:pt x="245" y="166"/>
                  </a:lnTo>
                  <a:lnTo>
                    <a:pt x="244" y="165"/>
                  </a:lnTo>
                  <a:lnTo>
                    <a:pt x="240" y="162"/>
                  </a:lnTo>
                  <a:lnTo>
                    <a:pt x="238" y="162"/>
                  </a:lnTo>
                  <a:lnTo>
                    <a:pt x="237" y="161"/>
                  </a:lnTo>
                  <a:lnTo>
                    <a:pt x="238" y="164"/>
                  </a:lnTo>
                  <a:lnTo>
                    <a:pt x="242" y="165"/>
                  </a:lnTo>
                  <a:lnTo>
                    <a:pt x="242" y="167"/>
                  </a:lnTo>
                  <a:lnTo>
                    <a:pt x="238" y="166"/>
                  </a:lnTo>
                  <a:lnTo>
                    <a:pt x="233" y="162"/>
                  </a:lnTo>
                  <a:lnTo>
                    <a:pt x="232" y="159"/>
                  </a:lnTo>
                  <a:lnTo>
                    <a:pt x="233" y="159"/>
                  </a:lnTo>
                  <a:lnTo>
                    <a:pt x="232" y="156"/>
                  </a:lnTo>
                  <a:lnTo>
                    <a:pt x="230" y="156"/>
                  </a:lnTo>
                  <a:lnTo>
                    <a:pt x="230" y="153"/>
                  </a:lnTo>
                  <a:close/>
                  <a:moveTo>
                    <a:pt x="102" y="128"/>
                  </a:moveTo>
                  <a:lnTo>
                    <a:pt x="104" y="130"/>
                  </a:lnTo>
                  <a:lnTo>
                    <a:pt x="103" y="130"/>
                  </a:lnTo>
                  <a:lnTo>
                    <a:pt x="102" y="128"/>
                  </a:lnTo>
                  <a:close/>
                  <a:moveTo>
                    <a:pt x="73" y="56"/>
                  </a:moveTo>
                  <a:lnTo>
                    <a:pt x="77" y="56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4" y="66"/>
                  </a:lnTo>
                  <a:lnTo>
                    <a:pt x="83" y="67"/>
                  </a:lnTo>
                  <a:lnTo>
                    <a:pt x="82" y="66"/>
                  </a:lnTo>
                  <a:lnTo>
                    <a:pt x="77" y="62"/>
                  </a:lnTo>
                  <a:lnTo>
                    <a:pt x="77" y="61"/>
                  </a:lnTo>
                  <a:lnTo>
                    <a:pt x="76" y="59"/>
                  </a:lnTo>
                  <a:lnTo>
                    <a:pt x="73" y="56"/>
                  </a:lnTo>
                  <a:close/>
                  <a:moveTo>
                    <a:pt x="54" y="49"/>
                  </a:moveTo>
                  <a:lnTo>
                    <a:pt x="56" y="49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4" y="56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8" y="63"/>
                  </a:lnTo>
                  <a:lnTo>
                    <a:pt x="68" y="66"/>
                  </a:lnTo>
                  <a:lnTo>
                    <a:pt x="63" y="61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59" y="54"/>
                  </a:lnTo>
                  <a:lnTo>
                    <a:pt x="58" y="54"/>
                  </a:lnTo>
                  <a:lnTo>
                    <a:pt x="60" y="57"/>
                  </a:lnTo>
                  <a:lnTo>
                    <a:pt x="62" y="60"/>
                  </a:lnTo>
                  <a:lnTo>
                    <a:pt x="60" y="61"/>
                  </a:lnTo>
                  <a:lnTo>
                    <a:pt x="58" y="60"/>
                  </a:lnTo>
                  <a:lnTo>
                    <a:pt x="58" y="61"/>
                  </a:lnTo>
                  <a:lnTo>
                    <a:pt x="70" y="72"/>
                  </a:lnTo>
                  <a:lnTo>
                    <a:pt x="72" y="73"/>
                  </a:lnTo>
                  <a:lnTo>
                    <a:pt x="73" y="70"/>
                  </a:lnTo>
                  <a:lnTo>
                    <a:pt x="72" y="69"/>
                  </a:lnTo>
                  <a:lnTo>
                    <a:pt x="71" y="70"/>
                  </a:lnTo>
                  <a:lnTo>
                    <a:pt x="71" y="69"/>
                  </a:lnTo>
                  <a:lnTo>
                    <a:pt x="73" y="67"/>
                  </a:lnTo>
                  <a:lnTo>
                    <a:pt x="73" y="68"/>
                  </a:lnTo>
                  <a:lnTo>
                    <a:pt x="75" y="69"/>
                  </a:lnTo>
                  <a:lnTo>
                    <a:pt x="76" y="69"/>
                  </a:lnTo>
                  <a:lnTo>
                    <a:pt x="76" y="74"/>
                  </a:lnTo>
                  <a:lnTo>
                    <a:pt x="77" y="74"/>
                  </a:lnTo>
                  <a:lnTo>
                    <a:pt x="76" y="76"/>
                  </a:lnTo>
                  <a:lnTo>
                    <a:pt x="76" y="82"/>
                  </a:lnTo>
                  <a:lnTo>
                    <a:pt x="73" y="85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92"/>
                  </a:lnTo>
                  <a:lnTo>
                    <a:pt x="71" y="92"/>
                  </a:lnTo>
                  <a:lnTo>
                    <a:pt x="70" y="91"/>
                  </a:lnTo>
                  <a:lnTo>
                    <a:pt x="69" y="93"/>
                  </a:lnTo>
                  <a:lnTo>
                    <a:pt x="69" y="98"/>
                  </a:lnTo>
                  <a:lnTo>
                    <a:pt x="70" y="100"/>
                  </a:lnTo>
                  <a:lnTo>
                    <a:pt x="73" y="104"/>
                  </a:lnTo>
                  <a:lnTo>
                    <a:pt x="72" y="106"/>
                  </a:lnTo>
                  <a:lnTo>
                    <a:pt x="70" y="108"/>
                  </a:lnTo>
                  <a:lnTo>
                    <a:pt x="68" y="106"/>
                  </a:lnTo>
                  <a:lnTo>
                    <a:pt x="68" y="103"/>
                  </a:lnTo>
                  <a:lnTo>
                    <a:pt x="66" y="99"/>
                  </a:lnTo>
                  <a:lnTo>
                    <a:pt x="66" y="97"/>
                  </a:lnTo>
                  <a:lnTo>
                    <a:pt x="64" y="94"/>
                  </a:lnTo>
                  <a:lnTo>
                    <a:pt x="59" y="91"/>
                  </a:lnTo>
                  <a:lnTo>
                    <a:pt x="59" y="88"/>
                  </a:lnTo>
                  <a:lnTo>
                    <a:pt x="58" y="88"/>
                  </a:lnTo>
                  <a:lnTo>
                    <a:pt x="58" y="81"/>
                  </a:lnTo>
                  <a:lnTo>
                    <a:pt x="57" y="80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4" y="72"/>
                  </a:lnTo>
                  <a:lnTo>
                    <a:pt x="40" y="70"/>
                  </a:lnTo>
                  <a:lnTo>
                    <a:pt x="35" y="67"/>
                  </a:lnTo>
                  <a:lnTo>
                    <a:pt x="34" y="65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40" y="55"/>
                  </a:lnTo>
                  <a:lnTo>
                    <a:pt x="41" y="54"/>
                  </a:lnTo>
                  <a:lnTo>
                    <a:pt x="45" y="54"/>
                  </a:lnTo>
                  <a:lnTo>
                    <a:pt x="47" y="51"/>
                  </a:lnTo>
                  <a:lnTo>
                    <a:pt x="52" y="53"/>
                  </a:lnTo>
                  <a:lnTo>
                    <a:pt x="53" y="54"/>
                  </a:lnTo>
                  <a:lnTo>
                    <a:pt x="54" y="56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49"/>
                  </a:lnTo>
                  <a:close/>
                  <a:moveTo>
                    <a:pt x="0" y="0"/>
                  </a:moveTo>
                  <a:lnTo>
                    <a:pt x="174" y="0"/>
                  </a:lnTo>
                  <a:lnTo>
                    <a:pt x="175" y="4"/>
                  </a:lnTo>
                  <a:lnTo>
                    <a:pt x="180" y="23"/>
                  </a:lnTo>
                  <a:lnTo>
                    <a:pt x="183" y="30"/>
                  </a:lnTo>
                  <a:lnTo>
                    <a:pt x="186" y="33"/>
                  </a:lnTo>
                  <a:lnTo>
                    <a:pt x="187" y="35"/>
                  </a:lnTo>
                  <a:lnTo>
                    <a:pt x="189" y="43"/>
                  </a:lnTo>
                  <a:lnTo>
                    <a:pt x="190" y="47"/>
                  </a:lnTo>
                  <a:lnTo>
                    <a:pt x="193" y="49"/>
                  </a:lnTo>
                  <a:lnTo>
                    <a:pt x="194" y="53"/>
                  </a:lnTo>
                  <a:lnTo>
                    <a:pt x="195" y="54"/>
                  </a:lnTo>
                  <a:lnTo>
                    <a:pt x="196" y="61"/>
                  </a:lnTo>
                  <a:lnTo>
                    <a:pt x="196" y="66"/>
                  </a:lnTo>
                  <a:lnTo>
                    <a:pt x="199" y="69"/>
                  </a:lnTo>
                  <a:lnTo>
                    <a:pt x="218" y="96"/>
                  </a:lnTo>
                  <a:lnTo>
                    <a:pt x="221" y="102"/>
                  </a:lnTo>
                  <a:lnTo>
                    <a:pt x="227" y="106"/>
                  </a:lnTo>
                  <a:lnTo>
                    <a:pt x="230" y="108"/>
                  </a:lnTo>
                  <a:lnTo>
                    <a:pt x="230" y="109"/>
                  </a:lnTo>
                  <a:lnTo>
                    <a:pt x="231" y="110"/>
                  </a:lnTo>
                  <a:lnTo>
                    <a:pt x="232" y="113"/>
                  </a:lnTo>
                  <a:lnTo>
                    <a:pt x="238" y="119"/>
                  </a:lnTo>
                  <a:lnTo>
                    <a:pt x="238" y="121"/>
                  </a:lnTo>
                  <a:lnTo>
                    <a:pt x="242" y="121"/>
                  </a:lnTo>
                  <a:lnTo>
                    <a:pt x="245" y="124"/>
                  </a:lnTo>
                  <a:lnTo>
                    <a:pt x="247" y="125"/>
                  </a:lnTo>
                  <a:lnTo>
                    <a:pt x="249" y="128"/>
                  </a:lnTo>
                  <a:lnTo>
                    <a:pt x="256" y="127"/>
                  </a:lnTo>
                  <a:lnTo>
                    <a:pt x="256" y="130"/>
                  </a:lnTo>
                  <a:lnTo>
                    <a:pt x="263" y="137"/>
                  </a:lnTo>
                  <a:lnTo>
                    <a:pt x="258" y="137"/>
                  </a:lnTo>
                  <a:lnTo>
                    <a:pt x="256" y="136"/>
                  </a:lnTo>
                  <a:lnTo>
                    <a:pt x="255" y="135"/>
                  </a:lnTo>
                  <a:lnTo>
                    <a:pt x="255" y="139"/>
                  </a:lnTo>
                  <a:lnTo>
                    <a:pt x="257" y="140"/>
                  </a:lnTo>
                  <a:lnTo>
                    <a:pt x="258" y="141"/>
                  </a:lnTo>
                  <a:lnTo>
                    <a:pt x="258" y="143"/>
                  </a:lnTo>
                  <a:lnTo>
                    <a:pt x="256" y="146"/>
                  </a:lnTo>
                  <a:lnTo>
                    <a:pt x="256" y="148"/>
                  </a:lnTo>
                  <a:lnTo>
                    <a:pt x="255" y="149"/>
                  </a:lnTo>
                  <a:lnTo>
                    <a:pt x="255" y="151"/>
                  </a:lnTo>
                  <a:lnTo>
                    <a:pt x="252" y="151"/>
                  </a:lnTo>
                  <a:lnTo>
                    <a:pt x="252" y="152"/>
                  </a:lnTo>
                  <a:lnTo>
                    <a:pt x="253" y="152"/>
                  </a:lnTo>
                  <a:lnTo>
                    <a:pt x="255" y="153"/>
                  </a:lnTo>
                  <a:lnTo>
                    <a:pt x="246" y="151"/>
                  </a:lnTo>
                  <a:lnTo>
                    <a:pt x="239" y="145"/>
                  </a:lnTo>
                  <a:lnTo>
                    <a:pt x="237" y="145"/>
                  </a:lnTo>
                  <a:lnTo>
                    <a:pt x="236" y="147"/>
                  </a:lnTo>
                  <a:lnTo>
                    <a:pt x="234" y="147"/>
                  </a:lnTo>
                  <a:lnTo>
                    <a:pt x="232" y="146"/>
                  </a:lnTo>
                  <a:lnTo>
                    <a:pt x="228" y="141"/>
                  </a:lnTo>
                  <a:lnTo>
                    <a:pt x="226" y="140"/>
                  </a:lnTo>
                  <a:lnTo>
                    <a:pt x="225" y="141"/>
                  </a:lnTo>
                  <a:lnTo>
                    <a:pt x="225" y="142"/>
                  </a:lnTo>
                  <a:lnTo>
                    <a:pt x="227" y="145"/>
                  </a:lnTo>
                  <a:lnTo>
                    <a:pt x="230" y="148"/>
                  </a:lnTo>
                  <a:lnTo>
                    <a:pt x="238" y="151"/>
                  </a:lnTo>
                  <a:lnTo>
                    <a:pt x="240" y="149"/>
                  </a:lnTo>
                  <a:lnTo>
                    <a:pt x="243" y="149"/>
                  </a:lnTo>
                  <a:lnTo>
                    <a:pt x="243" y="153"/>
                  </a:lnTo>
                  <a:lnTo>
                    <a:pt x="245" y="154"/>
                  </a:lnTo>
                  <a:lnTo>
                    <a:pt x="249" y="156"/>
                  </a:lnTo>
                  <a:lnTo>
                    <a:pt x="250" y="158"/>
                  </a:lnTo>
                  <a:lnTo>
                    <a:pt x="250" y="159"/>
                  </a:lnTo>
                  <a:lnTo>
                    <a:pt x="249" y="159"/>
                  </a:lnTo>
                  <a:lnTo>
                    <a:pt x="237" y="154"/>
                  </a:lnTo>
                  <a:lnTo>
                    <a:pt x="224" y="149"/>
                  </a:lnTo>
                  <a:lnTo>
                    <a:pt x="219" y="145"/>
                  </a:lnTo>
                  <a:lnTo>
                    <a:pt x="219" y="147"/>
                  </a:lnTo>
                  <a:lnTo>
                    <a:pt x="224" y="149"/>
                  </a:lnTo>
                  <a:lnTo>
                    <a:pt x="221" y="151"/>
                  </a:lnTo>
                  <a:lnTo>
                    <a:pt x="219" y="149"/>
                  </a:lnTo>
                  <a:lnTo>
                    <a:pt x="215" y="146"/>
                  </a:lnTo>
                  <a:lnTo>
                    <a:pt x="214" y="142"/>
                  </a:lnTo>
                  <a:lnTo>
                    <a:pt x="215" y="141"/>
                  </a:lnTo>
                  <a:lnTo>
                    <a:pt x="215" y="137"/>
                  </a:lnTo>
                  <a:lnTo>
                    <a:pt x="218" y="137"/>
                  </a:lnTo>
                  <a:lnTo>
                    <a:pt x="218" y="135"/>
                  </a:lnTo>
                  <a:lnTo>
                    <a:pt x="213" y="135"/>
                  </a:lnTo>
                  <a:lnTo>
                    <a:pt x="213" y="137"/>
                  </a:lnTo>
                  <a:lnTo>
                    <a:pt x="212" y="139"/>
                  </a:lnTo>
                  <a:lnTo>
                    <a:pt x="212" y="140"/>
                  </a:lnTo>
                  <a:lnTo>
                    <a:pt x="211" y="140"/>
                  </a:lnTo>
                  <a:lnTo>
                    <a:pt x="207" y="137"/>
                  </a:lnTo>
                  <a:lnTo>
                    <a:pt x="205" y="136"/>
                  </a:lnTo>
                  <a:lnTo>
                    <a:pt x="202" y="136"/>
                  </a:lnTo>
                  <a:lnTo>
                    <a:pt x="203" y="137"/>
                  </a:lnTo>
                  <a:lnTo>
                    <a:pt x="203" y="139"/>
                  </a:lnTo>
                  <a:lnTo>
                    <a:pt x="205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2" y="140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7" y="143"/>
                  </a:lnTo>
                  <a:lnTo>
                    <a:pt x="206" y="146"/>
                  </a:lnTo>
                  <a:lnTo>
                    <a:pt x="203" y="146"/>
                  </a:lnTo>
                  <a:lnTo>
                    <a:pt x="203" y="147"/>
                  </a:lnTo>
                  <a:lnTo>
                    <a:pt x="205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7" y="143"/>
                  </a:lnTo>
                  <a:lnTo>
                    <a:pt x="212" y="145"/>
                  </a:lnTo>
                  <a:lnTo>
                    <a:pt x="214" y="146"/>
                  </a:lnTo>
                  <a:lnTo>
                    <a:pt x="215" y="149"/>
                  </a:lnTo>
                  <a:lnTo>
                    <a:pt x="213" y="149"/>
                  </a:lnTo>
                  <a:lnTo>
                    <a:pt x="213" y="151"/>
                  </a:lnTo>
                  <a:lnTo>
                    <a:pt x="218" y="153"/>
                  </a:lnTo>
                  <a:lnTo>
                    <a:pt x="221" y="154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5" y="161"/>
                  </a:lnTo>
                  <a:lnTo>
                    <a:pt x="214" y="161"/>
                  </a:lnTo>
                  <a:lnTo>
                    <a:pt x="211" y="159"/>
                  </a:lnTo>
                  <a:lnTo>
                    <a:pt x="215" y="159"/>
                  </a:lnTo>
                  <a:lnTo>
                    <a:pt x="213" y="158"/>
                  </a:lnTo>
                  <a:lnTo>
                    <a:pt x="213" y="156"/>
                  </a:lnTo>
                  <a:lnTo>
                    <a:pt x="214" y="158"/>
                  </a:lnTo>
                  <a:lnTo>
                    <a:pt x="216" y="158"/>
                  </a:lnTo>
                  <a:lnTo>
                    <a:pt x="218" y="156"/>
                  </a:lnTo>
                  <a:lnTo>
                    <a:pt x="216" y="154"/>
                  </a:lnTo>
                  <a:lnTo>
                    <a:pt x="214" y="154"/>
                  </a:lnTo>
                  <a:lnTo>
                    <a:pt x="212" y="155"/>
                  </a:lnTo>
                  <a:lnTo>
                    <a:pt x="208" y="154"/>
                  </a:lnTo>
                  <a:lnTo>
                    <a:pt x="206" y="153"/>
                  </a:lnTo>
                  <a:lnTo>
                    <a:pt x="200" y="147"/>
                  </a:lnTo>
                  <a:lnTo>
                    <a:pt x="197" y="146"/>
                  </a:lnTo>
                  <a:lnTo>
                    <a:pt x="195" y="148"/>
                  </a:lnTo>
                  <a:lnTo>
                    <a:pt x="200" y="151"/>
                  </a:lnTo>
                  <a:lnTo>
                    <a:pt x="201" y="153"/>
                  </a:lnTo>
                  <a:lnTo>
                    <a:pt x="201" y="155"/>
                  </a:lnTo>
                  <a:lnTo>
                    <a:pt x="199" y="154"/>
                  </a:lnTo>
                  <a:lnTo>
                    <a:pt x="195" y="152"/>
                  </a:lnTo>
                  <a:lnTo>
                    <a:pt x="193" y="147"/>
                  </a:lnTo>
                  <a:lnTo>
                    <a:pt x="190" y="145"/>
                  </a:lnTo>
                  <a:lnTo>
                    <a:pt x="187" y="143"/>
                  </a:lnTo>
                  <a:lnTo>
                    <a:pt x="186" y="142"/>
                  </a:lnTo>
                  <a:lnTo>
                    <a:pt x="188" y="148"/>
                  </a:lnTo>
                  <a:lnTo>
                    <a:pt x="194" y="152"/>
                  </a:lnTo>
                  <a:lnTo>
                    <a:pt x="196" y="156"/>
                  </a:lnTo>
                  <a:lnTo>
                    <a:pt x="195" y="158"/>
                  </a:lnTo>
                  <a:lnTo>
                    <a:pt x="191" y="154"/>
                  </a:lnTo>
                  <a:lnTo>
                    <a:pt x="190" y="154"/>
                  </a:lnTo>
                  <a:lnTo>
                    <a:pt x="189" y="156"/>
                  </a:lnTo>
                  <a:lnTo>
                    <a:pt x="188" y="155"/>
                  </a:lnTo>
                  <a:lnTo>
                    <a:pt x="188" y="153"/>
                  </a:lnTo>
                  <a:lnTo>
                    <a:pt x="182" y="153"/>
                  </a:lnTo>
                  <a:lnTo>
                    <a:pt x="181" y="152"/>
                  </a:lnTo>
                  <a:lnTo>
                    <a:pt x="182" y="151"/>
                  </a:lnTo>
                  <a:lnTo>
                    <a:pt x="181" y="148"/>
                  </a:lnTo>
                  <a:lnTo>
                    <a:pt x="183" y="149"/>
                  </a:lnTo>
                  <a:lnTo>
                    <a:pt x="184" y="149"/>
                  </a:lnTo>
                  <a:lnTo>
                    <a:pt x="186" y="148"/>
                  </a:lnTo>
                  <a:lnTo>
                    <a:pt x="184" y="146"/>
                  </a:lnTo>
                  <a:lnTo>
                    <a:pt x="183" y="142"/>
                  </a:lnTo>
                  <a:lnTo>
                    <a:pt x="183" y="141"/>
                  </a:lnTo>
                  <a:lnTo>
                    <a:pt x="180" y="140"/>
                  </a:lnTo>
                  <a:lnTo>
                    <a:pt x="178" y="136"/>
                  </a:lnTo>
                  <a:lnTo>
                    <a:pt x="177" y="137"/>
                  </a:lnTo>
                  <a:lnTo>
                    <a:pt x="177" y="140"/>
                  </a:lnTo>
                  <a:lnTo>
                    <a:pt x="180" y="140"/>
                  </a:lnTo>
                  <a:lnTo>
                    <a:pt x="182" y="145"/>
                  </a:lnTo>
                  <a:lnTo>
                    <a:pt x="172" y="140"/>
                  </a:lnTo>
                  <a:lnTo>
                    <a:pt x="171" y="139"/>
                  </a:lnTo>
                  <a:lnTo>
                    <a:pt x="170" y="136"/>
                  </a:lnTo>
                  <a:lnTo>
                    <a:pt x="170" y="135"/>
                  </a:lnTo>
                  <a:lnTo>
                    <a:pt x="169" y="135"/>
                  </a:lnTo>
                  <a:lnTo>
                    <a:pt x="169" y="136"/>
                  </a:lnTo>
                  <a:lnTo>
                    <a:pt x="166" y="139"/>
                  </a:lnTo>
                  <a:lnTo>
                    <a:pt x="166" y="141"/>
                  </a:lnTo>
                  <a:lnTo>
                    <a:pt x="168" y="141"/>
                  </a:lnTo>
                  <a:lnTo>
                    <a:pt x="170" y="143"/>
                  </a:lnTo>
                  <a:lnTo>
                    <a:pt x="171" y="147"/>
                  </a:lnTo>
                  <a:lnTo>
                    <a:pt x="170" y="147"/>
                  </a:lnTo>
                  <a:lnTo>
                    <a:pt x="169" y="143"/>
                  </a:lnTo>
                  <a:lnTo>
                    <a:pt x="163" y="143"/>
                  </a:lnTo>
                  <a:lnTo>
                    <a:pt x="162" y="145"/>
                  </a:lnTo>
                  <a:lnTo>
                    <a:pt x="162" y="148"/>
                  </a:lnTo>
                  <a:lnTo>
                    <a:pt x="164" y="152"/>
                  </a:lnTo>
                  <a:lnTo>
                    <a:pt x="164" y="153"/>
                  </a:lnTo>
                  <a:lnTo>
                    <a:pt x="163" y="153"/>
                  </a:lnTo>
                  <a:lnTo>
                    <a:pt x="163" y="156"/>
                  </a:lnTo>
                  <a:lnTo>
                    <a:pt x="160" y="156"/>
                  </a:lnTo>
                  <a:lnTo>
                    <a:pt x="160" y="159"/>
                  </a:lnTo>
                  <a:lnTo>
                    <a:pt x="158" y="160"/>
                  </a:lnTo>
                  <a:lnTo>
                    <a:pt x="156" y="158"/>
                  </a:lnTo>
                  <a:lnTo>
                    <a:pt x="153" y="154"/>
                  </a:lnTo>
                  <a:lnTo>
                    <a:pt x="151" y="152"/>
                  </a:lnTo>
                  <a:lnTo>
                    <a:pt x="151" y="149"/>
                  </a:lnTo>
                  <a:lnTo>
                    <a:pt x="147" y="149"/>
                  </a:lnTo>
                  <a:lnTo>
                    <a:pt x="147" y="148"/>
                  </a:lnTo>
                  <a:lnTo>
                    <a:pt x="146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0" y="142"/>
                  </a:lnTo>
                  <a:lnTo>
                    <a:pt x="140" y="141"/>
                  </a:lnTo>
                  <a:lnTo>
                    <a:pt x="139" y="139"/>
                  </a:lnTo>
                  <a:lnTo>
                    <a:pt x="139" y="134"/>
                  </a:lnTo>
                  <a:lnTo>
                    <a:pt x="138" y="133"/>
                  </a:lnTo>
                  <a:lnTo>
                    <a:pt x="134" y="131"/>
                  </a:lnTo>
                  <a:lnTo>
                    <a:pt x="133" y="128"/>
                  </a:lnTo>
                  <a:lnTo>
                    <a:pt x="131" y="125"/>
                  </a:lnTo>
                  <a:lnTo>
                    <a:pt x="132" y="128"/>
                  </a:lnTo>
                  <a:lnTo>
                    <a:pt x="133" y="129"/>
                  </a:lnTo>
                  <a:lnTo>
                    <a:pt x="133" y="131"/>
                  </a:lnTo>
                  <a:lnTo>
                    <a:pt x="131" y="130"/>
                  </a:lnTo>
                  <a:lnTo>
                    <a:pt x="129" y="130"/>
                  </a:lnTo>
                  <a:lnTo>
                    <a:pt x="129" y="137"/>
                  </a:lnTo>
                  <a:lnTo>
                    <a:pt x="137" y="142"/>
                  </a:lnTo>
                  <a:lnTo>
                    <a:pt x="135" y="142"/>
                  </a:lnTo>
                  <a:lnTo>
                    <a:pt x="135" y="143"/>
                  </a:lnTo>
                  <a:lnTo>
                    <a:pt x="137" y="145"/>
                  </a:lnTo>
                  <a:lnTo>
                    <a:pt x="139" y="145"/>
                  </a:lnTo>
                  <a:lnTo>
                    <a:pt x="140" y="146"/>
                  </a:lnTo>
                  <a:lnTo>
                    <a:pt x="141" y="148"/>
                  </a:lnTo>
                  <a:lnTo>
                    <a:pt x="137" y="147"/>
                  </a:lnTo>
                  <a:lnTo>
                    <a:pt x="133" y="145"/>
                  </a:lnTo>
                  <a:lnTo>
                    <a:pt x="132" y="143"/>
                  </a:lnTo>
                  <a:lnTo>
                    <a:pt x="132" y="140"/>
                  </a:lnTo>
                  <a:lnTo>
                    <a:pt x="129" y="140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0" y="137"/>
                  </a:lnTo>
                  <a:lnTo>
                    <a:pt x="119" y="137"/>
                  </a:lnTo>
                  <a:lnTo>
                    <a:pt x="115" y="134"/>
                  </a:lnTo>
                  <a:lnTo>
                    <a:pt x="113" y="136"/>
                  </a:lnTo>
                  <a:lnTo>
                    <a:pt x="112" y="135"/>
                  </a:lnTo>
                  <a:lnTo>
                    <a:pt x="109" y="134"/>
                  </a:lnTo>
                  <a:lnTo>
                    <a:pt x="103" y="125"/>
                  </a:lnTo>
                  <a:lnTo>
                    <a:pt x="102" y="125"/>
                  </a:lnTo>
                  <a:lnTo>
                    <a:pt x="102" y="128"/>
                  </a:lnTo>
                  <a:lnTo>
                    <a:pt x="101" y="128"/>
                  </a:lnTo>
                  <a:lnTo>
                    <a:pt x="98" y="129"/>
                  </a:lnTo>
                  <a:lnTo>
                    <a:pt x="97" y="129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1" y="124"/>
                  </a:lnTo>
                  <a:lnTo>
                    <a:pt x="90" y="123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0" y="122"/>
                  </a:lnTo>
                  <a:lnTo>
                    <a:pt x="90" y="128"/>
                  </a:lnTo>
                  <a:lnTo>
                    <a:pt x="89" y="127"/>
                  </a:lnTo>
                  <a:lnTo>
                    <a:pt x="87" y="125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79" y="119"/>
                  </a:lnTo>
                  <a:lnTo>
                    <a:pt x="89" y="119"/>
                  </a:lnTo>
                  <a:lnTo>
                    <a:pt x="90" y="118"/>
                  </a:lnTo>
                  <a:lnTo>
                    <a:pt x="90" y="117"/>
                  </a:lnTo>
                  <a:lnTo>
                    <a:pt x="91" y="117"/>
                  </a:lnTo>
                  <a:lnTo>
                    <a:pt x="93" y="118"/>
                  </a:lnTo>
                  <a:lnTo>
                    <a:pt x="95" y="122"/>
                  </a:lnTo>
                  <a:lnTo>
                    <a:pt x="95" y="124"/>
                  </a:lnTo>
                  <a:lnTo>
                    <a:pt x="96" y="124"/>
                  </a:lnTo>
                  <a:lnTo>
                    <a:pt x="97" y="123"/>
                  </a:lnTo>
                  <a:lnTo>
                    <a:pt x="96" y="121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7" y="112"/>
                  </a:lnTo>
                  <a:lnTo>
                    <a:pt x="97" y="111"/>
                  </a:lnTo>
                  <a:lnTo>
                    <a:pt x="98" y="110"/>
                  </a:lnTo>
                  <a:lnTo>
                    <a:pt x="97" y="106"/>
                  </a:lnTo>
                  <a:lnTo>
                    <a:pt x="95" y="102"/>
                  </a:lnTo>
                  <a:lnTo>
                    <a:pt x="90" y="97"/>
                  </a:lnTo>
                  <a:lnTo>
                    <a:pt x="88" y="93"/>
                  </a:lnTo>
                  <a:lnTo>
                    <a:pt x="88" y="91"/>
                  </a:lnTo>
                  <a:lnTo>
                    <a:pt x="90" y="92"/>
                  </a:lnTo>
                  <a:lnTo>
                    <a:pt x="96" y="92"/>
                  </a:lnTo>
                  <a:lnTo>
                    <a:pt x="95" y="91"/>
                  </a:lnTo>
                  <a:lnTo>
                    <a:pt x="96" y="90"/>
                  </a:lnTo>
                  <a:lnTo>
                    <a:pt x="98" y="92"/>
                  </a:lnTo>
                  <a:lnTo>
                    <a:pt x="101" y="92"/>
                  </a:lnTo>
                  <a:lnTo>
                    <a:pt x="106" y="96"/>
                  </a:lnTo>
                  <a:lnTo>
                    <a:pt x="107" y="96"/>
                  </a:lnTo>
                  <a:lnTo>
                    <a:pt x="102" y="88"/>
                  </a:lnTo>
                  <a:lnTo>
                    <a:pt x="101" y="85"/>
                  </a:lnTo>
                  <a:lnTo>
                    <a:pt x="107" y="84"/>
                  </a:lnTo>
                  <a:lnTo>
                    <a:pt x="109" y="85"/>
                  </a:lnTo>
                  <a:lnTo>
                    <a:pt x="112" y="87"/>
                  </a:lnTo>
                  <a:lnTo>
                    <a:pt x="108" y="86"/>
                  </a:lnTo>
                  <a:lnTo>
                    <a:pt x="107" y="86"/>
                  </a:lnTo>
                  <a:lnTo>
                    <a:pt x="106" y="88"/>
                  </a:lnTo>
                  <a:lnTo>
                    <a:pt x="107" y="90"/>
                  </a:lnTo>
                  <a:lnTo>
                    <a:pt x="109" y="88"/>
                  </a:lnTo>
                  <a:lnTo>
                    <a:pt x="113" y="90"/>
                  </a:lnTo>
                  <a:lnTo>
                    <a:pt x="119" y="87"/>
                  </a:lnTo>
                  <a:lnTo>
                    <a:pt x="120" y="87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8" y="85"/>
                  </a:lnTo>
                  <a:lnTo>
                    <a:pt x="116" y="86"/>
                  </a:lnTo>
                  <a:lnTo>
                    <a:pt x="115" y="86"/>
                  </a:lnTo>
                  <a:lnTo>
                    <a:pt x="112" y="85"/>
                  </a:lnTo>
                  <a:lnTo>
                    <a:pt x="110" y="84"/>
                  </a:lnTo>
                  <a:lnTo>
                    <a:pt x="109" y="81"/>
                  </a:lnTo>
                  <a:lnTo>
                    <a:pt x="110" y="81"/>
                  </a:lnTo>
                  <a:lnTo>
                    <a:pt x="110" y="79"/>
                  </a:lnTo>
                  <a:lnTo>
                    <a:pt x="112" y="78"/>
                  </a:lnTo>
                  <a:lnTo>
                    <a:pt x="113" y="78"/>
                  </a:lnTo>
                  <a:lnTo>
                    <a:pt x="112" y="75"/>
                  </a:lnTo>
                  <a:lnTo>
                    <a:pt x="115" y="75"/>
                  </a:lnTo>
                  <a:lnTo>
                    <a:pt x="112" y="72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08" y="79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4" y="79"/>
                  </a:lnTo>
                  <a:lnTo>
                    <a:pt x="104" y="76"/>
                  </a:lnTo>
                  <a:lnTo>
                    <a:pt x="103" y="75"/>
                  </a:lnTo>
                  <a:lnTo>
                    <a:pt x="101" y="75"/>
                  </a:lnTo>
                  <a:lnTo>
                    <a:pt x="102" y="76"/>
                  </a:lnTo>
                  <a:lnTo>
                    <a:pt x="102" y="82"/>
                  </a:lnTo>
                  <a:lnTo>
                    <a:pt x="101" y="82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78"/>
                  </a:lnTo>
                  <a:lnTo>
                    <a:pt x="95" y="76"/>
                  </a:lnTo>
                  <a:lnTo>
                    <a:pt x="95" y="75"/>
                  </a:lnTo>
                  <a:lnTo>
                    <a:pt x="94" y="75"/>
                  </a:lnTo>
                  <a:lnTo>
                    <a:pt x="91" y="76"/>
                  </a:lnTo>
                  <a:lnTo>
                    <a:pt x="90" y="75"/>
                  </a:lnTo>
                  <a:lnTo>
                    <a:pt x="90" y="74"/>
                  </a:lnTo>
                  <a:lnTo>
                    <a:pt x="89" y="73"/>
                  </a:lnTo>
                  <a:lnTo>
                    <a:pt x="87" y="69"/>
                  </a:lnTo>
                  <a:lnTo>
                    <a:pt x="87" y="68"/>
                  </a:lnTo>
                  <a:lnTo>
                    <a:pt x="91" y="65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5" y="57"/>
                  </a:lnTo>
                  <a:lnTo>
                    <a:pt x="95" y="54"/>
                  </a:lnTo>
                  <a:lnTo>
                    <a:pt x="96" y="50"/>
                  </a:lnTo>
                  <a:lnTo>
                    <a:pt x="97" y="49"/>
                  </a:lnTo>
                  <a:lnTo>
                    <a:pt x="104" y="48"/>
                  </a:lnTo>
                  <a:lnTo>
                    <a:pt x="106" y="45"/>
                  </a:lnTo>
                  <a:lnTo>
                    <a:pt x="107" y="42"/>
                  </a:lnTo>
                  <a:lnTo>
                    <a:pt x="106" y="41"/>
                  </a:lnTo>
                  <a:lnTo>
                    <a:pt x="104" y="41"/>
                  </a:lnTo>
                  <a:lnTo>
                    <a:pt x="104" y="42"/>
                  </a:lnTo>
                  <a:lnTo>
                    <a:pt x="102" y="45"/>
                  </a:lnTo>
                  <a:lnTo>
                    <a:pt x="91" y="51"/>
                  </a:lnTo>
                  <a:lnTo>
                    <a:pt x="90" y="53"/>
                  </a:lnTo>
                  <a:lnTo>
                    <a:pt x="90" y="61"/>
                  </a:lnTo>
                  <a:lnTo>
                    <a:pt x="88" y="63"/>
                  </a:lnTo>
                  <a:lnTo>
                    <a:pt x="84" y="62"/>
                  </a:lnTo>
                  <a:lnTo>
                    <a:pt x="82" y="60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8" y="43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2" y="35"/>
                  </a:lnTo>
                  <a:lnTo>
                    <a:pt x="85" y="31"/>
                  </a:lnTo>
                  <a:lnTo>
                    <a:pt x="83" y="27"/>
                  </a:lnTo>
                  <a:lnTo>
                    <a:pt x="82" y="27"/>
                  </a:lnTo>
                  <a:lnTo>
                    <a:pt x="76" y="36"/>
                  </a:lnTo>
                  <a:lnTo>
                    <a:pt x="75" y="38"/>
                  </a:lnTo>
                  <a:lnTo>
                    <a:pt x="73" y="42"/>
                  </a:lnTo>
                  <a:lnTo>
                    <a:pt x="73" y="45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1" y="47"/>
                  </a:lnTo>
                  <a:lnTo>
                    <a:pt x="71" y="42"/>
                  </a:lnTo>
                  <a:lnTo>
                    <a:pt x="69" y="39"/>
                  </a:lnTo>
                  <a:lnTo>
                    <a:pt x="70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8" y="41"/>
                  </a:lnTo>
                  <a:lnTo>
                    <a:pt x="69" y="42"/>
                  </a:lnTo>
                  <a:lnTo>
                    <a:pt x="69" y="44"/>
                  </a:lnTo>
                  <a:lnTo>
                    <a:pt x="66" y="44"/>
                  </a:lnTo>
                  <a:lnTo>
                    <a:pt x="66" y="49"/>
                  </a:lnTo>
                  <a:lnTo>
                    <a:pt x="65" y="50"/>
                  </a:lnTo>
                  <a:lnTo>
                    <a:pt x="65" y="49"/>
                  </a:lnTo>
                  <a:lnTo>
                    <a:pt x="64" y="49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2" y="43"/>
                  </a:lnTo>
                  <a:lnTo>
                    <a:pt x="59" y="41"/>
                  </a:lnTo>
                  <a:lnTo>
                    <a:pt x="58" y="42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56" y="44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1" y="41"/>
                  </a:lnTo>
                  <a:lnTo>
                    <a:pt x="51" y="38"/>
                  </a:lnTo>
                  <a:lnTo>
                    <a:pt x="52" y="36"/>
                  </a:lnTo>
                  <a:lnTo>
                    <a:pt x="52" y="31"/>
                  </a:lnTo>
                  <a:lnTo>
                    <a:pt x="51" y="29"/>
                  </a:lnTo>
                  <a:lnTo>
                    <a:pt x="50" y="27"/>
                  </a:lnTo>
                  <a:lnTo>
                    <a:pt x="48" y="25"/>
                  </a:lnTo>
                  <a:lnTo>
                    <a:pt x="48" y="19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2" y="41"/>
                  </a:lnTo>
                  <a:lnTo>
                    <a:pt x="41" y="39"/>
                  </a:lnTo>
                  <a:lnTo>
                    <a:pt x="39" y="38"/>
                  </a:lnTo>
                  <a:lnTo>
                    <a:pt x="37" y="35"/>
                  </a:lnTo>
                  <a:lnTo>
                    <a:pt x="35" y="32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2" y="35"/>
                  </a:lnTo>
                  <a:lnTo>
                    <a:pt x="33" y="37"/>
                  </a:lnTo>
                  <a:lnTo>
                    <a:pt x="35" y="38"/>
                  </a:lnTo>
                  <a:lnTo>
                    <a:pt x="37" y="41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3" y="39"/>
                  </a:lnTo>
                  <a:lnTo>
                    <a:pt x="21" y="42"/>
                  </a:lnTo>
                  <a:lnTo>
                    <a:pt x="19" y="43"/>
                  </a:lnTo>
                  <a:lnTo>
                    <a:pt x="16" y="41"/>
                  </a:lnTo>
                  <a:lnTo>
                    <a:pt x="16" y="38"/>
                  </a:lnTo>
                  <a:lnTo>
                    <a:pt x="11" y="33"/>
                  </a:lnTo>
                  <a:lnTo>
                    <a:pt x="8" y="32"/>
                  </a:lnTo>
                  <a:lnTo>
                    <a:pt x="6" y="2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7" name="Freeform 20"/>
            <p:cNvSpPr>
              <a:spLocks noEditPoints="1"/>
            </p:cNvSpPr>
            <p:nvPr/>
          </p:nvSpPr>
          <p:spPr bwMode="auto">
            <a:xfrm>
              <a:off x="4172364" y="4467215"/>
              <a:ext cx="633413" cy="444499"/>
            </a:xfrm>
            <a:custGeom>
              <a:avLst/>
              <a:gdLst/>
              <a:ahLst/>
              <a:cxnLst>
                <a:cxn ang="0">
                  <a:pos x="366" y="220"/>
                </a:cxn>
                <a:cxn ang="0">
                  <a:pos x="274" y="1"/>
                </a:cxn>
                <a:cxn ang="0">
                  <a:pos x="287" y="8"/>
                </a:cxn>
                <a:cxn ang="0">
                  <a:pos x="291" y="15"/>
                </a:cxn>
                <a:cxn ang="0">
                  <a:pos x="294" y="28"/>
                </a:cxn>
                <a:cxn ang="0">
                  <a:pos x="303" y="43"/>
                </a:cxn>
                <a:cxn ang="0">
                  <a:pos x="310" y="54"/>
                </a:cxn>
                <a:cxn ang="0">
                  <a:pos x="318" y="69"/>
                </a:cxn>
                <a:cxn ang="0">
                  <a:pos x="331" y="85"/>
                </a:cxn>
                <a:cxn ang="0">
                  <a:pos x="337" y="117"/>
                </a:cxn>
                <a:cxn ang="0">
                  <a:pos x="331" y="135"/>
                </a:cxn>
                <a:cxn ang="0">
                  <a:pos x="334" y="167"/>
                </a:cxn>
                <a:cxn ang="0">
                  <a:pos x="343" y="182"/>
                </a:cxn>
                <a:cxn ang="0">
                  <a:pos x="361" y="181"/>
                </a:cxn>
                <a:cxn ang="0">
                  <a:pos x="375" y="178"/>
                </a:cxn>
                <a:cxn ang="0">
                  <a:pos x="397" y="186"/>
                </a:cxn>
                <a:cxn ang="0">
                  <a:pos x="397" y="199"/>
                </a:cxn>
                <a:cxn ang="0">
                  <a:pos x="378" y="212"/>
                </a:cxn>
                <a:cxn ang="0">
                  <a:pos x="375" y="210"/>
                </a:cxn>
                <a:cxn ang="0">
                  <a:pos x="368" y="202"/>
                </a:cxn>
                <a:cxn ang="0">
                  <a:pos x="367" y="211"/>
                </a:cxn>
                <a:cxn ang="0">
                  <a:pos x="360" y="221"/>
                </a:cxn>
                <a:cxn ang="0">
                  <a:pos x="359" y="229"/>
                </a:cxn>
                <a:cxn ang="0">
                  <a:pos x="358" y="237"/>
                </a:cxn>
                <a:cxn ang="0">
                  <a:pos x="355" y="261"/>
                </a:cxn>
                <a:cxn ang="0">
                  <a:pos x="322" y="260"/>
                </a:cxn>
                <a:cxn ang="0">
                  <a:pos x="297" y="253"/>
                </a:cxn>
                <a:cxn ang="0">
                  <a:pos x="272" y="254"/>
                </a:cxn>
                <a:cxn ang="0">
                  <a:pos x="235" y="273"/>
                </a:cxn>
                <a:cxn ang="0">
                  <a:pos x="214" y="279"/>
                </a:cxn>
                <a:cxn ang="0">
                  <a:pos x="173" y="273"/>
                </a:cxn>
                <a:cxn ang="0">
                  <a:pos x="123" y="267"/>
                </a:cxn>
                <a:cxn ang="0">
                  <a:pos x="116" y="259"/>
                </a:cxn>
                <a:cxn ang="0">
                  <a:pos x="100" y="241"/>
                </a:cxn>
                <a:cxn ang="0">
                  <a:pos x="100" y="225"/>
                </a:cxn>
                <a:cxn ang="0">
                  <a:pos x="92" y="216"/>
                </a:cxn>
                <a:cxn ang="0">
                  <a:pos x="77" y="229"/>
                </a:cxn>
                <a:cxn ang="0">
                  <a:pos x="58" y="217"/>
                </a:cxn>
                <a:cxn ang="0">
                  <a:pos x="52" y="208"/>
                </a:cxn>
                <a:cxn ang="0">
                  <a:pos x="49" y="199"/>
                </a:cxn>
                <a:cxn ang="0">
                  <a:pos x="42" y="187"/>
                </a:cxn>
                <a:cxn ang="0">
                  <a:pos x="25" y="173"/>
                </a:cxn>
                <a:cxn ang="0">
                  <a:pos x="21" y="155"/>
                </a:cxn>
                <a:cxn ang="0">
                  <a:pos x="8" y="143"/>
                </a:cxn>
                <a:cxn ang="0">
                  <a:pos x="11" y="130"/>
                </a:cxn>
                <a:cxn ang="0">
                  <a:pos x="26" y="124"/>
                </a:cxn>
                <a:cxn ang="0">
                  <a:pos x="38" y="124"/>
                </a:cxn>
                <a:cxn ang="0">
                  <a:pos x="44" y="104"/>
                </a:cxn>
                <a:cxn ang="0">
                  <a:pos x="54" y="91"/>
                </a:cxn>
                <a:cxn ang="0">
                  <a:pos x="58" y="77"/>
                </a:cxn>
                <a:cxn ang="0">
                  <a:pos x="70" y="58"/>
                </a:cxn>
                <a:cxn ang="0">
                  <a:pos x="87" y="33"/>
                </a:cxn>
                <a:cxn ang="0">
                  <a:pos x="111" y="21"/>
                </a:cxn>
                <a:cxn ang="0">
                  <a:pos x="122" y="11"/>
                </a:cxn>
                <a:cxn ang="0">
                  <a:pos x="145" y="18"/>
                </a:cxn>
                <a:cxn ang="0">
                  <a:pos x="168" y="24"/>
                </a:cxn>
                <a:cxn ang="0">
                  <a:pos x="192" y="28"/>
                </a:cxn>
                <a:cxn ang="0">
                  <a:pos x="237" y="19"/>
                </a:cxn>
                <a:cxn ang="0">
                  <a:pos x="255" y="6"/>
                </a:cxn>
              </a:cxnLst>
              <a:rect l="0" t="0" r="r" b="b"/>
              <a:pathLst>
                <a:path w="399" h="280">
                  <a:moveTo>
                    <a:pt x="365" y="217"/>
                  </a:moveTo>
                  <a:lnTo>
                    <a:pt x="368" y="218"/>
                  </a:lnTo>
                  <a:lnTo>
                    <a:pt x="369" y="220"/>
                  </a:lnTo>
                  <a:lnTo>
                    <a:pt x="368" y="221"/>
                  </a:lnTo>
                  <a:lnTo>
                    <a:pt x="368" y="222"/>
                  </a:lnTo>
                  <a:lnTo>
                    <a:pt x="367" y="222"/>
                  </a:lnTo>
                  <a:lnTo>
                    <a:pt x="367" y="221"/>
                  </a:lnTo>
                  <a:lnTo>
                    <a:pt x="368" y="220"/>
                  </a:lnTo>
                  <a:lnTo>
                    <a:pt x="367" y="218"/>
                  </a:lnTo>
                  <a:lnTo>
                    <a:pt x="367" y="220"/>
                  </a:lnTo>
                  <a:lnTo>
                    <a:pt x="366" y="220"/>
                  </a:lnTo>
                  <a:lnTo>
                    <a:pt x="366" y="221"/>
                  </a:lnTo>
                  <a:lnTo>
                    <a:pt x="365" y="221"/>
                  </a:lnTo>
                  <a:lnTo>
                    <a:pt x="362" y="223"/>
                  </a:lnTo>
                  <a:lnTo>
                    <a:pt x="361" y="223"/>
                  </a:lnTo>
                  <a:lnTo>
                    <a:pt x="361" y="222"/>
                  </a:lnTo>
                  <a:lnTo>
                    <a:pt x="363" y="221"/>
                  </a:lnTo>
                  <a:lnTo>
                    <a:pt x="366" y="218"/>
                  </a:lnTo>
                  <a:lnTo>
                    <a:pt x="365" y="217"/>
                  </a:lnTo>
                  <a:close/>
                  <a:moveTo>
                    <a:pt x="269" y="0"/>
                  </a:moveTo>
                  <a:lnTo>
                    <a:pt x="274" y="0"/>
                  </a:lnTo>
                  <a:lnTo>
                    <a:pt x="274" y="1"/>
                  </a:lnTo>
                  <a:lnTo>
                    <a:pt x="278" y="1"/>
                  </a:lnTo>
                  <a:lnTo>
                    <a:pt x="279" y="2"/>
                  </a:lnTo>
                  <a:lnTo>
                    <a:pt x="281" y="3"/>
                  </a:lnTo>
                  <a:lnTo>
                    <a:pt x="281" y="5"/>
                  </a:lnTo>
                  <a:lnTo>
                    <a:pt x="284" y="5"/>
                  </a:lnTo>
                  <a:lnTo>
                    <a:pt x="284" y="6"/>
                  </a:lnTo>
                  <a:lnTo>
                    <a:pt x="285" y="6"/>
                  </a:lnTo>
                  <a:lnTo>
                    <a:pt x="285" y="7"/>
                  </a:lnTo>
                  <a:lnTo>
                    <a:pt x="284" y="7"/>
                  </a:lnTo>
                  <a:lnTo>
                    <a:pt x="284" y="8"/>
                  </a:lnTo>
                  <a:lnTo>
                    <a:pt x="287" y="8"/>
                  </a:lnTo>
                  <a:lnTo>
                    <a:pt x="287" y="11"/>
                  </a:lnTo>
                  <a:lnTo>
                    <a:pt x="286" y="11"/>
                  </a:lnTo>
                  <a:lnTo>
                    <a:pt x="287" y="12"/>
                  </a:lnTo>
                  <a:lnTo>
                    <a:pt x="287" y="13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90" y="15"/>
                  </a:lnTo>
                  <a:lnTo>
                    <a:pt x="288" y="15"/>
                  </a:lnTo>
                  <a:lnTo>
                    <a:pt x="288" y="16"/>
                  </a:lnTo>
                  <a:lnTo>
                    <a:pt x="290" y="16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2" y="18"/>
                  </a:lnTo>
                  <a:lnTo>
                    <a:pt x="292" y="20"/>
                  </a:lnTo>
                  <a:lnTo>
                    <a:pt x="293" y="20"/>
                  </a:lnTo>
                  <a:lnTo>
                    <a:pt x="292" y="21"/>
                  </a:lnTo>
                  <a:lnTo>
                    <a:pt x="292" y="22"/>
                  </a:lnTo>
                  <a:lnTo>
                    <a:pt x="293" y="22"/>
                  </a:lnTo>
                  <a:lnTo>
                    <a:pt x="294" y="24"/>
                  </a:lnTo>
                  <a:lnTo>
                    <a:pt x="294" y="26"/>
                  </a:lnTo>
                  <a:lnTo>
                    <a:pt x="296" y="27"/>
                  </a:lnTo>
                  <a:lnTo>
                    <a:pt x="294" y="28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8" y="34"/>
                  </a:lnTo>
                  <a:lnTo>
                    <a:pt x="297" y="34"/>
                  </a:lnTo>
                  <a:lnTo>
                    <a:pt x="297" y="36"/>
                  </a:lnTo>
                  <a:lnTo>
                    <a:pt x="298" y="38"/>
                  </a:lnTo>
                  <a:lnTo>
                    <a:pt x="300" y="42"/>
                  </a:lnTo>
                  <a:lnTo>
                    <a:pt x="301" y="43"/>
                  </a:lnTo>
                  <a:lnTo>
                    <a:pt x="303" y="43"/>
                  </a:lnTo>
                  <a:lnTo>
                    <a:pt x="304" y="44"/>
                  </a:lnTo>
                  <a:lnTo>
                    <a:pt x="304" y="46"/>
                  </a:lnTo>
                  <a:lnTo>
                    <a:pt x="305" y="46"/>
                  </a:lnTo>
                  <a:lnTo>
                    <a:pt x="305" y="49"/>
                  </a:lnTo>
                  <a:lnTo>
                    <a:pt x="306" y="49"/>
                  </a:lnTo>
                  <a:lnTo>
                    <a:pt x="306" y="50"/>
                  </a:lnTo>
                  <a:lnTo>
                    <a:pt x="310" y="50"/>
                  </a:lnTo>
                  <a:lnTo>
                    <a:pt x="310" y="51"/>
                  </a:lnTo>
                  <a:lnTo>
                    <a:pt x="309" y="52"/>
                  </a:lnTo>
                  <a:lnTo>
                    <a:pt x="309" y="54"/>
                  </a:lnTo>
                  <a:lnTo>
                    <a:pt x="310" y="54"/>
                  </a:lnTo>
                  <a:lnTo>
                    <a:pt x="310" y="57"/>
                  </a:lnTo>
                  <a:lnTo>
                    <a:pt x="311" y="59"/>
                  </a:lnTo>
                  <a:lnTo>
                    <a:pt x="312" y="61"/>
                  </a:lnTo>
                  <a:lnTo>
                    <a:pt x="315" y="61"/>
                  </a:lnTo>
                  <a:lnTo>
                    <a:pt x="315" y="62"/>
                  </a:lnTo>
                  <a:lnTo>
                    <a:pt x="316" y="62"/>
                  </a:lnTo>
                  <a:lnTo>
                    <a:pt x="317" y="63"/>
                  </a:lnTo>
                  <a:lnTo>
                    <a:pt x="317" y="65"/>
                  </a:lnTo>
                  <a:lnTo>
                    <a:pt x="319" y="68"/>
                  </a:lnTo>
                  <a:lnTo>
                    <a:pt x="319" y="69"/>
                  </a:lnTo>
                  <a:lnTo>
                    <a:pt x="318" y="69"/>
                  </a:lnTo>
                  <a:lnTo>
                    <a:pt x="321" y="71"/>
                  </a:lnTo>
                  <a:lnTo>
                    <a:pt x="321" y="73"/>
                  </a:lnTo>
                  <a:lnTo>
                    <a:pt x="322" y="73"/>
                  </a:lnTo>
                  <a:lnTo>
                    <a:pt x="324" y="75"/>
                  </a:lnTo>
                  <a:lnTo>
                    <a:pt x="324" y="76"/>
                  </a:lnTo>
                  <a:lnTo>
                    <a:pt x="325" y="76"/>
                  </a:lnTo>
                  <a:lnTo>
                    <a:pt x="327" y="77"/>
                  </a:lnTo>
                  <a:lnTo>
                    <a:pt x="329" y="77"/>
                  </a:lnTo>
                  <a:lnTo>
                    <a:pt x="329" y="79"/>
                  </a:lnTo>
                  <a:lnTo>
                    <a:pt x="331" y="81"/>
                  </a:lnTo>
                  <a:lnTo>
                    <a:pt x="331" y="85"/>
                  </a:lnTo>
                  <a:lnTo>
                    <a:pt x="332" y="86"/>
                  </a:lnTo>
                  <a:lnTo>
                    <a:pt x="332" y="89"/>
                  </a:lnTo>
                  <a:lnTo>
                    <a:pt x="334" y="91"/>
                  </a:lnTo>
                  <a:lnTo>
                    <a:pt x="335" y="94"/>
                  </a:lnTo>
                  <a:lnTo>
                    <a:pt x="335" y="95"/>
                  </a:lnTo>
                  <a:lnTo>
                    <a:pt x="337" y="100"/>
                  </a:lnTo>
                  <a:lnTo>
                    <a:pt x="337" y="107"/>
                  </a:lnTo>
                  <a:lnTo>
                    <a:pt x="336" y="107"/>
                  </a:lnTo>
                  <a:lnTo>
                    <a:pt x="336" y="110"/>
                  </a:lnTo>
                  <a:lnTo>
                    <a:pt x="337" y="111"/>
                  </a:lnTo>
                  <a:lnTo>
                    <a:pt x="337" y="117"/>
                  </a:lnTo>
                  <a:lnTo>
                    <a:pt x="336" y="117"/>
                  </a:lnTo>
                  <a:lnTo>
                    <a:pt x="336" y="119"/>
                  </a:lnTo>
                  <a:lnTo>
                    <a:pt x="335" y="119"/>
                  </a:lnTo>
                  <a:lnTo>
                    <a:pt x="335" y="123"/>
                  </a:lnTo>
                  <a:lnTo>
                    <a:pt x="334" y="124"/>
                  </a:lnTo>
                  <a:lnTo>
                    <a:pt x="332" y="124"/>
                  </a:lnTo>
                  <a:lnTo>
                    <a:pt x="332" y="129"/>
                  </a:lnTo>
                  <a:lnTo>
                    <a:pt x="334" y="129"/>
                  </a:lnTo>
                  <a:lnTo>
                    <a:pt x="332" y="131"/>
                  </a:lnTo>
                  <a:lnTo>
                    <a:pt x="332" y="135"/>
                  </a:lnTo>
                  <a:lnTo>
                    <a:pt x="331" y="135"/>
                  </a:lnTo>
                  <a:lnTo>
                    <a:pt x="331" y="141"/>
                  </a:lnTo>
                  <a:lnTo>
                    <a:pt x="332" y="143"/>
                  </a:lnTo>
                  <a:lnTo>
                    <a:pt x="332" y="153"/>
                  </a:lnTo>
                  <a:lnTo>
                    <a:pt x="334" y="154"/>
                  </a:lnTo>
                  <a:lnTo>
                    <a:pt x="334" y="162"/>
                  </a:lnTo>
                  <a:lnTo>
                    <a:pt x="335" y="162"/>
                  </a:lnTo>
                  <a:lnTo>
                    <a:pt x="334" y="163"/>
                  </a:lnTo>
                  <a:lnTo>
                    <a:pt x="331" y="163"/>
                  </a:lnTo>
                  <a:lnTo>
                    <a:pt x="330" y="165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4" y="169"/>
                  </a:lnTo>
                  <a:lnTo>
                    <a:pt x="335" y="171"/>
                  </a:lnTo>
                  <a:lnTo>
                    <a:pt x="335" y="172"/>
                  </a:lnTo>
                  <a:lnTo>
                    <a:pt x="336" y="173"/>
                  </a:lnTo>
                  <a:lnTo>
                    <a:pt x="337" y="173"/>
                  </a:lnTo>
                  <a:lnTo>
                    <a:pt x="340" y="175"/>
                  </a:lnTo>
                  <a:lnTo>
                    <a:pt x="340" y="177"/>
                  </a:lnTo>
                  <a:lnTo>
                    <a:pt x="341" y="180"/>
                  </a:lnTo>
                  <a:lnTo>
                    <a:pt x="341" y="181"/>
                  </a:lnTo>
                  <a:lnTo>
                    <a:pt x="342" y="181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8" y="184"/>
                  </a:lnTo>
                  <a:lnTo>
                    <a:pt x="352" y="186"/>
                  </a:lnTo>
                  <a:lnTo>
                    <a:pt x="358" y="187"/>
                  </a:lnTo>
                  <a:lnTo>
                    <a:pt x="359" y="187"/>
                  </a:lnTo>
                  <a:lnTo>
                    <a:pt x="360" y="186"/>
                  </a:lnTo>
                  <a:lnTo>
                    <a:pt x="361" y="186"/>
                  </a:lnTo>
                  <a:lnTo>
                    <a:pt x="360" y="185"/>
                  </a:lnTo>
                  <a:lnTo>
                    <a:pt x="360" y="184"/>
                  </a:lnTo>
                  <a:lnTo>
                    <a:pt x="361" y="182"/>
                  </a:lnTo>
                  <a:lnTo>
                    <a:pt x="361" y="181"/>
                  </a:lnTo>
                  <a:lnTo>
                    <a:pt x="362" y="181"/>
                  </a:lnTo>
                  <a:lnTo>
                    <a:pt x="363" y="182"/>
                  </a:lnTo>
                  <a:lnTo>
                    <a:pt x="365" y="182"/>
                  </a:lnTo>
                  <a:lnTo>
                    <a:pt x="366" y="184"/>
                  </a:lnTo>
                  <a:lnTo>
                    <a:pt x="367" y="184"/>
                  </a:lnTo>
                  <a:lnTo>
                    <a:pt x="368" y="182"/>
                  </a:lnTo>
                  <a:lnTo>
                    <a:pt x="368" y="181"/>
                  </a:lnTo>
                  <a:lnTo>
                    <a:pt x="369" y="181"/>
                  </a:lnTo>
                  <a:lnTo>
                    <a:pt x="372" y="179"/>
                  </a:lnTo>
                  <a:lnTo>
                    <a:pt x="374" y="179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7" y="177"/>
                  </a:lnTo>
                  <a:lnTo>
                    <a:pt x="378" y="177"/>
                  </a:lnTo>
                  <a:lnTo>
                    <a:pt x="378" y="175"/>
                  </a:lnTo>
                  <a:lnTo>
                    <a:pt x="383" y="175"/>
                  </a:lnTo>
                  <a:lnTo>
                    <a:pt x="383" y="174"/>
                  </a:lnTo>
                  <a:lnTo>
                    <a:pt x="387" y="174"/>
                  </a:lnTo>
                  <a:lnTo>
                    <a:pt x="393" y="177"/>
                  </a:lnTo>
                  <a:lnTo>
                    <a:pt x="398" y="181"/>
                  </a:lnTo>
                  <a:lnTo>
                    <a:pt x="398" y="184"/>
                  </a:lnTo>
                  <a:lnTo>
                    <a:pt x="397" y="186"/>
                  </a:lnTo>
                  <a:lnTo>
                    <a:pt x="398" y="186"/>
                  </a:lnTo>
                  <a:lnTo>
                    <a:pt x="398" y="187"/>
                  </a:lnTo>
                  <a:lnTo>
                    <a:pt x="396" y="187"/>
                  </a:lnTo>
                  <a:lnTo>
                    <a:pt x="396" y="188"/>
                  </a:lnTo>
                  <a:lnTo>
                    <a:pt x="397" y="188"/>
                  </a:lnTo>
                  <a:lnTo>
                    <a:pt x="397" y="190"/>
                  </a:lnTo>
                  <a:lnTo>
                    <a:pt x="398" y="191"/>
                  </a:lnTo>
                  <a:lnTo>
                    <a:pt x="399" y="191"/>
                  </a:lnTo>
                  <a:lnTo>
                    <a:pt x="398" y="192"/>
                  </a:lnTo>
                  <a:lnTo>
                    <a:pt x="398" y="193"/>
                  </a:lnTo>
                  <a:lnTo>
                    <a:pt x="397" y="199"/>
                  </a:lnTo>
                  <a:lnTo>
                    <a:pt x="397" y="203"/>
                  </a:lnTo>
                  <a:lnTo>
                    <a:pt x="396" y="203"/>
                  </a:lnTo>
                  <a:lnTo>
                    <a:pt x="396" y="206"/>
                  </a:lnTo>
                  <a:lnTo>
                    <a:pt x="394" y="208"/>
                  </a:lnTo>
                  <a:lnTo>
                    <a:pt x="396" y="209"/>
                  </a:lnTo>
                  <a:lnTo>
                    <a:pt x="396" y="210"/>
                  </a:lnTo>
                  <a:lnTo>
                    <a:pt x="394" y="210"/>
                  </a:lnTo>
                  <a:lnTo>
                    <a:pt x="393" y="211"/>
                  </a:lnTo>
                  <a:lnTo>
                    <a:pt x="391" y="211"/>
                  </a:lnTo>
                  <a:lnTo>
                    <a:pt x="383" y="212"/>
                  </a:lnTo>
                  <a:lnTo>
                    <a:pt x="378" y="212"/>
                  </a:lnTo>
                  <a:lnTo>
                    <a:pt x="377" y="214"/>
                  </a:lnTo>
                  <a:lnTo>
                    <a:pt x="372" y="216"/>
                  </a:lnTo>
                  <a:lnTo>
                    <a:pt x="371" y="217"/>
                  </a:lnTo>
                  <a:lnTo>
                    <a:pt x="369" y="220"/>
                  </a:lnTo>
                  <a:lnTo>
                    <a:pt x="369" y="217"/>
                  </a:lnTo>
                  <a:lnTo>
                    <a:pt x="368" y="216"/>
                  </a:lnTo>
                  <a:lnTo>
                    <a:pt x="369" y="215"/>
                  </a:lnTo>
                  <a:lnTo>
                    <a:pt x="372" y="215"/>
                  </a:lnTo>
                  <a:lnTo>
                    <a:pt x="374" y="214"/>
                  </a:lnTo>
                  <a:lnTo>
                    <a:pt x="375" y="212"/>
                  </a:lnTo>
                  <a:lnTo>
                    <a:pt x="375" y="210"/>
                  </a:lnTo>
                  <a:lnTo>
                    <a:pt x="373" y="208"/>
                  </a:lnTo>
                  <a:lnTo>
                    <a:pt x="374" y="209"/>
                  </a:lnTo>
                  <a:lnTo>
                    <a:pt x="374" y="210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74" y="203"/>
                  </a:lnTo>
                  <a:lnTo>
                    <a:pt x="374" y="202"/>
                  </a:lnTo>
                  <a:lnTo>
                    <a:pt x="372" y="200"/>
                  </a:lnTo>
                  <a:lnTo>
                    <a:pt x="371" y="200"/>
                  </a:lnTo>
                  <a:lnTo>
                    <a:pt x="368" y="199"/>
                  </a:lnTo>
                  <a:lnTo>
                    <a:pt x="368" y="202"/>
                  </a:lnTo>
                  <a:lnTo>
                    <a:pt x="366" y="202"/>
                  </a:lnTo>
                  <a:lnTo>
                    <a:pt x="363" y="204"/>
                  </a:lnTo>
                  <a:lnTo>
                    <a:pt x="363" y="205"/>
                  </a:lnTo>
                  <a:lnTo>
                    <a:pt x="365" y="205"/>
                  </a:lnTo>
                  <a:lnTo>
                    <a:pt x="365" y="206"/>
                  </a:lnTo>
                  <a:lnTo>
                    <a:pt x="363" y="206"/>
                  </a:lnTo>
                  <a:lnTo>
                    <a:pt x="363" y="208"/>
                  </a:lnTo>
                  <a:lnTo>
                    <a:pt x="365" y="208"/>
                  </a:lnTo>
                  <a:lnTo>
                    <a:pt x="365" y="209"/>
                  </a:lnTo>
                  <a:lnTo>
                    <a:pt x="366" y="209"/>
                  </a:lnTo>
                  <a:lnTo>
                    <a:pt x="367" y="211"/>
                  </a:lnTo>
                  <a:lnTo>
                    <a:pt x="366" y="211"/>
                  </a:lnTo>
                  <a:lnTo>
                    <a:pt x="367" y="212"/>
                  </a:lnTo>
                  <a:lnTo>
                    <a:pt x="366" y="212"/>
                  </a:lnTo>
                  <a:lnTo>
                    <a:pt x="366" y="214"/>
                  </a:lnTo>
                  <a:lnTo>
                    <a:pt x="367" y="214"/>
                  </a:lnTo>
                  <a:lnTo>
                    <a:pt x="367" y="215"/>
                  </a:lnTo>
                  <a:lnTo>
                    <a:pt x="363" y="215"/>
                  </a:lnTo>
                  <a:lnTo>
                    <a:pt x="361" y="217"/>
                  </a:lnTo>
                  <a:lnTo>
                    <a:pt x="361" y="220"/>
                  </a:lnTo>
                  <a:lnTo>
                    <a:pt x="360" y="220"/>
                  </a:lnTo>
                  <a:lnTo>
                    <a:pt x="360" y="221"/>
                  </a:lnTo>
                  <a:lnTo>
                    <a:pt x="361" y="222"/>
                  </a:lnTo>
                  <a:lnTo>
                    <a:pt x="360" y="222"/>
                  </a:lnTo>
                  <a:lnTo>
                    <a:pt x="359" y="223"/>
                  </a:lnTo>
                  <a:lnTo>
                    <a:pt x="360" y="223"/>
                  </a:lnTo>
                  <a:lnTo>
                    <a:pt x="360" y="224"/>
                  </a:lnTo>
                  <a:lnTo>
                    <a:pt x="361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60" y="227"/>
                  </a:lnTo>
                  <a:lnTo>
                    <a:pt x="360" y="228"/>
                  </a:lnTo>
                  <a:lnTo>
                    <a:pt x="359" y="229"/>
                  </a:lnTo>
                  <a:lnTo>
                    <a:pt x="359" y="233"/>
                  </a:lnTo>
                  <a:lnTo>
                    <a:pt x="360" y="231"/>
                  </a:lnTo>
                  <a:lnTo>
                    <a:pt x="360" y="229"/>
                  </a:lnTo>
                  <a:lnTo>
                    <a:pt x="361" y="229"/>
                  </a:lnTo>
                  <a:lnTo>
                    <a:pt x="362" y="227"/>
                  </a:lnTo>
                  <a:lnTo>
                    <a:pt x="363" y="227"/>
                  </a:lnTo>
                  <a:lnTo>
                    <a:pt x="365" y="225"/>
                  </a:lnTo>
                  <a:lnTo>
                    <a:pt x="366" y="225"/>
                  </a:lnTo>
                  <a:lnTo>
                    <a:pt x="363" y="230"/>
                  </a:lnTo>
                  <a:lnTo>
                    <a:pt x="361" y="231"/>
                  </a:lnTo>
                  <a:lnTo>
                    <a:pt x="358" y="237"/>
                  </a:lnTo>
                  <a:lnTo>
                    <a:pt x="356" y="239"/>
                  </a:lnTo>
                  <a:lnTo>
                    <a:pt x="355" y="239"/>
                  </a:lnTo>
                  <a:lnTo>
                    <a:pt x="355" y="240"/>
                  </a:lnTo>
                  <a:lnTo>
                    <a:pt x="354" y="240"/>
                  </a:lnTo>
                  <a:lnTo>
                    <a:pt x="354" y="245"/>
                  </a:lnTo>
                  <a:lnTo>
                    <a:pt x="355" y="246"/>
                  </a:lnTo>
                  <a:lnTo>
                    <a:pt x="355" y="249"/>
                  </a:lnTo>
                  <a:lnTo>
                    <a:pt x="354" y="249"/>
                  </a:lnTo>
                  <a:lnTo>
                    <a:pt x="354" y="252"/>
                  </a:lnTo>
                  <a:lnTo>
                    <a:pt x="355" y="257"/>
                  </a:lnTo>
                  <a:lnTo>
                    <a:pt x="355" y="261"/>
                  </a:lnTo>
                  <a:lnTo>
                    <a:pt x="353" y="266"/>
                  </a:lnTo>
                  <a:lnTo>
                    <a:pt x="353" y="270"/>
                  </a:lnTo>
                  <a:lnTo>
                    <a:pt x="352" y="271"/>
                  </a:lnTo>
                  <a:lnTo>
                    <a:pt x="352" y="274"/>
                  </a:lnTo>
                  <a:lnTo>
                    <a:pt x="346" y="274"/>
                  </a:lnTo>
                  <a:lnTo>
                    <a:pt x="336" y="273"/>
                  </a:lnTo>
                  <a:lnTo>
                    <a:pt x="328" y="270"/>
                  </a:lnTo>
                  <a:lnTo>
                    <a:pt x="327" y="268"/>
                  </a:lnTo>
                  <a:lnTo>
                    <a:pt x="324" y="261"/>
                  </a:lnTo>
                  <a:lnTo>
                    <a:pt x="324" y="260"/>
                  </a:lnTo>
                  <a:lnTo>
                    <a:pt x="322" y="260"/>
                  </a:lnTo>
                  <a:lnTo>
                    <a:pt x="318" y="261"/>
                  </a:lnTo>
                  <a:lnTo>
                    <a:pt x="316" y="263"/>
                  </a:lnTo>
                  <a:lnTo>
                    <a:pt x="313" y="260"/>
                  </a:lnTo>
                  <a:lnTo>
                    <a:pt x="312" y="258"/>
                  </a:lnTo>
                  <a:lnTo>
                    <a:pt x="310" y="259"/>
                  </a:lnTo>
                  <a:lnTo>
                    <a:pt x="301" y="259"/>
                  </a:lnTo>
                  <a:lnTo>
                    <a:pt x="300" y="258"/>
                  </a:lnTo>
                  <a:lnTo>
                    <a:pt x="300" y="257"/>
                  </a:lnTo>
                  <a:lnTo>
                    <a:pt x="299" y="257"/>
                  </a:lnTo>
                  <a:lnTo>
                    <a:pt x="297" y="255"/>
                  </a:lnTo>
                  <a:lnTo>
                    <a:pt x="297" y="253"/>
                  </a:lnTo>
                  <a:lnTo>
                    <a:pt x="296" y="253"/>
                  </a:lnTo>
                  <a:lnTo>
                    <a:pt x="296" y="252"/>
                  </a:lnTo>
                  <a:lnTo>
                    <a:pt x="294" y="253"/>
                  </a:lnTo>
                  <a:lnTo>
                    <a:pt x="294" y="252"/>
                  </a:lnTo>
                  <a:lnTo>
                    <a:pt x="290" y="251"/>
                  </a:lnTo>
                  <a:lnTo>
                    <a:pt x="286" y="249"/>
                  </a:lnTo>
                  <a:lnTo>
                    <a:pt x="285" y="249"/>
                  </a:lnTo>
                  <a:lnTo>
                    <a:pt x="280" y="251"/>
                  </a:lnTo>
                  <a:lnTo>
                    <a:pt x="276" y="253"/>
                  </a:lnTo>
                  <a:lnTo>
                    <a:pt x="273" y="253"/>
                  </a:lnTo>
                  <a:lnTo>
                    <a:pt x="272" y="254"/>
                  </a:lnTo>
                  <a:lnTo>
                    <a:pt x="269" y="254"/>
                  </a:lnTo>
                  <a:lnTo>
                    <a:pt x="261" y="255"/>
                  </a:lnTo>
                  <a:lnTo>
                    <a:pt x="257" y="257"/>
                  </a:lnTo>
                  <a:lnTo>
                    <a:pt x="256" y="257"/>
                  </a:lnTo>
                  <a:lnTo>
                    <a:pt x="249" y="259"/>
                  </a:lnTo>
                  <a:lnTo>
                    <a:pt x="245" y="263"/>
                  </a:lnTo>
                  <a:lnTo>
                    <a:pt x="245" y="264"/>
                  </a:lnTo>
                  <a:lnTo>
                    <a:pt x="241" y="267"/>
                  </a:lnTo>
                  <a:lnTo>
                    <a:pt x="240" y="267"/>
                  </a:lnTo>
                  <a:lnTo>
                    <a:pt x="240" y="268"/>
                  </a:lnTo>
                  <a:lnTo>
                    <a:pt x="235" y="273"/>
                  </a:lnTo>
                  <a:lnTo>
                    <a:pt x="234" y="276"/>
                  </a:lnTo>
                  <a:lnTo>
                    <a:pt x="229" y="276"/>
                  </a:lnTo>
                  <a:lnTo>
                    <a:pt x="229" y="277"/>
                  </a:lnTo>
                  <a:lnTo>
                    <a:pt x="228" y="277"/>
                  </a:lnTo>
                  <a:lnTo>
                    <a:pt x="226" y="278"/>
                  </a:lnTo>
                  <a:lnTo>
                    <a:pt x="225" y="278"/>
                  </a:lnTo>
                  <a:lnTo>
                    <a:pt x="224" y="279"/>
                  </a:lnTo>
                  <a:lnTo>
                    <a:pt x="219" y="279"/>
                  </a:lnTo>
                  <a:lnTo>
                    <a:pt x="218" y="280"/>
                  </a:lnTo>
                  <a:lnTo>
                    <a:pt x="216" y="279"/>
                  </a:lnTo>
                  <a:lnTo>
                    <a:pt x="214" y="279"/>
                  </a:lnTo>
                  <a:lnTo>
                    <a:pt x="213" y="278"/>
                  </a:lnTo>
                  <a:lnTo>
                    <a:pt x="211" y="277"/>
                  </a:lnTo>
                  <a:lnTo>
                    <a:pt x="210" y="277"/>
                  </a:lnTo>
                  <a:lnTo>
                    <a:pt x="204" y="276"/>
                  </a:lnTo>
                  <a:lnTo>
                    <a:pt x="199" y="274"/>
                  </a:lnTo>
                  <a:lnTo>
                    <a:pt x="188" y="274"/>
                  </a:lnTo>
                  <a:lnTo>
                    <a:pt x="186" y="273"/>
                  </a:lnTo>
                  <a:lnTo>
                    <a:pt x="180" y="271"/>
                  </a:lnTo>
                  <a:lnTo>
                    <a:pt x="179" y="271"/>
                  </a:lnTo>
                  <a:lnTo>
                    <a:pt x="174" y="273"/>
                  </a:lnTo>
                  <a:lnTo>
                    <a:pt x="173" y="273"/>
                  </a:lnTo>
                  <a:lnTo>
                    <a:pt x="166" y="274"/>
                  </a:lnTo>
                  <a:lnTo>
                    <a:pt x="164" y="273"/>
                  </a:lnTo>
                  <a:lnTo>
                    <a:pt x="150" y="270"/>
                  </a:lnTo>
                  <a:lnTo>
                    <a:pt x="148" y="268"/>
                  </a:lnTo>
                  <a:lnTo>
                    <a:pt x="147" y="268"/>
                  </a:lnTo>
                  <a:lnTo>
                    <a:pt x="143" y="270"/>
                  </a:lnTo>
                  <a:lnTo>
                    <a:pt x="142" y="268"/>
                  </a:lnTo>
                  <a:lnTo>
                    <a:pt x="137" y="266"/>
                  </a:lnTo>
                  <a:lnTo>
                    <a:pt x="130" y="266"/>
                  </a:lnTo>
                  <a:lnTo>
                    <a:pt x="126" y="267"/>
                  </a:lnTo>
                  <a:lnTo>
                    <a:pt x="123" y="267"/>
                  </a:lnTo>
                  <a:lnTo>
                    <a:pt x="122" y="268"/>
                  </a:lnTo>
                  <a:lnTo>
                    <a:pt x="119" y="268"/>
                  </a:lnTo>
                  <a:lnTo>
                    <a:pt x="113" y="270"/>
                  </a:lnTo>
                  <a:lnTo>
                    <a:pt x="112" y="268"/>
                  </a:lnTo>
                  <a:lnTo>
                    <a:pt x="111" y="268"/>
                  </a:lnTo>
                  <a:lnTo>
                    <a:pt x="110" y="267"/>
                  </a:lnTo>
                  <a:lnTo>
                    <a:pt x="110" y="266"/>
                  </a:lnTo>
                  <a:lnTo>
                    <a:pt x="111" y="261"/>
                  </a:lnTo>
                  <a:lnTo>
                    <a:pt x="112" y="260"/>
                  </a:lnTo>
                  <a:lnTo>
                    <a:pt x="112" y="259"/>
                  </a:lnTo>
                  <a:lnTo>
                    <a:pt x="116" y="259"/>
                  </a:lnTo>
                  <a:lnTo>
                    <a:pt x="117" y="258"/>
                  </a:lnTo>
                  <a:lnTo>
                    <a:pt x="118" y="255"/>
                  </a:lnTo>
                  <a:lnTo>
                    <a:pt x="118" y="254"/>
                  </a:lnTo>
                  <a:lnTo>
                    <a:pt x="117" y="254"/>
                  </a:lnTo>
                  <a:lnTo>
                    <a:pt x="116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04" y="246"/>
                  </a:lnTo>
                  <a:lnTo>
                    <a:pt x="104" y="242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4" y="233"/>
                  </a:lnTo>
                  <a:lnTo>
                    <a:pt x="94" y="230"/>
                  </a:lnTo>
                  <a:lnTo>
                    <a:pt x="95" y="230"/>
                  </a:lnTo>
                  <a:lnTo>
                    <a:pt x="96" y="229"/>
                  </a:lnTo>
                  <a:lnTo>
                    <a:pt x="98" y="229"/>
                  </a:lnTo>
                  <a:lnTo>
                    <a:pt x="98" y="227"/>
                  </a:lnTo>
                  <a:lnTo>
                    <a:pt x="99" y="227"/>
                  </a:lnTo>
                  <a:lnTo>
                    <a:pt x="99" y="225"/>
                  </a:lnTo>
                  <a:lnTo>
                    <a:pt x="100" y="225"/>
                  </a:lnTo>
                  <a:lnTo>
                    <a:pt x="102" y="228"/>
                  </a:lnTo>
                  <a:lnTo>
                    <a:pt x="105" y="228"/>
                  </a:lnTo>
                  <a:lnTo>
                    <a:pt x="106" y="227"/>
                  </a:lnTo>
                  <a:lnTo>
                    <a:pt x="106" y="225"/>
                  </a:lnTo>
                  <a:lnTo>
                    <a:pt x="105" y="223"/>
                  </a:lnTo>
                  <a:lnTo>
                    <a:pt x="104" y="222"/>
                  </a:lnTo>
                  <a:lnTo>
                    <a:pt x="100" y="222"/>
                  </a:lnTo>
                  <a:lnTo>
                    <a:pt x="98" y="220"/>
                  </a:lnTo>
                  <a:lnTo>
                    <a:pt x="94" y="217"/>
                  </a:lnTo>
                  <a:lnTo>
                    <a:pt x="94" y="216"/>
                  </a:lnTo>
                  <a:lnTo>
                    <a:pt x="92" y="216"/>
                  </a:lnTo>
                  <a:lnTo>
                    <a:pt x="92" y="217"/>
                  </a:lnTo>
                  <a:lnTo>
                    <a:pt x="91" y="218"/>
                  </a:lnTo>
                  <a:lnTo>
                    <a:pt x="89" y="218"/>
                  </a:lnTo>
                  <a:lnTo>
                    <a:pt x="88" y="220"/>
                  </a:lnTo>
                  <a:lnTo>
                    <a:pt x="87" y="220"/>
                  </a:lnTo>
                  <a:lnTo>
                    <a:pt x="87" y="221"/>
                  </a:lnTo>
                  <a:lnTo>
                    <a:pt x="82" y="229"/>
                  </a:lnTo>
                  <a:lnTo>
                    <a:pt x="81" y="230"/>
                  </a:lnTo>
                  <a:lnTo>
                    <a:pt x="80" y="230"/>
                  </a:lnTo>
                  <a:lnTo>
                    <a:pt x="79" y="229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6" y="227"/>
                  </a:lnTo>
                  <a:lnTo>
                    <a:pt x="76" y="224"/>
                  </a:lnTo>
                  <a:lnTo>
                    <a:pt x="75" y="224"/>
                  </a:lnTo>
                  <a:lnTo>
                    <a:pt x="74" y="221"/>
                  </a:lnTo>
                  <a:lnTo>
                    <a:pt x="73" y="221"/>
                  </a:lnTo>
                  <a:lnTo>
                    <a:pt x="69" y="218"/>
                  </a:lnTo>
                  <a:lnTo>
                    <a:pt x="68" y="218"/>
                  </a:lnTo>
                  <a:lnTo>
                    <a:pt x="65" y="220"/>
                  </a:lnTo>
                  <a:lnTo>
                    <a:pt x="60" y="220"/>
                  </a:lnTo>
                  <a:lnTo>
                    <a:pt x="58" y="217"/>
                  </a:lnTo>
                  <a:lnTo>
                    <a:pt x="57" y="216"/>
                  </a:lnTo>
                  <a:lnTo>
                    <a:pt x="57" y="215"/>
                  </a:lnTo>
                  <a:lnTo>
                    <a:pt x="56" y="214"/>
                  </a:lnTo>
                  <a:lnTo>
                    <a:pt x="49" y="214"/>
                  </a:lnTo>
                  <a:lnTo>
                    <a:pt x="49" y="212"/>
                  </a:lnTo>
                  <a:lnTo>
                    <a:pt x="46" y="210"/>
                  </a:lnTo>
                  <a:lnTo>
                    <a:pt x="46" y="209"/>
                  </a:lnTo>
                  <a:lnTo>
                    <a:pt x="48" y="209"/>
                  </a:lnTo>
                  <a:lnTo>
                    <a:pt x="49" y="208"/>
                  </a:lnTo>
                  <a:lnTo>
                    <a:pt x="51" y="209"/>
                  </a:lnTo>
                  <a:lnTo>
                    <a:pt x="52" y="208"/>
                  </a:lnTo>
                  <a:lnTo>
                    <a:pt x="55" y="208"/>
                  </a:lnTo>
                  <a:lnTo>
                    <a:pt x="55" y="205"/>
                  </a:lnTo>
                  <a:lnTo>
                    <a:pt x="54" y="204"/>
                  </a:lnTo>
                  <a:lnTo>
                    <a:pt x="52" y="204"/>
                  </a:lnTo>
                  <a:lnTo>
                    <a:pt x="51" y="203"/>
                  </a:lnTo>
                  <a:lnTo>
                    <a:pt x="48" y="203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8" y="199"/>
                  </a:lnTo>
                  <a:lnTo>
                    <a:pt x="49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1" y="196"/>
                  </a:lnTo>
                  <a:lnTo>
                    <a:pt x="51" y="193"/>
                  </a:lnTo>
                  <a:lnTo>
                    <a:pt x="52" y="193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50" y="190"/>
                  </a:lnTo>
                  <a:lnTo>
                    <a:pt x="49" y="188"/>
                  </a:lnTo>
                  <a:lnTo>
                    <a:pt x="44" y="187"/>
                  </a:lnTo>
                  <a:lnTo>
                    <a:pt x="42" y="187"/>
                  </a:lnTo>
                  <a:lnTo>
                    <a:pt x="40" y="186"/>
                  </a:lnTo>
                  <a:lnTo>
                    <a:pt x="40" y="185"/>
                  </a:lnTo>
                  <a:lnTo>
                    <a:pt x="38" y="182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6" y="184"/>
                  </a:lnTo>
                  <a:lnTo>
                    <a:pt x="36" y="182"/>
                  </a:lnTo>
                  <a:lnTo>
                    <a:pt x="35" y="182"/>
                  </a:lnTo>
                  <a:lnTo>
                    <a:pt x="32" y="181"/>
                  </a:lnTo>
                  <a:lnTo>
                    <a:pt x="26" y="175"/>
                  </a:lnTo>
                  <a:lnTo>
                    <a:pt x="25" y="173"/>
                  </a:lnTo>
                  <a:lnTo>
                    <a:pt x="24" y="173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4" y="169"/>
                  </a:lnTo>
                  <a:lnTo>
                    <a:pt x="24" y="168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21" y="162"/>
                  </a:lnTo>
                  <a:lnTo>
                    <a:pt x="23" y="161"/>
                  </a:lnTo>
                  <a:lnTo>
                    <a:pt x="23" y="155"/>
                  </a:lnTo>
                  <a:lnTo>
                    <a:pt x="21" y="155"/>
                  </a:lnTo>
                  <a:lnTo>
                    <a:pt x="21" y="156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8" y="154"/>
                  </a:lnTo>
                  <a:lnTo>
                    <a:pt x="17" y="153"/>
                  </a:lnTo>
                  <a:lnTo>
                    <a:pt x="17" y="150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8" y="143"/>
                  </a:lnTo>
                  <a:lnTo>
                    <a:pt x="7" y="143"/>
                  </a:lnTo>
                  <a:lnTo>
                    <a:pt x="6" y="142"/>
                  </a:lnTo>
                  <a:lnTo>
                    <a:pt x="5" y="142"/>
                  </a:lnTo>
                  <a:lnTo>
                    <a:pt x="4" y="141"/>
                  </a:lnTo>
                  <a:lnTo>
                    <a:pt x="4" y="138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1" y="131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11" y="130"/>
                  </a:lnTo>
                  <a:lnTo>
                    <a:pt x="13" y="131"/>
                  </a:lnTo>
                  <a:lnTo>
                    <a:pt x="14" y="132"/>
                  </a:lnTo>
                  <a:lnTo>
                    <a:pt x="18" y="132"/>
                  </a:lnTo>
                  <a:lnTo>
                    <a:pt x="19" y="131"/>
                  </a:lnTo>
                  <a:lnTo>
                    <a:pt x="19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0" y="126"/>
                  </a:lnTo>
                  <a:lnTo>
                    <a:pt x="21" y="126"/>
                  </a:lnTo>
                  <a:lnTo>
                    <a:pt x="23" y="124"/>
                  </a:lnTo>
                  <a:lnTo>
                    <a:pt x="26" y="124"/>
                  </a:lnTo>
                  <a:lnTo>
                    <a:pt x="26" y="125"/>
                  </a:lnTo>
                  <a:lnTo>
                    <a:pt x="27" y="125"/>
                  </a:lnTo>
                  <a:lnTo>
                    <a:pt x="27" y="124"/>
                  </a:lnTo>
                  <a:lnTo>
                    <a:pt x="29" y="124"/>
                  </a:lnTo>
                  <a:lnTo>
                    <a:pt x="30" y="125"/>
                  </a:lnTo>
                  <a:lnTo>
                    <a:pt x="32" y="125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6" y="124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38" y="122"/>
                  </a:lnTo>
                  <a:lnTo>
                    <a:pt x="39" y="120"/>
                  </a:lnTo>
                  <a:lnTo>
                    <a:pt x="39" y="117"/>
                  </a:lnTo>
                  <a:lnTo>
                    <a:pt x="40" y="116"/>
                  </a:lnTo>
                  <a:lnTo>
                    <a:pt x="43" y="116"/>
                  </a:lnTo>
                  <a:lnTo>
                    <a:pt x="44" y="114"/>
                  </a:lnTo>
                  <a:lnTo>
                    <a:pt x="44" y="113"/>
                  </a:lnTo>
                  <a:lnTo>
                    <a:pt x="43" y="111"/>
                  </a:lnTo>
                  <a:lnTo>
                    <a:pt x="43" y="108"/>
                  </a:lnTo>
                  <a:lnTo>
                    <a:pt x="44" y="108"/>
                  </a:lnTo>
                  <a:lnTo>
                    <a:pt x="44" y="104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2" y="99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2" y="95"/>
                  </a:lnTo>
                  <a:lnTo>
                    <a:pt x="51" y="95"/>
                  </a:lnTo>
                  <a:lnTo>
                    <a:pt x="52" y="94"/>
                  </a:lnTo>
                  <a:lnTo>
                    <a:pt x="54" y="91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7" y="88"/>
                  </a:lnTo>
                  <a:lnTo>
                    <a:pt x="57" y="85"/>
                  </a:lnTo>
                  <a:lnTo>
                    <a:pt x="60" y="83"/>
                  </a:lnTo>
                  <a:lnTo>
                    <a:pt x="60" y="80"/>
                  </a:lnTo>
                  <a:lnTo>
                    <a:pt x="61" y="80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3" y="74"/>
                  </a:lnTo>
                  <a:lnTo>
                    <a:pt x="64" y="73"/>
                  </a:lnTo>
                  <a:lnTo>
                    <a:pt x="64" y="70"/>
                  </a:lnTo>
                  <a:lnTo>
                    <a:pt x="65" y="70"/>
                  </a:lnTo>
                  <a:lnTo>
                    <a:pt x="67" y="69"/>
                  </a:lnTo>
                  <a:lnTo>
                    <a:pt x="67" y="65"/>
                  </a:lnTo>
                  <a:lnTo>
                    <a:pt x="68" y="64"/>
                  </a:lnTo>
                  <a:lnTo>
                    <a:pt x="68" y="61"/>
                  </a:lnTo>
                  <a:lnTo>
                    <a:pt x="70" y="58"/>
                  </a:lnTo>
                  <a:lnTo>
                    <a:pt x="70" y="57"/>
                  </a:lnTo>
                  <a:lnTo>
                    <a:pt x="71" y="57"/>
                  </a:lnTo>
                  <a:lnTo>
                    <a:pt x="74" y="56"/>
                  </a:lnTo>
                  <a:lnTo>
                    <a:pt x="74" y="49"/>
                  </a:lnTo>
                  <a:lnTo>
                    <a:pt x="75" y="48"/>
                  </a:lnTo>
                  <a:lnTo>
                    <a:pt x="76" y="45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2" y="38"/>
                  </a:lnTo>
                  <a:lnTo>
                    <a:pt x="87" y="33"/>
                  </a:lnTo>
                  <a:lnTo>
                    <a:pt x="92" y="33"/>
                  </a:lnTo>
                  <a:lnTo>
                    <a:pt x="92" y="31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100" y="32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7" y="24"/>
                  </a:lnTo>
                  <a:lnTo>
                    <a:pt x="108" y="24"/>
                  </a:lnTo>
                  <a:lnTo>
                    <a:pt x="111" y="21"/>
                  </a:lnTo>
                  <a:lnTo>
                    <a:pt x="111" y="20"/>
                  </a:lnTo>
                  <a:lnTo>
                    <a:pt x="112" y="20"/>
                  </a:lnTo>
                  <a:lnTo>
                    <a:pt x="113" y="19"/>
                  </a:lnTo>
                  <a:lnTo>
                    <a:pt x="113" y="16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7" y="18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20" y="12"/>
                  </a:lnTo>
                  <a:lnTo>
                    <a:pt x="122" y="11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31" y="16"/>
                  </a:lnTo>
                  <a:lnTo>
                    <a:pt x="131" y="18"/>
                  </a:lnTo>
                  <a:lnTo>
                    <a:pt x="133" y="18"/>
                  </a:lnTo>
                  <a:lnTo>
                    <a:pt x="136" y="19"/>
                  </a:lnTo>
                  <a:lnTo>
                    <a:pt x="137" y="19"/>
                  </a:lnTo>
                  <a:lnTo>
                    <a:pt x="137" y="18"/>
                  </a:lnTo>
                  <a:lnTo>
                    <a:pt x="138" y="16"/>
                  </a:lnTo>
                  <a:lnTo>
                    <a:pt x="144" y="16"/>
                  </a:lnTo>
                  <a:lnTo>
                    <a:pt x="145" y="18"/>
                  </a:lnTo>
                  <a:lnTo>
                    <a:pt x="150" y="18"/>
                  </a:lnTo>
                  <a:lnTo>
                    <a:pt x="153" y="20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20"/>
                  </a:lnTo>
                  <a:lnTo>
                    <a:pt x="162" y="20"/>
                  </a:lnTo>
                  <a:lnTo>
                    <a:pt x="164" y="22"/>
                  </a:lnTo>
                  <a:lnTo>
                    <a:pt x="167" y="24"/>
                  </a:lnTo>
                  <a:lnTo>
                    <a:pt x="168" y="24"/>
                  </a:lnTo>
                  <a:lnTo>
                    <a:pt x="172" y="21"/>
                  </a:lnTo>
                  <a:lnTo>
                    <a:pt x="173" y="21"/>
                  </a:lnTo>
                  <a:lnTo>
                    <a:pt x="175" y="20"/>
                  </a:lnTo>
                  <a:lnTo>
                    <a:pt x="182" y="20"/>
                  </a:lnTo>
                  <a:lnTo>
                    <a:pt x="185" y="21"/>
                  </a:lnTo>
                  <a:lnTo>
                    <a:pt x="185" y="22"/>
                  </a:lnTo>
                  <a:lnTo>
                    <a:pt x="186" y="24"/>
                  </a:lnTo>
                  <a:lnTo>
                    <a:pt x="186" y="26"/>
                  </a:lnTo>
                  <a:lnTo>
                    <a:pt x="187" y="27"/>
                  </a:lnTo>
                  <a:lnTo>
                    <a:pt x="188" y="27"/>
                  </a:lnTo>
                  <a:lnTo>
                    <a:pt x="192" y="28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4" y="33"/>
                  </a:lnTo>
                  <a:lnTo>
                    <a:pt x="195" y="34"/>
                  </a:lnTo>
                  <a:lnTo>
                    <a:pt x="201" y="34"/>
                  </a:lnTo>
                  <a:lnTo>
                    <a:pt x="204" y="33"/>
                  </a:lnTo>
                  <a:lnTo>
                    <a:pt x="206" y="31"/>
                  </a:lnTo>
                  <a:lnTo>
                    <a:pt x="210" y="25"/>
                  </a:lnTo>
                  <a:lnTo>
                    <a:pt x="212" y="24"/>
                  </a:lnTo>
                  <a:lnTo>
                    <a:pt x="232" y="21"/>
                  </a:lnTo>
                  <a:lnTo>
                    <a:pt x="237" y="19"/>
                  </a:lnTo>
                  <a:lnTo>
                    <a:pt x="242" y="19"/>
                  </a:lnTo>
                  <a:lnTo>
                    <a:pt x="244" y="18"/>
                  </a:lnTo>
                  <a:lnTo>
                    <a:pt x="250" y="18"/>
                  </a:lnTo>
                  <a:lnTo>
                    <a:pt x="250" y="16"/>
                  </a:lnTo>
                  <a:lnTo>
                    <a:pt x="251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4" y="12"/>
                  </a:lnTo>
                  <a:lnTo>
                    <a:pt x="254" y="11"/>
                  </a:lnTo>
                  <a:lnTo>
                    <a:pt x="255" y="9"/>
                  </a:lnTo>
                  <a:lnTo>
                    <a:pt x="255" y="6"/>
                  </a:lnTo>
                  <a:lnTo>
                    <a:pt x="256" y="3"/>
                  </a:lnTo>
                  <a:lnTo>
                    <a:pt x="257" y="3"/>
                  </a:lnTo>
                  <a:lnTo>
                    <a:pt x="259" y="2"/>
                  </a:lnTo>
                  <a:lnTo>
                    <a:pt x="262" y="2"/>
                  </a:lnTo>
                  <a:lnTo>
                    <a:pt x="268" y="1"/>
                  </a:lnTo>
                  <a:lnTo>
                    <a:pt x="269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8" name="Freeform 21"/>
            <p:cNvSpPr>
              <a:spLocks noEditPoints="1"/>
            </p:cNvSpPr>
            <p:nvPr/>
          </p:nvSpPr>
          <p:spPr bwMode="auto">
            <a:xfrm>
              <a:off x="721140" y="5048237"/>
              <a:ext cx="1679575" cy="814386"/>
            </a:xfrm>
            <a:custGeom>
              <a:avLst/>
              <a:gdLst/>
              <a:ahLst/>
              <a:cxnLst>
                <a:cxn ang="0">
                  <a:pos x="596" y="495"/>
                </a:cxn>
                <a:cxn ang="0">
                  <a:pos x="614" y="498"/>
                </a:cxn>
                <a:cxn ang="0">
                  <a:pos x="595" y="494"/>
                </a:cxn>
                <a:cxn ang="0">
                  <a:pos x="988" y="283"/>
                </a:cxn>
                <a:cxn ang="0">
                  <a:pos x="265" y="285"/>
                </a:cxn>
                <a:cxn ang="0">
                  <a:pos x="242" y="238"/>
                </a:cxn>
                <a:cxn ang="0">
                  <a:pos x="251" y="243"/>
                </a:cxn>
                <a:cxn ang="0">
                  <a:pos x="129" y="202"/>
                </a:cxn>
                <a:cxn ang="0">
                  <a:pos x="119" y="207"/>
                </a:cxn>
                <a:cxn ang="0">
                  <a:pos x="112" y="201"/>
                </a:cxn>
                <a:cxn ang="0">
                  <a:pos x="143" y="196"/>
                </a:cxn>
                <a:cxn ang="0">
                  <a:pos x="136" y="196"/>
                </a:cxn>
                <a:cxn ang="0">
                  <a:pos x="179" y="189"/>
                </a:cxn>
                <a:cxn ang="0">
                  <a:pos x="167" y="186"/>
                </a:cxn>
                <a:cxn ang="0">
                  <a:pos x="948" y="172"/>
                </a:cxn>
                <a:cxn ang="0">
                  <a:pos x="136" y="172"/>
                </a:cxn>
                <a:cxn ang="0">
                  <a:pos x="1" y="156"/>
                </a:cxn>
                <a:cxn ang="0">
                  <a:pos x="6" y="135"/>
                </a:cxn>
                <a:cxn ang="0">
                  <a:pos x="976" y="5"/>
                </a:cxn>
                <a:cxn ang="0">
                  <a:pos x="981" y="20"/>
                </a:cxn>
                <a:cxn ang="0">
                  <a:pos x="995" y="15"/>
                </a:cxn>
                <a:cxn ang="0">
                  <a:pos x="1008" y="17"/>
                </a:cxn>
                <a:cxn ang="0">
                  <a:pos x="1027" y="12"/>
                </a:cxn>
                <a:cxn ang="0">
                  <a:pos x="1045" y="16"/>
                </a:cxn>
                <a:cxn ang="0">
                  <a:pos x="1057" y="33"/>
                </a:cxn>
                <a:cxn ang="0">
                  <a:pos x="1046" y="48"/>
                </a:cxn>
                <a:cxn ang="0">
                  <a:pos x="1027" y="63"/>
                </a:cxn>
                <a:cxn ang="0">
                  <a:pos x="1032" y="76"/>
                </a:cxn>
                <a:cxn ang="0">
                  <a:pos x="1031" y="98"/>
                </a:cxn>
                <a:cxn ang="0">
                  <a:pos x="1024" y="114"/>
                </a:cxn>
                <a:cxn ang="0">
                  <a:pos x="1025" y="133"/>
                </a:cxn>
                <a:cxn ang="0">
                  <a:pos x="1009" y="149"/>
                </a:cxn>
                <a:cxn ang="0">
                  <a:pos x="1018" y="169"/>
                </a:cxn>
                <a:cxn ang="0">
                  <a:pos x="1023" y="180"/>
                </a:cxn>
                <a:cxn ang="0">
                  <a:pos x="1013" y="189"/>
                </a:cxn>
                <a:cxn ang="0">
                  <a:pos x="1011" y="206"/>
                </a:cxn>
                <a:cxn ang="0">
                  <a:pos x="1023" y="227"/>
                </a:cxn>
                <a:cxn ang="0">
                  <a:pos x="1012" y="237"/>
                </a:cxn>
                <a:cxn ang="0">
                  <a:pos x="1006" y="261"/>
                </a:cxn>
                <a:cxn ang="0">
                  <a:pos x="990" y="282"/>
                </a:cxn>
                <a:cxn ang="0">
                  <a:pos x="964" y="278"/>
                </a:cxn>
                <a:cxn ang="0">
                  <a:pos x="940" y="280"/>
                </a:cxn>
                <a:cxn ang="0">
                  <a:pos x="948" y="263"/>
                </a:cxn>
                <a:cxn ang="0">
                  <a:pos x="948" y="232"/>
                </a:cxn>
                <a:cxn ang="0">
                  <a:pos x="944" y="203"/>
                </a:cxn>
                <a:cxn ang="0">
                  <a:pos x="955" y="206"/>
                </a:cxn>
                <a:cxn ang="0">
                  <a:pos x="949" y="202"/>
                </a:cxn>
                <a:cxn ang="0">
                  <a:pos x="931" y="205"/>
                </a:cxn>
                <a:cxn ang="0">
                  <a:pos x="943" y="186"/>
                </a:cxn>
                <a:cxn ang="0">
                  <a:pos x="936" y="184"/>
                </a:cxn>
                <a:cxn ang="0">
                  <a:pos x="920" y="189"/>
                </a:cxn>
                <a:cxn ang="0">
                  <a:pos x="925" y="166"/>
                </a:cxn>
                <a:cxn ang="0">
                  <a:pos x="932" y="152"/>
                </a:cxn>
                <a:cxn ang="0">
                  <a:pos x="949" y="114"/>
                </a:cxn>
                <a:cxn ang="0">
                  <a:pos x="950" y="88"/>
                </a:cxn>
                <a:cxn ang="0">
                  <a:pos x="957" y="78"/>
                </a:cxn>
                <a:cxn ang="0">
                  <a:pos x="955" y="65"/>
                </a:cxn>
                <a:cxn ang="0">
                  <a:pos x="949" y="37"/>
                </a:cxn>
                <a:cxn ang="0">
                  <a:pos x="945" y="17"/>
                </a:cxn>
                <a:cxn ang="0">
                  <a:pos x="961" y="4"/>
                </a:cxn>
              </a:cxnLst>
              <a:rect l="0" t="0" r="r" b="b"/>
              <a:pathLst>
                <a:path w="1058" h="513">
                  <a:moveTo>
                    <a:pt x="623" y="510"/>
                  </a:moveTo>
                  <a:lnTo>
                    <a:pt x="625" y="512"/>
                  </a:lnTo>
                  <a:lnTo>
                    <a:pt x="625" y="513"/>
                  </a:lnTo>
                  <a:lnTo>
                    <a:pt x="623" y="510"/>
                  </a:lnTo>
                  <a:close/>
                  <a:moveTo>
                    <a:pt x="622" y="509"/>
                  </a:moveTo>
                  <a:lnTo>
                    <a:pt x="623" y="510"/>
                  </a:lnTo>
                  <a:lnTo>
                    <a:pt x="622" y="510"/>
                  </a:lnTo>
                  <a:lnTo>
                    <a:pt x="622" y="509"/>
                  </a:lnTo>
                  <a:close/>
                  <a:moveTo>
                    <a:pt x="595" y="494"/>
                  </a:moveTo>
                  <a:lnTo>
                    <a:pt x="596" y="494"/>
                  </a:lnTo>
                  <a:lnTo>
                    <a:pt x="596" y="495"/>
                  </a:lnTo>
                  <a:lnTo>
                    <a:pt x="597" y="496"/>
                  </a:lnTo>
                  <a:lnTo>
                    <a:pt x="598" y="496"/>
                  </a:lnTo>
                  <a:lnTo>
                    <a:pt x="599" y="497"/>
                  </a:lnTo>
                  <a:lnTo>
                    <a:pt x="601" y="497"/>
                  </a:lnTo>
                  <a:lnTo>
                    <a:pt x="602" y="496"/>
                  </a:lnTo>
                  <a:lnTo>
                    <a:pt x="604" y="496"/>
                  </a:lnTo>
                  <a:lnTo>
                    <a:pt x="607" y="495"/>
                  </a:lnTo>
                  <a:lnTo>
                    <a:pt x="607" y="496"/>
                  </a:lnTo>
                  <a:lnTo>
                    <a:pt x="608" y="496"/>
                  </a:lnTo>
                  <a:lnTo>
                    <a:pt x="610" y="498"/>
                  </a:lnTo>
                  <a:lnTo>
                    <a:pt x="614" y="498"/>
                  </a:lnTo>
                  <a:lnTo>
                    <a:pt x="614" y="500"/>
                  </a:lnTo>
                  <a:lnTo>
                    <a:pt x="616" y="500"/>
                  </a:lnTo>
                  <a:lnTo>
                    <a:pt x="611" y="502"/>
                  </a:lnTo>
                  <a:lnTo>
                    <a:pt x="611" y="504"/>
                  </a:lnTo>
                  <a:lnTo>
                    <a:pt x="609" y="506"/>
                  </a:lnTo>
                  <a:lnTo>
                    <a:pt x="603" y="506"/>
                  </a:lnTo>
                  <a:lnTo>
                    <a:pt x="597" y="502"/>
                  </a:lnTo>
                  <a:lnTo>
                    <a:pt x="595" y="501"/>
                  </a:lnTo>
                  <a:lnTo>
                    <a:pt x="592" y="498"/>
                  </a:lnTo>
                  <a:lnTo>
                    <a:pt x="592" y="496"/>
                  </a:lnTo>
                  <a:lnTo>
                    <a:pt x="595" y="494"/>
                  </a:lnTo>
                  <a:close/>
                  <a:moveTo>
                    <a:pt x="630" y="482"/>
                  </a:moveTo>
                  <a:lnTo>
                    <a:pt x="633" y="482"/>
                  </a:lnTo>
                  <a:lnTo>
                    <a:pt x="633" y="484"/>
                  </a:lnTo>
                  <a:lnTo>
                    <a:pt x="630" y="484"/>
                  </a:lnTo>
                  <a:lnTo>
                    <a:pt x="630" y="485"/>
                  </a:lnTo>
                  <a:lnTo>
                    <a:pt x="629" y="485"/>
                  </a:lnTo>
                  <a:lnTo>
                    <a:pt x="629" y="483"/>
                  </a:lnTo>
                  <a:lnTo>
                    <a:pt x="630" y="482"/>
                  </a:lnTo>
                  <a:close/>
                  <a:moveTo>
                    <a:pt x="987" y="282"/>
                  </a:moveTo>
                  <a:lnTo>
                    <a:pt x="988" y="282"/>
                  </a:lnTo>
                  <a:lnTo>
                    <a:pt x="988" y="283"/>
                  </a:lnTo>
                  <a:lnTo>
                    <a:pt x="987" y="283"/>
                  </a:lnTo>
                  <a:lnTo>
                    <a:pt x="987" y="282"/>
                  </a:lnTo>
                  <a:close/>
                  <a:moveTo>
                    <a:pt x="984" y="282"/>
                  </a:moveTo>
                  <a:lnTo>
                    <a:pt x="987" y="283"/>
                  </a:lnTo>
                  <a:lnTo>
                    <a:pt x="984" y="283"/>
                  </a:lnTo>
                  <a:lnTo>
                    <a:pt x="984" y="282"/>
                  </a:lnTo>
                  <a:close/>
                  <a:moveTo>
                    <a:pt x="257" y="281"/>
                  </a:moveTo>
                  <a:lnTo>
                    <a:pt x="263" y="281"/>
                  </a:lnTo>
                  <a:lnTo>
                    <a:pt x="263" y="282"/>
                  </a:lnTo>
                  <a:lnTo>
                    <a:pt x="265" y="283"/>
                  </a:lnTo>
                  <a:lnTo>
                    <a:pt x="265" y="285"/>
                  </a:lnTo>
                  <a:lnTo>
                    <a:pt x="257" y="285"/>
                  </a:lnTo>
                  <a:lnTo>
                    <a:pt x="257" y="281"/>
                  </a:lnTo>
                  <a:close/>
                  <a:moveTo>
                    <a:pt x="950" y="243"/>
                  </a:moveTo>
                  <a:lnTo>
                    <a:pt x="950" y="244"/>
                  </a:lnTo>
                  <a:lnTo>
                    <a:pt x="951" y="243"/>
                  </a:lnTo>
                  <a:lnTo>
                    <a:pt x="950" y="243"/>
                  </a:lnTo>
                  <a:close/>
                  <a:moveTo>
                    <a:pt x="230" y="233"/>
                  </a:moveTo>
                  <a:lnTo>
                    <a:pt x="234" y="233"/>
                  </a:lnTo>
                  <a:lnTo>
                    <a:pt x="236" y="235"/>
                  </a:lnTo>
                  <a:lnTo>
                    <a:pt x="236" y="237"/>
                  </a:lnTo>
                  <a:lnTo>
                    <a:pt x="242" y="238"/>
                  </a:lnTo>
                  <a:lnTo>
                    <a:pt x="243" y="237"/>
                  </a:lnTo>
                  <a:lnTo>
                    <a:pt x="244" y="237"/>
                  </a:lnTo>
                  <a:lnTo>
                    <a:pt x="246" y="238"/>
                  </a:lnTo>
                  <a:lnTo>
                    <a:pt x="247" y="237"/>
                  </a:lnTo>
                  <a:lnTo>
                    <a:pt x="250" y="236"/>
                  </a:lnTo>
                  <a:lnTo>
                    <a:pt x="256" y="236"/>
                  </a:lnTo>
                  <a:lnTo>
                    <a:pt x="259" y="237"/>
                  </a:lnTo>
                  <a:lnTo>
                    <a:pt x="260" y="238"/>
                  </a:lnTo>
                  <a:lnTo>
                    <a:pt x="260" y="240"/>
                  </a:lnTo>
                  <a:lnTo>
                    <a:pt x="257" y="243"/>
                  </a:lnTo>
                  <a:lnTo>
                    <a:pt x="251" y="243"/>
                  </a:lnTo>
                  <a:lnTo>
                    <a:pt x="249" y="244"/>
                  </a:lnTo>
                  <a:lnTo>
                    <a:pt x="243" y="244"/>
                  </a:lnTo>
                  <a:lnTo>
                    <a:pt x="242" y="243"/>
                  </a:lnTo>
                  <a:lnTo>
                    <a:pt x="236" y="243"/>
                  </a:lnTo>
                  <a:lnTo>
                    <a:pt x="230" y="238"/>
                  </a:lnTo>
                  <a:lnTo>
                    <a:pt x="229" y="237"/>
                  </a:lnTo>
                  <a:lnTo>
                    <a:pt x="230" y="233"/>
                  </a:lnTo>
                  <a:close/>
                  <a:moveTo>
                    <a:pt x="117" y="199"/>
                  </a:moveTo>
                  <a:lnTo>
                    <a:pt x="123" y="199"/>
                  </a:lnTo>
                  <a:lnTo>
                    <a:pt x="128" y="202"/>
                  </a:lnTo>
                  <a:lnTo>
                    <a:pt x="129" y="202"/>
                  </a:lnTo>
                  <a:lnTo>
                    <a:pt x="130" y="203"/>
                  </a:lnTo>
                  <a:lnTo>
                    <a:pt x="131" y="203"/>
                  </a:lnTo>
                  <a:lnTo>
                    <a:pt x="133" y="205"/>
                  </a:lnTo>
                  <a:lnTo>
                    <a:pt x="136" y="205"/>
                  </a:lnTo>
                  <a:lnTo>
                    <a:pt x="137" y="206"/>
                  </a:lnTo>
                  <a:lnTo>
                    <a:pt x="137" y="207"/>
                  </a:lnTo>
                  <a:lnTo>
                    <a:pt x="130" y="207"/>
                  </a:lnTo>
                  <a:lnTo>
                    <a:pt x="129" y="208"/>
                  </a:lnTo>
                  <a:lnTo>
                    <a:pt x="128" y="208"/>
                  </a:lnTo>
                  <a:lnTo>
                    <a:pt x="128" y="207"/>
                  </a:lnTo>
                  <a:lnTo>
                    <a:pt x="119" y="207"/>
                  </a:lnTo>
                  <a:lnTo>
                    <a:pt x="117" y="205"/>
                  </a:lnTo>
                  <a:lnTo>
                    <a:pt x="116" y="202"/>
                  </a:lnTo>
                  <a:lnTo>
                    <a:pt x="116" y="200"/>
                  </a:lnTo>
                  <a:lnTo>
                    <a:pt x="117" y="199"/>
                  </a:lnTo>
                  <a:close/>
                  <a:moveTo>
                    <a:pt x="107" y="194"/>
                  </a:moveTo>
                  <a:lnTo>
                    <a:pt x="108" y="194"/>
                  </a:lnTo>
                  <a:lnTo>
                    <a:pt x="112" y="196"/>
                  </a:lnTo>
                  <a:lnTo>
                    <a:pt x="113" y="196"/>
                  </a:lnTo>
                  <a:lnTo>
                    <a:pt x="113" y="199"/>
                  </a:lnTo>
                  <a:lnTo>
                    <a:pt x="112" y="200"/>
                  </a:lnTo>
                  <a:lnTo>
                    <a:pt x="112" y="201"/>
                  </a:lnTo>
                  <a:lnTo>
                    <a:pt x="107" y="201"/>
                  </a:lnTo>
                  <a:lnTo>
                    <a:pt x="106" y="199"/>
                  </a:lnTo>
                  <a:lnTo>
                    <a:pt x="105" y="199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07" y="194"/>
                  </a:lnTo>
                  <a:close/>
                  <a:moveTo>
                    <a:pt x="125" y="188"/>
                  </a:moveTo>
                  <a:lnTo>
                    <a:pt x="126" y="188"/>
                  </a:lnTo>
                  <a:lnTo>
                    <a:pt x="129" y="190"/>
                  </a:lnTo>
                  <a:lnTo>
                    <a:pt x="137" y="193"/>
                  </a:lnTo>
                  <a:lnTo>
                    <a:pt x="143" y="196"/>
                  </a:lnTo>
                  <a:lnTo>
                    <a:pt x="147" y="197"/>
                  </a:lnTo>
                  <a:lnTo>
                    <a:pt x="149" y="200"/>
                  </a:lnTo>
                  <a:lnTo>
                    <a:pt x="145" y="200"/>
                  </a:lnTo>
                  <a:lnTo>
                    <a:pt x="143" y="199"/>
                  </a:lnTo>
                  <a:lnTo>
                    <a:pt x="142" y="199"/>
                  </a:lnTo>
                  <a:lnTo>
                    <a:pt x="141" y="197"/>
                  </a:lnTo>
                  <a:lnTo>
                    <a:pt x="138" y="197"/>
                  </a:lnTo>
                  <a:lnTo>
                    <a:pt x="138" y="196"/>
                  </a:lnTo>
                  <a:lnTo>
                    <a:pt x="137" y="197"/>
                  </a:lnTo>
                  <a:lnTo>
                    <a:pt x="137" y="196"/>
                  </a:lnTo>
                  <a:lnTo>
                    <a:pt x="136" y="196"/>
                  </a:lnTo>
                  <a:lnTo>
                    <a:pt x="136" y="195"/>
                  </a:lnTo>
                  <a:lnTo>
                    <a:pt x="131" y="194"/>
                  </a:lnTo>
                  <a:lnTo>
                    <a:pt x="130" y="194"/>
                  </a:lnTo>
                  <a:lnTo>
                    <a:pt x="130" y="193"/>
                  </a:lnTo>
                  <a:lnTo>
                    <a:pt x="129" y="192"/>
                  </a:lnTo>
                  <a:lnTo>
                    <a:pt x="128" y="192"/>
                  </a:lnTo>
                  <a:lnTo>
                    <a:pt x="125" y="189"/>
                  </a:lnTo>
                  <a:lnTo>
                    <a:pt x="125" y="188"/>
                  </a:lnTo>
                  <a:close/>
                  <a:moveTo>
                    <a:pt x="167" y="186"/>
                  </a:moveTo>
                  <a:lnTo>
                    <a:pt x="175" y="186"/>
                  </a:lnTo>
                  <a:lnTo>
                    <a:pt x="179" y="189"/>
                  </a:lnTo>
                  <a:lnTo>
                    <a:pt x="179" y="190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8" y="195"/>
                  </a:lnTo>
                  <a:lnTo>
                    <a:pt x="176" y="194"/>
                  </a:lnTo>
                  <a:lnTo>
                    <a:pt x="168" y="194"/>
                  </a:lnTo>
                  <a:lnTo>
                    <a:pt x="164" y="190"/>
                  </a:lnTo>
                  <a:lnTo>
                    <a:pt x="164" y="188"/>
                  </a:lnTo>
                  <a:lnTo>
                    <a:pt x="167" y="186"/>
                  </a:lnTo>
                  <a:close/>
                  <a:moveTo>
                    <a:pt x="937" y="183"/>
                  </a:moveTo>
                  <a:lnTo>
                    <a:pt x="938" y="183"/>
                  </a:lnTo>
                  <a:lnTo>
                    <a:pt x="938" y="184"/>
                  </a:lnTo>
                  <a:lnTo>
                    <a:pt x="937" y="184"/>
                  </a:lnTo>
                  <a:lnTo>
                    <a:pt x="937" y="183"/>
                  </a:lnTo>
                  <a:close/>
                  <a:moveTo>
                    <a:pt x="938" y="182"/>
                  </a:moveTo>
                  <a:lnTo>
                    <a:pt x="939" y="182"/>
                  </a:lnTo>
                  <a:lnTo>
                    <a:pt x="938" y="183"/>
                  </a:lnTo>
                  <a:lnTo>
                    <a:pt x="938" y="182"/>
                  </a:lnTo>
                  <a:close/>
                  <a:moveTo>
                    <a:pt x="949" y="170"/>
                  </a:moveTo>
                  <a:lnTo>
                    <a:pt x="948" y="172"/>
                  </a:lnTo>
                  <a:lnTo>
                    <a:pt x="950" y="170"/>
                  </a:lnTo>
                  <a:lnTo>
                    <a:pt x="949" y="170"/>
                  </a:lnTo>
                  <a:close/>
                  <a:moveTo>
                    <a:pt x="137" y="169"/>
                  </a:moveTo>
                  <a:lnTo>
                    <a:pt x="138" y="170"/>
                  </a:lnTo>
                  <a:lnTo>
                    <a:pt x="138" y="169"/>
                  </a:lnTo>
                  <a:lnTo>
                    <a:pt x="141" y="171"/>
                  </a:lnTo>
                  <a:lnTo>
                    <a:pt x="141" y="172"/>
                  </a:lnTo>
                  <a:lnTo>
                    <a:pt x="142" y="172"/>
                  </a:lnTo>
                  <a:lnTo>
                    <a:pt x="141" y="174"/>
                  </a:lnTo>
                  <a:lnTo>
                    <a:pt x="137" y="174"/>
                  </a:lnTo>
                  <a:lnTo>
                    <a:pt x="136" y="172"/>
                  </a:lnTo>
                  <a:lnTo>
                    <a:pt x="136" y="170"/>
                  </a:lnTo>
                  <a:lnTo>
                    <a:pt x="137" y="169"/>
                  </a:lnTo>
                  <a:close/>
                  <a:moveTo>
                    <a:pt x="2" y="146"/>
                  </a:moveTo>
                  <a:lnTo>
                    <a:pt x="4" y="146"/>
                  </a:lnTo>
                  <a:lnTo>
                    <a:pt x="4" y="149"/>
                  </a:lnTo>
                  <a:lnTo>
                    <a:pt x="5" y="149"/>
                  </a:lnTo>
                  <a:lnTo>
                    <a:pt x="5" y="147"/>
                  </a:lnTo>
                  <a:lnTo>
                    <a:pt x="6" y="149"/>
                  </a:lnTo>
                  <a:lnTo>
                    <a:pt x="6" y="155"/>
                  </a:lnTo>
                  <a:lnTo>
                    <a:pt x="5" y="156"/>
                  </a:lnTo>
                  <a:lnTo>
                    <a:pt x="1" y="156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7"/>
                  </a:lnTo>
                  <a:lnTo>
                    <a:pt x="2" y="147"/>
                  </a:lnTo>
                  <a:lnTo>
                    <a:pt x="2" y="146"/>
                  </a:lnTo>
                  <a:close/>
                  <a:moveTo>
                    <a:pt x="6" y="135"/>
                  </a:moveTo>
                  <a:lnTo>
                    <a:pt x="8" y="135"/>
                  </a:lnTo>
                  <a:lnTo>
                    <a:pt x="8" y="139"/>
                  </a:lnTo>
                  <a:lnTo>
                    <a:pt x="6" y="139"/>
                  </a:lnTo>
                  <a:lnTo>
                    <a:pt x="6" y="135"/>
                  </a:lnTo>
                  <a:close/>
                  <a:moveTo>
                    <a:pt x="952" y="78"/>
                  </a:moveTo>
                  <a:lnTo>
                    <a:pt x="952" y="83"/>
                  </a:lnTo>
                  <a:lnTo>
                    <a:pt x="951" y="84"/>
                  </a:lnTo>
                  <a:lnTo>
                    <a:pt x="952" y="78"/>
                  </a:lnTo>
                  <a:close/>
                  <a:moveTo>
                    <a:pt x="952" y="77"/>
                  </a:moveTo>
                  <a:lnTo>
                    <a:pt x="952" y="78"/>
                  </a:lnTo>
                  <a:lnTo>
                    <a:pt x="952" y="77"/>
                  </a:lnTo>
                  <a:close/>
                  <a:moveTo>
                    <a:pt x="971" y="0"/>
                  </a:moveTo>
                  <a:lnTo>
                    <a:pt x="974" y="0"/>
                  </a:lnTo>
                  <a:lnTo>
                    <a:pt x="974" y="5"/>
                  </a:lnTo>
                  <a:lnTo>
                    <a:pt x="976" y="5"/>
                  </a:lnTo>
                  <a:lnTo>
                    <a:pt x="976" y="4"/>
                  </a:lnTo>
                  <a:lnTo>
                    <a:pt x="977" y="5"/>
                  </a:lnTo>
                  <a:lnTo>
                    <a:pt x="979" y="5"/>
                  </a:lnTo>
                  <a:lnTo>
                    <a:pt x="979" y="8"/>
                  </a:lnTo>
                  <a:lnTo>
                    <a:pt x="977" y="8"/>
                  </a:lnTo>
                  <a:lnTo>
                    <a:pt x="977" y="9"/>
                  </a:lnTo>
                  <a:lnTo>
                    <a:pt x="973" y="14"/>
                  </a:lnTo>
                  <a:lnTo>
                    <a:pt x="973" y="16"/>
                  </a:lnTo>
                  <a:lnTo>
                    <a:pt x="975" y="17"/>
                  </a:lnTo>
                  <a:lnTo>
                    <a:pt x="975" y="20"/>
                  </a:lnTo>
                  <a:lnTo>
                    <a:pt x="981" y="20"/>
                  </a:lnTo>
                  <a:lnTo>
                    <a:pt x="982" y="17"/>
                  </a:lnTo>
                  <a:lnTo>
                    <a:pt x="982" y="16"/>
                  </a:lnTo>
                  <a:lnTo>
                    <a:pt x="986" y="16"/>
                  </a:lnTo>
                  <a:lnTo>
                    <a:pt x="986" y="14"/>
                  </a:lnTo>
                  <a:lnTo>
                    <a:pt x="987" y="14"/>
                  </a:lnTo>
                  <a:lnTo>
                    <a:pt x="987" y="17"/>
                  </a:lnTo>
                  <a:lnTo>
                    <a:pt x="988" y="17"/>
                  </a:lnTo>
                  <a:lnTo>
                    <a:pt x="988" y="16"/>
                  </a:lnTo>
                  <a:lnTo>
                    <a:pt x="990" y="16"/>
                  </a:lnTo>
                  <a:lnTo>
                    <a:pt x="993" y="15"/>
                  </a:lnTo>
                  <a:lnTo>
                    <a:pt x="995" y="15"/>
                  </a:lnTo>
                  <a:lnTo>
                    <a:pt x="996" y="16"/>
                  </a:lnTo>
                  <a:lnTo>
                    <a:pt x="999" y="16"/>
                  </a:lnTo>
                  <a:lnTo>
                    <a:pt x="999" y="18"/>
                  </a:lnTo>
                  <a:lnTo>
                    <a:pt x="1002" y="18"/>
                  </a:lnTo>
                  <a:lnTo>
                    <a:pt x="1002" y="16"/>
                  </a:lnTo>
                  <a:lnTo>
                    <a:pt x="1004" y="16"/>
                  </a:lnTo>
                  <a:lnTo>
                    <a:pt x="1004" y="17"/>
                  </a:lnTo>
                  <a:lnTo>
                    <a:pt x="1005" y="17"/>
                  </a:lnTo>
                  <a:lnTo>
                    <a:pt x="1006" y="18"/>
                  </a:lnTo>
                  <a:lnTo>
                    <a:pt x="1006" y="20"/>
                  </a:lnTo>
                  <a:lnTo>
                    <a:pt x="1008" y="17"/>
                  </a:lnTo>
                  <a:lnTo>
                    <a:pt x="1011" y="17"/>
                  </a:lnTo>
                  <a:lnTo>
                    <a:pt x="1014" y="16"/>
                  </a:lnTo>
                  <a:lnTo>
                    <a:pt x="1015" y="16"/>
                  </a:lnTo>
                  <a:lnTo>
                    <a:pt x="1015" y="15"/>
                  </a:lnTo>
                  <a:lnTo>
                    <a:pt x="1017" y="15"/>
                  </a:lnTo>
                  <a:lnTo>
                    <a:pt x="1017" y="10"/>
                  </a:lnTo>
                  <a:lnTo>
                    <a:pt x="1020" y="10"/>
                  </a:lnTo>
                  <a:lnTo>
                    <a:pt x="1023" y="12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7" y="12"/>
                  </a:lnTo>
                  <a:lnTo>
                    <a:pt x="1031" y="12"/>
                  </a:lnTo>
                  <a:lnTo>
                    <a:pt x="1032" y="11"/>
                  </a:lnTo>
                  <a:lnTo>
                    <a:pt x="1032" y="10"/>
                  </a:lnTo>
                  <a:lnTo>
                    <a:pt x="1033" y="10"/>
                  </a:lnTo>
                  <a:lnTo>
                    <a:pt x="1035" y="12"/>
                  </a:lnTo>
                  <a:lnTo>
                    <a:pt x="1040" y="12"/>
                  </a:lnTo>
                  <a:lnTo>
                    <a:pt x="1040" y="11"/>
                  </a:lnTo>
                  <a:lnTo>
                    <a:pt x="1042" y="11"/>
                  </a:lnTo>
                  <a:lnTo>
                    <a:pt x="1043" y="12"/>
                  </a:lnTo>
                  <a:lnTo>
                    <a:pt x="1043" y="16"/>
                  </a:lnTo>
                  <a:lnTo>
                    <a:pt x="1045" y="16"/>
                  </a:lnTo>
                  <a:lnTo>
                    <a:pt x="1044" y="17"/>
                  </a:lnTo>
                  <a:lnTo>
                    <a:pt x="1043" y="22"/>
                  </a:lnTo>
                  <a:lnTo>
                    <a:pt x="1043" y="27"/>
                  </a:lnTo>
                  <a:lnTo>
                    <a:pt x="1044" y="28"/>
                  </a:lnTo>
                  <a:lnTo>
                    <a:pt x="1046" y="28"/>
                  </a:lnTo>
                  <a:lnTo>
                    <a:pt x="1048" y="27"/>
                  </a:lnTo>
                  <a:lnTo>
                    <a:pt x="1051" y="28"/>
                  </a:lnTo>
                  <a:lnTo>
                    <a:pt x="1054" y="29"/>
                  </a:lnTo>
                  <a:lnTo>
                    <a:pt x="1055" y="30"/>
                  </a:lnTo>
                  <a:lnTo>
                    <a:pt x="1057" y="31"/>
                  </a:lnTo>
                  <a:lnTo>
                    <a:pt x="1057" y="33"/>
                  </a:lnTo>
                  <a:lnTo>
                    <a:pt x="1058" y="33"/>
                  </a:lnTo>
                  <a:lnTo>
                    <a:pt x="1056" y="36"/>
                  </a:lnTo>
                  <a:lnTo>
                    <a:pt x="1055" y="37"/>
                  </a:lnTo>
                  <a:lnTo>
                    <a:pt x="1055" y="39"/>
                  </a:lnTo>
                  <a:lnTo>
                    <a:pt x="1054" y="41"/>
                  </a:lnTo>
                  <a:lnTo>
                    <a:pt x="1054" y="42"/>
                  </a:lnTo>
                  <a:lnTo>
                    <a:pt x="1051" y="42"/>
                  </a:lnTo>
                  <a:lnTo>
                    <a:pt x="1051" y="43"/>
                  </a:lnTo>
                  <a:lnTo>
                    <a:pt x="1050" y="43"/>
                  </a:lnTo>
                  <a:lnTo>
                    <a:pt x="1049" y="46"/>
                  </a:lnTo>
                  <a:lnTo>
                    <a:pt x="1046" y="48"/>
                  </a:lnTo>
                  <a:lnTo>
                    <a:pt x="1043" y="49"/>
                  </a:lnTo>
                  <a:lnTo>
                    <a:pt x="1040" y="49"/>
                  </a:lnTo>
                  <a:lnTo>
                    <a:pt x="1039" y="51"/>
                  </a:lnTo>
                  <a:lnTo>
                    <a:pt x="1038" y="53"/>
                  </a:lnTo>
                  <a:lnTo>
                    <a:pt x="1035" y="57"/>
                  </a:lnTo>
                  <a:lnTo>
                    <a:pt x="1035" y="59"/>
                  </a:lnTo>
                  <a:lnTo>
                    <a:pt x="1033" y="61"/>
                  </a:lnTo>
                  <a:lnTo>
                    <a:pt x="1032" y="63"/>
                  </a:lnTo>
                  <a:lnTo>
                    <a:pt x="1031" y="63"/>
                  </a:lnTo>
                  <a:lnTo>
                    <a:pt x="1029" y="61"/>
                  </a:lnTo>
                  <a:lnTo>
                    <a:pt x="1027" y="63"/>
                  </a:lnTo>
                  <a:lnTo>
                    <a:pt x="1027" y="65"/>
                  </a:lnTo>
                  <a:lnTo>
                    <a:pt x="1029" y="67"/>
                  </a:lnTo>
                  <a:lnTo>
                    <a:pt x="1030" y="67"/>
                  </a:lnTo>
                  <a:lnTo>
                    <a:pt x="1030" y="70"/>
                  </a:lnTo>
                  <a:lnTo>
                    <a:pt x="1031" y="71"/>
                  </a:lnTo>
                  <a:lnTo>
                    <a:pt x="1031" y="72"/>
                  </a:lnTo>
                  <a:lnTo>
                    <a:pt x="1032" y="72"/>
                  </a:lnTo>
                  <a:lnTo>
                    <a:pt x="1032" y="73"/>
                  </a:lnTo>
                  <a:lnTo>
                    <a:pt x="1031" y="74"/>
                  </a:lnTo>
                  <a:lnTo>
                    <a:pt x="1031" y="76"/>
                  </a:lnTo>
                  <a:lnTo>
                    <a:pt x="1032" y="76"/>
                  </a:lnTo>
                  <a:lnTo>
                    <a:pt x="1032" y="77"/>
                  </a:lnTo>
                  <a:lnTo>
                    <a:pt x="1031" y="77"/>
                  </a:lnTo>
                  <a:lnTo>
                    <a:pt x="1031" y="79"/>
                  </a:lnTo>
                  <a:lnTo>
                    <a:pt x="1032" y="82"/>
                  </a:lnTo>
                  <a:lnTo>
                    <a:pt x="1032" y="85"/>
                  </a:lnTo>
                  <a:lnTo>
                    <a:pt x="1031" y="88"/>
                  </a:lnTo>
                  <a:lnTo>
                    <a:pt x="1031" y="90"/>
                  </a:lnTo>
                  <a:lnTo>
                    <a:pt x="1032" y="90"/>
                  </a:lnTo>
                  <a:lnTo>
                    <a:pt x="1032" y="92"/>
                  </a:lnTo>
                  <a:lnTo>
                    <a:pt x="1031" y="94"/>
                  </a:lnTo>
                  <a:lnTo>
                    <a:pt x="1031" y="98"/>
                  </a:lnTo>
                  <a:lnTo>
                    <a:pt x="1033" y="101"/>
                  </a:lnTo>
                  <a:lnTo>
                    <a:pt x="1030" y="104"/>
                  </a:lnTo>
                  <a:lnTo>
                    <a:pt x="1030" y="106"/>
                  </a:lnTo>
                  <a:lnTo>
                    <a:pt x="1029" y="107"/>
                  </a:lnTo>
                  <a:lnTo>
                    <a:pt x="1026" y="107"/>
                  </a:lnTo>
                  <a:lnTo>
                    <a:pt x="1025" y="108"/>
                  </a:lnTo>
                  <a:lnTo>
                    <a:pt x="1024" y="108"/>
                  </a:lnTo>
                  <a:lnTo>
                    <a:pt x="1023" y="110"/>
                  </a:lnTo>
                  <a:lnTo>
                    <a:pt x="1023" y="112"/>
                  </a:lnTo>
                  <a:lnTo>
                    <a:pt x="1024" y="113"/>
                  </a:lnTo>
                  <a:lnTo>
                    <a:pt x="1024" y="114"/>
                  </a:lnTo>
                  <a:lnTo>
                    <a:pt x="1026" y="114"/>
                  </a:lnTo>
                  <a:lnTo>
                    <a:pt x="1026" y="115"/>
                  </a:lnTo>
                  <a:lnTo>
                    <a:pt x="1027" y="115"/>
                  </a:lnTo>
                  <a:lnTo>
                    <a:pt x="1029" y="116"/>
                  </a:lnTo>
                  <a:lnTo>
                    <a:pt x="1030" y="120"/>
                  </a:lnTo>
                  <a:lnTo>
                    <a:pt x="1029" y="121"/>
                  </a:lnTo>
                  <a:lnTo>
                    <a:pt x="1029" y="125"/>
                  </a:lnTo>
                  <a:lnTo>
                    <a:pt x="1027" y="125"/>
                  </a:lnTo>
                  <a:lnTo>
                    <a:pt x="1027" y="128"/>
                  </a:lnTo>
                  <a:lnTo>
                    <a:pt x="1025" y="131"/>
                  </a:lnTo>
                  <a:lnTo>
                    <a:pt x="1025" y="133"/>
                  </a:lnTo>
                  <a:lnTo>
                    <a:pt x="1024" y="134"/>
                  </a:lnTo>
                  <a:lnTo>
                    <a:pt x="1024" y="137"/>
                  </a:lnTo>
                  <a:lnTo>
                    <a:pt x="1023" y="138"/>
                  </a:lnTo>
                  <a:lnTo>
                    <a:pt x="1001" y="138"/>
                  </a:lnTo>
                  <a:lnTo>
                    <a:pt x="1001" y="139"/>
                  </a:lnTo>
                  <a:lnTo>
                    <a:pt x="1002" y="143"/>
                  </a:lnTo>
                  <a:lnTo>
                    <a:pt x="1006" y="146"/>
                  </a:lnTo>
                  <a:lnTo>
                    <a:pt x="1007" y="146"/>
                  </a:lnTo>
                  <a:lnTo>
                    <a:pt x="1007" y="147"/>
                  </a:lnTo>
                  <a:lnTo>
                    <a:pt x="1008" y="149"/>
                  </a:lnTo>
                  <a:lnTo>
                    <a:pt x="1009" y="149"/>
                  </a:lnTo>
                  <a:lnTo>
                    <a:pt x="1011" y="150"/>
                  </a:lnTo>
                  <a:lnTo>
                    <a:pt x="1012" y="150"/>
                  </a:lnTo>
                  <a:lnTo>
                    <a:pt x="1012" y="151"/>
                  </a:lnTo>
                  <a:lnTo>
                    <a:pt x="1011" y="152"/>
                  </a:lnTo>
                  <a:lnTo>
                    <a:pt x="1011" y="157"/>
                  </a:lnTo>
                  <a:lnTo>
                    <a:pt x="1014" y="160"/>
                  </a:lnTo>
                  <a:lnTo>
                    <a:pt x="1013" y="162"/>
                  </a:lnTo>
                  <a:lnTo>
                    <a:pt x="1013" y="163"/>
                  </a:lnTo>
                  <a:lnTo>
                    <a:pt x="1015" y="165"/>
                  </a:lnTo>
                  <a:lnTo>
                    <a:pt x="1018" y="165"/>
                  </a:lnTo>
                  <a:lnTo>
                    <a:pt x="1018" y="169"/>
                  </a:lnTo>
                  <a:lnTo>
                    <a:pt x="1019" y="170"/>
                  </a:lnTo>
                  <a:lnTo>
                    <a:pt x="1020" y="170"/>
                  </a:lnTo>
                  <a:lnTo>
                    <a:pt x="1020" y="169"/>
                  </a:lnTo>
                  <a:lnTo>
                    <a:pt x="1023" y="169"/>
                  </a:lnTo>
                  <a:lnTo>
                    <a:pt x="1024" y="170"/>
                  </a:lnTo>
                  <a:lnTo>
                    <a:pt x="1025" y="170"/>
                  </a:lnTo>
                  <a:lnTo>
                    <a:pt x="1025" y="174"/>
                  </a:lnTo>
                  <a:lnTo>
                    <a:pt x="1026" y="174"/>
                  </a:lnTo>
                  <a:lnTo>
                    <a:pt x="1025" y="175"/>
                  </a:lnTo>
                  <a:lnTo>
                    <a:pt x="1024" y="178"/>
                  </a:lnTo>
                  <a:lnTo>
                    <a:pt x="1023" y="180"/>
                  </a:lnTo>
                  <a:lnTo>
                    <a:pt x="1021" y="180"/>
                  </a:lnTo>
                  <a:lnTo>
                    <a:pt x="1023" y="181"/>
                  </a:lnTo>
                  <a:lnTo>
                    <a:pt x="1023" y="183"/>
                  </a:lnTo>
                  <a:lnTo>
                    <a:pt x="1021" y="183"/>
                  </a:lnTo>
                  <a:lnTo>
                    <a:pt x="1021" y="184"/>
                  </a:lnTo>
                  <a:lnTo>
                    <a:pt x="1018" y="184"/>
                  </a:lnTo>
                  <a:lnTo>
                    <a:pt x="1018" y="186"/>
                  </a:lnTo>
                  <a:lnTo>
                    <a:pt x="1017" y="187"/>
                  </a:lnTo>
                  <a:lnTo>
                    <a:pt x="1015" y="187"/>
                  </a:lnTo>
                  <a:lnTo>
                    <a:pt x="1015" y="188"/>
                  </a:lnTo>
                  <a:lnTo>
                    <a:pt x="1013" y="189"/>
                  </a:lnTo>
                  <a:lnTo>
                    <a:pt x="1013" y="190"/>
                  </a:lnTo>
                  <a:lnTo>
                    <a:pt x="1012" y="193"/>
                  </a:lnTo>
                  <a:lnTo>
                    <a:pt x="1012" y="194"/>
                  </a:lnTo>
                  <a:lnTo>
                    <a:pt x="1013" y="195"/>
                  </a:lnTo>
                  <a:lnTo>
                    <a:pt x="1013" y="196"/>
                  </a:lnTo>
                  <a:lnTo>
                    <a:pt x="1011" y="199"/>
                  </a:lnTo>
                  <a:lnTo>
                    <a:pt x="1011" y="201"/>
                  </a:lnTo>
                  <a:lnTo>
                    <a:pt x="1009" y="202"/>
                  </a:lnTo>
                  <a:lnTo>
                    <a:pt x="1011" y="203"/>
                  </a:lnTo>
                  <a:lnTo>
                    <a:pt x="1009" y="205"/>
                  </a:lnTo>
                  <a:lnTo>
                    <a:pt x="1011" y="206"/>
                  </a:lnTo>
                  <a:lnTo>
                    <a:pt x="1015" y="212"/>
                  </a:lnTo>
                  <a:lnTo>
                    <a:pt x="1018" y="214"/>
                  </a:lnTo>
                  <a:lnTo>
                    <a:pt x="1019" y="219"/>
                  </a:lnTo>
                  <a:lnTo>
                    <a:pt x="1023" y="219"/>
                  </a:lnTo>
                  <a:lnTo>
                    <a:pt x="1024" y="218"/>
                  </a:lnTo>
                  <a:lnTo>
                    <a:pt x="1027" y="218"/>
                  </a:lnTo>
                  <a:lnTo>
                    <a:pt x="1025" y="223"/>
                  </a:lnTo>
                  <a:lnTo>
                    <a:pt x="1025" y="224"/>
                  </a:lnTo>
                  <a:lnTo>
                    <a:pt x="1024" y="226"/>
                  </a:lnTo>
                  <a:lnTo>
                    <a:pt x="1024" y="227"/>
                  </a:lnTo>
                  <a:lnTo>
                    <a:pt x="1023" y="227"/>
                  </a:lnTo>
                  <a:lnTo>
                    <a:pt x="1020" y="226"/>
                  </a:lnTo>
                  <a:lnTo>
                    <a:pt x="1019" y="226"/>
                  </a:lnTo>
                  <a:lnTo>
                    <a:pt x="1019" y="229"/>
                  </a:lnTo>
                  <a:lnTo>
                    <a:pt x="1018" y="229"/>
                  </a:lnTo>
                  <a:lnTo>
                    <a:pt x="1017" y="230"/>
                  </a:lnTo>
                  <a:lnTo>
                    <a:pt x="1015" y="229"/>
                  </a:lnTo>
                  <a:lnTo>
                    <a:pt x="1014" y="230"/>
                  </a:lnTo>
                  <a:lnTo>
                    <a:pt x="1013" y="230"/>
                  </a:lnTo>
                  <a:lnTo>
                    <a:pt x="1013" y="232"/>
                  </a:lnTo>
                  <a:lnTo>
                    <a:pt x="1012" y="235"/>
                  </a:lnTo>
                  <a:lnTo>
                    <a:pt x="1012" y="237"/>
                  </a:lnTo>
                  <a:lnTo>
                    <a:pt x="1011" y="239"/>
                  </a:lnTo>
                  <a:lnTo>
                    <a:pt x="1007" y="242"/>
                  </a:lnTo>
                  <a:lnTo>
                    <a:pt x="1006" y="243"/>
                  </a:lnTo>
                  <a:lnTo>
                    <a:pt x="1005" y="245"/>
                  </a:lnTo>
                  <a:lnTo>
                    <a:pt x="1005" y="249"/>
                  </a:lnTo>
                  <a:lnTo>
                    <a:pt x="1002" y="251"/>
                  </a:lnTo>
                  <a:lnTo>
                    <a:pt x="1002" y="254"/>
                  </a:lnTo>
                  <a:lnTo>
                    <a:pt x="1004" y="255"/>
                  </a:lnTo>
                  <a:lnTo>
                    <a:pt x="1005" y="255"/>
                  </a:lnTo>
                  <a:lnTo>
                    <a:pt x="1005" y="260"/>
                  </a:lnTo>
                  <a:lnTo>
                    <a:pt x="1006" y="261"/>
                  </a:lnTo>
                  <a:lnTo>
                    <a:pt x="1006" y="266"/>
                  </a:lnTo>
                  <a:lnTo>
                    <a:pt x="1007" y="267"/>
                  </a:lnTo>
                  <a:lnTo>
                    <a:pt x="1006" y="268"/>
                  </a:lnTo>
                  <a:lnTo>
                    <a:pt x="1006" y="269"/>
                  </a:lnTo>
                  <a:lnTo>
                    <a:pt x="1007" y="272"/>
                  </a:lnTo>
                  <a:lnTo>
                    <a:pt x="1007" y="273"/>
                  </a:lnTo>
                  <a:lnTo>
                    <a:pt x="1004" y="273"/>
                  </a:lnTo>
                  <a:lnTo>
                    <a:pt x="1001" y="274"/>
                  </a:lnTo>
                  <a:lnTo>
                    <a:pt x="998" y="276"/>
                  </a:lnTo>
                  <a:lnTo>
                    <a:pt x="992" y="281"/>
                  </a:lnTo>
                  <a:lnTo>
                    <a:pt x="990" y="282"/>
                  </a:lnTo>
                  <a:lnTo>
                    <a:pt x="989" y="282"/>
                  </a:lnTo>
                  <a:lnTo>
                    <a:pt x="989" y="281"/>
                  </a:lnTo>
                  <a:lnTo>
                    <a:pt x="983" y="281"/>
                  </a:lnTo>
                  <a:lnTo>
                    <a:pt x="983" y="282"/>
                  </a:lnTo>
                  <a:lnTo>
                    <a:pt x="981" y="280"/>
                  </a:lnTo>
                  <a:lnTo>
                    <a:pt x="977" y="279"/>
                  </a:lnTo>
                  <a:lnTo>
                    <a:pt x="976" y="278"/>
                  </a:lnTo>
                  <a:lnTo>
                    <a:pt x="969" y="278"/>
                  </a:lnTo>
                  <a:lnTo>
                    <a:pt x="967" y="276"/>
                  </a:lnTo>
                  <a:lnTo>
                    <a:pt x="965" y="278"/>
                  </a:lnTo>
                  <a:lnTo>
                    <a:pt x="964" y="278"/>
                  </a:lnTo>
                  <a:lnTo>
                    <a:pt x="959" y="275"/>
                  </a:lnTo>
                  <a:lnTo>
                    <a:pt x="956" y="275"/>
                  </a:lnTo>
                  <a:lnTo>
                    <a:pt x="953" y="278"/>
                  </a:lnTo>
                  <a:lnTo>
                    <a:pt x="950" y="278"/>
                  </a:lnTo>
                  <a:lnTo>
                    <a:pt x="949" y="279"/>
                  </a:lnTo>
                  <a:lnTo>
                    <a:pt x="948" y="279"/>
                  </a:lnTo>
                  <a:lnTo>
                    <a:pt x="946" y="280"/>
                  </a:lnTo>
                  <a:lnTo>
                    <a:pt x="944" y="280"/>
                  </a:lnTo>
                  <a:lnTo>
                    <a:pt x="944" y="281"/>
                  </a:lnTo>
                  <a:lnTo>
                    <a:pt x="942" y="281"/>
                  </a:lnTo>
                  <a:lnTo>
                    <a:pt x="940" y="280"/>
                  </a:lnTo>
                  <a:lnTo>
                    <a:pt x="940" y="279"/>
                  </a:lnTo>
                  <a:lnTo>
                    <a:pt x="942" y="279"/>
                  </a:lnTo>
                  <a:lnTo>
                    <a:pt x="943" y="275"/>
                  </a:lnTo>
                  <a:lnTo>
                    <a:pt x="943" y="274"/>
                  </a:lnTo>
                  <a:lnTo>
                    <a:pt x="944" y="273"/>
                  </a:lnTo>
                  <a:lnTo>
                    <a:pt x="944" y="270"/>
                  </a:lnTo>
                  <a:lnTo>
                    <a:pt x="945" y="269"/>
                  </a:lnTo>
                  <a:lnTo>
                    <a:pt x="946" y="267"/>
                  </a:lnTo>
                  <a:lnTo>
                    <a:pt x="945" y="267"/>
                  </a:lnTo>
                  <a:lnTo>
                    <a:pt x="945" y="266"/>
                  </a:lnTo>
                  <a:lnTo>
                    <a:pt x="948" y="263"/>
                  </a:lnTo>
                  <a:lnTo>
                    <a:pt x="948" y="260"/>
                  </a:lnTo>
                  <a:lnTo>
                    <a:pt x="949" y="257"/>
                  </a:lnTo>
                  <a:lnTo>
                    <a:pt x="949" y="251"/>
                  </a:lnTo>
                  <a:lnTo>
                    <a:pt x="948" y="251"/>
                  </a:lnTo>
                  <a:lnTo>
                    <a:pt x="948" y="248"/>
                  </a:lnTo>
                  <a:lnTo>
                    <a:pt x="949" y="246"/>
                  </a:lnTo>
                  <a:lnTo>
                    <a:pt x="949" y="244"/>
                  </a:lnTo>
                  <a:lnTo>
                    <a:pt x="948" y="243"/>
                  </a:lnTo>
                  <a:lnTo>
                    <a:pt x="949" y="239"/>
                  </a:lnTo>
                  <a:lnTo>
                    <a:pt x="949" y="235"/>
                  </a:lnTo>
                  <a:lnTo>
                    <a:pt x="948" y="232"/>
                  </a:lnTo>
                  <a:lnTo>
                    <a:pt x="946" y="232"/>
                  </a:lnTo>
                  <a:lnTo>
                    <a:pt x="945" y="231"/>
                  </a:lnTo>
                  <a:lnTo>
                    <a:pt x="946" y="230"/>
                  </a:lnTo>
                  <a:lnTo>
                    <a:pt x="948" y="225"/>
                  </a:lnTo>
                  <a:lnTo>
                    <a:pt x="949" y="221"/>
                  </a:lnTo>
                  <a:lnTo>
                    <a:pt x="950" y="219"/>
                  </a:lnTo>
                  <a:lnTo>
                    <a:pt x="950" y="215"/>
                  </a:lnTo>
                  <a:lnTo>
                    <a:pt x="949" y="213"/>
                  </a:lnTo>
                  <a:lnTo>
                    <a:pt x="949" y="209"/>
                  </a:lnTo>
                  <a:lnTo>
                    <a:pt x="948" y="207"/>
                  </a:lnTo>
                  <a:lnTo>
                    <a:pt x="944" y="203"/>
                  </a:lnTo>
                  <a:lnTo>
                    <a:pt x="943" y="203"/>
                  </a:lnTo>
                  <a:lnTo>
                    <a:pt x="943" y="202"/>
                  </a:lnTo>
                  <a:lnTo>
                    <a:pt x="944" y="202"/>
                  </a:lnTo>
                  <a:lnTo>
                    <a:pt x="946" y="203"/>
                  </a:lnTo>
                  <a:lnTo>
                    <a:pt x="948" y="205"/>
                  </a:lnTo>
                  <a:lnTo>
                    <a:pt x="949" y="205"/>
                  </a:lnTo>
                  <a:lnTo>
                    <a:pt x="949" y="206"/>
                  </a:lnTo>
                  <a:lnTo>
                    <a:pt x="950" y="206"/>
                  </a:lnTo>
                  <a:lnTo>
                    <a:pt x="955" y="207"/>
                  </a:lnTo>
                  <a:lnTo>
                    <a:pt x="957" y="206"/>
                  </a:lnTo>
                  <a:lnTo>
                    <a:pt x="955" y="206"/>
                  </a:lnTo>
                  <a:lnTo>
                    <a:pt x="951" y="205"/>
                  </a:lnTo>
                  <a:lnTo>
                    <a:pt x="951" y="201"/>
                  </a:lnTo>
                  <a:lnTo>
                    <a:pt x="950" y="200"/>
                  </a:lnTo>
                  <a:lnTo>
                    <a:pt x="950" y="199"/>
                  </a:lnTo>
                  <a:lnTo>
                    <a:pt x="949" y="200"/>
                  </a:lnTo>
                  <a:lnTo>
                    <a:pt x="948" y="200"/>
                  </a:lnTo>
                  <a:lnTo>
                    <a:pt x="948" y="201"/>
                  </a:lnTo>
                  <a:lnTo>
                    <a:pt x="950" y="201"/>
                  </a:lnTo>
                  <a:lnTo>
                    <a:pt x="950" y="202"/>
                  </a:lnTo>
                  <a:lnTo>
                    <a:pt x="949" y="203"/>
                  </a:lnTo>
                  <a:lnTo>
                    <a:pt x="949" y="202"/>
                  </a:lnTo>
                  <a:lnTo>
                    <a:pt x="946" y="202"/>
                  </a:lnTo>
                  <a:lnTo>
                    <a:pt x="944" y="201"/>
                  </a:lnTo>
                  <a:lnTo>
                    <a:pt x="942" y="201"/>
                  </a:lnTo>
                  <a:lnTo>
                    <a:pt x="940" y="203"/>
                  </a:lnTo>
                  <a:lnTo>
                    <a:pt x="940" y="205"/>
                  </a:lnTo>
                  <a:lnTo>
                    <a:pt x="938" y="205"/>
                  </a:lnTo>
                  <a:lnTo>
                    <a:pt x="934" y="206"/>
                  </a:lnTo>
                  <a:lnTo>
                    <a:pt x="933" y="206"/>
                  </a:lnTo>
                  <a:lnTo>
                    <a:pt x="932" y="207"/>
                  </a:lnTo>
                  <a:lnTo>
                    <a:pt x="931" y="206"/>
                  </a:lnTo>
                  <a:lnTo>
                    <a:pt x="931" y="205"/>
                  </a:lnTo>
                  <a:lnTo>
                    <a:pt x="932" y="203"/>
                  </a:lnTo>
                  <a:lnTo>
                    <a:pt x="932" y="196"/>
                  </a:lnTo>
                  <a:lnTo>
                    <a:pt x="930" y="195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36" y="194"/>
                  </a:lnTo>
                  <a:lnTo>
                    <a:pt x="936" y="192"/>
                  </a:lnTo>
                  <a:lnTo>
                    <a:pt x="938" y="192"/>
                  </a:lnTo>
                  <a:lnTo>
                    <a:pt x="942" y="188"/>
                  </a:lnTo>
                  <a:lnTo>
                    <a:pt x="943" y="188"/>
                  </a:lnTo>
                  <a:lnTo>
                    <a:pt x="943" y="186"/>
                  </a:lnTo>
                  <a:lnTo>
                    <a:pt x="942" y="186"/>
                  </a:lnTo>
                  <a:lnTo>
                    <a:pt x="942" y="183"/>
                  </a:lnTo>
                  <a:lnTo>
                    <a:pt x="940" y="183"/>
                  </a:lnTo>
                  <a:lnTo>
                    <a:pt x="940" y="181"/>
                  </a:lnTo>
                  <a:lnTo>
                    <a:pt x="939" y="180"/>
                  </a:lnTo>
                  <a:lnTo>
                    <a:pt x="942" y="176"/>
                  </a:lnTo>
                  <a:lnTo>
                    <a:pt x="943" y="174"/>
                  </a:lnTo>
                  <a:lnTo>
                    <a:pt x="944" y="172"/>
                  </a:lnTo>
                  <a:lnTo>
                    <a:pt x="943" y="172"/>
                  </a:lnTo>
                  <a:lnTo>
                    <a:pt x="938" y="182"/>
                  </a:lnTo>
                  <a:lnTo>
                    <a:pt x="936" y="184"/>
                  </a:lnTo>
                  <a:lnTo>
                    <a:pt x="936" y="190"/>
                  </a:lnTo>
                  <a:lnTo>
                    <a:pt x="933" y="192"/>
                  </a:lnTo>
                  <a:lnTo>
                    <a:pt x="927" y="192"/>
                  </a:lnTo>
                  <a:lnTo>
                    <a:pt x="926" y="193"/>
                  </a:lnTo>
                  <a:lnTo>
                    <a:pt x="925" y="192"/>
                  </a:lnTo>
                  <a:lnTo>
                    <a:pt x="924" y="192"/>
                  </a:lnTo>
                  <a:lnTo>
                    <a:pt x="922" y="190"/>
                  </a:lnTo>
                  <a:lnTo>
                    <a:pt x="920" y="192"/>
                  </a:lnTo>
                  <a:lnTo>
                    <a:pt x="919" y="190"/>
                  </a:lnTo>
                  <a:lnTo>
                    <a:pt x="919" y="189"/>
                  </a:lnTo>
                  <a:lnTo>
                    <a:pt x="920" y="189"/>
                  </a:lnTo>
                  <a:lnTo>
                    <a:pt x="919" y="187"/>
                  </a:lnTo>
                  <a:lnTo>
                    <a:pt x="919" y="184"/>
                  </a:lnTo>
                  <a:lnTo>
                    <a:pt x="920" y="184"/>
                  </a:lnTo>
                  <a:lnTo>
                    <a:pt x="921" y="183"/>
                  </a:lnTo>
                  <a:lnTo>
                    <a:pt x="922" y="178"/>
                  </a:lnTo>
                  <a:lnTo>
                    <a:pt x="922" y="175"/>
                  </a:lnTo>
                  <a:lnTo>
                    <a:pt x="921" y="174"/>
                  </a:lnTo>
                  <a:lnTo>
                    <a:pt x="922" y="172"/>
                  </a:lnTo>
                  <a:lnTo>
                    <a:pt x="922" y="171"/>
                  </a:lnTo>
                  <a:lnTo>
                    <a:pt x="924" y="168"/>
                  </a:lnTo>
                  <a:lnTo>
                    <a:pt x="925" y="166"/>
                  </a:lnTo>
                  <a:lnTo>
                    <a:pt x="925" y="164"/>
                  </a:lnTo>
                  <a:lnTo>
                    <a:pt x="926" y="162"/>
                  </a:lnTo>
                  <a:lnTo>
                    <a:pt x="926" y="160"/>
                  </a:lnTo>
                  <a:lnTo>
                    <a:pt x="925" y="158"/>
                  </a:lnTo>
                  <a:lnTo>
                    <a:pt x="925" y="157"/>
                  </a:lnTo>
                  <a:lnTo>
                    <a:pt x="922" y="155"/>
                  </a:lnTo>
                  <a:lnTo>
                    <a:pt x="925" y="155"/>
                  </a:lnTo>
                  <a:lnTo>
                    <a:pt x="928" y="153"/>
                  </a:lnTo>
                  <a:lnTo>
                    <a:pt x="930" y="152"/>
                  </a:lnTo>
                  <a:lnTo>
                    <a:pt x="931" y="153"/>
                  </a:lnTo>
                  <a:lnTo>
                    <a:pt x="932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47"/>
                  </a:lnTo>
                  <a:lnTo>
                    <a:pt x="934" y="147"/>
                  </a:lnTo>
                  <a:lnTo>
                    <a:pt x="936" y="146"/>
                  </a:lnTo>
                  <a:lnTo>
                    <a:pt x="936" y="145"/>
                  </a:lnTo>
                  <a:lnTo>
                    <a:pt x="937" y="144"/>
                  </a:lnTo>
                  <a:lnTo>
                    <a:pt x="937" y="138"/>
                  </a:lnTo>
                  <a:lnTo>
                    <a:pt x="940" y="129"/>
                  </a:lnTo>
                  <a:lnTo>
                    <a:pt x="946" y="114"/>
                  </a:lnTo>
                  <a:lnTo>
                    <a:pt x="949" y="114"/>
                  </a:lnTo>
                  <a:lnTo>
                    <a:pt x="949" y="113"/>
                  </a:lnTo>
                  <a:lnTo>
                    <a:pt x="948" y="113"/>
                  </a:lnTo>
                  <a:lnTo>
                    <a:pt x="948" y="112"/>
                  </a:lnTo>
                  <a:lnTo>
                    <a:pt x="945" y="112"/>
                  </a:lnTo>
                  <a:lnTo>
                    <a:pt x="944" y="110"/>
                  </a:lnTo>
                  <a:lnTo>
                    <a:pt x="944" y="109"/>
                  </a:lnTo>
                  <a:lnTo>
                    <a:pt x="945" y="108"/>
                  </a:lnTo>
                  <a:lnTo>
                    <a:pt x="946" y="106"/>
                  </a:lnTo>
                  <a:lnTo>
                    <a:pt x="949" y="95"/>
                  </a:lnTo>
                  <a:lnTo>
                    <a:pt x="949" y="91"/>
                  </a:lnTo>
                  <a:lnTo>
                    <a:pt x="950" y="88"/>
                  </a:lnTo>
                  <a:lnTo>
                    <a:pt x="951" y="85"/>
                  </a:lnTo>
                  <a:lnTo>
                    <a:pt x="951" y="86"/>
                  </a:lnTo>
                  <a:lnTo>
                    <a:pt x="952" y="85"/>
                  </a:lnTo>
                  <a:lnTo>
                    <a:pt x="952" y="84"/>
                  </a:lnTo>
                  <a:lnTo>
                    <a:pt x="953" y="84"/>
                  </a:lnTo>
                  <a:lnTo>
                    <a:pt x="956" y="82"/>
                  </a:lnTo>
                  <a:lnTo>
                    <a:pt x="955" y="82"/>
                  </a:lnTo>
                  <a:lnTo>
                    <a:pt x="955" y="80"/>
                  </a:lnTo>
                  <a:lnTo>
                    <a:pt x="956" y="80"/>
                  </a:lnTo>
                  <a:lnTo>
                    <a:pt x="958" y="78"/>
                  </a:lnTo>
                  <a:lnTo>
                    <a:pt x="957" y="78"/>
                  </a:lnTo>
                  <a:lnTo>
                    <a:pt x="957" y="79"/>
                  </a:lnTo>
                  <a:lnTo>
                    <a:pt x="955" y="79"/>
                  </a:lnTo>
                  <a:lnTo>
                    <a:pt x="953" y="78"/>
                  </a:lnTo>
                  <a:lnTo>
                    <a:pt x="953" y="77"/>
                  </a:lnTo>
                  <a:lnTo>
                    <a:pt x="955" y="76"/>
                  </a:lnTo>
                  <a:lnTo>
                    <a:pt x="955" y="74"/>
                  </a:lnTo>
                  <a:lnTo>
                    <a:pt x="955" y="76"/>
                  </a:lnTo>
                  <a:lnTo>
                    <a:pt x="953" y="74"/>
                  </a:lnTo>
                  <a:lnTo>
                    <a:pt x="953" y="76"/>
                  </a:lnTo>
                  <a:lnTo>
                    <a:pt x="952" y="77"/>
                  </a:lnTo>
                  <a:lnTo>
                    <a:pt x="955" y="65"/>
                  </a:lnTo>
                  <a:lnTo>
                    <a:pt x="955" y="57"/>
                  </a:lnTo>
                  <a:lnTo>
                    <a:pt x="953" y="57"/>
                  </a:lnTo>
                  <a:lnTo>
                    <a:pt x="952" y="54"/>
                  </a:lnTo>
                  <a:lnTo>
                    <a:pt x="952" y="53"/>
                  </a:lnTo>
                  <a:lnTo>
                    <a:pt x="951" y="51"/>
                  </a:lnTo>
                  <a:lnTo>
                    <a:pt x="951" y="46"/>
                  </a:lnTo>
                  <a:lnTo>
                    <a:pt x="950" y="46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50" y="39"/>
                  </a:lnTo>
                  <a:lnTo>
                    <a:pt x="949" y="37"/>
                  </a:lnTo>
                  <a:lnTo>
                    <a:pt x="949" y="33"/>
                  </a:lnTo>
                  <a:lnTo>
                    <a:pt x="948" y="31"/>
                  </a:lnTo>
                  <a:lnTo>
                    <a:pt x="948" y="27"/>
                  </a:lnTo>
                  <a:lnTo>
                    <a:pt x="949" y="27"/>
                  </a:lnTo>
                  <a:lnTo>
                    <a:pt x="951" y="26"/>
                  </a:lnTo>
                  <a:lnTo>
                    <a:pt x="952" y="26"/>
                  </a:lnTo>
                  <a:lnTo>
                    <a:pt x="953" y="24"/>
                  </a:lnTo>
                  <a:lnTo>
                    <a:pt x="949" y="26"/>
                  </a:lnTo>
                  <a:lnTo>
                    <a:pt x="946" y="26"/>
                  </a:lnTo>
                  <a:lnTo>
                    <a:pt x="945" y="23"/>
                  </a:lnTo>
                  <a:lnTo>
                    <a:pt x="945" y="17"/>
                  </a:lnTo>
                  <a:lnTo>
                    <a:pt x="946" y="17"/>
                  </a:lnTo>
                  <a:lnTo>
                    <a:pt x="949" y="15"/>
                  </a:lnTo>
                  <a:lnTo>
                    <a:pt x="951" y="10"/>
                  </a:lnTo>
                  <a:lnTo>
                    <a:pt x="952" y="10"/>
                  </a:lnTo>
                  <a:lnTo>
                    <a:pt x="953" y="9"/>
                  </a:lnTo>
                  <a:lnTo>
                    <a:pt x="955" y="9"/>
                  </a:lnTo>
                  <a:lnTo>
                    <a:pt x="955" y="6"/>
                  </a:lnTo>
                  <a:lnTo>
                    <a:pt x="956" y="6"/>
                  </a:lnTo>
                  <a:lnTo>
                    <a:pt x="957" y="5"/>
                  </a:lnTo>
                  <a:lnTo>
                    <a:pt x="959" y="5"/>
                  </a:lnTo>
                  <a:lnTo>
                    <a:pt x="961" y="4"/>
                  </a:lnTo>
                  <a:lnTo>
                    <a:pt x="962" y="4"/>
                  </a:lnTo>
                  <a:lnTo>
                    <a:pt x="968" y="3"/>
                  </a:lnTo>
                  <a:lnTo>
                    <a:pt x="969" y="3"/>
                  </a:lnTo>
                  <a:lnTo>
                    <a:pt x="969" y="2"/>
                  </a:lnTo>
                  <a:lnTo>
                    <a:pt x="971" y="2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19" name="Freeform 22"/>
            <p:cNvSpPr>
              <a:spLocks noEditPoints="1"/>
            </p:cNvSpPr>
            <p:nvPr/>
          </p:nvSpPr>
          <p:spPr bwMode="auto">
            <a:xfrm>
              <a:off x="3761203" y="3757604"/>
              <a:ext cx="671513" cy="634999"/>
            </a:xfrm>
            <a:custGeom>
              <a:avLst/>
              <a:gdLst/>
              <a:ahLst/>
              <a:cxnLst>
                <a:cxn ang="0">
                  <a:pos x="195" y="11"/>
                </a:cxn>
                <a:cxn ang="0">
                  <a:pos x="195" y="10"/>
                </a:cxn>
                <a:cxn ang="0">
                  <a:pos x="179" y="0"/>
                </a:cxn>
                <a:cxn ang="0">
                  <a:pos x="185" y="13"/>
                </a:cxn>
                <a:cxn ang="0">
                  <a:pos x="195" y="34"/>
                </a:cxn>
                <a:cxn ang="0">
                  <a:pos x="235" y="30"/>
                </a:cxn>
                <a:cxn ang="0">
                  <a:pos x="370" y="32"/>
                </a:cxn>
                <a:cxn ang="0">
                  <a:pos x="391" y="45"/>
                </a:cxn>
                <a:cxn ang="0">
                  <a:pos x="397" y="76"/>
                </a:cxn>
                <a:cxn ang="0">
                  <a:pos x="413" y="124"/>
                </a:cxn>
                <a:cxn ang="0">
                  <a:pos x="383" y="182"/>
                </a:cxn>
                <a:cxn ang="0">
                  <a:pos x="397" y="192"/>
                </a:cxn>
                <a:cxn ang="0">
                  <a:pos x="402" y="208"/>
                </a:cxn>
                <a:cxn ang="0">
                  <a:pos x="398" y="226"/>
                </a:cxn>
                <a:cxn ang="0">
                  <a:pos x="403" y="244"/>
                </a:cxn>
                <a:cxn ang="0">
                  <a:pos x="412" y="262"/>
                </a:cxn>
                <a:cxn ang="0">
                  <a:pos x="420" y="281"/>
                </a:cxn>
                <a:cxn ang="0">
                  <a:pos x="421" y="299"/>
                </a:cxn>
                <a:cxn ang="0">
                  <a:pos x="400" y="318"/>
                </a:cxn>
                <a:cxn ang="0">
                  <a:pos x="365" y="360"/>
                </a:cxn>
                <a:cxn ang="0">
                  <a:pos x="364" y="389"/>
                </a:cxn>
                <a:cxn ang="0">
                  <a:pos x="364" y="398"/>
                </a:cxn>
                <a:cxn ang="0">
                  <a:pos x="338" y="388"/>
                </a:cxn>
                <a:cxn ang="0">
                  <a:pos x="321" y="375"/>
                </a:cxn>
                <a:cxn ang="0">
                  <a:pos x="299" y="374"/>
                </a:cxn>
                <a:cxn ang="0">
                  <a:pos x="289" y="381"/>
                </a:cxn>
                <a:cxn ang="0">
                  <a:pos x="267" y="374"/>
                </a:cxn>
                <a:cxn ang="0">
                  <a:pos x="252" y="388"/>
                </a:cxn>
                <a:cxn ang="0">
                  <a:pos x="240" y="382"/>
                </a:cxn>
                <a:cxn ang="0">
                  <a:pos x="227" y="363"/>
                </a:cxn>
                <a:cxn ang="0">
                  <a:pos x="210" y="375"/>
                </a:cxn>
                <a:cxn ang="0">
                  <a:pos x="198" y="361"/>
                </a:cxn>
                <a:cxn ang="0">
                  <a:pos x="189" y="350"/>
                </a:cxn>
                <a:cxn ang="0">
                  <a:pos x="178" y="340"/>
                </a:cxn>
                <a:cxn ang="0">
                  <a:pos x="166" y="332"/>
                </a:cxn>
                <a:cxn ang="0">
                  <a:pos x="153" y="329"/>
                </a:cxn>
                <a:cxn ang="0">
                  <a:pos x="150" y="314"/>
                </a:cxn>
                <a:cxn ang="0">
                  <a:pos x="131" y="313"/>
                </a:cxn>
                <a:cxn ang="0">
                  <a:pos x="118" y="313"/>
                </a:cxn>
                <a:cxn ang="0">
                  <a:pos x="118" y="321"/>
                </a:cxn>
                <a:cxn ang="0">
                  <a:pos x="99" y="317"/>
                </a:cxn>
                <a:cxn ang="0">
                  <a:pos x="92" y="303"/>
                </a:cxn>
                <a:cxn ang="0">
                  <a:pos x="87" y="294"/>
                </a:cxn>
                <a:cxn ang="0">
                  <a:pos x="75" y="290"/>
                </a:cxn>
                <a:cxn ang="0">
                  <a:pos x="53" y="284"/>
                </a:cxn>
                <a:cxn ang="0">
                  <a:pos x="43" y="269"/>
                </a:cxn>
                <a:cxn ang="0">
                  <a:pos x="30" y="278"/>
                </a:cxn>
                <a:cxn ang="0">
                  <a:pos x="35" y="238"/>
                </a:cxn>
                <a:cxn ang="0">
                  <a:pos x="23" y="221"/>
                </a:cxn>
                <a:cxn ang="0">
                  <a:pos x="25" y="191"/>
                </a:cxn>
                <a:cxn ang="0">
                  <a:pos x="23" y="161"/>
                </a:cxn>
                <a:cxn ang="0">
                  <a:pos x="3" y="139"/>
                </a:cxn>
                <a:cxn ang="0">
                  <a:pos x="13" y="117"/>
                </a:cxn>
                <a:cxn ang="0">
                  <a:pos x="9" y="90"/>
                </a:cxn>
                <a:cxn ang="0">
                  <a:pos x="15" y="84"/>
                </a:cxn>
                <a:cxn ang="0">
                  <a:pos x="19" y="78"/>
                </a:cxn>
                <a:cxn ang="0">
                  <a:pos x="11" y="68"/>
                </a:cxn>
                <a:cxn ang="0">
                  <a:pos x="3" y="68"/>
                </a:cxn>
                <a:cxn ang="0">
                  <a:pos x="66" y="47"/>
                </a:cxn>
                <a:cxn ang="0">
                  <a:pos x="92" y="37"/>
                </a:cxn>
                <a:cxn ang="0">
                  <a:pos x="100" y="25"/>
                </a:cxn>
                <a:cxn ang="0">
                  <a:pos x="160" y="1"/>
                </a:cxn>
              </a:cxnLst>
              <a:rect l="0" t="0" r="r" b="b"/>
              <a:pathLst>
                <a:path w="423" h="400">
                  <a:moveTo>
                    <a:pt x="7" y="79"/>
                  </a:moveTo>
                  <a:lnTo>
                    <a:pt x="9" y="79"/>
                  </a:lnTo>
                  <a:lnTo>
                    <a:pt x="9" y="80"/>
                  </a:lnTo>
                  <a:lnTo>
                    <a:pt x="7" y="79"/>
                  </a:lnTo>
                  <a:close/>
                  <a:moveTo>
                    <a:pt x="85" y="41"/>
                  </a:moveTo>
                  <a:lnTo>
                    <a:pt x="86" y="41"/>
                  </a:lnTo>
                  <a:lnTo>
                    <a:pt x="84" y="42"/>
                  </a:lnTo>
                  <a:lnTo>
                    <a:pt x="85" y="41"/>
                  </a:lnTo>
                  <a:close/>
                  <a:moveTo>
                    <a:pt x="92" y="35"/>
                  </a:moveTo>
                  <a:lnTo>
                    <a:pt x="90" y="37"/>
                  </a:lnTo>
                  <a:lnTo>
                    <a:pt x="92" y="35"/>
                  </a:lnTo>
                  <a:close/>
                  <a:moveTo>
                    <a:pt x="195" y="11"/>
                  </a:moveTo>
                  <a:lnTo>
                    <a:pt x="196" y="11"/>
                  </a:lnTo>
                  <a:lnTo>
                    <a:pt x="198" y="14"/>
                  </a:lnTo>
                  <a:lnTo>
                    <a:pt x="199" y="16"/>
                  </a:lnTo>
                  <a:lnTo>
                    <a:pt x="199" y="18"/>
                  </a:lnTo>
                  <a:lnTo>
                    <a:pt x="198" y="18"/>
                  </a:lnTo>
                  <a:lnTo>
                    <a:pt x="198" y="17"/>
                  </a:lnTo>
                  <a:lnTo>
                    <a:pt x="197" y="16"/>
                  </a:lnTo>
                  <a:lnTo>
                    <a:pt x="197" y="14"/>
                  </a:lnTo>
                  <a:lnTo>
                    <a:pt x="196" y="13"/>
                  </a:lnTo>
                  <a:lnTo>
                    <a:pt x="195" y="11"/>
                  </a:lnTo>
                  <a:close/>
                  <a:moveTo>
                    <a:pt x="193" y="10"/>
                  </a:moveTo>
                  <a:lnTo>
                    <a:pt x="195" y="10"/>
                  </a:lnTo>
                  <a:lnTo>
                    <a:pt x="195" y="11"/>
                  </a:lnTo>
                  <a:lnTo>
                    <a:pt x="193" y="10"/>
                  </a:lnTo>
                  <a:close/>
                  <a:moveTo>
                    <a:pt x="184" y="4"/>
                  </a:moveTo>
                  <a:lnTo>
                    <a:pt x="193" y="10"/>
                  </a:lnTo>
                  <a:lnTo>
                    <a:pt x="192" y="10"/>
                  </a:lnTo>
                  <a:lnTo>
                    <a:pt x="191" y="8"/>
                  </a:lnTo>
                  <a:lnTo>
                    <a:pt x="190" y="8"/>
                  </a:lnTo>
                  <a:lnTo>
                    <a:pt x="185" y="6"/>
                  </a:lnTo>
                  <a:lnTo>
                    <a:pt x="185" y="5"/>
                  </a:lnTo>
                  <a:lnTo>
                    <a:pt x="184" y="4"/>
                  </a:lnTo>
                  <a:close/>
                  <a:moveTo>
                    <a:pt x="171" y="0"/>
                  </a:moveTo>
                  <a:lnTo>
                    <a:pt x="179" y="0"/>
                  </a:lnTo>
                  <a:lnTo>
                    <a:pt x="180" y="1"/>
                  </a:lnTo>
                  <a:lnTo>
                    <a:pt x="180" y="2"/>
                  </a:lnTo>
                  <a:lnTo>
                    <a:pt x="181" y="2"/>
                  </a:lnTo>
                  <a:lnTo>
                    <a:pt x="184" y="4"/>
                  </a:lnTo>
                  <a:lnTo>
                    <a:pt x="183" y="4"/>
                  </a:lnTo>
                  <a:lnTo>
                    <a:pt x="183" y="5"/>
                  </a:lnTo>
                  <a:lnTo>
                    <a:pt x="181" y="6"/>
                  </a:lnTo>
                  <a:lnTo>
                    <a:pt x="181" y="8"/>
                  </a:lnTo>
                  <a:lnTo>
                    <a:pt x="183" y="8"/>
                  </a:lnTo>
                  <a:lnTo>
                    <a:pt x="184" y="10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4" y="14"/>
                  </a:lnTo>
                  <a:lnTo>
                    <a:pt x="185" y="16"/>
                  </a:lnTo>
                  <a:lnTo>
                    <a:pt x="186" y="16"/>
                  </a:lnTo>
                  <a:lnTo>
                    <a:pt x="186" y="17"/>
                  </a:lnTo>
                  <a:lnTo>
                    <a:pt x="187" y="17"/>
                  </a:lnTo>
                  <a:lnTo>
                    <a:pt x="189" y="20"/>
                  </a:lnTo>
                  <a:lnTo>
                    <a:pt x="189" y="30"/>
                  </a:lnTo>
                  <a:lnTo>
                    <a:pt x="190" y="30"/>
                  </a:lnTo>
                  <a:lnTo>
                    <a:pt x="191" y="31"/>
                  </a:lnTo>
                  <a:lnTo>
                    <a:pt x="193" y="31"/>
                  </a:lnTo>
                  <a:lnTo>
                    <a:pt x="193" y="32"/>
                  </a:lnTo>
                  <a:lnTo>
                    <a:pt x="195" y="34"/>
                  </a:lnTo>
                  <a:lnTo>
                    <a:pt x="202" y="36"/>
                  </a:lnTo>
                  <a:lnTo>
                    <a:pt x="203" y="36"/>
                  </a:lnTo>
                  <a:lnTo>
                    <a:pt x="204" y="35"/>
                  </a:lnTo>
                  <a:lnTo>
                    <a:pt x="205" y="36"/>
                  </a:lnTo>
                  <a:lnTo>
                    <a:pt x="207" y="36"/>
                  </a:lnTo>
                  <a:lnTo>
                    <a:pt x="222" y="34"/>
                  </a:lnTo>
                  <a:lnTo>
                    <a:pt x="226" y="32"/>
                  </a:lnTo>
                  <a:lnTo>
                    <a:pt x="228" y="31"/>
                  </a:lnTo>
                  <a:lnTo>
                    <a:pt x="229" y="31"/>
                  </a:lnTo>
                  <a:lnTo>
                    <a:pt x="233" y="28"/>
                  </a:lnTo>
                  <a:lnTo>
                    <a:pt x="233" y="29"/>
                  </a:lnTo>
                  <a:lnTo>
                    <a:pt x="235" y="30"/>
                  </a:lnTo>
                  <a:lnTo>
                    <a:pt x="247" y="30"/>
                  </a:lnTo>
                  <a:lnTo>
                    <a:pt x="264" y="31"/>
                  </a:lnTo>
                  <a:lnTo>
                    <a:pt x="288" y="32"/>
                  </a:lnTo>
                  <a:lnTo>
                    <a:pt x="303" y="34"/>
                  </a:lnTo>
                  <a:lnTo>
                    <a:pt x="321" y="34"/>
                  </a:lnTo>
                  <a:lnTo>
                    <a:pt x="345" y="35"/>
                  </a:lnTo>
                  <a:lnTo>
                    <a:pt x="354" y="36"/>
                  </a:lnTo>
                  <a:lnTo>
                    <a:pt x="363" y="36"/>
                  </a:lnTo>
                  <a:lnTo>
                    <a:pt x="365" y="35"/>
                  </a:lnTo>
                  <a:lnTo>
                    <a:pt x="366" y="35"/>
                  </a:lnTo>
                  <a:lnTo>
                    <a:pt x="367" y="32"/>
                  </a:lnTo>
                  <a:lnTo>
                    <a:pt x="370" y="32"/>
                  </a:lnTo>
                  <a:lnTo>
                    <a:pt x="372" y="34"/>
                  </a:lnTo>
                  <a:lnTo>
                    <a:pt x="375" y="34"/>
                  </a:lnTo>
                  <a:lnTo>
                    <a:pt x="375" y="36"/>
                  </a:lnTo>
                  <a:lnTo>
                    <a:pt x="377" y="36"/>
                  </a:lnTo>
                  <a:lnTo>
                    <a:pt x="377" y="39"/>
                  </a:lnTo>
                  <a:lnTo>
                    <a:pt x="381" y="39"/>
                  </a:lnTo>
                  <a:lnTo>
                    <a:pt x="384" y="42"/>
                  </a:lnTo>
                  <a:lnTo>
                    <a:pt x="385" y="43"/>
                  </a:lnTo>
                  <a:lnTo>
                    <a:pt x="389" y="44"/>
                  </a:lnTo>
                  <a:lnTo>
                    <a:pt x="390" y="44"/>
                  </a:lnTo>
                  <a:lnTo>
                    <a:pt x="390" y="45"/>
                  </a:lnTo>
                  <a:lnTo>
                    <a:pt x="391" y="45"/>
                  </a:lnTo>
                  <a:lnTo>
                    <a:pt x="391" y="48"/>
                  </a:lnTo>
                  <a:lnTo>
                    <a:pt x="392" y="48"/>
                  </a:lnTo>
                  <a:lnTo>
                    <a:pt x="395" y="50"/>
                  </a:lnTo>
                  <a:lnTo>
                    <a:pt x="395" y="53"/>
                  </a:lnTo>
                  <a:lnTo>
                    <a:pt x="396" y="54"/>
                  </a:lnTo>
                  <a:lnTo>
                    <a:pt x="396" y="61"/>
                  </a:lnTo>
                  <a:lnTo>
                    <a:pt x="395" y="61"/>
                  </a:lnTo>
                  <a:lnTo>
                    <a:pt x="395" y="63"/>
                  </a:lnTo>
                  <a:lnTo>
                    <a:pt x="396" y="63"/>
                  </a:lnTo>
                  <a:lnTo>
                    <a:pt x="396" y="69"/>
                  </a:lnTo>
                  <a:lnTo>
                    <a:pt x="397" y="71"/>
                  </a:lnTo>
                  <a:lnTo>
                    <a:pt x="397" y="76"/>
                  </a:lnTo>
                  <a:lnTo>
                    <a:pt x="400" y="79"/>
                  </a:lnTo>
                  <a:lnTo>
                    <a:pt x="400" y="84"/>
                  </a:lnTo>
                  <a:lnTo>
                    <a:pt x="401" y="88"/>
                  </a:lnTo>
                  <a:lnTo>
                    <a:pt x="404" y="99"/>
                  </a:lnTo>
                  <a:lnTo>
                    <a:pt x="406" y="104"/>
                  </a:lnTo>
                  <a:lnTo>
                    <a:pt x="407" y="106"/>
                  </a:lnTo>
                  <a:lnTo>
                    <a:pt x="408" y="112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10" y="118"/>
                  </a:lnTo>
                  <a:lnTo>
                    <a:pt x="413" y="121"/>
                  </a:lnTo>
                  <a:lnTo>
                    <a:pt x="413" y="124"/>
                  </a:lnTo>
                  <a:lnTo>
                    <a:pt x="412" y="124"/>
                  </a:lnTo>
                  <a:lnTo>
                    <a:pt x="412" y="128"/>
                  </a:lnTo>
                  <a:lnTo>
                    <a:pt x="413" y="130"/>
                  </a:lnTo>
                  <a:lnTo>
                    <a:pt x="414" y="131"/>
                  </a:lnTo>
                  <a:lnTo>
                    <a:pt x="414" y="153"/>
                  </a:lnTo>
                  <a:lnTo>
                    <a:pt x="412" y="155"/>
                  </a:lnTo>
                  <a:lnTo>
                    <a:pt x="407" y="159"/>
                  </a:lnTo>
                  <a:lnTo>
                    <a:pt x="396" y="162"/>
                  </a:lnTo>
                  <a:lnTo>
                    <a:pt x="392" y="166"/>
                  </a:lnTo>
                  <a:lnTo>
                    <a:pt x="386" y="174"/>
                  </a:lnTo>
                  <a:lnTo>
                    <a:pt x="384" y="177"/>
                  </a:lnTo>
                  <a:lnTo>
                    <a:pt x="383" y="182"/>
                  </a:lnTo>
                  <a:lnTo>
                    <a:pt x="384" y="183"/>
                  </a:lnTo>
                  <a:lnTo>
                    <a:pt x="383" y="185"/>
                  </a:lnTo>
                  <a:lnTo>
                    <a:pt x="384" y="185"/>
                  </a:lnTo>
                  <a:lnTo>
                    <a:pt x="388" y="186"/>
                  </a:lnTo>
                  <a:lnTo>
                    <a:pt x="388" y="185"/>
                  </a:lnTo>
                  <a:lnTo>
                    <a:pt x="389" y="186"/>
                  </a:lnTo>
                  <a:lnTo>
                    <a:pt x="391" y="188"/>
                  </a:lnTo>
                  <a:lnTo>
                    <a:pt x="392" y="188"/>
                  </a:lnTo>
                  <a:lnTo>
                    <a:pt x="391" y="189"/>
                  </a:lnTo>
                  <a:lnTo>
                    <a:pt x="396" y="189"/>
                  </a:lnTo>
                  <a:lnTo>
                    <a:pt x="396" y="190"/>
                  </a:lnTo>
                  <a:lnTo>
                    <a:pt x="397" y="192"/>
                  </a:lnTo>
                  <a:lnTo>
                    <a:pt x="400" y="192"/>
                  </a:lnTo>
                  <a:lnTo>
                    <a:pt x="401" y="194"/>
                  </a:lnTo>
                  <a:lnTo>
                    <a:pt x="401" y="195"/>
                  </a:lnTo>
                  <a:lnTo>
                    <a:pt x="402" y="195"/>
                  </a:lnTo>
                  <a:lnTo>
                    <a:pt x="402" y="197"/>
                  </a:lnTo>
                  <a:lnTo>
                    <a:pt x="403" y="198"/>
                  </a:lnTo>
                  <a:lnTo>
                    <a:pt x="403" y="201"/>
                  </a:lnTo>
                  <a:lnTo>
                    <a:pt x="404" y="202"/>
                  </a:lnTo>
                  <a:lnTo>
                    <a:pt x="403" y="202"/>
                  </a:lnTo>
                  <a:lnTo>
                    <a:pt x="403" y="203"/>
                  </a:lnTo>
                  <a:lnTo>
                    <a:pt x="402" y="204"/>
                  </a:lnTo>
                  <a:lnTo>
                    <a:pt x="402" y="208"/>
                  </a:lnTo>
                  <a:lnTo>
                    <a:pt x="401" y="209"/>
                  </a:lnTo>
                  <a:lnTo>
                    <a:pt x="402" y="209"/>
                  </a:lnTo>
                  <a:lnTo>
                    <a:pt x="401" y="210"/>
                  </a:lnTo>
                  <a:lnTo>
                    <a:pt x="401" y="213"/>
                  </a:lnTo>
                  <a:lnTo>
                    <a:pt x="402" y="214"/>
                  </a:lnTo>
                  <a:lnTo>
                    <a:pt x="402" y="216"/>
                  </a:lnTo>
                  <a:lnTo>
                    <a:pt x="401" y="216"/>
                  </a:lnTo>
                  <a:lnTo>
                    <a:pt x="400" y="217"/>
                  </a:lnTo>
                  <a:lnTo>
                    <a:pt x="398" y="217"/>
                  </a:lnTo>
                  <a:lnTo>
                    <a:pt x="398" y="225"/>
                  </a:lnTo>
                  <a:lnTo>
                    <a:pt x="397" y="225"/>
                  </a:lnTo>
                  <a:lnTo>
                    <a:pt x="398" y="226"/>
                  </a:lnTo>
                  <a:lnTo>
                    <a:pt x="398" y="229"/>
                  </a:lnTo>
                  <a:lnTo>
                    <a:pt x="400" y="232"/>
                  </a:lnTo>
                  <a:lnTo>
                    <a:pt x="398" y="232"/>
                  </a:lnTo>
                  <a:lnTo>
                    <a:pt x="400" y="233"/>
                  </a:lnTo>
                  <a:lnTo>
                    <a:pt x="401" y="233"/>
                  </a:lnTo>
                  <a:lnTo>
                    <a:pt x="401" y="235"/>
                  </a:lnTo>
                  <a:lnTo>
                    <a:pt x="402" y="235"/>
                  </a:lnTo>
                  <a:lnTo>
                    <a:pt x="403" y="237"/>
                  </a:lnTo>
                  <a:lnTo>
                    <a:pt x="403" y="238"/>
                  </a:lnTo>
                  <a:lnTo>
                    <a:pt x="404" y="241"/>
                  </a:lnTo>
                  <a:lnTo>
                    <a:pt x="404" y="244"/>
                  </a:lnTo>
                  <a:lnTo>
                    <a:pt x="403" y="244"/>
                  </a:lnTo>
                  <a:lnTo>
                    <a:pt x="403" y="245"/>
                  </a:lnTo>
                  <a:lnTo>
                    <a:pt x="402" y="246"/>
                  </a:lnTo>
                  <a:lnTo>
                    <a:pt x="402" y="248"/>
                  </a:lnTo>
                  <a:lnTo>
                    <a:pt x="403" y="248"/>
                  </a:lnTo>
                  <a:lnTo>
                    <a:pt x="404" y="250"/>
                  </a:lnTo>
                  <a:lnTo>
                    <a:pt x="407" y="254"/>
                  </a:lnTo>
                  <a:lnTo>
                    <a:pt x="408" y="256"/>
                  </a:lnTo>
                  <a:lnTo>
                    <a:pt x="410" y="257"/>
                  </a:lnTo>
                  <a:lnTo>
                    <a:pt x="412" y="259"/>
                  </a:lnTo>
                  <a:lnTo>
                    <a:pt x="413" y="259"/>
                  </a:lnTo>
                  <a:lnTo>
                    <a:pt x="412" y="260"/>
                  </a:lnTo>
                  <a:lnTo>
                    <a:pt x="412" y="262"/>
                  </a:lnTo>
                  <a:lnTo>
                    <a:pt x="413" y="264"/>
                  </a:lnTo>
                  <a:lnTo>
                    <a:pt x="414" y="265"/>
                  </a:lnTo>
                  <a:lnTo>
                    <a:pt x="414" y="269"/>
                  </a:lnTo>
                  <a:lnTo>
                    <a:pt x="415" y="269"/>
                  </a:lnTo>
                  <a:lnTo>
                    <a:pt x="415" y="270"/>
                  </a:lnTo>
                  <a:lnTo>
                    <a:pt x="416" y="270"/>
                  </a:lnTo>
                  <a:lnTo>
                    <a:pt x="416" y="274"/>
                  </a:lnTo>
                  <a:lnTo>
                    <a:pt x="420" y="276"/>
                  </a:lnTo>
                  <a:lnTo>
                    <a:pt x="423" y="277"/>
                  </a:lnTo>
                  <a:lnTo>
                    <a:pt x="423" y="280"/>
                  </a:lnTo>
                  <a:lnTo>
                    <a:pt x="420" y="280"/>
                  </a:lnTo>
                  <a:lnTo>
                    <a:pt x="420" y="281"/>
                  </a:lnTo>
                  <a:lnTo>
                    <a:pt x="419" y="280"/>
                  </a:lnTo>
                  <a:lnTo>
                    <a:pt x="417" y="280"/>
                  </a:lnTo>
                  <a:lnTo>
                    <a:pt x="416" y="281"/>
                  </a:lnTo>
                  <a:lnTo>
                    <a:pt x="416" y="284"/>
                  </a:lnTo>
                  <a:lnTo>
                    <a:pt x="419" y="284"/>
                  </a:lnTo>
                  <a:lnTo>
                    <a:pt x="417" y="286"/>
                  </a:lnTo>
                  <a:lnTo>
                    <a:pt x="420" y="288"/>
                  </a:lnTo>
                  <a:lnTo>
                    <a:pt x="421" y="288"/>
                  </a:lnTo>
                  <a:lnTo>
                    <a:pt x="421" y="291"/>
                  </a:lnTo>
                  <a:lnTo>
                    <a:pt x="422" y="294"/>
                  </a:lnTo>
                  <a:lnTo>
                    <a:pt x="421" y="295"/>
                  </a:lnTo>
                  <a:lnTo>
                    <a:pt x="421" y="299"/>
                  </a:lnTo>
                  <a:lnTo>
                    <a:pt x="422" y="300"/>
                  </a:lnTo>
                  <a:lnTo>
                    <a:pt x="421" y="300"/>
                  </a:lnTo>
                  <a:lnTo>
                    <a:pt x="421" y="301"/>
                  </a:lnTo>
                  <a:lnTo>
                    <a:pt x="417" y="302"/>
                  </a:lnTo>
                  <a:lnTo>
                    <a:pt x="417" y="306"/>
                  </a:lnTo>
                  <a:lnTo>
                    <a:pt x="416" y="308"/>
                  </a:lnTo>
                  <a:lnTo>
                    <a:pt x="415" y="309"/>
                  </a:lnTo>
                  <a:lnTo>
                    <a:pt x="406" y="309"/>
                  </a:lnTo>
                  <a:lnTo>
                    <a:pt x="403" y="312"/>
                  </a:lnTo>
                  <a:lnTo>
                    <a:pt x="403" y="314"/>
                  </a:lnTo>
                  <a:lnTo>
                    <a:pt x="402" y="314"/>
                  </a:lnTo>
                  <a:lnTo>
                    <a:pt x="400" y="318"/>
                  </a:lnTo>
                  <a:lnTo>
                    <a:pt x="396" y="321"/>
                  </a:lnTo>
                  <a:lnTo>
                    <a:pt x="394" y="323"/>
                  </a:lnTo>
                  <a:lnTo>
                    <a:pt x="384" y="333"/>
                  </a:lnTo>
                  <a:lnTo>
                    <a:pt x="379" y="338"/>
                  </a:lnTo>
                  <a:lnTo>
                    <a:pt x="375" y="345"/>
                  </a:lnTo>
                  <a:lnTo>
                    <a:pt x="373" y="346"/>
                  </a:lnTo>
                  <a:lnTo>
                    <a:pt x="373" y="348"/>
                  </a:lnTo>
                  <a:lnTo>
                    <a:pt x="371" y="350"/>
                  </a:lnTo>
                  <a:lnTo>
                    <a:pt x="369" y="355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5" y="360"/>
                  </a:lnTo>
                  <a:lnTo>
                    <a:pt x="361" y="363"/>
                  </a:lnTo>
                  <a:lnTo>
                    <a:pt x="360" y="366"/>
                  </a:lnTo>
                  <a:lnTo>
                    <a:pt x="361" y="368"/>
                  </a:lnTo>
                  <a:lnTo>
                    <a:pt x="361" y="373"/>
                  </a:lnTo>
                  <a:lnTo>
                    <a:pt x="364" y="375"/>
                  </a:lnTo>
                  <a:lnTo>
                    <a:pt x="364" y="385"/>
                  </a:lnTo>
                  <a:lnTo>
                    <a:pt x="363" y="387"/>
                  </a:lnTo>
                  <a:lnTo>
                    <a:pt x="363" y="389"/>
                  </a:lnTo>
                  <a:lnTo>
                    <a:pt x="361" y="389"/>
                  </a:lnTo>
                  <a:lnTo>
                    <a:pt x="363" y="391"/>
                  </a:lnTo>
                  <a:lnTo>
                    <a:pt x="363" y="389"/>
                  </a:lnTo>
                  <a:lnTo>
                    <a:pt x="364" y="389"/>
                  </a:lnTo>
                  <a:lnTo>
                    <a:pt x="366" y="392"/>
                  </a:lnTo>
                  <a:lnTo>
                    <a:pt x="366" y="393"/>
                  </a:lnTo>
                  <a:lnTo>
                    <a:pt x="369" y="394"/>
                  </a:lnTo>
                  <a:lnTo>
                    <a:pt x="369" y="398"/>
                  </a:lnTo>
                  <a:lnTo>
                    <a:pt x="370" y="399"/>
                  </a:lnTo>
                  <a:lnTo>
                    <a:pt x="370" y="400"/>
                  </a:lnTo>
                  <a:lnTo>
                    <a:pt x="369" y="400"/>
                  </a:lnTo>
                  <a:lnTo>
                    <a:pt x="367" y="399"/>
                  </a:lnTo>
                  <a:lnTo>
                    <a:pt x="366" y="399"/>
                  </a:lnTo>
                  <a:lnTo>
                    <a:pt x="365" y="398"/>
                  </a:lnTo>
                  <a:lnTo>
                    <a:pt x="365" y="397"/>
                  </a:lnTo>
                  <a:lnTo>
                    <a:pt x="364" y="398"/>
                  </a:lnTo>
                  <a:lnTo>
                    <a:pt x="360" y="398"/>
                  </a:lnTo>
                  <a:lnTo>
                    <a:pt x="357" y="394"/>
                  </a:lnTo>
                  <a:lnTo>
                    <a:pt x="355" y="395"/>
                  </a:lnTo>
                  <a:lnTo>
                    <a:pt x="354" y="394"/>
                  </a:lnTo>
                  <a:lnTo>
                    <a:pt x="350" y="394"/>
                  </a:lnTo>
                  <a:lnTo>
                    <a:pt x="347" y="392"/>
                  </a:lnTo>
                  <a:lnTo>
                    <a:pt x="345" y="392"/>
                  </a:lnTo>
                  <a:lnTo>
                    <a:pt x="342" y="391"/>
                  </a:lnTo>
                  <a:lnTo>
                    <a:pt x="342" y="389"/>
                  </a:lnTo>
                  <a:lnTo>
                    <a:pt x="340" y="389"/>
                  </a:lnTo>
                  <a:lnTo>
                    <a:pt x="339" y="388"/>
                  </a:lnTo>
                  <a:lnTo>
                    <a:pt x="338" y="388"/>
                  </a:lnTo>
                  <a:lnTo>
                    <a:pt x="335" y="387"/>
                  </a:lnTo>
                  <a:lnTo>
                    <a:pt x="334" y="387"/>
                  </a:lnTo>
                  <a:lnTo>
                    <a:pt x="333" y="385"/>
                  </a:lnTo>
                  <a:lnTo>
                    <a:pt x="333" y="382"/>
                  </a:lnTo>
                  <a:lnTo>
                    <a:pt x="332" y="380"/>
                  </a:lnTo>
                  <a:lnTo>
                    <a:pt x="330" y="379"/>
                  </a:lnTo>
                  <a:lnTo>
                    <a:pt x="328" y="377"/>
                  </a:lnTo>
                  <a:lnTo>
                    <a:pt x="327" y="376"/>
                  </a:lnTo>
                  <a:lnTo>
                    <a:pt x="324" y="376"/>
                  </a:lnTo>
                  <a:lnTo>
                    <a:pt x="323" y="377"/>
                  </a:lnTo>
                  <a:lnTo>
                    <a:pt x="322" y="377"/>
                  </a:lnTo>
                  <a:lnTo>
                    <a:pt x="321" y="375"/>
                  </a:lnTo>
                  <a:lnTo>
                    <a:pt x="320" y="374"/>
                  </a:lnTo>
                  <a:lnTo>
                    <a:pt x="319" y="374"/>
                  </a:lnTo>
                  <a:lnTo>
                    <a:pt x="317" y="373"/>
                  </a:lnTo>
                  <a:lnTo>
                    <a:pt x="313" y="373"/>
                  </a:lnTo>
                  <a:lnTo>
                    <a:pt x="311" y="374"/>
                  </a:lnTo>
                  <a:lnTo>
                    <a:pt x="311" y="373"/>
                  </a:lnTo>
                  <a:lnTo>
                    <a:pt x="310" y="374"/>
                  </a:lnTo>
                  <a:lnTo>
                    <a:pt x="309" y="374"/>
                  </a:lnTo>
                  <a:lnTo>
                    <a:pt x="305" y="373"/>
                  </a:lnTo>
                  <a:lnTo>
                    <a:pt x="303" y="372"/>
                  </a:lnTo>
                  <a:lnTo>
                    <a:pt x="301" y="372"/>
                  </a:lnTo>
                  <a:lnTo>
                    <a:pt x="299" y="374"/>
                  </a:lnTo>
                  <a:lnTo>
                    <a:pt x="297" y="374"/>
                  </a:lnTo>
                  <a:lnTo>
                    <a:pt x="297" y="373"/>
                  </a:lnTo>
                  <a:lnTo>
                    <a:pt x="294" y="373"/>
                  </a:lnTo>
                  <a:lnTo>
                    <a:pt x="294" y="374"/>
                  </a:lnTo>
                  <a:lnTo>
                    <a:pt x="292" y="374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5" y="376"/>
                  </a:lnTo>
                  <a:lnTo>
                    <a:pt x="294" y="377"/>
                  </a:lnTo>
                  <a:lnTo>
                    <a:pt x="291" y="377"/>
                  </a:lnTo>
                  <a:lnTo>
                    <a:pt x="291" y="379"/>
                  </a:lnTo>
                  <a:lnTo>
                    <a:pt x="289" y="381"/>
                  </a:lnTo>
                  <a:lnTo>
                    <a:pt x="286" y="381"/>
                  </a:lnTo>
                  <a:lnTo>
                    <a:pt x="285" y="380"/>
                  </a:lnTo>
                  <a:lnTo>
                    <a:pt x="283" y="380"/>
                  </a:lnTo>
                  <a:lnTo>
                    <a:pt x="283" y="379"/>
                  </a:lnTo>
                  <a:lnTo>
                    <a:pt x="282" y="379"/>
                  </a:lnTo>
                  <a:lnTo>
                    <a:pt x="278" y="374"/>
                  </a:lnTo>
                  <a:lnTo>
                    <a:pt x="274" y="374"/>
                  </a:lnTo>
                  <a:lnTo>
                    <a:pt x="274" y="375"/>
                  </a:lnTo>
                  <a:lnTo>
                    <a:pt x="273" y="375"/>
                  </a:lnTo>
                  <a:lnTo>
                    <a:pt x="273" y="376"/>
                  </a:lnTo>
                  <a:lnTo>
                    <a:pt x="271" y="376"/>
                  </a:lnTo>
                  <a:lnTo>
                    <a:pt x="267" y="374"/>
                  </a:lnTo>
                  <a:lnTo>
                    <a:pt x="266" y="374"/>
                  </a:lnTo>
                  <a:lnTo>
                    <a:pt x="266" y="375"/>
                  </a:lnTo>
                  <a:lnTo>
                    <a:pt x="261" y="375"/>
                  </a:lnTo>
                  <a:lnTo>
                    <a:pt x="261" y="379"/>
                  </a:lnTo>
                  <a:lnTo>
                    <a:pt x="257" y="379"/>
                  </a:lnTo>
                  <a:lnTo>
                    <a:pt x="255" y="380"/>
                  </a:lnTo>
                  <a:lnTo>
                    <a:pt x="254" y="380"/>
                  </a:lnTo>
                  <a:lnTo>
                    <a:pt x="254" y="381"/>
                  </a:lnTo>
                  <a:lnTo>
                    <a:pt x="253" y="382"/>
                  </a:lnTo>
                  <a:lnTo>
                    <a:pt x="253" y="383"/>
                  </a:lnTo>
                  <a:lnTo>
                    <a:pt x="252" y="385"/>
                  </a:lnTo>
                  <a:lnTo>
                    <a:pt x="252" y="388"/>
                  </a:lnTo>
                  <a:lnTo>
                    <a:pt x="251" y="389"/>
                  </a:lnTo>
                  <a:lnTo>
                    <a:pt x="247" y="386"/>
                  </a:lnTo>
                  <a:lnTo>
                    <a:pt x="243" y="386"/>
                  </a:lnTo>
                  <a:lnTo>
                    <a:pt x="243" y="387"/>
                  </a:lnTo>
                  <a:lnTo>
                    <a:pt x="242" y="388"/>
                  </a:lnTo>
                  <a:lnTo>
                    <a:pt x="240" y="388"/>
                  </a:lnTo>
                  <a:lnTo>
                    <a:pt x="239" y="387"/>
                  </a:lnTo>
                  <a:lnTo>
                    <a:pt x="239" y="386"/>
                  </a:lnTo>
                  <a:lnTo>
                    <a:pt x="240" y="383"/>
                  </a:lnTo>
                  <a:lnTo>
                    <a:pt x="241" y="383"/>
                  </a:lnTo>
                  <a:lnTo>
                    <a:pt x="241" y="382"/>
                  </a:lnTo>
                  <a:lnTo>
                    <a:pt x="240" y="382"/>
                  </a:lnTo>
                  <a:lnTo>
                    <a:pt x="240" y="376"/>
                  </a:lnTo>
                  <a:lnTo>
                    <a:pt x="239" y="375"/>
                  </a:lnTo>
                  <a:lnTo>
                    <a:pt x="239" y="374"/>
                  </a:lnTo>
                  <a:lnTo>
                    <a:pt x="237" y="375"/>
                  </a:lnTo>
                  <a:lnTo>
                    <a:pt x="235" y="375"/>
                  </a:lnTo>
                  <a:lnTo>
                    <a:pt x="233" y="374"/>
                  </a:lnTo>
                  <a:lnTo>
                    <a:pt x="233" y="372"/>
                  </a:lnTo>
                  <a:lnTo>
                    <a:pt x="230" y="372"/>
                  </a:lnTo>
                  <a:lnTo>
                    <a:pt x="230" y="370"/>
                  </a:lnTo>
                  <a:lnTo>
                    <a:pt x="228" y="366"/>
                  </a:lnTo>
                  <a:lnTo>
                    <a:pt x="228" y="363"/>
                  </a:lnTo>
                  <a:lnTo>
                    <a:pt x="227" y="363"/>
                  </a:lnTo>
                  <a:lnTo>
                    <a:pt x="226" y="362"/>
                  </a:lnTo>
                  <a:lnTo>
                    <a:pt x="226" y="361"/>
                  </a:lnTo>
                  <a:lnTo>
                    <a:pt x="221" y="366"/>
                  </a:lnTo>
                  <a:lnTo>
                    <a:pt x="221" y="367"/>
                  </a:lnTo>
                  <a:lnTo>
                    <a:pt x="216" y="367"/>
                  </a:lnTo>
                  <a:lnTo>
                    <a:pt x="216" y="368"/>
                  </a:lnTo>
                  <a:lnTo>
                    <a:pt x="215" y="370"/>
                  </a:lnTo>
                  <a:lnTo>
                    <a:pt x="216" y="372"/>
                  </a:lnTo>
                  <a:lnTo>
                    <a:pt x="215" y="372"/>
                  </a:lnTo>
                  <a:lnTo>
                    <a:pt x="215" y="373"/>
                  </a:lnTo>
                  <a:lnTo>
                    <a:pt x="212" y="375"/>
                  </a:lnTo>
                  <a:lnTo>
                    <a:pt x="210" y="375"/>
                  </a:lnTo>
                  <a:lnTo>
                    <a:pt x="210" y="374"/>
                  </a:lnTo>
                  <a:lnTo>
                    <a:pt x="209" y="374"/>
                  </a:lnTo>
                  <a:lnTo>
                    <a:pt x="207" y="375"/>
                  </a:lnTo>
                  <a:lnTo>
                    <a:pt x="205" y="375"/>
                  </a:lnTo>
                  <a:lnTo>
                    <a:pt x="205" y="372"/>
                  </a:lnTo>
                  <a:lnTo>
                    <a:pt x="204" y="370"/>
                  </a:lnTo>
                  <a:lnTo>
                    <a:pt x="204" y="369"/>
                  </a:lnTo>
                  <a:lnTo>
                    <a:pt x="205" y="368"/>
                  </a:lnTo>
                  <a:lnTo>
                    <a:pt x="204" y="368"/>
                  </a:lnTo>
                  <a:lnTo>
                    <a:pt x="199" y="367"/>
                  </a:lnTo>
                  <a:lnTo>
                    <a:pt x="199" y="361"/>
                  </a:lnTo>
                  <a:lnTo>
                    <a:pt x="198" y="361"/>
                  </a:lnTo>
                  <a:lnTo>
                    <a:pt x="198" y="357"/>
                  </a:lnTo>
                  <a:lnTo>
                    <a:pt x="197" y="356"/>
                  </a:lnTo>
                  <a:lnTo>
                    <a:pt x="196" y="356"/>
                  </a:lnTo>
                  <a:lnTo>
                    <a:pt x="196" y="357"/>
                  </a:lnTo>
                  <a:lnTo>
                    <a:pt x="195" y="357"/>
                  </a:lnTo>
                  <a:lnTo>
                    <a:pt x="195" y="356"/>
                  </a:lnTo>
                  <a:lnTo>
                    <a:pt x="193" y="356"/>
                  </a:lnTo>
                  <a:lnTo>
                    <a:pt x="193" y="355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90" y="352"/>
                  </a:lnTo>
                  <a:lnTo>
                    <a:pt x="189" y="350"/>
                  </a:lnTo>
                  <a:lnTo>
                    <a:pt x="189" y="346"/>
                  </a:lnTo>
                  <a:lnTo>
                    <a:pt x="190" y="345"/>
                  </a:lnTo>
                  <a:lnTo>
                    <a:pt x="189" y="344"/>
                  </a:lnTo>
                  <a:lnTo>
                    <a:pt x="189" y="343"/>
                  </a:lnTo>
                  <a:lnTo>
                    <a:pt x="187" y="342"/>
                  </a:lnTo>
                  <a:lnTo>
                    <a:pt x="187" y="340"/>
                  </a:lnTo>
                  <a:lnTo>
                    <a:pt x="186" y="342"/>
                  </a:lnTo>
                  <a:lnTo>
                    <a:pt x="185" y="342"/>
                  </a:lnTo>
                  <a:lnTo>
                    <a:pt x="181" y="340"/>
                  </a:lnTo>
                  <a:lnTo>
                    <a:pt x="180" y="339"/>
                  </a:lnTo>
                  <a:lnTo>
                    <a:pt x="178" y="339"/>
                  </a:lnTo>
                  <a:lnTo>
                    <a:pt x="178" y="340"/>
                  </a:lnTo>
                  <a:lnTo>
                    <a:pt x="179" y="340"/>
                  </a:lnTo>
                  <a:lnTo>
                    <a:pt x="178" y="342"/>
                  </a:lnTo>
                  <a:lnTo>
                    <a:pt x="177" y="342"/>
                  </a:lnTo>
                  <a:lnTo>
                    <a:pt x="176" y="340"/>
                  </a:lnTo>
                  <a:lnTo>
                    <a:pt x="176" y="339"/>
                  </a:lnTo>
                  <a:lnTo>
                    <a:pt x="174" y="338"/>
                  </a:lnTo>
                  <a:lnTo>
                    <a:pt x="173" y="338"/>
                  </a:lnTo>
                  <a:lnTo>
                    <a:pt x="172" y="337"/>
                  </a:lnTo>
                  <a:lnTo>
                    <a:pt x="171" y="337"/>
                  </a:lnTo>
                  <a:lnTo>
                    <a:pt x="168" y="336"/>
                  </a:lnTo>
                  <a:lnTo>
                    <a:pt x="168" y="334"/>
                  </a:lnTo>
                  <a:lnTo>
                    <a:pt x="166" y="332"/>
                  </a:lnTo>
                  <a:lnTo>
                    <a:pt x="165" y="332"/>
                  </a:lnTo>
                  <a:lnTo>
                    <a:pt x="165" y="333"/>
                  </a:lnTo>
                  <a:lnTo>
                    <a:pt x="166" y="333"/>
                  </a:lnTo>
                  <a:lnTo>
                    <a:pt x="166" y="334"/>
                  </a:lnTo>
                  <a:lnTo>
                    <a:pt x="165" y="336"/>
                  </a:lnTo>
                  <a:lnTo>
                    <a:pt x="162" y="336"/>
                  </a:lnTo>
                  <a:lnTo>
                    <a:pt x="161" y="337"/>
                  </a:lnTo>
                  <a:lnTo>
                    <a:pt x="158" y="337"/>
                  </a:lnTo>
                  <a:lnTo>
                    <a:pt x="154" y="333"/>
                  </a:lnTo>
                  <a:lnTo>
                    <a:pt x="154" y="331"/>
                  </a:lnTo>
                  <a:lnTo>
                    <a:pt x="153" y="331"/>
                  </a:lnTo>
                  <a:lnTo>
                    <a:pt x="153" y="329"/>
                  </a:lnTo>
                  <a:lnTo>
                    <a:pt x="149" y="329"/>
                  </a:lnTo>
                  <a:lnTo>
                    <a:pt x="147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3" y="323"/>
                  </a:lnTo>
                  <a:lnTo>
                    <a:pt x="153" y="321"/>
                  </a:lnTo>
                  <a:lnTo>
                    <a:pt x="154" y="321"/>
                  </a:lnTo>
                  <a:lnTo>
                    <a:pt x="153" y="320"/>
                  </a:lnTo>
                  <a:lnTo>
                    <a:pt x="153" y="315"/>
                  </a:lnTo>
                  <a:lnTo>
                    <a:pt x="152" y="314"/>
                  </a:lnTo>
                  <a:lnTo>
                    <a:pt x="150" y="314"/>
                  </a:lnTo>
                  <a:lnTo>
                    <a:pt x="150" y="315"/>
                  </a:lnTo>
                  <a:lnTo>
                    <a:pt x="149" y="318"/>
                  </a:lnTo>
                  <a:lnTo>
                    <a:pt x="142" y="318"/>
                  </a:lnTo>
                  <a:lnTo>
                    <a:pt x="141" y="319"/>
                  </a:lnTo>
                  <a:lnTo>
                    <a:pt x="140" y="319"/>
                  </a:lnTo>
                  <a:lnTo>
                    <a:pt x="140" y="318"/>
                  </a:lnTo>
                  <a:lnTo>
                    <a:pt x="137" y="318"/>
                  </a:lnTo>
                  <a:lnTo>
                    <a:pt x="137" y="319"/>
                  </a:lnTo>
                  <a:lnTo>
                    <a:pt x="136" y="318"/>
                  </a:lnTo>
                  <a:lnTo>
                    <a:pt x="136" y="314"/>
                  </a:lnTo>
                  <a:lnTo>
                    <a:pt x="133" y="314"/>
                  </a:lnTo>
                  <a:lnTo>
                    <a:pt x="131" y="313"/>
                  </a:lnTo>
                  <a:lnTo>
                    <a:pt x="130" y="313"/>
                  </a:lnTo>
                  <a:lnTo>
                    <a:pt x="130" y="311"/>
                  </a:lnTo>
                  <a:lnTo>
                    <a:pt x="127" y="311"/>
                  </a:lnTo>
                  <a:lnTo>
                    <a:pt x="127" y="309"/>
                  </a:lnTo>
                  <a:lnTo>
                    <a:pt x="125" y="309"/>
                  </a:lnTo>
                  <a:lnTo>
                    <a:pt x="122" y="308"/>
                  </a:lnTo>
                  <a:lnTo>
                    <a:pt x="121" y="308"/>
                  </a:lnTo>
                  <a:lnTo>
                    <a:pt x="119" y="307"/>
                  </a:lnTo>
                  <a:lnTo>
                    <a:pt x="116" y="307"/>
                  </a:lnTo>
                  <a:lnTo>
                    <a:pt x="117" y="308"/>
                  </a:lnTo>
                  <a:lnTo>
                    <a:pt x="118" y="311"/>
                  </a:lnTo>
                  <a:lnTo>
                    <a:pt x="118" y="313"/>
                  </a:lnTo>
                  <a:lnTo>
                    <a:pt x="119" y="314"/>
                  </a:lnTo>
                  <a:lnTo>
                    <a:pt x="119" y="315"/>
                  </a:lnTo>
                  <a:lnTo>
                    <a:pt x="121" y="315"/>
                  </a:lnTo>
                  <a:lnTo>
                    <a:pt x="122" y="317"/>
                  </a:lnTo>
                  <a:lnTo>
                    <a:pt x="122" y="319"/>
                  </a:lnTo>
                  <a:lnTo>
                    <a:pt x="123" y="320"/>
                  </a:lnTo>
                  <a:lnTo>
                    <a:pt x="123" y="321"/>
                  </a:lnTo>
                  <a:lnTo>
                    <a:pt x="122" y="321"/>
                  </a:lnTo>
                  <a:lnTo>
                    <a:pt x="122" y="320"/>
                  </a:lnTo>
                  <a:lnTo>
                    <a:pt x="121" y="320"/>
                  </a:lnTo>
                  <a:lnTo>
                    <a:pt x="121" y="321"/>
                  </a:lnTo>
                  <a:lnTo>
                    <a:pt x="118" y="321"/>
                  </a:lnTo>
                  <a:lnTo>
                    <a:pt x="117" y="323"/>
                  </a:lnTo>
                  <a:lnTo>
                    <a:pt x="115" y="323"/>
                  </a:lnTo>
                  <a:lnTo>
                    <a:pt x="112" y="325"/>
                  </a:lnTo>
                  <a:lnTo>
                    <a:pt x="112" y="326"/>
                  </a:lnTo>
                  <a:lnTo>
                    <a:pt x="110" y="329"/>
                  </a:lnTo>
                  <a:lnTo>
                    <a:pt x="106" y="329"/>
                  </a:lnTo>
                  <a:lnTo>
                    <a:pt x="104" y="326"/>
                  </a:lnTo>
                  <a:lnTo>
                    <a:pt x="104" y="325"/>
                  </a:lnTo>
                  <a:lnTo>
                    <a:pt x="103" y="323"/>
                  </a:lnTo>
                  <a:lnTo>
                    <a:pt x="103" y="321"/>
                  </a:lnTo>
                  <a:lnTo>
                    <a:pt x="100" y="319"/>
                  </a:lnTo>
                  <a:lnTo>
                    <a:pt x="99" y="317"/>
                  </a:lnTo>
                  <a:lnTo>
                    <a:pt x="98" y="315"/>
                  </a:lnTo>
                  <a:lnTo>
                    <a:pt x="96" y="314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1" y="311"/>
                  </a:lnTo>
                  <a:lnTo>
                    <a:pt x="90" y="308"/>
                  </a:lnTo>
                  <a:lnTo>
                    <a:pt x="89" y="308"/>
                  </a:lnTo>
                  <a:lnTo>
                    <a:pt x="89" y="306"/>
                  </a:lnTo>
                  <a:lnTo>
                    <a:pt x="90" y="306"/>
                  </a:lnTo>
                  <a:lnTo>
                    <a:pt x="90" y="305"/>
                  </a:lnTo>
                  <a:lnTo>
                    <a:pt x="91" y="305"/>
                  </a:lnTo>
                  <a:lnTo>
                    <a:pt x="92" y="303"/>
                  </a:lnTo>
                  <a:lnTo>
                    <a:pt x="92" y="302"/>
                  </a:lnTo>
                  <a:lnTo>
                    <a:pt x="96" y="302"/>
                  </a:lnTo>
                  <a:lnTo>
                    <a:pt x="96" y="301"/>
                  </a:lnTo>
                  <a:lnTo>
                    <a:pt x="97" y="301"/>
                  </a:lnTo>
                  <a:lnTo>
                    <a:pt x="97" y="299"/>
                  </a:lnTo>
                  <a:lnTo>
                    <a:pt x="98" y="297"/>
                  </a:lnTo>
                  <a:lnTo>
                    <a:pt x="98" y="296"/>
                  </a:lnTo>
                  <a:lnTo>
                    <a:pt x="93" y="291"/>
                  </a:lnTo>
                  <a:lnTo>
                    <a:pt x="90" y="291"/>
                  </a:lnTo>
                  <a:lnTo>
                    <a:pt x="89" y="293"/>
                  </a:lnTo>
                  <a:lnTo>
                    <a:pt x="89" y="294"/>
                  </a:lnTo>
                  <a:lnTo>
                    <a:pt x="87" y="294"/>
                  </a:lnTo>
                  <a:lnTo>
                    <a:pt x="85" y="293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4"/>
                  </a:lnTo>
                  <a:lnTo>
                    <a:pt x="80" y="294"/>
                  </a:lnTo>
                  <a:lnTo>
                    <a:pt x="80" y="293"/>
                  </a:lnTo>
                  <a:lnTo>
                    <a:pt x="79" y="291"/>
                  </a:lnTo>
                  <a:lnTo>
                    <a:pt x="79" y="290"/>
                  </a:lnTo>
                  <a:lnTo>
                    <a:pt x="78" y="290"/>
                  </a:lnTo>
                  <a:lnTo>
                    <a:pt x="78" y="289"/>
                  </a:lnTo>
                  <a:lnTo>
                    <a:pt x="75" y="290"/>
                  </a:lnTo>
                  <a:lnTo>
                    <a:pt x="73" y="290"/>
                  </a:lnTo>
                  <a:lnTo>
                    <a:pt x="72" y="287"/>
                  </a:lnTo>
                  <a:lnTo>
                    <a:pt x="71" y="286"/>
                  </a:lnTo>
                  <a:lnTo>
                    <a:pt x="67" y="287"/>
                  </a:lnTo>
                  <a:lnTo>
                    <a:pt x="66" y="287"/>
                  </a:lnTo>
                  <a:lnTo>
                    <a:pt x="66" y="286"/>
                  </a:lnTo>
                  <a:lnTo>
                    <a:pt x="65" y="286"/>
                  </a:lnTo>
                  <a:lnTo>
                    <a:pt x="56" y="282"/>
                  </a:lnTo>
                  <a:lnTo>
                    <a:pt x="55" y="282"/>
                  </a:lnTo>
                  <a:lnTo>
                    <a:pt x="54" y="283"/>
                  </a:lnTo>
                  <a:lnTo>
                    <a:pt x="54" y="284"/>
                  </a:lnTo>
                  <a:lnTo>
                    <a:pt x="53" y="284"/>
                  </a:lnTo>
                  <a:lnTo>
                    <a:pt x="53" y="280"/>
                  </a:lnTo>
                  <a:lnTo>
                    <a:pt x="50" y="280"/>
                  </a:lnTo>
                  <a:lnTo>
                    <a:pt x="50" y="278"/>
                  </a:lnTo>
                  <a:lnTo>
                    <a:pt x="49" y="278"/>
                  </a:lnTo>
                  <a:lnTo>
                    <a:pt x="49" y="276"/>
                  </a:lnTo>
                  <a:lnTo>
                    <a:pt x="48" y="275"/>
                  </a:lnTo>
                  <a:lnTo>
                    <a:pt x="49" y="274"/>
                  </a:lnTo>
                  <a:lnTo>
                    <a:pt x="49" y="272"/>
                  </a:lnTo>
                  <a:lnTo>
                    <a:pt x="47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3" y="269"/>
                  </a:lnTo>
                  <a:lnTo>
                    <a:pt x="43" y="270"/>
                  </a:lnTo>
                  <a:lnTo>
                    <a:pt x="42" y="270"/>
                  </a:lnTo>
                  <a:lnTo>
                    <a:pt x="41" y="269"/>
                  </a:lnTo>
                  <a:lnTo>
                    <a:pt x="38" y="269"/>
                  </a:lnTo>
                  <a:lnTo>
                    <a:pt x="38" y="268"/>
                  </a:lnTo>
                  <a:lnTo>
                    <a:pt x="37" y="268"/>
                  </a:lnTo>
                  <a:lnTo>
                    <a:pt x="37" y="269"/>
                  </a:lnTo>
                  <a:lnTo>
                    <a:pt x="36" y="269"/>
                  </a:lnTo>
                  <a:lnTo>
                    <a:pt x="36" y="270"/>
                  </a:lnTo>
                  <a:lnTo>
                    <a:pt x="37" y="271"/>
                  </a:lnTo>
                  <a:lnTo>
                    <a:pt x="37" y="278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32" y="275"/>
                  </a:lnTo>
                  <a:lnTo>
                    <a:pt x="34" y="269"/>
                  </a:lnTo>
                  <a:lnTo>
                    <a:pt x="36" y="264"/>
                  </a:lnTo>
                  <a:lnTo>
                    <a:pt x="36" y="262"/>
                  </a:lnTo>
                  <a:lnTo>
                    <a:pt x="37" y="262"/>
                  </a:lnTo>
                  <a:lnTo>
                    <a:pt x="37" y="256"/>
                  </a:lnTo>
                  <a:lnTo>
                    <a:pt x="38" y="254"/>
                  </a:lnTo>
                  <a:lnTo>
                    <a:pt x="38" y="250"/>
                  </a:lnTo>
                  <a:lnTo>
                    <a:pt x="36" y="247"/>
                  </a:lnTo>
                  <a:lnTo>
                    <a:pt x="36" y="239"/>
                  </a:lnTo>
                  <a:lnTo>
                    <a:pt x="35" y="238"/>
                  </a:lnTo>
                  <a:lnTo>
                    <a:pt x="34" y="238"/>
                  </a:lnTo>
                  <a:lnTo>
                    <a:pt x="32" y="237"/>
                  </a:lnTo>
                  <a:lnTo>
                    <a:pt x="31" y="237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7" y="234"/>
                  </a:lnTo>
                  <a:lnTo>
                    <a:pt x="25" y="233"/>
                  </a:lnTo>
                  <a:lnTo>
                    <a:pt x="25" y="231"/>
                  </a:lnTo>
                  <a:lnTo>
                    <a:pt x="27" y="229"/>
                  </a:lnTo>
                  <a:lnTo>
                    <a:pt x="27" y="223"/>
                  </a:lnTo>
                  <a:lnTo>
                    <a:pt x="24" y="221"/>
                  </a:lnTo>
                  <a:lnTo>
                    <a:pt x="23" y="221"/>
                  </a:lnTo>
                  <a:lnTo>
                    <a:pt x="23" y="217"/>
                  </a:lnTo>
                  <a:lnTo>
                    <a:pt x="21" y="215"/>
                  </a:lnTo>
                  <a:lnTo>
                    <a:pt x="21" y="211"/>
                  </a:lnTo>
                  <a:lnTo>
                    <a:pt x="24" y="208"/>
                  </a:lnTo>
                  <a:lnTo>
                    <a:pt x="24" y="207"/>
                  </a:lnTo>
                  <a:lnTo>
                    <a:pt x="25" y="205"/>
                  </a:lnTo>
                  <a:lnTo>
                    <a:pt x="25" y="201"/>
                  </a:lnTo>
                  <a:lnTo>
                    <a:pt x="27" y="200"/>
                  </a:lnTo>
                  <a:lnTo>
                    <a:pt x="27" y="197"/>
                  </a:lnTo>
                  <a:lnTo>
                    <a:pt x="28" y="196"/>
                  </a:lnTo>
                  <a:lnTo>
                    <a:pt x="24" y="192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4" y="183"/>
                  </a:lnTo>
                  <a:lnTo>
                    <a:pt x="23" y="183"/>
                  </a:lnTo>
                  <a:lnTo>
                    <a:pt x="22" y="182"/>
                  </a:lnTo>
                  <a:lnTo>
                    <a:pt x="21" y="182"/>
                  </a:lnTo>
                  <a:lnTo>
                    <a:pt x="21" y="180"/>
                  </a:lnTo>
                  <a:lnTo>
                    <a:pt x="19" y="178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22" y="168"/>
                  </a:lnTo>
                  <a:lnTo>
                    <a:pt x="22" y="164"/>
                  </a:lnTo>
                  <a:lnTo>
                    <a:pt x="23" y="161"/>
                  </a:lnTo>
                  <a:lnTo>
                    <a:pt x="19" y="158"/>
                  </a:lnTo>
                  <a:lnTo>
                    <a:pt x="16" y="157"/>
                  </a:lnTo>
                  <a:lnTo>
                    <a:pt x="15" y="154"/>
                  </a:lnTo>
                  <a:lnTo>
                    <a:pt x="13" y="154"/>
                  </a:lnTo>
                  <a:lnTo>
                    <a:pt x="12" y="151"/>
                  </a:lnTo>
                  <a:lnTo>
                    <a:pt x="7" y="147"/>
                  </a:lnTo>
                  <a:lnTo>
                    <a:pt x="5" y="145"/>
                  </a:lnTo>
                  <a:lnTo>
                    <a:pt x="3" y="145"/>
                  </a:lnTo>
                  <a:lnTo>
                    <a:pt x="0" y="142"/>
                  </a:lnTo>
                  <a:lnTo>
                    <a:pt x="2" y="141"/>
                  </a:lnTo>
                  <a:lnTo>
                    <a:pt x="3" y="141"/>
                  </a:lnTo>
                  <a:lnTo>
                    <a:pt x="3" y="139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4" y="133"/>
                  </a:lnTo>
                  <a:lnTo>
                    <a:pt x="9" y="130"/>
                  </a:lnTo>
                  <a:lnTo>
                    <a:pt x="10" y="128"/>
                  </a:lnTo>
                  <a:lnTo>
                    <a:pt x="11" y="127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1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3" y="117"/>
                  </a:lnTo>
                  <a:lnTo>
                    <a:pt x="13" y="116"/>
                  </a:lnTo>
                  <a:lnTo>
                    <a:pt x="15" y="115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0" y="99"/>
                  </a:lnTo>
                  <a:lnTo>
                    <a:pt x="10" y="98"/>
                  </a:lnTo>
                  <a:lnTo>
                    <a:pt x="9" y="96"/>
                  </a:lnTo>
                  <a:lnTo>
                    <a:pt x="9" y="90"/>
                  </a:lnTo>
                  <a:lnTo>
                    <a:pt x="7" y="87"/>
                  </a:lnTo>
                  <a:lnTo>
                    <a:pt x="6" y="86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9" y="81"/>
                  </a:lnTo>
                  <a:lnTo>
                    <a:pt x="7" y="80"/>
                  </a:lnTo>
                  <a:lnTo>
                    <a:pt x="10" y="80"/>
                  </a:lnTo>
                  <a:lnTo>
                    <a:pt x="10" y="81"/>
                  </a:lnTo>
                  <a:lnTo>
                    <a:pt x="11" y="81"/>
                  </a:lnTo>
                  <a:lnTo>
                    <a:pt x="12" y="82"/>
                  </a:lnTo>
                  <a:lnTo>
                    <a:pt x="12" y="84"/>
                  </a:lnTo>
                  <a:lnTo>
                    <a:pt x="15" y="84"/>
                  </a:lnTo>
                  <a:lnTo>
                    <a:pt x="17" y="85"/>
                  </a:lnTo>
                  <a:lnTo>
                    <a:pt x="18" y="85"/>
                  </a:lnTo>
                  <a:lnTo>
                    <a:pt x="18" y="86"/>
                  </a:lnTo>
                  <a:lnTo>
                    <a:pt x="21" y="88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19" y="85"/>
                  </a:lnTo>
                  <a:lnTo>
                    <a:pt x="18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22" y="78"/>
                  </a:lnTo>
                  <a:lnTo>
                    <a:pt x="22" y="73"/>
                  </a:lnTo>
                  <a:lnTo>
                    <a:pt x="21" y="74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5" y="71"/>
                  </a:lnTo>
                  <a:lnTo>
                    <a:pt x="13" y="69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11" y="69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4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7" y="67"/>
                  </a:lnTo>
                  <a:lnTo>
                    <a:pt x="12" y="67"/>
                  </a:lnTo>
                  <a:lnTo>
                    <a:pt x="15" y="66"/>
                  </a:lnTo>
                  <a:lnTo>
                    <a:pt x="17" y="63"/>
                  </a:lnTo>
                  <a:lnTo>
                    <a:pt x="29" y="59"/>
                  </a:lnTo>
                  <a:lnTo>
                    <a:pt x="38" y="56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4" y="43"/>
                  </a:lnTo>
                  <a:lnTo>
                    <a:pt x="81" y="42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84" y="43"/>
                  </a:lnTo>
                  <a:lnTo>
                    <a:pt x="87" y="42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39"/>
                  </a:lnTo>
                  <a:lnTo>
                    <a:pt x="87" y="39"/>
                  </a:lnTo>
                  <a:lnTo>
                    <a:pt x="90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94" y="35"/>
                  </a:lnTo>
                  <a:lnTo>
                    <a:pt x="93" y="34"/>
                  </a:lnTo>
                  <a:lnTo>
                    <a:pt x="92" y="35"/>
                  </a:lnTo>
                  <a:lnTo>
                    <a:pt x="93" y="32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9" y="28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9" y="24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12" y="19"/>
                  </a:lnTo>
                  <a:lnTo>
                    <a:pt x="116" y="18"/>
                  </a:lnTo>
                  <a:lnTo>
                    <a:pt x="118" y="18"/>
                  </a:lnTo>
                  <a:lnTo>
                    <a:pt x="119" y="17"/>
                  </a:lnTo>
                  <a:lnTo>
                    <a:pt x="124" y="13"/>
                  </a:lnTo>
                  <a:lnTo>
                    <a:pt x="136" y="7"/>
                  </a:lnTo>
                  <a:lnTo>
                    <a:pt x="153" y="4"/>
                  </a:lnTo>
                  <a:lnTo>
                    <a:pt x="160" y="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0" name="Freeform 23"/>
            <p:cNvSpPr>
              <a:spLocks noEditPoints="1"/>
            </p:cNvSpPr>
            <p:nvPr/>
          </p:nvSpPr>
          <p:spPr bwMode="auto">
            <a:xfrm>
              <a:off x="3040477" y="3903653"/>
              <a:ext cx="257175" cy="307974"/>
            </a:xfrm>
            <a:custGeom>
              <a:avLst/>
              <a:gdLst/>
              <a:ahLst/>
              <a:cxnLst>
                <a:cxn ang="0">
                  <a:pos x="22" y="154"/>
                </a:cxn>
                <a:cxn ang="0">
                  <a:pos x="32" y="153"/>
                </a:cxn>
                <a:cxn ang="0">
                  <a:pos x="25" y="162"/>
                </a:cxn>
                <a:cxn ang="0">
                  <a:pos x="7" y="158"/>
                </a:cxn>
                <a:cxn ang="0">
                  <a:pos x="60" y="148"/>
                </a:cxn>
                <a:cxn ang="0">
                  <a:pos x="65" y="29"/>
                </a:cxn>
                <a:cxn ang="0">
                  <a:pos x="62" y="31"/>
                </a:cxn>
                <a:cxn ang="0">
                  <a:pos x="65" y="24"/>
                </a:cxn>
                <a:cxn ang="0">
                  <a:pos x="86" y="12"/>
                </a:cxn>
                <a:cxn ang="0">
                  <a:pos x="81" y="11"/>
                </a:cxn>
                <a:cxn ang="0">
                  <a:pos x="150" y="16"/>
                </a:cxn>
                <a:cxn ang="0">
                  <a:pos x="158" y="22"/>
                </a:cxn>
                <a:cxn ang="0">
                  <a:pos x="161" y="44"/>
                </a:cxn>
                <a:cxn ang="0">
                  <a:pos x="144" y="65"/>
                </a:cxn>
                <a:cxn ang="0">
                  <a:pos x="143" y="78"/>
                </a:cxn>
                <a:cxn ang="0">
                  <a:pos x="155" y="93"/>
                </a:cxn>
                <a:cxn ang="0">
                  <a:pos x="143" y="102"/>
                </a:cxn>
                <a:cxn ang="0">
                  <a:pos x="146" y="110"/>
                </a:cxn>
                <a:cxn ang="0">
                  <a:pos x="135" y="117"/>
                </a:cxn>
                <a:cxn ang="0">
                  <a:pos x="125" y="119"/>
                </a:cxn>
                <a:cxn ang="0">
                  <a:pos x="118" y="119"/>
                </a:cxn>
                <a:cxn ang="0">
                  <a:pos x="110" y="128"/>
                </a:cxn>
                <a:cxn ang="0">
                  <a:pos x="118" y="141"/>
                </a:cxn>
                <a:cxn ang="0">
                  <a:pos x="115" y="165"/>
                </a:cxn>
                <a:cxn ang="0">
                  <a:pos x="109" y="174"/>
                </a:cxn>
                <a:cxn ang="0">
                  <a:pos x="112" y="179"/>
                </a:cxn>
                <a:cxn ang="0">
                  <a:pos x="111" y="191"/>
                </a:cxn>
                <a:cxn ang="0">
                  <a:pos x="99" y="190"/>
                </a:cxn>
                <a:cxn ang="0">
                  <a:pos x="100" y="179"/>
                </a:cxn>
                <a:cxn ang="0">
                  <a:pos x="103" y="166"/>
                </a:cxn>
                <a:cxn ang="0">
                  <a:pos x="92" y="158"/>
                </a:cxn>
                <a:cxn ang="0">
                  <a:pos x="75" y="155"/>
                </a:cxn>
                <a:cxn ang="0">
                  <a:pos x="69" y="147"/>
                </a:cxn>
                <a:cxn ang="0">
                  <a:pos x="60" y="143"/>
                </a:cxn>
                <a:cxn ang="0">
                  <a:pos x="43" y="147"/>
                </a:cxn>
                <a:cxn ang="0">
                  <a:pos x="38" y="149"/>
                </a:cxn>
                <a:cxn ang="0">
                  <a:pos x="25" y="147"/>
                </a:cxn>
                <a:cxn ang="0">
                  <a:pos x="9" y="147"/>
                </a:cxn>
                <a:cxn ang="0">
                  <a:pos x="5" y="140"/>
                </a:cxn>
                <a:cxn ang="0">
                  <a:pos x="23" y="140"/>
                </a:cxn>
                <a:cxn ang="0">
                  <a:pos x="40" y="143"/>
                </a:cxn>
                <a:cxn ang="0">
                  <a:pos x="36" y="135"/>
                </a:cxn>
                <a:cxn ang="0">
                  <a:pos x="23" y="133"/>
                </a:cxn>
                <a:cxn ang="0">
                  <a:pos x="15" y="128"/>
                </a:cxn>
                <a:cxn ang="0">
                  <a:pos x="34" y="130"/>
                </a:cxn>
                <a:cxn ang="0">
                  <a:pos x="23" y="123"/>
                </a:cxn>
                <a:cxn ang="0">
                  <a:pos x="29" y="116"/>
                </a:cxn>
                <a:cxn ang="0">
                  <a:pos x="44" y="93"/>
                </a:cxn>
                <a:cxn ang="0">
                  <a:pos x="57" y="49"/>
                </a:cxn>
                <a:cxn ang="0">
                  <a:pos x="69" y="44"/>
                </a:cxn>
                <a:cxn ang="0">
                  <a:pos x="88" y="24"/>
                </a:cxn>
                <a:cxn ang="0">
                  <a:pos x="99" y="17"/>
                </a:cxn>
                <a:cxn ang="0">
                  <a:pos x="133" y="8"/>
                </a:cxn>
                <a:cxn ang="0">
                  <a:pos x="109" y="6"/>
                </a:cxn>
                <a:cxn ang="0">
                  <a:pos x="121" y="4"/>
                </a:cxn>
                <a:cxn ang="0">
                  <a:pos x="121" y="4"/>
                </a:cxn>
              </a:cxnLst>
              <a:rect l="0" t="0" r="r" b="b"/>
              <a:pathLst>
                <a:path w="162" h="194">
                  <a:moveTo>
                    <a:pt x="7" y="149"/>
                  </a:moveTo>
                  <a:lnTo>
                    <a:pt x="9" y="149"/>
                  </a:lnTo>
                  <a:lnTo>
                    <a:pt x="11" y="151"/>
                  </a:lnTo>
                  <a:lnTo>
                    <a:pt x="16" y="152"/>
                  </a:lnTo>
                  <a:lnTo>
                    <a:pt x="17" y="153"/>
                  </a:lnTo>
                  <a:lnTo>
                    <a:pt x="19" y="153"/>
                  </a:lnTo>
                  <a:lnTo>
                    <a:pt x="20" y="154"/>
                  </a:lnTo>
                  <a:lnTo>
                    <a:pt x="22" y="154"/>
                  </a:lnTo>
                  <a:lnTo>
                    <a:pt x="25" y="152"/>
                  </a:lnTo>
                  <a:lnTo>
                    <a:pt x="26" y="152"/>
                  </a:lnTo>
                  <a:lnTo>
                    <a:pt x="26" y="149"/>
                  </a:lnTo>
                  <a:lnTo>
                    <a:pt x="29" y="149"/>
                  </a:lnTo>
                  <a:lnTo>
                    <a:pt x="30" y="151"/>
                  </a:lnTo>
                  <a:lnTo>
                    <a:pt x="30" y="152"/>
                  </a:lnTo>
                  <a:lnTo>
                    <a:pt x="32" y="152"/>
                  </a:lnTo>
                  <a:lnTo>
                    <a:pt x="32" y="153"/>
                  </a:lnTo>
                  <a:lnTo>
                    <a:pt x="35" y="153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4"/>
                  </a:lnTo>
                  <a:lnTo>
                    <a:pt x="36" y="154"/>
                  </a:lnTo>
                  <a:lnTo>
                    <a:pt x="35" y="156"/>
                  </a:lnTo>
                  <a:lnTo>
                    <a:pt x="32" y="159"/>
                  </a:lnTo>
                  <a:lnTo>
                    <a:pt x="25" y="162"/>
                  </a:lnTo>
                  <a:lnTo>
                    <a:pt x="24" y="162"/>
                  </a:lnTo>
                  <a:lnTo>
                    <a:pt x="19" y="164"/>
                  </a:lnTo>
                  <a:lnTo>
                    <a:pt x="19" y="162"/>
                  </a:lnTo>
                  <a:lnTo>
                    <a:pt x="18" y="162"/>
                  </a:lnTo>
                  <a:lnTo>
                    <a:pt x="18" y="160"/>
                  </a:lnTo>
                  <a:lnTo>
                    <a:pt x="17" y="159"/>
                  </a:lnTo>
                  <a:lnTo>
                    <a:pt x="12" y="158"/>
                  </a:lnTo>
                  <a:lnTo>
                    <a:pt x="7" y="158"/>
                  </a:lnTo>
                  <a:lnTo>
                    <a:pt x="6" y="159"/>
                  </a:lnTo>
                  <a:lnTo>
                    <a:pt x="7" y="160"/>
                  </a:lnTo>
                  <a:lnTo>
                    <a:pt x="6" y="161"/>
                  </a:lnTo>
                  <a:lnTo>
                    <a:pt x="4" y="161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7" y="149"/>
                  </a:lnTo>
                  <a:close/>
                  <a:moveTo>
                    <a:pt x="60" y="148"/>
                  </a:moveTo>
                  <a:lnTo>
                    <a:pt x="61" y="148"/>
                  </a:lnTo>
                  <a:lnTo>
                    <a:pt x="62" y="149"/>
                  </a:lnTo>
                  <a:lnTo>
                    <a:pt x="60" y="149"/>
                  </a:lnTo>
                  <a:lnTo>
                    <a:pt x="60" y="148"/>
                  </a:lnTo>
                  <a:close/>
                  <a:moveTo>
                    <a:pt x="63" y="26"/>
                  </a:moveTo>
                  <a:lnTo>
                    <a:pt x="65" y="26"/>
                  </a:lnTo>
                  <a:lnTo>
                    <a:pt x="66" y="27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0" y="41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60" y="32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3" y="26"/>
                  </a:lnTo>
                  <a:close/>
                  <a:moveTo>
                    <a:pt x="72" y="18"/>
                  </a:moveTo>
                  <a:lnTo>
                    <a:pt x="73" y="18"/>
                  </a:lnTo>
                  <a:lnTo>
                    <a:pt x="73" y="19"/>
                  </a:lnTo>
                  <a:lnTo>
                    <a:pt x="72" y="19"/>
                  </a:lnTo>
                  <a:lnTo>
                    <a:pt x="66" y="25"/>
                  </a:lnTo>
                  <a:lnTo>
                    <a:pt x="65" y="24"/>
                  </a:lnTo>
                  <a:lnTo>
                    <a:pt x="69" y="19"/>
                  </a:lnTo>
                  <a:lnTo>
                    <a:pt x="72" y="18"/>
                  </a:lnTo>
                  <a:close/>
                  <a:moveTo>
                    <a:pt x="94" y="8"/>
                  </a:moveTo>
                  <a:lnTo>
                    <a:pt x="93" y="10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86" y="12"/>
                  </a:lnTo>
                  <a:lnTo>
                    <a:pt x="85" y="12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8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1" y="11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94" y="8"/>
                  </a:lnTo>
                  <a:close/>
                  <a:moveTo>
                    <a:pt x="143" y="7"/>
                  </a:moveTo>
                  <a:lnTo>
                    <a:pt x="147" y="8"/>
                  </a:lnTo>
                  <a:lnTo>
                    <a:pt x="148" y="8"/>
                  </a:lnTo>
                  <a:lnTo>
                    <a:pt x="149" y="10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2" y="17"/>
                  </a:lnTo>
                  <a:lnTo>
                    <a:pt x="154" y="17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6" y="19"/>
                  </a:lnTo>
                  <a:lnTo>
                    <a:pt x="158" y="18"/>
                  </a:lnTo>
                  <a:lnTo>
                    <a:pt x="158" y="22"/>
                  </a:lnTo>
                  <a:lnTo>
                    <a:pt x="159" y="22"/>
                  </a:lnTo>
                  <a:lnTo>
                    <a:pt x="162" y="23"/>
                  </a:lnTo>
                  <a:lnTo>
                    <a:pt x="162" y="27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2" y="42"/>
                  </a:lnTo>
                  <a:lnTo>
                    <a:pt x="161" y="44"/>
                  </a:lnTo>
                  <a:lnTo>
                    <a:pt x="158" y="50"/>
                  </a:lnTo>
                  <a:lnTo>
                    <a:pt x="158" y="51"/>
                  </a:lnTo>
                  <a:lnTo>
                    <a:pt x="156" y="53"/>
                  </a:lnTo>
                  <a:lnTo>
                    <a:pt x="156" y="65"/>
                  </a:lnTo>
                  <a:lnTo>
                    <a:pt x="155" y="66"/>
                  </a:lnTo>
                  <a:lnTo>
                    <a:pt x="150" y="66"/>
                  </a:lnTo>
                  <a:lnTo>
                    <a:pt x="148" y="65"/>
                  </a:lnTo>
                  <a:lnTo>
                    <a:pt x="144" y="65"/>
                  </a:lnTo>
                  <a:lnTo>
                    <a:pt x="143" y="66"/>
                  </a:lnTo>
                  <a:lnTo>
                    <a:pt x="142" y="66"/>
                  </a:lnTo>
                  <a:lnTo>
                    <a:pt x="142" y="69"/>
                  </a:lnTo>
                  <a:lnTo>
                    <a:pt x="143" y="70"/>
                  </a:lnTo>
                  <a:lnTo>
                    <a:pt x="141" y="72"/>
                  </a:lnTo>
                  <a:lnTo>
                    <a:pt x="141" y="76"/>
                  </a:lnTo>
                  <a:lnTo>
                    <a:pt x="142" y="78"/>
                  </a:lnTo>
                  <a:lnTo>
                    <a:pt x="143" y="78"/>
                  </a:lnTo>
                  <a:lnTo>
                    <a:pt x="147" y="79"/>
                  </a:lnTo>
                  <a:lnTo>
                    <a:pt x="153" y="79"/>
                  </a:lnTo>
                  <a:lnTo>
                    <a:pt x="153" y="78"/>
                  </a:lnTo>
                  <a:lnTo>
                    <a:pt x="155" y="82"/>
                  </a:lnTo>
                  <a:lnTo>
                    <a:pt x="156" y="84"/>
                  </a:lnTo>
                  <a:lnTo>
                    <a:pt x="156" y="86"/>
                  </a:lnTo>
                  <a:lnTo>
                    <a:pt x="155" y="88"/>
                  </a:lnTo>
                  <a:lnTo>
                    <a:pt x="155" y="93"/>
                  </a:lnTo>
                  <a:lnTo>
                    <a:pt x="154" y="94"/>
                  </a:lnTo>
                  <a:lnTo>
                    <a:pt x="153" y="94"/>
                  </a:lnTo>
                  <a:lnTo>
                    <a:pt x="152" y="97"/>
                  </a:lnTo>
                  <a:lnTo>
                    <a:pt x="149" y="98"/>
                  </a:lnTo>
                  <a:lnTo>
                    <a:pt x="148" y="99"/>
                  </a:lnTo>
                  <a:lnTo>
                    <a:pt x="148" y="100"/>
                  </a:lnTo>
                  <a:lnTo>
                    <a:pt x="147" y="102"/>
                  </a:lnTo>
                  <a:lnTo>
                    <a:pt x="143" y="102"/>
                  </a:lnTo>
                  <a:lnTo>
                    <a:pt x="143" y="103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1" y="105"/>
                  </a:lnTo>
                  <a:lnTo>
                    <a:pt x="141" y="108"/>
                  </a:lnTo>
                  <a:lnTo>
                    <a:pt x="142" y="108"/>
                  </a:lnTo>
                  <a:lnTo>
                    <a:pt x="144" y="109"/>
                  </a:lnTo>
                  <a:lnTo>
                    <a:pt x="146" y="110"/>
                  </a:lnTo>
                  <a:lnTo>
                    <a:pt x="146" y="111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5"/>
                  </a:lnTo>
                  <a:lnTo>
                    <a:pt x="143" y="116"/>
                  </a:lnTo>
                  <a:lnTo>
                    <a:pt x="138" y="116"/>
                  </a:lnTo>
                  <a:lnTo>
                    <a:pt x="135" y="117"/>
                  </a:lnTo>
                  <a:lnTo>
                    <a:pt x="133" y="119"/>
                  </a:lnTo>
                  <a:lnTo>
                    <a:pt x="131" y="119"/>
                  </a:lnTo>
                  <a:lnTo>
                    <a:pt x="128" y="118"/>
                  </a:lnTo>
                  <a:lnTo>
                    <a:pt x="129" y="121"/>
                  </a:lnTo>
                  <a:lnTo>
                    <a:pt x="128" y="121"/>
                  </a:lnTo>
                  <a:lnTo>
                    <a:pt x="127" y="122"/>
                  </a:lnTo>
                  <a:lnTo>
                    <a:pt x="127" y="121"/>
                  </a:lnTo>
                  <a:lnTo>
                    <a:pt x="125" y="119"/>
                  </a:lnTo>
                  <a:lnTo>
                    <a:pt x="124" y="119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18" y="117"/>
                  </a:lnTo>
                  <a:lnTo>
                    <a:pt x="117" y="116"/>
                  </a:lnTo>
                  <a:lnTo>
                    <a:pt x="116" y="117"/>
                  </a:lnTo>
                  <a:lnTo>
                    <a:pt x="117" y="117"/>
                  </a:lnTo>
                  <a:lnTo>
                    <a:pt x="118" y="119"/>
                  </a:lnTo>
                  <a:lnTo>
                    <a:pt x="113" y="119"/>
                  </a:lnTo>
                  <a:lnTo>
                    <a:pt x="112" y="121"/>
                  </a:lnTo>
                  <a:lnTo>
                    <a:pt x="110" y="121"/>
                  </a:lnTo>
                  <a:lnTo>
                    <a:pt x="109" y="122"/>
                  </a:lnTo>
                  <a:lnTo>
                    <a:pt x="111" y="124"/>
                  </a:lnTo>
                  <a:lnTo>
                    <a:pt x="111" y="125"/>
                  </a:lnTo>
                  <a:lnTo>
                    <a:pt x="110" y="127"/>
                  </a:lnTo>
                  <a:lnTo>
                    <a:pt x="110" y="128"/>
                  </a:lnTo>
                  <a:lnTo>
                    <a:pt x="111" y="128"/>
                  </a:lnTo>
                  <a:lnTo>
                    <a:pt x="112" y="129"/>
                  </a:lnTo>
                  <a:lnTo>
                    <a:pt x="113" y="129"/>
                  </a:lnTo>
                  <a:lnTo>
                    <a:pt x="112" y="131"/>
                  </a:lnTo>
                  <a:lnTo>
                    <a:pt x="113" y="133"/>
                  </a:lnTo>
                  <a:lnTo>
                    <a:pt x="116" y="134"/>
                  </a:lnTo>
                  <a:lnTo>
                    <a:pt x="116" y="136"/>
                  </a:lnTo>
                  <a:lnTo>
                    <a:pt x="118" y="141"/>
                  </a:lnTo>
                  <a:lnTo>
                    <a:pt x="121" y="142"/>
                  </a:lnTo>
                  <a:lnTo>
                    <a:pt x="121" y="154"/>
                  </a:lnTo>
                  <a:lnTo>
                    <a:pt x="119" y="154"/>
                  </a:lnTo>
                  <a:lnTo>
                    <a:pt x="118" y="155"/>
                  </a:lnTo>
                  <a:lnTo>
                    <a:pt x="116" y="159"/>
                  </a:lnTo>
                  <a:lnTo>
                    <a:pt x="116" y="160"/>
                  </a:lnTo>
                  <a:lnTo>
                    <a:pt x="115" y="161"/>
                  </a:lnTo>
                  <a:lnTo>
                    <a:pt x="115" y="165"/>
                  </a:lnTo>
                  <a:lnTo>
                    <a:pt x="116" y="166"/>
                  </a:lnTo>
                  <a:lnTo>
                    <a:pt x="118" y="165"/>
                  </a:lnTo>
                  <a:lnTo>
                    <a:pt x="117" y="166"/>
                  </a:lnTo>
                  <a:lnTo>
                    <a:pt x="118" y="167"/>
                  </a:lnTo>
                  <a:lnTo>
                    <a:pt x="116" y="168"/>
                  </a:lnTo>
                  <a:lnTo>
                    <a:pt x="111" y="172"/>
                  </a:lnTo>
                  <a:lnTo>
                    <a:pt x="110" y="174"/>
                  </a:lnTo>
                  <a:lnTo>
                    <a:pt x="109" y="174"/>
                  </a:lnTo>
                  <a:lnTo>
                    <a:pt x="107" y="173"/>
                  </a:lnTo>
                  <a:lnTo>
                    <a:pt x="106" y="174"/>
                  </a:lnTo>
                  <a:lnTo>
                    <a:pt x="106" y="179"/>
                  </a:lnTo>
                  <a:lnTo>
                    <a:pt x="107" y="179"/>
                  </a:lnTo>
                  <a:lnTo>
                    <a:pt x="109" y="178"/>
                  </a:lnTo>
                  <a:lnTo>
                    <a:pt x="110" y="178"/>
                  </a:lnTo>
                  <a:lnTo>
                    <a:pt x="111" y="179"/>
                  </a:lnTo>
                  <a:lnTo>
                    <a:pt x="112" y="179"/>
                  </a:lnTo>
                  <a:lnTo>
                    <a:pt x="112" y="182"/>
                  </a:lnTo>
                  <a:lnTo>
                    <a:pt x="113" y="183"/>
                  </a:lnTo>
                  <a:lnTo>
                    <a:pt x="115" y="183"/>
                  </a:lnTo>
                  <a:lnTo>
                    <a:pt x="115" y="186"/>
                  </a:lnTo>
                  <a:lnTo>
                    <a:pt x="113" y="188"/>
                  </a:lnTo>
                  <a:lnTo>
                    <a:pt x="112" y="188"/>
                  </a:lnTo>
                  <a:lnTo>
                    <a:pt x="112" y="190"/>
                  </a:lnTo>
                  <a:lnTo>
                    <a:pt x="111" y="191"/>
                  </a:lnTo>
                  <a:lnTo>
                    <a:pt x="111" y="192"/>
                  </a:lnTo>
                  <a:lnTo>
                    <a:pt x="112" y="192"/>
                  </a:lnTo>
                  <a:lnTo>
                    <a:pt x="112" y="194"/>
                  </a:lnTo>
                  <a:lnTo>
                    <a:pt x="103" y="194"/>
                  </a:lnTo>
                  <a:lnTo>
                    <a:pt x="102" y="192"/>
                  </a:lnTo>
                  <a:lnTo>
                    <a:pt x="100" y="194"/>
                  </a:lnTo>
                  <a:lnTo>
                    <a:pt x="99" y="194"/>
                  </a:lnTo>
                  <a:lnTo>
                    <a:pt x="99" y="190"/>
                  </a:lnTo>
                  <a:lnTo>
                    <a:pt x="98" y="190"/>
                  </a:lnTo>
                  <a:lnTo>
                    <a:pt x="97" y="189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0" y="182"/>
                  </a:lnTo>
                  <a:lnTo>
                    <a:pt x="103" y="179"/>
                  </a:lnTo>
                  <a:lnTo>
                    <a:pt x="100" y="179"/>
                  </a:lnTo>
                  <a:lnTo>
                    <a:pt x="102" y="177"/>
                  </a:lnTo>
                  <a:lnTo>
                    <a:pt x="103" y="176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1"/>
                  </a:lnTo>
                  <a:lnTo>
                    <a:pt x="105" y="171"/>
                  </a:lnTo>
                  <a:lnTo>
                    <a:pt x="105" y="166"/>
                  </a:lnTo>
                  <a:lnTo>
                    <a:pt x="103" y="166"/>
                  </a:lnTo>
                  <a:lnTo>
                    <a:pt x="102" y="165"/>
                  </a:lnTo>
                  <a:lnTo>
                    <a:pt x="97" y="165"/>
                  </a:lnTo>
                  <a:lnTo>
                    <a:pt x="97" y="164"/>
                  </a:lnTo>
                  <a:lnTo>
                    <a:pt x="94" y="162"/>
                  </a:lnTo>
                  <a:lnTo>
                    <a:pt x="93" y="162"/>
                  </a:lnTo>
                  <a:lnTo>
                    <a:pt x="93" y="160"/>
                  </a:lnTo>
                  <a:lnTo>
                    <a:pt x="92" y="159"/>
                  </a:lnTo>
                  <a:lnTo>
                    <a:pt x="92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1" y="159"/>
                  </a:lnTo>
                  <a:lnTo>
                    <a:pt x="80" y="160"/>
                  </a:lnTo>
                  <a:lnTo>
                    <a:pt x="79" y="159"/>
                  </a:lnTo>
                  <a:lnTo>
                    <a:pt x="79" y="156"/>
                  </a:lnTo>
                  <a:lnTo>
                    <a:pt x="75" y="156"/>
                  </a:lnTo>
                  <a:lnTo>
                    <a:pt x="75" y="155"/>
                  </a:lnTo>
                  <a:lnTo>
                    <a:pt x="74" y="154"/>
                  </a:lnTo>
                  <a:lnTo>
                    <a:pt x="74" y="153"/>
                  </a:lnTo>
                  <a:lnTo>
                    <a:pt x="73" y="152"/>
                  </a:lnTo>
                  <a:lnTo>
                    <a:pt x="73" y="146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6"/>
                  </a:lnTo>
                  <a:lnTo>
                    <a:pt x="69" y="147"/>
                  </a:lnTo>
                  <a:lnTo>
                    <a:pt x="69" y="148"/>
                  </a:lnTo>
                  <a:lnTo>
                    <a:pt x="67" y="151"/>
                  </a:lnTo>
                  <a:lnTo>
                    <a:pt x="66" y="151"/>
                  </a:lnTo>
                  <a:lnTo>
                    <a:pt x="65" y="149"/>
                  </a:lnTo>
                  <a:lnTo>
                    <a:pt x="62" y="149"/>
                  </a:lnTo>
                  <a:lnTo>
                    <a:pt x="62" y="145"/>
                  </a:lnTo>
                  <a:lnTo>
                    <a:pt x="61" y="143"/>
                  </a:lnTo>
                  <a:lnTo>
                    <a:pt x="60" y="143"/>
                  </a:lnTo>
                  <a:lnTo>
                    <a:pt x="55" y="148"/>
                  </a:lnTo>
                  <a:lnTo>
                    <a:pt x="54" y="148"/>
                  </a:lnTo>
                  <a:lnTo>
                    <a:pt x="54" y="149"/>
                  </a:lnTo>
                  <a:lnTo>
                    <a:pt x="53" y="148"/>
                  </a:lnTo>
                  <a:lnTo>
                    <a:pt x="50" y="148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3" y="147"/>
                  </a:lnTo>
                  <a:lnTo>
                    <a:pt x="44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6" y="153"/>
                  </a:lnTo>
                  <a:lnTo>
                    <a:pt x="42" y="153"/>
                  </a:lnTo>
                  <a:lnTo>
                    <a:pt x="40" y="152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37" y="148"/>
                  </a:lnTo>
                  <a:lnTo>
                    <a:pt x="37" y="149"/>
                  </a:lnTo>
                  <a:lnTo>
                    <a:pt x="31" y="149"/>
                  </a:lnTo>
                  <a:lnTo>
                    <a:pt x="31" y="148"/>
                  </a:lnTo>
                  <a:lnTo>
                    <a:pt x="29" y="147"/>
                  </a:lnTo>
                  <a:lnTo>
                    <a:pt x="28" y="147"/>
                  </a:lnTo>
                  <a:lnTo>
                    <a:pt x="26" y="146"/>
                  </a:lnTo>
                  <a:lnTo>
                    <a:pt x="25" y="147"/>
                  </a:lnTo>
                  <a:lnTo>
                    <a:pt x="24" y="149"/>
                  </a:lnTo>
                  <a:lnTo>
                    <a:pt x="23" y="151"/>
                  </a:lnTo>
                  <a:lnTo>
                    <a:pt x="20" y="151"/>
                  </a:lnTo>
                  <a:lnTo>
                    <a:pt x="19" y="149"/>
                  </a:lnTo>
                  <a:lnTo>
                    <a:pt x="16" y="148"/>
                  </a:lnTo>
                  <a:lnTo>
                    <a:pt x="15" y="146"/>
                  </a:lnTo>
                  <a:lnTo>
                    <a:pt x="12" y="147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7" y="145"/>
                  </a:lnTo>
                  <a:lnTo>
                    <a:pt x="7" y="143"/>
                  </a:lnTo>
                  <a:lnTo>
                    <a:pt x="6" y="143"/>
                  </a:lnTo>
                  <a:lnTo>
                    <a:pt x="5" y="142"/>
                  </a:lnTo>
                  <a:lnTo>
                    <a:pt x="5" y="141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9" y="136"/>
                  </a:lnTo>
                  <a:lnTo>
                    <a:pt x="20" y="135"/>
                  </a:lnTo>
                  <a:lnTo>
                    <a:pt x="22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4" y="139"/>
                  </a:lnTo>
                  <a:lnTo>
                    <a:pt x="23" y="139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9" y="141"/>
                  </a:lnTo>
                  <a:lnTo>
                    <a:pt x="31" y="143"/>
                  </a:lnTo>
                  <a:lnTo>
                    <a:pt x="31" y="146"/>
                  </a:lnTo>
                  <a:lnTo>
                    <a:pt x="32" y="147"/>
                  </a:lnTo>
                  <a:lnTo>
                    <a:pt x="40" y="147"/>
                  </a:lnTo>
                  <a:lnTo>
                    <a:pt x="41" y="146"/>
                  </a:lnTo>
                  <a:lnTo>
                    <a:pt x="40" y="143"/>
                  </a:lnTo>
                  <a:lnTo>
                    <a:pt x="40" y="142"/>
                  </a:lnTo>
                  <a:lnTo>
                    <a:pt x="36" y="142"/>
                  </a:lnTo>
                  <a:lnTo>
                    <a:pt x="34" y="141"/>
                  </a:lnTo>
                  <a:lnTo>
                    <a:pt x="31" y="141"/>
                  </a:lnTo>
                  <a:lnTo>
                    <a:pt x="28" y="137"/>
                  </a:lnTo>
                  <a:lnTo>
                    <a:pt x="30" y="136"/>
                  </a:lnTo>
                  <a:lnTo>
                    <a:pt x="36" y="136"/>
                  </a:lnTo>
                  <a:lnTo>
                    <a:pt x="36" y="135"/>
                  </a:lnTo>
                  <a:lnTo>
                    <a:pt x="34" y="135"/>
                  </a:lnTo>
                  <a:lnTo>
                    <a:pt x="32" y="134"/>
                  </a:lnTo>
                  <a:lnTo>
                    <a:pt x="32" y="133"/>
                  </a:lnTo>
                  <a:lnTo>
                    <a:pt x="31" y="134"/>
                  </a:lnTo>
                  <a:lnTo>
                    <a:pt x="30" y="134"/>
                  </a:lnTo>
                  <a:lnTo>
                    <a:pt x="26" y="135"/>
                  </a:lnTo>
                  <a:lnTo>
                    <a:pt x="24" y="134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2" y="131"/>
                  </a:lnTo>
                  <a:lnTo>
                    <a:pt x="20" y="130"/>
                  </a:lnTo>
                  <a:lnTo>
                    <a:pt x="19" y="130"/>
                  </a:lnTo>
                  <a:lnTo>
                    <a:pt x="19" y="129"/>
                  </a:lnTo>
                  <a:lnTo>
                    <a:pt x="18" y="131"/>
                  </a:lnTo>
                  <a:lnTo>
                    <a:pt x="15" y="131"/>
                  </a:lnTo>
                  <a:lnTo>
                    <a:pt x="15" y="128"/>
                  </a:lnTo>
                  <a:lnTo>
                    <a:pt x="16" y="127"/>
                  </a:lnTo>
                  <a:lnTo>
                    <a:pt x="26" y="127"/>
                  </a:lnTo>
                  <a:lnTo>
                    <a:pt x="26" y="128"/>
                  </a:lnTo>
                  <a:lnTo>
                    <a:pt x="29" y="129"/>
                  </a:lnTo>
                  <a:lnTo>
                    <a:pt x="29" y="130"/>
                  </a:lnTo>
                  <a:lnTo>
                    <a:pt x="31" y="131"/>
                  </a:lnTo>
                  <a:lnTo>
                    <a:pt x="34" y="131"/>
                  </a:lnTo>
                  <a:lnTo>
                    <a:pt x="34" y="130"/>
                  </a:lnTo>
                  <a:lnTo>
                    <a:pt x="35" y="130"/>
                  </a:lnTo>
                  <a:lnTo>
                    <a:pt x="34" y="129"/>
                  </a:lnTo>
                  <a:lnTo>
                    <a:pt x="31" y="129"/>
                  </a:lnTo>
                  <a:lnTo>
                    <a:pt x="30" y="128"/>
                  </a:lnTo>
                  <a:lnTo>
                    <a:pt x="30" y="125"/>
                  </a:lnTo>
                  <a:lnTo>
                    <a:pt x="26" y="122"/>
                  </a:lnTo>
                  <a:lnTo>
                    <a:pt x="26" y="123"/>
                  </a:lnTo>
                  <a:lnTo>
                    <a:pt x="23" y="123"/>
                  </a:lnTo>
                  <a:lnTo>
                    <a:pt x="22" y="122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9" y="119"/>
                  </a:lnTo>
                  <a:lnTo>
                    <a:pt x="30" y="121"/>
                  </a:lnTo>
                  <a:lnTo>
                    <a:pt x="31" y="119"/>
                  </a:lnTo>
                  <a:lnTo>
                    <a:pt x="29" y="117"/>
                  </a:lnTo>
                  <a:lnTo>
                    <a:pt x="29" y="116"/>
                  </a:lnTo>
                  <a:lnTo>
                    <a:pt x="30" y="116"/>
                  </a:lnTo>
                  <a:lnTo>
                    <a:pt x="29" y="115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32" y="110"/>
                  </a:lnTo>
                  <a:lnTo>
                    <a:pt x="34" y="109"/>
                  </a:lnTo>
                  <a:lnTo>
                    <a:pt x="40" y="102"/>
                  </a:lnTo>
                  <a:lnTo>
                    <a:pt x="44" y="93"/>
                  </a:lnTo>
                  <a:lnTo>
                    <a:pt x="49" y="86"/>
                  </a:lnTo>
                  <a:lnTo>
                    <a:pt x="51" y="79"/>
                  </a:lnTo>
                  <a:lnTo>
                    <a:pt x="51" y="76"/>
                  </a:lnTo>
                  <a:lnTo>
                    <a:pt x="53" y="74"/>
                  </a:lnTo>
                  <a:lnTo>
                    <a:pt x="55" y="61"/>
                  </a:lnTo>
                  <a:lnTo>
                    <a:pt x="55" y="56"/>
                  </a:lnTo>
                  <a:lnTo>
                    <a:pt x="56" y="54"/>
                  </a:lnTo>
                  <a:lnTo>
                    <a:pt x="57" y="49"/>
                  </a:lnTo>
                  <a:lnTo>
                    <a:pt x="59" y="47"/>
                  </a:lnTo>
                  <a:lnTo>
                    <a:pt x="59" y="42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3" y="47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3" y="43"/>
                  </a:lnTo>
                  <a:lnTo>
                    <a:pt x="81" y="36"/>
                  </a:lnTo>
                  <a:lnTo>
                    <a:pt x="84" y="33"/>
                  </a:lnTo>
                  <a:lnTo>
                    <a:pt x="86" y="33"/>
                  </a:lnTo>
                  <a:lnTo>
                    <a:pt x="87" y="31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91" y="23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3" y="20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8" y="18"/>
                  </a:lnTo>
                  <a:lnTo>
                    <a:pt x="99" y="17"/>
                  </a:lnTo>
                  <a:lnTo>
                    <a:pt x="106" y="14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1" y="11"/>
                  </a:lnTo>
                  <a:lnTo>
                    <a:pt x="124" y="11"/>
                  </a:lnTo>
                  <a:lnTo>
                    <a:pt x="125" y="12"/>
                  </a:lnTo>
                  <a:lnTo>
                    <a:pt x="127" y="11"/>
                  </a:lnTo>
                  <a:lnTo>
                    <a:pt x="133" y="8"/>
                  </a:lnTo>
                  <a:lnTo>
                    <a:pt x="143" y="7"/>
                  </a:lnTo>
                  <a:close/>
                  <a:moveTo>
                    <a:pt x="117" y="7"/>
                  </a:moveTo>
                  <a:lnTo>
                    <a:pt x="118" y="7"/>
                  </a:lnTo>
                  <a:lnTo>
                    <a:pt x="118" y="8"/>
                  </a:lnTo>
                  <a:lnTo>
                    <a:pt x="117" y="7"/>
                  </a:lnTo>
                  <a:close/>
                  <a:moveTo>
                    <a:pt x="98" y="6"/>
                  </a:moveTo>
                  <a:lnTo>
                    <a:pt x="98" y="7"/>
                  </a:lnTo>
                  <a:lnTo>
                    <a:pt x="109" y="6"/>
                  </a:lnTo>
                  <a:lnTo>
                    <a:pt x="110" y="7"/>
                  </a:lnTo>
                  <a:lnTo>
                    <a:pt x="106" y="8"/>
                  </a:lnTo>
                  <a:lnTo>
                    <a:pt x="100" y="8"/>
                  </a:lnTo>
                  <a:lnTo>
                    <a:pt x="98" y="10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8" y="6"/>
                  </a:lnTo>
                  <a:close/>
                  <a:moveTo>
                    <a:pt x="121" y="4"/>
                  </a:moveTo>
                  <a:lnTo>
                    <a:pt x="127" y="4"/>
                  </a:lnTo>
                  <a:lnTo>
                    <a:pt x="127" y="5"/>
                  </a:lnTo>
                  <a:lnTo>
                    <a:pt x="125" y="5"/>
                  </a:lnTo>
                  <a:lnTo>
                    <a:pt x="118" y="7"/>
                  </a:lnTo>
                  <a:lnTo>
                    <a:pt x="117" y="6"/>
                  </a:lnTo>
                  <a:lnTo>
                    <a:pt x="118" y="5"/>
                  </a:lnTo>
                  <a:lnTo>
                    <a:pt x="119" y="5"/>
                  </a:lnTo>
                  <a:lnTo>
                    <a:pt x="121" y="4"/>
                  </a:lnTo>
                  <a:close/>
                  <a:moveTo>
                    <a:pt x="130" y="0"/>
                  </a:moveTo>
                  <a:lnTo>
                    <a:pt x="131" y="0"/>
                  </a:lnTo>
                  <a:lnTo>
                    <a:pt x="134" y="1"/>
                  </a:lnTo>
                  <a:lnTo>
                    <a:pt x="133" y="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" name="Freeform 24"/>
            <p:cNvSpPr>
              <a:spLocks noEditPoints="1"/>
            </p:cNvSpPr>
            <p:nvPr/>
          </p:nvSpPr>
          <p:spPr bwMode="auto">
            <a:xfrm>
              <a:off x="4051715" y="4921238"/>
              <a:ext cx="128588" cy="153988"/>
            </a:xfrm>
            <a:custGeom>
              <a:avLst/>
              <a:gdLst/>
              <a:ahLst/>
              <a:cxnLst>
                <a:cxn ang="0">
                  <a:pos x="3" y="66"/>
                </a:cxn>
                <a:cxn ang="0">
                  <a:pos x="22" y="0"/>
                </a:cxn>
                <a:cxn ang="0">
                  <a:pos x="26" y="3"/>
                </a:cxn>
                <a:cxn ang="0">
                  <a:pos x="28" y="0"/>
                </a:cxn>
                <a:cxn ang="0">
                  <a:pos x="31" y="4"/>
                </a:cxn>
                <a:cxn ang="0">
                  <a:pos x="39" y="10"/>
                </a:cxn>
                <a:cxn ang="0">
                  <a:pos x="45" y="17"/>
                </a:cxn>
                <a:cxn ang="0">
                  <a:pos x="49" y="21"/>
                </a:cxn>
                <a:cxn ang="0">
                  <a:pos x="52" y="23"/>
                </a:cxn>
                <a:cxn ang="0">
                  <a:pos x="56" y="25"/>
                </a:cxn>
                <a:cxn ang="0">
                  <a:pos x="60" y="27"/>
                </a:cxn>
                <a:cxn ang="0">
                  <a:pos x="62" y="24"/>
                </a:cxn>
                <a:cxn ang="0">
                  <a:pos x="64" y="27"/>
                </a:cxn>
                <a:cxn ang="0">
                  <a:pos x="71" y="34"/>
                </a:cxn>
                <a:cxn ang="0">
                  <a:pos x="80" y="37"/>
                </a:cxn>
                <a:cxn ang="0">
                  <a:pos x="77" y="42"/>
                </a:cxn>
                <a:cxn ang="0">
                  <a:pos x="74" y="47"/>
                </a:cxn>
                <a:cxn ang="0">
                  <a:pos x="68" y="45"/>
                </a:cxn>
                <a:cxn ang="0">
                  <a:pos x="66" y="47"/>
                </a:cxn>
                <a:cxn ang="0">
                  <a:pos x="69" y="54"/>
                </a:cxn>
                <a:cxn ang="0">
                  <a:pos x="66" y="58"/>
                </a:cxn>
                <a:cxn ang="0">
                  <a:pos x="60" y="61"/>
                </a:cxn>
                <a:cxn ang="0">
                  <a:pos x="57" y="61"/>
                </a:cxn>
                <a:cxn ang="0">
                  <a:pos x="52" y="52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4" y="65"/>
                </a:cxn>
                <a:cxn ang="0">
                  <a:pos x="37" y="77"/>
                </a:cxn>
                <a:cxn ang="0">
                  <a:pos x="37" y="80"/>
                </a:cxn>
                <a:cxn ang="0">
                  <a:pos x="38" y="88"/>
                </a:cxn>
                <a:cxn ang="0">
                  <a:pos x="38" y="91"/>
                </a:cxn>
                <a:cxn ang="0">
                  <a:pos x="38" y="94"/>
                </a:cxn>
                <a:cxn ang="0">
                  <a:pos x="37" y="95"/>
                </a:cxn>
                <a:cxn ang="0">
                  <a:pos x="32" y="92"/>
                </a:cxn>
                <a:cxn ang="0">
                  <a:pos x="29" y="90"/>
                </a:cxn>
                <a:cxn ang="0">
                  <a:pos x="27" y="82"/>
                </a:cxn>
                <a:cxn ang="0">
                  <a:pos x="24" y="80"/>
                </a:cxn>
                <a:cxn ang="0">
                  <a:pos x="22" y="78"/>
                </a:cxn>
                <a:cxn ang="0">
                  <a:pos x="19" y="72"/>
                </a:cxn>
                <a:cxn ang="0">
                  <a:pos x="14" y="73"/>
                </a:cxn>
                <a:cxn ang="0">
                  <a:pos x="12" y="70"/>
                </a:cxn>
                <a:cxn ang="0">
                  <a:pos x="9" y="67"/>
                </a:cxn>
                <a:cxn ang="0">
                  <a:pos x="7" y="67"/>
                </a:cxn>
                <a:cxn ang="0">
                  <a:pos x="6" y="64"/>
                </a:cxn>
                <a:cxn ang="0">
                  <a:pos x="10" y="66"/>
                </a:cxn>
                <a:cxn ang="0">
                  <a:pos x="10" y="63"/>
                </a:cxn>
                <a:cxn ang="0">
                  <a:pos x="7" y="64"/>
                </a:cxn>
                <a:cxn ang="0">
                  <a:pos x="1" y="64"/>
                </a:cxn>
                <a:cxn ang="0">
                  <a:pos x="0" y="57"/>
                </a:cxn>
                <a:cxn ang="0">
                  <a:pos x="4" y="53"/>
                </a:cxn>
                <a:cxn ang="0">
                  <a:pos x="1" y="45"/>
                </a:cxn>
                <a:cxn ang="0">
                  <a:pos x="0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10" y="18"/>
                </a:cxn>
                <a:cxn ang="0">
                  <a:pos x="15" y="14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5" y="15"/>
                </a:cxn>
                <a:cxn ang="0">
                  <a:pos x="25" y="11"/>
                </a:cxn>
                <a:cxn ang="0">
                  <a:pos x="22" y="5"/>
                </a:cxn>
                <a:cxn ang="0">
                  <a:pos x="20" y="4"/>
                </a:cxn>
                <a:cxn ang="0">
                  <a:pos x="22" y="0"/>
                </a:cxn>
              </a:cxnLst>
              <a:rect l="0" t="0" r="r" b="b"/>
              <a:pathLst>
                <a:path w="81" h="97">
                  <a:moveTo>
                    <a:pt x="2" y="64"/>
                  </a:moveTo>
                  <a:lnTo>
                    <a:pt x="3" y="64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close/>
                  <a:moveTo>
                    <a:pt x="22" y="0"/>
                  </a:moveTo>
                  <a:lnTo>
                    <a:pt x="25" y="0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7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2" y="24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8" y="30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7" y="36"/>
                  </a:lnTo>
                  <a:lnTo>
                    <a:pt x="80" y="37"/>
                  </a:lnTo>
                  <a:lnTo>
                    <a:pt x="81" y="37"/>
                  </a:lnTo>
                  <a:lnTo>
                    <a:pt x="81" y="41"/>
                  </a:lnTo>
                  <a:lnTo>
                    <a:pt x="77" y="42"/>
                  </a:lnTo>
                  <a:lnTo>
                    <a:pt x="75" y="42"/>
                  </a:lnTo>
                  <a:lnTo>
                    <a:pt x="75" y="46"/>
                  </a:lnTo>
                  <a:lnTo>
                    <a:pt x="74" y="47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6"/>
                  </a:lnTo>
                  <a:lnTo>
                    <a:pt x="66" y="46"/>
                  </a:lnTo>
                  <a:lnTo>
                    <a:pt x="66" y="47"/>
                  </a:lnTo>
                  <a:lnTo>
                    <a:pt x="70" y="51"/>
                  </a:lnTo>
                  <a:lnTo>
                    <a:pt x="70" y="53"/>
                  </a:lnTo>
                  <a:lnTo>
                    <a:pt x="69" y="54"/>
                  </a:lnTo>
                  <a:lnTo>
                    <a:pt x="69" y="58"/>
                  </a:lnTo>
                  <a:lnTo>
                    <a:pt x="68" y="57"/>
                  </a:lnTo>
                  <a:lnTo>
                    <a:pt x="66" y="58"/>
                  </a:lnTo>
                  <a:lnTo>
                    <a:pt x="65" y="60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7" y="61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47" y="59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5" y="63"/>
                  </a:lnTo>
                  <a:lnTo>
                    <a:pt x="45" y="64"/>
                  </a:lnTo>
                  <a:lnTo>
                    <a:pt x="44" y="64"/>
                  </a:lnTo>
                  <a:lnTo>
                    <a:pt x="44" y="65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37" y="77"/>
                  </a:lnTo>
                  <a:lnTo>
                    <a:pt x="35" y="78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38" y="88"/>
                  </a:lnTo>
                  <a:lnTo>
                    <a:pt x="39" y="89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8" y="94"/>
                  </a:lnTo>
                  <a:lnTo>
                    <a:pt x="39" y="95"/>
                  </a:lnTo>
                  <a:lnTo>
                    <a:pt x="39" y="97"/>
                  </a:lnTo>
                  <a:lnTo>
                    <a:pt x="37" y="95"/>
                  </a:lnTo>
                  <a:lnTo>
                    <a:pt x="35" y="95"/>
                  </a:lnTo>
                  <a:lnTo>
                    <a:pt x="33" y="94"/>
                  </a:lnTo>
                  <a:lnTo>
                    <a:pt x="32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0" y="76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5" y="72"/>
                  </a:lnTo>
                  <a:lnTo>
                    <a:pt x="15" y="73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7"/>
                  </a:lnTo>
                  <a:lnTo>
                    <a:pt x="9" y="68"/>
                  </a:lnTo>
                  <a:lnTo>
                    <a:pt x="8" y="67"/>
                  </a:lnTo>
                  <a:lnTo>
                    <a:pt x="7" y="67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9" y="63"/>
                  </a:lnTo>
                  <a:lnTo>
                    <a:pt x="7" y="64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2" y="47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" name="Freeform 25"/>
            <p:cNvSpPr>
              <a:spLocks/>
            </p:cNvSpPr>
            <p:nvPr/>
          </p:nvSpPr>
          <p:spPr bwMode="auto">
            <a:xfrm>
              <a:off x="3308765" y="4900601"/>
              <a:ext cx="6350" cy="4763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3" name="Freeform 26"/>
            <p:cNvSpPr>
              <a:spLocks/>
            </p:cNvSpPr>
            <p:nvPr/>
          </p:nvSpPr>
          <p:spPr bwMode="auto">
            <a:xfrm>
              <a:off x="4599403" y="4443402"/>
              <a:ext cx="234950" cy="298449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2" y="12"/>
                </a:cxn>
                <a:cxn ang="0">
                  <a:pos x="66" y="17"/>
                </a:cxn>
                <a:cxn ang="0">
                  <a:pos x="73" y="17"/>
                </a:cxn>
                <a:cxn ang="0">
                  <a:pos x="74" y="21"/>
                </a:cxn>
                <a:cxn ang="0">
                  <a:pos x="78" y="27"/>
                </a:cxn>
                <a:cxn ang="0">
                  <a:pos x="90" y="23"/>
                </a:cxn>
                <a:cxn ang="0">
                  <a:pos x="96" y="33"/>
                </a:cxn>
                <a:cxn ang="0">
                  <a:pos x="104" y="33"/>
                </a:cxn>
                <a:cxn ang="0">
                  <a:pos x="109" y="39"/>
                </a:cxn>
                <a:cxn ang="0">
                  <a:pos x="109" y="46"/>
                </a:cxn>
                <a:cxn ang="0">
                  <a:pos x="108" y="58"/>
                </a:cxn>
                <a:cxn ang="0">
                  <a:pos x="109" y="66"/>
                </a:cxn>
                <a:cxn ang="0">
                  <a:pos x="116" y="72"/>
                </a:cxn>
                <a:cxn ang="0">
                  <a:pos x="121" y="74"/>
                </a:cxn>
                <a:cxn ang="0">
                  <a:pos x="125" y="78"/>
                </a:cxn>
                <a:cxn ang="0">
                  <a:pos x="123" y="86"/>
                </a:cxn>
                <a:cxn ang="0">
                  <a:pos x="125" y="89"/>
                </a:cxn>
                <a:cxn ang="0">
                  <a:pos x="130" y="100"/>
                </a:cxn>
                <a:cxn ang="0">
                  <a:pos x="140" y="106"/>
                </a:cxn>
                <a:cxn ang="0">
                  <a:pos x="141" y="120"/>
                </a:cxn>
                <a:cxn ang="0">
                  <a:pos x="142" y="126"/>
                </a:cxn>
                <a:cxn ang="0">
                  <a:pos x="148" y="129"/>
                </a:cxn>
                <a:cxn ang="0">
                  <a:pos x="135" y="132"/>
                </a:cxn>
                <a:cxn ang="0">
                  <a:pos x="128" y="129"/>
                </a:cxn>
                <a:cxn ang="0">
                  <a:pos x="123" y="129"/>
                </a:cxn>
                <a:cxn ang="0">
                  <a:pos x="114" y="127"/>
                </a:cxn>
                <a:cxn ang="0">
                  <a:pos x="108" y="122"/>
                </a:cxn>
                <a:cxn ang="0">
                  <a:pos x="97" y="133"/>
                </a:cxn>
                <a:cxn ang="0">
                  <a:pos x="98" y="151"/>
                </a:cxn>
                <a:cxn ang="0">
                  <a:pos x="89" y="160"/>
                </a:cxn>
                <a:cxn ang="0">
                  <a:pos x="86" y="169"/>
                </a:cxn>
                <a:cxn ang="0">
                  <a:pos x="80" y="172"/>
                </a:cxn>
                <a:cxn ang="0">
                  <a:pos x="79" y="177"/>
                </a:cxn>
                <a:cxn ang="0">
                  <a:pos x="79" y="182"/>
                </a:cxn>
                <a:cxn ang="0">
                  <a:pos x="67" y="186"/>
                </a:cxn>
                <a:cxn ang="0">
                  <a:pos x="63" y="181"/>
                </a:cxn>
                <a:cxn ang="0">
                  <a:pos x="65" y="169"/>
                </a:cxn>
                <a:cxn ang="0">
                  <a:pos x="63" y="146"/>
                </a:cxn>
                <a:cxn ang="0">
                  <a:pos x="66" y="134"/>
                </a:cxn>
                <a:cxn ang="0">
                  <a:pos x="67" y="122"/>
                </a:cxn>
                <a:cxn ang="0">
                  <a:pos x="63" y="104"/>
                </a:cxn>
                <a:cxn ang="0">
                  <a:pos x="58" y="92"/>
                </a:cxn>
                <a:cxn ang="0">
                  <a:pos x="52" y="86"/>
                </a:cxn>
                <a:cxn ang="0">
                  <a:pos x="47" y="77"/>
                </a:cxn>
                <a:cxn ang="0">
                  <a:pos x="41" y="69"/>
                </a:cxn>
                <a:cxn ang="0">
                  <a:pos x="37" y="64"/>
                </a:cxn>
                <a:cxn ang="0">
                  <a:pos x="32" y="58"/>
                </a:cxn>
                <a:cxn ang="0">
                  <a:pos x="28" y="48"/>
                </a:cxn>
                <a:cxn ang="0">
                  <a:pos x="25" y="41"/>
                </a:cxn>
                <a:cxn ang="0">
                  <a:pos x="23" y="35"/>
                </a:cxn>
                <a:cxn ang="0">
                  <a:pos x="19" y="30"/>
                </a:cxn>
                <a:cxn ang="0">
                  <a:pos x="17" y="26"/>
                </a:cxn>
                <a:cxn ang="0">
                  <a:pos x="16" y="21"/>
                </a:cxn>
                <a:cxn ang="0">
                  <a:pos x="9" y="16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40" y="2"/>
                </a:cxn>
              </a:cxnLst>
              <a:rect l="0" t="0" r="r" b="b"/>
              <a:pathLst>
                <a:path w="148" h="188">
                  <a:moveTo>
                    <a:pt x="41" y="0"/>
                  </a:moveTo>
                  <a:lnTo>
                    <a:pt x="42" y="2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49" y="4"/>
                  </a:lnTo>
                  <a:lnTo>
                    <a:pt x="52" y="5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6" y="11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3" y="17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7" y="18"/>
                  </a:lnTo>
                  <a:lnTo>
                    <a:pt x="69" y="18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7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2" y="23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75" y="21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4"/>
                  </a:lnTo>
                  <a:lnTo>
                    <a:pt x="77" y="27"/>
                  </a:lnTo>
                  <a:lnTo>
                    <a:pt x="78" y="27"/>
                  </a:lnTo>
                  <a:lnTo>
                    <a:pt x="79" y="28"/>
                  </a:lnTo>
                  <a:lnTo>
                    <a:pt x="79" y="24"/>
                  </a:lnTo>
                  <a:lnTo>
                    <a:pt x="80" y="22"/>
                  </a:lnTo>
                  <a:lnTo>
                    <a:pt x="83" y="22"/>
                  </a:lnTo>
                  <a:lnTo>
                    <a:pt x="86" y="23"/>
                  </a:lnTo>
                  <a:lnTo>
                    <a:pt x="90" y="23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93" y="28"/>
                  </a:lnTo>
                  <a:lnTo>
                    <a:pt x="93" y="30"/>
                  </a:lnTo>
                  <a:lnTo>
                    <a:pt x="96" y="33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102" y="36"/>
                  </a:lnTo>
                  <a:lnTo>
                    <a:pt x="103" y="34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4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9" y="39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09" y="42"/>
                  </a:lnTo>
                  <a:lnTo>
                    <a:pt x="109" y="43"/>
                  </a:lnTo>
                  <a:lnTo>
                    <a:pt x="108" y="45"/>
                  </a:lnTo>
                  <a:lnTo>
                    <a:pt x="109" y="46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09" y="49"/>
                  </a:lnTo>
                  <a:lnTo>
                    <a:pt x="109" y="54"/>
                  </a:lnTo>
                  <a:lnTo>
                    <a:pt x="108" y="57"/>
                  </a:lnTo>
                  <a:lnTo>
                    <a:pt x="108" y="58"/>
                  </a:lnTo>
                  <a:lnTo>
                    <a:pt x="106" y="59"/>
                  </a:lnTo>
                  <a:lnTo>
                    <a:pt x="105" y="61"/>
                  </a:lnTo>
                  <a:lnTo>
                    <a:pt x="108" y="66"/>
                  </a:lnTo>
                  <a:lnTo>
                    <a:pt x="108" y="67"/>
                  </a:lnTo>
                  <a:lnTo>
                    <a:pt x="109" y="67"/>
                  </a:lnTo>
                  <a:lnTo>
                    <a:pt x="109" y="66"/>
                  </a:lnTo>
                  <a:lnTo>
                    <a:pt x="110" y="66"/>
                  </a:lnTo>
                  <a:lnTo>
                    <a:pt x="112" y="69"/>
                  </a:lnTo>
                  <a:lnTo>
                    <a:pt x="112" y="70"/>
                  </a:lnTo>
                  <a:lnTo>
                    <a:pt x="114" y="71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6"/>
                  </a:lnTo>
                  <a:lnTo>
                    <a:pt x="117" y="76"/>
                  </a:lnTo>
                  <a:lnTo>
                    <a:pt x="117" y="77"/>
                  </a:lnTo>
                  <a:lnTo>
                    <a:pt x="119" y="77"/>
                  </a:lnTo>
                  <a:lnTo>
                    <a:pt x="119" y="76"/>
                  </a:lnTo>
                  <a:lnTo>
                    <a:pt x="121" y="74"/>
                  </a:lnTo>
                  <a:lnTo>
                    <a:pt x="121" y="73"/>
                  </a:lnTo>
                  <a:lnTo>
                    <a:pt x="123" y="73"/>
                  </a:lnTo>
                  <a:lnTo>
                    <a:pt x="124" y="74"/>
                  </a:lnTo>
                  <a:lnTo>
                    <a:pt x="124" y="76"/>
                  </a:lnTo>
                  <a:lnTo>
                    <a:pt x="125" y="77"/>
                  </a:lnTo>
                  <a:lnTo>
                    <a:pt x="125" y="78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80"/>
                  </a:lnTo>
                  <a:lnTo>
                    <a:pt x="124" y="84"/>
                  </a:lnTo>
                  <a:lnTo>
                    <a:pt x="123" y="85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2" y="90"/>
                  </a:lnTo>
                  <a:lnTo>
                    <a:pt x="123" y="90"/>
                  </a:lnTo>
                  <a:lnTo>
                    <a:pt x="123" y="89"/>
                  </a:lnTo>
                  <a:lnTo>
                    <a:pt x="125" y="89"/>
                  </a:lnTo>
                  <a:lnTo>
                    <a:pt x="125" y="92"/>
                  </a:lnTo>
                  <a:lnTo>
                    <a:pt x="124" y="94"/>
                  </a:lnTo>
                  <a:lnTo>
                    <a:pt x="124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30" y="100"/>
                  </a:lnTo>
                  <a:lnTo>
                    <a:pt x="130" y="101"/>
                  </a:lnTo>
                  <a:lnTo>
                    <a:pt x="133" y="103"/>
                  </a:lnTo>
                  <a:lnTo>
                    <a:pt x="136" y="103"/>
                  </a:lnTo>
                  <a:lnTo>
                    <a:pt x="137" y="104"/>
                  </a:lnTo>
                  <a:lnTo>
                    <a:pt x="137" y="106"/>
                  </a:lnTo>
                  <a:lnTo>
                    <a:pt x="140" y="106"/>
                  </a:lnTo>
                  <a:lnTo>
                    <a:pt x="140" y="109"/>
                  </a:lnTo>
                  <a:lnTo>
                    <a:pt x="141" y="109"/>
                  </a:lnTo>
                  <a:lnTo>
                    <a:pt x="141" y="111"/>
                  </a:lnTo>
                  <a:lnTo>
                    <a:pt x="140" y="115"/>
                  </a:lnTo>
                  <a:lnTo>
                    <a:pt x="140" y="119"/>
                  </a:lnTo>
                  <a:lnTo>
                    <a:pt x="141" y="120"/>
                  </a:lnTo>
                  <a:lnTo>
                    <a:pt x="140" y="121"/>
                  </a:lnTo>
                  <a:lnTo>
                    <a:pt x="139" y="121"/>
                  </a:lnTo>
                  <a:lnTo>
                    <a:pt x="139" y="123"/>
                  </a:lnTo>
                  <a:lnTo>
                    <a:pt x="141" y="125"/>
                  </a:lnTo>
                  <a:lnTo>
                    <a:pt x="141" y="126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3" y="125"/>
                  </a:lnTo>
                  <a:lnTo>
                    <a:pt x="143" y="127"/>
                  </a:lnTo>
                  <a:lnTo>
                    <a:pt x="146" y="128"/>
                  </a:lnTo>
                  <a:lnTo>
                    <a:pt x="146" y="129"/>
                  </a:lnTo>
                  <a:lnTo>
                    <a:pt x="148" y="129"/>
                  </a:lnTo>
                  <a:lnTo>
                    <a:pt x="147" y="132"/>
                  </a:lnTo>
                  <a:lnTo>
                    <a:pt x="146" y="133"/>
                  </a:lnTo>
                  <a:lnTo>
                    <a:pt x="137" y="133"/>
                  </a:lnTo>
                  <a:lnTo>
                    <a:pt x="136" y="134"/>
                  </a:lnTo>
                  <a:lnTo>
                    <a:pt x="135" y="134"/>
                  </a:lnTo>
                  <a:lnTo>
                    <a:pt x="135" y="132"/>
                  </a:lnTo>
                  <a:lnTo>
                    <a:pt x="134" y="131"/>
                  </a:lnTo>
                  <a:lnTo>
                    <a:pt x="134" y="129"/>
                  </a:lnTo>
                  <a:lnTo>
                    <a:pt x="131" y="127"/>
                  </a:lnTo>
                  <a:lnTo>
                    <a:pt x="130" y="127"/>
                  </a:lnTo>
                  <a:lnTo>
                    <a:pt x="130" y="129"/>
                  </a:lnTo>
                  <a:lnTo>
                    <a:pt x="128" y="129"/>
                  </a:lnTo>
                  <a:lnTo>
                    <a:pt x="128" y="133"/>
                  </a:lnTo>
                  <a:lnTo>
                    <a:pt x="125" y="133"/>
                  </a:lnTo>
                  <a:lnTo>
                    <a:pt x="124" y="132"/>
                  </a:lnTo>
                  <a:lnTo>
                    <a:pt x="124" y="131"/>
                  </a:lnTo>
                  <a:lnTo>
                    <a:pt x="123" y="131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1" y="126"/>
                  </a:lnTo>
                  <a:lnTo>
                    <a:pt x="119" y="126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4" y="127"/>
                  </a:lnTo>
                  <a:lnTo>
                    <a:pt x="112" y="128"/>
                  </a:lnTo>
                  <a:lnTo>
                    <a:pt x="112" y="131"/>
                  </a:lnTo>
                  <a:lnTo>
                    <a:pt x="110" y="133"/>
                  </a:lnTo>
                  <a:lnTo>
                    <a:pt x="109" y="133"/>
                  </a:lnTo>
                  <a:lnTo>
                    <a:pt x="109" y="122"/>
                  </a:lnTo>
                  <a:lnTo>
                    <a:pt x="108" y="122"/>
                  </a:lnTo>
                  <a:lnTo>
                    <a:pt x="104" y="125"/>
                  </a:lnTo>
                  <a:lnTo>
                    <a:pt x="103" y="125"/>
                  </a:lnTo>
                  <a:lnTo>
                    <a:pt x="102" y="126"/>
                  </a:lnTo>
                  <a:lnTo>
                    <a:pt x="98" y="127"/>
                  </a:lnTo>
                  <a:lnTo>
                    <a:pt x="97" y="129"/>
                  </a:lnTo>
                  <a:lnTo>
                    <a:pt x="97" y="133"/>
                  </a:lnTo>
                  <a:lnTo>
                    <a:pt x="98" y="135"/>
                  </a:lnTo>
                  <a:lnTo>
                    <a:pt x="98" y="140"/>
                  </a:lnTo>
                  <a:lnTo>
                    <a:pt x="102" y="144"/>
                  </a:lnTo>
                  <a:lnTo>
                    <a:pt x="100" y="146"/>
                  </a:lnTo>
                  <a:lnTo>
                    <a:pt x="98" y="149"/>
                  </a:lnTo>
                  <a:lnTo>
                    <a:pt x="98" y="151"/>
                  </a:lnTo>
                  <a:lnTo>
                    <a:pt x="99" y="154"/>
                  </a:lnTo>
                  <a:lnTo>
                    <a:pt x="99" y="156"/>
                  </a:lnTo>
                  <a:lnTo>
                    <a:pt x="98" y="156"/>
                  </a:lnTo>
                  <a:lnTo>
                    <a:pt x="90" y="158"/>
                  </a:lnTo>
                  <a:lnTo>
                    <a:pt x="89" y="159"/>
                  </a:lnTo>
                  <a:lnTo>
                    <a:pt x="89" y="160"/>
                  </a:lnTo>
                  <a:lnTo>
                    <a:pt x="90" y="162"/>
                  </a:lnTo>
                  <a:lnTo>
                    <a:pt x="90" y="165"/>
                  </a:lnTo>
                  <a:lnTo>
                    <a:pt x="89" y="165"/>
                  </a:lnTo>
                  <a:lnTo>
                    <a:pt x="89" y="166"/>
                  </a:lnTo>
                  <a:lnTo>
                    <a:pt x="86" y="166"/>
                  </a:lnTo>
                  <a:lnTo>
                    <a:pt x="86" y="169"/>
                  </a:lnTo>
                  <a:lnTo>
                    <a:pt x="85" y="170"/>
                  </a:lnTo>
                  <a:lnTo>
                    <a:pt x="83" y="170"/>
                  </a:lnTo>
                  <a:lnTo>
                    <a:pt x="81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0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9" y="175"/>
                  </a:lnTo>
                  <a:lnTo>
                    <a:pt x="78" y="176"/>
                  </a:lnTo>
                  <a:lnTo>
                    <a:pt x="79" y="176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0" y="180"/>
                  </a:lnTo>
                  <a:lnTo>
                    <a:pt x="81" y="181"/>
                  </a:lnTo>
                  <a:lnTo>
                    <a:pt x="80" y="181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80" y="184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3" y="184"/>
                  </a:lnTo>
                  <a:lnTo>
                    <a:pt x="69" y="184"/>
                  </a:lnTo>
                  <a:lnTo>
                    <a:pt x="67" y="186"/>
                  </a:lnTo>
                  <a:lnTo>
                    <a:pt x="67" y="188"/>
                  </a:lnTo>
                  <a:lnTo>
                    <a:pt x="66" y="187"/>
                  </a:lnTo>
                  <a:lnTo>
                    <a:pt x="66" y="186"/>
                  </a:lnTo>
                  <a:lnTo>
                    <a:pt x="65" y="184"/>
                  </a:lnTo>
                  <a:lnTo>
                    <a:pt x="65" y="182"/>
                  </a:lnTo>
                  <a:lnTo>
                    <a:pt x="63" y="181"/>
                  </a:lnTo>
                  <a:lnTo>
                    <a:pt x="61" y="180"/>
                  </a:lnTo>
                  <a:lnTo>
                    <a:pt x="62" y="178"/>
                  </a:lnTo>
                  <a:lnTo>
                    <a:pt x="65" y="178"/>
                  </a:lnTo>
                  <a:lnTo>
                    <a:pt x="66" y="177"/>
                  </a:lnTo>
                  <a:lnTo>
                    <a:pt x="65" y="177"/>
                  </a:lnTo>
                  <a:lnTo>
                    <a:pt x="65" y="169"/>
                  </a:lnTo>
                  <a:lnTo>
                    <a:pt x="63" y="168"/>
                  </a:lnTo>
                  <a:lnTo>
                    <a:pt x="63" y="158"/>
                  </a:lnTo>
                  <a:lnTo>
                    <a:pt x="62" y="156"/>
                  </a:lnTo>
                  <a:lnTo>
                    <a:pt x="62" y="150"/>
                  </a:lnTo>
                  <a:lnTo>
                    <a:pt x="63" y="150"/>
                  </a:lnTo>
                  <a:lnTo>
                    <a:pt x="63" y="146"/>
                  </a:lnTo>
                  <a:lnTo>
                    <a:pt x="65" y="144"/>
                  </a:lnTo>
                  <a:lnTo>
                    <a:pt x="63" y="144"/>
                  </a:lnTo>
                  <a:lnTo>
                    <a:pt x="63" y="139"/>
                  </a:lnTo>
                  <a:lnTo>
                    <a:pt x="65" y="139"/>
                  </a:lnTo>
                  <a:lnTo>
                    <a:pt x="66" y="138"/>
                  </a:lnTo>
                  <a:lnTo>
                    <a:pt x="66" y="134"/>
                  </a:lnTo>
                  <a:lnTo>
                    <a:pt x="67" y="134"/>
                  </a:lnTo>
                  <a:lnTo>
                    <a:pt x="67" y="132"/>
                  </a:lnTo>
                  <a:lnTo>
                    <a:pt x="68" y="132"/>
                  </a:lnTo>
                  <a:lnTo>
                    <a:pt x="68" y="126"/>
                  </a:lnTo>
                  <a:lnTo>
                    <a:pt x="67" y="125"/>
                  </a:lnTo>
                  <a:lnTo>
                    <a:pt x="67" y="122"/>
                  </a:lnTo>
                  <a:lnTo>
                    <a:pt x="68" y="122"/>
                  </a:lnTo>
                  <a:lnTo>
                    <a:pt x="68" y="115"/>
                  </a:lnTo>
                  <a:lnTo>
                    <a:pt x="66" y="110"/>
                  </a:lnTo>
                  <a:lnTo>
                    <a:pt x="66" y="109"/>
                  </a:lnTo>
                  <a:lnTo>
                    <a:pt x="65" y="106"/>
                  </a:lnTo>
                  <a:lnTo>
                    <a:pt x="63" y="104"/>
                  </a:lnTo>
                  <a:lnTo>
                    <a:pt x="63" y="101"/>
                  </a:lnTo>
                  <a:lnTo>
                    <a:pt x="62" y="100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2"/>
                  </a:lnTo>
                  <a:lnTo>
                    <a:pt x="56" y="91"/>
                  </a:lnTo>
                  <a:lnTo>
                    <a:pt x="55" y="91"/>
                  </a:lnTo>
                  <a:lnTo>
                    <a:pt x="55" y="90"/>
                  </a:lnTo>
                  <a:lnTo>
                    <a:pt x="53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49" y="84"/>
                  </a:lnTo>
                  <a:lnTo>
                    <a:pt x="50" y="84"/>
                  </a:lnTo>
                  <a:lnTo>
                    <a:pt x="50" y="83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6" y="77"/>
                  </a:lnTo>
                  <a:lnTo>
                    <a:pt x="46" y="76"/>
                  </a:lnTo>
                  <a:lnTo>
                    <a:pt x="43" y="76"/>
                  </a:lnTo>
                  <a:lnTo>
                    <a:pt x="42" y="74"/>
                  </a:lnTo>
                  <a:lnTo>
                    <a:pt x="41" y="72"/>
                  </a:lnTo>
                  <a:lnTo>
                    <a:pt x="41" y="69"/>
                  </a:lnTo>
                  <a:lnTo>
                    <a:pt x="40" y="69"/>
                  </a:lnTo>
                  <a:lnTo>
                    <a:pt x="40" y="67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37" y="65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4" y="58"/>
                  </a:lnTo>
                  <a:lnTo>
                    <a:pt x="32" y="58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5" y="43"/>
                  </a:lnTo>
                  <a:lnTo>
                    <a:pt x="27" y="42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3" y="37"/>
                  </a:lnTo>
                  <a:lnTo>
                    <a:pt x="23" y="36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0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" name="Freeform 27"/>
            <p:cNvSpPr>
              <a:spLocks noEditPoints="1"/>
            </p:cNvSpPr>
            <p:nvPr/>
          </p:nvSpPr>
          <p:spPr bwMode="auto">
            <a:xfrm>
              <a:off x="3767553" y="5572111"/>
              <a:ext cx="23813" cy="22225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1" y="6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5" y="11"/>
                </a:cxn>
                <a:cxn ang="0">
                  <a:pos x="15" y="13"/>
                </a:cxn>
                <a:cxn ang="0">
                  <a:pos x="14" y="13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9" y="13"/>
                </a:cxn>
                <a:cxn ang="0">
                  <a:pos x="7" y="11"/>
                </a:cxn>
                <a:cxn ang="0">
                  <a:pos x="6" y="11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5" h="14">
                  <a:moveTo>
                    <a:pt x="6" y="6"/>
                  </a:moveTo>
                  <a:lnTo>
                    <a:pt x="11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6"/>
                  </a:lnTo>
                  <a:close/>
                  <a:moveTo>
                    <a:pt x="6" y="5"/>
                  </a:move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5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5" name="Freeform 28"/>
            <p:cNvSpPr>
              <a:spLocks/>
            </p:cNvSpPr>
            <p:nvPr/>
          </p:nvSpPr>
          <p:spPr bwMode="auto">
            <a:xfrm>
              <a:off x="4185064" y="5027601"/>
              <a:ext cx="173038" cy="136525"/>
            </a:xfrm>
            <a:custGeom>
              <a:avLst/>
              <a:gdLst/>
              <a:ahLst/>
              <a:cxnLst>
                <a:cxn ang="0">
                  <a:pos x="78" y="3"/>
                </a:cxn>
                <a:cxn ang="0">
                  <a:pos x="80" y="4"/>
                </a:cxn>
                <a:cxn ang="0">
                  <a:pos x="87" y="13"/>
                </a:cxn>
                <a:cxn ang="0">
                  <a:pos x="94" y="18"/>
                </a:cxn>
                <a:cxn ang="0">
                  <a:pos x="99" y="19"/>
                </a:cxn>
                <a:cxn ang="0">
                  <a:pos x="102" y="22"/>
                </a:cxn>
                <a:cxn ang="0">
                  <a:pos x="104" y="29"/>
                </a:cxn>
                <a:cxn ang="0">
                  <a:pos x="108" y="35"/>
                </a:cxn>
                <a:cxn ang="0">
                  <a:pos x="108" y="40"/>
                </a:cxn>
                <a:cxn ang="0">
                  <a:pos x="105" y="46"/>
                </a:cxn>
                <a:cxn ang="0">
                  <a:pos x="105" y="55"/>
                </a:cxn>
                <a:cxn ang="0">
                  <a:pos x="99" y="59"/>
                </a:cxn>
                <a:cxn ang="0">
                  <a:pos x="97" y="62"/>
                </a:cxn>
                <a:cxn ang="0">
                  <a:pos x="96" y="70"/>
                </a:cxn>
                <a:cxn ang="0">
                  <a:pos x="92" y="68"/>
                </a:cxn>
                <a:cxn ang="0">
                  <a:pos x="90" y="72"/>
                </a:cxn>
                <a:cxn ang="0">
                  <a:pos x="86" y="72"/>
                </a:cxn>
                <a:cxn ang="0">
                  <a:pos x="79" y="71"/>
                </a:cxn>
                <a:cxn ang="0">
                  <a:pos x="75" y="68"/>
                </a:cxn>
                <a:cxn ang="0">
                  <a:pos x="72" y="71"/>
                </a:cxn>
                <a:cxn ang="0">
                  <a:pos x="67" y="70"/>
                </a:cxn>
                <a:cxn ang="0">
                  <a:pos x="63" y="72"/>
                </a:cxn>
                <a:cxn ang="0">
                  <a:pos x="61" y="76"/>
                </a:cxn>
                <a:cxn ang="0">
                  <a:pos x="56" y="82"/>
                </a:cxn>
                <a:cxn ang="0">
                  <a:pos x="53" y="82"/>
                </a:cxn>
                <a:cxn ang="0">
                  <a:pos x="50" y="84"/>
                </a:cxn>
                <a:cxn ang="0">
                  <a:pos x="46" y="84"/>
                </a:cxn>
                <a:cxn ang="0">
                  <a:pos x="38" y="85"/>
                </a:cxn>
                <a:cxn ang="0">
                  <a:pos x="35" y="85"/>
                </a:cxn>
                <a:cxn ang="0">
                  <a:pos x="23" y="86"/>
                </a:cxn>
                <a:cxn ang="0">
                  <a:pos x="22" y="83"/>
                </a:cxn>
                <a:cxn ang="0">
                  <a:pos x="12" y="84"/>
                </a:cxn>
                <a:cxn ang="0">
                  <a:pos x="11" y="78"/>
                </a:cxn>
                <a:cxn ang="0">
                  <a:pos x="6" y="73"/>
                </a:cxn>
                <a:cxn ang="0">
                  <a:pos x="5" y="68"/>
                </a:cxn>
                <a:cxn ang="0">
                  <a:pos x="3" y="61"/>
                </a:cxn>
                <a:cxn ang="0">
                  <a:pos x="4" y="59"/>
                </a:cxn>
                <a:cxn ang="0">
                  <a:pos x="5" y="55"/>
                </a:cxn>
                <a:cxn ang="0">
                  <a:pos x="3" y="54"/>
                </a:cxn>
                <a:cxn ang="0">
                  <a:pos x="1" y="50"/>
                </a:cxn>
                <a:cxn ang="0">
                  <a:pos x="3" y="47"/>
                </a:cxn>
                <a:cxn ang="0">
                  <a:pos x="3" y="41"/>
                </a:cxn>
                <a:cxn ang="0">
                  <a:pos x="5" y="30"/>
                </a:cxn>
                <a:cxn ang="0">
                  <a:pos x="9" y="30"/>
                </a:cxn>
                <a:cxn ang="0">
                  <a:pos x="10" y="30"/>
                </a:cxn>
                <a:cxn ang="0">
                  <a:pos x="13" y="28"/>
                </a:cxn>
                <a:cxn ang="0">
                  <a:pos x="15" y="17"/>
                </a:cxn>
                <a:cxn ang="0">
                  <a:pos x="23" y="15"/>
                </a:cxn>
                <a:cxn ang="0">
                  <a:pos x="25" y="12"/>
                </a:cxn>
                <a:cxn ang="0">
                  <a:pos x="31" y="12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6" y="13"/>
                </a:cxn>
                <a:cxn ang="0">
                  <a:pos x="42" y="10"/>
                </a:cxn>
                <a:cxn ang="0">
                  <a:pos x="43" y="9"/>
                </a:cxn>
                <a:cxn ang="0">
                  <a:pos x="46" y="9"/>
                </a:cxn>
                <a:cxn ang="0">
                  <a:pos x="52" y="9"/>
                </a:cxn>
                <a:cxn ang="0">
                  <a:pos x="54" y="7"/>
                </a:cxn>
                <a:cxn ang="0">
                  <a:pos x="62" y="3"/>
                </a:cxn>
                <a:cxn ang="0">
                  <a:pos x="67" y="5"/>
                </a:cxn>
                <a:cxn ang="0">
                  <a:pos x="77" y="1"/>
                </a:cxn>
              </a:cxnLst>
              <a:rect l="0" t="0" r="r" b="b"/>
              <a:pathLst>
                <a:path w="109" h="86">
                  <a:moveTo>
                    <a:pt x="77" y="0"/>
                  </a:moveTo>
                  <a:lnTo>
                    <a:pt x="78" y="0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5" y="10"/>
                  </a:lnTo>
                  <a:lnTo>
                    <a:pt x="87" y="12"/>
                  </a:lnTo>
                  <a:lnTo>
                    <a:pt x="87" y="13"/>
                  </a:lnTo>
                  <a:lnTo>
                    <a:pt x="88" y="15"/>
                  </a:lnTo>
                  <a:lnTo>
                    <a:pt x="92" y="17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97" y="19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2" y="21"/>
                  </a:lnTo>
                  <a:lnTo>
                    <a:pt x="102" y="22"/>
                  </a:lnTo>
                  <a:lnTo>
                    <a:pt x="103" y="23"/>
                  </a:lnTo>
                  <a:lnTo>
                    <a:pt x="103" y="29"/>
                  </a:lnTo>
                  <a:lnTo>
                    <a:pt x="104" y="29"/>
                  </a:lnTo>
                  <a:lnTo>
                    <a:pt x="104" y="30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9" y="36"/>
                  </a:lnTo>
                  <a:lnTo>
                    <a:pt x="109" y="39"/>
                  </a:lnTo>
                  <a:lnTo>
                    <a:pt x="108" y="40"/>
                  </a:lnTo>
                  <a:lnTo>
                    <a:pt x="108" y="41"/>
                  </a:lnTo>
                  <a:lnTo>
                    <a:pt x="105" y="43"/>
                  </a:lnTo>
                  <a:lnTo>
                    <a:pt x="105" y="46"/>
                  </a:lnTo>
                  <a:lnTo>
                    <a:pt x="106" y="46"/>
                  </a:lnTo>
                  <a:lnTo>
                    <a:pt x="106" y="55"/>
                  </a:lnTo>
                  <a:lnTo>
                    <a:pt x="105" y="55"/>
                  </a:lnTo>
                  <a:lnTo>
                    <a:pt x="106" y="56"/>
                  </a:lnTo>
                  <a:lnTo>
                    <a:pt x="106" y="59"/>
                  </a:lnTo>
                  <a:lnTo>
                    <a:pt x="99" y="59"/>
                  </a:lnTo>
                  <a:lnTo>
                    <a:pt x="98" y="60"/>
                  </a:lnTo>
                  <a:lnTo>
                    <a:pt x="98" y="62"/>
                  </a:lnTo>
                  <a:lnTo>
                    <a:pt x="97" y="62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2"/>
                  </a:lnTo>
                  <a:lnTo>
                    <a:pt x="88" y="71"/>
                  </a:lnTo>
                  <a:lnTo>
                    <a:pt x="87" y="71"/>
                  </a:lnTo>
                  <a:lnTo>
                    <a:pt x="86" y="72"/>
                  </a:lnTo>
                  <a:lnTo>
                    <a:pt x="84" y="72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5" y="70"/>
                  </a:lnTo>
                  <a:lnTo>
                    <a:pt x="75" y="68"/>
                  </a:lnTo>
                  <a:lnTo>
                    <a:pt x="74" y="70"/>
                  </a:lnTo>
                  <a:lnTo>
                    <a:pt x="73" y="70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5" y="71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57" y="79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3" y="82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49" y="85"/>
                  </a:lnTo>
                  <a:lnTo>
                    <a:pt x="47" y="85"/>
                  </a:lnTo>
                  <a:lnTo>
                    <a:pt x="46" y="84"/>
                  </a:lnTo>
                  <a:lnTo>
                    <a:pt x="42" y="83"/>
                  </a:lnTo>
                  <a:lnTo>
                    <a:pt x="41" y="83"/>
                  </a:lnTo>
                  <a:lnTo>
                    <a:pt x="38" y="85"/>
                  </a:lnTo>
                  <a:lnTo>
                    <a:pt x="36" y="86"/>
                  </a:lnTo>
                  <a:lnTo>
                    <a:pt x="35" y="86"/>
                  </a:lnTo>
                  <a:lnTo>
                    <a:pt x="35" y="85"/>
                  </a:lnTo>
                  <a:lnTo>
                    <a:pt x="31" y="85"/>
                  </a:lnTo>
                  <a:lnTo>
                    <a:pt x="29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16" y="83"/>
                  </a:lnTo>
                  <a:lnTo>
                    <a:pt x="15" y="84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1" y="82"/>
                  </a:lnTo>
                  <a:lnTo>
                    <a:pt x="11" y="78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6" y="73"/>
                  </a:lnTo>
                  <a:lnTo>
                    <a:pt x="6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3" y="61"/>
                  </a:lnTo>
                  <a:lnTo>
                    <a:pt x="1" y="60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3" y="41"/>
                  </a:lnTo>
                  <a:lnTo>
                    <a:pt x="3" y="36"/>
                  </a:lnTo>
                  <a:lnTo>
                    <a:pt x="5" y="34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3" y="28"/>
                  </a:lnTo>
                  <a:lnTo>
                    <a:pt x="13" y="19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1" y="12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8" y="10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6" y="4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71" y="4"/>
                  </a:lnTo>
                  <a:lnTo>
                    <a:pt x="77" y="1"/>
                  </a:lnTo>
                  <a:lnTo>
                    <a:pt x="77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auto">
            <a:xfrm>
              <a:off x="3199228" y="4271953"/>
              <a:ext cx="53975" cy="76200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"/>
                </a:cxn>
                <a:cxn ang="0">
                  <a:pos x="17" y="3"/>
                </a:cxn>
                <a:cxn ang="0">
                  <a:pos x="16" y="7"/>
                </a:cxn>
                <a:cxn ang="0">
                  <a:pos x="16" y="8"/>
                </a:cxn>
                <a:cxn ang="0">
                  <a:pos x="17" y="12"/>
                </a:cxn>
                <a:cxn ang="0">
                  <a:pos x="18" y="14"/>
                </a:cxn>
                <a:cxn ang="0">
                  <a:pos x="19" y="14"/>
                </a:cxn>
                <a:cxn ang="0">
                  <a:pos x="22" y="19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4"/>
                </a:cxn>
                <a:cxn ang="0">
                  <a:pos x="33" y="25"/>
                </a:cxn>
                <a:cxn ang="0">
                  <a:pos x="33" y="27"/>
                </a:cxn>
                <a:cxn ang="0">
                  <a:pos x="30" y="33"/>
                </a:cxn>
                <a:cxn ang="0">
                  <a:pos x="29" y="34"/>
                </a:cxn>
                <a:cxn ang="0">
                  <a:pos x="30" y="36"/>
                </a:cxn>
                <a:cxn ang="0">
                  <a:pos x="29" y="37"/>
                </a:cxn>
                <a:cxn ang="0">
                  <a:pos x="27" y="46"/>
                </a:cxn>
                <a:cxn ang="0">
                  <a:pos x="23" y="44"/>
                </a:cxn>
                <a:cxn ang="0">
                  <a:pos x="18" y="45"/>
                </a:cxn>
                <a:cxn ang="0">
                  <a:pos x="16" y="46"/>
                </a:cxn>
                <a:cxn ang="0">
                  <a:pos x="10" y="48"/>
                </a:cxn>
                <a:cxn ang="0">
                  <a:pos x="9" y="45"/>
                </a:cxn>
                <a:cxn ang="0">
                  <a:pos x="5" y="44"/>
                </a:cxn>
                <a:cxn ang="0">
                  <a:pos x="3" y="42"/>
                </a:cxn>
                <a:cxn ang="0">
                  <a:pos x="5" y="40"/>
                </a:cxn>
                <a:cxn ang="0">
                  <a:pos x="6" y="37"/>
                </a:cxn>
                <a:cxn ang="0">
                  <a:pos x="7" y="36"/>
                </a:cxn>
                <a:cxn ang="0">
                  <a:pos x="5" y="33"/>
                </a:cxn>
                <a:cxn ang="0">
                  <a:pos x="6" y="31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0" y="25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5" y="8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34" h="48">
                  <a:moveTo>
                    <a:pt x="10" y="0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1" y="15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3" y="27"/>
                  </a:lnTo>
                  <a:lnTo>
                    <a:pt x="33" y="31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7" y="39"/>
                  </a:lnTo>
                  <a:lnTo>
                    <a:pt x="27" y="46"/>
                  </a:lnTo>
                  <a:lnTo>
                    <a:pt x="24" y="46"/>
                  </a:lnTo>
                  <a:lnTo>
                    <a:pt x="23" y="44"/>
                  </a:lnTo>
                  <a:lnTo>
                    <a:pt x="18" y="44"/>
                  </a:lnTo>
                  <a:lnTo>
                    <a:pt x="18" y="45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5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" name="Freeform 30"/>
            <p:cNvSpPr>
              <a:spLocks/>
            </p:cNvSpPr>
            <p:nvPr/>
          </p:nvSpPr>
          <p:spPr bwMode="auto">
            <a:xfrm>
              <a:off x="4218403" y="3568691"/>
              <a:ext cx="392113" cy="298449"/>
            </a:xfrm>
            <a:custGeom>
              <a:avLst/>
              <a:gdLst/>
              <a:ahLst/>
              <a:cxnLst>
                <a:cxn ang="0">
                  <a:pos x="170" y="10"/>
                </a:cxn>
                <a:cxn ang="0">
                  <a:pos x="196" y="22"/>
                </a:cxn>
                <a:cxn ang="0">
                  <a:pos x="208" y="33"/>
                </a:cxn>
                <a:cxn ang="0">
                  <a:pos x="226" y="52"/>
                </a:cxn>
                <a:cxn ang="0">
                  <a:pos x="237" y="68"/>
                </a:cxn>
                <a:cxn ang="0">
                  <a:pos x="233" y="83"/>
                </a:cxn>
                <a:cxn ang="0">
                  <a:pos x="246" y="89"/>
                </a:cxn>
                <a:cxn ang="0">
                  <a:pos x="240" y="93"/>
                </a:cxn>
                <a:cxn ang="0">
                  <a:pos x="233" y="98"/>
                </a:cxn>
                <a:cxn ang="0">
                  <a:pos x="221" y="107"/>
                </a:cxn>
                <a:cxn ang="0">
                  <a:pos x="211" y="111"/>
                </a:cxn>
                <a:cxn ang="0">
                  <a:pos x="205" y="117"/>
                </a:cxn>
                <a:cxn ang="0">
                  <a:pos x="203" y="139"/>
                </a:cxn>
                <a:cxn ang="0">
                  <a:pos x="197" y="149"/>
                </a:cxn>
                <a:cxn ang="0">
                  <a:pos x="197" y="158"/>
                </a:cxn>
                <a:cxn ang="0">
                  <a:pos x="203" y="161"/>
                </a:cxn>
                <a:cxn ang="0">
                  <a:pos x="195" y="170"/>
                </a:cxn>
                <a:cxn ang="0">
                  <a:pos x="194" y="163"/>
                </a:cxn>
                <a:cxn ang="0">
                  <a:pos x="188" y="162"/>
                </a:cxn>
                <a:cxn ang="0">
                  <a:pos x="177" y="169"/>
                </a:cxn>
                <a:cxn ang="0">
                  <a:pos x="164" y="172"/>
                </a:cxn>
                <a:cxn ang="0">
                  <a:pos x="159" y="182"/>
                </a:cxn>
                <a:cxn ang="0">
                  <a:pos x="145" y="188"/>
                </a:cxn>
                <a:cxn ang="0">
                  <a:pos x="135" y="184"/>
                </a:cxn>
                <a:cxn ang="0">
                  <a:pos x="121" y="186"/>
                </a:cxn>
                <a:cxn ang="0">
                  <a:pos x="113" y="187"/>
                </a:cxn>
                <a:cxn ang="0">
                  <a:pos x="108" y="180"/>
                </a:cxn>
                <a:cxn ang="0">
                  <a:pos x="103" y="164"/>
                </a:cxn>
                <a:cxn ang="0">
                  <a:pos x="93" y="158"/>
                </a:cxn>
                <a:cxn ang="0">
                  <a:pos x="82" y="151"/>
                </a:cxn>
                <a:cxn ang="0">
                  <a:pos x="73" y="138"/>
                </a:cxn>
                <a:cxn ang="0">
                  <a:pos x="77" y="126"/>
                </a:cxn>
                <a:cxn ang="0">
                  <a:pos x="79" y="115"/>
                </a:cxn>
                <a:cxn ang="0">
                  <a:pos x="72" y="111"/>
                </a:cxn>
                <a:cxn ang="0">
                  <a:pos x="64" y="104"/>
                </a:cxn>
                <a:cxn ang="0">
                  <a:pos x="46" y="104"/>
                </a:cxn>
                <a:cxn ang="0">
                  <a:pos x="40" y="100"/>
                </a:cxn>
                <a:cxn ang="0">
                  <a:pos x="25" y="93"/>
                </a:cxn>
                <a:cxn ang="0">
                  <a:pos x="14" y="86"/>
                </a:cxn>
                <a:cxn ang="0">
                  <a:pos x="10" y="82"/>
                </a:cxn>
                <a:cxn ang="0">
                  <a:pos x="11" y="68"/>
                </a:cxn>
                <a:cxn ang="0">
                  <a:pos x="7" y="74"/>
                </a:cxn>
                <a:cxn ang="0">
                  <a:pos x="2" y="86"/>
                </a:cxn>
                <a:cxn ang="0">
                  <a:pos x="7" y="53"/>
                </a:cxn>
                <a:cxn ang="0">
                  <a:pos x="6" y="49"/>
                </a:cxn>
                <a:cxn ang="0">
                  <a:pos x="11" y="26"/>
                </a:cxn>
                <a:cxn ang="0">
                  <a:pos x="27" y="10"/>
                </a:cxn>
                <a:cxn ang="0">
                  <a:pos x="51" y="1"/>
                </a:cxn>
                <a:cxn ang="0">
                  <a:pos x="83" y="2"/>
                </a:cxn>
                <a:cxn ang="0">
                  <a:pos x="94" y="7"/>
                </a:cxn>
                <a:cxn ang="0">
                  <a:pos x="109" y="8"/>
                </a:cxn>
                <a:cxn ang="0">
                  <a:pos x="128" y="9"/>
                </a:cxn>
                <a:cxn ang="0">
                  <a:pos x="150" y="13"/>
                </a:cxn>
                <a:cxn ang="0">
                  <a:pos x="165" y="2"/>
                </a:cxn>
              </a:cxnLst>
              <a:rect l="0" t="0" r="r" b="b"/>
              <a:pathLst>
                <a:path w="247" h="188">
                  <a:moveTo>
                    <a:pt x="165" y="0"/>
                  </a:moveTo>
                  <a:lnTo>
                    <a:pt x="168" y="0"/>
                  </a:lnTo>
                  <a:lnTo>
                    <a:pt x="168" y="1"/>
                  </a:lnTo>
                  <a:lnTo>
                    <a:pt x="169" y="4"/>
                  </a:lnTo>
                  <a:lnTo>
                    <a:pt x="170" y="9"/>
                  </a:lnTo>
                  <a:lnTo>
                    <a:pt x="170" y="10"/>
                  </a:lnTo>
                  <a:lnTo>
                    <a:pt x="171" y="10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7" y="21"/>
                  </a:lnTo>
                  <a:lnTo>
                    <a:pt x="194" y="21"/>
                  </a:lnTo>
                  <a:lnTo>
                    <a:pt x="196" y="22"/>
                  </a:lnTo>
                  <a:lnTo>
                    <a:pt x="200" y="22"/>
                  </a:lnTo>
                  <a:lnTo>
                    <a:pt x="201" y="26"/>
                  </a:lnTo>
                  <a:lnTo>
                    <a:pt x="202" y="27"/>
                  </a:lnTo>
                  <a:lnTo>
                    <a:pt x="205" y="28"/>
                  </a:lnTo>
                  <a:lnTo>
                    <a:pt x="206" y="29"/>
                  </a:lnTo>
                  <a:lnTo>
                    <a:pt x="208" y="33"/>
                  </a:lnTo>
                  <a:lnTo>
                    <a:pt x="212" y="35"/>
                  </a:lnTo>
                  <a:lnTo>
                    <a:pt x="214" y="38"/>
                  </a:lnTo>
                  <a:lnTo>
                    <a:pt x="218" y="40"/>
                  </a:lnTo>
                  <a:lnTo>
                    <a:pt x="221" y="44"/>
                  </a:lnTo>
                  <a:lnTo>
                    <a:pt x="224" y="49"/>
                  </a:lnTo>
                  <a:lnTo>
                    <a:pt x="226" y="52"/>
                  </a:lnTo>
                  <a:lnTo>
                    <a:pt x="228" y="55"/>
                  </a:lnTo>
                  <a:lnTo>
                    <a:pt x="234" y="57"/>
                  </a:lnTo>
                  <a:lnTo>
                    <a:pt x="237" y="58"/>
                  </a:lnTo>
                  <a:lnTo>
                    <a:pt x="239" y="58"/>
                  </a:lnTo>
                  <a:lnTo>
                    <a:pt x="239" y="65"/>
                  </a:lnTo>
                  <a:lnTo>
                    <a:pt x="237" y="68"/>
                  </a:lnTo>
                  <a:lnTo>
                    <a:pt x="237" y="74"/>
                  </a:lnTo>
                  <a:lnTo>
                    <a:pt x="236" y="75"/>
                  </a:lnTo>
                  <a:lnTo>
                    <a:pt x="234" y="78"/>
                  </a:lnTo>
                  <a:lnTo>
                    <a:pt x="234" y="80"/>
                  </a:lnTo>
                  <a:lnTo>
                    <a:pt x="233" y="81"/>
                  </a:lnTo>
                  <a:lnTo>
                    <a:pt x="233" y="83"/>
                  </a:lnTo>
                  <a:lnTo>
                    <a:pt x="236" y="84"/>
                  </a:lnTo>
                  <a:lnTo>
                    <a:pt x="239" y="84"/>
                  </a:lnTo>
                  <a:lnTo>
                    <a:pt x="246" y="86"/>
                  </a:lnTo>
                  <a:lnTo>
                    <a:pt x="247" y="86"/>
                  </a:lnTo>
                  <a:lnTo>
                    <a:pt x="247" y="88"/>
                  </a:lnTo>
                  <a:lnTo>
                    <a:pt x="246" y="89"/>
                  </a:lnTo>
                  <a:lnTo>
                    <a:pt x="245" y="89"/>
                  </a:lnTo>
                  <a:lnTo>
                    <a:pt x="244" y="90"/>
                  </a:lnTo>
                  <a:lnTo>
                    <a:pt x="243" y="90"/>
                  </a:lnTo>
                  <a:lnTo>
                    <a:pt x="241" y="92"/>
                  </a:lnTo>
                  <a:lnTo>
                    <a:pt x="241" y="93"/>
                  </a:lnTo>
                  <a:lnTo>
                    <a:pt x="240" y="93"/>
                  </a:lnTo>
                  <a:lnTo>
                    <a:pt x="240" y="98"/>
                  </a:lnTo>
                  <a:lnTo>
                    <a:pt x="239" y="99"/>
                  </a:lnTo>
                  <a:lnTo>
                    <a:pt x="238" y="99"/>
                  </a:lnTo>
                  <a:lnTo>
                    <a:pt x="234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27" y="96"/>
                  </a:lnTo>
                  <a:lnTo>
                    <a:pt x="225" y="96"/>
                  </a:lnTo>
                  <a:lnTo>
                    <a:pt x="224" y="99"/>
                  </a:lnTo>
                  <a:lnTo>
                    <a:pt x="224" y="104"/>
                  </a:lnTo>
                  <a:lnTo>
                    <a:pt x="221" y="107"/>
                  </a:lnTo>
                  <a:lnTo>
                    <a:pt x="221" y="108"/>
                  </a:lnTo>
                  <a:lnTo>
                    <a:pt x="220" y="108"/>
                  </a:lnTo>
                  <a:lnTo>
                    <a:pt x="220" y="110"/>
                  </a:lnTo>
                  <a:lnTo>
                    <a:pt x="218" y="111"/>
                  </a:lnTo>
                  <a:lnTo>
                    <a:pt x="213" y="112"/>
                  </a:lnTo>
                  <a:lnTo>
                    <a:pt x="211" y="111"/>
                  </a:lnTo>
                  <a:lnTo>
                    <a:pt x="208" y="112"/>
                  </a:lnTo>
                  <a:lnTo>
                    <a:pt x="208" y="113"/>
                  </a:lnTo>
                  <a:lnTo>
                    <a:pt x="207" y="114"/>
                  </a:lnTo>
                  <a:lnTo>
                    <a:pt x="207" y="115"/>
                  </a:lnTo>
                  <a:lnTo>
                    <a:pt x="206" y="115"/>
                  </a:lnTo>
                  <a:lnTo>
                    <a:pt x="205" y="117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2" y="123"/>
                  </a:lnTo>
                  <a:lnTo>
                    <a:pt x="202" y="133"/>
                  </a:lnTo>
                  <a:lnTo>
                    <a:pt x="203" y="136"/>
                  </a:lnTo>
                  <a:lnTo>
                    <a:pt x="203" y="139"/>
                  </a:lnTo>
                  <a:lnTo>
                    <a:pt x="202" y="141"/>
                  </a:lnTo>
                  <a:lnTo>
                    <a:pt x="201" y="141"/>
                  </a:lnTo>
                  <a:lnTo>
                    <a:pt x="199" y="142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9"/>
                  </a:lnTo>
                  <a:lnTo>
                    <a:pt x="195" y="154"/>
                  </a:lnTo>
                  <a:lnTo>
                    <a:pt x="194" y="155"/>
                  </a:lnTo>
                  <a:lnTo>
                    <a:pt x="194" y="157"/>
                  </a:lnTo>
                  <a:lnTo>
                    <a:pt x="195" y="157"/>
                  </a:lnTo>
                  <a:lnTo>
                    <a:pt x="195" y="158"/>
                  </a:lnTo>
                  <a:lnTo>
                    <a:pt x="197" y="158"/>
                  </a:lnTo>
                  <a:lnTo>
                    <a:pt x="200" y="156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2" y="160"/>
                  </a:lnTo>
                  <a:lnTo>
                    <a:pt x="203" y="160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5" y="168"/>
                  </a:lnTo>
                  <a:lnTo>
                    <a:pt x="203" y="169"/>
                  </a:lnTo>
                  <a:lnTo>
                    <a:pt x="201" y="169"/>
                  </a:lnTo>
                  <a:lnTo>
                    <a:pt x="200" y="170"/>
                  </a:lnTo>
                  <a:lnTo>
                    <a:pt x="195" y="170"/>
                  </a:lnTo>
                  <a:lnTo>
                    <a:pt x="193" y="168"/>
                  </a:lnTo>
                  <a:lnTo>
                    <a:pt x="193" y="167"/>
                  </a:lnTo>
                  <a:lnTo>
                    <a:pt x="194" y="167"/>
                  </a:lnTo>
                  <a:lnTo>
                    <a:pt x="194" y="166"/>
                  </a:lnTo>
                  <a:lnTo>
                    <a:pt x="193" y="164"/>
                  </a:lnTo>
                  <a:lnTo>
                    <a:pt x="194" y="163"/>
                  </a:lnTo>
                  <a:lnTo>
                    <a:pt x="195" y="163"/>
                  </a:lnTo>
                  <a:lnTo>
                    <a:pt x="193" y="160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88" y="161"/>
                  </a:lnTo>
                  <a:lnTo>
                    <a:pt x="188" y="162"/>
                  </a:lnTo>
                  <a:lnTo>
                    <a:pt x="184" y="162"/>
                  </a:lnTo>
                  <a:lnTo>
                    <a:pt x="181" y="161"/>
                  </a:lnTo>
                  <a:lnTo>
                    <a:pt x="180" y="162"/>
                  </a:lnTo>
                  <a:lnTo>
                    <a:pt x="180" y="166"/>
                  </a:lnTo>
                  <a:lnTo>
                    <a:pt x="178" y="167"/>
                  </a:lnTo>
                  <a:lnTo>
                    <a:pt x="177" y="169"/>
                  </a:lnTo>
                  <a:lnTo>
                    <a:pt x="175" y="170"/>
                  </a:lnTo>
                  <a:lnTo>
                    <a:pt x="172" y="170"/>
                  </a:lnTo>
                  <a:lnTo>
                    <a:pt x="170" y="169"/>
                  </a:lnTo>
                  <a:lnTo>
                    <a:pt x="165" y="169"/>
                  </a:lnTo>
                  <a:lnTo>
                    <a:pt x="164" y="170"/>
                  </a:lnTo>
                  <a:lnTo>
                    <a:pt x="164" y="172"/>
                  </a:lnTo>
                  <a:lnTo>
                    <a:pt x="163" y="173"/>
                  </a:lnTo>
                  <a:lnTo>
                    <a:pt x="163" y="176"/>
                  </a:lnTo>
                  <a:lnTo>
                    <a:pt x="164" y="178"/>
                  </a:lnTo>
                  <a:lnTo>
                    <a:pt x="164" y="181"/>
                  </a:lnTo>
                  <a:lnTo>
                    <a:pt x="163" y="182"/>
                  </a:lnTo>
                  <a:lnTo>
                    <a:pt x="159" y="182"/>
                  </a:lnTo>
                  <a:lnTo>
                    <a:pt x="158" y="180"/>
                  </a:lnTo>
                  <a:lnTo>
                    <a:pt x="157" y="181"/>
                  </a:lnTo>
                  <a:lnTo>
                    <a:pt x="154" y="181"/>
                  </a:lnTo>
                  <a:lnTo>
                    <a:pt x="152" y="182"/>
                  </a:lnTo>
                  <a:lnTo>
                    <a:pt x="147" y="187"/>
                  </a:lnTo>
                  <a:lnTo>
                    <a:pt x="145" y="188"/>
                  </a:lnTo>
                  <a:lnTo>
                    <a:pt x="144" y="188"/>
                  </a:lnTo>
                  <a:lnTo>
                    <a:pt x="143" y="187"/>
                  </a:lnTo>
                  <a:lnTo>
                    <a:pt x="140" y="187"/>
                  </a:lnTo>
                  <a:lnTo>
                    <a:pt x="139" y="185"/>
                  </a:lnTo>
                  <a:lnTo>
                    <a:pt x="137" y="182"/>
                  </a:lnTo>
                  <a:lnTo>
                    <a:pt x="135" y="184"/>
                  </a:lnTo>
                  <a:lnTo>
                    <a:pt x="133" y="185"/>
                  </a:lnTo>
                  <a:lnTo>
                    <a:pt x="128" y="185"/>
                  </a:lnTo>
                  <a:lnTo>
                    <a:pt x="127" y="184"/>
                  </a:lnTo>
                  <a:lnTo>
                    <a:pt x="126" y="184"/>
                  </a:lnTo>
                  <a:lnTo>
                    <a:pt x="122" y="186"/>
                  </a:lnTo>
                  <a:lnTo>
                    <a:pt x="121" y="186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19" y="186"/>
                  </a:lnTo>
                  <a:lnTo>
                    <a:pt x="116" y="186"/>
                  </a:lnTo>
                  <a:lnTo>
                    <a:pt x="114" y="187"/>
                  </a:lnTo>
                  <a:lnTo>
                    <a:pt x="113" y="187"/>
                  </a:lnTo>
                  <a:lnTo>
                    <a:pt x="109" y="185"/>
                  </a:lnTo>
                  <a:lnTo>
                    <a:pt x="108" y="185"/>
                  </a:lnTo>
                  <a:lnTo>
                    <a:pt x="108" y="182"/>
                  </a:lnTo>
                  <a:lnTo>
                    <a:pt x="107" y="182"/>
                  </a:lnTo>
                  <a:lnTo>
                    <a:pt x="107" y="180"/>
                  </a:lnTo>
                  <a:lnTo>
                    <a:pt x="108" y="180"/>
                  </a:lnTo>
                  <a:lnTo>
                    <a:pt x="108" y="173"/>
                  </a:lnTo>
                  <a:lnTo>
                    <a:pt x="107" y="172"/>
                  </a:lnTo>
                  <a:lnTo>
                    <a:pt x="107" y="169"/>
                  </a:lnTo>
                  <a:lnTo>
                    <a:pt x="104" y="167"/>
                  </a:lnTo>
                  <a:lnTo>
                    <a:pt x="103" y="167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2" y="163"/>
                  </a:lnTo>
                  <a:lnTo>
                    <a:pt x="101" y="163"/>
                  </a:lnTo>
                  <a:lnTo>
                    <a:pt x="97" y="162"/>
                  </a:lnTo>
                  <a:lnTo>
                    <a:pt x="96" y="161"/>
                  </a:lnTo>
                  <a:lnTo>
                    <a:pt x="93" y="158"/>
                  </a:lnTo>
                  <a:lnTo>
                    <a:pt x="89" y="158"/>
                  </a:lnTo>
                  <a:lnTo>
                    <a:pt x="89" y="155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4" y="153"/>
                  </a:lnTo>
                  <a:lnTo>
                    <a:pt x="82" y="151"/>
                  </a:lnTo>
                  <a:lnTo>
                    <a:pt x="79" y="151"/>
                  </a:lnTo>
                  <a:lnTo>
                    <a:pt x="78" y="154"/>
                  </a:lnTo>
                  <a:lnTo>
                    <a:pt x="77" y="154"/>
                  </a:lnTo>
                  <a:lnTo>
                    <a:pt x="75" y="150"/>
                  </a:lnTo>
                  <a:lnTo>
                    <a:pt x="73" y="148"/>
                  </a:lnTo>
                  <a:lnTo>
                    <a:pt x="73" y="138"/>
                  </a:lnTo>
                  <a:lnTo>
                    <a:pt x="75" y="136"/>
                  </a:lnTo>
                  <a:lnTo>
                    <a:pt x="75" y="130"/>
                  </a:lnTo>
                  <a:lnTo>
                    <a:pt x="76" y="129"/>
                  </a:lnTo>
                  <a:lnTo>
                    <a:pt x="76" y="127"/>
                  </a:lnTo>
                  <a:lnTo>
                    <a:pt x="77" y="127"/>
                  </a:lnTo>
                  <a:lnTo>
                    <a:pt x="77" y="126"/>
                  </a:lnTo>
                  <a:lnTo>
                    <a:pt x="78" y="126"/>
                  </a:lnTo>
                  <a:lnTo>
                    <a:pt x="78" y="125"/>
                  </a:lnTo>
                  <a:lnTo>
                    <a:pt x="79" y="124"/>
                  </a:lnTo>
                  <a:lnTo>
                    <a:pt x="81" y="124"/>
                  </a:lnTo>
                  <a:lnTo>
                    <a:pt x="81" y="117"/>
                  </a:lnTo>
                  <a:lnTo>
                    <a:pt x="79" y="115"/>
                  </a:lnTo>
                  <a:lnTo>
                    <a:pt x="77" y="114"/>
                  </a:lnTo>
                  <a:lnTo>
                    <a:pt x="76" y="113"/>
                  </a:lnTo>
                  <a:lnTo>
                    <a:pt x="77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2" y="111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70" y="105"/>
                  </a:lnTo>
                  <a:lnTo>
                    <a:pt x="70" y="104"/>
                  </a:lnTo>
                  <a:lnTo>
                    <a:pt x="67" y="101"/>
                  </a:lnTo>
                  <a:lnTo>
                    <a:pt x="64" y="104"/>
                  </a:lnTo>
                  <a:lnTo>
                    <a:pt x="57" y="102"/>
                  </a:lnTo>
                  <a:lnTo>
                    <a:pt x="56" y="102"/>
                  </a:lnTo>
                  <a:lnTo>
                    <a:pt x="51" y="104"/>
                  </a:lnTo>
                  <a:lnTo>
                    <a:pt x="50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1"/>
                  </a:lnTo>
                  <a:lnTo>
                    <a:pt x="45" y="100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1" y="101"/>
                  </a:lnTo>
                  <a:lnTo>
                    <a:pt x="40" y="100"/>
                  </a:lnTo>
                  <a:lnTo>
                    <a:pt x="39" y="100"/>
                  </a:lnTo>
                  <a:lnTo>
                    <a:pt x="38" y="99"/>
                  </a:lnTo>
                  <a:lnTo>
                    <a:pt x="34" y="98"/>
                  </a:lnTo>
                  <a:lnTo>
                    <a:pt x="31" y="94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2" y="92"/>
                  </a:lnTo>
                  <a:lnTo>
                    <a:pt x="20" y="87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4" y="89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0"/>
                  </a:lnTo>
                  <a:lnTo>
                    <a:pt x="11" y="82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9" y="59"/>
                  </a:lnTo>
                  <a:lnTo>
                    <a:pt x="9" y="65"/>
                  </a:lnTo>
                  <a:lnTo>
                    <a:pt x="8" y="67"/>
                  </a:lnTo>
                  <a:lnTo>
                    <a:pt x="8" y="72"/>
                  </a:lnTo>
                  <a:lnTo>
                    <a:pt x="7" y="74"/>
                  </a:lnTo>
                  <a:lnTo>
                    <a:pt x="7" y="75"/>
                  </a:lnTo>
                  <a:lnTo>
                    <a:pt x="8" y="75"/>
                  </a:lnTo>
                  <a:lnTo>
                    <a:pt x="8" y="76"/>
                  </a:lnTo>
                  <a:lnTo>
                    <a:pt x="6" y="78"/>
                  </a:lnTo>
                  <a:lnTo>
                    <a:pt x="6" y="82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81"/>
                  </a:lnTo>
                  <a:lnTo>
                    <a:pt x="4" y="76"/>
                  </a:lnTo>
                  <a:lnTo>
                    <a:pt x="7" y="70"/>
                  </a:lnTo>
                  <a:lnTo>
                    <a:pt x="7" y="53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6" y="49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3" y="20"/>
                  </a:lnTo>
                  <a:lnTo>
                    <a:pt x="16" y="16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32" y="9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70" y="3"/>
                  </a:lnTo>
                  <a:lnTo>
                    <a:pt x="73" y="7"/>
                  </a:lnTo>
                  <a:lnTo>
                    <a:pt x="79" y="3"/>
                  </a:lnTo>
                  <a:lnTo>
                    <a:pt x="82" y="3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7" y="4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3" y="9"/>
                  </a:lnTo>
                  <a:lnTo>
                    <a:pt x="94" y="7"/>
                  </a:lnTo>
                  <a:lnTo>
                    <a:pt x="94" y="6"/>
                  </a:lnTo>
                  <a:lnTo>
                    <a:pt x="95" y="6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24" y="8"/>
                  </a:lnTo>
                  <a:lnTo>
                    <a:pt x="128" y="9"/>
                  </a:lnTo>
                  <a:lnTo>
                    <a:pt x="133" y="13"/>
                  </a:lnTo>
                  <a:lnTo>
                    <a:pt x="137" y="13"/>
                  </a:lnTo>
                  <a:lnTo>
                    <a:pt x="141" y="10"/>
                  </a:lnTo>
                  <a:lnTo>
                    <a:pt x="144" y="10"/>
                  </a:lnTo>
                  <a:lnTo>
                    <a:pt x="147" y="13"/>
                  </a:lnTo>
                  <a:lnTo>
                    <a:pt x="150" y="13"/>
                  </a:lnTo>
                  <a:lnTo>
                    <a:pt x="152" y="12"/>
                  </a:lnTo>
                  <a:lnTo>
                    <a:pt x="153" y="10"/>
                  </a:lnTo>
                  <a:lnTo>
                    <a:pt x="157" y="6"/>
                  </a:lnTo>
                  <a:lnTo>
                    <a:pt x="159" y="3"/>
                  </a:lnTo>
                  <a:lnTo>
                    <a:pt x="164" y="2"/>
                  </a:lnTo>
                  <a:lnTo>
                    <a:pt x="165" y="2"/>
                  </a:lnTo>
                  <a:lnTo>
                    <a:pt x="16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" name="Freeform 31"/>
            <p:cNvSpPr>
              <a:spLocks/>
            </p:cNvSpPr>
            <p:nvPr/>
          </p:nvSpPr>
          <p:spPr bwMode="auto">
            <a:xfrm>
              <a:off x="3451639" y="4567227"/>
              <a:ext cx="9525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1" y="12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6" h="13">
                  <a:moveTo>
                    <a:pt x="2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9" name="Freeform 32"/>
            <p:cNvSpPr>
              <a:spLocks/>
            </p:cNvSpPr>
            <p:nvPr/>
          </p:nvSpPr>
          <p:spPr bwMode="auto">
            <a:xfrm>
              <a:off x="4221578" y="3365492"/>
              <a:ext cx="484188" cy="295274"/>
            </a:xfrm>
            <a:custGeom>
              <a:avLst/>
              <a:gdLst/>
              <a:ahLst/>
              <a:cxnLst>
                <a:cxn ang="0">
                  <a:pos x="182" y="5"/>
                </a:cxn>
                <a:cxn ang="0">
                  <a:pos x="186" y="3"/>
                </a:cxn>
                <a:cxn ang="0">
                  <a:pos x="199" y="12"/>
                </a:cxn>
                <a:cxn ang="0">
                  <a:pos x="212" y="18"/>
                </a:cxn>
                <a:cxn ang="0">
                  <a:pos x="218" y="27"/>
                </a:cxn>
                <a:cxn ang="0">
                  <a:pos x="234" y="44"/>
                </a:cxn>
                <a:cxn ang="0">
                  <a:pos x="238" y="42"/>
                </a:cxn>
                <a:cxn ang="0">
                  <a:pos x="247" y="38"/>
                </a:cxn>
                <a:cxn ang="0">
                  <a:pos x="251" y="37"/>
                </a:cxn>
                <a:cxn ang="0">
                  <a:pos x="269" y="43"/>
                </a:cxn>
                <a:cxn ang="0">
                  <a:pos x="281" y="54"/>
                </a:cxn>
                <a:cxn ang="0">
                  <a:pos x="284" y="75"/>
                </a:cxn>
                <a:cxn ang="0">
                  <a:pos x="285" y="88"/>
                </a:cxn>
                <a:cxn ang="0">
                  <a:pos x="290" y="95"/>
                </a:cxn>
                <a:cxn ang="0">
                  <a:pos x="291" y="105"/>
                </a:cxn>
                <a:cxn ang="0">
                  <a:pos x="300" y="118"/>
                </a:cxn>
                <a:cxn ang="0">
                  <a:pos x="303" y="128"/>
                </a:cxn>
                <a:cxn ang="0">
                  <a:pos x="305" y="142"/>
                </a:cxn>
                <a:cxn ang="0">
                  <a:pos x="297" y="152"/>
                </a:cxn>
                <a:cxn ang="0">
                  <a:pos x="287" y="160"/>
                </a:cxn>
                <a:cxn ang="0">
                  <a:pos x="279" y="177"/>
                </a:cxn>
                <a:cxn ang="0">
                  <a:pos x="265" y="177"/>
                </a:cxn>
                <a:cxn ang="0">
                  <a:pos x="248" y="181"/>
                </a:cxn>
                <a:cxn ang="0">
                  <a:pos x="237" y="186"/>
                </a:cxn>
                <a:cxn ang="0">
                  <a:pos x="219" y="172"/>
                </a:cxn>
                <a:cxn ang="0">
                  <a:pos x="203" y="156"/>
                </a:cxn>
                <a:cxn ang="0">
                  <a:pos x="185" y="149"/>
                </a:cxn>
                <a:cxn ang="0">
                  <a:pos x="167" y="132"/>
                </a:cxn>
                <a:cxn ang="0">
                  <a:pos x="157" y="131"/>
                </a:cxn>
                <a:cxn ang="0">
                  <a:pos x="142" y="138"/>
                </a:cxn>
                <a:cxn ang="0">
                  <a:pos x="116" y="136"/>
                </a:cxn>
                <a:cxn ang="0">
                  <a:pos x="99" y="132"/>
                </a:cxn>
                <a:cxn ang="0">
                  <a:pos x="88" y="137"/>
                </a:cxn>
                <a:cxn ang="0">
                  <a:pos x="77" y="131"/>
                </a:cxn>
                <a:cxn ang="0">
                  <a:pos x="43" y="131"/>
                </a:cxn>
                <a:cxn ang="0">
                  <a:pos x="17" y="143"/>
                </a:cxn>
                <a:cxn ang="0">
                  <a:pos x="4" y="155"/>
                </a:cxn>
                <a:cxn ang="0">
                  <a:pos x="1" y="122"/>
                </a:cxn>
                <a:cxn ang="0">
                  <a:pos x="4" y="129"/>
                </a:cxn>
                <a:cxn ang="0">
                  <a:pos x="4" y="109"/>
                </a:cxn>
                <a:cxn ang="0">
                  <a:pos x="13" y="88"/>
                </a:cxn>
                <a:cxn ang="0">
                  <a:pos x="18" y="79"/>
                </a:cxn>
                <a:cxn ang="0">
                  <a:pos x="19" y="63"/>
                </a:cxn>
                <a:cxn ang="0">
                  <a:pos x="33" y="38"/>
                </a:cxn>
                <a:cxn ang="0">
                  <a:pos x="67" y="25"/>
                </a:cxn>
                <a:cxn ang="0">
                  <a:pos x="70" y="38"/>
                </a:cxn>
                <a:cxn ang="0">
                  <a:pos x="91" y="57"/>
                </a:cxn>
                <a:cxn ang="0">
                  <a:pos x="94" y="68"/>
                </a:cxn>
                <a:cxn ang="0">
                  <a:pos x="107" y="82"/>
                </a:cxn>
                <a:cxn ang="0">
                  <a:pos x="125" y="83"/>
                </a:cxn>
                <a:cxn ang="0">
                  <a:pos x="132" y="77"/>
                </a:cxn>
                <a:cxn ang="0">
                  <a:pos x="141" y="70"/>
                </a:cxn>
                <a:cxn ang="0">
                  <a:pos x="143" y="45"/>
                </a:cxn>
                <a:cxn ang="0">
                  <a:pos x="141" y="17"/>
                </a:cxn>
                <a:cxn ang="0">
                  <a:pos x="151" y="9"/>
                </a:cxn>
                <a:cxn ang="0">
                  <a:pos x="162" y="8"/>
                </a:cxn>
                <a:cxn ang="0">
                  <a:pos x="172" y="1"/>
                </a:cxn>
              </a:cxnLst>
              <a:rect l="0" t="0" r="r" b="b"/>
              <a:pathLst>
                <a:path w="305" h="186">
                  <a:moveTo>
                    <a:pt x="175" y="0"/>
                  </a:moveTo>
                  <a:lnTo>
                    <a:pt x="178" y="2"/>
                  </a:lnTo>
                  <a:lnTo>
                    <a:pt x="178" y="5"/>
                  </a:lnTo>
                  <a:lnTo>
                    <a:pt x="179" y="7"/>
                  </a:lnTo>
                  <a:lnTo>
                    <a:pt x="180" y="7"/>
                  </a:lnTo>
                  <a:lnTo>
                    <a:pt x="182" y="5"/>
                  </a:lnTo>
                  <a:lnTo>
                    <a:pt x="180" y="2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3" y="3"/>
                  </a:lnTo>
                  <a:lnTo>
                    <a:pt x="186" y="3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3" y="11"/>
                  </a:lnTo>
                  <a:lnTo>
                    <a:pt x="195" y="13"/>
                  </a:lnTo>
                  <a:lnTo>
                    <a:pt x="197" y="13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1" y="13"/>
                  </a:lnTo>
                  <a:lnTo>
                    <a:pt x="201" y="14"/>
                  </a:lnTo>
                  <a:lnTo>
                    <a:pt x="203" y="17"/>
                  </a:lnTo>
                  <a:lnTo>
                    <a:pt x="203" y="18"/>
                  </a:lnTo>
                  <a:lnTo>
                    <a:pt x="212" y="18"/>
                  </a:lnTo>
                  <a:lnTo>
                    <a:pt x="213" y="19"/>
                  </a:lnTo>
                  <a:lnTo>
                    <a:pt x="213" y="20"/>
                  </a:lnTo>
                  <a:lnTo>
                    <a:pt x="212" y="20"/>
                  </a:lnTo>
                  <a:lnTo>
                    <a:pt x="212" y="23"/>
                  </a:lnTo>
                  <a:lnTo>
                    <a:pt x="213" y="24"/>
                  </a:lnTo>
                  <a:lnTo>
                    <a:pt x="218" y="27"/>
                  </a:lnTo>
                  <a:lnTo>
                    <a:pt x="219" y="30"/>
                  </a:lnTo>
                  <a:lnTo>
                    <a:pt x="223" y="36"/>
                  </a:lnTo>
                  <a:lnTo>
                    <a:pt x="224" y="38"/>
                  </a:lnTo>
                  <a:lnTo>
                    <a:pt x="226" y="39"/>
                  </a:lnTo>
                  <a:lnTo>
                    <a:pt x="230" y="40"/>
                  </a:lnTo>
                  <a:lnTo>
                    <a:pt x="234" y="44"/>
                  </a:lnTo>
                  <a:lnTo>
                    <a:pt x="235" y="44"/>
                  </a:lnTo>
                  <a:lnTo>
                    <a:pt x="235" y="43"/>
                  </a:lnTo>
                  <a:lnTo>
                    <a:pt x="236" y="44"/>
                  </a:lnTo>
                  <a:lnTo>
                    <a:pt x="237" y="44"/>
                  </a:lnTo>
                  <a:lnTo>
                    <a:pt x="237" y="42"/>
                  </a:lnTo>
                  <a:lnTo>
                    <a:pt x="238" y="42"/>
                  </a:lnTo>
                  <a:lnTo>
                    <a:pt x="239" y="40"/>
                  </a:lnTo>
                  <a:lnTo>
                    <a:pt x="242" y="39"/>
                  </a:lnTo>
                  <a:lnTo>
                    <a:pt x="244" y="40"/>
                  </a:lnTo>
                  <a:lnTo>
                    <a:pt x="245" y="39"/>
                  </a:lnTo>
                  <a:lnTo>
                    <a:pt x="247" y="39"/>
                  </a:lnTo>
                  <a:lnTo>
                    <a:pt x="247" y="38"/>
                  </a:lnTo>
                  <a:lnTo>
                    <a:pt x="248" y="37"/>
                  </a:lnTo>
                  <a:lnTo>
                    <a:pt x="248" y="36"/>
                  </a:lnTo>
                  <a:lnTo>
                    <a:pt x="249" y="36"/>
                  </a:lnTo>
                  <a:lnTo>
                    <a:pt x="250" y="37"/>
                  </a:lnTo>
                  <a:lnTo>
                    <a:pt x="251" y="36"/>
                  </a:lnTo>
                  <a:lnTo>
                    <a:pt x="251" y="37"/>
                  </a:lnTo>
                  <a:lnTo>
                    <a:pt x="254" y="37"/>
                  </a:lnTo>
                  <a:lnTo>
                    <a:pt x="254" y="38"/>
                  </a:lnTo>
                  <a:lnTo>
                    <a:pt x="257" y="42"/>
                  </a:lnTo>
                  <a:lnTo>
                    <a:pt x="261" y="42"/>
                  </a:lnTo>
                  <a:lnTo>
                    <a:pt x="268" y="44"/>
                  </a:lnTo>
                  <a:lnTo>
                    <a:pt x="269" y="43"/>
                  </a:lnTo>
                  <a:lnTo>
                    <a:pt x="276" y="43"/>
                  </a:lnTo>
                  <a:lnTo>
                    <a:pt x="276" y="48"/>
                  </a:lnTo>
                  <a:lnTo>
                    <a:pt x="275" y="50"/>
                  </a:lnTo>
                  <a:lnTo>
                    <a:pt x="275" y="51"/>
                  </a:lnTo>
                  <a:lnTo>
                    <a:pt x="276" y="52"/>
                  </a:lnTo>
                  <a:lnTo>
                    <a:pt x="281" y="54"/>
                  </a:lnTo>
                  <a:lnTo>
                    <a:pt x="284" y="57"/>
                  </a:lnTo>
                  <a:lnTo>
                    <a:pt x="288" y="60"/>
                  </a:lnTo>
                  <a:lnTo>
                    <a:pt x="290" y="61"/>
                  </a:lnTo>
                  <a:lnTo>
                    <a:pt x="290" y="70"/>
                  </a:lnTo>
                  <a:lnTo>
                    <a:pt x="287" y="73"/>
                  </a:lnTo>
                  <a:lnTo>
                    <a:pt x="284" y="75"/>
                  </a:lnTo>
                  <a:lnTo>
                    <a:pt x="282" y="76"/>
                  </a:lnTo>
                  <a:lnTo>
                    <a:pt x="285" y="79"/>
                  </a:lnTo>
                  <a:lnTo>
                    <a:pt x="286" y="79"/>
                  </a:lnTo>
                  <a:lnTo>
                    <a:pt x="286" y="82"/>
                  </a:lnTo>
                  <a:lnTo>
                    <a:pt x="285" y="83"/>
                  </a:lnTo>
                  <a:lnTo>
                    <a:pt x="285" y="88"/>
                  </a:lnTo>
                  <a:lnTo>
                    <a:pt x="281" y="94"/>
                  </a:lnTo>
                  <a:lnTo>
                    <a:pt x="280" y="97"/>
                  </a:lnTo>
                  <a:lnTo>
                    <a:pt x="282" y="97"/>
                  </a:lnTo>
                  <a:lnTo>
                    <a:pt x="286" y="95"/>
                  </a:lnTo>
                  <a:lnTo>
                    <a:pt x="287" y="94"/>
                  </a:lnTo>
                  <a:lnTo>
                    <a:pt x="290" y="95"/>
                  </a:lnTo>
                  <a:lnTo>
                    <a:pt x="292" y="98"/>
                  </a:lnTo>
                  <a:lnTo>
                    <a:pt x="293" y="98"/>
                  </a:lnTo>
                  <a:lnTo>
                    <a:pt x="293" y="99"/>
                  </a:lnTo>
                  <a:lnTo>
                    <a:pt x="292" y="101"/>
                  </a:lnTo>
                  <a:lnTo>
                    <a:pt x="291" y="103"/>
                  </a:lnTo>
                  <a:lnTo>
                    <a:pt x="291" y="105"/>
                  </a:lnTo>
                  <a:lnTo>
                    <a:pt x="296" y="109"/>
                  </a:lnTo>
                  <a:lnTo>
                    <a:pt x="296" y="113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8" y="117"/>
                  </a:lnTo>
                  <a:lnTo>
                    <a:pt x="300" y="118"/>
                  </a:lnTo>
                  <a:lnTo>
                    <a:pt x="301" y="119"/>
                  </a:lnTo>
                  <a:lnTo>
                    <a:pt x="301" y="120"/>
                  </a:lnTo>
                  <a:lnTo>
                    <a:pt x="300" y="122"/>
                  </a:lnTo>
                  <a:lnTo>
                    <a:pt x="300" y="124"/>
                  </a:lnTo>
                  <a:lnTo>
                    <a:pt x="303" y="126"/>
                  </a:lnTo>
                  <a:lnTo>
                    <a:pt x="303" y="128"/>
                  </a:lnTo>
                  <a:lnTo>
                    <a:pt x="304" y="129"/>
                  </a:lnTo>
                  <a:lnTo>
                    <a:pt x="303" y="131"/>
                  </a:lnTo>
                  <a:lnTo>
                    <a:pt x="304" y="132"/>
                  </a:lnTo>
                  <a:lnTo>
                    <a:pt x="304" y="135"/>
                  </a:lnTo>
                  <a:lnTo>
                    <a:pt x="305" y="140"/>
                  </a:lnTo>
                  <a:lnTo>
                    <a:pt x="305" y="142"/>
                  </a:lnTo>
                  <a:lnTo>
                    <a:pt x="304" y="143"/>
                  </a:lnTo>
                  <a:lnTo>
                    <a:pt x="304" y="149"/>
                  </a:lnTo>
                  <a:lnTo>
                    <a:pt x="303" y="150"/>
                  </a:lnTo>
                  <a:lnTo>
                    <a:pt x="301" y="149"/>
                  </a:lnTo>
                  <a:lnTo>
                    <a:pt x="299" y="149"/>
                  </a:lnTo>
                  <a:lnTo>
                    <a:pt x="297" y="152"/>
                  </a:lnTo>
                  <a:lnTo>
                    <a:pt x="296" y="152"/>
                  </a:lnTo>
                  <a:lnTo>
                    <a:pt x="294" y="153"/>
                  </a:lnTo>
                  <a:lnTo>
                    <a:pt x="293" y="153"/>
                  </a:lnTo>
                  <a:lnTo>
                    <a:pt x="292" y="154"/>
                  </a:lnTo>
                  <a:lnTo>
                    <a:pt x="292" y="155"/>
                  </a:lnTo>
                  <a:lnTo>
                    <a:pt x="287" y="160"/>
                  </a:lnTo>
                  <a:lnTo>
                    <a:pt x="287" y="161"/>
                  </a:lnTo>
                  <a:lnTo>
                    <a:pt x="286" y="163"/>
                  </a:lnTo>
                  <a:lnTo>
                    <a:pt x="281" y="167"/>
                  </a:lnTo>
                  <a:lnTo>
                    <a:pt x="280" y="169"/>
                  </a:lnTo>
                  <a:lnTo>
                    <a:pt x="280" y="175"/>
                  </a:lnTo>
                  <a:lnTo>
                    <a:pt x="279" y="177"/>
                  </a:lnTo>
                  <a:lnTo>
                    <a:pt x="278" y="177"/>
                  </a:lnTo>
                  <a:lnTo>
                    <a:pt x="273" y="175"/>
                  </a:lnTo>
                  <a:lnTo>
                    <a:pt x="272" y="175"/>
                  </a:lnTo>
                  <a:lnTo>
                    <a:pt x="269" y="173"/>
                  </a:lnTo>
                  <a:lnTo>
                    <a:pt x="266" y="177"/>
                  </a:lnTo>
                  <a:lnTo>
                    <a:pt x="265" y="177"/>
                  </a:lnTo>
                  <a:lnTo>
                    <a:pt x="261" y="174"/>
                  </a:lnTo>
                  <a:lnTo>
                    <a:pt x="261" y="173"/>
                  </a:lnTo>
                  <a:lnTo>
                    <a:pt x="259" y="173"/>
                  </a:lnTo>
                  <a:lnTo>
                    <a:pt x="254" y="174"/>
                  </a:lnTo>
                  <a:lnTo>
                    <a:pt x="253" y="174"/>
                  </a:lnTo>
                  <a:lnTo>
                    <a:pt x="248" y="181"/>
                  </a:lnTo>
                  <a:lnTo>
                    <a:pt x="247" y="183"/>
                  </a:lnTo>
                  <a:lnTo>
                    <a:pt x="243" y="185"/>
                  </a:lnTo>
                  <a:lnTo>
                    <a:pt x="242" y="185"/>
                  </a:lnTo>
                  <a:lnTo>
                    <a:pt x="239" y="184"/>
                  </a:lnTo>
                  <a:lnTo>
                    <a:pt x="238" y="184"/>
                  </a:lnTo>
                  <a:lnTo>
                    <a:pt x="237" y="186"/>
                  </a:lnTo>
                  <a:lnTo>
                    <a:pt x="235" y="186"/>
                  </a:lnTo>
                  <a:lnTo>
                    <a:pt x="232" y="185"/>
                  </a:lnTo>
                  <a:lnTo>
                    <a:pt x="226" y="183"/>
                  </a:lnTo>
                  <a:lnTo>
                    <a:pt x="224" y="180"/>
                  </a:lnTo>
                  <a:lnTo>
                    <a:pt x="222" y="177"/>
                  </a:lnTo>
                  <a:lnTo>
                    <a:pt x="219" y="172"/>
                  </a:lnTo>
                  <a:lnTo>
                    <a:pt x="216" y="168"/>
                  </a:lnTo>
                  <a:lnTo>
                    <a:pt x="212" y="166"/>
                  </a:lnTo>
                  <a:lnTo>
                    <a:pt x="210" y="163"/>
                  </a:lnTo>
                  <a:lnTo>
                    <a:pt x="206" y="161"/>
                  </a:lnTo>
                  <a:lnTo>
                    <a:pt x="204" y="157"/>
                  </a:lnTo>
                  <a:lnTo>
                    <a:pt x="203" y="156"/>
                  </a:lnTo>
                  <a:lnTo>
                    <a:pt x="200" y="155"/>
                  </a:lnTo>
                  <a:lnTo>
                    <a:pt x="199" y="154"/>
                  </a:lnTo>
                  <a:lnTo>
                    <a:pt x="198" y="150"/>
                  </a:lnTo>
                  <a:lnTo>
                    <a:pt x="194" y="150"/>
                  </a:lnTo>
                  <a:lnTo>
                    <a:pt x="192" y="149"/>
                  </a:lnTo>
                  <a:lnTo>
                    <a:pt x="185" y="149"/>
                  </a:lnTo>
                  <a:lnTo>
                    <a:pt x="174" y="147"/>
                  </a:lnTo>
                  <a:lnTo>
                    <a:pt x="173" y="146"/>
                  </a:lnTo>
                  <a:lnTo>
                    <a:pt x="169" y="138"/>
                  </a:lnTo>
                  <a:lnTo>
                    <a:pt x="168" y="138"/>
                  </a:lnTo>
                  <a:lnTo>
                    <a:pt x="168" y="137"/>
                  </a:lnTo>
                  <a:lnTo>
                    <a:pt x="167" y="132"/>
                  </a:lnTo>
                  <a:lnTo>
                    <a:pt x="166" y="129"/>
                  </a:lnTo>
                  <a:lnTo>
                    <a:pt x="166" y="128"/>
                  </a:lnTo>
                  <a:lnTo>
                    <a:pt x="163" y="128"/>
                  </a:lnTo>
                  <a:lnTo>
                    <a:pt x="163" y="130"/>
                  </a:lnTo>
                  <a:lnTo>
                    <a:pt x="162" y="130"/>
                  </a:lnTo>
                  <a:lnTo>
                    <a:pt x="157" y="131"/>
                  </a:lnTo>
                  <a:lnTo>
                    <a:pt x="155" y="134"/>
                  </a:lnTo>
                  <a:lnTo>
                    <a:pt x="151" y="138"/>
                  </a:lnTo>
                  <a:lnTo>
                    <a:pt x="150" y="140"/>
                  </a:lnTo>
                  <a:lnTo>
                    <a:pt x="148" y="141"/>
                  </a:lnTo>
                  <a:lnTo>
                    <a:pt x="145" y="141"/>
                  </a:lnTo>
                  <a:lnTo>
                    <a:pt x="142" y="138"/>
                  </a:lnTo>
                  <a:lnTo>
                    <a:pt x="139" y="138"/>
                  </a:lnTo>
                  <a:lnTo>
                    <a:pt x="135" y="141"/>
                  </a:lnTo>
                  <a:lnTo>
                    <a:pt x="131" y="141"/>
                  </a:lnTo>
                  <a:lnTo>
                    <a:pt x="126" y="137"/>
                  </a:lnTo>
                  <a:lnTo>
                    <a:pt x="122" y="136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1" y="134"/>
                  </a:lnTo>
                  <a:lnTo>
                    <a:pt x="110" y="135"/>
                  </a:lnTo>
                  <a:lnTo>
                    <a:pt x="107" y="136"/>
                  </a:lnTo>
                  <a:lnTo>
                    <a:pt x="106" y="136"/>
                  </a:lnTo>
                  <a:lnTo>
                    <a:pt x="99" y="132"/>
                  </a:lnTo>
                  <a:lnTo>
                    <a:pt x="98" y="132"/>
                  </a:lnTo>
                  <a:lnTo>
                    <a:pt x="93" y="134"/>
                  </a:lnTo>
                  <a:lnTo>
                    <a:pt x="92" y="134"/>
                  </a:lnTo>
                  <a:lnTo>
                    <a:pt x="92" y="135"/>
                  </a:lnTo>
                  <a:lnTo>
                    <a:pt x="91" y="137"/>
                  </a:lnTo>
                  <a:lnTo>
                    <a:pt x="88" y="137"/>
                  </a:lnTo>
                  <a:lnTo>
                    <a:pt x="86" y="136"/>
                  </a:lnTo>
                  <a:lnTo>
                    <a:pt x="85" y="132"/>
                  </a:lnTo>
                  <a:lnTo>
                    <a:pt x="83" y="130"/>
                  </a:lnTo>
                  <a:lnTo>
                    <a:pt x="81" y="130"/>
                  </a:lnTo>
                  <a:lnTo>
                    <a:pt x="80" y="131"/>
                  </a:lnTo>
                  <a:lnTo>
                    <a:pt x="77" y="131"/>
                  </a:lnTo>
                  <a:lnTo>
                    <a:pt x="71" y="135"/>
                  </a:lnTo>
                  <a:lnTo>
                    <a:pt x="68" y="131"/>
                  </a:lnTo>
                  <a:lnTo>
                    <a:pt x="51" y="131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3" y="131"/>
                  </a:lnTo>
                  <a:lnTo>
                    <a:pt x="42" y="131"/>
                  </a:lnTo>
                  <a:lnTo>
                    <a:pt x="30" y="137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19" y="143"/>
                  </a:lnTo>
                  <a:lnTo>
                    <a:pt x="17" y="143"/>
                  </a:lnTo>
                  <a:lnTo>
                    <a:pt x="14" y="144"/>
                  </a:lnTo>
                  <a:lnTo>
                    <a:pt x="11" y="148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7" y="155"/>
                  </a:lnTo>
                  <a:lnTo>
                    <a:pt x="4" y="155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1" y="129"/>
                  </a:lnTo>
                  <a:lnTo>
                    <a:pt x="1" y="122"/>
                  </a:lnTo>
                  <a:lnTo>
                    <a:pt x="2" y="122"/>
                  </a:lnTo>
                  <a:lnTo>
                    <a:pt x="2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4" y="129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1" y="120"/>
                  </a:lnTo>
                  <a:lnTo>
                    <a:pt x="1" y="116"/>
                  </a:lnTo>
                  <a:lnTo>
                    <a:pt x="2" y="111"/>
                  </a:lnTo>
                  <a:lnTo>
                    <a:pt x="4" y="109"/>
                  </a:lnTo>
                  <a:lnTo>
                    <a:pt x="4" y="97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19" y="75"/>
                  </a:lnTo>
                  <a:lnTo>
                    <a:pt x="18" y="75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8" y="64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58"/>
                  </a:lnTo>
                  <a:lnTo>
                    <a:pt x="23" y="54"/>
                  </a:lnTo>
                  <a:lnTo>
                    <a:pt x="26" y="50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51" y="33"/>
                  </a:lnTo>
                  <a:lnTo>
                    <a:pt x="63" y="26"/>
                  </a:lnTo>
                  <a:lnTo>
                    <a:pt x="67" y="26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69" y="26"/>
                  </a:lnTo>
                  <a:lnTo>
                    <a:pt x="68" y="26"/>
                  </a:lnTo>
                  <a:lnTo>
                    <a:pt x="68" y="34"/>
                  </a:lnTo>
                  <a:lnTo>
                    <a:pt x="69" y="36"/>
                  </a:lnTo>
                  <a:lnTo>
                    <a:pt x="70" y="38"/>
                  </a:lnTo>
                  <a:lnTo>
                    <a:pt x="80" y="46"/>
                  </a:lnTo>
                  <a:lnTo>
                    <a:pt x="83" y="51"/>
                  </a:lnTo>
                  <a:lnTo>
                    <a:pt x="87" y="54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2" y="57"/>
                  </a:lnTo>
                  <a:lnTo>
                    <a:pt x="92" y="60"/>
                  </a:lnTo>
                  <a:lnTo>
                    <a:pt x="93" y="61"/>
                  </a:lnTo>
                  <a:lnTo>
                    <a:pt x="93" y="66"/>
                  </a:lnTo>
                  <a:lnTo>
                    <a:pt x="94" y="67"/>
                  </a:lnTo>
                  <a:lnTo>
                    <a:pt x="94" y="68"/>
                  </a:lnTo>
                  <a:lnTo>
                    <a:pt x="95" y="68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100" y="80"/>
                  </a:lnTo>
                  <a:lnTo>
                    <a:pt x="107" y="82"/>
                  </a:lnTo>
                  <a:lnTo>
                    <a:pt x="110" y="86"/>
                  </a:lnTo>
                  <a:lnTo>
                    <a:pt x="112" y="87"/>
                  </a:lnTo>
                  <a:lnTo>
                    <a:pt x="114" y="87"/>
                  </a:lnTo>
                  <a:lnTo>
                    <a:pt x="122" y="85"/>
                  </a:lnTo>
                  <a:lnTo>
                    <a:pt x="124" y="83"/>
                  </a:lnTo>
                  <a:lnTo>
                    <a:pt x="125" y="83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9" y="80"/>
                  </a:lnTo>
                  <a:lnTo>
                    <a:pt x="129" y="79"/>
                  </a:lnTo>
                  <a:lnTo>
                    <a:pt x="131" y="79"/>
                  </a:lnTo>
                  <a:lnTo>
                    <a:pt x="132" y="77"/>
                  </a:lnTo>
                  <a:lnTo>
                    <a:pt x="137" y="75"/>
                  </a:lnTo>
                  <a:lnTo>
                    <a:pt x="137" y="73"/>
                  </a:lnTo>
                  <a:lnTo>
                    <a:pt x="138" y="73"/>
                  </a:lnTo>
                  <a:lnTo>
                    <a:pt x="139" y="71"/>
                  </a:lnTo>
                  <a:lnTo>
                    <a:pt x="139" y="70"/>
                  </a:lnTo>
                  <a:lnTo>
                    <a:pt x="141" y="70"/>
                  </a:lnTo>
                  <a:lnTo>
                    <a:pt x="143" y="67"/>
                  </a:lnTo>
                  <a:lnTo>
                    <a:pt x="144" y="64"/>
                  </a:lnTo>
                  <a:lnTo>
                    <a:pt x="145" y="61"/>
                  </a:lnTo>
                  <a:lnTo>
                    <a:pt x="144" y="57"/>
                  </a:lnTo>
                  <a:lnTo>
                    <a:pt x="144" y="48"/>
                  </a:lnTo>
                  <a:lnTo>
                    <a:pt x="143" y="45"/>
                  </a:lnTo>
                  <a:lnTo>
                    <a:pt x="143" y="31"/>
                  </a:lnTo>
                  <a:lnTo>
                    <a:pt x="141" y="27"/>
                  </a:lnTo>
                  <a:lnTo>
                    <a:pt x="141" y="25"/>
                  </a:lnTo>
                  <a:lnTo>
                    <a:pt x="139" y="21"/>
                  </a:lnTo>
                  <a:lnTo>
                    <a:pt x="139" y="18"/>
                  </a:lnTo>
                  <a:lnTo>
                    <a:pt x="141" y="17"/>
                  </a:lnTo>
                  <a:lnTo>
                    <a:pt x="144" y="17"/>
                  </a:lnTo>
                  <a:lnTo>
                    <a:pt x="145" y="15"/>
                  </a:lnTo>
                  <a:lnTo>
                    <a:pt x="145" y="14"/>
                  </a:lnTo>
                  <a:lnTo>
                    <a:pt x="148" y="12"/>
                  </a:lnTo>
                  <a:lnTo>
                    <a:pt x="150" y="11"/>
                  </a:lnTo>
                  <a:lnTo>
                    <a:pt x="151" y="9"/>
                  </a:lnTo>
                  <a:lnTo>
                    <a:pt x="154" y="11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7"/>
                  </a:lnTo>
                  <a:lnTo>
                    <a:pt x="161" y="7"/>
                  </a:lnTo>
                  <a:lnTo>
                    <a:pt x="162" y="8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6"/>
                  </a:lnTo>
                  <a:lnTo>
                    <a:pt x="168" y="6"/>
                  </a:lnTo>
                  <a:lnTo>
                    <a:pt x="172" y="2"/>
                  </a:lnTo>
                  <a:lnTo>
                    <a:pt x="172" y="1"/>
                  </a:lnTo>
                  <a:lnTo>
                    <a:pt x="174" y="1"/>
                  </a:lnTo>
                  <a:lnTo>
                    <a:pt x="17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0" name="Freeform 33"/>
            <p:cNvSpPr>
              <a:spLocks/>
            </p:cNvSpPr>
            <p:nvPr/>
          </p:nvSpPr>
          <p:spPr bwMode="auto">
            <a:xfrm>
              <a:off x="4156489" y="4946638"/>
              <a:ext cx="117475" cy="128587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5" y="4"/>
                </a:cxn>
                <a:cxn ang="0">
                  <a:pos x="42" y="9"/>
                </a:cxn>
                <a:cxn ang="0">
                  <a:pos x="47" y="12"/>
                </a:cxn>
                <a:cxn ang="0">
                  <a:pos x="50" y="15"/>
                </a:cxn>
                <a:cxn ang="0">
                  <a:pos x="53" y="23"/>
                </a:cxn>
                <a:cxn ang="0">
                  <a:pos x="59" y="24"/>
                </a:cxn>
                <a:cxn ang="0">
                  <a:pos x="59" y="31"/>
                </a:cxn>
                <a:cxn ang="0">
                  <a:pos x="68" y="33"/>
                </a:cxn>
                <a:cxn ang="0">
                  <a:pos x="71" y="33"/>
                </a:cxn>
                <a:cxn ang="0">
                  <a:pos x="74" y="35"/>
                </a:cxn>
                <a:cxn ang="0">
                  <a:pos x="73" y="41"/>
                </a:cxn>
                <a:cxn ang="0">
                  <a:pos x="68" y="47"/>
                </a:cxn>
                <a:cxn ang="0">
                  <a:pos x="65" y="52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61" y="58"/>
                </a:cxn>
                <a:cxn ang="0">
                  <a:pos x="58" y="60"/>
                </a:cxn>
                <a:cxn ang="0">
                  <a:pos x="54" y="66"/>
                </a:cxn>
                <a:cxn ang="0">
                  <a:pos x="54" y="68"/>
                </a:cxn>
                <a:cxn ang="0">
                  <a:pos x="50" y="66"/>
                </a:cxn>
                <a:cxn ang="0">
                  <a:pos x="47" y="62"/>
                </a:cxn>
                <a:cxn ang="0">
                  <a:pos x="43" y="64"/>
                </a:cxn>
                <a:cxn ang="0">
                  <a:pos x="37" y="66"/>
                </a:cxn>
                <a:cxn ang="0">
                  <a:pos x="33" y="69"/>
                </a:cxn>
                <a:cxn ang="0">
                  <a:pos x="30" y="80"/>
                </a:cxn>
                <a:cxn ang="0">
                  <a:pos x="28" y="80"/>
                </a:cxn>
                <a:cxn ang="0">
                  <a:pos x="24" y="81"/>
                </a:cxn>
                <a:cxn ang="0">
                  <a:pos x="24" y="78"/>
                </a:cxn>
                <a:cxn ang="0">
                  <a:pos x="24" y="74"/>
                </a:cxn>
                <a:cxn ang="0">
                  <a:pos x="23" y="64"/>
                </a:cxn>
                <a:cxn ang="0">
                  <a:pos x="19" y="60"/>
                </a:cxn>
                <a:cxn ang="0">
                  <a:pos x="10" y="55"/>
                </a:cxn>
                <a:cxn ang="0">
                  <a:pos x="9" y="51"/>
                </a:cxn>
                <a:cxn ang="0">
                  <a:pos x="9" y="49"/>
                </a:cxn>
                <a:cxn ang="0">
                  <a:pos x="5" y="44"/>
                </a:cxn>
                <a:cxn ang="0">
                  <a:pos x="4" y="37"/>
                </a:cxn>
                <a:cxn ang="0">
                  <a:pos x="0" y="30"/>
                </a:cxn>
                <a:cxn ang="0">
                  <a:pos x="4" y="29"/>
                </a:cxn>
                <a:cxn ang="0">
                  <a:pos x="9" y="30"/>
                </a:cxn>
                <a:cxn ang="0">
                  <a:pos x="15" y="25"/>
                </a:cxn>
                <a:cxn ang="0">
                  <a:pos x="21" y="21"/>
                </a:cxn>
                <a:cxn ang="0">
                  <a:pos x="19" y="19"/>
                </a:cxn>
                <a:cxn ang="0">
                  <a:pos x="22" y="17"/>
                </a:cxn>
                <a:cxn ang="0">
                  <a:pos x="25" y="15"/>
                </a:cxn>
                <a:cxn ang="0">
                  <a:pos x="28" y="11"/>
                </a:cxn>
                <a:cxn ang="0">
                  <a:pos x="27" y="8"/>
                </a:cxn>
                <a:cxn ang="0">
                  <a:pos x="28" y="4"/>
                </a:cxn>
                <a:cxn ang="0">
                  <a:pos x="34" y="0"/>
                </a:cxn>
              </a:cxnLst>
              <a:rect l="0" t="0" r="r" b="b"/>
              <a:pathLst>
                <a:path w="74" h="81">
                  <a:moveTo>
                    <a:pt x="34" y="0"/>
                  </a:moveTo>
                  <a:lnTo>
                    <a:pt x="34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9" y="7"/>
                  </a:lnTo>
                  <a:lnTo>
                    <a:pt x="42" y="9"/>
                  </a:lnTo>
                  <a:lnTo>
                    <a:pt x="43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0" y="15"/>
                  </a:lnTo>
                  <a:lnTo>
                    <a:pt x="52" y="17"/>
                  </a:lnTo>
                  <a:lnTo>
                    <a:pt x="52" y="20"/>
                  </a:lnTo>
                  <a:lnTo>
                    <a:pt x="53" y="23"/>
                  </a:lnTo>
                  <a:lnTo>
                    <a:pt x="55" y="23"/>
                  </a:lnTo>
                  <a:lnTo>
                    <a:pt x="56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8" y="30"/>
                  </a:lnTo>
                  <a:lnTo>
                    <a:pt x="59" y="31"/>
                  </a:lnTo>
                  <a:lnTo>
                    <a:pt x="65" y="31"/>
                  </a:lnTo>
                  <a:lnTo>
                    <a:pt x="66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3" y="35"/>
                  </a:lnTo>
                  <a:lnTo>
                    <a:pt x="74" y="35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8" y="47"/>
                  </a:lnTo>
                  <a:lnTo>
                    <a:pt x="68" y="51"/>
                  </a:lnTo>
                  <a:lnTo>
                    <a:pt x="67" y="51"/>
                  </a:lnTo>
                  <a:lnTo>
                    <a:pt x="65" y="52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5" y="57"/>
                  </a:lnTo>
                  <a:lnTo>
                    <a:pt x="66" y="58"/>
                  </a:lnTo>
                  <a:lnTo>
                    <a:pt x="64" y="60"/>
                  </a:lnTo>
                  <a:lnTo>
                    <a:pt x="62" y="58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1" y="58"/>
                  </a:lnTo>
                  <a:lnTo>
                    <a:pt x="60" y="58"/>
                  </a:lnTo>
                  <a:lnTo>
                    <a:pt x="60" y="61"/>
                  </a:lnTo>
                  <a:lnTo>
                    <a:pt x="58" y="60"/>
                  </a:lnTo>
                  <a:lnTo>
                    <a:pt x="56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5" y="67"/>
                  </a:lnTo>
                  <a:lnTo>
                    <a:pt x="54" y="67"/>
                  </a:lnTo>
                  <a:lnTo>
                    <a:pt x="54" y="68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49" y="63"/>
                  </a:lnTo>
                  <a:lnTo>
                    <a:pt x="47" y="62"/>
                  </a:lnTo>
                  <a:lnTo>
                    <a:pt x="45" y="62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42" y="64"/>
                  </a:lnTo>
                  <a:lnTo>
                    <a:pt x="41" y="66"/>
                  </a:lnTo>
                  <a:lnTo>
                    <a:pt x="37" y="66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1" y="70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8" y="80"/>
                  </a:lnTo>
                  <a:lnTo>
                    <a:pt x="27" y="80"/>
                  </a:lnTo>
                  <a:lnTo>
                    <a:pt x="27" y="81"/>
                  </a:lnTo>
                  <a:lnTo>
                    <a:pt x="24" y="81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5" y="75"/>
                  </a:lnTo>
                  <a:lnTo>
                    <a:pt x="24" y="74"/>
                  </a:lnTo>
                  <a:lnTo>
                    <a:pt x="24" y="73"/>
                  </a:lnTo>
                  <a:lnTo>
                    <a:pt x="23" y="69"/>
                  </a:lnTo>
                  <a:lnTo>
                    <a:pt x="23" y="64"/>
                  </a:lnTo>
                  <a:lnTo>
                    <a:pt x="21" y="61"/>
                  </a:lnTo>
                  <a:lnTo>
                    <a:pt x="21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3257965" y="4584689"/>
              <a:ext cx="798513" cy="1036635"/>
            </a:xfrm>
            <a:custGeom>
              <a:avLst/>
              <a:gdLst/>
              <a:ahLst/>
              <a:cxnLst>
                <a:cxn ang="0">
                  <a:pos x="231" y="522"/>
                </a:cxn>
                <a:cxn ang="0">
                  <a:pos x="365" y="559"/>
                </a:cxn>
                <a:cxn ang="0">
                  <a:pos x="358" y="592"/>
                </a:cxn>
                <a:cxn ang="0">
                  <a:pos x="296" y="560"/>
                </a:cxn>
                <a:cxn ang="0">
                  <a:pos x="249" y="538"/>
                </a:cxn>
                <a:cxn ang="0">
                  <a:pos x="273" y="516"/>
                </a:cxn>
                <a:cxn ang="0">
                  <a:pos x="315" y="519"/>
                </a:cxn>
                <a:cxn ang="0">
                  <a:pos x="354" y="501"/>
                </a:cxn>
                <a:cxn ang="0">
                  <a:pos x="335" y="489"/>
                </a:cxn>
                <a:cxn ang="0">
                  <a:pos x="72" y="461"/>
                </a:cxn>
                <a:cxn ang="0">
                  <a:pos x="74" y="353"/>
                </a:cxn>
                <a:cxn ang="0">
                  <a:pos x="124" y="349"/>
                </a:cxn>
                <a:cxn ang="0">
                  <a:pos x="133" y="375"/>
                </a:cxn>
                <a:cxn ang="0">
                  <a:pos x="130" y="421"/>
                </a:cxn>
                <a:cxn ang="0">
                  <a:pos x="115" y="455"/>
                </a:cxn>
                <a:cxn ang="0">
                  <a:pos x="90" y="470"/>
                </a:cxn>
                <a:cxn ang="0">
                  <a:pos x="77" y="443"/>
                </a:cxn>
                <a:cxn ang="0">
                  <a:pos x="80" y="406"/>
                </a:cxn>
                <a:cxn ang="0">
                  <a:pos x="67" y="374"/>
                </a:cxn>
                <a:cxn ang="0">
                  <a:pos x="99" y="353"/>
                </a:cxn>
                <a:cxn ang="0">
                  <a:pos x="148" y="267"/>
                </a:cxn>
                <a:cxn ang="0">
                  <a:pos x="158" y="254"/>
                </a:cxn>
                <a:cxn ang="0">
                  <a:pos x="136" y="181"/>
                </a:cxn>
                <a:cxn ang="0">
                  <a:pos x="234" y="7"/>
                </a:cxn>
                <a:cxn ang="0">
                  <a:pos x="291" y="33"/>
                </a:cxn>
                <a:cxn ang="0">
                  <a:pos x="291" y="67"/>
                </a:cxn>
                <a:cxn ang="0">
                  <a:pos x="301" y="85"/>
                </a:cxn>
                <a:cxn ang="0">
                  <a:pos x="274" y="82"/>
                </a:cxn>
                <a:cxn ang="0">
                  <a:pos x="249" y="92"/>
                </a:cxn>
                <a:cxn ang="0">
                  <a:pos x="246" y="124"/>
                </a:cxn>
                <a:cxn ang="0">
                  <a:pos x="240" y="137"/>
                </a:cxn>
                <a:cxn ang="0">
                  <a:pos x="291" y="208"/>
                </a:cxn>
                <a:cxn ang="0">
                  <a:pos x="340" y="290"/>
                </a:cxn>
                <a:cxn ang="0">
                  <a:pos x="398" y="319"/>
                </a:cxn>
                <a:cxn ang="0">
                  <a:pos x="475" y="374"/>
                </a:cxn>
                <a:cxn ang="0">
                  <a:pos x="497" y="421"/>
                </a:cxn>
                <a:cxn ang="0">
                  <a:pos x="450" y="390"/>
                </a:cxn>
                <a:cxn ang="0">
                  <a:pos x="425" y="406"/>
                </a:cxn>
                <a:cxn ang="0">
                  <a:pos x="441" y="443"/>
                </a:cxn>
                <a:cxn ang="0">
                  <a:pos x="419" y="500"/>
                </a:cxn>
                <a:cxn ang="0">
                  <a:pos x="389" y="504"/>
                </a:cxn>
                <a:cxn ang="0">
                  <a:pos x="397" y="443"/>
                </a:cxn>
                <a:cxn ang="0">
                  <a:pos x="352" y="399"/>
                </a:cxn>
                <a:cxn ang="0">
                  <a:pos x="329" y="377"/>
                </a:cxn>
                <a:cxn ang="0">
                  <a:pos x="295" y="344"/>
                </a:cxn>
                <a:cxn ang="0">
                  <a:pos x="241" y="316"/>
                </a:cxn>
                <a:cxn ang="0">
                  <a:pos x="191" y="278"/>
                </a:cxn>
                <a:cxn ang="0">
                  <a:pos x="165" y="247"/>
                </a:cxn>
                <a:cxn ang="0">
                  <a:pos x="136" y="179"/>
                </a:cxn>
                <a:cxn ang="0">
                  <a:pos x="94" y="161"/>
                </a:cxn>
                <a:cxn ang="0">
                  <a:pos x="66" y="189"/>
                </a:cxn>
                <a:cxn ang="0">
                  <a:pos x="34" y="178"/>
                </a:cxn>
                <a:cxn ang="0">
                  <a:pos x="18" y="140"/>
                </a:cxn>
                <a:cxn ang="0">
                  <a:pos x="19" y="113"/>
                </a:cxn>
                <a:cxn ang="0">
                  <a:pos x="21" y="73"/>
                </a:cxn>
                <a:cxn ang="0">
                  <a:pos x="62" y="51"/>
                </a:cxn>
                <a:cxn ang="0">
                  <a:pos x="94" y="64"/>
                </a:cxn>
                <a:cxn ang="0">
                  <a:pos x="105" y="60"/>
                </a:cxn>
                <a:cxn ang="0">
                  <a:pos x="124" y="48"/>
                </a:cxn>
                <a:cxn ang="0">
                  <a:pos x="147" y="30"/>
                </a:cxn>
                <a:cxn ang="0">
                  <a:pos x="174" y="18"/>
                </a:cxn>
                <a:cxn ang="0">
                  <a:pos x="216" y="7"/>
                </a:cxn>
              </a:cxnLst>
              <a:rect l="0" t="0" r="r" b="b"/>
              <a:pathLst>
                <a:path w="503" h="653">
                  <a:moveTo>
                    <a:pt x="251" y="651"/>
                  </a:moveTo>
                  <a:lnTo>
                    <a:pt x="254" y="651"/>
                  </a:lnTo>
                  <a:lnTo>
                    <a:pt x="254" y="653"/>
                  </a:lnTo>
                  <a:lnTo>
                    <a:pt x="253" y="652"/>
                  </a:lnTo>
                  <a:lnTo>
                    <a:pt x="251" y="652"/>
                  </a:lnTo>
                  <a:lnTo>
                    <a:pt x="251" y="651"/>
                  </a:lnTo>
                  <a:close/>
                  <a:moveTo>
                    <a:pt x="264" y="633"/>
                  </a:moveTo>
                  <a:lnTo>
                    <a:pt x="265" y="633"/>
                  </a:lnTo>
                  <a:lnTo>
                    <a:pt x="265" y="634"/>
                  </a:lnTo>
                  <a:lnTo>
                    <a:pt x="264" y="634"/>
                  </a:lnTo>
                  <a:lnTo>
                    <a:pt x="264" y="633"/>
                  </a:lnTo>
                  <a:close/>
                  <a:moveTo>
                    <a:pt x="224" y="583"/>
                  </a:moveTo>
                  <a:lnTo>
                    <a:pt x="228" y="583"/>
                  </a:lnTo>
                  <a:lnTo>
                    <a:pt x="230" y="584"/>
                  </a:lnTo>
                  <a:lnTo>
                    <a:pt x="230" y="586"/>
                  </a:lnTo>
                  <a:lnTo>
                    <a:pt x="229" y="587"/>
                  </a:lnTo>
                  <a:lnTo>
                    <a:pt x="228" y="587"/>
                  </a:lnTo>
                  <a:lnTo>
                    <a:pt x="226" y="585"/>
                  </a:lnTo>
                  <a:lnTo>
                    <a:pt x="226" y="584"/>
                  </a:lnTo>
                  <a:lnTo>
                    <a:pt x="224" y="583"/>
                  </a:lnTo>
                  <a:close/>
                  <a:moveTo>
                    <a:pt x="240" y="524"/>
                  </a:moveTo>
                  <a:lnTo>
                    <a:pt x="243" y="524"/>
                  </a:lnTo>
                  <a:lnTo>
                    <a:pt x="243" y="525"/>
                  </a:lnTo>
                  <a:lnTo>
                    <a:pt x="240" y="525"/>
                  </a:lnTo>
                  <a:lnTo>
                    <a:pt x="240" y="524"/>
                  </a:lnTo>
                  <a:close/>
                  <a:moveTo>
                    <a:pt x="230" y="522"/>
                  </a:moveTo>
                  <a:lnTo>
                    <a:pt x="231" y="522"/>
                  </a:lnTo>
                  <a:lnTo>
                    <a:pt x="231" y="523"/>
                  </a:lnTo>
                  <a:lnTo>
                    <a:pt x="230" y="523"/>
                  </a:lnTo>
                  <a:lnTo>
                    <a:pt x="230" y="522"/>
                  </a:lnTo>
                  <a:close/>
                  <a:moveTo>
                    <a:pt x="377" y="505"/>
                  </a:moveTo>
                  <a:lnTo>
                    <a:pt x="378" y="505"/>
                  </a:lnTo>
                  <a:lnTo>
                    <a:pt x="380" y="506"/>
                  </a:lnTo>
                  <a:lnTo>
                    <a:pt x="382" y="506"/>
                  </a:lnTo>
                  <a:lnTo>
                    <a:pt x="379" y="507"/>
                  </a:lnTo>
                  <a:lnTo>
                    <a:pt x="379" y="509"/>
                  </a:lnTo>
                  <a:lnTo>
                    <a:pt x="378" y="510"/>
                  </a:lnTo>
                  <a:lnTo>
                    <a:pt x="379" y="510"/>
                  </a:lnTo>
                  <a:lnTo>
                    <a:pt x="377" y="513"/>
                  </a:lnTo>
                  <a:lnTo>
                    <a:pt x="376" y="516"/>
                  </a:lnTo>
                  <a:lnTo>
                    <a:pt x="371" y="522"/>
                  </a:lnTo>
                  <a:lnTo>
                    <a:pt x="367" y="528"/>
                  </a:lnTo>
                  <a:lnTo>
                    <a:pt x="366" y="530"/>
                  </a:lnTo>
                  <a:lnTo>
                    <a:pt x="366" y="531"/>
                  </a:lnTo>
                  <a:lnTo>
                    <a:pt x="365" y="531"/>
                  </a:lnTo>
                  <a:lnTo>
                    <a:pt x="364" y="534"/>
                  </a:lnTo>
                  <a:lnTo>
                    <a:pt x="364" y="537"/>
                  </a:lnTo>
                  <a:lnTo>
                    <a:pt x="363" y="538"/>
                  </a:lnTo>
                  <a:lnTo>
                    <a:pt x="363" y="542"/>
                  </a:lnTo>
                  <a:lnTo>
                    <a:pt x="361" y="543"/>
                  </a:lnTo>
                  <a:lnTo>
                    <a:pt x="359" y="548"/>
                  </a:lnTo>
                  <a:lnTo>
                    <a:pt x="359" y="556"/>
                  </a:lnTo>
                  <a:lnTo>
                    <a:pt x="363" y="559"/>
                  </a:lnTo>
                  <a:lnTo>
                    <a:pt x="365" y="559"/>
                  </a:lnTo>
                  <a:lnTo>
                    <a:pt x="365" y="560"/>
                  </a:lnTo>
                  <a:lnTo>
                    <a:pt x="366" y="561"/>
                  </a:lnTo>
                  <a:lnTo>
                    <a:pt x="365" y="561"/>
                  </a:lnTo>
                  <a:lnTo>
                    <a:pt x="364" y="562"/>
                  </a:lnTo>
                  <a:lnTo>
                    <a:pt x="364" y="561"/>
                  </a:lnTo>
                  <a:lnTo>
                    <a:pt x="363" y="561"/>
                  </a:lnTo>
                  <a:lnTo>
                    <a:pt x="363" y="565"/>
                  </a:lnTo>
                  <a:lnTo>
                    <a:pt x="364" y="566"/>
                  </a:lnTo>
                  <a:lnTo>
                    <a:pt x="365" y="565"/>
                  </a:lnTo>
                  <a:lnTo>
                    <a:pt x="365" y="567"/>
                  </a:lnTo>
                  <a:lnTo>
                    <a:pt x="366" y="568"/>
                  </a:lnTo>
                  <a:lnTo>
                    <a:pt x="367" y="568"/>
                  </a:lnTo>
                  <a:lnTo>
                    <a:pt x="367" y="571"/>
                  </a:lnTo>
                  <a:lnTo>
                    <a:pt x="366" y="571"/>
                  </a:lnTo>
                  <a:lnTo>
                    <a:pt x="367" y="572"/>
                  </a:lnTo>
                  <a:lnTo>
                    <a:pt x="367" y="573"/>
                  </a:lnTo>
                  <a:lnTo>
                    <a:pt x="366" y="574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4" y="577"/>
                  </a:lnTo>
                  <a:lnTo>
                    <a:pt x="363" y="577"/>
                  </a:lnTo>
                  <a:lnTo>
                    <a:pt x="361" y="578"/>
                  </a:lnTo>
                  <a:lnTo>
                    <a:pt x="359" y="584"/>
                  </a:lnTo>
                  <a:lnTo>
                    <a:pt x="359" y="585"/>
                  </a:lnTo>
                  <a:lnTo>
                    <a:pt x="360" y="587"/>
                  </a:lnTo>
                  <a:lnTo>
                    <a:pt x="360" y="592"/>
                  </a:lnTo>
                  <a:lnTo>
                    <a:pt x="358" y="592"/>
                  </a:lnTo>
                  <a:lnTo>
                    <a:pt x="357" y="591"/>
                  </a:lnTo>
                  <a:lnTo>
                    <a:pt x="357" y="590"/>
                  </a:lnTo>
                  <a:lnTo>
                    <a:pt x="353" y="590"/>
                  </a:lnTo>
                  <a:lnTo>
                    <a:pt x="352" y="589"/>
                  </a:lnTo>
                  <a:lnTo>
                    <a:pt x="349" y="587"/>
                  </a:lnTo>
                  <a:lnTo>
                    <a:pt x="348" y="589"/>
                  </a:lnTo>
                  <a:lnTo>
                    <a:pt x="346" y="590"/>
                  </a:lnTo>
                  <a:lnTo>
                    <a:pt x="346" y="589"/>
                  </a:lnTo>
                  <a:lnTo>
                    <a:pt x="345" y="589"/>
                  </a:lnTo>
                  <a:lnTo>
                    <a:pt x="345" y="590"/>
                  </a:lnTo>
                  <a:lnTo>
                    <a:pt x="344" y="589"/>
                  </a:lnTo>
                  <a:lnTo>
                    <a:pt x="341" y="589"/>
                  </a:lnTo>
                  <a:lnTo>
                    <a:pt x="341" y="587"/>
                  </a:lnTo>
                  <a:lnTo>
                    <a:pt x="340" y="586"/>
                  </a:lnTo>
                  <a:lnTo>
                    <a:pt x="338" y="586"/>
                  </a:lnTo>
                  <a:lnTo>
                    <a:pt x="338" y="585"/>
                  </a:lnTo>
                  <a:lnTo>
                    <a:pt x="333" y="585"/>
                  </a:lnTo>
                  <a:lnTo>
                    <a:pt x="333" y="584"/>
                  </a:lnTo>
                  <a:lnTo>
                    <a:pt x="329" y="577"/>
                  </a:lnTo>
                  <a:lnTo>
                    <a:pt x="324" y="572"/>
                  </a:lnTo>
                  <a:lnTo>
                    <a:pt x="321" y="570"/>
                  </a:lnTo>
                  <a:lnTo>
                    <a:pt x="316" y="567"/>
                  </a:lnTo>
                  <a:lnTo>
                    <a:pt x="311" y="568"/>
                  </a:lnTo>
                  <a:lnTo>
                    <a:pt x="308" y="568"/>
                  </a:lnTo>
                  <a:lnTo>
                    <a:pt x="305" y="566"/>
                  </a:lnTo>
                  <a:lnTo>
                    <a:pt x="302" y="566"/>
                  </a:lnTo>
                  <a:lnTo>
                    <a:pt x="296" y="560"/>
                  </a:lnTo>
                  <a:lnTo>
                    <a:pt x="295" y="560"/>
                  </a:lnTo>
                  <a:lnTo>
                    <a:pt x="293" y="559"/>
                  </a:lnTo>
                  <a:lnTo>
                    <a:pt x="291" y="559"/>
                  </a:lnTo>
                  <a:lnTo>
                    <a:pt x="290" y="558"/>
                  </a:lnTo>
                  <a:lnTo>
                    <a:pt x="289" y="558"/>
                  </a:lnTo>
                  <a:lnTo>
                    <a:pt x="286" y="555"/>
                  </a:lnTo>
                  <a:lnTo>
                    <a:pt x="284" y="554"/>
                  </a:lnTo>
                  <a:lnTo>
                    <a:pt x="283" y="554"/>
                  </a:lnTo>
                  <a:lnTo>
                    <a:pt x="283" y="553"/>
                  </a:lnTo>
                  <a:lnTo>
                    <a:pt x="282" y="553"/>
                  </a:lnTo>
                  <a:lnTo>
                    <a:pt x="282" y="550"/>
                  </a:lnTo>
                  <a:lnTo>
                    <a:pt x="280" y="550"/>
                  </a:lnTo>
                  <a:lnTo>
                    <a:pt x="279" y="549"/>
                  </a:lnTo>
                  <a:lnTo>
                    <a:pt x="278" y="549"/>
                  </a:lnTo>
                  <a:lnTo>
                    <a:pt x="278" y="548"/>
                  </a:lnTo>
                  <a:lnTo>
                    <a:pt x="272" y="547"/>
                  </a:lnTo>
                  <a:lnTo>
                    <a:pt x="272" y="548"/>
                  </a:lnTo>
                  <a:lnTo>
                    <a:pt x="271" y="548"/>
                  </a:lnTo>
                  <a:lnTo>
                    <a:pt x="271" y="546"/>
                  </a:lnTo>
                  <a:lnTo>
                    <a:pt x="268" y="543"/>
                  </a:lnTo>
                  <a:lnTo>
                    <a:pt x="261" y="543"/>
                  </a:lnTo>
                  <a:lnTo>
                    <a:pt x="258" y="544"/>
                  </a:lnTo>
                  <a:lnTo>
                    <a:pt x="257" y="544"/>
                  </a:lnTo>
                  <a:lnTo>
                    <a:pt x="255" y="543"/>
                  </a:lnTo>
                  <a:lnTo>
                    <a:pt x="253" y="540"/>
                  </a:lnTo>
                  <a:lnTo>
                    <a:pt x="252" y="538"/>
                  </a:lnTo>
                  <a:lnTo>
                    <a:pt x="249" y="538"/>
                  </a:lnTo>
                  <a:lnTo>
                    <a:pt x="249" y="537"/>
                  </a:lnTo>
                  <a:lnTo>
                    <a:pt x="248" y="536"/>
                  </a:lnTo>
                  <a:lnTo>
                    <a:pt x="248" y="534"/>
                  </a:lnTo>
                  <a:lnTo>
                    <a:pt x="247" y="534"/>
                  </a:lnTo>
                  <a:lnTo>
                    <a:pt x="247" y="532"/>
                  </a:lnTo>
                  <a:lnTo>
                    <a:pt x="246" y="531"/>
                  </a:lnTo>
                  <a:lnTo>
                    <a:pt x="247" y="530"/>
                  </a:lnTo>
                  <a:lnTo>
                    <a:pt x="247" y="531"/>
                  </a:lnTo>
                  <a:lnTo>
                    <a:pt x="248" y="530"/>
                  </a:lnTo>
                  <a:lnTo>
                    <a:pt x="248" y="525"/>
                  </a:lnTo>
                  <a:lnTo>
                    <a:pt x="249" y="523"/>
                  </a:lnTo>
                  <a:lnTo>
                    <a:pt x="249" y="519"/>
                  </a:lnTo>
                  <a:lnTo>
                    <a:pt x="251" y="519"/>
                  </a:lnTo>
                  <a:lnTo>
                    <a:pt x="253" y="517"/>
                  </a:lnTo>
                  <a:lnTo>
                    <a:pt x="255" y="517"/>
                  </a:lnTo>
                  <a:lnTo>
                    <a:pt x="255" y="516"/>
                  </a:lnTo>
                  <a:lnTo>
                    <a:pt x="257" y="515"/>
                  </a:lnTo>
                  <a:lnTo>
                    <a:pt x="259" y="515"/>
                  </a:lnTo>
                  <a:lnTo>
                    <a:pt x="259" y="511"/>
                  </a:lnTo>
                  <a:lnTo>
                    <a:pt x="260" y="511"/>
                  </a:lnTo>
                  <a:lnTo>
                    <a:pt x="260" y="512"/>
                  </a:lnTo>
                  <a:lnTo>
                    <a:pt x="262" y="517"/>
                  </a:lnTo>
                  <a:lnTo>
                    <a:pt x="264" y="517"/>
                  </a:lnTo>
                  <a:lnTo>
                    <a:pt x="266" y="519"/>
                  </a:lnTo>
                  <a:lnTo>
                    <a:pt x="268" y="519"/>
                  </a:lnTo>
                  <a:lnTo>
                    <a:pt x="272" y="517"/>
                  </a:lnTo>
                  <a:lnTo>
                    <a:pt x="273" y="516"/>
                  </a:lnTo>
                  <a:lnTo>
                    <a:pt x="273" y="513"/>
                  </a:lnTo>
                  <a:lnTo>
                    <a:pt x="274" y="512"/>
                  </a:lnTo>
                  <a:lnTo>
                    <a:pt x="274" y="511"/>
                  </a:lnTo>
                  <a:lnTo>
                    <a:pt x="280" y="511"/>
                  </a:lnTo>
                  <a:lnTo>
                    <a:pt x="280" y="510"/>
                  </a:lnTo>
                  <a:lnTo>
                    <a:pt x="283" y="510"/>
                  </a:lnTo>
                  <a:lnTo>
                    <a:pt x="284" y="509"/>
                  </a:lnTo>
                  <a:lnTo>
                    <a:pt x="284" y="510"/>
                  </a:lnTo>
                  <a:lnTo>
                    <a:pt x="286" y="511"/>
                  </a:lnTo>
                  <a:lnTo>
                    <a:pt x="286" y="513"/>
                  </a:lnTo>
                  <a:lnTo>
                    <a:pt x="288" y="516"/>
                  </a:lnTo>
                  <a:lnTo>
                    <a:pt x="292" y="515"/>
                  </a:lnTo>
                  <a:lnTo>
                    <a:pt x="293" y="516"/>
                  </a:lnTo>
                  <a:lnTo>
                    <a:pt x="293" y="518"/>
                  </a:lnTo>
                  <a:lnTo>
                    <a:pt x="295" y="518"/>
                  </a:lnTo>
                  <a:lnTo>
                    <a:pt x="297" y="519"/>
                  </a:lnTo>
                  <a:lnTo>
                    <a:pt x="298" y="521"/>
                  </a:lnTo>
                  <a:lnTo>
                    <a:pt x="299" y="521"/>
                  </a:lnTo>
                  <a:lnTo>
                    <a:pt x="301" y="522"/>
                  </a:lnTo>
                  <a:lnTo>
                    <a:pt x="304" y="522"/>
                  </a:lnTo>
                  <a:lnTo>
                    <a:pt x="307" y="521"/>
                  </a:lnTo>
                  <a:lnTo>
                    <a:pt x="309" y="521"/>
                  </a:lnTo>
                  <a:lnTo>
                    <a:pt x="309" y="519"/>
                  </a:lnTo>
                  <a:lnTo>
                    <a:pt x="310" y="519"/>
                  </a:lnTo>
                  <a:lnTo>
                    <a:pt x="313" y="518"/>
                  </a:lnTo>
                  <a:lnTo>
                    <a:pt x="314" y="518"/>
                  </a:lnTo>
                  <a:lnTo>
                    <a:pt x="315" y="519"/>
                  </a:lnTo>
                  <a:lnTo>
                    <a:pt x="329" y="519"/>
                  </a:lnTo>
                  <a:lnTo>
                    <a:pt x="330" y="518"/>
                  </a:lnTo>
                  <a:lnTo>
                    <a:pt x="334" y="518"/>
                  </a:lnTo>
                  <a:lnTo>
                    <a:pt x="340" y="517"/>
                  </a:lnTo>
                  <a:lnTo>
                    <a:pt x="342" y="515"/>
                  </a:lnTo>
                  <a:lnTo>
                    <a:pt x="344" y="512"/>
                  </a:lnTo>
                  <a:lnTo>
                    <a:pt x="346" y="512"/>
                  </a:lnTo>
                  <a:lnTo>
                    <a:pt x="349" y="511"/>
                  </a:lnTo>
                  <a:lnTo>
                    <a:pt x="352" y="511"/>
                  </a:lnTo>
                  <a:lnTo>
                    <a:pt x="353" y="512"/>
                  </a:lnTo>
                  <a:lnTo>
                    <a:pt x="357" y="512"/>
                  </a:lnTo>
                  <a:lnTo>
                    <a:pt x="357" y="513"/>
                  </a:lnTo>
                  <a:lnTo>
                    <a:pt x="360" y="513"/>
                  </a:lnTo>
                  <a:lnTo>
                    <a:pt x="363" y="512"/>
                  </a:lnTo>
                  <a:lnTo>
                    <a:pt x="364" y="511"/>
                  </a:lnTo>
                  <a:lnTo>
                    <a:pt x="365" y="507"/>
                  </a:lnTo>
                  <a:lnTo>
                    <a:pt x="365" y="509"/>
                  </a:lnTo>
                  <a:lnTo>
                    <a:pt x="366" y="510"/>
                  </a:lnTo>
                  <a:lnTo>
                    <a:pt x="367" y="510"/>
                  </a:lnTo>
                  <a:lnTo>
                    <a:pt x="372" y="509"/>
                  </a:lnTo>
                  <a:lnTo>
                    <a:pt x="372" y="507"/>
                  </a:lnTo>
                  <a:lnTo>
                    <a:pt x="373" y="507"/>
                  </a:lnTo>
                  <a:lnTo>
                    <a:pt x="375" y="506"/>
                  </a:lnTo>
                  <a:lnTo>
                    <a:pt x="377" y="505"/>
                  </a:lnTo>
                  <a:close/>
                  <a:moveTo>
                    <a:pt x="353" y="498"/>
                  </a:moveTo>
                  <a:lnTo>
                    <a:pt x="355" y="500"/>
                  </a:lnTo>
                  <a:lnTo>
                    <a:pt x="354" y="501"/>
                  </a:lnTo>
                  <a:lnTo>
                    <a:pt x="353" y="500"/>
                  </a:lnTo>
                  <a:lnTo>
                    <a:pt x="353" y="498"/>
                  </a:lnTo>
                  <a:close/>
                  <a:moveTo>
                    <a:pt x="351" y="493"/>
                  </a:moveTo>
                  <a:lnTo>
                    <a:pt x="353" y="493"/>
                  </a:lnTo>
                  <a:lnTo>
                    <a:pt x="353" y="494"/>
                  </a:lnTo>
                  <a:lnTo>
                    <a:pt x="354" y="494"/>
                  </a:lnTo>
                  <a:lnTo>
                    <a:pt x="354" y="495"/>
                  </a:lnTo>
                  <a:lnTo>
                    <a:pt x="353" y="495"/>
                  </a:lnTo>
                  <a:lnTo>
                    <a:pt x="353" y="497"/>
                  </a:lnTo>
                  <a:lnTo>
                    <a:pt x="352" y="497"/>
                  </a:lnTo>
                  <a:lnTo>
                    <a:pt x="352" y="495"/>
                  </a:lnTo>
                  <a:lnTo>
                    <a:pt x="351" y="495"/>
                  </a:lnTo>
                  <a:lnTo>
                    <a:pt x="351" y="493"/>
                  </a:lnTo>
                  <a:close/>
                  <a:moveTo>
                    <a:pt x="328" y="491"/>
                  </a:moveTo>
                  <a:lnTo>
                    <a:pt x="328" y="492"/>
                  </a:lnTo>
                  <a:lnTo>
                    <a:pt x="327" y="492"/>
                  </a:lnTo>
                  <a:lnTo>
                    <a:pt x="328" y="491"/>
                  </a:lnTo>
                  <a:close/>
                  <a:moveTo>
                    <a:pt x="346" y="489"/>
                  </a:moveTo>
                  <a:lnTo>
                    <a:pt x="349" y="489"/>
                  </a:lnTo>
                  <a:lnTo>
                    <a:pt x="349" y="492"/>
                  </a:lnTo>
                  <a:lnTo>
                    <a:pt x="347" y="491"/>
                  </a:lnTo>
                  <a:lnTo>
                    <a:pt x="346" y="489"/>
                  </a:lnTo>
                  <a:close/>
                  <a:moveTo>
                    <a:pt x="335" y="489"/>
                  </a:moveTo>
                  <a:lnTo>
                    <a:pt x="336" y="489"/>
                  </a:lnTo>
                  <a:lnTo>
                    <a:pt x="338" y="491"/>
                  </a:lnTo>
                  <a:lnTo>
                    <a:pt x="336" y="491"/>
                  </a:lnTo>
                  <a:lnTo>
                    <a:pt x="335" y="489"/>
                  </a:lnTo>
                  <a:close/>
                  <a:moveTo>
                    <a:pt x="277" y="482"/>
                  </a:moveTo>
                  <a:lnTo>
                    <a:pt x="279" y="482"/>
                  </a:lnTo>
                  <a:lnTo>
                    <a:pt x="278" y="484"/>
                  </a:lnTo>
                  <a:lnTo>
                    <a:pt x="277" y="484"/>
                  </a:lnTo>
                  <a:lnTo>
                    <a:pt x="277" y="482"/>
                  </a:lnTo>
                  <a:close/>
                  <a:moveTo>
                    <a:pt x="363" y="478"/>
                  </a:moveTo>
                  <a:lnTo>
                    <a:pt x="365" y="478"/>
                  </a:lnTo>
                  <a:lnTo>
                    <a:pt x="365" y="479"/>
                  </a:lnTo>
                  <a:lnTo>
                    <a:pt x="363" y="479"/>
                  </a:lnTo>
                  <a:lnTo>
                    <a:pt x="363" y="478"/>
                  </a:lnTo>
                  <a:close/>
                  <a:moveTo>
                    <a:pt x="74" y="461"/>
                  </a:moveTo>
                  <a:lnTo>
                    <a:pt x="78" y="461"/>
                  </a:lnTo>
                  <a:lnTo>
                    <a:pt x="79" y="463"/>
                  </a:lnTo>
                  <a:lnTo>
                    <a:pt x="80" y="463"/>
                  </a:lnTo>
                  <a:lnTo>
                    <a:pt x="79" y="464"/>
                  </a:lnTo>
                  <a:lnTo>
                    <a:pt x="79" y="466"/>
                  </a:lnTo>
                  <a:lnTo>
                    <a:pt x="78" y="467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8"/>
                  </a:lnTo>
                  <a:lnTo>
                    <a:pt x="74" y="463"/>
                  </a:lnTo>
                  <a:lnTo>
                    <a:pt x="74" y="461"/>
                  </a:lnTo>
                  <a:close/>
                  <a:moveTo>
                    <a:pt x="69" y="457"/>
                  </a:moveTo>
                  <a:lnTo>
                    <a:pt x="72" y="457"/>
                  </a:lnTo>
                  <a:lnTo>
                    <a:pt x="72" y="458"/>
                  </a:lnTo>
                  <a:lnTo>
                    <a:pt x="73" y="461"/>
                  </a:lnTo>
                  <a:lnTo>
                    <a:pt x="72" y="461"/>
                  </a:lnTo>
                  <a:lnTo>
                    <a:pt x="72" y="462"/>
                  </a:lnTo>
                  <a:lnTo>
                    <a:pt x="71" y="462"/>
                  </a:lnTo>
                  <a:lnTo>
                    <a:pt x="71" y="460"/>
                  </a:lnTo>
                  <a:lnTo>
                    <a:pt x="69" y="460"/>
                  </a:lnTo>
                  <a:lnTo>
                    <a:pt x="69" y="457"/>
                  </a:lnTo>
                  <a:close/>
                  <a:moveTo>
                    <a:pt x="307" y="370"/>
                  </a:moveTo>
                  <a:lnTo>
                    <a:pt x="308" y="370"/>
                  </a:lnTo>
                  <a:lnTo>
                    <a:pt x="310" y="371"/>
                  </a:lnTo>
                  <a:lnTo>
                    <a:pt x="311" y="371"/>
                  </a:lnTo>
                  <a:lnTo>
                    <a:pt x="311" y="372"/>
                  </a:lnTo>
                  <a:lnTo>
                    <a:pt x="310" y="374"/>
                  </a:lnTo>
                  <a:lnTo>
                    <a:pt x="307" y="374"/>
                  </a:lnTo>
                  <a:lnTo>
                    <a:pt x="307" y="370"/>
                  </a:lnTo>
                  <a:close/>
                  <a:moveTo>
                    <a:pt x="289" y="368"/>
                  </a:moveTo>
                  <a:lnTo>
                    <a:pt x="289" y="369"/>
                  </a:lnTo>
                  <a:lnTo>
                    <a:pt x="288" y="369"/>
                  </a:lnTo>
                  <a:lnTo>
                    <a:pt x="289" y="368"/>
                  </a:lnTo>
                  <a:close/>
                  <a:moveTo>
                    <a:pt x="71" y="353"/>
                  </a:moveTo>
                  <a:lnTo>
                    <a:pt x="71" y="356"/>
                  </a:lnTo>
                  <a:lnTo>
                    <a:pt x="69" y="357"/>
                  </a:lnTo>
                  <a:lnTo>
                    <a:pt x="68" y="357"/>
                  </a:lnTo>
                  <a:lnTo>
                    <a:pt x="69" y="356"/>
                  </a:lnTo>
                  <a:lnTo>
                    <a:pt x="69" y="355"/>
                  </a:lnTo>
                  <a:lnTo>
                    <a:pt x="71" y="353"/>
                  </a:lnTo>
                  <a:close/>
                  <a:moveTo>
                    <a:pt x="71" y="351"/>
                  </a:moveTo>
                  <a:lnTo>
                    <a:pt x="74" y="351"/>
                  </a:lnTo>
                  <a:lnTo>
                    <a:pt x="74" y="353"/>
                  </a:lnTo>
                  <a:lnTo>
                    <a:pt x="71" y="353"/>
                  </a:lnTo>
                  <a:lnTo>
                    <a:pt x="71" y="351"/>
                  </a:lnTo>
                  <a:close/>
                  <a:moveTo>
                    <a:pt x="121" y="344"/>
                  </a:moveTo>
                  <a:lnTo>
                    <a:pt x="122" y="344"/>
                  </a:lnTo>
                  <a:lnTo>
                    <a:pt x="122" y="347"/>
                  </a:lnTo>
                  <a:lnTo>
                    <a:pt x="121" y="347"/>
                  </a:lnTo>
                  <a:lnTo>
                    <a:pt x="121" y="344"/>
                  </a:lnTo>
                  <a:close/>
                  <a:moveTo>
                    <a:pt x="118" y="343"/>
                  </a:moveTo>
                  <a:lnTo>
                    <a:pt x="119" y="343"/>
                  </a:lnTo>
                  <a:lnTo>
                    <a:pt x="119" y="345"/>
                  </a:lnTo>
                  <a:lnTo>
                    <a:pt x="117" y="345"/>
                  </a:lnTo>
                  <a:lnTo>
                    <a:pt x="117" y="344"/>
                  </a:lnTo>
                  <a:lnTo>
                    <a:pt x="118" y="344"/>
                  </a:lnTo>
                  <a:lnTo>
                    <a:pt x="118" y="343"/>
                  </a:lnTo>
                  <a:close/>
                  <a:moveTo>
                    <a:pt x="110" y="343"/>
                  </a:moveTo>
                  <a:lnTo>
                    <a:pt x="112" y="343"/>
                  </a:lnTo>
                  <a:lnTo>
                    <a:pt x="114" y="344"/>
                  </a:lnTo>
                  <a:lnTo>
                    <a:pt x="114" y="346"/>
                  </a:lnTo>
                  <a:lnTo>
                    <a:pt x="116" y="346"/>
                  </a:lnTo>
                  <a:lnTo>
                    <a:pt x="116" y="345"/>
                  </a:lnTo>
                  <a:lnTo>
                    <a:pt x="117" y="345"/>
                  </a:lnTo>
                  <a:lnTo>
                    <a:pt x="118" y="347"/>
                  </a:lnTo>
                  <a:lnTo>
                    <a:pt x="119" y="347"/>
                  </a:lnTo>
                  <a:lnTo>
                    <a:pt x="119" y="349"/>
                  </a:lnTo>
                  <a:lnTo>
                    <a:pt x="121" y="350"/>
                  </a:lnTo>
                  <a:lnTo>
                    <a:pt x="121" y="349"/>
                  </a:lnTo>
                  <a:lnTo>
                    <a:pt x="124" y="349"/>
                  </a:lnTo>
                  <a:lnTo>
                    <a:pt x="124" y="350"/>
                  </a:lnTo>
                  <a:lnTo>
                    <a:pt x="125" y="350"/>
                  </a:lnTo>
                  <a:lnTo>
                    <a:pt x="125" y="352"/>
                  </a:lnTo>
                  <a:lnTo>
                    <a:pt x="124" y="352"/>
                  </a:lnTo>
                  <a:lnTo>
                    <a:pt x="124" y="355"/>
                  </a:lnTo>
                  <a:lnTo>
                    <a:pt x="125" y="355"/>
                  </a:lnTo>
                  <a:lnTo>
                    <a:pt x="125" y="357"/>
                  </a:lnTo>
                  <a:lnTo>
                    <a:pt x="127" y="356"/>
                  </a:lnTo>
                  <a:lnTo>
                    <a:pt x="128" y="356"/>
                  </a:lnTo>
                  <a:lnTo>
                    <a:pt x="129" y="357"/>
                  </a:lnTo>
                  <a:lnTo>
                    <a:pt x="127" y="357"/>
                  </a:lnTo>
                  <a:lnTo>
                    <a:pt x="127" y="359"/>
                  </a:lnTo>
                  <a:lnTo>
                    <a:pt x="125" y="359"/>
                  </a:lnTo>
                  <a:lnTo>
                    <a:pt x="125" y="361"/>
                  </a:lnTo>
                  <a:lnTo>
                    <a:pt x="123" y="361"/>
                  </a:lnTo>
                  <a:lnTo>
                    <a:pt x="123" y="362"/>
                  </a:lnTo>
                  <a:lnTo>
                    <a:pt x="128" y="362"/>
                  </a:lnTo>
                  <a:lnTo>
                    <a:pt x="128" y="363"/>
                  </a:lnTo>
                  <a:lnTo>
                    <a:pt x="130" y="365"/>
                  </a:lnTo>
                  <a:lnTo>
                    <a:pt x="133" y="365"/>
                  </a:lnTo>
                  <a:lnTo>
                    <a:pt x="131" y="366"/>
                  </a:lnTo>
                  <a:lnTo>
                    <a:pt x="130" y="366"/>
                  </a:lnTo>
                  <a:lnTo>
                    <a:pt x="130" y="368"/>
                  </a:lnTo>
                  <a:lnTo>
                    <a:pt x="129" y="368"/>
                  </a:lnTo>
                  <a:lnTo>
                    <a:pt x="131" y="370"/>
                  </a:lnTo>
                  <a:lnTo>
                    <a:pt x="131" y="372"/>
                  </a:lnTo>
                  <a:lnTo>
                    <a:pt x="133" y="375"/>
                  </a:lnTo>
                  <a:lnTo>
                    <a:pt x="134" y="376"/>
                  </a:lnTo>
                  <a:lnTo>
                    <a:pt x="134" y="380"/>
                  </a:lnTo>
                  <a:lnTo>
                    <a:pt x="135" y="381"/>
                  </a:lnTo>
                  <a:lnTo>
                    <a:pt x="135" y="382"/>
                  </a:lnTo>
                  <a:lnTo>
                    <a:pt x="136" y="383"/>
                  </a:lnTo>
                  <a:lnTo>
                    <a:pt x="136" y="387"/>
                  </a:lnTo>
                  <a:lnTo>
                    <a:pt x="135" y="387"/>
                  </a:lnTo>
                  <a:lnTo>
                    <a:pt x="135" y="389"/>
                  </a:lnTo>
                  <a:lnTo>
                    <a:pt x="134" y="390"/>
                  </a:lnTo>
                  <a:lnTo>
                    <a:pt x="134" y="392"/>
                  </a:lnTo>
                  <a:lnTo>
                    <a:pt x="133" y="392"/>
                  </a:lnTo>
                  <a:lnTo>
                    <a:pt x="130" y="394"/>
                  </a:lnTo>
                  <a:lnTo>
                    <a:pt x="130" y="395"/>
                  </a:lnTo>
                  <a:lnTo>
                    <a:pt x="128" y="398"/>
                  </a:lnTo>
                  <a:lnTo>
                    <a:pt x="128" y="401"/>
                  </a:lnTo>
                  <a:lnTo>
                    <a:pt x="129" y="405"/>
                  </a:lnTo>
                  <a:lnTo>
                    <a:pt x="130" y="405"/>
                  </a:lnTo>
                  <a:lnTo>
                    <a:pt x="130" y="406"/>
                  </a:lnTo>
                  <a:lnTo>
                    <a:pt x="133" y="408"/>
                  </a:lnTo>
                  <a:lnTo>
                    <a:pt x="131" y="413"/>
                  </a:lnTo>
                  <a:lnTo>
                    <a:pt x="130" y="414"/>
                  </a:lnTo>
                  <a:lnTo>
                    <a:pt x="131" y="415"/>
                  </a:lnTo>
                  <a:lnTo>
                    <a:pt x="131" y="417"/>
                  </a:lnTo>
                  <a:lnTo>
                    <a:pt x="130" y="418"/>
                  </a:lnTo>
                  <a:lnTo>
                    <a:pt x="130" y="420"/>
                  </a:lnTo>
                  <a:lnTo>
                    <a:pt x="131" y="420"/>
                  </a:lnTo>
                  <a:lnTo>
                    <a:pt x="130" y="421"/>
                  </a:lnTo>
                  <a:lnTo>
                    <a:pt x="130" y="430"/>
                  </a:lnTo>
                  <a:lnTo>
                    <a:pt x="129" y="431"/>
                  </a:lnTo>
                  <a:lnTo>
                    <a:pt x="129" y="436"/>
                  </a:lnTo>
                  <a:lnTo>
                    <a:pt x="128" y="439"/>
                  </a:lnTo>
                  <a:lnTo>
                    <a:pt x="129" y="441"/>
                  </a:lnTo>
                  <a:lnTo>
                    <a:pt x="129" y="443"/>
                  </a:lnTo>
                  <a:lnTo>
                    <a:pt x="127" y="448"/>
                  </a:lnTo>
                  <a:lnTo>
                    <a:pt x="127" y="449"/>
                  </a:lnTo>
                  <a:lnTo>
                    <a:pt x="128" y="450"/>
                  </a:lnTo>
                  <a:lnTo>
                    <a:pt x="129" y="450"/>
                  </a:lnTo>
                  <a:lnTo>
                    <a:pt x="129" y="451"/>
                  </a:lnTo>
                  <a:lnTo>
                    <a:pt x="128" y="451"/>
                  </a:lnTo>
                  <a:lnTo>
                    <a:pt x="125" y="454"/>
                  </a:lnTo>
                  <a:lnTo>
                    <a:pt x="125" y="456"/>
                  </a:lnTo>
                  <a:lnTo>
                    <a:pt x="127" y="457"/>
                  </a:lnTo>
                  <a:lnTo>
                    <a:pt x="125" y="458"/>
                  </a:lnTo>
                  <a:lnTo>
                    <a:pt x="125" y="460"/>
                  </a:lnTo>
                  <a:lnTo>
                    <a:pt x="124" y="460"/>
                  </a:lnTo>
                  <a:lnTo>
                    <a:pt x="123" y="461"/>
                  </a:lnTo>
                  <a:lnTo>
                    <a:pt x="123" y="460"/>
                  </a:lnTo>
                  <a:lnTo>
                    <a:pt x="119" y="460"/>
                  </a:lnTo>
                  <a:lnTo>
                    <a:pt x="119" y="458"/>
                  </a:lnTo>
                  <a:lnTo>
                    <a:pt x="118" y="457"/>
                  </a:lnTo>
                  <a:lnTo>
                    <a:pt x="117" y="457"/>
                  </a:lnTo>
                  <a:lnTo>
                    <a:pt x="116" y="456"/>
                  </a:lnTo>
                  <a:lnTo>
                    <a:pt x="115" y="456"/>
                  </a:lnTo>
                  <a:lnTo>
                    <a:pt x="115" y="455"/>
                  </a:lnTo>
                  <a:lnTo>
                    <a:pt x="110" y="455"/>
                  </a:lnTo>
                  <a:lnTo>
                    <a:pt x="109" y="456"/>
                  </a:lnTo>
                  <a:lnTo>
                    <a:pt x="109" y="457"/>
                  </a:lnTo>
                  <a:lnTo>
                    <a:pt x="108" y="456"/>
                  </a:lnTo>
                  <a:lnTo>
                    <a:pt x="106" y="456"/>
                  </a:lnTo>
                  <a:lnTo>
                    <a:pt x="105" y="454"/>
                  </a:lnTo>
                  <a:lnTo>
                    <a:pt x="104" y="454"/>
                  </a:lnTo>
                  <a:lnTo>
                    <a:pt x="104" y="452"/>
                  </a:lnTo>
                  <a:lnTo>
                    <a:pt x="103" y="452"/>
                  </a:lnTo>
                  <a:lnTo>
                    <a:pt x="103" y="455"/>
                  </a:lnTo>
                  <a:lnTo>
                    <a:pt x="105" y="455"/>
                  </a:lnTo>
                  <a:lnTo>
                    <a:pt x="103" y="457"/>
                  </a:lnTo>
                  <a:lnTo>
                    <a:pt x="103" y="463"/>
                  </a:lnTo>
                  <a:lnTo>
                    <a:pt x="104" y="463"/>
                  </a:lnTo>
                  <a:lnTo>
                    <a:pt x="104" y="464"/>
                  </a:lnTo>
                  <a:lnTo>
                    <a:pt x="103" y="466"/>
                  </a:lnTo>
                  <a:lnTo>
                    <a:pt x="103" y="468"/>
                  </a:lnTo>
                  <a:lnTo>
                    <a:pt x="102" y="468"/>
                  </a:lnTo>
                  <a:lnTo>
                    <a:pt x="97" y="473"/>
                  </a:lnTo>
                  <a:lnTo>
                    <a:pt x="96" y="473"/>
                  </a:lnTo>
                  <a:lnTo>
                    <a:pt x="96" y="474"/>
                  </a:lnTo>
                  <a:lnTo>
                    <a:pt x="94" y="474"/>
                  </a:lnTo>
                  <a:lnTo>
                    <a:pt x="94" y="473"/>
                  </a:lnTo>
                  <a:lnTo>
                    <a:pt x="93" y="472"/>
                  </a:lnTo>
                  <a:lnTo>
                    <a:pt x="92" y="472"/>
                  </a:lnTo>
                  <a:lnTo>
                    <a:pt x="91" y="470"/>
                  </a:lnTo>
                  <a:lnTo>
                    <a:pt x="90" y="470"/>
                  </a:lnTo>
                  <a:lnTo>
                    <a:pt x="88" y="472"/>
                  </a:lnTo>
                  <a:lnTo>
                    <a:pt x="87" y="472"/>
                  </a:lnTo>
                  <a:lnTo>
                    <a:pt x="87" y="474"/>
                  </a:lnTo>
                  <a:lnTo>
                    <a:pt x="86" y="474"/>
                  </a:lnTo>
                  <a:lnTo>
                    <a:pt x="86" y="473"/>
                  </a:lnTo>
                  <a:lnTo>
                    <a:pt x="85" y="473"/>
                  </a:lnTo>
                  <a:lnTo>
                    <a:pt x="85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3" y="464"/>
                  </a:lnTo>
                  <a:lnTo>
                    <a:pt x="81" y="463"/>
                  </a:lnTo>
                  <a:lnTo>
                    <a:pt x="81" y="462"/>
                  </a:lnTo>
                  <a:lnTo>
                    <a:pt x="80" y="462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78" y="461"/>
                  </a:lnTo>
                  <a:lnTo>
                    <a:pt x="78" y="457"/>
                  </a:lnTo>
                  <a:lnTo>
                    <a:pt x="77" y="457"/>
                  </a:lnTo>
                  <a:lnTo>
                    <a:pt x="77" y="456"/>
                  </a:lnTo>
                  <a:lnTo>
                    <a:pt x="75" y="456"/>
                  </a:lnTo>
                  <a:lnTo>
                    <a:pt x="75" y="454"/>
                  </a:lnTo>
                  <a:lnTo>
                    <a:pt x="78" y="451"/>
                  </a:lnTo>
                  <a:lnTo>
                    <a:pt x="78" y="450"/>
                  </a:lnTo>
                  <a:lnTo>
                    <a:pt x="75" y="448"/>
                  </a:lnTo>
                  <a:lnTo>
                    <a:pt x="75" y="445"/>
                  </a:lnTo>
                  <a:lnTo>
                    <a:pt x="77" y="445"/>
                  </a:lnTo>
                  <a:lnTo>
                    <a:pt x="77" y="443"/>
                  </a:lnTo>
                  <a:lnTo>
                    <a:pt x="75" y="442"/>
                  </a:lnTo>
                  <a:lnTo>
                    <a:pt x="78" y="439"/>
                  </a:lnTo>
                  <a:lnTo>
                    <a:pt x="78" y="438"/>
                  </a:lnTo>
                  <a:lnTo>
                    <a:pt x="79" y="437"/>
                  </a:lnTo>
                  <a:lnTo>
                    <a:pt x="79" y="431"/>
                  </a:lnTo>
                  <a:lnTo>
                    <a:pt x="78" y="429"/>
                  </a:lnTo>
                  <a:lnTo>
                    <a:pt x="78" y="425"/>
                  </a:lnTo>
                  <a:lnTo>
                    <a:pt x="79" y="425"/>
                  </a:lnTo>
                  <a:lnTo>
                    <a:pt x="79" y="426"/>
                  </a:lnTo>
                  <a:lnTo>
                    <a:pt x="81" y="429"/>
                  </a:lnTo>
                  <a:lnTo>
                    <a:pt x="81" y="426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3" y="424"/>
                  </a:lnTo>
                  <a:lnTo>
                    <a:pt x="83" y="419"/>
                  </a:lnTo>
                  <a:lnTo>
                    <a:pt x="80" y="417"/>
                  </a:lnTo>
                  <a:lnTo>
                    <a:pt x="79" y="417"/>
                  </a:lnTo>
                  <a:lnTo>
                    <a:pt x="78" y="418"/>
                  </a:lnTo>
                  <a:lnTo>
                    <a:pt x="79" y="418"/>
                  </a:lnTo>
                  <a:lnTo>
                    <a:pt x="78" y="419"/>
                  </a:lnTo>
                  <a:lnTo>
                    <a:pt x="77" y="418"/>
                  </a:lnTo>
                  <a:lnTo>
                    <a:pt x="77" y="411"/>
                  </a:lnTo>
                  <a:lnTo>
                    <a:pt x="75" y="411"/>
                  </a:lnTo>
                  <a:lnTo>
                    <a:pt x="75" y="409"/>
                  </a:lnTo>
                  <a:lnTo>
                    <a:pt x="79" y="409"/>
                  </a:lnTo>
                  <a:lnTo>
                    <a:pt x="80" y="408"/>
                  </a:lnTo>
                  <a:lnTo>
                    <a:pt x="80" y="406"/>
                  </a:lnTo>
                  <a:lnTo>
                    <a:pt x="79" y="405"/>
                  </a:lnTo>
                  <a:lnTo>
                    <a:pt x="79" y="400"/>
                  </a:lnTo>
                  <a:lnTo>
                    <a:pt x="80" y="398"/>
                  </a:lnTo>
                  <a:lnTo>
                    <a:pt x="80" y="396"/>
                  </a:lnTo>
                  <a:lnTo>
                    <a:pt x="77" y="393"/>
                  </a:lnTo>
                  <a:lnTo>
                    <a:pt x="77" y="394"/>
                  </a:lnTo>
                  <a:lnTo>
                    <a:pt x="75" y="393"/>
                  </a:lnTo>
                  <a:lnTo>
                    <a:pt x="75" y="392"/>
                  </a:lnTo>
                  <a:lnTo>
                    <a:pt x="77" y="389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4" y="384"/>
                  </a:lnTo>
                  <a:lnTo>
                    <a:pt x="73" y="384"/>
                  </a:lnTo>
                  <a:lnTo>
                    <a:pt x="73" y="381"/>
                  </a:lnTo>
                  <a:lnTo>
                    <a:pt x="72" y="380"/>
                  </a:lnTo>
                  <a:lnTo>
                    <a:pt x="71" y="380"/>
                  </a:lnTo>
                  <a:lnTo>
                    <a:pt x="68" y="381"/>
                  </a:lnTo>
                  <a:lnTo>
                    <a:pt x="68" y="378"/>
                  </a:lnTo>
                  <a:lnTo>
                    <a:pt x="67" y="378"/>
                  </a:lnTo>
                  <a:lnTo>
                    <a:pt x="67" y="380"/>
                  </a:lnTo>
                  <a:lnTo>
                    <a:pt x="66" y="381"/>
                  </a:lnTo>
                  <a:lnTo>
                    <a:pt x="66" y="377"/>
                  </a:lnTo>
                  <a:lnTo>
                    <a:pt x="67" y="377"/>
                  </a:lnTo>
                  <a:lnTo>
                    <a:pt x="67" y="375"/>
                  </a:lnTo>
                  <a:lnTo>
                    <a:pt x="68" y="375"/>
                  </a:lnTo>
                  <a:lnTo>
                    <a:pt x="68" y="374"/>
                  </a:lnTo>
                  <a:lnTo>
                    <a:pt x="67" y="374"/>
                  </a:lnTo>
                  <a:lnTo>
                    <a:pt x="66" y="372"/>
                  </a:lnTo>
                  <a:lnTo>
                    <a:pt x="65" y="372"/>
                  </a:lnTo>
                  <a:lnTo>
                    <a:pt x="68" y="364"/>
                  </a:lnTo>
                  <a:lnTo>
                    <a:pt x="68" y="362"/>
                  </a:lnTo>
                  <a:lnTo>
                    <a:pt x="67" y="362"/>
                  </a:lnTo>
                  <a:lnTo>
                    <a:pt x="67" y="359"/>
                  </a:lnTo>
                  <a:lnTo>
                    <a:pt x="68" y="358"/>
                  </a:lnTo>
                  <a:lnTo>
                    <a:pt x="68" y="359"/>
                  </a:lnTo>
                  <a:lnTo>
                    <a:pt x="69" y="359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3" y="365"/>
                  </a:lnTo>
                  <a:lnTo>
                    <a:pt x="78" y="366"/>
                  </a:lnTo>
                  <a:lnTo>
                    <a:pt x="81" y="366"/>
                  </a:lnTo>
                  <a:lnTo>
                    <a:pt x="85" y="365"/>
                  </a:lnTo>
                  <a:lnTo>
                    <a:pt x="86" y="364"/>
                  </a:lnTo>
                  <a:lnTo>
                    <a:pt x="86" y="363"/>
                  </a:lnTo>
                  <a:lnTo>
                    <a:pt x="90" y="362"/>
                  </a:lnTo>
                  <a:lnTo>
                    <a:pt x="92" y="362"/>
                  </a:lnTo>
                  <a:lnTo>
                    <a:pt x="94" y="361"/>
                  </a:lnTo>
                  <a:lnTo>
                    <a:pt x="94" y="359"/>
                  </a:lnTo>
                  <a:lnTo>
                    <a:pt x="97" y="357"/>
                  </a:lnTo>
                  <a:lnTo>
                    <a:pt x="97" y="356"/>
                  </a:lnTo>
                  <a:lnTo>
                    <a:pt x="98" y="356"/>
                  </a:lnTo>
                  <a:lnTo>
                    <a:pt x="98" y="355"/>
                  </a:lnTo>
                  <a:lnTo>
                    <a:pt x="99" y="355"/>
                  </a:lnTo>
                  <a:lnTo>
                    <a:pt x="99" y="353"/>
                  </a:lnTo>
                  <a:lnTo>
                    <a:pt x="100" y="353"/>
                  </a:lnTo>
                  <a:lnTo>
                    <a:pt x="100" y="352"/>
                  </a:lnTo>
                  <a:lnTo>
                    <a:pt x="102" y="351"/>
                  </a:lnTo>
                  <a:lnTo>
                    <a:pt x="102" y="350"/>
                  </a:lnTo>
                  <a:lnTo>
                    <a:pt x="106" y="350"/>
                  </a:lnTo>
                  <a:lnTo>
                    <a:pt x="109" y="347"/>
                  </a:lnTo>
                  <a:lnTo>
                    <a:pt x="109" y="344"/>
                  </a:lnTo>
                  <a:lnTo>
                    <a:pt x="110" y="343"/>
                  </a:lnTo>
                  <a:close/>
                  <a:moveTo>
                    <a:pt x="183" y="282"/>
                  </a:moveTo>
                  <a:lnTo>
                    <a:pt x="184" y="282"/>
                  </a:lnTo>
                  <a:lnTo>
                    <a:pt x="183" y="283"/>
                  </a:lnTo>
                  <a:lnTo>
                    <a:pt x="183" y="282"/>
                  </a:lnTo>
                  <a:close/>
                  <a:moveTo>
                    <a:pt x="156" y="280"/>
                  </a:moveTo>
                  <a:lnTo>
                    <a:pt x="158" y="282"/>
                  </a:lnTo>
                  <a:lnTo>
                    <a:pt x="158" y="283"/>
                  </a:lnTo>
                  <a:lnTo>
                    <a:pt x="156" y="282"/>
                  </a:lnTo>
                  <a:lnTo>
                    <a:pt x="156" y="280"/>
                  </a:lnTo>
                  <a:close/>
                  <a:moveTo>
                    <a:pt x="181" y="278"/>
                  </a:moveTo>
                  <a:lnTo>
                    <a:pt x="181" y="279"/>
                  </a:lnTo>
                  <a:lnTo>
                    <a:pt x="183" y="279"/>
                  </a:lnTo>
                  <a:lnTo>
                    <a:pt x="183" y="282"/>
                  </a:lnTo>
                  <a:lnTo>
                    <a:pt x="180" y="280"/>
                  </a:lnTo>
                  <a:lnTo>
                    <a:pt x="180" y="279"/>
                  </a:lnTo>
                  <a:lnTo>
                    <a:pt x="181" y="278"/>
                  </a:lnTo>
                  <a:close/>
                  <a:moveTo>
                    <a:pt x="147" y="266"/>
                  </a:moveTo>
                  <a:lnTo>
                    <a:pt x="148" y="266"/>
                  </a:lnTo>
                  <a:lnTo>
                    <a:pt x="148" y="267"/>
                  </a:lnTo>
                  <a:lnTo>
                    <a:pt x="147" y="269"/>
                  </a:lnTo>
                  <a:lnTo>
                    <a:pt x="147" y="266"/>
                  </a:lnTo>
                  <a:close/>
                  <a:moveTo>
                    <a:pt x="161" y="251"/>
                  </a:moveTo>
                  <a:lnTo>
                    <a:pt x="162" y="252"/>
                  </a:lnTo>
                  <a:lnTo>
                    <a:pt x="162" y="255"/>
                  </a:lnTo>
                  <a:lnTo>
                    <a:pt x="160" y="258"/>
                  </a:lnTo>
                  <a:lnTo>
                    <a:pt x="161" y="258"/>
                  </a:lnTo>
                  <a:lnTo>
                    <a:pt x="162" y="259"/>
                  </a:lnTo>
                  <a:lnTo>
                    <a:pt x="161" y="260"/>
                  </a:lnTo>
                  <a:lnTo>
                    <a:pt x="160" y="260"/>
                  </a:lnTo>
                  <a:lnTo>
                    <a:pt x="160" y="259"/>
                  </a:lnTo>
                  <a:lnTo>
                    <a:pt x="158" y="257"/>
                  </a:lnTo>
                  <a:lnTo>
                    <a:pt x="158" y="258"/>
                  </a:lnTo>
                  <a:lnTo>
                    <a:pt x="154" y="258"/>
                  </a:lnTo>
                  <a:lnTo>
                    <a:pt x="154" y="259"/>
                  </a:lnTo>
                  <a:lnTo>
                    <a:pt x="150" y="259"/>
                  </a:lnTo>
                  <a:lnTo>
                    <a:pt x="149" y="258"/>
                  </a:lnTo>
                  <a:lnTo>
                    <a:pt x="148" y="258"/>
                  </a:lnTo>
                  <a:lnTo>
                    <a:pt x="148" y="255"/>
                  </a:lnTo>
                  <a:lnTo>
                    <a:pt x="149" y="254"/>
                  </a:lnTo>
                  <a:lnTo>
                    <a:pt x="153" y="254"/>
                  </a:lnTo>
                  <a:lnTo>
                    <a:pt x="153" y="255"/>
                  </a:lnTo>
                  <a:lnTo>
                    <a:pt x="155" y="255"/>
                  </a:lnTo>
                  <a:lnTo>
                    <a:pt x="155" y="253"/>
                  </a:lnTo>
                  <a:lnTo>
                    <a:pt x="156" y="254"/>
                  </a:lnTo>
                  <a:lnTo>
                    <a:pt x="158" y="253"/>
                  </a:lnTo>
                  <a:lnTo>
                    <a:pt x="158" y="254"/>
                  </a:lnTo>
                  <a:lnTo>
                    <a:pt x="159" y="254"/>
                  </a:lnTo>
                  <a:lnTo>
                    <a:pt x="160" y="253"/>
                  </a:lnTo>
                  <a:lnTo>
                    <a:pt x="160" y="252"/>
                  </a:lnTo>
                  <a:lnTo>
                    <a:pt x="161" y="251"/>
                  </a:lnTo>
                  <a:close/>
                  <a:moveTo>
                    <a:pt x="136" y="240"/>
                  </a:moveTo>
                  <a:lnTo>
                    <a:pt x="137" y="240"/>
                  </a:lnTo>
                  <a:lnTo>
                    <a:pt x="137" y="242"/>
                  </a:lnTo>
                  <a:lnTo>
                    <a:pt x="136" y="243"/>
                  </a:lnTo>
                  <a:lnTo>
                    <a:pt x="135" y="243"/>
                  </a:lnTo>
                  <a:lnTo>
                    <a:pt x="135" y="242"/>
                  </a:lnTo>
                  <a:lnTo>
                    <a:pt x="136" y="240"/>
                  </a:lnTo>
                  <a:close/>
                  <a:moveTo>
                    <a:pt x="248" y="186"/>
                  </a:moveTo>
                  <a:lnTo>
                    <a:pt x="247" y="187"/>
                  </a:lnTo>
                  <a:lnTo>
                    <a:pt x="246" y="187"/>
                  </a:lnTo>
                  <a:lnTo>
                    <a:pt x="245" y="189"/>
                  </a:lnTo>
                  <a:lnTo>
                    <a:pt x="245" y="191"/>
                  </a:lnTo>
                  <a:lnTo>
                    <a:pt x="246" y="19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48" y="186"/>
                  </a:lnTo>
                  <a:close/>
                  <a:moveTo>
                    <a:pt x="136" y="181"/>
                  </a:moveTo>
                  <a:lnTo>
                    <a:pt x="137" y="181"/>
                  </a:lnTo>
                  <a:lnTo>
                    <a:pt x="137" y="183"/>
                  </a:lnTo>
                  <a:lnTo>
                    <a:pt x="136" y="183"/>
                  </a:lnTo>
                  <a:lnTo>
                    <a:pt x="136" y="181"/>
                  </a:lnTo>
                  <a:close/>
                  <a:moveTo>
                    <a:pt x="235" y="107"/>
                  </a:moveTo>
                  <a:lnTo>
                    <a:pt x="235" y="111"/>
                  </a:lnTo>
                  <a:lnTo>
                    <a:pt x="236" y="111"/>
                  </a:lnTo>
                  <a:lnTo>
                    <a:pt x="236" y="108"/>
                  </a:lnTo>
                  <a:lnTo>
                    <a:pt x="235" y="107"/>
                  </a:lnTo>
                  <a:close/>
                  <a:moveTo>
                    <a:pt x="245" y="100"/>
                  </a:moveTo>
                  <a:lnTo>
                    <a:pt x="246" y="100"/>
                  </a:lnTo>
                  <a:lnTo>
                    <a:pt x="247" y="101"/>
                  </a:lnTo>
                  <a:lnTo>
                    <a:pt x="245" y="101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3" y="103"/>
                  </a:lnTo>
                  <a:lnTo>
                    <a:pt x="243" y="101"/>
                  </a:lnTo>
                  <a:lnTo>
                    <a:pt x="245" y="100"/>
                  </a:lnTo>
                  <a:close/>
                  <a:moveTo>
                    <a:pt x="242" y="99"/>
                  </a:moveTo>
                  <a:lnTo>
                    <a:pt x="243" y="99"/>
                  </a:lnTo>
                  <a:lnTo>
                    <a:pt x="243" y="100"/>
                  </a:lnTo>
                  <a:lnTo>
                    <a:pt x="242" y="101"/>
                  </a:lnTo>
                  <a:lnTo>
                    <a:pt x="242" y="100"/>
                  </a:lnTo>
                  <a:lnTo>
                    <a:pt x="241" y="100"/>
                  </a:lnTo>
                  <a:lnTo>
                    <a:pt x="242" y="99"/>
                  </a:lnTo>
                  <a:close/>
                  <a:moveTo>
                    <a:pt x="233" y="0"/>
                  </a:moveTo>
                  <a:lnTo>
                    <a:pt x="236" y="0"/>
                  </a:lnTo>
                  <a:lnTo>
                    <a:pt x="236" y="3"/>
                  </a:lnTo>
                  <a:lnTo>
                    <a:pt x="234" y="5"/>
                  </a:lnTo>
                  <a:lnTo>
                    <a:pt x="233" y="6"/>
                  </a:lnTo>
                  <a:lnTo>
                    <a:pt x="234" y="7"/>
                  </a:lnTo>
                  <a:lnTo>
                    <a:pt x="234" y="11"/>
                  </a:lnTo>
                  <a:lnTo>
                    <a:pt x="235" y="11"/>
                  </a:lnTo>
                  <a:lnTo>
                    <a:pt x="235" y="12"/>
                  </a:lnTo>
                  <a:lnTo>
                    <a:pt x="236" y="12"/>
                  </a:lnTo>
                  <a:lnTo>
                    <a:pt x="236" y="13"/>
                  </a:lnTo>
                  <a:lnTo>
                    <a:pt x="240" y="13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2" y="20"/>
                  </a:lnTo>
                  <a:lnTo>
                    <a:pt x="243" y="21"/>
                  </a:lnTo>
                  <a:lnTo>
                    <a:pt x="243" y="22"/>
                  </a:lnTo>
                  <a:lnTo>
                    <a:pt x="246" y="24"/>
                  </a:lnTo>
                  <a:lnTo>
                    <a:pt x="247" y="25"/>
                  </a:lnTo>
                  <a:lnTo>
                    <a:pt x="249" y="25"/>
                  </a:lnTo>
                  <a:lnTo>
                    <a:pt x="251" y="26"/>
                  </a:lnTo>
                  <a:lnTo>
                    <a:pt x="257" y="26"/>
                  </a:lnTo>
                  <a:lnTo>
                    <a:pt x="258" y="27"/>
                  </a:lnTo>
                  <a:lnTo>
                    <a:pt x="261" y="27"/>
                  </a:lnTo>
                  <a:lnTo>
                    <a:pt x="264" y="30"/>
                  </a:lnTo>
                  <a:lnTo>
                    <a:pt x="273" y="30"/>
                  </a:lnTo>
                  <a:lnTo>
                    <a:pt x="277" y="31"/>
                  </a:lnTo>
                  <a:lnTo>
                    <a:pt x="279" y="32"/>
                  </a:lnTo>
                  <a:lnTo>
                    <a:pt x="280" y="32"/>
                  </a:lnTo>
                  <a:lnTo>
                    <a:pt x="282" y="33"/>
                  </a:lnTo>
                  <a:lnTo>
                    <a:pt x="286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3" y="33"/>
                  </a:lnTo>
                  <a:lnTo>
                    <a:pt x="298" y="34"/>
                  </a:lnTo>
                  <a:lnTo>
                    <a:pt x="299" y="34"/>
                  </a:lnTo>
                  <a:lnTo>
                    <a:pt x="299" y="39"/>
                  </a:lnTo>
                  <a:lnTo>
                    <a:pt x="296" y="39"/>
                  </a:lnTo>
                  <a:lnTo>
                    <a:pt x="291" y="44"/>
                  </a:lnTo>
                  <a:lnTo>
                    <a:pt x="290" y="44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6" y="49"/>
                  </a:lnTo>
                  <a:lnTo>
                    <a:pt x="286" y="51"/>
                  </a:lnTo>
                  <a:lnTo>
                    <a:pt x="288" y="52"/>
                  </a:lnTo>
                  <a:lnTo>
                    <a:pt x="288" y="54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1" y="54"/>
                  </a:lnTo>
                  <a:lnTo>
                    <a:pt x="292" y="54"/>
                  </a:lnTo>
                  <a:lnTo>
                    <a:pt x="293" y="55"/>
                  </a:lnTo>
                  <a:lnTo>
                    <a:pt x="297" y="55"/>
                  </a:lnTo>
                  <a:lnTo>
                    <a:pt x="297" y="56"/>
                  </a:lnTo>
                  <a:lnTo>
                    <a:pt x="296" y="58"/>
                  </a:lnTo>
                  <a:lnTo>
                    <a:pt x="291" y="63"/>
                  </a:lnTo>
                  <a:lnTo>
                    <a:pt x="291" y="65"/>
                  </a:lnTo>
                  <a:lnTo>
                    <a:pt x="290" y="65"/>
                  </a:lnTo>
                  <a:lnTo>
                    <a:pt x="290" y="67"/>
                  </a:lnTo>
                  <a:lnTo>
                    <a:pt x="291" y="67"/>
                  </a:lnTo>
                  <a:lnTo>
                    <a:pt x="292" y="68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7" y="68"/>
                  </a:lnTo>
                  <a:lnTo>
                    <a:pt x="296" y="69"/>
                  </a:lnTo>
                  <a:lnTo>
                    <a:pt x="296" y="71"/>
                  </a:lnTo>
                  <a:lnTo>
                    <a:pt x="295" y="75"/>
                  </a:lnTo>
                  <a:lnTo>
                    <a:pt x="295" y="77"/>
                  </a:lnTo>
                  <a:lnTo>
                    <a:pt x="296" y="79"/>
                  </a:lnTo>
                  <a:lnTo>
                    <a:pt x="298" y="79"/>
                  </a:lnTo>
                  <a:lnTo>
                    <a:pt x="301" y="81"/>
                  </a:lnTo>
                  <a:lnTo>
                    <a:pt x="303" y="82"/>
                  </a:lnTo>
                  <a:lnTo>
                    <a:pt x="307" y="87"/>
                  </a:lnTo>
                  <a:lnTo>
                    <a:pt x="307" y="88"/>
                  </a:lnTo>
                  <a:lnTo>
                    <a:pt x="308" y="88"/>
                  </a:lnTo>
                  <a:lnTo>
                    <a:pt x="308" y="89"/>
                  </a:lnTo>
                  <a:lnTo>
                    <a:pt x="307" y="91"/>
                  </a:lnTo>
                  <a:lnTo>
                    <a:pt x="307" y="92"/>
                  </a:lnTo>
                  <a:lnTo>
                    <a:pt x="304" y="92"/>
                  </a:lnTo>
                  <a:lnTo>
                    <a:pt x="303" y="91"/>
                  </a:lnTo>
                  <a:lnTo>
                    <a:pt x="301" y="91"/>
                  </a:lnTo>
                  <a:lnTo>
                    <a:pt x="301" y="89"/>
                  </a:lnTo>
                  <a:lnTo>
                    <a:pt x="303" y="89"/>
                  </a:lnTo>
                  <a:lnTo>
                    <a:pt x="303" y="88"/>
                  </a:lnTo>
                  <a:lnTo>
                    <a:pt x="302" y="87"/>
                  </a:lnTo>
                  <a:lnTo>
                    <a:pt x="302" y="85"/>
                  </a:lnTo>
                  <a:lnTo>
                    <a:pt x="301" y="85"/>
                  </a:lnTo>
                  <a:lnTo>
                    <a:pt x="298" y="81"/>
                  </a:lnTo>
                  <a:lnTo>
                    <a:pt x="297" y="80"/>
                  </a:lnTo>
                  <a:lnTo>
                    <a:pt x="295" y="79"/>
                  </a:lnTo>
                  <a:lnTo>
                    <a:pt x="293" y="79"/>
                  </a:lnTo>
                  <a:lnTo>
                    <a:pt x="293" y="80"/>
                  </a:lnTo>
                  <a:lnTo>
                    <a:pt x="292" y="81"/>
                  </a:lnTo>
                  <a:lnTo>
                    <a:pt x="292" y="82"/>
                  </a:lnTo>
                  <a:lnTo>
                    <a:pt x="293" y="82"/>
                  </a:lnTo>
                  <a:lnTo>
                    <a:pt x="292" y="83"/>
                  </a:lnTo>
                  <a:lnTo>
                    <a:pt x="291" y="83"/>
                  </a:lnTo>
                  <a:lnTo>
                    <a:pt x="289" y="86"/>
                  </a:lnTo>
                  <a:lnTo>
                    <a:pt x="286" y="86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3"/>
                  </a:lnTo>
                  <a:lnTo>
                    <a:pt x="286" y="82"/>
                  </a:lnTo>
                  <a:lnTo>
                    <a:pt x="285" y="82"/>
                  </a:lnTo>
                  <a:lnTo>
                    <a:pt x="282" y="81"/>
                  </a:lnTo>
                  <a:lnTo>
                    <a:pt x="280" y="81"/>
                  </a:lnTo>
                  <a:lnTo>
                    <a:pt x="280" y="80"/>
                  </a:lnTo>
                  <a:lnTo>
                    <a:pt x="278" y="80"/>
                  </a:lnTo>
                  <a:lnTo>
                    <a:pt x="277" y="81"/>
                  </a:lnTo>
                  <a:lnTo>
                    <a:pt x="276" y="80"/>
                  </a:lnTo>
                  <a:lnTo>
                    <a:pt x="274" y="81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4" y="82"/>
                  </a:lnTo>
                  <a:lnTo>
                    <a:pt x="273" y="83"/>
                  </a:lnTo>
                  <a:lnTo>
                    <a:pt x="273" y="85"/>
                  </a:lnTo>
                  <a:lnTo>
                    <a:pt x="277" y="85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68" y="88"/>
                  </a:lnTo>
                  <a:lnTo>
                    <a:pt x="261" y="93"/>
                  </a:lnTo>
                  <a:lnTo>
                    <a:pt x="254" y="97"/>
                  </a:lnTo>
                  <a:lnTo>
                    <a:pt x="249" y="98"/>
                  </a:lnTo>
                  <a:lnTo>
                    <a:pt x="249" y="99"/>
                  </a:lnTo>
                  <a:lnTo>
                    <a:pt x="247" y="99"/>
                  </a:lnTo>
                  <a:lnTo>
                    <a:pt x="246" y="100"/>
                  </a:lnTo>
                  <a:lnTo>
                    <a:pt x="246" y="99"/>
                  </a:lnTo>
                  <a:lnTo>
                    <a:pt x="247" y="98"/>
                  </a:lnTo>
                  <a:lnTo>
                    <a:pt x="247" y="97"/>
                  </a:lnTo>
                  <a:lnTo>
                    <a:pt x="251" y="97"/>
                  </a:lnTo>
                  <a:lnTo>
                    <a:pt x="251" y="95"/>
                  </a:lnTo>
                  <a:lnTo>
                    <a:pt x="252" y="95"/>
                  </a:lnTo>
                  <a:lnTo>
                    <a:pt x="252" y="94"/>
                  </a:lnTo>
                  <a:lnTo>
                    <a:pt x="253" y="94"/>
                  </a:lnTo>
                  <a:lnTo>
                    <a:pt x="253" y="93"/>
                  </a:lnTo>
                  <a:lnTo>
                    <a:pt x="252" y="93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3"/>
                  </a:lnTo>
                  <a:lnTo>
                    <a:pt x="249" y="93"/>
                  </a:lnTo>
                  <a:lnTo>
                    <a:pt x="249" y="92"/>
                  </a:lnTo>
                  <a:lnTo>
                    <a:pt x="247" y="94"/>
                  </a:lnTo>
                  <a:lnTo>
                    <a:pt x="247" y="95"/>
                  </a:lnTo>
                  <a:lnTo>
                    <a:pt x="246" y="95"/>
                  </a:lnTo>
                  <a:lnTo>
                    <a:pt x="245" y="94"/>
                  </a:lnTo>
                  <a:lnTo>
                    <a:pt x="245" y="95"/>
                  </a:lnTo>
                  <a:lnTo>
                    <a:pt x="246" y="97"/>
                  </a:lnTo>
                  <a:lnTo>
                    <a:pt x="243" y="97"/>
                  </a:lnTo>
                  <a:lnTo>
                    <a:pt x="241" y="98"/>
                  </a:lnTo>
                  <a:lnTo>
                    <a:pt x="239" y="100"/>
                  </a:lnTo>
                  <a:lnTo>
                    <a:pt x="239" y="105"/>
                  </a:lnTo>
                  <a:lnTo>
                    <a:pt x="237" y="105"/>
                  </a:lnTo>
                  <a:lnTo>
                    <a:pt x="237" y="114"/>
                  </a:lnTo>
                  <a:lnTo>
                    <a:pt x="239" y="114"/>
                  </a:lnTo>
                  <a:lnTo>
                    <a:pt x="240" y="113"/>
                  </a:lnTo>
                  <a:lnTo>
                    <a:pt x="241" y="113"/>
                  </a:lnTo>
                  <a:lnTo>
                    <a:pt x="241" y="116"/>
                  </a:lnTo>
                  <a:lnTo>
                    <a:pt x="242" y="116"/>
                  </a:lnTo>
                  <a:lnTo>
                    <a:pt x="242" y="120"/>
                  </a:lnTo>
                  <a:lnTo>
                    <a:pt x="241" y="120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5" y="124"/>
                  </a:lnTo>
                  <a:lnTo>
                    <a:pt x="243" y="124"/>
                  </a:lnTo>
                  <a:lnTo>
                    <a:pt x="243" y="125"/>
                  </a:lnTo>
                  <a:lnTo>
                    <a:pt x="245" y="125"/>
                  </a:lnTo>
                  <a:lnTo>
                    <a:pt x="245" y="124"/>
                  </a:lnTo>
                  <a:lnTo>
                    <a:pt x="246" y="124"/>
                  </a:lnTo>
                  <a:lnTo>
                    <a:pt x="246" y="125"/>
                  </a:lnTo>
                  <a:lnTo>
                    <a:pt x="247" y="125"/>
                  </a:lnTo>
                  <a:lnTo>
                    <a:pt x="248" y="126"/>
                  </a:lnTo>
                  <a:lnTo>
                    <a:pt x="249" y="126"/>
                  </a:lnTo>
                  <a:lnTo>
                    <a:pt x="251" y="128"/>
                  </a:lnTo>
                  <a:lnTo>
                    <a:pt x="251" y="130"/>
                  </a:lnTo>
                  <a:lnTo>
                    <a:pt x="249" y="131"/>
                  </a:lnTo>
                  <a:lnTo>
                    <a:pt x="249" y="135"/>
                  </a:lnTo>
                  <a:lnTo>
                    <a:pt x="247" y="137"/>
                  </a:lnTo>
                  <a:lnTo>
                    <a:pt x="247" y="136"/>
                  </a:lnTo>
                  <a:lnTo>
                    <a:pt x="246" y="135"/>
                  </a:lnTo>
                  <a:lnTo>
                    <a:pt x="247" y="134"/>
                  </a:lnTo>
                  <a:lnTo>
                    <a:pt x="247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5" y="135"/>
                  </a:lnTo>
                  <a:lnTo>
                    <a:pt x="246" y="135"/>
                  </a:lnTo>
                  <a:lnTo>
                    <a:pt x="246" y="136"/>
                  </a:lnTo>
                  <a:lnTo>
                    <a:pt x="245" y="136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6" y="138"/>
                  </a:lnTo>
                  <a:lnTo>
                    <a:pt x="243" y="138"/>
                  </a:lnTo>
                  <a:lnTo>
                    <a:pt x="243" y="137"/>
                  </a:lnTo>
                  <a:lnTo>
                    <a:pt x="242" y="136"/>
                  </a:lnTo>
                  <a:lnTo>
                    <a:pt x="241" y="136"/>
                  </a:lnTo>
                  <a:lnTo>
                    <a:pt x="240" y="137"/>
                  </a:lnTo>
                  <a:lnTo>
                    <a:pt x="239" y="141"/>
                  </a:lnTo>
                  <a:lnTo>
                    <a:pt x="239" y="147"/>
                  </a:lnTo>
                  <a:lnTo>
                    <a:pt x="240" y="148"/>
                  </a:lnTo>
                  <a:lnTo>
                    <a:pt x="240" y="156"/>
                  </a:lnTo>
                  <a:lnTo>
                    <a:pt x="241" y="162"/>
                  </a:lnTo>
                  <a:lnTo>
                    <a:pt x="242" y="165"/>
                  </a:lnTo>
                  <a:lnTo>
                    <a:pt x="242" y="167"/>
                  </a:lnTo>
                  <a:lnTo>
                    <a:pt x="243" y="168"/>
                  </a:lnTo>
                  <a:lnTo>
                    <a:pt x="243" y="171"/>
                  </a:lnTo>
                  <a:lnTo>
                    <a:pt x="245" y="173"/>
                  </a:lnTo>
                  <a:lnTo>
                    <a:pt x="247" y="175"/>
                  </a:lnTo>
                  <a:lnTo>
                    <a:pt x="248" y="178"/>
                  </a:lnTo>
                  <a:lnTo>
                    <a:pt x="249" y="179"/>
                  </a:lnTo>
                  <a:lnTo>
                    <a:pt x="252" y="180"/>
                  </a:lnTo>
                  <a:lnTo>
                    <a:pt x="253" y="180"/>
                  </a:lnTo>
                  <a:lnTo>
                    <a:pt x="255" y="184"/>
                  </a:lnTo>
                  <a:lnTo>
                    <a:pt x="258" y="186"/>
                  </a:lnTo>
                  <a:lnTo>
                    <a:pt x="260" y="187"/>
                  </a:lnTo>
                  <a:lnTo>
                    <a:pt x="262" y="187"/>
                  </a:lnTo>
                  <a:lnTo>
                    <a:pt x="262" y="189"/>
                  </a:lnTo>
                  <a:lnTo>
                    <a:pt x="267" y="191"/>
                  </a:lnTo>
                  <a:lnTo>
                    <a:pt x="268" y="192"/>
                  </a:lnTo>
                  <a:lnTo>
                    <a:pt x="282" y="203"/>
                  </a:lnTo>
                  <a:lnTo>
                    <a:pt x="286" y="206"/>
                  </a:lnTo>
                  <a:lnTo>
                    <a:pt x="288" y="206"/>
                  </a:lnTo>
                  <a:lnTo>
                    <a:pt x="289" y="208"/>
                  </a:lnTo>
                  <a:lnTo>
                    <a:pt x="291" y="208"/>
                  </a:lnTo>
                  <a:lnTo>
                    <a:pt x="292" y="206"/>
                  </a:lnTo>
                  <a:lnTo>
                    <a:pt x="292" y="208"/>
                  </a:lnTo>
                  <a:lnTo>
                    <a:pt x="293" y="208"/>
                  </a:lnTo>
                  <a:lnTo>
                    <a:pt x="293" y="209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303" y="228"/>
                  </a:lnTo>
                  <a:lnTo>
                    <a:pt x="303" y="232"/>
                  </a:lnTo>
                  <a:lnTo>
                    <a:pt x="304" y="233"/>
                  </a:lnTo>
                  <a:lnTo>
                    <a:pt x="304" y="234"/>
                  </a:lnTo>
                  <a:lnTo>
                    <a:pt x="307" y="239"/>
                  </a:lnTo>
                  <a:lnTo>
                    <a:pt x="307" y="243"/>
                  </a:lnTo>
                  <a:lnTo>
                    <a:pt x="309" y="249"/>
                  </a:lnTo>
                  <a:lnTo>
                    <a:pt x="310" y="255"/>
                  </a:lnTo>
                  <a:lnTo>
                    <a:pt x="311" y="259"/>
                  </a:lnTo>
                  <a:lnTo>
                    <a:pt x="313" y="261"/>
                  </a:lnTo>
                  <a:lnTo>
                    <a:pt x="315" y="265"/>
                  </a:lnTo>
                  <a:lnTo>
                    <a:pt x="315" y="266"/>
                  </a:lnTo>
                  <a:lnTo>
                    <a:pt x="316" y="266"/>
                  </a:lnTo>
                  <a:lnTo>
                    <a:pt x="322" y="275"/>
                  </a:lnTo>
                  <a:lnTo>
                    <a:pt x="324" y="277"/>
                  </a:lnTo>
                  <a:lnTo>
                    <a:pt x="328" y="278"/>
                  </a:lnTo>
                  <a:lnTo>
                    <a:pt x="329" y="279"/>
                  </a:lnTo>
                  <a:lnTo>
                    <a:pt x="330" y="283"/>
                  </a:lnTo>
                  <a:lnTo>
                    <a:pt x="336" y="288"/>
                  </a:lnTo>
                  <a:lnTo>
                    <a:pt x="338" y="289"/>
                  </a:lnTo>
                  <a:lnTo>
                    <a:pt x="340" y="290"/>
                  </a:lnTo>
                  <a:lnTo>
                    <a:pt x="342" y="290"/>
                  </a:lnTo>
                  <a:lnTo>
                    <a:pt x="342" y="291"/>
                  </a:lnTo>
                  <a:lnTo>
                    <a:pt x="344" y="294"/>
                  </a:lnTo>
                  <a:lnTo>
                    <a:pt x="344" y="296"/>
                  </a:lnTo>
                  <a:lnTo>
                    <a:pt x="346" y="296"/>
                  </a:lnTo>
                  <a:lnTo>
                    <a:pt x="346" y="297"/>
                  </a:lnTo>
                  <a:lnTo>
                    <a:pt x="348" y="298"/>
                  </a:lnTo>
                  <a:lnTo>
                    <a:pt x="349" y="298"/>
                  </a:lnTo>
                  <a:lnTo>
                    <a:pt x="353" y="300"/>
                  </a:lnTo>
                  <a:lnTo>
                    <a:pt x="354" y="300"/>
                  </a:lnTo>
                  <a:lnTo>
                    <a:pt x="359" y="304"/>
                  </a:lnTo>
                  <a:lnTo>
                    <a:pt x="366" y="304"/>
                  </a:lnTo>
                  <a:lnTo>
                    <a:pt x="372" y="306"/>
                  </a:lnTo>
                  <a:lnTo>
                    <a:pt x="373" y="306"/>
                  </a:lnTo>
                  <a:lnTo>
                    <a:pt x="380" y="304"/>
                  </a:lnTo>
                  <a:lnTo>
                    <a:pt x="388" y="306"/>
                  </a:lnTo>
                  <a:lnTo>
                    <a:pt x="398" y="304"/>
                  </a:lnTo>
                  <a:lnTo>
                    <a:pt x="402" y="304"/>
                  </a:lnTo>
                  <a:lnTo>
                    <a:pt x="404" y="307"/>
                  </a:lnTo>
                  <a:lnTo>
                    <a:pt x="404" y="309"/>
                  </a:lnTo>
                  <a:lnTo>
                    <a:pt x="406" y="310"/>
                  </a:lnTo>
                  <a:lnTo>
                    <a:pt x="406" y="313"/>
                  </a:lnTo>
                  <a:lnTo>
                    <a:pt x="404" y="313"/>
                  </a:lnTo>
                  <a:lnTo>
                    <a:pt x="404" y="314"/>
                  </a:lnTo>
                  <a:lnTo>
                    <a:pt x="403" y="315"/>
                  </a:lnTo>
                  <a:lnTo>
                    <a:pt x="402" y="315"/>
                  </a:lnTo>
                  <a:lnTo>
                    <a:pt x="398" y="319"/>
                  </a:lnTo>
                  <a:lnTo>
                    <a:pt x="394" y="321"/>
                  </a:lnTo>
                  <a:lnTo>
                    <a:pt x="392" y="322"/>
                  </a:lnTo>
                  <a:lnTo>
                    <a:pt x="392" y="327"/>
                  </a:lnTo>
                  <a:lnTo>
                    <a:pt x="394" y="328"/>
                  </a:lnTo>
                  <a:lnTo>
                    <a:pt x="395" y="331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401" y="334"/>
                  </a:lnTo>
                  <a:lnTo>
                    <a:pt x="402" y="335"/>
                  </a:lnTo>
                  <a:lnTo>
                    <a:pt x="410" y="339"/>
                  </a:lnTo>
                  <a:lnTo>
                    <a:pt x="416" y="343"/>
                  </a:lnTo>
                  <a:lnTo>
                    <a:pt x="419" y="343"/>
                  </a:lnTo>
                  <a:lnTo>
                    <a:pt x="420" y="344"/>
                  </a:lnTo>
                  <a:lnTo>
                    <a:pt x="422" y="345"/>
                  </a:lnTo>
                  <a:lnTo>
                    <a:pt x="432" y="349"/>
                  </a:lnTo>
                  <a:lnTo>
                    <a:pt x="433" y="350"/>
                  </a:lnTo>
                  <a:lnTo>
                    <a:pt x="433" y="349"/>
                  </a:lnTo>
                  <a:lnTo>
                    <a:pt x="434" y="350"/>
                  </a:lnTo>
                  <a:lnTo>
                    <a:pt x="441" y="352"/>
                  </a:lnTo>
                  <a:lnTo>
                    <a:pt x="447" y="356"/>
                  </a:lnTo>
                  <a:lnTo>
                    <a:pt x="451" y="358"/>
                  </a:lnTo>
                  <a:lnTo>
                    <a:pt x="459" y="366"/>
                  </a:lnTo>
                  <a:lnTo>
                    <a:pt x="460" y="366"/>
                  </a:lnTo>
                  <a:lnTo>
                    <a:pt x="463" y="368"/>
                  </a:lnTo>
                  <a:lnTo>
                    <a:pt x="466" y="369"/>
                  </a:lnTo>
                  <a:lnTo>
                    <a:pt x="471" y="371"/>
                  </a:lnTo>
                  <a:lnTo>
                    <a:pt x="475" y="374"/>
                  </a:lnTo>
                  <a:lnTo>
                    <a:pt x="478" y="375"/>
                  </a:lnTo>
                  <a:lnTo>
                    <a:pt x="479" y="375"/>
                  </a:lnTo>
                  <a:lnTo>
                    <a:pt x="479" y="377"/>
                  </a:lnTo>
                  <a:lnTo>
                    <a:pt x="481" y="376"/>
                  </a:lnTo>
                  <a:lnTo>
                    <a:pt x="482" y="376"/>
                  </a:lnTo>
                  <a:lnTo>
                    <a:pt x="482" y="378"/>
                  </a:lnTo>
                  <a:lnTo>
                    <a:pt x="483" y="378"/>
                  </a:lnTo>
                  <a:lnTo>
                    <a:pt x="483" y="382"/>
                  </a:lnTo>
                  <a:lnTo>
                    <a:pt x="490" y="387"/>
                  </a:lnTo>
                  <a:lnTo>
                    <a:pt x="491" y="387"/>
                  </a:lnTo>
                  <a:lnTo>
                    <a:pt x="493" y="389"/>
                  </a:lnTo>
                  <a:lnTo>
                    <a:pt x="494" y="390"/>
                  </a:lnTo>
                  <a:lnTo>
                    <a:pt x="495" y="393"/>
                  </a:lnTo>
                  <a:lnTo>
                    <a:pt x="496" y="393"/>
                  </a:lnTo>
                  <a:lnTo>
                    <a:pt x="497" y="394"/>
                  </a:lnTo>
                  <a:lnTo>
                    <a:pt x="500" y="398"/>
                  </a:lnTo>
                  <a:lnTo>
                    <a:pt x="502" y="404"/>
                  </a:lnTo>
                  <a:lnTo>
                    <a:pt x="502" y="405"/>
                  </a:lnTo>
                  <a:lnTo>
                    <a:pt x="503" y="405"/>
                  </a:lnTo>
                  <a:lnTo>
                    <a:pt x="503" y="407"/>
                  </a:lnTo>
                  <a:lnTo>
                    <a:pt x="502" y="408"/>
                  </a:lnTo>
                  <a:lnTo>
                    <a:pt x="502" y="409"/>
                  </a:lnTo>
                  <a:lnTo>
                    <a:pt x="501" y="409"/>
                  </a:lnTo>
                  <a:lnTo>
                    <a:pt x="500" y="411"/>
                  </a:lnTo>
                  <a:lnTo>
                    <a:pt x="498" y="413"/>
                  </a:lnTo>
                  <a:lnTo>
                    <a:pt x="498" y="419"/>
                  </a:lnTo>
                  <a:lnTo>
                    <a:pt x="497" y="421"/>
                  </a:lnTo>
                  <a:lnTo>
                    <a:pt x="497" y="424"/>
                  </a:lnTo>
                  <a:lnTo>
                    <a:pt x="496" y="424"/>
                  </a:lnTo>
                  <a:lnTo>
                    <a:pt x="494" y="421"/>
                  </a:lnTo>
                  <a:lnTo>
                    <a:pt x="490" y="421"/>
                  </a:lnTo>
                  <a:lnTo>
                    <a:pt x="489" y="420"/>
                  </a:lnTo>
                  <a:lnTo>
                    <a:pt x="488" y="420"/>
                  </a:lnTo>
                  <a:lnTo>
                    <a:pt x="484" y="417"/>
                  </a:lnTo>
                  <a:lnTo>
                    <a:pt x="482" y="413"/>
                  </a:lnTo>
                  <a:lnTo>
                    <a:pt x="481" y="413"/>
                  </a:lnTo>
                  <a:lnTo>
                    <a:pt x="481" y="412"/>
                  </a:lnTo>
                  <a:lnTo>
                    <a:pt x="482" y="412"/>
                  </a:lnTo>
                  <a:lnTo>
                    <a:pt x="482" y="409"/>
                  </a:lnTo>
                  <a:lnTo>
                    <a:pt x="479" y="409"/>
                  </a:lnTo>
                  <a:lnTo>
                    <a:pt x="482" y="408"/>
                  </a:lnTo>
                  <a:lnTo>
                    <a:pt x="482" y="406"/>
                  </a:lnTo>
                  <a:lnTo>
                    <a:pt x="479" y="405"/>
                  </a:lnTo>
                  <a:lnTo>
                    <a:pt x="479" y="404"/>
                  </a:lnTo>
                  <a:lnTo>
                    <a:pt x="478" y="402"/>
                  </a:lnTo>
                  <a:lnTo>
                    <a:pt x="478" y="399"/>
                  </a:lnTo>
                  <a:lnTo>
                    <a:pt x="476" y="396"/>
                  </a:lnTo>
                  <a:lnTo>
                    <a:pt x="475" y="396"/>
                  </a:lnTo>
                  <a:lnTo>
                    <a:pt x="460" y="395"/>
                  </a:lnTo>
                  <a:lnTo>
                    <a:pt x="458" y="394"/>
                  </a:lnTo>
                  <a:lnTo>
                    <a:pt x="456" y="394"/>
                  </a:lnTo>
                  <a:lnTo>
                    <a:pt x="456" y="393"/>
                  </a:lnTo>
                  <a:lnTo>
                    <a:pt x="454" y="393"/>
                  </a:lnTo>
                  <a:lnTo>
                    <a:pt x="450" y="390"/>
                  </a:lnTo>
                  <a:lnTo>
                    <a:pt x="448" y="390"/>
                  </a:lnTo>
                  <a:lnTo>
                    <a:pt x="447" y="389"/>
                  </a:lnTo>
                  <a:lnTo>
                    <a:pt x="448" y="389"/>
                  </a:lnTo>
                  <a:lnTo>
                    <a:pt x="450" y="388"/>
                  </a:lnTo>
                  <a:lnTo>
                    <a:pt x="450" y="387"/>
                  </a:lnTo>
                  <a:lnTo>
                    <a:pt x="448" y="387"/>
                  </a:lnTo>
                  <a:lnTo>
                    <a:pt x="450" y="386"/>
                  </a:lnTo>
                  <a:lnTo>
                    <a:pt x="452" y="387"/>
                  </a:lnTo>
                  <a:lnTo>
                    <a:pt x="452" y="386"/>
                  </a:lnTo>
                  <a:lnTo>
                    <a:pt x="453" y="384"/>
                  </a:lnTo>
                  <a:lnTo>
                    <a:pt x="452" y="384"/>
                  </a:lnTo>
                  <a:lnTo>
                    <a:pt x="451" y="386"/>
                  </a:lnTo>
                  <a:lnTo>
                    <a:pt x="451" y="384"/>
                  </a:lnTo>
                  <a:lnTo>
                    <a:pt x="448" y="384"/>
                  </a:lnTo>
                  <a:lnTo>
                    <a:pt x="448" y="386"/>
                  </a:lnTo>
                  <a:lnTo>
                    <a:pt x="446" y="386"/>
                  </a:lnTo>
                  <a:lnTo>
                    <a:pt x="446" y="384"/>
                  </a:lnTo>
                  <a:lnTo>
                    <a:pt x="445" y="384"/>
                  </a:lnTo>
                  <a:lnTo>
                    <a:pt x="441" y="383"/>
                  </a:lnTo>
                  <a:lnTo>
                    <a:pt x="438" y="386"/>
                  </a:lnTo>
                  <a:lnTo>
                    <a:pt x="433" y="390"/>
                  </a:lnTo>
                  <a:lnTo>
                    <a:pt x="431" y="396"/>
                  </a:lnTo>
                  <a:lnTo>
                    <a:pt x="429" y="398"/>
                  </a:lnTo>
                  <a:lnTo>
                    <a:pt x="428" y="401"/>
                  </a:lnTo>
                  <a:lnTo>
                    <a:pt x="427" y="402"/>
                  </a:lnTo>
                  <a:lnTo>
                    <a:pt x="426" y="405"/>
                  </a:lnTo>
                  <a:lnTo>
                    <a:pt x="425" y="406"/>
                  </a:lnTo>
                  <a:lnTo>
                    <a:pt x="423" y="406"/>
                  </a:lnTo>
                  <a:lnTo>
                    <a:pt x="422" y="408"/>
                  </a:lnTo>
                  <a:lnTo>
                    <a:pt x="422" y="411"/>
                  </a:lnTo>
                  <a:lnTo>
                    <a:pt x="423" y="413"/>
                  </a:lnTo>
                  <a:lnTo>
                    <a:pt x="423" y="415"/>
                  </a:lnTo>
                  <a:lnTo>
                    <a:pt x="422" y="415"/>
                  </a:lnTo>
                  <a:lnTo>
                    <a:pt x="422" y="417"/>
                  </a:lnTo>
                  <a:lnTo>
                    <a:pt x="420" y="419"/>
                  </a:lnTo>
                  <a:lnTo>
                    <a:pt x="419" y="421"/>
                  </a:lnTo>
                  <a:lnTo>
                    <a:pt x="417" y="423"/>
                  </a:lnTo>
                  <a:lnTo>
                    <a:pt x="417" y="425"/>
                  </a:lnTo>
                  <a:lnTo>
                    <a:pt x="420" y="427"/>
                  </a:lnTo>
                  <a:lnTo>
                    <a:pt x="420" y="429"/>
                  </a:lnTo>
                  <a:lnTo>
                    <a:pt x="419" y="430"/>
                  </a:lnTo>
                  <a:lnTo>
                    <a:pt x="420" y="431"/>
                  </a:lnTo>
                  <a:lnTo>
                    <a:pt x="422" y="432"/>
                  </a:lnTo>
                  <a:lnTo>
                    <a:pt x="423" y="433"/>
                  </a:lnTo>
                  <a:lnTo>
                    <a:pt x="431" y="433"/>
                  </a:lnTo>
                  <a:lnTo>
                    <a:pt x="431" y="435"/>
                  </a:lnTo>
                  <a:lnTo>
                    <a:pt x="432" y="435"/>
                  </a:lnTo>
                  <a:lnTo>
                    <a:pt x="432" y="437"/>
                  </a:lnTo>
                  <a:lnTo>
                    <a:pt x="433" y="437"/>
                  </a:lnTo>
                  <a:lnTo>
                    <a:pt x="438" y="439"/>
                  </a:lnTo>
                  <a:lnTo>
                    <a:pt x="438" y="441"/>
                  </a:lnTo>
                  <a:lnTo>
                    <a:pt x="440" y="441"/>
                  </a:lnTo>
                  <a:lnTo>
                    <a:pt x="441" y="442"/>
                  </a:lnTo>
                  <a:lnTo>
                    <a:pt x="441" y="443"/>
                  </a:lnTo>
                  <a:lnTo>
                    <a:pt x="442" y="444"/>
                  </a:lnTo>
                  <a:lnTo>
                    <a:pt x="445" y="445"/>
                  </a:lnTo>
                  <a:lnTo>
                    <a:pt x="446" y="445"/>
                  </a:lnTo>
                  <a:lnTo>
                    <a:pt x="445" y="449"/>
                  </a:lnTo>
                  <a:lnTo>
                    <a:pt x="444" y="451"/>
                  </a:lnTo>
                  <a:lnTo>
                    <a:pt x="444" y="452"/>
                  </a:lnTo>
                  <a:lnTo>
                    <a:pt x="445" y="454"/>
                  </a:lnTo>
                  <a:lnTo>
                    <a:pt x="445" y="464"/>
                  </a:lnTo>
                  <a:lnTo>
                    <a:pt x="446" y="464"/>
                  </a:lnTo>
                  <a:lnTo>
                    <a:pt x="447" y="466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4" y="472"/>
                  </a:lnTo>
                  <a:lnTo>
                    <a:pt x="440" y="472"/>
                  </a:lnTo>
                  <a:lnTo>
                    <a:pt x="439" y="470"/>
                  </a:lnTo>
                  <a:lnTo>
                    <a:pt x="436" y="470"/>
                  </a:lnTo>
                  <a:lnTo>
                    <a:pt x="433" y="472"/>
                  </a:lnTo>
                  <a:lnTo>
                    <a:pt x="426" y="475"/>
                  </a:lnTo>
                  <a:lnTo>
                    <a:pt x="422" y="476"/>
                  </a:lnTo>
                  <a:lnTo>
                    <a:pt x="422" y="478"/>
                  </a:lnTo>
                  <a:lnTo>
                    <a:pt x="421" y="479"/>
                  </a:lnTo>
                  <a:lnTo>
                    <a:pt x="421" y="480"/>
                  </a:lnTo>
                  <a:lnTo>
                    <a:pt x="420" y="481"/>
                  </a:lnTo>
                  <a:lnTo>
                    <a:pt x="420" y="485"/>
                  </a:lnTo>
                  <a:lnTo>
                    <a:pt x="421" y="488"/>
                  </a:lnTo>
                  <a:lnTo>
                    <a:pt x="421" y="498"/>
                  </a:lnTo>
                  <a:lnTo>
                    <a:pt x="419" y="500"/>
                  </a:lnTo>
                  <a:lnTo>
                    <a:pt x="419" y="501"/>
                  </a:lnTo>
                  <a:lnTo>
                    <a:pt x="417" y="501"/>
                  </a:lnTo>
                  <a:lnTo>
                    <a:pt x="416" y="503"/>
                  </a:lnTo>
                  <a:lnTo>
                    <a:pt x="415" y="503"/>
                  </a:lnTo>
                  <a:lnTo>
                    <a:pt x="411" y="505"/>
                  </a:lnTo>
                  <a:lnTo>
                    <a:pt x="410" y="506"/>
                  </a:lnTo>
                  <a:lnTo>
                    <a:pt x="404" y="513"/>
                  </a:lnTo>
                  <a:lnTo>
                    <a:pt x="403" y="515"/>
                  </a:lnTo>
                  <a:lnTo>
                    <a:pt x="402" y="521"/>
                  </a:lnTo>
                  <a:lnTo>
                    <a:pt x="402" y="522"/>
                  </a:lnTo>
                  <a:lnTo>
                    <a:pt x="401" y="523"/>
                  </a:lnTo>
                  <a:lnTo>
                    <a:pt x="401" y="524"/>
                  </a:lnTo>
                  <a:lnTo>
                    <a:pt x="400" y="524"/>
                  </a:lnTo>
                  <a:lnTo>
                    <a:pt x="397" y="525"/>
                  </a:lnTo>
                  <a:lnTo>
                    <a:pt x="395" y="524"/>
                  </a:lnTo>
                  <a:lnTo>
                    <a:pt x="386" y="525"/>
                  </a:lnTo>
                  <a:lnTo>
                    <a:pt x="384" y="523"/>
                  </a:lnTo>
                  <a:lnTo>
                    <a:pt x="383" y="523"/>
                  </a:lnTo>
                  <a:lnTo>
                    <a:pt x="382" y="522"/>
                  </a:lnTo>
                  <a:lnTo>
                    <a:pt x="382" y="519"/>
                  </a:lnTo>
                  <a:lnTo>
                    <a:pt x="383" y="518"/>
                  </a:lnTo>
                  <a:lnTo>
                    <a:pt x="382" y="517"/>
                  </a:lnTo>
                  <a:lnTo>
                    <a:pt x="382" y="507"/>
                  </a:lnTo>
                  <a:lnTo>
                    <a:pt x="384" y="507"/>
                  </a:lnTo>
                  <a:lnTo>
                    <a:pt x="388" y="506"/>
                  </a:lnTo>
                  <a:lnTo>
                    <a:pt x="389" y="505"/>
                  </a:lnTo>
                  <a:lnTo>
                    <a:pt x="389" y="504"/>
                  </a:lnTo>
                  <a:lnTo>
                    <a:pt x="390" y="501"/>
                  </a:lnTo>
                  <a:lnTo>
                    <a:pt x="392" y="495"/>
                  </a:lnTo>
                  <a:lnTo>
                    <a:pt x="394" y="493"/>
                  </a:lnTo>
                  <a:lnTo>
                    <a:pt x="394" y="491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92" y="485"/>
                  </a:lnTo>
                  <a:lnTo>
                    <a:pt x="396" y="482"/>
                  </a:lnTo>
                  <a:lnTo>
                    <a:pt x="397" y="482"/>
                  </a:lnTo>
                  <a:lnTo>
                    <a:pt x="400" y="481"/>
                  </a:lnTo>
                  <a:lnTo>
                    <a:pt x="402" y="482"/>
                  </a:lnTo>
                  <a:lnTo>
                    <a:pt x="403" y="482"/>
                  </a:lnTo>
                  <a:lnTo>
                    <a:pt x="403" y="481"/>
                  </a:lnTo>
                  <a:lnTo>
                    <a:pt x="404" y="481"/>
                  </a:lnTo>
                  <a:lnTo>
                    <a:pt x="406" y="479"/>
                  </a:lnTo>
                  <a:lnTo>
                    <a:pt x="406" y="478"/>
                  </a:lnTo>
                  <a:lnTo>
                    <a:pt x="407" y="475"/>
                  </a:lnTo>
                  <a:lnTo>
                    <a:pt x="407" y="473"/>
                  </a:lnTo>
                  <a:lnTo>
                    <a:pt x="406" y="472"/>
                  </a:lnTo>
                  <a:lnTo>
                    <a:pt x="406" y="470"/>
                  </a:lnTo>
                  <a:lnTo>
                    <a:pt x="404" y="470"/>
                  </a:lnTo>
                  <a:lnTo>
                    <a:pt x="403" y="469"/>
                  </a:lnTo>
                  <a:lnTo>
                    <a:pt x="403" y="468"/>
                  </a:lnTo>
                  <a:lnTo>
                    <a:pt x="401" y="463"/>
                  </a:lnTo>
                  <a:lnTo>
                    <a:pt x="398" y="450"/>
                  </a:lnTo>
                  <a:lnTo>
                    <a:pt x="398" y="448"/>
                  </a:lnTo>
                  <a:lnTo>
                    <a:pt x="397" y="443"/>
                  </a:lnTo>
                  <a:lnTo>
                    <a:pt x="391" y="437"/>
                  </a:lnTo>
                  <a:lnTo>
                    <a:pt x="391" y="433"/>
                  </a:lnTo>
                  <a:lnTo>
                    <a:pt x="390" y="431"/>
                  </a:lnTo>
                  <a:lnTo>
                    <a:pt x="389" y="430"/>
                  </a:lnTo>
                  <a:lnTo>
                    <a:pt x="389" y="429"/>
                  </a:lnTo>
                  <a:lnTo>
                    <a:pt x="388" y="424"/>
                  </a:lnTo>
                  <a:lnTo>
                    <a:pt x="388" y="418"/>
                  </a:lnTo>
                  <a:lnTo>
                    <a:pt x="385" y="415"/>
                  </a:lnTo>
                  <a:lnTo>
                    <a:pt x="385" y="413"/>
                  </a:lnTo>
                  <a:lnTo>
                    <a:pt x="383" y="412"/>
                  </a:lnTo>
                  <a:lnTo>
                    <a:pt x="383" y="409"/>
                  </a:lnTo>
                  <a:lnTo>
                    <a:pt x="382" y="409"/>
                  </a:lnTo>
                  <a:lnTo>
                    <a:pt x="382" y="408"/>
                  </a:lnTo>
                  <a:lnTo>
                    <a:pt x="377" y="408"/>
                  </a:lnTo>
                  <a:lnTo>
                    <a:pt x="372" y="413"/>
                  </a:lnTo>
                  <a:lnTo>
                    <a:pt x="367" y="411"/>
                  </a:lnTo>
                  <a:lnTo>
                    <a:pt x="366" y="411"/>
                  </a:lnTo>
                  <a:lnTo>
                    <a:pt x="366" y="408"/>
                  </a:lnTo>
                  <a:lnTo>
                    <a:pt x="364" y="406"/>
                  </a:lnTo>
                  <a:lnTo>
                    <a:pt x="363" y="406"/>
                  </a:lnTo>
                  <a:lnTo>
                    <a:pt x="359" y="402"/>
                  </a:lnTo>
                  <a:lnTo>
                    <a:pt x="358" y="404"/>
                  </a:lnTo>
                  <a:lnTo>
                    <a:pt x="357" y="404"/>
                  </a:lnTo>
                  <a:lnTo>
                    <a:pt x="357" y="402"/>
                  </a:lnTo>
                  <a:lnTo>
                    <a:pt x="354" y="400"/>
                  </a:lnTo>
                  <a:lnTo>
                    <a:pt x="352" y="400"/>
                  </a:lnTo>
                  <a:lnTo>
                    <a:pt x="352" y="399"/>
                  </a:lnTo>
                  <a:lnTo>
                    <a:pt x="351" y="399"/>
                  </a:lnTo>
                  <a:lnTo>
                    <a:pt x="351" y="398"/>
                  </a:lnTo>
                  <a:lnTo>
                    <a:pt x="352" y="396"/>
                  </a:lnTo>
                  <a:lnTo>
                    <a:pt x="352" y="394"/>
                  </a:lnTo>
                  <a:lnTo>
                    <a:pt x="353" y="394"/>
                  </a:lnTo>
                  <a:lnTo>
                    <a:pt x="353" y="393"/>
                  </a:lnTo>
                  <a:lnTo>
                    <a:pt x="354" y="393"/>
                  </a:lnTo>
                  <a:lnTo>
                    <a:pt x="354" y="388"/>
                  </a:lnTo>
                  <a:lnTo>
                    <a:pt x="349" y="378"/>
                  </a:lnTo>
                  <a:lnTo>
                    <a:pt x="346" y="375"/>
                  </a:lnTo>
                  <a:lnTo>
                    <a:pt x="345" y="375"/>
                  </a:lnTo>
                  <a:lnTo>
                    <a:pt x="344" y="376"/>
                  </a:lnTo>
                  <a:lnTo>
                    <a:pt x="341" y="376"/>
                  </a:lnTo>
                  <a:lnTo>
                    <a:pt x="341" y="377"/>
                  </a:lnTo>
                  <a:lnTo>
                    <a:pt x="339" y="376"/>
                  </a:lnTo>
                  <a:lnTo>
                    <a:pt x="339" y="377"/>
                  </a:lnTo>
                  <a:lnTo>
                    <a:pt x="336" y="378"/>
                  </a:lnTo>
                  <a:lnTo>
                    <a:pt x="334" y="378"/>
                  </a:lnTo>
                  <a:lnTo>
                    <a:pt x="333" y="377"/>
                  </a:lnTo>
                  <a:lnTo>
                    <a:pt x="333" y="378"/>
                  </a:lnTo>
                  <a:lnTo>
                    <a:pt x="330" y="378"/>
                  </a:lnTo>
                  <a:lnTo>
                    <a:pt x="329" y="380"/>
                  </a:lnTo>
                  <a:lnTo>
                    <a:pt x="328" y="380"/>
                  </a:lnTo>
                  <a:lnTo>
                    <a:pt x="327" y="381"/>
                  </a:lnTo>
                  <a:lnTo>
                    <a:pt x="327" y="378"/>
                  </a:lnTo>
                  <a:lnTo>
                    <a:pt x="328" y="377"/>
                  </a:lnTo>
                  <a:lnTo>
                    <a:pt x="329" y="377"/>
                  </a:lnTo>
                  <a:lnTo>
                    <a:pt x="329" y="376"/>
                  </a:lnTo>
                  <a:lnTo>
                    <a:pt x="332" y="375"/>
                  </a:lnTo>
                  <a:lnTo>
                    <a:pt x="333" y="374"/>
                  </a:lnTo>
                  <a:lnTo>
                    <a:pt x="333" y="372"/>
                  </a:lnTo>
                  <a:lnTo>
                    <a:pt x="332" y="371"/>
                  </a:lnTo>
                  <a:lnTo>
                    <a:pt x="332" y="370"/>
                  </a:lnTo>
                  <a:lnTo>
                    <a:pt x="330" y="371"/>
                  </a:lnTo>
                  <a:lnTo>
                    <a:pt x="328" y="369"/>
                  </a:lnTo>
                  <a:lnTo>
                    <a:pt x="327" y="369"/>
                  </a:lnTo>
                  <a:lnTo>
                    <a:pt x="326" y="366"/>
                  </a:lnTo>
                  <a:lnTo>
                    <a:pt x="322" y="366"/>
                  </a:lnTo>
                  <a:lnTo>
                    <a:pt x="321" y="368"/>
                  </a:lnTo>
                  <a:lnTo>
                    <a:pt x="319" y="368"/>
                  </a:lnTo>
                  <a:lnTo>
                    <a:pt x="317" y="366"/>
                  </a:lnTo>
                  <a:lnTo>
                    <a:pt x="316" y="366"/>
                  </a:lnTo>
                  <a:lnTo>
                    <a:pt x="316" y="369"/>
                  </a:lnTo>
                  <a:lnTo>
                    <a:pt x="315" y="369"/>
                  </a:lnTo>
                  <a:lnTo>
                    <a:pt x="315" y="364"/>
                  </a:lnTo>
                  <a:lnTo>
                    <a:pt x="311" y="357"/>
                  </a:lnTo>
                  <a:lnTo>
                    <a:pt x="310" y="356"/>
                  </a:lnTo>
                  <a:lnTo>
                    <a:pt x="309" y="356"/>
                  </a:lnTo>
                  <a:lnTo>
                    <a:pt x="309" y="353"/>
                  </a:lnTo>
                  <a:lnTo>
                    <a:pt x="307" y="349"/>
                  </a:lnTo>
                  <a:lnTo>
                    <a:pt x="304" y="345"/>
                  </a:lnTo>
                  <a:lnTo>
                    <a:pt x="301" y="343"/>
                  </a:lnTo>
                  <a:lnTo>
                    <a:pt x="296" y="343"/>
                  </a:lnTo>
                  <a:lnTo>
                    <a:pt x="295" y="344"/>
                  </a:lnTo>
                  <a:lnTo>
                    <a:pt x="295" y="345"/>
                  </a:lnTo>
                  <a:lnTo>
                    <a:pt x="291" y="345"/>
                  </a:lnTo>
                  <a:lnTo>
                    <a:pt x="291" y="344"/>
                  </a:lnTo>
                  <a:lnTo>
                    <a:pt x="284" y="340"/>
                  </a:lnTo>
                  <a:lnTo>
                    <a:pt x="283" y="340"/>
                  </a:lnTo>
                  <a:lnTo>
                    <a:pt x="279" y="341"/>
                  </a:lnTo>
                  <a:lnTo>
                    <a:pt x="278" y="341"/>
                  </a:lnTo>
                  <a:lnTo>
                    <a:pt x="277" y="343"/>
                  </a:lnTo>
                  <a:lnTo>
                    <a:pt x="276" y="343"/>
                  </a:lnTo>
                  <a:lnTo>
                    <a:pt x="273" y="345"/>
                  </a:lnTo>
                  <a:lnTo>
                    <a:pt x="272" y="344"/>
                  </a:lnTo>
                  <a:lnTo>
                    <a:pt x="272" y="343"/>
                  </a:lnTo>
                  <a:lnTo>
                    <a:pt x="271" y="341"/>
                  </a:lnTo>
                  <a:lnTo>
                    <a:pt x="270" y="339"/>
                  </a:lnTo>
                  <a:lnTo>
                    <a:pt x="267" y="335"/>
                  </a:lnTo>
                  <a:lnTo>
                    <a:pt x="266" y="334"/>
                  </a:lnTo>
                  <a:lnTo>
                    <a:pt x="265" y="334"/>
                  </a:lnTo>
                  <a:lnTo>
                    <a:pt x="264" y="333"/>
                  </a:lnTo>
                  <a:lnTo>
                    <a:pt x="260" y="333"/>
                  </a:lnTo>
                  <a:lnTo>
                    <a:pt x="257" y="332"/>
                  </a:lnTo>
                  <a:lnTo>
                    <a:pt x="255" y="331"/>
                  </a:lnTo>
                  <a:lnTo>
                    <a:pt x="255" y="332"/>
                  </a:lnTo>
                  <a:lnTo>
                    <a:pt x="254" y="332"/>
                  </a:lnTo>
                  <a:lnTo>
                    <a:pt x="252" y="327"/>
                  </a:lnTo>
                  <a:lnTo>
                    <a:pt x="247" y="321"/>
                  </a:lnTo>
                  <a:lnTo>
                    <a:pt x="242" y="318"/>
                  </a:lnTo>
                  <a:lnTo>
                    <a:pt x="241" y="316"/>
                  </a:lnTo>
                  <a:lnTo>
                    <a:pt x="239" y="316"/>
                  </a:lnTo>
                  <a:lnTo>
                    <a:pt x="239" y="315"/>
                  </a:lnTo>
                  <a:lnTo>
                    <a:pt x="237" y="315"/>
                  </a:lnTo>
                  <a:lnTo>
                    <a:pt x="237" y="310"/>
                  </a:lnTo>
                  <a:lnTo>
                    <a:pt x="229" y="302"/>
                  </a:lnTo>
                  <a:lnTo>
                    <a:pt x="229" y="301"/>
                  </a:lnTo>
                  <a:lnTo>
                    <a:pt x="228" y="301"/>
                  </a:lnTo>
                  <a:lnTo>
                    <a:pt x="226" y="298"/>
                  </a:lnTo>
                  <a:lnTo>
                    <a:pt x="221" y="298"/>
                  </a:lnTo>
                  <a:lnTo>
                    <a:pt x="221" y="297"/>
                  </a:lnTo>
                  <a:lnTo>
                    <a:pt x="220" y="296"/>
                  </a:lnTo>
                  <a:lnTo>
                    <a:pt x="218" y="296"/>
                  </a:lnTo>
                  <a:lnTo>
                    <a:pt x="218" y="295"/>
                  </a:lnTo>
                  <a:lnTo>
                    <a:pt x="217" y="294"/>
                  </a:lnTo>
                  <a:lnTo>
                    <a:pt x="217" y="291"/>
                  </a:lnTo>
                  <a:lnTo>
                    <a:pt x="215" y="286"/>
                  </a:lnTo>
                  <a:lnTo>
                    <a:pt x="209" y="280"/>
                  </a:lnTo>
                  <a:lnTo>
                    <a:pt x="206" y="280"/>
                  </a:lnTo>
                  <a:lnTo>
                    <a:pt x="204" y="279"/>
                  </a:lnTo>
                  <a:lnTo>
                    <a:pt x="203" y="278"/>
                  </a:lnTo>
                  <a:lnTo>
                    <a:pt x="201" y="278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8"/>
                  </a:lnTo>
                  <a:lnTo>
                    <a:pt x="193" y="279"/>
                  </a:lnTo>
                  <a:lnTo>
                    <a:pt x="192" y="279"/>
                  </a:lnTo>
                  <a:lnTo>
                    <a:pt x="191" y="278"/>
                  </a:lnTo>
                  <a:lnTo>
                    <a:pt x="190" y="278"/>
                  </a:lnTo>
                  <a:lnTo>
                    <a:pt x="190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5" y="273"/>
                  </a:lnTo>
                  <a:lnTo>
                    <a:pt x="195" y="272"/>
                  </a:lnTo>
                  <a:lnTo>
                    <a:pt x="193" y="271"/>
                  </a:lnTo>
                  <a:lnTo>
                    <a:pt x="193" y="270"/>
                  </a:lnTo>
                  <a:lnTo>
                    <a:pt x="192" y="269"/>
                  </a:lnTo>
                  <a:lnTo>
                    <a:pt x="191" y="269"/>
                  </a:lnTo>
                  <a:lnTo>
                    <a:pt x="191" y="267"/>
                  </a:lnTo>
                  <a:lnTo>
                    <a:pt x="190" y="266"/>
                  </a:lnTo>
                  <a:lnTo>
                    <a:pt x="190" y="265"/>
                  </a:lnTo>
                  <a:lnTo>
                    <a:pt x="189" y="264"/>
                  </a:lnTo>
                  <a:lnTo>
                    <a:pt x="186" y="263"/>
                  </a:lnTo>
                  <a:lnTo>
                    <a:pt x="186" y="261"/>
                  </a:lnTo>
                  <a:lnTo>
                    <a:pt x="185" y="260"/>
                  </a:lnTo>
                  <a:lnTo>
                    <a:pt x="184" y="258"/>
                  </a:lnTo>
                  <a:lnTo>
                    <a:pt x="181" y="257"/>
                  </a:lnTo>
                  <a:lnTo>
                    <a:pt x="174" y="255"/>
                  </a:lnTo>
                  <a:lnTo>
                    <a:pt x="177" y="253"/>
                  </a:lnTo>
                  <a:lnTo>
                    <a:pt x="177" y="249"/>
                  </a:lnTo>
                  <a:lnTo>
                    <a:pt x="175" y="248"/>
                  </a:lnTo>
                  <a:lnTo>
                    <a:pt x="171" y="246"/>
                  </a:lnTo>
                  <a:lnTo>
                    <a:pt x="168" y="246"/>
                  </a:lnTo>
                  <a:lnTo>
                    <a:pt x="166" y="248"/>
                  </a:lnTo>
                  <a:lnTo>
                    <a:pt x="165" y="247"/>
                  </a:lnTo>
                  <a:lnTo>
                    <a:pt x="164" y="245"/>
                  </a:lnTo>
                  <a:lnTo>
                    <a:pt x="166" y="242"/>
                  </a:lnTo>
                  <a:lnTo>
                    <a:pt x="167" y="239"/>
                  </a:lnTo>
                  <a:lnTo>
                    <a:pt x="166" y="239"/>
                  </a:lnTo>
                  <a:lnTo>
                    <a:pt x="166" y="237"/>
                  </a:lnTo>
                  <a:lnTo>
                    <a:pt x="167" y="236"/>
                  </a:lnTo>
                  <a:lnTo>
                    <a:pt x="167" y="234"/>
                  </a:lnTo>
                  <a:lnTo>
                    <a:pt x="166" y="233"/>
                  </a:lnTo>
                  <a:lnTo>
                    <a:pt x="166" y="228"/>
                  </a:lnTo>
                  <a:lnTo>
                    <a:pt x="162" y="221"/>
                  </a:lnTo>
                  <a:lnTo>
                    <a:pt x="160" y="217"/>
                  </a:lnTo>
                  <a:lnTo>
                    <a:pt x="159" y="217"/>
                  </a:lnTo>
                  <a:lnTo>
                    <a:pt x="158" y="216"/>
                  </a:lnTo>
                  <a:lnTo>
                    <a:pt x="158" y="215"/>
                  </a:lnTo>
                  <a:lnTo>
                    <a:pt x="156" y="211"/>
                  </a:lnTo>
                  <a:lnTo>
                    <a:pt x="155" y="197"/>
                  </a:lnTo>
                  <a:lnTo>
                    <a:pt x="154" y="194"/>
                  </a:lnTo>
                  <a:lnTo>
                    <a:pt x="153" y="190"/>
                  </a:lnTo>
                  <a:lnTo>
                    <a:pt x="152" y="189"/>
                  </a:lnTo>
                  <a:lnTo>
                    <a:pt x="149" y="187"/>
                  </a:lnTo>
                  <a:lnTo>
                    <a:pt x="148" y="185"/>
                  </a:lnTo>
                  <a:lnTo>
                    <a:pt x="148" y="184"/>
                  </a:lnTo>
                  <a:lnTo>
                    <a:pt x="147" y="184"/>
                  </a:lnTo>
                  <a:lnTo>
                    <a:pt x="146" y="183"/>
                  </a:lnTo>
                  <a:lnTo>
                    <a:pt x="141" y="183"/>
                  </a:lnTo>
                  <a:lnTo>
                    <a:pt x="137" y="179"/>
                  </a:lnTo>
                  <a:lnTo>
                    <a:pt x="136" y="179"/>
                  </a:lnTo>
                  <a:lnTo>
                    <a:pt x="137" y="180"/>
                  </a:lnTo>
                  <a:lnTo>
                    <a:pt x="136" y="180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0" y="178"/>
                  </a:lnTo>
                  <a:lnTo>
                    <a:pt x="129" y="178"/>
                  </a:lnTo>
                  <a:lnTo>
                    <a:pt x="125" y="174"/>
                  </a:lnTo>
                  <a:lnTo>
                    <a:pt x="123" y="173"/>
                  </a:lnTo>
                  <a:lnTo>
                    <a:pt x="122" y="172"/>
                  </a:lnTo>
                  <a:lnTo>
                    <a:pt x="121" y="172"/>
                  </a:lnTo>
                  <a:lnTo>
                    <a:pt x="119" y="171"/>
                  </a:lnTo>
                  <a:lnTo>
                    <a:pt x="117" y="169"/>
                  </a:lnTo>
                  <a:lnTo>
                    <a:pt x="117" y="168"/>
                  </a:lnTo>
                  <a:lnTo>
                    <a:pt x="112" y="166"/>
                  </a:lnTo>
                  <a:lnTo>
                    <a:pt x="111" y="165"/>
                  </a:lnTo>
                  <a:lnTo>
                    <a:pt x="111" y="166"/>
                  </a:lnTo>
                  <a:lnTo>
                    <a:pt x="110" y="167"/>
                  </a:lnTo>
                  <a:lnTo>
                    <a:pt x="109" y="167"/>
                  </a:lnTo>
                  <a:lnTo>
                    <a:pt x="108" y="166"/>
                  </a:lnTo>
                  <a:lnTo>
                    <a:pt x="108" y="165"/>
                  </a:lnTo>
                  <a:lnTo>
                    <a:pt x="106" y="163"/>
                  </a:lnTo>
                  <a:lnTo>
                    <a:pt x="102" y="162"/>
                  </a:lnTo>
                  <a:lnTo>
                    <a:pt x="99" y="162"/>
                  </a:lnTo>
                  <a:lnTo>
                    <a:pt x="98" y="161"/>
                  </a:lnTo>
                  <a:lnTo>
                    <a:pt x="94" y="161"/>
                  </a:lnTo>
                  <a:lnTo>
                    <a:pt x="94" y="160"/>
                  </a:lnTo>
                  <a:lnTo>
                    <a:pt x="91" y="160"/>
                  </a:lnTo>
                  <a:lnTo>
                    <a:pt x="90" y="161"/>
                  </a:lnTo>
                  <a:lnTo>
                    <a:pt x="88" y="161"/>
                  </a:lnTo>
                  <a:lnTo>
                    <a:pt x="88" y="162"/>
                  </a:lnTo>
                  <a:lnTo>
                    <a:pt x="87" y="162"/>
                  </a:lnTo>
                  <a:lnTo>
                    <a:pt x="85" y="165"/>
                  </a:lnTo>
                  <a:lnTo>
                    <a:pt x="84" y="165"/>
                  </a:lnTo>
                  <a:lnTo>
                    <a:pt x="83" y="166"/>
                  </a:lnTo>
                  <a:lnTo>
                    <a:pt x="79" y="168"/>
                  </a:lnTo>
                  <a:lnTo>
                    <a:pt x="78" y="169"/>
                  </a:lnTo>
                  <a:lnTo>
                    <a:pt x="79" y="169"/>
                  </a:lnTo>
                  <a:lnTo>
                    <a:pt x="78" y="171"/>
                  </a:lnTo>
                  <a:lnTo>
                    <a:pt x="78" y="172"/>
                  </a:lnTo>
                  <a:lnTo>
                    <a:pt x="77" y="172"/>
                  </a:lnTo>
                  <a:lnTo>
                    <a:pt x="77" y="175"/>
                  </a:lnTo>
                  <a:lnTo>
                    <a:pt x="75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69" y="179"/>
                  </a:lnTo>
                  <a:lnTo>
                    <a:pt x="69" y="183"/>
                  </a:lnTo>
                  <a:lnTo>
                    <a:pt x="68" y="183"/>
                  </a:lnTo>
                  <a:lnTo>
                    <a:pt x="67" y="185"/>
                  </a:lnTo>
                  <a:lnTo>
                    <a:pt x="66" y="186"/>
                  </a:lnTo>
                  <a:lnTo>
                    <a:pt x="67" y="187"/>
                  </a:lnTo>
                  <a:lnTo>
                    <a:pt x="67" y="189"/>
                  </a:lnTo>
                  <a:lnTo>
                    <a:pt x="66" y="189"/>
                  </a:lnTo>
                  <a:lnTo>
                    <a:pt x="65" y="190"/>
                  </a:lnTo>
                  <a:lnTo>
                    <a:pt x="63" y="190"/>
                  </a:lnTo>
                  <a:lnTo>
                    <a:pt x="63" y="191"/>
                  </a:lnTo>
                  <a:lnTo>
                    <a:pt x="62" y="191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57" y="194"/>
                  </a:lnTo>
                  <a:lnTo>
                    <a:pt x="50" y="196"/>
                  </a:lnTo>
                  <a:lnTo>
                    <a:pt x="48" y="197"/>
                  </a:lnTo>
                  <a:lnTo>
                    <a:pt x="47" y="198"/>
                  </a:lnTo>
                  <a:lnTo>
                    <a:pt x="38" y="198"/>
                  </a:lnTo>
                  <a:lnTo>
                    <a:pt x="37" y="194"/>
                  </a:lnTo>
                  <a:lnTo>
                    <a:pt x="37" y="193"/>
                  </a:lnTo>
                  <a:lnTo>
                    <a:pt x="38" y="192"/>
                  </a:lnTo>
                  <a:lnTo>
                    <a:pt x="40" y="190"/>
                  </a:lnTo>
                  <a:lnTo>
                    <a:pt x="41" y="189"/>
                  </a:lnTo>
                  <a:lnTo>
                    <a:pt x="43" y="187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7" y="181"/>
                  </a:lnTo>
                  <a:lnTo>
                    <a:pt x="47" y="180"/>
                  </a:lnTo>
                  <a:lnTo>
                    <a:pt x="44" y="178"/>
                  </a:lnTo>
                  <a:lnTo>
                    <a:pt x="44" y="175"/>
                  </a:lnTo>
                  <a:lnTo>
                    <a:pt x="43" y="175"/>
                  </a:lnTo>
                  <a:lnTo>
                    <a:pt x="42" y="177"/>
                  </a:lnTo>
                  <a:lnTo>
                    <a:pt x="41" y="177"/>
                  </a:lnTo>
                  <a:lnTo>
                    <a:pt x="34" y="178"/>
                  </a:lnTo>
                  <a:lnTo>
                    <a:pt x="30" y="178"/>
                  </a:lnTo>
                  <a:lnTo>
                    <a:pt x="30" y="177"/>
                  </a:lnTo>
                  <a:lnTo>
                    <a:pt x="28" y="177"/>
                  </a:lnTo>
                  <a:lnTo>
                    <a:pt x="23" y="173"/>
                  </a:lnTo>
                  <a:lnTo>
                    <a:pt x="22" y="173"/>
                  </a:lnTo>
                  <a:lnTo>
                    <a:pt x="19" y="172"/>
                  </a:lnTo>
                  <a:lnTo>
                    <a:pt x="17" y="172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5" y="168"/>
                  </a:lnTo>
                  <a:lnTo>
                    <a:pt x="13" y="168"/>
                  </a:lnTo>
                  <a:lnTo>
                    <a:pt x="13" y="166"/>
                  </a:lnTo>
                  <a:lnTo>
                    <a:pt x="12" y="165"/>
                  </a:lnTo>
                  <a:lnTo>
                    <a:pt x="12" y="161"/>
                  </a:lnTo>
                  <a:lnTo>
                    <a:pt x="13" y="160"/>
                  </a:lnTo>
                  <a:lnTo>
                    <a:pt x="11" y="157"/>
                  </a:lnTo>
                  <a:lnTo>
                    <a:pt x="11" y="156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15" y="149"/>
                  </a:lnTo>
                  <a:lnTo>
                    <a:pt x="15" y="147"/>
                  </a:lnTo>
                  <a:lnTo>
                    <a:pt x="17" y="144"/>
                  </a:lnTo>
                  <a:lnTo>
                    <a:pt x="19" y="146"/>
                  </a:lnTo>
                  <a:lnTo>
                    <a:pt x="19" y="144"/>
                  </a:lnTo>
                  <a:lnTo>
                    <a:pt x="18" y="142"/>
                  </a:lnTo>
                  <a:lnTo>
                    <a:pt x="18" y="140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5" y="135"/>
                  </a:lnTo>
                  <a:lnTo>
                    <a:pt x="11" y="135"/>
                  </a:lnTo>
                  <a:lnTo>
                    <a:pt x="7" y="134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5" y="125"/>
                  </a:lnTo>
                  <a:lnTo>
                    <a:pt x="3" y="125"/>
                  </a:lnTo>
                  <a:lnTo>
                    <a:pt x="3" y="124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0" y="120"/>
                  </a:lnTo>
                  <a:lnTo>
                    <a:pt x="3" y="118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9" y="118"/>
                  </a:lnTo>
                  <a:lnTo>
                    <a:pt x="11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3" y="117"/>
                  </a:lnTo>
                  <a:lnTo>
                    <a:pt x="15" y="116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7" y="113"/>
                  </a:lnTo>
                  <a:lnTo>
                    <a:pt x="19" y="113"/>
                  </a:lnTo>
                  <a:lnTo>
                    <a:pt x="22" y="111"/>
                  </a:lnTo>
                  <a:lnTo>
                    <a:pt x="22" y="107"/>
                  </a:lnTo>
                  <a:lnTo>
                    <a:pt x="23" y="105"/>
                  </a:lnTo>
                  <a:lnTo>
                    <a:pt x="24" y="104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18" y="97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6" y="88"/>
                  </a:lnTo>
                  <a:lnTo>
                    <a:pt x="13" y="87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9" y="83"/>
                  </a:lnTo>
                  <a:lnTo>
                    <a:pt x="9" y="76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3" y="76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8" y="71"/>
                  </a:lnTo>
                  <a:lnTo>
                    <a:pt x="18" y="70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5" y="74"/>
                  </a:lnTo>
                  <a:lnTo>
                    <a:pt x="28" y="73"/>
                  </a:lnTo>
                  <a:lnTo>
                    <a:pt x="29" y="71"/>
                  </a:lnTo>
                  <a:lnTo>
                    <a:pt x="34" y="71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0" y="67"/>
                  </a:lnTo>
                  <a:lnTo>
                    <a:pt x="44" y="68"/>
                  </a:lnTo>
                  <a:lnTo>
                    <a:pt x="47" y="70"/>
                  </a:lnTo>
                  <a:lnTo>
                    <a:pt x="48" y="70"/>
                  </a:lnTo>
                  <a:lnTo>
                    <a:pt x="50" y="71"/>
                  </a:lnTo>
                  <a:lnTo>
                    <a:pt x="53" y="71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9" y="67"/>
                  </a:lnTo>
                  <a:lnTo>
                    <a:pt x="60" y="65"/>
                  </a:lnTo>
                  <a:lnTo>
                    <a:pt x="60" y="62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5" y="58"/>
                  </a:lnTo>
                  <a:lnTo>
                    <a:pt x="65" y="55"/>
                  </a:lnTo>
                  <a:lnTo>
                    <a:pt x="63" y="52"/>
                  </a:lnTo>
                  <a:lnTo>
                    <a:pt x="62" y="51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5" y="49"/>
                  </a:lnTo>
                  <a:lnTo>
                    <a:pt x="67" y="48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73" y="40"/>
                  </a:lnTo>
                  <a:lnTo>
                    <a:pt x="74" y="39"/>
                  </a:lnTo>
                  <a:lnTo>
                    <a:pt x="78" y="39"/>
                  </a:lnTo>
                  <a:lnTo>
                    <a:pt x="78" y="52"/>
                  </a:lnTo>
                  <a:lnTo>
                    <a:pt x="79" y="52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3" y="55"/>
                  </a:lnTo>
                  <a:lnTo>
                    <a:pt x="85" y="58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8" y="61"/>
                  </a:lnTo>
                  <a:lnTo>
                    <a:pt x="90" y="61"/>
                  </a:lnTo>
                  <a:lnTo>
                    <a:pt x="90" y="60"/>
                  </a:lnTo>
                  <a:lnTo>
                    <a:pt x="91" y="60"/>
                  </a:lnTo>
                  <a:lnTo>
                    <a:pt x="91" y="61"/>
                  </a:lnTo>
                  <a:lnTo>
                    <a:pt x="93" y="61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67"/>
                  </a:lnTo>
                  <a:lnTo>
                    <a:pt x="92" y="68"/>
                  </a:lnTo>
                  <a:lnTo>
                    <a:pt x="93" y="68"/>
                  </a:lnTo>
                  <a:lnTo>
                    <a:pt x="96" y="69"/>
                  </a:lnTo>
                  <a:lnTo>
                    <a:pt x="97" y="70"/>
                  </a:lnTo>
                  <a:lnTo>
                    <a:pt x="97" y="71"/>
                  </a:lnTo>
                  <a:lnTo>
                    <a:pt x="98" y="73"/>
                  </a:lnTo>
                  <a:lnTo>
                    <a:pt x="98" y="76"/>
                  </a:lnTo>
                  <a:lnTo>
                    <a:pt x="99" y="76"/>
                  </a:lnTo>
                  <a:lnTo>
                    <a:pt x="100" y="77"/>
                  </a:lnTo>
                  <a:lnTo>
                    <a:pt x="102" y="77"/>
                  </a:lnTo>
                  <a:lnTo>
                    <a:pt x="103" y="75"/>
                  </a:lnTo>
                  <a:lnTo>
                    <a:pt x="104" y="74"/>
                  </a:lnTo>
                  <a:lnTo>
                    <a:pt x="104" y="71"/>
                  </a:lnTo>
                  <a:lnTo>
                    <a:pt x="103" y="71"/>
                  </a:lnTo>
                  <a:lnTo>
                    <a:pt x="102" y="70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100" y="68"/>
                  </a:lnTo>
                  <a:lnTo>
                    <a:pt x="103" y="67"/>
                  </a:lnTo>
                  <a:lnTo>
                    <a:pt x="102" y="64"/>
                  </a:lnTo>
                  <a:lnTo>
                    <a:pt x="103" y="63"/>
                  </a:lnTo>
                  <a:lnTo>
                    <a:pt x="104" y="63"/>
                  </a:lnTo>
                  <a:lnTo>
                    <a:pt x="104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0" y="54"/>
                  </a:lnTo>
                  <a:lnTo>
                    <a:pt x="111" y="52"/>
                  </a:lnTo>
                  <a:lnTo>
                    <a:pt x="114" y="48"/>
                  </a:lnTo>
                  <a:lnTo>
                    <a:pt x="114" y="45"/>
                  </a:lnTo>
                  <a:lnTo>
                    <a:pt x="112" y="43"/>
                  </a:lnTo>
                  <a:lnTo>
                    <a:pt x="112" y="40"/>
                  </a:lnTo>
                  <a:lnTo>
                    <a:pt x="111" y="39"/>
                  </a:lnTo>
                  <a:lnTo>
                    <a:pt x="112" y="38"/>
                  </a:lnTo>
                  <a:lnTo>
                    <a:pt x="112" y="37"/>
                  </a:lnTo>
                  <a:lnTo>
                    <a:pt x="114" y="36"/>
                  </a:lnTo>
                  <a:lnTo>
                    <a:pt x="116" y="36"/>
                  </a:lnTo>
                  <a:lnTo>
                    <a:pt x="116" y="37"/>
                  </a:lnTo>
                  <a:lnTo>
                    <a:pt x="117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19" y="37"/>
                  </a:lnTo>
                  <a:lnTo>
                    <a:pt x="119" y="36"/>
                  </a:lnTo>
                  <a:lnTo>
                    <a:pt x="121" y="37"/>
                  </a:lnTo>
                  <a:lnTo>
                    <a:pt x="121" y="44"/>
                  </a:lnTo>
                  <a:lnTo>
                    <a:pt x="122" y="44"/>
                  </a:lnTo>
                  <a:lnTo>
                    <a:pt x="122" y="45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4" y="48"/>
                  </a:lnTo>
                  <a:lnTo>
                    <a:pt x="125" y="49"/>
                  </a:lnTo>
                  <a:lnTo>
                    <a:pt x="131" y="49"/>
                  </a:lnTo>
                  <a:lnTo>
                    <a:pt x="131" y="45"/>
                  </a:lnTo>
                  <a:lnTo>
                    <a:pt x="135" y="45"/>
                  </a:lnTo>
                  <a:lnTo>
                    <a:pt x="137" y="44"/>
                  </a:lnTo>
                  <a:lnTo>
                    <a:pt x="141" y="44"/>
                  </a:lnTo>
                  <a:lnTo>
                    <a:pt x="142" y="45"/>
                  </a:lnTo>
                  <a:lnTo>
                    <a:pt x="142" y="46"/>
                  </a:lnTo>
                  <a:lnTo>
                    <a:pt x="143" y="49"/>
                  </a:lnTo>
                  <a:lnTo>
                    <a:pt x="146" y="50"/>
                  </a:lnTo>
                  <a:lnTo>
                    <a:pt x="146" y="52"/>
                  </a:lnTo>
                  <a:lnTo>
                    <a:pt x="149" y="52"/>
                  </a:lnTo>
                  <a:lnTo>
                    <a:pt x="150" y="51"/>
                  </a:lnTo>
                  <a:lnTo>
                    <a:pt x="150" y="49"/>
                  </a:lnTo>
                  <a:lnTo>
                    <a:pt x="148" y="48"/>
                  </a:lnTo>
                  <a:lnTo>
                    <a:pt x="148" y="44"/>
                  </a:lnTo>
                  <a:lnTo>
                    <a:pt x="149" y="44"/>
                  </a:lnTo>
                  <a:lnTo>
                    <a:pt x="149" y="40"/>
                  </a:lnTo>
                  <a:lnTo>
                    <a:pt x="146" y="40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6"/>
                  </a:lnTo>
                  <a:lnTo>
                    <a:pt x="146" y="33"/>
                  </a:lnTo>
                  <a:lnTo>
                    <a:pt x="147" y="32"/>
                  </a:lnTo>
                  <a:lnTo>
                    <a:pt x="147" y="30"/>
                  </a:lnTo>
                  <a:lnTo>
                    <a:pt x="148" y="30"/>
                  </a:lnTo>
                  <a:lnTo>
                    <a:pt x="152" y="28"/>
                  </a:lnTo>
                  <a:lnTo>
                    <a:pt x="154" y="28"/>
                  </a:lnTo>
                  <a:lnTo>
                    <a:pt x="154" y="31"/>
                  </a:lnTo>
                  <a:lnTo>
                    <a:pt x="155" y="32"/>
                  </a:lnTo>
                  <a:lnTo>
                    <a:pt x="156" y="32"/>
                  </a:lnTo>
                  <a:lnTo>
                    <a:pt x="156" y="33"/>
                  </a:lnTo>
                  <a:lnTo>
                    <a:pt x="162" y="33"/>
                  </a:lnTo>
                  <a:lnTo>
                    <a:pt x="164" y="32"/>
                  </a:lnTo>
                  <a:lnTo>
                    <a:pt x="164" y="28"/>
                  </a:lnTo>
                  <a:lnTo>
                    <a:pt x="162" y="27"/>
                  </a:lnTo>
                  <a:lnTo>
                    <a:pt x="160" y="27"/>
                  </a:lnTo>
                  <a:lnTo>
                    <a:pt x="160" y="22"/>
                  </a:lnTo>
                  <a:lnTo>
                    <a:pt x="162" y="20"/>
                  </a:lnTo>
                  <a:lnTo>
                    <a:pt x="162" y="19"/>
                  </a:lnTo>
                  <a:lnTo>
                    <a:pt x="161" y="19"/>
                  </a:lnTo>
                  <a:lnTo>
                    <a:pt x="161" y="18"/>
                  </a:lnTo>
                  <a:lnTo>
                    <a:pt x="162" y="17"/>
                  </a:lnTo>
                  <a:lnTo>
                    <a:pt x="162" y="15"/>
                  </a:lnTo>
                  <a:lnTo>
                    <a:pt x="164" y="13"/>
                  </a:lnTo>
                  <a:lnTo>
                    <a:pt x="166" y="15"/>
                  </a:lnTo>
                  <a:lnTo>
                    <a:pt x="171" y="14"/>
                  </a:lnTo>
                  <a:lnTo>
                    <a:pt x="171" y="13"/>
                  </a:lnTo>
                  <a:lnTo>
                    <a:pt x="172" y="14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4" y="18"/>
                  </a:lnTo>
                  <a:lnTo>
                    <a:pt x="177" y="18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0" y="20"/>
                  </a:lnTo>
                  <a:lnTo>
                    <a:pt x="181" y="20"/>
                  </a:lnTo>
                  <a:lnTo>
                    <a:pt x="183" y="19"/>
                  </a:lnTo>
                  <a:lnTo>
                    <a:pt x="186" y="19"/>
                  </a:lnTo>
                  <a:lnTo>
                    <a:pt x="187" y="17"/>
                  </a:lnTo>
                  <a:lnTo>
                    <a:pt x="189" y="17"/>
                  </a:lnTo>
                  <a:lnTo>
                    <a:pt x="189" y="13"/>
                  </a:lnTo>
                  <a:lnTo>
                    <a:pt x="190" y="12"/>
                  </a:lnTo>
                  <a:lnTo>
                    <a:pt x="190" y="11"/>
                  </a:lnTo>
                  <a:lnTo>
                    <a:pt x="193" y="7"/>
                  </a:lnTo>
                  <a:lnTo>
                    <a:pt x="196" y="6"/>
                  </a:lnTo>
                  <a:lnTo>
                    <a:pt x="201" y="6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5"/>
                  </a:lnTo>
                  <a:lnTo>
                    <a:pt x="206" y="5"/>
                  </a:lnTo>
                  <a:lnTo>
                    <a:pt x="208" y="6"/>
                  </a:lnTo>
                  <a:lnTo>
                    <a:pt x="209" y="6"/>
                  </a:lnTo>
                  <a:lnTo>
                    <a:pt x="210" y="5"/>
                  </a:lnTo>
                  <a:lnTo>
                    <a:pt x="211" y="5"/>
                  </a:lnTo>
                  <a:lnTo>
                    <a:pt x="214" y="6"/>
                  </a:lnTo>
                  <a:lnTo>
                    <a:pt x="215" y="6"/>
                  </a:lnTo>
                  <a:lnTo>
                    <a:pt x="216" y="7"/>
                  </a:lnTo>
                  <a:lnTo>
                    <a:pt x="217" y="7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2" y="5"/>
                  </a:lnTo>
                  <a:lnTo>
                    <a:pt x="224" y="3"/>
                  </a:lnTo>
                  <a:lnTo>
                    <a:pt x="226" y="2"/>
                  </a:lnTo>
                  <a:lnTo>
                    <a:pt x="229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2" name="Freeform 35"/>
            <p:cNvSpPr>
              <a:spLocks noEditPoints="1"/>
            </p:cNvSpPr>
            <p:nvPr/>
          </p:nvSpPr>
          <p:spPr bwMode="auto">
            <a:xfrm>
              <a:off x="2114965" y="3692516"/>
              <a:ext cx="300038" cy="444499"/>
            </a:xfrm>
            <a:custGeom>
              <a:avLst/>
              <a:gdLst/>
              <a:ahLst/>
              <a:cxnLst>
                <a:cxn ang="0">
                  <a:pos x="34" y="165"/>
                </a:cxn>
                <a:cxn ang="0">
                  <a:pos x="33" y="155"/>
                </a:cxn>
                <a:cxn ang="0">
                  <a:pos x="29" y="108"/>
                </a:cxn>
                <a:cxn ang="0">
                  <a:pos x="22" y="83"/>
                </a:cxn>
                <a:cxn ang="0">
                  <a:pos x="87" y="60"/>
                </a:cxn>
                <a:cxn ang="0">
                  <a:pos x="136" y="3"/>
                </a:cxn>
                <a:cxn ang="0">
                  <a:pos x="131" y="27"/>
                </a:cxn>
                <a:cxn ang="0">
                  <a:pos x="112" y="55"/>
                </a:cxn>
                <a:cxn ang="0">
                  <a:pos x="101" y="75"/>
                </a:cxn>
                <a:cxn ang="0">
                  <a:pos x="134" y="94"/>
                </a:cxn>
                <a:cxn ang="0">
                  <a:pos x="146" y="72"/>
                </a:cxn>
                <a:cxn ang="0">
                  <a:pos x="160" y="94"/>
                </a:cxn>
                <a:cxn ang="0">
                  <a:pos x="182" y="100"/>
                </a:cxn>
                <a:cxn ang="0">
                  <a:pos x="180" y="128"/>
                </a:cxn>
                <a:cxn ang="0">
                  <a:pos x="180" y="150"/>
                </a:cxn>
                <a:cxn ang="0">
                  <a:pos x="183" y="186"/>
                </a:cxn>
                <a:cxn ang="0">
                  <a:pos x="174" y="229"/>
                </a:cxn>
                <a:cxn ang="0">
                  <a:pos x="157" y="225"/>
                </a:cxn>
                <a:cxn ang="0">
                  <a:pos x="148" y="227"/>
                </a:cxn>
                <a:cxn ang="0">
                  <a:pos x="124" y="236"/>
                </a:cxn>
                <a:cxn ang="0">
                  <a:pos x="111" y="244"/>
                </a:cxn>
                <a:cxn ang="0">
                  <a:pos x="97" y="252"/>
                </a:cxn>
                <a:cxn ang="0">
                  <a:pos x="91" y="256"/>
                </a:cxn>
                <a:cxn ang="0">
                  <a:pos x="75" y="268"/>
                </a:cxn>
                <a:cxn ang="0">
                  <a:pos x="58" y="274"/>
                </a:cxn>
                <a:cxn ang="0">
                  <a:pos x="44" y="274"/>
                </a:cxn>
                <a:cxn ang="0">
                  <a:pos x="27" y="278"/>
                </a:cxn>
                <a:cxn ang="0">
                  <a:pos x="40" y="264"/>
                </a:cxn>
                <a:cxn ang="0">
                  <a:pos x="15" y="269"/>
                </a:cxn>
                <a:cxn ang="0">
                  <a:pos x="28" y="256"/>
                </a:cxn>
                <a:cxn ang="0">
                  <a:pos x="18" y="257"/>
                </a:cxn>
                <a:cxn ang="0">
                  <a:pos x="5" y="248"/>
                </a:cxn>
                <a:cxn ang="0">
                  <a:pos x="21" y="236"/>
                </a:cxn>
                <a:cxn ang="0">
                  <a:pos x="9" y="235"/>
                </a:cxn>
                <a:cxn ang="0">
                  <a:pos x="6" y="226"/>
                </a:cxn>
                <a:cxn ang="0">
                  <a:pos x="30" y="224"/>
                </a:cxn>
                <a:cxn ang="0">
                  <a:pos x="34" y="208"/>
                </a:cxn>
                <a:cxn ang="0">
                  <a:pos x="65" y="192"/>
                </a:cxn>
                <a:cxn ang="0">
                  <a:pos x="40" y="199"/>
                </a:cxn>
                <a:cxn ang="0">
                  <a:pos x="43" y="183"/>
                </a:cxn>
                <a:cxn ang="0">
                  <a:pos x="59" y="163"/>
                </a:cxn>
                <a:cxn ang="0">
                  <a:pos x="62" y="156"/>
                </a:cxn>
                <a:cxn ang="0">
                  <a:pos x="37" y="146"/>
                </a:cxn>
                <a:cxn ang="0">
                  <a:pos x="27" y="144"/>
                </a:cxn>
                <a:cxn ang="0">
                  <a:pos x="15" y="137"/>
                </a:cxn>
                <a:cxn ang="0">
                  <a:pos x="23" y="123"/>
                </a:cxn>
                <a:cxn ang="0">
                  <a:pos x="22" y="110"/>
                </a:cxn>
                <a:cxn ang="0">
                  <a:pos x="22" y="101"/>
                </a:cxn>
                <a:cxn ang="0">
                  <a:pos x="27" y="94"/>
                </a:cxn>
                <a:cxn ang="0">
                  <a:pos x="27" y="82"/>
                </a:cxn>
                <a:cxn ang="0">
                  <a:pos x="52" y="80"/>
                </a:cxn>
                <a:cxn ang="0">
                  <a:pos x="71" y="83"/>
                </a:cxn>
                <a:cxn ang="0">
                  <a:pos x="81" y="79"/>
                </a:cxn>
                <a:cxn ang="0">
                  <a:pos x="96" y="60"/>
                </a:cxn>
                <a:cxn ang="0">
                  <a:pos x="84" y="58"/>
                </a:cxn>
                <a:cxn ang="0">
                  <a:pos x="81" y="45"/>
                </a:cxn>
                <a:cxn ang="0">
                  <a:pos x="85" y="33"/>
                </a:cxn>
                <a:cxn ang="0">
                  <a:pos x="98" y="20"/>
                </a:cxn>
                <a:cxn ang="0">
                  <a:pos x="112" y="15"/>
                </a:cxn>
                <a:cxn ang="0">
                  <a:pos x="116" y="11"/>
                </a:cxn>
                <a:cxn ang="0">
                  <a:pos x="124" y="27"/>
                </a:cxn>
                <a:cxn ang="0">
                  <a:pos x="133" y="8"/>
                </a:cxn>
              </a:cxnLst>
              <a:rect l="0" t="0" r="r" b="b"/>
              <a:pathLst>
                <a:path w="189" h="280">
                  <a:moveTo>
                    <a:pt x="24" y="267"/>
                  </a:moveTo>
                  <a:lnTo>
                    <a:pt x="28" y="267"/>
                  </a:lnTo>
                  <a:lnTo>
                    <a:pt x="28" y="268"/>
                  </a:lnTo>
                  <a:lnTo>
                    <a:pt x="24" y="269"/>
                  </a:lnTo>
                  <a:lnTo>
                    <a:pt x="24" y="268"/>
                  </a:lnTo>
                  <a:lnTo>
                    <a:pt x="23" y="268"/>
                  </a:lnTo>
                  <a:lnTo>
                    <a:pt x="24" y="267"/>
                  </a:lnTo>
                  <a:close/>
                  <a:moveTo>
                    <a:pt x="141" y="231"/>
                  </a:moveTo>
                  <a:lnTo>
                    <a:pt x="142" y="231"/>
                  </a:lnTo>
                  <a:lnTo>
                    <a:pt x="142" y="232"/>
                  </a:lnTo>
                  <a:lnTo>
                    <a:pt x="141" y="231"/>
                  </a:lnTo>
                  <a:close/>
                  <a:moveTo>
                    <a:pt x="167" y="217"/>
                  </a:moveTo>
                  <a:lnTo>
                    <a:pt x="167" y="218"/>
                  </a:lnTo>
                  <a:lnTo>
                    <a:pt x="168" y="218"/>
                  </a:lnTo>
                  <a:lnTo>
                    <a:pt x="170" y="217"/>
                  </a:lnTo>
                  <a:lnTo>
                    <a:pt x="167" y="217"/>
                  </a:lnTo>
                  <a:close/>
                  <a:moveTo>
                    <a:pt x="28" y="163"/>
                  </a:moveTo>
                  <a:lnTo>
                    <a:pt x="33" y="163"/>
                  </a:lnTo>
                  <a:lnTo>
                    <a:pt x="34" y="164"/>
                  </a:lnTo>
                  <a:lnTo>
                    <a:pt x="34" y="165"/>
                  </a:lnTo>
                  <a:lnTo>
                    <a:pt x="35" y="165"/>
                  </a:lnTo>
                  <a:lnTo>
                    <a:pt x="35" y="166"/>
                  </a:lnTo>
                  <a:lnTo>
                    <a:pt x="34" y="166"/>
                  </a:lnTo>
                  <a:lnTo>
                    <a:pt x="29" y="164"/>
                  </a:lnTo>
                  <a:lnTo>
                    <a:pt x="28" y="163"/>
                  </a:lnTo>
                  <a:close/>
                  <a:moveTo>
                    <a:pt x="62" y="160"/>
                  </a:moveTo>
                  <a:lnTo>
                    <a:pt x="64" y="160"/>
                  </a:lnTo>
                  <a:lnTo>
                    <a:pt x="62" y="162"/>
                  </a:lnTo>
                  <a:lnTo>
                    <a:pt x="62" y="160"/>
                  </a:lnTo>
                  <a:close/>
                  <a:moveTo>
                    <a:pt x="60" y="160"/>
                  </a:moveTo>
                  <a:lnTo>
                    <a:pt x="61" y="160"/>
                  </a:lnTo>
                  <a:lnTo>
                    <a:pt x="62" y="162"/>
                  </a:lnTo>
                  <a:lnTo>
                    <a:pt x="60" y="162"/>
                  </a:lnTo>
                  <a:lnTo>
                    <a:pt x="60" y="160"/>
                  </a:lnTo>
                  <a:close/>
                  <a:moveTo>
                    <a:pt x="33" y="153"/>
                  </a:moveTo>
                  <a:lnTo>
                    <a:pt x="34" y="153"/>
                  </a:lnTo>
                  <a:lnTo>
                    <a:pt x="35" y="156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5"/>
                  </a:lnTo>
                  <a:lnTo>
                    <a:pt x="31" y="155"/>
                  </a:lnTo>
                  <a:lnTo>
                    <a:pt x="33" y="153"/>
                  </a:lnTo>
                  <a:close/>
                  <a:moveTo>
                    <a:pt x="184" y="145"/>
                  </a:moveTo>
                  <a:lnTo>
                    <a:pt x="186" y="145"/>
                  </a:lnTo>
                  <a:lnTo>
                    <a:pt x="186" y="147"/>
                  </a:lnTo>
                  <a:lnTo>
                    <a:pt x="185" y="147"/>
                  </a:lnTo>
                  <a:lnTo>
                    <a:pt x="185" y="146"/>
                  </a:lnTo>
                  <a:lnTo>
                    <a:pt x="184" y="146"/>
                  </a:lnTo>
                  <a:lnTo>
                    <a:pt x="184" y="145"/>
                  </a:lnTo>
                  <a:close/>
                  <a:moveTo>
                    <a:pt x="18" y="139"/>
                  </a:moveTo>
                  <a:lnTo>
                    <a:pt x="19" y="140"/>
                  </a:lnTo>
                  <a:lnTo>
                    <a:pt x="19" y="139"/>
                  </a:lnTo>
                  <a:lnTo>
                    <a:pt x="18" y="139"/>
                  </a:lnTo>
                  <a:close/>
                  <a:moveTo>
                    <a:pt x="11" y="134"/>
                  </a:moveTo>
                  <a:lnTo>
                    <a:pt x="14" y="134"/>
                  </a:lnTo>
                  <a:lnTo>
                    <a:pt x="12" y="135"/>
                  </a:lnTo>
                  <a:lnTo>
                    <a:pt x="11" y="134"/>
                  </a:lnTo>
                  <a:close/>
                  <a:moveTo>
                    <a:pt x="28" y="104"/>
                  </a:moveTo>
                  <a:lnTo>
                    <a:pt x="28" y="108"/>
                  </a:lnTo>
                  <a:lnTo>
                    <a:pt x="29" y="108"/>
                  </a:lnTo>
                  <a:lnTo>
                    <a:pt x="29" y="106"/>
                  </a:lnTo>
                  <a:lnTo>
                    <a:pt x="28" y="104"/>
                  </a:lnTo>
                  <a:close/>
                  <a:moveTo>
                    <a:pt x="134" y="90"/>
                  </a:moveTo>
                  <a:lnTo>
                    <a:pt x="134" y="94"/>
                  </a:lnTo>
                  <a:lnTo>
                    <a:pt x="133" y="91"/>
                  </a:lnTo>
                  <a:lnTo>
                    <a:pt x="134" y="90"/>
                  </a:lnTo>
                  <a:close/>
                  <a:moveTo>
                    <a:pt x="16" y="90"/>
                  </a:moveTo>
                  <a:lnTo>
                    <a:pt x="16" y="91"/>
                  </a:lnTo>
                  <a:lnTo>
                    <a:pt x="17" y="91"/>
                  </a:lnTo>
                  <a:lnTo>
                    <a:pt x="17" y="92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6" y="90"/>
                  </a:lnTo>
                  <a:close/>
                  <a:moveTo>
                    <a:pt x="19" y="80"/>
                  </a:moveTo>
                  <a:lnTo>
                    <a:pt x="21" y="80"/>
                  </a:lnTo>
                  <a:lnTo>
                    <a:pt x="21" y="82"/>
                  </a:lnTo>
                  <a:lnTo>
                    <a:pt x="22" y="83"/>
                  </a:lnTo>
                  <a:lnTo>
                    <a:pt x="25" y="83"/>
                  </a:lnTo>
                  <a:lnTo>
                    <a:pt x="24" y="85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9" y="89"/>
                  </a:lnTo>
                  <a:lnTo>
                    <a:pt x="18" y="89"/>
                  </a:lnTo>
                  <a:lnTo>
                    <a:pt x="18" y="90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7" y="83"/>
                  </a:lnTo>
                  <a:lnTo>
                    <a:pt x="17" y="82"/>
                  </a:lnTo>
                  <a:lnTo>
                    <a:pt x="19" y="80"/>
                  </a:lnTo>
                  <a:close/>
                  <a:moveTo>
                    <a:pt x="89" y="58"/>
                  </a:moveTo>
                  <a:lnTo>
                    <a:pt x="87" y="60"/>
                  </a:lnTo>
                  <a:lnTo>
                    <a:pt x="86" y="60"/>
                  </a:lnTo>
                  <a:lnTo>
                    <a:pt x="86" y="61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86" y="59"/>
                  </a:lnTo>
                  <a:lnTo>
                    <a:pt x="87" y="59"/>
                  </a:lnTo>
                  <a:lnTo>
                    <a:pt x="89" y="58"/>
                  </a:lnTo>
                  <a:close/>
                  <a:moveTo>
                    <a:pt x="81" y="28"/>
                  </a:moveTo>
                  <a:lnTo>
                    <a:pt x="83" y="29"/>
                  </a:lnTo>
                  <a:lnTo>
                    <a:pt x="84" y="29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29"/>
                  </a:lnTo>
                  <a:lnTo>
                    <a:pt x="81" y="29"/>
                  </a:lnTo>
                  <a:lnTo>
                    <a:pt x="81" y="28"/>
                  </a:lnTo>
                  <a:close/>
                  <a:moveTo>
                    <a:pt x="130" y="0"/>
                  </a:moveTo>
                  <a:lnTo>
                    <a:pt x="131" y="0"/>
                  </a:lnTo>
                  <a:lnTo>
                    <a:pt x="133" y="2"/>
                  </a:lnTo>
                  <a:lnTo>
                    <a:pt x="135" y="3"/>
                  </a:lnTo>
                  <a:lnTo>
                    <a:pt x="136" y="3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41" y="8"/>
                  </a:lnTo>
                  <a:lnTo>
                    <a:pt x="143" y="9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48" y="11"/>
                  </a:lnTo>
                  <a:lnTo>
                    <a:pt x="148" y="10"/>
                  </a:lnTo>
                  <a:lnTo>
                    <a:pt x="149" y="11"/>
                  </a:lnTo>
                  <a:lnTo>
                    <a:pt x="149" y="14"/>
                  </a:lnTo>
                  <a:lnTo>
                    <a:pt x="147" y="14"/>
                  </a:lnTo>
                  <a:lnTo>
                    <a:pt x="145" y="15"/>
                  </a:lnTo>
                  <a:lnTo>
                    <a:pt x="141" y="18"/>
                  </a:lnTo>
                  <a:lnTo>
                    <a:pt x="140" y="18"/>
                  </a:lnTo>
                  <a:lnTo>
                    <a:pt x="136" y="22"/>
                  </a:lnTo>
                  <a:lnTo>
                    <a:pt x="136" y="24"/>
                  </a:lnTo>
                  <a:lnTo>
                    <a:pt x="135" y="24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1" y="27"/>
                  </a:lnTo>
                  <a:lnTo>
                    <a:pt x="130" y="27"/>
                  </a:lnTo>
                  <a:lnTo>
                    <a:pt x="129" y="29"/>
                  </a:lnTo>
                  <a:lnTo>
                    <a:pt x="129" y="34"/>
                  </a:lnTo>
                  <a:lnTo>
                    <a:pt x="128" y="34"/>
                  </a:lnTo>
                  <a:lnTo>
                    <a:pt x="128" y="40"/>
                  </a:lnTo>
                  <a:lnTo>
                    <a:pt x="123" y="45"/>
                  </a:lnTo>
                  <a:lnTo>
                    <a:pt x="123" y="48"/>
                  </a:lnTo>
                  <a:lnTo>
                    <a:pt x="118" y="48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1" y="49"/>
                  </a:lnTo>
                  <a:lnTo>
                    <a:pt x="110" y="51"/>
                  </a:lnTo>
                  <a:lnTo>
                    <a:pt x="108" y="52"/>
                  </a:lnTo>
                  <a:lnTo>
                    <a:pt x="109" y="52"/>
                  </a:lnTo>
                  <a:lnTo>
                    <a:pt x="108" y="53"/>
                  </a:lnTo>
                  <a:lnTo>
                    <a:pt x="109" y="54"/>
                  </a:lnTo>
                  <a:lnTo>
                    <a:pt x="110" y="54"/>
                  </a:lnTo>
                  <a:lnTo>
                    <a:pt x="110" y="55"/>
                  </a:lnTo>
                  <a:lnTo>
                    <a:pt x="111" y="57"/>
                  </a:lnTo>
                  <a:lnTo>
                    <a:pt x="112" y="55"/>
                  </a:lnTo>
                  <a:lnTo>
                    <a:pt x="112" y="57"/>
                  </a:lnTo>
                  <a:lnTo>
                    <a:pt x="114" y="58"/>
                  </a:lnTo>
                  <a:lnTo>
                    <a:pt x="115" y="58"/>
                  </a:lnTo>
                  <a:lnTo>
                    <a:pt x="116" y="57"/>
                  </a:lnTo>
                  <a:lnTo>
                    <a:pt x="117" y="57"/>
                  </a:lnTo>
                  <a:lnTo>
                    <a:pt x="117" y="58"/>
                  </a:lnTo>
                  <a:lnTo>
                    <a:pt x="115" y="59"/>
                  </a:lnTo>
                  <a:lnTo>
                    <a:pt x="111" y="63"/>
                  </a:lnTo>
                  <a:lnTo>
                    <a:pt x="109" y="64"/>
                  </a:lnTo>
                  <a:lnTo>
                    <a:pt x="108" y="64"/>
                  </a:lnTo>
                  <a:lnTo>
                    <a:pt x="104" y="63"/>
                  </a:lnTo>
                  <a:lnTo>
                    <a:pt x="103" y="64"/>
                  </a:lnTo>
                  <a:lnTo>
                    <a:pt x="103" y="65"/>
                  </a:lnTo>
                  <a:lnTo>
                    <a:pt x="102" y="66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8" y="69"/>
                  </a:lnTo>
                  <a:lnTo>
                    <a:pt x="98" y="71"/>
                  </a:lnTo>
                  <a:lnTo>
                    <a:pt x="99" y="72"/>
                  </a:lnTo>
                  <a:lnTo>
                    <a:pt x="101" y="75"/>
                  </a:lnTo>
                  <a:lnTo>
                    <a:pt x="102" y="76"/>
                  </a:lnTo>
                  <a:lnTo>
                    <a:pt x="104" y="76"/>
                  </a:lnTo>
                  <a:lnTo>
                    <a:pt x="105" y="78"/>
                  </a:lnTo>
                  <a:lnTo>
                    <a:pt x="105" y="79"/>
                  </a:lnTo>
                  <a:lnTo>
                    <a:pt x="106" y="80"/>
                  </a:lnTo>
                  <a:lnTo>
                    <a:pt x="109" y="80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1" y="88"/>
                  </a:lnTo>
                  <a:lnTo>
                    <a:pt x="117" y="88"/>
                  </a:lnTo>
                  <a:lnTo>
                    <a:pt x="120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7" y="92"/>
                  </a:lnTo>
                  <a:lnTo>
                    <a:pt x="128" y="91"/>
                  </a:lnTo>
                  <a:lnTo>
                    <a:pt x="129" y="91"/>
                  </a:lnTo>
                  <a:lnTo>
                    <a:pt x="129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4" y="94"/>
                  </a:lnTo>
                  <a:lnTo>
                    <a:pt x="135" y="92"/>
                  </a:lnTo>
                  <a:lnTo>
                    <a:pt x="135" y="90"/>
                  </a:lnTo>
                  <a:lnTo>
                    <a:pt x="136" y="90"/>
                  </a:lnTo>
                  <a:lnTo>
                    <a:pt x="136" y="89"/>
                  </a:lnTo>
                  <a:lnTo>
                    <a:pt x="135" y="89"/>
                  </a:lnTo>
                  <a:lnTo>
                    <a:pt x="137" y="86"/>
                  </a:lnTo>
                  <a:lnTo>
                    <a:pt x="139" y="86"/>
                  </a:lnTo>
                  <a:lnTo>
                    <a:pt x="140" y="85"/>
                  </a:lnTo>
                  <a:lnTo>
                    <a:pt x="140" y="84"/>
                  </a:lnTo>
                  <a:lnTo>
                    <a:pt x="141" y="84"/>
                  </a:lnTo>
                  <a:lnTo>
                    <a:pt x="139" y="83"/>
                  </a:lnTo>
                  <a:lnTo>
                    <a:pt x="139" y="82"/>
                  </a:lnTo>
                  <a:lnTo>
                    <a:pt x="137" y="80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40" y="78"/>
                  </a:lnTo>
                  <a:lnTo>
                    <a:pt x="141" y="77"/>
                  </a:lnTo>
                  <a:lnTo>
                    <a:pt x="143" y="73"/>
                  </a:lnTo>
                  <a:lnTo>
                    <a:pt x="145" y="72"/>
                  </a:lnTo>
                  <a:lnTo>
                    <a:pt x="146" y="72"/>
                  </a:lnTo>
                  <a:lnTo>
                    <a:pt x="147" y="73"/>
                  </a:lnTo>
                  <a:lnTo>
                    <a:pt x="149" y="75"/>
                  </a:lnTo>
                  <a:lnTo>
                    <a:pt x="151" y="76"/>
                  </a:lnTo>
                  <a:lnTo>
                    <a:pt x="151" y="77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3" y="79"/>
                  </a:lnTo>
                  <a:lnTo>
                    <a:pt x="153" y="80"/>
                  </a:lnTo>
                  <a:lnTo>
                    <a:pt x="152" y="82"/>
                  </a:lnTo>
                  <a:lnTo>
                    <a:pt x="154" y="84"/>
                  </a:lnTo>
                  <a:lnTo>
                    <a:pt x="154" y="86"/>
                  </a:lnTo>
                  <a:lnTo>
                    <a:pt x="155" y="88"/>
                  </a:lnTo>
                  <a:lnTo>
                    <a:pt x="157" y="88"/>
                  </a:lnTo>
                  <a:lnTo>
                    <a:pt x="158" y="89"/>
                  </a:lnTo>
                  <a:lnTo>
                    <a:pt x="159" y="88"/>
                  </a:lnTo>
                  <a:lnTo>
                    <a:pt x="160" y="88"/>
                  </a:lnTo>
                  <a:lnTo>
                    <a:pt x="161" y="89"/>
                  </a:lnTo>
                  <a:lnTo>
                    <a:pt x="161" y="90"/>
                  </a:lnTo>
                  <a:lnTo>
                    <a:pt x="162" y="91"/>
                  </a:lnTo>
                  <a:lnTo>
                    <a:pt x="160" y="94"/>
                  </a:lnTo>
                  <a:lnTo>
                    <a:pt x="161" y="95"/>
                  </a:lnTo>
                  <a:lnTo>
                    <a:pt x="160" y="97"/>
                  </a:lnTo>
                  <a:lnTo>
                    <a:pt x="161" y="97"/>
                  </a:lnTo>
                  <a:lnTo>
                    <a:pt x="162" y="98"/>
                  </a:lnTo>
                  <a:lnTo>
                    <a:pt x="162" y="100"/>
                  </a:lnTo>
                  <a:lnTo>
                    <a:pt x="164" y="98"/>
                  </a:lnTo>
                  <a:lnTo>
                    <a:pt x="165" y="98"/>
                  </a:lnTo>
                  <a:lnTo>
                    <a:pt x="168" y="97"/>
                  </a:lnTo>
                  <a:lnTo>
                    <a:pt x="170" y="97"/>
                  </a:lnTo>
                  <a:lnTo>
                    <a:pt x="171" y="98"/>
                  </a:lnTo>
                  <a:lnTo>
                    <a:pt x="172" y="97"/>
                  </a:lnTo>
                  <a:lnTo>
                    <a:pt x="173" y="97"/>
                  </a:lnTo>
                  <a:lnTo>
                    <a:pt x="173" y="95"/>
                  </a:lnTo>
                  <a:lnTo>
                    <a:pt x="174" y="94"/>
                  </a:lnTo>
                  <a:lnTo>
                    <a:pt x="174" y="95"/>
                  </a:lnTo>
                  <a:lnTo>
                    <a:pt x="178" y="95"/>
                  </a:lnTo>
                  <a:lnTo>
                    <a:pt x="180" y="97"/>
                  </a:lnTo>
                  <a:lnTo>
                    <a:pt x="180" y="98"/>
                  </a:lnTo>
                  <a:lnTo>
                    <a:pt x="182" y="98"/>
                  </a:lnTo>
                  <a:lnTo>
                    <a:pt x="182" y="100"/>
                  </a:lnTo>
                  <a:lnTo>
                    <a:pt x="184" y="100"/>
                  </a:lnTo>
                  <a:lnTo>
                    <a:pt x="184" y="102"/>
                  </a:lnTo>
                  <a:lnTo>
                    <a:pt x="183" y="103"/>
                  </a:lnTo>
                  <a:lnTo>
                    <a:pt x="180" y="103"/>
                  </a:lnTo>
                  <a:lnTo>
                    <a:pt x="179" y="102"/>
                  </a:lnTo>
                  <a:lnTo>
                    <a:pt x="176" y="101"/>
                  </a:lnTo>
                  <a:lnTo>
                    <a:pt x="173" y="101"/>
                  </a:lnTo>
                  <a:lnTo>
                    <a:pt x="174" y="102"/>
                  </a:lnTo>
                  <a:lnTo>
                    <a:pt x="173" y="103"/>
                  </a:lnTo>
                  <a:lnTo>
                    <a:pt x="173" y="109"/>
                  </a:lnTo>
                  <a:lnTo>
                    <a:pt x="176" y="112"/>
                  </a:lnTo>
                  <a:lnTo>
                    <a:pt x="178" y="112"/>
                  </a:lnTo>
                  <a:lnTo>
                    <a:pt x="178" y="116"/>
                  </a:lnTo>
                  <a:lnTo>
                    <a:pt x="179" y="116"/>
                  </a:lnTo>
                  <a:lnTo>
                    <a:pt x="178" y="117"/>
                  </a:lnTo>
                  <a:lnTo>
                    <a:pt x="178" y="121"/>
                  </a:lnTo>
                  <a:lnTo>
                    <a:pt x="179" y="125"/>
                  </a:lnTo>
                  <a:lnTo>
                    <a:pt x="179" y="127"/>
                  </a:lnTo>
                  <a:lnTo>
                    <a:pt x="180" y="127"/>
                  </a:lnTo>
                  <a:lnTo>
                    <a:pt x="180" y="128"/>
                  </a:lnTo>
                  <a:lnTo>
                    <a:pt x="182" y="131"/>
                  </a:lnTo>
                  <a:lnTo>
                    <a:pt x="183" y="131"/>
                  </a:lnTo>
                  <a:lnTo>
                    <a:pt x="184" y="132"/>
                  </a:lnTo>
                  <a:lnTo>
                    <a:pt x="185" y="132"/>
                  </a:lnTo>
                  <a:lnTo>
                    <a:pt x="185" y="137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3" y="140"/>
                  </a:lnTo>
                  <a:lnTo>
                    <a:pt x="182" y="139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3" y="141"/>
                  </a:lnTo>
                  <a:lnTo>
                    <a:pt x="184" y="143"/>
                  </a:lnTo>
                  <a:lnTo>
                    <a:pt x="184" y="145"/>
                  </a:lnTo>
                  <a:lnTo>
                    <a:pt x="183" y="145"/>
                  </a:lnTo>
                  <a:lnTo>
                    <a:pt x="183" y="146"/>
                  </a:lnTo>
                  <a:lnTo>
                    <a:pt x="179" y="147"/>
                  </a:lnTo>
                  <a:lnTo>
                    <a:pt x="179" y="149"/>
                  </a:lnTo>
                  <a:lnTo>
                    <a:pt x="180" y="149"/>
                  </a:lnTo>
                  <a:lnTo>
                    <a:pt x="180" y="150"/>
                  </a:lnTo>
                  <a:lnTo>
                    <a:pt x="183" y="152"/>
                  </a:lnTo>
                  <a:lnTo>
                    <a:pt x="184" y="152"/>
                  </a:lnTo>
                  <a:lnTo>
                    <a:pt x="185" y="153"/>
                  </a:lnTo>
                  <a:lnTo>
                    <a:pt x="184" y="153"/>
                  </a:lnTo>
                  <a:lnTo>
                    <a:pt x="184" y="157"/>
                  </a:lnTo>
                  <a:lnTo>
                    <a:pt x="185" y="158"/>
                  </a:lnTo>
                  <a:lnTo>
                    <a:pt x="185" y="159"/>
                  </a:lnTo>
                  <a:lnTo>
                    <a:pt x="186" y="159"/>
                  </a:lnTo>
                  <a:lnTo>
                    <a:pt x="185" y="162"/>
                  </a:lnTo>
                  <a:lnTo>
                    <a:pt x="186" y="162"/>
                  </a:lnTo>
                  <a:lnTo>
                    <a:pt x="188" y="165"/>
                  </a:lnTo>
                  <a:lnTo>
                    <a:pt x="188" y="170"/>
                  </a:lnTo>
                  <a:lnTo>
                    <a:pt x="186" y="171"/>
                  </a:lnTo>
                  <a:lnTo>
                    <a:pt x="186" y="172"/>
                  </a:lnTo>
                  <a:lnTo>
                    <a:pt x="189" y="175"/>
                  </a:lnTo>
                  <a:lnTo>
                    <a:pt x="189" y="176"/>
                  </a:lnTo>
                  <a:lnTo>
                    <a:pt x="188" y="177"/>
                  </a:lnTo>
                  <a:lnTo>
                    <a:pt x="188" y="178"/>
                  </a:lnTo>
                  <a:lnTo>
                    <a:pt x="186" y="182"/>
                  </a:lnTo>
                  <a:lnTo>
                    <a:pt x="183" y="186"/>
                  </a:lnTo>
                  <a:lnTo>
                    <a:pt x="183" y="190"/>
                  </a:lnTo>
                  <a:lnTo>
                    <a:pt x="182" y="193"/>
                  </a:lnTo>
                  <a:lnTo>
                    <a:pt x="179" y="196"/>
                  </a:lnTo>
                  <a:lnTo>
                    <a:pt x="179" y="199"/>
                  </a:lnTo>
                  <a:lnTo>
                    <a:pt x="180" y="200"/>
                  </a:lnTo>
                  <a:lnTo>
                    <a:pt x="180" y="205"/>
                  </a:lnTo>
                  <a:lnTo>
                    <a:pt x="179" y="206"/>
                  </a:lnTo>
                  <a:lnTo>
                    <a:pt x="177" y="209"/>
                  </a:lnTo>
                  <a:lnTo>
                    <a:pt x="176" y="211"/>
                  </a:lnTo>
                  <a:lnTo>
                    <a:pt x="176" y="212"/>
                  </a:lnTo>
                  <a:lnTo>
                    <a:pt x="174" y="212"/>
                  </a:lnTo>
                  <a:lnTo>
                    <a:pt x="173" y="214"/>
                  </a:lnTo>
                  <a:lnTo>
                    <a:pt x="173" y="218"/>
                  </a:lnTo>
                  <a:lnTo>
                    <a:pt x="170" y="218"/>
                  </a:lnTo>
                  <a:lnTo>
                    <a:pt x="170" y="220"/>
                  </a:lnTo>
                  <a:lnTo>
                    <a:pt x="172" y="223"/>
                  </a:lnTo>
                  <a:lnTo>
                    <a:pt x="172" y="221"/>
                  </a:lnTo>
                  <a:lnTo>
                    <a:pt x="173" y="224"/>
                  </a:lnTo>
                  <a:lnTo>
                    <a:pt x="176" y="225"/>
                  </a:lnTo>
                  <a:lnTo>
                    <a:pt x="174" y="229"/>
                  </a:lnTo>
                  <a:lnTo>
                    <a:pt x="173" y="230"/>
                  </a:lnTo>
                  <a:lnTo>
                    <a:pt x="172" y="230"/>
                  </a:lnTo>
                  <a:lnTo>
                    <a:pt x="172" y="229"/>
                  </a:lnTo>
                  <a:lnTo>
                    <a:pt x="173" y="227"/>
                  </a:lnTo>
                  <a:lnTo>
                    <a:pt x="172" y="227"/>
                  </a:lnTo>
                  <a:lnTo>
                    <a:pt x="172" y="229"/>
                  </a:lnTo>
                  <a:lnTo>
                    <a:pt x="170" y="229"/>
                  </a:lnTo>
                  <a:lnTo>
                    <a:pt x="170" y="227"/>
                  </a:lnTo>
                  <a:lnTo>
                    <a:pt x="168" y="227"/>
                  </a:lnTo>
                  <a:lnTo>
                    <a:pt x="168" y="229"/>
                  </a:lnTo>
                  <a:lnTo>
                    <a:pt x="166" y="229"/>
                  </a:lnTo>
                  <a:lnTo>
                    <a:pt x="165" y="230"/>
                  </a:lnTo>
                  <a:lnTo>
                    <a:pt x="164" y="230"/>
                  </a:lnTo>
                  <a:lnTo>
                    <a:pt x="162" y="229"/>
                  </a:lnTo>
                  <a:lnTo>
                    <a:pt x="161" y="229"/>
                  </a:lnTo>
                  <a:lnTo>
                    <a:pt x="159" y="227"/>
                  </a:lnTo>
                  <a:lnTo>
                    <a:pt x="155" y="227"/>
                  </a:lnTo>
                  <a:lnTo>
                    <a:pt x="155" y="226"/>
                  </a:lnTo>
                  <a:lnTo>
                    <a:pt x="157" y="226"/>
                  </a:lnTo>
                  <a:lnTo>
                    <a:pt x="157" y="225"/>
                  </a:lnTo>
                  <a:lnTo>
                    <a:pt x="155" y="226"/>
                  </a:lnTo>
                  <a:lnTo>
                    <a:pt x="154" y="226"/>
                  </a:lnTo>
                  <a:lnTo>
                    <a:pt x="154" y="225"/>
                  </a:lnTo>
                  <a:lnTo>
                    <a:pt x="153" y="226"/>
                  </a:lnTo>
                  <a:lnTo>
                    <a:pt x="153" y="227"/>
                  </a:lnTo>
                  <a:lnTo>
                    <a:pt x="154" y="227"/>
                  </a:lnTo>
                  <a:lnTo>
                    <a:pt x="154" y="230"/>
                  </a:lnTo>
                  <a:lnTo>
                    <a:pt x="151" y="232"/>
                  </a:lnTo>
                  <a:lnTo>
                    <a:pt x="151" y="233"/>
                  </a:lnTo>
                  <a:lnTo>
                    <a:pt x="148" y="233"/>
                  </a:lnTo>
                  <a:lnTo>
                    <a:pt x="151" y="231"/>
                  </a:lnTo>
                  <a:lnTo>
                    <a:pt x="151" y="230"/>
                  </a:lnTo>
                  <a:lnTo>
                    <a:pt x="149" y="227"/>
                  </a:lnTo>
                  <a:lnTo>
                    <a:pt x="149" y="226"/>
                  </a:lnTo>
                  <a:lnTo>
                    <a:pt x="148" y="226"/>
                  </a:lnTo>
                  <a:lnTo>
                    <a:pt x="148" y="225"/>
                  </a:lnTo>
                  <a:lnTo>
                    <a:pt x="147" y="223"/>
                  </a:lnTo>
                  <a:lnTo>
                    <a:pt x="147" y="225"/>
                  </a:lnTo>
                  <a:lnTo>
                    <a:pt x="148" y="226"/>
                  </a:lnTo>
                  <a:lnTo>
                    <a:pt x="148" y="227"/>
                  </a:lnTo>
                  <a:lnTo>
                    <a:pt x="147" y="229"/>
                  </a:lnTo>
                  <a:lnTo>
                    <a:pt x="147" y="230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46" y="232"/>
                  </a:lnTo>
                  <a:lnTo>
                    <a:pt x="145" y="233"/>
                  </a:lnTo>
                  <a:lnTo>
                    <a:pt x="142" y="233"/>
                  </a:lnTo>
                  <a:lnTo>
                    <a:pt x="142" y="232"/>
                  </a:lnTo>
                  <a:lnTo>
                    <a:pt x="143" y="231"/>
                  </a:lnTo>
                  <a:lnTo>
                    <a:pt x="142" y="230"/>
                  </a:lnTo>
                  <a:lnTo>
                    <a:pt x="141" y="230"/>
                  </a:lnTo>
                  <a:lnTo>
                    <a:pt x="141" y="231"/>
                  </a:lnTo>
                  <a:lnTo>
                    <a:pt x="140" y="231"/>
                  </a:lnTo>
                  <a:lnTo>
                    <a:pt x="140" y="232"/>
                  </a:lnTo>
                  <a:lnTo>
                    <a:pt x="139" y="233"/>
                  </a:lnTo>
                  <a:lnTo>
                    <a:pt x="137" y="233"/>
                  </a:lnTo>
                  <a:lnTo>
                    <a:pt x="136" y="232"/>
                  </a:lnTo>
                  <a:lnTo>
                    <a:pt x="128" y="233"/>
                  </a:lnTo>
                  <a:lnTo>
                    <a:pt x="126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2" y="236"/>
                  </a:lnTo>
                  <a:lnTo>
                    <a:pt x="122" y="235"/>
                  </a:lnTo>
                  <a:lnTo>
                    <a:pt x="120" y="237"/>
                  </a:lnTo>
                  <a:lnTo>
                    <a:pt x="120" y="238"/>
                  </a:lnTo>
                  <a:lnTo>
                    <a:pt x="121" y="237"/>
                  </a:lnTo>
                  <a:lnTo>
                    <a:pt x="122" y="237"/>
                  </a:lnTo>
                  <a:lnTo>
                    <a:pt x="123" y="238"/>
                  </a:lnTo>
                  <a:lnTo>
                    <a:pt x="123" y="239"/>
                  </a:lnTo>
                  <a:lnTo>
                    <a:pt x="122" y="241"/>
                  </a:lnTo>
                  <a:lnTo>
                    <a:pt x="122" y="243"/>
                  </a:lnTo>
                  <a:lnTo>
                    <a:pt x="121" y="243"/>
                  </a:lnTo>
                  <a:lnTo>
                    <a:pt x="120" y="244"/>
                  </a:lnTo>
                  <a:lnTo>
                    <a:pt x="117" y="243"/>
                  </a:lnTo>
                  <a:lnTo>
                    <a:pt x="117" y="244"/>
                  </a:lnTo>
                  <a:lnTo>
                    <a:pt x="116" y="245"/>
                  </a:lnTo>
                  <a:lnTo>
                    <a:pt x="116" y="246"/>
                  </a:lnTo>
                  <a:lnTo>
                    <a:pt x="111" y="245"/>
                  </a:lnTo>
                  <a:lnTo>
                    <a:pt x="111" y="244"/>
                  </a:lnTo>
                  <a:lnTo>
                    <a:pt x="110" y="244"/>
                  </a:lnTo>
                  <a:lnTo>
                    <a:pt x="110" y="246"/>
                  </a:lnTo>
                  <a:lnTo>
                    <a:pt x="109" y="248"/>
                  </a:lnTo>
                  <a:lnTo>
                    <a:pt x="108" y="248"/>
                  </a:lnTo>
                  <a:lnTo>
                    <a:pt x="109" y="249"/>
                  </a:lnTo>
                  <a:lnTo>
                    <a:pt x="109" y="250"/>
                  </a:lnTo>
                  <a:lnTo>
                    <a:pt x="108" y="250"/>
                  </a:lnTo>
                  <a:lnTo>
                    <a:pt x="106" y="251"/>
                  </a:lnTo>
                  <a:lnTo>
                    <a:pt x="104" y="252"/>
                  </a:lnTo>
                  <a:lnTo>
                    <a:pt x="103" y="252"/>
                  </a:lnTo>
                  <a:lnTo>
                    <a:pt x="104" y="254"/>
                  </a:lnTo>
                  <a:lnTo>
                    <a:pt x="101" y="255"/>
                  </a:lnTo>
                  <a:lnTo>
                    <a:pt x="99" y="256"/>
                  </a:lnTo>
                  <a:lnTo>
                    <a:pt x="95" y="256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5" y="254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7" y="252"/>
                  </a:lnTo>
                  <a:lnTo>
                    <a:pt x="97" y="251"/>
                  </a:lnTo>
                  <a:lnTo>
                    <a:pt x="96" y="251"/>
                  </a:lnTo>
                  <a:lnTo>
                    <a:pt x="96" y="250"/>
                  </a:lnTo>
                  <a:lnTo>
                    <a:pt x="97" y="250"/>
                  </a:lnTo>
                  <a:lnTo>
                    <a:pt x="97" y="249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5" y="250"/>
                  </a:lnTo>
                  <a:lnTo>
                    <a:pt x="95" y="249"/>
                  </a:lnTo>
                  <a:lnTo>
                    <a:pt x="92" y="250"/>
                  </a:lnTo>
                  <a:lnTo>
                    <a:pt x="92" y="249"/>
                  </a:lnTo>
                  <a:lnTo>
                    <a:pt x="91" y="249"/>
                  </a:lnTo>
                  <a:lnTo>
                    <a:pt x="90" y="250"/>
                  </a:lnTo>
                  <a:lnTo>
                    <a:pt x="89" y="249"/>
                  </a:lnTo>
                  <a:lnTo>
                    <a:pt x="87" y="250"/>
                  </a:lnTo>
                  <a:lnTo>
                    <a:pt x="90" y="251"/>
                  </a:lnTo>
                  <a:lnTo>
                    <a:pt x="91" y="251"/>
                  </a:lnTo>
                  <a:lnTo>
                    <a:pt x="90" y="254"/>
                  </a:lnTo>
                  <a:lnTo>
                    <a:pt x="91" y="254"/>
                  </a:lnTo>
                  <a:lnTo>
                    <a:pt x="91" y="256"/>
                  </a:lnTo>
                  <a:lnTo>
                    <a:pt x="92" y="256"/>
                  </a:lnTo>
                  <a:lnTo>
                    <a:pt x="92" y="258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89" y="262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4" y="264"/>
                  </a:lnTo>
                  <a:lnTo>
                    <a:pt x="84" y="263"/>
                  </a:lnTo>
                  <a:lnTo>
                    <a:pt x="83" y="263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3" y="263"/>
                  </a:lnTo>
                  <a:lnTo>
                    <a:pt x="83" y="264"/>
                  </a:lnTo>
                  <a:lnTo>
                    <a:pt x="81" y="266"/>
                  </a:lnTo>
                  <a:lnTo>
                    <a:pt x="81" y="268"/>
                  </a:lnTo>
                  <a:lnTo>
                    <a:pt x="80" y="267"/>
                  </a:lnTo>
                  <a:lnTo>
                    <a:pt x="75" y="267"/>
                  </a:lnTo>
                  <a:lnTo>
                    <a:pt x="75" y="268"/>
                  </a:lnTo>
                  <a:lnTo>
                    <a:pt x="74" y="268"/>
                  </a:lnTo>
                  <a:lnTo>
                    <a:pt x="75" y="269"/>
                  </a:lnTo>
                  <a:lnTo>
                    <a:pt x="74" y="269"/>
                  </a:lnTo>
                  <a:lnTo>
                    <a:pt x="74" y="270"/>
                  </a:lnTo>
                  <a:lnTo>
                    <a:pt x="75" y="272"/>
                  </a:lnTo>
                  <a:lnTo>
                    <a:pt x="73" y="270"/>
                  </a:lnTo>
                  <a:lnTo>
                    <a:pt x="71" y="270"/>
                  </a:lnTo>
                  <a:lnTo>
                    <a:pt x="70" y="269"/>
                  </a:lnTo>
                  <a:lnTo>
                    <a:pt x="70" y="270"/>
                  </a:lnTo>
                  <a:lnTo>
                    <a:pt x="68" y="269"/>
                  </a:lnTo>
                  <a:lnTo>
                    <a:pt x="68" y="270"/>
                  </a:lnTo>
                  <a:lnTo>
                    <a:pt x="67" y="272"/>
                  </a:lnTo>
                  <a:lnTo>
                    <a:pt x="67" y="273"/>
                  </a:lnTo>
                  <a:lnTo>
                    <a:pt x="64" y="273"/>
                  </a:lnTo>
                  <a:lnTo>
                    <a:pt x="64" y="272"/>
                  </a:lnTo>
                  <a:lnTo>
                    <a:pt x="62" y="272"/>
                  </a:lnTo>
                  <a:lnTo>
                    <a:pt x="61" y="273"/>
                  </a:lnTo>
                  <a:lnTo>
                    <a:pt x="59" y="273"/>
                  </a:lnTo>
                  <a:lnTo>
                    <a:pt x="58" y="272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5" y="275"/>
                  </a:lnTo>
                  <a:lnTo>
                    <a:pt x="54" y="274"/>
                  </a:lnTo>
                  <a:lnTo>
                    <a:pt x="54" y="275"/>
                  </a:lnTo>
                  <a:lnTo>
                    <a:pt x="53" y="276"/>
                  </a:lnTo>
                  <a:lnTo>
                    <a:pt x="53" y="278"/>
                  </a:lnTo>
                  <a:lnTo>
                    <a:pt x="52" y="276"/>
                  </a:lnTo>
                  <a:lnTo>
                    <a:pt x="50" y="278"/>
                  </a:lnTo>
                  <a:lnTo>
                    <a:pt x="50" y="275"/>
                  </a:lnTo>
                  <a:lnTo>
                    <a:pt x="49" y="276"/>
                  </a:lnTo>
                  <a:lnTo>
                    <a:pt x="49" y="278"/>
                  </a:lnTo>
                  <a:lnTo>
                    <a:pt x="47" y="278"/>
                  </a:lnTo>
                  <a:lnTo>
                    <a:pt x="47" y="275"/>
                  </a:lnTo>
                  <a:lnTo>
                    <a:pt x="48" y="274"/>
                  </a:lnTo>
                  <a:lnTo>
                    <a:pt x="47" y="274"/>
                  </a:lnTo>
                  <a:lnTo>
                    <a:pt x="47" y="275"/>
                  </a:lnTo>
                  <a:lnTo>
                    <a:pt x="46" y="275"/>
                  </a:lnTo>
                  <a:lnTo>
                    <a:pt x="46" y="276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6" y="273"/>
                  </a:lnTo>
                  <a:lnTo>
                    <a:pt x="44" y="273"/>
                  </a:lnTo>
                  <a:lnTo>
                    <a:pt x="43" y="272"/>
                  </a:lnTo>
                  <a:lnTo>
                    <a:pt x="43" y="273"/>
                  </a:lnTo>
                  <a:lnTo>
                    <a:pt x="42" y="274"/>
                  </a:lnTo>
                  <a:lnTo>
                    <a:pt x="39" y="274"/>
                  </a:lnTo>
                  <a:lnTo>
                    <a:pt x="39" y="275"/>
                  </a:lnTo>
                  <a:lnTo>
                    <a:pt x="37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5" y="275"/>
                  </a:lnTo>
                  <a:lnTo>
                    <a:pt x="34" y="275"/>
                  </a:lnTo>
                  <a:lnTo>
                    <a:pt x="31" y="278"/>
                  </a:lnTo>
                  <a:lnTo>
                    <a:pt x="33" y="278"/>
                  </a:lnTo>
                  <a:lnTo>
                    <a:pt x="30" y="280"/>
                  </a:lnTo>
                  <a:lnTo>
                    <a:pt x="30" y="279"/>
                  </a:lnTo>
                  <a:lnTo>
                    <a:pt x="29" y="279"/>
                  </a:lnTo>
                  <a:lnTo>
                    <a:pt x="28" y="280"/>
                  </a:lnTo>
                  <a:lnTo>
                    <a:pt x="28" y="278"/>
                  </a:lnTo>
                  <a:lnTo>
                    <a:pt x="27" y="278"/>
                  </a:lnTo>
                  <a:lnTo>
                    <a:pt x="28" y="276"/>
                  </a:lnTo>
                  <a:lnTo>
                    <a:pt x="29" y="276"/>
                  </a:lnTo>
                  <a:lnTo>
                    <a:pt x="31" y="274"/>
                  </a:lnTo>
                  <a:lnTo>
                    <a:pt x="33" y="274"/>
                  </a:lnTo>
                  <a:lnTo>
                    <a:pt x="36" y="270"/>
                  </a:lnTo>
                  <a:lnTo>
                    <a:pt x="37" y="270"/>
                  </a:lnTo>
                  <a:lnTo>
                    <a:pt x="39" y="269"/>
                  </a:lnTo>
                  <a:lnTo>
                    <a:pt x="40" y="269"/>
                  </a:lnTo>
                  <a:lnTo>
                    <a:pt x="37" y="268"/>
                  </a:lnTo>
                  <a:lnTo>
                    <a:pt x="29" y="273"/>
                  </a:lnTo>
                  <a:lnTo>
                    <a:pt x="27" y="273"/>
                  </a:lnTo>
                  <a:lnTo>
                    <a:pt x="28" y="272"/>
                  </a:lnTo>
                  <a:lnTo>
                    <a:pt x="29" y="272"/>
                  </a:lnTo>
                  <a:lnTo>
                    <a:pt x="29" y="270"/>
                  </a:lnTo>
                  <a:lnTo>
                    <a:pt x="30" y="270"/>
                  </a:lnTo>
                  <a:lnTo>
                    <a:pt x="31" y="269"/>
                  </a:lnTo>
                  <a:lnTo>
                    <a:pt x="36" y="267"/>
                  </a:lnTo>
                  <a:lnTo>
                    <a:pt x="37" y="266"/>
                  </a:lnTo>
                  <a:lnTo>
                    <a:pt x="39" y="266"/>
                  </a:lnTo>
                  <a:lnTo>
                    <a:pt x="40" y="264"/>
                  </a:lnTo>
                  <a:lnTo>
                    <a:pt x="42" y="264"/>
                  </a:lnTo>
                  <a:lnTo>
                    <a:pt x="43" y="263"/>
                  </a:lnTo>
                  <a:lnTo>
                    <a:pt x="43" y="261"/>
                  </a:lnTo>
                  <a:lnTo>
                    <a:pt x="42" y="261"/>
                  </a:lnTo>
                  <a:lnTo>
                    <a:pt x="42" y="262"/>
                  </a:lnTo>
                  <a:lnTo>
                    <a:pt x="41" y="261"/>
                  </a:lnTo>
                  <a:lnTo>
                    <a:pt x="40" y="261"/>
                  </a:lnTo>
                  <a:lnTo>
                    <a:pt x="40" y="258"/>
                  </a:lnTo>
                  <a:lnTo>
                    <a:pt x="39" y="258"/>
                  </a:lnTo>
                  <a:lnTo>
                    <a:pt x="39" y="261"/>
                  </a:lnTo>
                  <a:lnTo>
                    <a:pt x="40" y="261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5" y="264"/>
                  </a:lnTo>
                  <a:lnTo>
                    <a:pt x="30" y="264"/>
                  </a:lnTo>
                  <a:lnTo>
                    <a:pt x="25" y="266"/>
                  </a:lnTo>
                  <a:lnTo>
                    <a:pt x="23" y="267"/>
                  </a:lnTo>
                  <a:lnTo>
                    <a:pt x="23" y="268"/>
                  </a:lnTo>
                  <a:lnTo>
                    <a:pt x="19" y="269"/>
                  </a:lnTo>
                  <a:lnTo>
                    <a:pt x="15" y="269"/>
                  </a:lnTo>
                  <a:lnTo>
                    <a:pt x="15" y="270"/>
                  </a:lnTo>
                  <a:lnTo>
                    <a:pt x="14" y="270"/>
                  </a:lnTo>
                  <a:lnTo>
                    <a:pt x="14" y="268"/>
                  </a:lnTo>
                  <a:lnTo>
                    <a:pt x="17" y="268"/>
                  </a:lnTo>
                  <a:lnTo>
                    <a:pt x="17" y="266"/>
                  </a:lnTo>
                  <a:lnTo>
                    <a:pt x="16" y="266"/>
                  </a:lnTo>
                  <a:lnTo>
                    <a:pt x="16" y="264"/>
                  </a:lnTo>
                  <a:lnTo>
                    <a:pt x="19" y="264"/>
                  </a:lnTo>
                  <a:lnTo>
                    <a:pt x="22" y="262"/>
                  </a:lnTo>
                  <a:lnTo>
                    <a:pt x="21" y="262"/>
                  </a:lnTo>
                  <a:lnTo>
                    <a:pt x="21" y="261"/>
                  </a:lnTo>
                  <a:lnTo>
                    <a:pt x="23" y="258"/>
                  </a:lnTo>
                  <a:lnTo>
                    <a:pt x="24" y="258"/>
                  </a:lnTo>
                  <a:lnTo>
                    <a:pt x="24" y="260"/>
                  </a:lnTo>
                  <a:lnTo>
                    <a:pt x="25" y="260"/>
                  </a:lnTo>
                  <a:lnTo>
                    <a:pt x="27" y="258"/>
                  </a:lnTo>
                  <a:lnTo>
                    <a:pt x="29" y="258"/>
                  </a:lnTo>
                  <a:lnTo>
                    <a:pt x="29" y="257"/>
                  </a:lnTo>
                  <a:lnTo>
                    <a:pt x="28" y="257"/>
                  </a:lnTo>
                  <a:lnTo>
                    <a:pt x="28" y="256"/>
                  </a:lnTo>
                  <a:lnTo>
                    <a:pt x="29" y="256"/>
                  </a:lnTo>
                  <a:lnTo>
                    <a:pt x="29" y="255"/>
                  </a:lnTo>
                  <a:lnTo>
                    <a:pt x="30" y="255"/>
                  </a:lnTo>
                  <a:lnTo>
                    <a:pt x="31" y="254"/>
                  </a:lnTo>
                  <a:lnTo>
                    <a:pt x="33" y="254"/>
                  </a:lnTo>
                  <a:lnTo>
                    <a:pt x="34" y="252"/>
                  </a:lnTo>
                  <a:lnTo>
                    <a:pt x="36" y="251"/>
                  </a:lnTo>
                  <a:lnTo>
                    <a:pt x="37" y="251"/>
                  </a:lnTo>
                  <a:lnTo>
                    <a:pt x="37" y="250"/>
                  </a:lnTo>
                  <a:lnTo>
                    <a:pt x="35" y="251"/>
                  </a:lnTo>
                  <a:lnTo>
                    <a:pt x="30" y="252"/>
                  </a:lnTo>
                  <a:lnTo>
                    <a:pt x="29" y="254"/>
                  </a:lnTo>
                  <a:lnTo>
                    <a:pt x="27" y="254"/>
                  </a:lnTo>
                  <a:lnTo>
                    <a:pt x="27" y="255"/>
                  </a:lnTo>
                  <a:lnTo>
                    <a:pt x="25" y="256"/>
                  </a:lnTo>
                  <a:lnTo>
                    <a:pt x="25" y="254"/>
                  </a:lnTo>
                  <a:lnTo>
                    <a:pt x="24" y="255"/>
                  </a:lnTo>
                  <a:lnTo>
                    <a:pt x="23" y="255"/>
                  </a:lnTo>
                  <a:lnTo>
                    <a:pt x="21" y="257"/>
                  </a:lnTo>
                  <a:lnTo>
                    <a:pt x="18" y="257"/>
                  </a:lnTo>
                  <a:lnTo>
                    <a:pt x="17" y="258"/>
                  </a:lnTo>
                  <a:lnTo>
                    <a:pt x="16" y="258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58"/>
                  </a:lnTo>
                  <a:lnTo>
                    <a:pt x="11" y="257"/>
                  </a:lnTo>
                  <a:lnTo>
                    <a:pt x="12" y="256"/>
                  </a:lnTo>
                  <a:lnTo>
                    <a:pt x="12" y="254"/>
                  </a:lnTo>
                  <a:lnTo>
                    <a:pt x="10" y="252"/>
                  </a:lnTo>
                  <a:lnTo>
                    <a:pt x="9" y="255"/>
                  </a:lnTo>
                  <a:lnTo>
                    <a:pt x="8" y="255"/>
                  </a:lnTo>
                  <a:lnTo>
                    <a:pt x="6" y="256"/>
                  </a:lnTo>
                  <a:lnTo>
                    <a:pt x="5" y="256"/>
                  </a:lnTo>
                  <a:lnTo>
                    <a:pt x="6" y="254"/>
                  </a:lnTo>
                  <a:lnTo>
                    <a:pt x="5" y="252"/>
                  </a:lnTo>
                  <a:lnTo>
                    <a:pt x="4" y="252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3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6" y="246"/>
                  </a:lnTo>
                  <a:lnTo>
                    <a:pt x="6" y="248"/>
                  </a:lnTo>
                  <a:lnTo>
                    <a:pt x="8" y="248"/>
                  </a:lnTo>
                  <a:lnTo>
                    <a:pt x="5" y="250"/>
                  </a:lnTo>
                  <a:lnTo>
                    <a:pt x="9" y="249"/>
                  </a:lnTo>
                  <a:lnTo>
                    <a:pt x="10" y="248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8" y="245"/>
                  </a:lnTo>
                  <a:lnTo>
                    <a:pt x="8" y="244"/>
                  </a:lnTo>
                  <a:lnTo>
                    <a:pt x="9" y="244"/>
                  </a:lnTo>
                  <a:lnTo>
                    <a:pt x="9" y="243"/>
                  </a:lnTo>
                  <a:lnTo>
                    <a:pt x="10" y="243"/>
                  </a:lnTo>
                  <a:lnTo>
                    <a:pt x="11" y="242"/>
                  </a:lnTo>
                  <a:lnTo>
                    <a:pt x="12" y="242"/>
                  </a:lnTo>
                  <a:lnTo>
                    <a:pt x="15" y="241"/>
                  </a:lnTo>
                  <a:lnTo>
                    <a:pt x="18" y="239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2" y="236"/>
                  </a:lnTo>
                  <a:lnTo>
                    <a:pt x="22" y="238"/>
                  </a:lnTo>
                  <a:lnTo>
                    <a:pt x="23" y="238"/>
                  </a:lnTo>
                  <a:lnTo>
                    <a:pt x="23" y="237"/>
                  </a:lnTo>
                  <a:lnTo>
                    <a:pt x="24" y="233"/>
                  </a:lnTo>
                  <a:lnTo>
                    <a:pt x="25" y="233"/>
                  </a:lnTo>
                  <a:lnTo>
                    <a:pt x="27" y="235"/>
                  </a:lnTo>
                  <a:lnTo>
                    <a:pt x="30" y="233"/>
                  </a:lnTo>
                  <a:lnTo>
                    <a:pt x="29" y="233"/>
                  </a:lnTo>
                  <a:lnTo>
                    <a:pt x="29" y="232"/>
                  </a:lnTo>
                  <a:lnTo>
                    <a:pt x="22" y="232"/>
                  </a:lnTo>
                  <a:lnTo>
                    <a:pt x="22" y="233"/>
                  </a:lnTo>
                  <a:lnTo>
                    <a:pt x="21" y="233"/>
                  </a:lnTo>
                  <a:lnTo>
                    <a:pt x="21" y="232"/>
                  </a:lnTo>
                  <a:lnTo>
                    <a:pt x="18" y="232"/>
                  </a:lnTo>
                  <a:lnTo>
                    <a:pt x="14" y="235"/>
                  </a:lnTo>
                  <a:lnTo>
                    <a:pt x="11" y="235"/>
                  </a:lnTo>
                  <a:lnTo>
                    <a:pt x="11" y="233"/>
                  </a:lnTo>
                  <a:lnTo>
                    <a:pt x="8" y="233"/>
                  </a:lnTo>
                  <a:lnTo>
                    <a:pt x="9" y="235"/>
                  </a:lnTo>
                  <a:lnTo>
                    <a:pt x="8" y="235"/>
                  </a:lnTo>
                  <a:lnTo>
                    <a:pt x="5" y="233"/>
                  </a:lnTo>
                  <a:lnTo>
                    <a:pt x="4" y="233"/>
                  </a:lnTo>
                  <a:lnTo>
                    <a:pt x="4" y="235"/>
                  </a:lnTo>
                  <a:lnTo>
                    <a:pt x="3" y="236"/>
                  </a:lnTo>
                  <a:lnTo>
                    <a:pt x="2" y="236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2" y="231"/>
                  </a:lnTo>
                  <a:lnTo>
                    <a:pt x="2" y="230"/>
                  </a:lnTo>
                  <a:lnTo>
                    <a:pt x="0" y="230"/>
                  </a:lnTo>
                  <a:lnTo>
                    <a:pt x="2" y="229"/>
                  </a:lnTo>
                  <a:lnTo>
                    <a:pt x="3" y="229"/>
                  </a:lnTo>
                  <a:lnTo>
                    <a:pt x="3" y="230"/>
                  </a:lnTo>
                  <a:lnTo>
                    <a:pt x="4" y="230"/>
                  </a:lnTo>
                  <a:lnTo>
                    <a:pt x="4" y="229"/>
                  </a:lnTo>
                  <a:lnTo>
                    <a:pt x="5" y="227"/>
                  </a:lnTo>
                  <a:lnTo>
                    <a:pt x="4" y="227"/>
                  </a:lnTo>
                  <a:lnTo>
                    <a:pt x="4" y="226"/>
                  </a:lnTo>
                  <a:lnTo>
                    <a:pt x="6" y="226"/>
                  </a:lnTo>
                  <a:lnTo>
                    <a:pt x="8" y="225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2" y="223"/>
                  </a:lnTo>
                  <a:lnTo>
                    <a:pt x="14" y="223"/>
                  </a:lnTo>
                  <a:lnTo>
                    <a:pt x="14" y="226"/>
                  </a:lnTo>
                  <a:lnTo>
                    <a:pt x="16" y="225"/>
                  </a:lnTo>
                  <a:lnTo>
                    <a:pt x="17" y="225"/>
                  </a:lnTo>
                  <a:lnTo>
                    <a:pt x="18" y="224"/>
                  </a:lnTo>
                  <a:lnTo>
                    <a:pt x="18" y="223"/>
                  </a:lnTo>
                  <a:lnTo>
                    <a:pt x="17" y="221"/>
                  </a:lnTo>
                  <a:lnTo>
                    <a:pt x="19" y="220"/>
                  </a:lnTo>
                  <a:lnTo>
                    <a:pt x="19" y="225"/>
                  </a:lnTo>
                  <a:lnTo>
                    <a:pt x="21" y="225"/>
                  </a:lnTo>
                  <a:lnTo>
                    <a:pt x="22" y="226"/>
                  </a:lnTo>
                  <a:lnTo>
                    <a:pt x="25" y="226"/>
                  </a:lnTo>
                  <a:lnTo>
                    <a:pt x="28" y="224"/>
                  </a:lnTo>
                  <a:lnTo>
                    <a:pt x="28" y="225"/>
                  </a:lnTo>
                  <a:lnTo>
                    <a:pt x="31" y="225"/>
                  </a:lnTo>
                  <a:lnTo>
                    <a:pt x="30" y="224"/>
                  </a:lnTo>
                  <a:lnTo>
                    <a:pt x="25" y="224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8" y="221"/>
                  </a:lnTo>
                  <a:lnTo>
                    <a:pt x="27" y="220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3" y="214"/>
                  </a:lnTo>
                  <a:lnTo>
                    <a:pt x="22" y="214"/>
                  </a:lnTo>
                  <a:lnTo>
                    <a:pt x="23" y="213"/>
                  </a:lnTo>
                  <a:lnTo>
                    <a:pt x="27" y="213"/>
                  </a:lnTo>
                  <a:lnTo>
                    <a:pt x="30" y="211"/>
                  </a:lnTo>
                  <a:lnTo>
                    <a:pt x="31" y="211"/>
                  </a:lnTo>
                  <a:lnTo>
                    <a:pt x="31" y="209"/>
                  </a:lnTo>
                  <a:lnTo>
                    <a:pt x="33" y="208"/>
                  </a:lnTo>
                  <a:lnTo>
                    <a:pt x="34" y="208"/>
                  </a:lnTo>
                  <a:lnTo>
                    <a:pt x="35" y="209"/>
                  </a:lnTo>
                  <a:lnTo>
                    <a:pt x="35" y="208"/>
                  </a:lnTo>
                  <a:lnTo>
                    <a:pt x="34" y="208"/>
                  </a:lnTo>
                  <a:lnTo>
                    <a:pt x="34" y="203"/>
                  </a:lnTo>
                  <a:lnTo>
                    <a:pt x="35" y="202"/>
                  </a:lnTo>
                  <a:lnTo>
                    <a:pt x="41" y="202"/>
                  </a:lnTo>
                  <a:lnTo>
                    <a:pt x="42" y="203"/>
                  </a:lnTo>
                  <a:lnTo>
                    <a:pt x="43" y="203"/>
                  </a:lnTo>
                  <a:lnTo>
                    <a:pt x="43" y="202"/>
                  </a:lnTo>
                  <a:lnTo>
                    <a:pt x="53" y="202"/>
                  </a:lnTo>
                  <a:lnTo>
                    <a:pt x="54" y="201"/>
                  </a:lnTo>
                  <a:lnTo>
                    <a:pt x="59" y="199"/>
                  </a:lnTo>
                  <a:lnTo>
                    <a:pt x="60" y="199"/>
                  </a:lnTo>
                  <a:lnTo>
                    <a:pt x="61" y="200"/>
                  </a:lnTo>
                  <a:lnTo>
                    <a:pt x="64" y="198"/>
                  </a:lnTo>
                  <a:lnTo>
                    <a:pt x="71" y="196"/>
                  </a:lnTo>
                  <a:lnTo>
                    <a:pt x="73" y="195"/>
                  </a:lnTo>
                  <a:lnTo>
                    <a:pt x="70" y="195"/>
                  </a:lnTo>
                  <a:lnTo>
                    <a:pt x="68" y="194"/>
                  </a:lnTo>
                  <a:lnTo>
                    <a:pt x="65" y="195"/>
                  </a:lnTo>
                  <a:lnTo>
                    <a:pt x="64" y="194"/>
                  </a:lnTo>
                  <a:lnTo>
                    <a:pt x="65" y="193"/>
                  </a:lnTo>
                  <a:lnTo>
                    <a:pt x="65" y="192"/>
                  </a:lnTo>
                  <a:lnTo>
                    <a:pt x="64" y="190"/>
                  </a:lnTo>
                  <a:lnTo>
                    <a:pt x="65" y="189"/>
                  </a:lnTo>
                  <a:lnTo>
                    <a:pt x="65" y="188"/>
                  </a:lnTo>
                  <a:lnTo>
                    <a:pt x="64" y="189"/>
                  </a:lnTo>
                  <a:lnTo>
                    <a:pt x="62" y="189"/>
                  </a:lnTo>
                  <a:lnTo>
                    <a:pt x="61" y="190"/>
                  </a:lnTo>
                  <a:lnTo>
                    <a:pt x="61" y="192"/>
                  </a:lnTo>
                  <a:lnTo>
                    <a:pt x="60" y="194"/>
                  </a:lnTo>
                  <a:lnTo>
                    <a:pt x="56" y="199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0" y="201"/>
                  </a:lnTo>
                  <a:lnTo>
                    <a:pt x="48" y="201"/>
                  </a:lnTo>
                  <a:lnTo>
                    <a:pt x="50" y="199"/>
                  </a:lnTo>
                  <a:lnTo>
                    <a:pt x="50" y="198"/>
                  </a:lnTo>
                  <a:lnTo>
                    <a:pt x="49" y="199"/>
                  </a:lnTo>
                  <a:lnTo>
                    <a:pt x="46" y="200"/>
                  </a:lnTo>
                  <a:lnTo>
                    <a:pt x="42" y="200"/>
                  </a:lnTo>
                  <a:lnTo>
                    <a:pt x="42" y="199"/>
                  </a:lnTo>
                  <a:lnTo>
                    <a:pt x="40" y="199"/>
                  </a:lnTo>
                  <a:lnTo>
                    <a:pt x="40" y="196"/>
                  </a:lnTo>
                  <a:lnTo>
                    <a:pt x="39" y="196"/>
                  </a:lnTo>
                  <a:lnTo>
                    <a:pt x="39" y="198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202"/>
                  </a:lnTo>
                  <a:lnTo>
                    <a:pt x="30" y="202"/>
                  </a:lnTo>
                  <a:lnTo>
                    <a:pt x="23" y="203"/>
                  </a:lnTo>
                  <a:lnTo>
                    <a:pt x="25" y="201"/>
                  </a:lnTo>
                  <a:lnTo>
                    <a:pt x="28" y="201"/>
                  </a:lnTo>
                  <a:lnTo>
                    <a:pt x="36" y="193"/>
                  </a:lnTo>
                  <a:lnTo>
                    <a:pt x="36" y="192"/>
                  </a:lnTo>
                  <a:lnTo>
                    <a:pt x="37" y="192"/>
                  </a:lnTo>
                  <a:lnTo>
                    <a:pt x="37" y="190"/>
                  </a:lnTo>
                  <a:lnTo>
                    <a:pt x="41" y="190"/>
                  </a:lnTo>
                  <a:lnTo>
                    <a:pt x="41" y="189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3" y="186"/>
                  </a:lnTo>
                  <a:lnTo>
                    <a:pt x="43" y="183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7" y="178"/>
                  </a:lnTo>
                  <a:lnTo>
                    <a:pt x="47" y="177"/>
                  </a:lnTo>
                  <a:lnTo>
                    <a:pt x="42" y="177"/>
                  </a:lnTo>
                  <a:lnTo>
                    <a:pt x="43" y="176"/>
                  </a:lnTo>
                  <a:lnTo>
                    <a:pt x="43" y="175"/>
                  </a:lnTo>
                  <a:lnTo>
                    <a:pt x="46" y="172"/>
                  </a:lnTo>
                  <a:lnTo>
                    <a:pt x="46" y="171"/>
                  </a:lnTo>
                  <a:lnTo>
                    <a:pt x="48" y="168"/>
                  </a:lnTo>
                  <a:lnTo>
                    <a:pt x="49" y="166"/>
                  </a:lnTo>
                  <a:lnTo>
                    <a:pt x="49" y="165"/>
                  </a:lnTo>
                  <a:lnTo>
                    <a:pt x="50" y="164"/>
                  </a:lnTo>
                  <a:lnTo>
                    <a:pt x="50" y="163"/>
                  </a:lnTo>
                  <a:lnTo>
                    <a:pt x="52" y="162"/>
                  </a:lnTo>
                  <a:lnTo>
                    <a:pt x="55" y="165"/>
                  </a:lnTo>
                  <a:lnTo>
                    <a:pt x="56" y="165"/>
                  </a:lnTo>
                  <a:lnTo>
                    <a:pt x="58" y="164"/>
                  </a:lnTo>
                  <a:lnTo>
                    <a:pt x="59" y="164"/>
                  </a:lnTo>
                  <a:lnTo>
                    <a:pt x="59" y="163"/>
                  </a:lnTo>
                  <a:lnTo>
                    <a:pt x="56" y="162"/>
                  </a:lnTo>
                  <a:lnTo>
                    <a:pt x="60" y="162"/>
                  </a:lnTo>
                  <a:lnTo>
                    <a:pt x="61" y="163"/>
                  </a:lnTo>
                  <a:lnTo>
                    <a:pt x="62" y="163"/>
                  </a:lnTo>
                  <a:lnTo>
                    <a:pt x="62" y="162"/>
                  </a:lnTo>
                  <a:lnTo>
                    <a:pt x="64" y="162"/>
                  </a:lnTo>
                  <a:lnTo>
                    <a:pt x="65" y="163"/>
                  </a:lnTo>
                  <a:lnTo>
                    <a:pt x="65" y="160"/>
                  </a:lnTo>
                  <a:lnTo>
                    <a:pt x="64" y="160"/>
                  </a:lnTo>
                  <a:lnTo>
                    <a:pt x="65" y="159"/>
                  </a:lnTo>
                  <a:lnTo>
                    <a:pt x="65" y="158"/>
                  </a:lnTo>
                  <a:lnTo>
                    <a:pt x="66" y="158"/>
                  </a:lnTo>
                  <a:lnTo>
                    <a:pt x="67" y="157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1" y="158"/>
                  </a:lnTo>
                  <a:lnTo>
                    <a:pt x="60" y="157"/>
                  </a:lnTo>
                  <a:lnTo>
                    <a:pt x="62" y="157"/>
                  </a:lnTo>
                  <a:lnTo>
                    <a:pt x="64" y="156"/>
                  </a:lnTo>
                  <a:lnTo>
                    <a:pt x="62" y="156"/>
                  </a:lnTo>
                  <a:lnTo>
                    <a:pt x="64" y="155"/>
                  </a:lnTo>
                  <a:lnTo>
                    <a:pt x="65" y="155"/>
                  </a:lnTo>
                  <a:lnTo>
                    <a:pt x="61" y="153"/>
                  </a:lnTo>
                  <a:lnTo>
                    <a:pt x="60" y="153"/>
                  </a:lnTo>
                  <a:lnTo>
                    <a:pt x="59" y="155"/>
                  </a:lnTo>
                  <a:lnTo>
                    <a:pt x="46" y="156"/>
                  </a:lnTo>
                  <a:lnTo>
                    <a:pt x="44" y="156"/>
                  </a:lnTo>
                  <a:lnTo>
                    <a:pt x="43" y="157"/>
                  </a:lnTo>
                  <a:lnTo>
                    <a:pt x="40" y="157"/>
                  </a:lnTo>
                  <a:lnTo>
                    <a:pt x="40" y="156"/>
                  </a:lnTo>
                  <a:lnTo>
                    <a:pt x="39" y="155"/>
                  </a:lnTo>
                  <a:lnTo>
                    <a:pt x="39" y="152"/>
                  </a:lnTo>
                  <a:lnTo>
                    <a:pt x="37" y="153"/>
                  </a:lnTo>
                  <a:lnTo>
                    <a:pt x="37" y="156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39" y="150"/>
                  </a:lnTo>
                  <a:lnTo>
                    <a:pt x="39" y="149"/>
                  </a:lnTo>
                  <a:lnTo>
                    <a:pt x="37" y="147"/>
                  </a:lnTo>
                  <a:lnTo>
                    <a:pt x="37" y="146"/>
                  </a:lnTo>
                  <a:lnTo>
                    <a:pt x="36" y="146"/>
                  </a:lnTo>
                  <a:lnTo>
                    <a:pt x="36" y="150"/>
                  </a:lnTo>
                  <a:lnTo>
                    <a:pt x="35" y="150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3" y="149"/>
                  </a:lnTo>
                  <a:lnTo>
                    <a:pt x="31" y="150"/>
                  </a:lnTo>
                  <a:lnTo>
                    <a:pt x="31" y="151"/>
                  </a:lnTo>
                  <a:lnTo>
                    <a:pt x="29" y="152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4" y="147"/>
                  </a:lnTo>
                  <a:lnTo>
                    <a:pt x="27" y="147"/>
                  </a:lnTo>
                  <a:lnTo>
                    <a:pt x="29" y="146"/>
                  </a:lnTo>
                  <a:lnTo>
                    <a:pt x="29" y="145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7" y="144"/>
                  </a:lnTo>
                  <a:lnTo>
                    <a:pt x="27" y="145"/>
                  </a:lnTo>
                  <a:lnTo>
                    <a:pt x="25" y="145"/>
                  </a:lnTo>
                  <a:lnTo>
                    <a:pt x="25" y="144"/>
                  </a:lnTo>
                  <a:lnTo>
                    <a:pt x="27" y="143"/>
                  </a:lnTo>
                  <a:lnTo>
                    <a:pt x="25" y="143"/>
                  </a:lnTo>
                  <a:lnTo>
                    <a:pt x="25" y="144"/>
                  </a:lnTo>
                  <a:lnTo>
                    <a:pt x="24" y="143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19" y="146"/>
                  </a:lnTo>
                  <a:lnTo>
                    <a:pt x="18" y="145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14" y="143"/>
                  </a:lnTo>
                  <a:lnTo>
                    <a:pt x="14" y="141"/>
                  </a:lnTo>
                  <a:lnTo>
                    <a:pt x="18" y="141"/>
                  </a:lnTo>
                  <a:lnTo>
                    <a:pt x="18" y="140"/>
                  </a:lnTo>
                  <a:lnTo>
                    <a:pt x="17" y="140"/>
                  </a:lnTo>
                  <a:lnTo>
                    <a:pt x="17" y="139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4" y="135"/>
                  </a:lnTo>
                  <a:lnTo>
                    <a:pt x="14" y="134"/>
                  </a:lnTo>
                  <a:lnTo>
                    <a:pt x="16" y="134"/>
                  </a:lnTo>
                  <a:lnTo>
                    <a:pt x="15" y="133"/>
                  </a:lnTo>
                  <a:lnTo>
                    <a:pt x="19" y="133"/>
                  </a:lnTo>
                  <a:lnTo>
                    <a:pt x="19" y="134"/>
                  </a:lnTo>
                  <a:lnTo>
                    <a:pt x="21" y="134"/>
                  </a:lnTo>
                  <a:lnTo>
                    <a:pt x="21" y="133"/>
                  </a:lnTo>
                  <a:lnTo>
                    <a:pt x="18" y="132"/>
                  </a:lnTo>
                  <a:lnTo>
                    <a:pt x="18" y="131"/>
                  </a:lnTo>
                  <a:lnTo>
                    <a:pt x="24" y="131"/>
                  </a:lnTo>
                  <a:lnTo>
                    <a:pt x="25" y="129"/>
                  </a:lnTo>
                  <a:lnTo>
                    <a:pt x="28" y="129"/>
                  </a:lnTo>
                  <a:lnTo>
                    <a:pt x="29" y="131"/>
                  </a:lnTo>
                  <a:lnTo>
                    <a:pt x="33" y="131"/>
                  </a:lnTo>
                  <a:lnTo>
                    <a:pt x="33" y="129"/>
                  </a:lnTo>
                  <a:lnTo>
                    <a:pt x="28" y="129"/>
                  </a:lnTo>
                  <a:lnTo>
                    <a:pt x="24" y="127"/>
                  </a:lnTo>
                  <a:lnTo>
                    <a:pt x="23" y="123"/>
                  </a:lnTo>
                  <a:lnTo>
                    <a:pt x="23" y="122"/>
                  </a:lnTo>
                  <a:lnTo>
                    <a:pt x="24" y="121"/>
                  </a:lnTo>
                  <a:lnTo>
                    <a:pt x="24" y="119"/>
                  </a:lnTo>
                  <a:lnTo>
                    <a:pt x="25" y="119"/>
                  </a:lnTo>
                  <a:lnTo>
                    <a:pt x="27" y="117"/>
                  </a:lnTo>
                  <a:lnTo>
                    <a:pt x="30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6" y="115"/>
                  </a:lnTo>
                  <a:lnTo>
                    <a:pt x="37" y="114"/>
                  </a:lnTo>
                  <a:lnTo>
                    <a:pt x="36" y="114"/>
                  </a:lnTo>
                  <a:lnTo>
                    <a:pt x="39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0" y="109"/>
                  </a:lnTo>
                  <a:lnTo>
                    <a:pt x="27" y="112"/>
                  </a:lnTo>
                  <a:lnTo>
                    <a:pt x="24" y="112"/>
                  </a:lnTo>
                  <a:lnTo>
                    <a:pt x="22" y="110"/>
                  </a:lnTo>
                  <a:lnTo>
                    <a:pt x="23" y="110"/>
                  </a:lnTo>
                  <a:lnTo>
                    <a:pt x="23" y="109"/>
                  </a:lnTo>
                  <a:lnTo>
                    <a:pt x="22" y="110"/>
                  </a:lnTo>
                  <a:lnTo>
                    <a:pt x="21" y="110"/>
                  </a:lnTo>
                  <a:lnTo>
                    <a:pt x="21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8" y="106"/>
                  </a:lnTo>
                  <a:lnTo>
                    <a:pt x="17" y="104"/>
                  </a:lnTo>
                  <a:lnTo>
                    <a:pt x="12" y="104"/>
                  </a:lnTo>
                  <a:lnTo>
                    <a:pt x="10" y="103"/>
                  </a:lnTo>
                  <a:lnTo>
                    <a:pt x="11" y="103"/>
                  </a:lnTo>
                  <a:lnTo>
                    <a:pt x="11" y="102"/>
                  </a:lnTo>
                  <a:lnTo>
                    <a:pt x="12" y="101"/>
                  </a:lnTo>
                  <a:lnTo>
                    <a:pt x="14" y="101"/>
                  </a:lnTo>
                  <a:lnTo>
                    <a:pt x="15" y="102"/>
                  </a:lnTo>
                  <a:lnTo>
                    <a:pt x="16" y="102"/>
                  </a:lnTo>
                  <a:lnTo>
                    <a:pt x="17" y="101"/>
                  </a:lnTo>
                  <a:lnTo>
                    <a:pt x="22" y="101"/>
                  </a:lnTo>
                  <a:lnTo>
                    <a:pt x="23" y="103"/>
                  </a:lnTo>
                  <a:lnTo>
                    <a:pt x="22" y="103"/>
                  </a:lnTo>
                  <a:lnTo>
                    <a:pt x="22" y="104"/>
                  </a:lnTo>
                  <a:lnTo>
                    <a:pt x="23" y="104"/>
                  </a:lnTo>
                  <a:lnTo>
                    <a:pt x="23" y="108"/>
                  </a:lnTo>
                  <a:lnTo>
                    <a:pt x="24" y="108"/>
                  </a:lnTo>
                  <a:lnTo>
                    <a:pt x="24" y="106"/>
                  </a:lnTo>
                  <a:lnTo>
                    <a:pt x="23" y="106"/>
                  </a:lnTo>
                  <a:lnTo>
                    <a:pt x="25" y="104"/>
                  </a:lnTo>
                  <a:lnTo>
                    <a:pt x="27" y="106"/>
                  </a:lnTo>
                  <a:lnTo>
                    <a:pt x="27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4" y="101"/>
                  </a:lnTo>
                  <a:lnTo>
                    <a:pt x="24" y="97"/>
                  </a:lnTo>
                  <a:lnTo>
                    <a:pt x="25" y="97"/>
                  </a:lnTo>
                  <a:lnTo>
                    <a:pt x="25" y="96"/>
                  </a:lnTo>
                  <a:lnTo>
                    <a:pt x="27" y="95"/>
                  </a:lnTo>
                  <a:lnTo>
                    <a:pt x="25" y="95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5"/>
                  </a:lnTo>
                  <a:lnTo>
                    <a:pt x="24" y="95"/>
                  </a:lnTo>
                  <a:lnTo>
                    <a:pt x="23" y="97"/>
                  </a:lnTo>
                  <a:lnTo>
                    <a:pt x="22" y="97"/>
                  </a:lnTo>
                  <a:lnTo>
                    <a:pt x="22" y="96"/>
                  </a:lnTo>
                  <a:lnTo>
                    <a:pt x="21" y="95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1" y="89"/>
                  </a:lnTo>
                  <a:lnTo>
                    <a:pt x="23" y="89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5" y="83"/>
                  </a:lnTo>
                  <a:lnTo>
                    <a:pt x="27" y="82"/>
                  </a:lnTo>
                  <a:lnTo>
                    <a:pt x="28" y="83"/>
                  </a:lnTo>
                  <a:lnTo>
                    <a:pt x="29" y="83"/>
                  </a:lnTo>
                  <a:lnTo>
                    <a:pt x="30" y="84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7" y="78"/>
                  </a:lnTo>
                  <a:lnTo>
                    <a:pt x="30" y="78"/>
                  </a:lnTo>
                  <a:lnTo>
                    <a:pt x="31" y="79"/>
                  </a:lnTo>
                  <a:lnTo>
                    <a:pt x="42" y="79"/>
                  </a:lnTo>
                  <a:lnTo>
                    <a:pt x="42" y="80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50" y="80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4" y="85"/>
                  </a:lnTo>
                  <a:lnTo>
                    <a:pt x="53" y="85"/>
                  </a:lnTo>
                  <a:lnTo>
                    <a:pt x="53" y="86"/>
                  </a:lnTo>
                  <a:lnTo>
                    <a:pt x="55" y="88"/>
                  </a:lnTo>
                  <a:lnTo>
                    <a:pt x="56" y="89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9" y="85"/>
                  </a:lnTo>
                  <a:lnTo>
                    <a:pt x="59" y="84"/>
                  </a:lnTo>
                  <a:lnTo>
                    <a:pt x="60" y="83"/>
                  </a:lnTo>
                  <a:lnTo>
                    <a:pt x="60" y="82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71" y="83"/>
                  </a:lnTo>
                  <a:lnTo>
                    <a:pt x="72" y="82"/>
                  </a:lnTo>
                  <a:lnTo>
                    <a:pt x="73" y="83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80" y="88"/>
                  </a:lnTo>
                  <a:lnTo>
                    <a:pt x="81" y="86"/>
                  </a:lnTo>
                  <a:lnTo>
                    <a:pt x="80" y="85"/>
                  </a:lnTo>
                  <a:lnTo>
                    <a:pt x="80" y="84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9" y="83"/>
                  </a:lnTo>
                  <a:lnTo>
                    <a:pt x="79" y="82"/>
                  </a:lnTo>
                  <a:lnTo>
                    <a:pt x="84" y="82"/>
                  </a:lnTo>
                  <a:lnTo>
                    <a:pt x="83" y="80"/>
                  </a:lnTo>
                  <a:lnTo>
                    <a:pt x="80" y="80"/>
                  </a:lnTo>
                  <a:lnTo>
                    <a:pt x="80" y="78"/>
                  </a:lnTo>
                  <a:lnTo>
                    <a:pt x="81" y="79"/>
                  </a:lnTo>
                  <a:lnTo>
                    <a:pt x="83" y="79"/>
                  </a:lnTo>
                  <a:lnTo>
                    <a:pt x="83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79" y="75"/>
                  </a:lnTo>
                  <a:lnTo>
                    <a:pt x="84" y="71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6" y="70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92" y="67"/>
                  </a:lnTo>
                  <a:lnTo>
                    <a:pt x="95" y="66"/>
                  </a:lnTo>
                  <a:lnTo>
                    <a:pt x="96" y="66"/>
                  </a:lnTo>
                  <a:lnTo>
                    <a:pt x="96" y="65"/>
                  </a:lnTo>
                  <a:lnTo>
                    <a:pt x="93" y="65"/>
                  </a:lnTo>
                  <a:lnTo>
                    <a:pt x="93" y="64"/>
                  </a:lnTo>
                  <a:lnTo>
                    <a:pt x="96" y="63"/>
                  </a:lnTo>
                  <a:lnTo>
                    <a:pt x="96" y="60"/>
                  </a:lnTo>
                  <a:lnTo>
                    <a:pt x="97" y="59"/>
                  </a:lnTo>
                  <a:lnTo>
                    <a:pt x="97" y="58"/>
                  </a:lnTo>
                  <a:lnTo>
                    <a:pt x="98" y="58"/>
                  </a:lnTo>
                  <a:lnTo>
                    <a:pt x="99" y="55"/>
                  </a:lnTo>
                  <a:lnTo>
                    <a:pt x="99" y="54"/>
                  </a:lnTo>
                  <a:lnTo>
                    <a:pt x="98" y="55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58"/>
                  </a:lnTo>
                  <a:lnTo>
                    <a:pt x="92" y="58"/>
                  </a:lnTo>
                  <a:lnTo>
                    <a:pt x="92" y="55"/>
                  </a:lnTo>
                  <a:lnTo>
                    <a:pt x="91" y="55"/>
                  </a:lnTo>
                  <a:lnTo>
                    <a:pt x="90" y="58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6" y="57"/>
                  </a:lnTo>
                  <a:lnTo>
                    <a:pt x="86" y="55"/>
                  </a:lnTo>
                  <a:lnTo>
                    <a:pt x="85" y="57"/>
                  </a:lnTo>
                  <a:lnTo>
                    <a:pt x="85" y="58"/>
                  </a:lnTo>
                  <a:lnTo>
                    <a:pt x="84" y="58"/>
                  </a:lnTo>
                  <a:lnTo>
                    <a:pt x="84" y="57"/>
                  </a:lnTo>
                  <a:lnTo>
                    <a:pt x="81" y="57"/>
                  </a:lnTo>
                  <a:lnTo>
                    <a:pt x="80" y="58"/>
                  </a:lnTo>
                  <a:lnTo>
                    <a:pt x="79" y="57"/>
                  </a:lnTo>
                  <a:lnTo>
                    <a:pt x="75" y="57"/>
                  </a:lnTo>
                  <a:lnTo>
                    <a:pt x="75" y="55"/>
                  </a:lnTo>
                  <a:lnTo>
                    <a:pt x="72" y="54"/>
                  </a:lnTo>
                  <a:lnTo>
                    <a:pt x="71" y="54"/>
                  </a:lnTo>
                  <a:lnTo>
                    <a:pt x="72" y="53"/>
                  </a:lnTo>
                  <a:lnTo>
                    <a:pt x="71" y="52"/>
                  </a:lnTo>
                  <a:lnTo>
                    <a:pt x="72" y="51"/>
                  </a:lnTo>
                  <a:lnTo>
                    <a:pt x="73" y="51"/>
                  </a:lnTo>
                  <a:lnTo>
                    <a:pt x="73" y="49"/>
                  </a:lnTo>
                  <a:lnTo>
                    <a:pt x="77" y="47"/>
                  </a:lnTo>
                  <a:lnTo>
                    <a:pt x="78" y="46"/>
                  </a:lnTo>
                  <a:lnTo>
                    <a:pt x="81" y="46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5" y="46"/>
                  </a:lnTo>
                  <a:lnTo>
                    <a:pt x="86" y="47"/>
                  </a:lnTo>
                  <a:lnTo>
                    <a:pt x="87" y="47"/>
                  </a:lnTo>
                  <a:lnTo>
                    <a:pt x="84" y="43"/>
                  </a:lnTo>
                  <a:lnTo>
                    <a:pt x="81" y="42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4" y="40"/>
                  </a:lnTo>
                  <a:lnTo>
                    <a:pt x="85" y="41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91" y="39"/>
                  </a:lnTo>
                  <a:lnTo>
                    <a:pt x="91" y="37"/>
                  </a:lnTo>
                  <a:lnTo>
                    <a:pt x="90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87" y="37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6" y="34"/>
                  </a:lnTo>
                  <a:lnTo>
                    <a:pt x="87" y="34"/>
                  </a:lnTo>
                  <a:lnTo>
                    <a:pt x="89" y="33"/>
                  </a:lnTo>
                  <a:lnTo>
                    <a:pt x="87" y="33"/>
                  </a:lnTo>
                  <a:lnTo>
                    <a:pt x="86" y="32"/>
                  </a:lnTo>
                  <a:lnTo>
                    <a:pt x="85" y="29"/>
                  </a:lnTo>
                  <a:lnTo>
                    <a:pt x="87" y="29"/>
                  </a:lnTo>
                  <a:lnTo>
                    <a:pt x="87" y="27"/>
                  </a:lnTo>
                  <a:lnTo>
                    <a:pt x="89" y="27"/>
                  </a:lnTo>
                  <a:lnTo>
                    <a:pt x="90" y="24"/>
                  </a:lnTo>
                  <a:lnTo>
                    <a:pt x="90" y="27"/>
                  </a:lnTo>
                  <a:lnTo>
                    <a:pt x="91" y="27"/>
                  </a:lnTo>
                  <a:lnTo>
                    <a:pt x="91" y="21"/>
                  </a:lnTo>
                  <a:lnTo>
                    <a:pt x="92" y="18"/>
                  </a:lnTo>
                  <a:lnTo>
                    <a:pt x="92" y="17"/>
                  </a:lnTo>
                  <a:lnTo>
                    <a:pt x="93" y="17"/>
                  </a:lnTo>
                  <a:lnTo>
                    <a:pt x="96" y="18"/>
                  </a:lnTo>
                  <a:lnTo>
                    <a:pt x="97" y="18"/>
                  </a:lnTo>
                  <a:lnTo>
                    <a:pt x="98" y="17"/>
                  </a:lnTo>
                  <a:lnTo>
                    <a:pt x="98" y="20"/>
                  </a:lnTo>
                  <a:lnTo>
                    <a:pt x="102" y="16"/>
                  </a:lnTo>
                  <a:lnTo>
                    <a:pt x="103" y="16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5" y="12"/>
                  </a:lnTo>
                  <a:lnTo>
                    <a:pt x="106" y="14"/>
                  </a:lnTo>
                  <a:lnTo>
                    <a:pt x="106" y="15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9" y="15"/>
                  </a:lnTo>
                  <a:lnTo>
                    <a:pt x="109" y="17"/>
                  </a:lnTo>
                  <a:lnTo>
                    <a:pt x="110" y="17"/>
                  </a:lnTo>
                  <a:lnTo>
                    <a:pt x="110" y="20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12" y="11"/>
                  </a:lnTo>
                  <a:lnTo>
                    <a:pt x="114" y="11"/>
                  </a:lnTo>
                  <a:lnTo>
                    <a:pt x="112" y="15"/>
                  </a:lnTo>
                  <a:lnTo>
                    <a:pt x="112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6" y="17"/>
                  </a:lnTo>
                  <a:lnTo>
                    <a:pt x="117" y="17"/>
                  </a:lnTo>
                  <a:lnTo>
                    <a:pt x="117" y="21"/>
                  </a:lnTo>
                  <a:lnTo>
                    <a:pt x="118" y="20"/>
                  </a:lnTo>
                  <a:lnTo>
                    <a:pt x="118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6" y="12"/>
                  </a:lnTo>
                  <a:lnTo>
                    <a:pt x="116" y="16"/>
                  </a:lnTo>
                  <a:lnTo>
                    <a:pt x="115" y="15"/>
                  </a:lnTo>
                  <a:lnTo>
                    <a:pt x="114" y="15"/>
                  </a:lnTo>
                  <a:lnTo>
                    <a:pt x="114" y="14"/>
                  </a:lnTo>
                  <a:lnTo>
                    <a:pt x="115" y="11"/>
                  </a:lnTo>
                  <a:lnTo>
                    <a:pt x="115" y="10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20" y="9"/>
                  </a:lnTo>
                  <a:lnTo>
                    <a:pt x="120" y="10"/>
                  </a:lnTo>
                  <a:lnTo>
                    <a:pt x="121" y="10"/>
                  </a:lnTo>
                  <a:lnTo>
                    <a:pt x="121" y="15"/>
                  </a:lnTo>
                  <a:lnTo>
                    <a:pt x="122" y="16"/>
                  </a:lnTo>
                  <a:lnTo>
                    <a:pt x="122" y="17"/>
                  </a:lnTo>
                  <a:lnTo>
                    <a:pt x="123" y="18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2" y="24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2" y="28"/>
                  </a:lnTo>
                  <a:lnTo>
                    <a:pt x="120" y="29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23" y="28"/>
                  </a:lnTo>
                  <a:lnTo>
                    <a:pt x="124" y="28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6"/>
                  </a:lnTo>
                  <a:lnTo>
                    <a:pt x="128" y="26"/>
                  </a:lnTo>
                  <a:lnTo>
                    <a:pt x="128" y="23"/>
                  </a:lnTo>
                  <a:lnTo>
                    <a:pt x="127" y="22"/>
                  </a:lnTo>
                  <a:lnTo>
                    <a:pt x="127" y="18"/>
                  </a:lnTo>
                  <a:lnTo>
                    <a:pt x="126" y="16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27" y="9"/>
                  </a:lnTo>
                  <a:lnTo>
                    <a:pt x="127" y="6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4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6" y="9"/>
                  </a:lnTo>
                  <a:lnTo>
                    <a:pt x="133" y="6"/>
                  </a:lnTo>
                  <a:lnTo>
                    <a:pt x="131" y="4"/>
                  </a:lnTo>
                  <a:lnTo>
                    <a:pt x="131" y="3"/>
                  </a:lnTo>
                  <a:lnTo>
                    <a:pt x="130" y="2"/>
                  </a:lnTo>
                  <a:lnTo>
                    <a:pt x="129" y="2"/>
                  </a:lnTo>
                  <a:lnTo>
                    <a:pt x="13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4" name="Freeform 37"/>
            <p:cNvSpPr>
              <a:spLocks noEditPoints="1"/>
            </p:cNvSpPr>
            <p:nvPr/>
          </p:nvSpPr>
          <p:spPr bwMode="auto">
            <a:xfrm>
              <a:off x="3894553" y="4437052"/>
              <a:ext cx="454025" cy="277812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14" y="3"/>
                </a:cxn>
                <a:cxn ang="0">
                  <a:pos x="223" y="1"/>
                </a:cxn>
                <a:cxn ang="0">
                  <a:pos x="232" y="4"/>
                </a:cxn>
                <a:cxn ang="0">
                  <a:pos x="245" y="13"/>
                </a:cxn>
                <a:cxn ang="0">
                  <a:pos x="261" y="10"/>
                </a:cxn>
                <a:cxn ang="0">
                  <a:pos x="266" y="21"/>
                </a:cxn>
                <a:cxn ang="0">
                  <a:pos x="274" y="28"/>
                </a:cxn>
                <a:cxn ang="0">
                  <a:pos x="285" y="31"/>
                </a:cxn>
                <a:cxn ang="0">
                  <a:pos x="286" y="40"/>
                </a:cxn>
                <a:cxn ang="0">
                  <a:pos x="271" y="51"/>
                </a:cxn>
                <a:cxn ang="0">
                  <a:pos x="256" y="59"/>
                </a:cxn>
                <a:cxn ang="0">
                  <a:pos x="245" y="76"/>
                </a:cxn>
                <a:cxn ang="0">
                  <a:pos x="239" y="89"/>
                </a:cxn>
                <a:cxn ang="0">
                  <a:pos x="235" y="98"/>
                </a:cxn>
                <a:cxn ang="0">
                  <a:pos x="231" y="108"/>
                </a:cxn>
                <a:cxn ang="0">
                  <a:pos x="229" y="117"/>
                </a:cxn>
                <a:cxn ang="0">
                  <a:pos x="219" y="127"/>
                </a:cxn>
                <a:cxn ang="0">
                  <a:pos x="214" y="136"/>
                </a:cxn>
                <a:cxn ang="0">
                  <a:pos x="208" y="145"/>
                </a:cxn>
                <a:cxn ang="0">
                  <a:pos x="201" y="143"/>
                </a:cxn>
                <a:cxn ang="0">
                  <a:pos x="194" y="150"/>
                </a:cxn>
                <a:cxn ang="0">
                  <a:pos x="176" y="150"/>
                </a:cxn>
                <a:cxn ang="0">
                  <a:pos x="164" y="150"/>
                </a:cxn>
                <a:cxn ang="0">
                  <a:pos x="151" y="149"/>
                </a:cxn>
                <a:cxn ang="0">
                  <a:pos x="142" y="154"/>
                </a:cxn>
                <a:cxn ang="0">
                  <a:pos x="134" y="158"/>
                </a:cxn>
                <a:cxn ang="0">
                  <a:pos x="125" y="158"/>
                </a:cxn>
                <a:cxn ang="0">
                  <a:pos x="114" y="166"/>
                </a:cxn>
                <a:cxn ang="0">
                  <a:pos x="107" y="167"/>
                </a:cxn>
                <a:cxn ang="0">
                  <a:pos x="96" y="175"/>
                </a:cxn>
                <a:cxn ang="0">
                  <a:pos x="75" y="173"/>
                </a:cxn>
                <a:cxn ang="0">
                  <a:pos x="56" y="163"/>
                </a:cxn>
                <a:cxn ang="0">
                  <a:pos x="50" y="157"/>
                </a:cxn>
                <a:cxn ang="0">
                  <a:pos x="37" y="147"/>
                </a:cxn>
                <a:cxn ang="0">
                  <a:pos x="27" y="135"/>
                </a:cxn>
                <a:cxn ang="0">
                  <a:pos x="20" y="131"/>
                </a:cxn>
                <a:cxn ang="0">
                  <a:pos x="12" y="121"/>
                </a:cxn>
                <a:cxn ang="0">
                  <a:pos x="9" y="111"/>
                </a:cxn>
                <a:cxn ang="0">
                  <a:pos x="3" y="104"/>
                </a:cxn>
                <a:cxn ang="0">
                  <a:pos x="13" y="98"/>
                </a:cxn>
                <a:cxn ang="0">
                  <a:pos x="16" y="94"/>
                </a:cxn>
                <a:cxn ang="0">
                  <a:pos x="14" y="87"/>
                </a:cxn>
                <a:cxn ang="0">
                  <a:pos x="14" y="77"/>
                </a:cxn>
                <a:cxn ang="0">
                  <a:pos x="22" y="68"/>
                </a:cxn>
                <a:cxn ang="0">
                  <a:pos x="20" y="59"/>
                </a:cxn>
                <a:cxn ang="0">
                  <a:pos x="18" y="55"/>
                </a:cxn>
                <a:cxn ang="0">
                  <a:pos x="25" y="52"/>
                </a:cxn>
                <a:cxn ang="0">
                  <a:pos x="32" y="56"/>
                </a:cxn>
                <a:cxn ang="0">
                  <a:pos x="39" y="46"/>
                </a:cxn>
                <a:cxn ang="0">
                  <a:pos x="43" y="39"/>
                </a:cxn>
                <a:cxn ang="0">
                  <a:pos x="52" y="35"/>
                </a:cxn>
                <a:cxn ang="0">
                  <a:pos x="65" y="47"/>
                </a:cxn>
                <a:cxn ang="0">
                  <a:pos x="103" y="49"/>
                </a:cxn>
                <a:cxn ang="0">
                  <a:pos x="115" y="46"/>
                </a:cxn>
                <a:cxn ang="0">
                  <a:pos x="120" y="32"/>
                </a:cxn>
                <a:cxn ang="0">
                  <a:pos x="143" y="27"/>
                </a:cxn>
                <a:cxn ang="0">
                  <a:pos x="151" y="24"/>
                </a:cxn>
                <a:cxn ang="0">
                  <a:pos x="164" y="26"/>
                </a:cxn>
                <a:cxn ang="0">
                  <a:pos x="170" y="20"/>
                </a:cxn>
                <a:cxn ang="0">
                  <a:pos x="182" y="9"/>
                </a:cxn>
                <a:cxn ang="0">
                  <a:pos x="189" y="2"/>
                </a:cxn>
              </a:cxnLst>
              <a:rect l="0" t="0" r="r" b="b"/>
              <a:pathLst>
                <a:path w="286" h="175">
                  <a:moveTo>
                    <a:pt x="121" y="163"/>
                  </a:moveTo>
                  <a:lnTo>
                    <a:pt x="123" y="163"/>
                  </a:lnTo>
                  <a:lnTo>
                    <a:pt x="123" y="164"/>
                  </a:lnTo>
                  <a:lnTo>
                    <a:pt x="121" y="164"/>
                  </a:lnTo>
                  <a:lnTo>
                    <a:pt x="121" y="163"/>
                  </a:lnTo>
                  <a:close/>
                  <a:moveTo>
                    <a:pt x="198" y="0"/>
                  </a:moveTo>
                  <a:lnTo>
                    <a:pt x="199" y="0"/>
                  </a:lnTo>
                  <a:lnTo>
                    <a:pt x="200" y="1"/>
                  </a:lnTo>
                  <a:lnTo>
                    <a:pt x="202" y="1"/>
                  </a:lnTo>
                  <a:lnTo>
                    <a:pt x="205" y="3"/>
                  </a:lnTo>
                  <a:lnTo>
                    <a:pt x="210" y="3"/>
                  </a:lnTo>
                  <a:lnTo>
                    <a:pt x="211" y="4"/>
                  </a:lnTo>
                  <a:lnTo>
                    <a:pt x="212" y="4"/>
                  </a:lnTo>
                  <a:lnTo>
                    <a:pt x="214" y="3"/>
                  </a:lnTo>
                  <a:lnTo>
                    <a:pt x="218" y="3"/>
                  </a:lnTo>
                  <a:lnTo>
                    <a:pt x="218" y="4"/>
                  </a:lnTo>
                  <a:lnTo>
                    <a:pt x="219" y="3"/>
                  </a:lnTo>
                  <a:lnTo>
                    <a:pt x="219" y="2"/>
                  </a:lnTo>
                  <a:lnTo>
                    <a:pt x="220" y="2"/>
                  </a:lnTo>
                  <a:lnTo>
                    <a:pt x="220" y="1"/>
                  </a:lnTo>
                  <a:lnTo>
                    <a:pt x="223" y="1"/>
                  </a:lnTo>
                  <a:lnTo>
                    <a:pt x="225" y="0"/>
                  </a:lnTo>
                  <a:lnTo>
                    <a:pt x="225" y="1"/>
                  </a:lnTo>
                  <a:lnTo>
                    <a:pt x="227" y="1"/>
                  </a:lnTo>
                  <a:lnTo>
                    <a:pt x="227" y="2"/>
                  </a:lnTo>
                  <a:lnTo>
                    <a:pt x="229" y="2"/>
                  </a:lnTo>
                  <a:lnTo>
                    <a:pt x="229" y="4"/>
                  </a:lnTo>
                  <a:lnTo>
                    <a:pt x="232" y="4"/>
                  </a:lnTo>
                  <a:lnTo>
                    <a:pt x="232" y="6"/>
                  </a:lnTo>
                  <a:lnTo>
                    <a:pt x="233" y="8"/>
                  </a:lnTo>
                  <a:lnTo>
                    <a:pt x="236" y="12"/>
                  </a:lnTo>
                  <a:lnTo>
                    <a:pt x="239" y="15"/>
                  </a:lnTo>
                  <a:lnTo>
                    <a:pt x="240" y="14"/>
                  </a:lnTo>
                  <a:lnTo>
                    <a:pt x="243" y="13"/>
                  </a:lnTo>
                  <a:lnTo>
                    <a:pt x="245" y="13"/>
                  </a:lnTo>
                  <a:lnTo>
                    <a:pt x="246" y="12"/>
                  </a:lnTo>
                  <a:lnTo>
                    <a:pt x="254" y="12"/>
                  </a:lnTo>
                  <a:lnTo>
                    <a:pt x="255" y="10"/>
                  </a:lnTo>
                  <a:lnTo>
                    <a:pt x="256" y="10"/>
                  </a:lnTo>
                  <a:lnTo>
                    <a:pt x="256" y="9"/>
                  </a:lnTo>
                  <a:lnTo>
                    <a:pt x="260" y="9"/>
                  </a:lnTo>
                  <a:lnTo>
                    <a:pt x="261" y="10"/>
                  </a:lnTo>
                  <a:lnTo>
                    <a:pt x="260" y="12"/>
                  </a:lnTo>
                  <a:lnTo>
                    <a:pt x="260" y="13"/>
                  </a:lnTo>
                  <a:lnTo>
                    <a:pt x="262" y="13"/>
                  </a:lnTo>
                  <a:lnTo>
                    <a:pt x="262" y="18"/>
                  </a:lnTo>
                  <a:lnTo>
                    <a:pt x="264" y="20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6" y="20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9" y="20"/>
                  </a:lnTo>
                  <a:lnTo>
                    <a:pt x="273" y="25"/>
                  </a:lnTo>
                  <a:lnTo>
                    <a:pt x="273" y="26"/>
                  </a:lnTo>
                  <a:lnTo>
                    <a:pt x="274" y="28"/>
                  </a:lnTo>
                  <a:lnTo>
                    <a:pt x="274" y="30"/>
                  </a:lnTo>
                  <a:lnTo>
                    <a:pt x="279" y="30"/>
                  </a:lnTo>
                  <a:lnTo>
                    <a:pt x="280" y="28"/>
                  </a:lnTo>
                  <a:lnTo>
                    <a:pt x="281" y="28"/>
                  </a:lnTo>
                  <a:lnTo>
                    <a:pt x="281" y="30"/>
                  </a:lnTo>
                  <a:lnTo>
                    <a:pt x="283" y="30"/>
                  </a:lnTo>
                  <a:lnTo>
                    <a:pt x="285" y="31"/>
                  </a:lnTo>
                  <a:lnTo>
                    <a:pt x="285" y="32"/>
                  </a:lnTo>
                  <a:lnTo>
                    <a:pt x="286" y="33"/>
                  </a:lnTo>
                  <a:lnTo>
                    <a:pt x="286" y="34"/>
                  </a:lnTo>
                  <a:lnTo>
                    <a:pt x="285" y="35"/>
                  </a:lnTo>
                  <a:lnTo>
                    <a:pt x="285" y="38"/>
                  </a:lnTo>
                  <a:lnTo>
                    <a:pt x="286" y="39"/>
                  </a:lnTo>
                  <a:lnTo>
                    <a:pt x="286" y="40"/>
                  </a:lnTo>
                  <a:lnTo>
                    <a:pt x="283" y="43"/>
                  </a:lnTo>
                  <a:lnTo>
                    <a:pt x="282" y="43"/>
                  </a:lnTo>
                  <a:lnTo>
                    <a:pt x="281" y="44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5" y="51"/>
                  </a:lnTo>
                  <a:lnTo>
                    <a:pt x="271" y="51"/>
                  </a:lnTo>
                  <a:lnTo>
                    <a:pt x="268" y="49"/>
                  </a:lnTo>
                  <a:lnTo>
                    <a:pt x="267" y="50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7" y="57"/>
                  </a:lnTo>
                  <a:lnTo>
                    <a:pt x="257" y="58"/>
                  </a:lnTo>
                  <a:lnTo>
                    <a:pt x="256" y="59"/>
                  </a:lnTo>
                  <a:lnTo>
                    <a:pt x="256" y="62"/>
                  </a:lnTo>
                  <a:lnTo>
                    <a:pt x="251" y="64"/>
                  </a:lnTo>
                  <a:lnTo>
                    <a:pt x="250" y="67"/>
                  </a:lnTo>
                  <a:lnTo>
                    <a:pt x="249" y="68"/>
                  </a:lnTo>
                  <a:lnTo>
                    <a:pt x="249" y="75"/>
                  </a:lnTo>
                  <a:lnTo>
                    <a:pt x="246" y="76"/>
                  </a:lnTo>
                  <a:lnTo>
                    <a:pt x="245" y="76"/>
                  </a:lnTo>
                  <a:lnTo>
                    <a:pt x="245" y="77"/>
                  </a:lnTo>
                  <a:lnTo>
                    <a:pt x="243" y="80"/>
                  </a:lnTo>
                  <a:lnTo>
                    <a:pt x="243" y="83"/>
                  </a:lnTo>
                  <a:lnTo>
                    <a:pt x="242" y="84"/>
                  </a:lnTo>
                  <a:lnTo>
                    <a:pt x="242" y="88"/>
                  </a:lnTo>
                  <a:lnTo>
                    <a:pt x="240" y="89"/>
                  </a:lnTo>
                  <a:lnTo>
                    <a:pt x="239" y="89"/>
                  </a:lnTo>
                  <a:lnTo>
                    <a:pt x="239" y="92"/>
                  </a:lnTo>
                  <a:lnTo>
                    <a:pt x="238" y="93"/>
                  </a:lnTo>
                  <a:lnTo>
                    <a:pt x="236" y="94"/>
                  </a:lnTo>
                  <a:lnTo>
                    <a:pt x="236" y="95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6" y="99"/>
                  </a:lnTo>
                  <a:lnTo>
                    <a:pt x="235" y="99"/>
                  </a:lnTo>
                  <a:lnTo>
                    <a:pt x="235" y="102"/>
                  </a:lnTo>
                  <a:lnTo>
                    <a:pt x="232" y="104"/>
                  </a:lnTo>
                  <a:lnTo>
                    <a:pt x="232" y="107"/>
                  </a:lnTo>
                  <a:lnTo>
                    <a:pt x="231" y="107"/>
                  </a:lnTo>
                  <a:lnTo>
                    <a:pt x="231" y="108"/>
                  </a:lnTo>
                  <a:lnTo>
                    <a:pt x="230" y="108"/>
                  </a:lnTo>
                  <a:lnTo>
                    <a:pt x="229" y="110"/>
                  </a:lnTo>
                  <a:lnTo>
                    <a:pt x="227" y="113"/>
                  </a:lnTo>
                  <a:lnTo>
                    <a:pt x="226" y="114"/>
                  </a:lnTo>
                  <a:lnTo>
                    <a:pt x="227" y="114"/>
                  </a:lnTo>
                  <a:lnTo>
                    <a:pt x="229" y="115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20"/>
                  </a:lnTo>
                  <a:lnTo>
                    <a:pt x="224" y="121"/>
                  </a:lnTo>
                  <a:lnTo>
                    <a:pt x="220" y="121"/>
                  </a:lnTo>
                  <a:lnTo>
                    <a:pt x="219" y="123"/>
                  </a:lnTo>
                  <a:lnTo>
                    <a:pt x="219" y="127"/>
                  </a:lnTo>
                  <a:lnTo>
                    <a:pt x="218" y="127"/>
                  </a:lnTo>
                  <a:lnTo>
                    <a:pt x="218" y="130"/>
                  </a:lnTo>
                  <a:lnTo>
                    <a:pt x="219" y="132"/>
                  </a:lnTo>
                  <a:lnTo>
                    <a:pt x="219" y="133"/>
                  </a:lnTo>
                  <a:lnTo>
                    <a:pt x="218" y="135"/>
                  </a:lnTo>
                  <a:lnTo>
                    <a:pt x="215" y="135"/>
                  </a:lnTo>
                  <a:lnTo>
                    <a:pt x="214" y="136"/>
                  </a:lnTo>
                  <a:lnTo>
                    <a:pt x="214" y="139"/>
                  </a:lnTo>
                  <a:lnTo>
                    <a:pt x="213" y="141"/>
                  </a:lnTo>
                  <a:lnTo>
                    <a:pt x="213" y="143"/>
                  </a:lnTo>
                  <a:lnTo>
                    <a:pt x="212" y="142"/>
                  </a:lnTo>
                  <a:lnTo>
                    <a:pt x="211" y="143"/>
                  </a:lnTo>
                  <a:lnTo>
                    <a:pt x="210" y="145"/>
                  </a:lnTo>
                  <a:lnTo>
                    <a:pt x="208" y="145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4" y="143"/>
                  </a:lnTo>
                  <a:lnTo>
                    <a:pt x="202" y="143"/>
                  </a:lnTo>
                  <a:lnTo>
                    <a:pt x="202" y="144"/>
                  </a:lnTo>
                  <a:lnTo>
                    <a:pt x="201" y="144"/>
                  </a:lnTo>
                  <a:lnTo>
                    <a:pt x="201" y="143"/>
                  </a:lnTo>
                  <a:lnTo>
                    <a:pt x="198" y="143"/>
                  </a:lnTo>
                  <a:lnTo>
                    <a:pt x="196" y="145"/>
                  </a:lnTo>
                  <a:lnTo>
                    <a:pt x="195" y="145"/>
                  </a:lnTo>
                  <a:lnTo>
                    <a:pt x="196" y="147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3" y="151"/>
                  </a:lnTo>
                  <a:lnTo>
                    <a:pt x="189" y="151"/>
                  </a:lnTo>
                  <a:lnTo>
                    <a:pt x="188" y="150"/>
                  </a:lnTo>
                  <a:lnTo>
                    <a:pt x="186" y="149"/>
                  </a:lnTo>
                  <a:lnTo>
                    <a:pt x="184" y="149"/>
                  </a:lnTo>
                  <a:lnTo>
                    <a:pt x="183" y="150"/>
                  </a:lnTo>
                  <a:lnTo>
                    <a:pt x="176" y="150"/>
                  </a:lnTo>
                  <a:lnTo>
                    <a:pt x="175" y="153"/>
                  </a:lnTo>
                  <a:lnTo>
                    <a:pt x="173" y="151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70" y="151"/>
                  </a:lnTo>
                  <a:lnTo>
                    <a:pt x="170" y="150"/>
                  </a:lnTo>
                  <a:lnTo>
                    <a:pt x="164" y="150"/>
                  </a:lnTo>
                  <a:lnTo>
                    <a:pt x="162" y="149"/>
                  </a:lnTo>
                  <a:lnTo>
                    <a:pt x="161" y="150"/>
                  </a:lnTo>
                  <a:lnTo>
                    <a:pt x="159" y="150"/>
                  </a:lnTo>
                  <a:lnTo>
                    <a:pt x="156" y="151"/>
                  </a:lnTo>
                  <a:lnTo>
                    <a:pt x="155" y="151"/>
                  </a:lnTo>
                  <a:lnTo>
                    <a:pt x="152" y="150"/>
                  </a:lnTo>
                  <a:lnTo>
                    <a:pt x="151" y="149"/>
                  </a:lnTo>
                  <a:lnTo>
                    <a:pt x="146" y="149"/>
                  </a:lnTo>
                  <a:lnTo>
                    <a:pt x="145" y="150"/>
                  </a:lnTo>
                  <a:lnTo>
                    <a:pt x="144" y="150"/>
                  </a:lnTo>
                  <a:lnTo>
                    <a:pt x="143" y="151"/>
                  </a:lnTo>
                  <a:lnTo>
                    <a:pt x="144" y="153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42" y="155"/>
                  </a:lnTo>
                  <a:lnTo>
                    <a:pt x="140" y="155"/>
                  </a:lnTo>
                  <a:lnTo>
                    <a:pt x="139" y="156"/>
                  </a:lnTo>
                  <a:lnTo>
                    <a:pt x="139" y="157"/>
                  </a:lnTo>
                  <a:lnTo>
                    <a:pt x="136" y="157"/>
                  </a:lnTo>
                  <a:lnTo>
                    <a:pt x="136" y="158"/>
                  </a:lnTo>
                  <a:lnTo>
                    <a:pt x="134" y="158"/>
                  </a:lnTo>
                  <a:lnTo>
                    <a:pt x="134" y="160"/>
                  </a:lnTo>
                  <a:lnTo>
                    <a:pt x="133" y="161"/>
                  </a:lnTo>
                  <a:lnTo>
                    <a:pt x="132" y="161"/>
                  </a:lnTo>
                  <a:lnTo>
                    <a:pt x="128" y="160"/>
                  </a:lnTo>
                  <a:lnTo>
                    <a:pt x="127" y="160"/>
                  </a:lnTo>
                  <a:lnTo>
                    <a:pt x="127" y="158"/>
                  </a:lnTo>
                  <a:lnTo>
                    <a:pt x="125" y="158"/>
                  </a:lnTo>
                  <a:lnTo>
                    <a:pt x="125" y="162"/>
                  </a:lnTo>
                  <a:lnTo>
                    <a:pt x="121" y="162"/>
                  </a:lnTo>
                  <a:lnTo>
                    <a:pt x="121" y="163"/>
                  </a:lnTo>
                  <a:lnTo>
                    <a:pt x="118" y="163"/>
                  </a:lnTo>
                  <a:lnTo>
                    <a:pt x="118" y="164"/>
                  </a:lnTo>
                  <a:lnTo>
                    <a:pt x="114" y="164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1" y="166"/>
                  </a:lnTo>
                  <a:lnTo>
                    <a:pt x="109" y="164"/>
                  </a:lnTo>
                  <a:lnTo>
                    <a:pt x="108" y="164"/>
                  </a:lnTo>
                  <a:lnTo>
                    <a:pt x="107" y="166"/>
                  </a:lnTo>
                  <a:lnTo>
                    <a:pt x="107" y="167"/>
                  </a:lnTo>
                  <a:lnTo>
                    <a:pt x="105" y="169"/>
                  </a:lnTo>
                  <a:lnTo>
                    <a:pt x="105" y="170"/>
                  </a:lnTo>
                  <a:lnTo>
                    <a:pt x="102" y="172"/>
                  </a:lnTo>
                  <a:lnTo>
                    <a:pt x="101" y="173"/>
                  </a:lnTo>
                  <a:lnTo>
                    <a:pt x="101" y="172"/>
                  </a:lnTo>
                  <a:lnTo>
                    <a:pt x="97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2" y="174"/>
                  </a:lnTo>
                  <a:lnTo>
                    <a:pt x="90" y="173"/>
                  </a:lnTo>
                  <a:lnTo>
                    <a:pt x="83" y="173"/>
                  </a:lnTo>
                  <a:lnTo>
                    <a:pt x="80" y="172"/>
                  </a:lnTo>
                  <a:lnTo>
                    <a:pt x="75" y="172"/>
                  </a:lnTo>
                  <a:lnTo>
                    <a:pt x="75" y="173"/>
                  </a:lnTo>
                  <a:lnTo>
                    <a:pt x="72" y="170"/>
                  </a:lnTo>
                  <a:lnTo>
                    <a:pt x="68" y="169"/>
                  </a:lnTo>
                  <a:lnTo>
                    <a:pt x="65" y="169"/>
                  </a:lnTo>
                  <a:lnTo>
                    <a:pt x="65" y="166"/>
                  </a:lnTo>
                  <a:lnTo>
                    <a:pt x="62" y="162"/>
                  </a:lnTo>
                  <a:lnTo>
                    <a:pt x="56" y="162"/>
                  </a:lnTo>
                  <a:lnTo>
                    <a:pt x="56" y="163"/>
                  </a:lnTo>
                  <a:lnTo>
                    <a:pt x="55" y="162"/>
                  </a:lnTo>
                  <a:lnTo>
                    <a:pt x="52" y="162"/>
                  </a:lnTo>
                  <a:lnTo>
                    <a:pt x="52" y="161"/>
                  </a:lnTo>
                  <a:lnTo>
                    <a:pt x="51" y="161"/>
                  </a:lnTo>
                  <a:lnTo>
                    <a:pt x="51" y="158"/>
                  </a:lnTo>
                  <a:lnTo>
                    <a:pt x="50" y="158"/>
                  </a:lnTo>
                  <a:lnTo>
                    <a:pt x="50" y="157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3" y="151"/>
                  </a:lnTo>
                  <a:lnTo>
                    <a:pt x="40" y="150"/>
                  </a:lnTo>
                  <a:lnTo>
                    <a:pt x="40" y="149"/>
                  </a:lnTo>
                  <a:lnTo>
                    <a:pt x="39" y="149"/>
                  </a:lnTo>
                  <a:lnTo>
                    <a:pt x="37" y="147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3" y="138"/>
                  </a:lnTo>
                  <a:lnTo>
                    <a:pt x="32" y="137"/>
                  </a:lnTo>
                  <a:lnTo>
                    <a:pt x="32" y="136"/>
                  </a:lnTo>
                  <a:lnTo>
                    <a:pt x="28" y="136"/>
                  </a:lnTo>
                  <a:lnTo>
                    <a:pt x="27" y="135"/>
                  </a:lnTo>
                  <a:lnTo>
                    <a:pt x="26" y="135"/>
                  </a:lnTo>
                  <a:lnTo>
                    <a:pt x="25" y="133"/>
                  </a:lnTo>
                  <a:lnTo>
                    <a:pt x="25" y="132"/>
                  </a:lnTo>
                  <a:lnTo>
                    <a:pt x="22" y="130"/>
                  </a:lnTo>
                  <a:lnTo>
                    <a:pt x="21" y="130"/>
                  </a:lnTo>
                  <a:lnTo>
                    <a:pt x="21" y="131"/>
                  </a:lnTo>
                  <a:lnTo>
                    <a:pt x="20" y="131"/>
                  </a:lnTo>
                  <a:lnTo>
                    <a:pt x="20" y="130"/>
                  </a:lnTo>
                  <a:lnTo>
                    <a:pt x="18" y="129"/>
                  </a:lnTo>
                  <a:lnTo>
                    <a:pt x="18" y="126"/>
                  </a:lnTo>
                  <a:lnTo>
                    <a:pt x="15" y="125"/>
                  </a:lnTo>
                  <a:lnTo>
                    <a:pt x="14" y="123"/>
                  </a:lnTo>
                  <a:lnTo>
                    <a:pt x="13" y="121"/>
                  </a:lnTo>
                  <a:lnTo>
                    <a:pt x="12" y="121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7"/>
                  </a:lnTo>
                  <a:lnTo>
                    <a:pt x="12" y="117"/>
                  </a:lnTo>
                  <a:lnTo>
                    <a:pt x="9" y="114"/>
                  </a:lnTo>
                  <a:lnTo>
                    <a:pt x="8" y="112"/>
                  </a:lnTo>
                  <a:lnTo>
                    <a:pt x="9" y="111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3" y="107"/>
                  </a:lnTo>
                  <a:lnTo>
                    <a:pt x="0" y="107"/>
                  </a:lnTo>
                  <a:lnTo>
                    <a:pt x="1" y="106"/>
                  </a:lnTo>
                  <a:lnTo>
                    <a:pt x="2" y="104"/>
                  </a:lnTo>
                  <a:lnTo>
                    <a:pt x="3" y="104"/>
                  </a:lnTo>
                  <a:lnTo>
                    <a:pt x="5" y="102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5" y="99"/>
                  </a:lnTo>
                  <a:lnTo>
                    <a:pt x="16" y="98"/>
                  </a:lnTo>
                  <a:lnTo>
                    <a:pt x="15" y="96"/>
                  </a:lnTo>
                  <a:lnTo>
                    <a:pt x="14" y="96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8" y="90"/>
                  </a:lnTo>
                  <a:lnTo>
                    <a:pt x="18" y="89"/>
                  </a:lnTo>
                  <a:lnTo>
                    <a:pt x="14" y="89"/>
                  </a:lnTo>
                  <a:lnTo>
                    <a:pt x="14" y="87"/>
                  </a:lnTo>
                  <a:lnTo>
                    <a:pt x="13" y="87"/>
                  </a:lnTo>
                  <a:lnTo>
                    <a:pt x="13" y="86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5" y="80"/>
                  </a:lnTo>
                  <a:lnTo>
                    <a:pt x="14" y="77"/>
                  </a:lnTo>
                  <a:lnTo>
                    <a:pt x="14" y="74"/>
                  </a:lnTo>
                  <a:lnTo>
                    <a:pt x="15" y="73"/>
                  </a:lnTo>
                  <a:lnTo>
                    <a:pt x="16" y="74"/>
                  </a:lnTo>
                  <a:lnTo>
                    <a:pt x="21" y="71"/>
                  </a:lnTo>
                  <a:lnTo>
                    <a:pt x="22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59"/>
                  </a:lnTo>
                  <a:lnTo>
                    <a:pt x="20" y="59"/>
                  </a:lnTo>
                  <a:lnTo>
                    <a:pt x="18" y="58"/>
                  </a:lnTo>
                  <a:lnTo>
                    <a:pt x="16" y="58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2" y="53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5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0" y="53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40" y="44"/>
                  </a:lnTo>
                  <a:lnTo>
                    <a:pt x="41" y="43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4" y="35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3" y="37"/>
                  </a:lnTo>
                  <a:lnTo>
                    <a:pt x="58" y="43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2" y="46"/>
                  </a:lnTo>
                  <a:lnTo>
                    <a:pt x="64" y="46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0" y="51"/>
                  </a:lnTo>
                  <a:lnTo>
                    <a:pt x="92" y="51"/>
                  </a:lnTo>
                  <a:lnTo>
                    <a:pt x="95" y="50"/>
                  </a:lnTo>
                  <a:lnTo>
                    <a:pt x="103" y="49"/>
                  </a:lnTo>
                  <a:lnTo>
                    <a:pt x="106" y="49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12" y="47"/>
                  </a:lnTo>
                  <a:lnTo>
                    <a:pt x="113" y="47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3" y="45"/>
                  </a:lnTo>
                  <a:lnTo>
                    <a:pt x="112" y="44"/>
                  </a:lnTo>
                  <a:lnTo>
                    <a:pt x="112" y="37"/>
                  </a:lnTo>
                  <a:lnTo>
                    <a:pt x="114" y="37"/>
                  </a:lnTo>
                  <a:lnTo>
                    <a:pt x="115" y="34"/>
                  </a:lnTo>
                  <a:lnTo>
                    <a:pt x="115" y="33"/>
                  </a:lnTo>
                  <a:lnTo>
                    <a:pt x="120" y="32"/>
                  </a:lnTo>
                  <a:lnTo>
                    <a:pt x="124" y="32"/>
                  </a:lnTo>
                  <a:lnTo>
                    <a:pt x="127" y="31"/>
                  </a:lnTo>
                  <a:lnTo>
                    <a:pt x="132" y="32"/>
                  </a:lnTo>
                  <a:lnTo>
                    <a:pt x="134" y="31"/>
                  </a:lnTo>
                  <a:lnTo>
                    <a:pt x="140" y="31"/>
                  </a:lnTo>
                  <a:lnTo>
                    <a:pt x="143" y="28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4" y="22"/>
                  </a:lnTo>
                  <a:lnTo>
                    <a:pt x="145" y="22"/>
                  </a:lnTo>
                  <a:lnTo>
                    <a:pt x="149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1" y="24"/>
                  </a:lnTo>
                  <a:lnTo>
                    <a:pt x="153" y="22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8" y="26"/>
                  </a:lnTo>
                  <a:lnTo>
                    <a:pt x="161" y="28"/>
                  </a:lnTo>
                  <a:lnTo>
                    <a:pt x="162" y="27"/>
                  </a:lnTo>
                  <a:lnTo>
                    <a:pt x="164" y="26"/>
                  </a:lnTo>
                  <a:lnTo>
                    <a:pt x="164" y="25"/>
                  </a:lnTo>
                  <a:lnTo>
                    <a:pt x="167" y="25"/>
                  </a:lnTo>
                  <a:lnTo>
                    <a:pt x="168" y="24"/>
                  </a:lnTo>
                  <a:lnTo>
                    <a:pt x="169" y="24"/>
                  </a:lnTo>
                  <a:lnTo>
                    <a:pt x="169" y="22"/>
                  </a:lnTo>
                  <a:lnTo>
                    <a:pt x="170" y="21"/>
                  </a:lnTo>
                  <a:lnTo>
                    <a:pt x="170" y="20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19"/>
                  </a:lnTo>
                  <a:lnTo>
                    <a:pt x="176" y="20"/>
                  </a:lnTo>
                  <a:lnTo>
                    <a:pt x="180" y="16"/>
                  </a:lnTo>
                  <a:lnTo>
                    <a:pt x="181" y="14"/>
                  </a:lnTo>
                  <a:lnTo>
                    <a:pt x="182" y="9"/>
                  </a:lnTo>
                  <a:lnTo>
                    <a:pt x="182" y="8"/>
                  </a:lnTo>
                  <a:lnTo>
                    <a:pt x="183" y="8"/>
                  </a:lnTo>
                  <a:lnTo>
                    <a:pt x="186" y="6"/>
                  </a:lnTo>
                  <a:lnTo>
                    <a:pt x="186" y="4"/>
                  </a:lnTo>
                  <a:lnTo>
                    <a:pt x="184" y="3"/>
                  </a:lnTo>
                  <a:lnTo>
                    <a:pt x="186" y="2"/>
                  </a:lnTo>
                  <a:lnTo>
                    <a:pt x="189" y="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5" name="Freeform 38"/>
            <p:cNvSpPr>
              <a:spLocks noEditPoints="1"/>
            </p:cNvSpPr>
            <p:nvPr/>
          </p:nvSpPr>
          <p:spPr bwMode="auto">
            <a:xfrm>
              <a:off x="4132677" y="5084751"/>
              <a:ext cx="574675" cy="592136"/>
            </a:xfrm>
            <a:custGeom>
              <a:avLst/>
              <a:gdLst/>
              <a:ahLst/>
              <a:cxnLst>
                <a:cxn ang="0">
                  <a:pos x="191" y="339"/>
                </a:cxn>
                <a:cxn ang="0">
                  <a:pos x="268" y="351"/>
                </a:cxn>
                <a:cxn ang="0">
                  <a:pos x="208" y="357"/>
                </a:cxn>
                <a:cxn ang="0">
                  <a:pos x="318" y="326"/>
                </a:cxn>
                <a:cxn ang="0">
                  <a:pos x="139" y="292"/>
                </a:cxn>
                <a:cxn ang="0">
                  <a:pos x="348" y="313"/>
                </a:cxn>
                <a:cxn ang="0">
                  <a:pos x="329" y="289"/>
                </a:cxn>
                <a:cxn ang="0">
                  <a:pos x="346" y="282"/>
                </a:cxn>
                <a:cxn ang="0">
                  <a:pos x="200" y="274"/>
                </a:cxn>
                <a:cxn ang="0">
                  <a:pos x="211" y="270"/>
                </a:cxn>
                <a:cxn ang="0">
                  <a:pos x="270" y="264"/>
                </a:cxn>
                <a:cxn ang="0">
                  <a:pos x="306" y="255"/>
                </a:cxn>
                <a:cxn ang="0">
                  <a:pos x="232" y="255"/>
                </a:cxn>
                <a:cxn ang="0">
                  <a:pos x="204" y="252"/>
                </a:cxn>
                <a:cxn ang="0">
                  <a:pos x="203" y="238"/>
                </a:cxn>
                <a:cxn ang="0">
                  <a:pos x="162" y="231"/>
                </a:cxn>
                <a:cxn ang="0">
                  <a:pos x="232" y="226"/>
                </a:cxn>
                <a:cxn ang="0">
                  <a:pos x="309" y="219"/>
                </a:cxn>
                <a:cxn ang="0">
                  <a:pos x="50" y="222"/>
                </a:cxn>
                <a:cxn ang="0">
                  <a:pos x="216" y="213"/>
                </a:cxn>
                <a:cxn ang="0">
                  <a:pos x="45" y="185"/>
                </a:cxn>
                <a:cxn ang="0">
                  <a:pos x="38" y="186"/>
                </a:cxn>
                <a:cxn ang="0">
                  <a:pos x="266" y="195"/>
                </a:cxn>
                <a:cxn ang="0">
                  <a:pos x="54" y="172"/>
                </a:cxn>
                <a:cxn ang="0">
                  <a:pos x="141" y="159"/>
                </a:cxn>
                <a:cxn ang="0">
                  <a:pos x="160" y="154"/>
                </a:cxn>
                <a:cxn ang="0">
                  <a:pos x="206" y="208"/>
                </a:cxn>
                <a:cxn ang="0">
                  <a:pos x="161" y="171"/>
                </a:cxn>
                <a:cxn ang="0">
                  <a:pos x="161" y="140"/>
                </a:cxn>
                <a:cxn ang="0">
                  <a:pos x="282" y="133"/>
                </a:cxn>
                <a:cxn ang="0">
                  <a:pos x="280" y="141"/>
                </a:cxn>
                <a:cxn ang="0">
                  <a:pos x="12" y="109"/>
                </a:cxn>
                <a:cxn ang="0">
                  <a:pos x="6" y="108"/>
                </a:cxn>
                <a:cxn ang="0">
                  <a:pos x="229" y="98"/>
                </a:cxn>
                <a:cxn ang="0">
                  <a:pos x="208" y="63"/>
                </a:cxn>
                <a:cxn ang="0">
                  <a:pos x="284" y="41"/>
                </a:cxn>
                <a:cxn ang="0">
                  <a:pos x="225" y="44"/>
                </a:cxn>
                <a:cxn ang="0">
                  <a:pos x="173" y="62"/>
                </a:cxn>
                <a:cxn ang="0">
                  <a:pos x="170" y="79"/>
                </a:cxn>
                <a:cxn ang="0">
                  <a:pos x="156" y="85"/>
                </a:cxn>
                <a:cxn ang="0">
                  <a:pos x="137" y="62"/>
                </a:cxn>
                <a:cxn ang="0">
                  <a:pos x="138" y="120"/>
                </a:cxn>
                <a:cxn ang="0">
                  <a:pos x="136" y="143"/>
                </a:cxn>
                <a:cxn ang="0">
                  <a:pos x="124" y="160"/>
                </a:cxn>
                <a:cxn ang="0">
                  <a:pos x="167" y="182"/>
                </a:cxn>
                <a:cxn ang="0">
                  <a:pos x="180" y="217"/>
                </a:cxn>
                <a:cxn ang="0">
                  <a:pos x="149" y="222"/>
                </a:cxn>
                <a:cxn ang="0">
                  <a:pos x="147" y="240"/>
                </a:cxn>
                <a:cxn ang="0">
                  <a:pos x="143" y="265"/>
                </a:cxn>
                <a:cxn ang="0">
                  <a:pos x="124" y="272"/>
                </a:cxn>
                <a:cxn ang="0">
                  <a:pos x="99" y="258"/>
                </a:cxn>
                <a:cxn ang="0">
                  <a:pos x="67" y="216"/>
                </a:cxn>
                <a:cxn ang="0">
                  <a:pos x="139" y="209"/>
                </a:cxn>
                <a:cxn ang="0">
                  <a:pos x="129" y="189"/>
                </a:cxn>
                <a:cxn ang="0">
                  <a:pos x="89" y="186"/>
                </a:cxn>
                <a:cxn ang="0">
                  <a:pos x="58" y="174"/>
                </a:cxn>
                <a:cxn ang="0">
                  <a:pos x="61" y="149"/>
                </a:cxn>
                <a:cxn ang="0">
                  <a:pos x="25" y="129"/>
                </a:cxn>
                <a:cxn ang="0">
                  <a:pos x="43" y="92"/>
                </a:cxn>
                <a:cxn ang="0">
                  <a:pos x="94" y="40"/>
                </a:cxn>
                <a:cxn ang="0">
                  <a:pos x="155" y="20"/>
                </a:cxn>
                <a:cxn ang="0">
                  <a:pos x="213" y="19"/>
                </a:cxn>
                <a:cxn ang="0">
                  <a:pos x="275" y="12"/>
                </a:cxn>
              </a:cxnLst>
              <a:rect l="0" t="0" r="r" b="b"/>
              <a:pathLst>
                <a:path w="362" h="373">
                  <a:moveTo>
                    <a:pt x="187" y="369"/>
                  </a:moveTo>
                  <a:lnTo>
                    <a:pt x="188" y="369"/>
                  </a:lnTo>
                  <a:lnTo>
                    <a:pt x="189" y="370"/>
                  </a:lnTo>
                  <a:lnTo>
                    <a:pt x="188" y="370"/>
                  </a:lnTo>
                  <a:lnTo>
                    <a:pt x="188" y="372"/>
                  </a:lnTo>
                  <a:lnTo>
                    <a:pt x="189" y="372"/>
                  </a:lnTo>
                  <a:lnTo>
                    <a:pt x="189" y="373"/>
                  </a:lnTo>
                  <a:lnTo>
                    <a:pt x="188" y="373"/>
                  </a:lnTo>
                  <a:lnTo>
                    <a:pt x="186" y="370"/>
                  </a:lnTo>
                  <a:lnTo>
                    <a:pt x="187" y="370"/>
                  </a:lnTo>
                  <a:lnTo>
                    <a:pt x="187" y="369"/>
                  </a:lnTo>
                  <a:close/>
                  <a:moveTo>
                    <a:pt x="280" y="346"/>
                  </a:moveTo>
                  <a:lnTo>
                    <a:pt x="281" y="346"/>
                  </a:lnTo>
                  <a:lnTo>
                    <a:pt x="281" y="348"/>
                  </a:lnTo>
                  <a:lnTo>
                    <a:pt x="280" y="348"/>
                  </a:lnTo>
                  <a:lnTo>
                    <a:pt x="280" y="346"/>
                  </a:lnTo>
                  <a:close/>
                  <a:moveTo>
                    <a:pt x="309" y="341"/>
                  </a:moveTo>
                  <a:lnTo>
                    <a:pt x="310" y="341"/>
                  </a:lnTo>
                  <a:lnTo>
                    <a:pt x="310" y="343"/>
                  </a:lnTo>
                  <a:lnTo>
                    <a:pt x="307" y="343"/>
                  </a:lnTo>
                  <a:lnTo>
                    <a:pt x="307" y="344"/>
                  </a:lnTo>
                  <a:lnTo>
                    <a:pt x="306" y="344"/>
                  </a:lnTo>
                  <a:lnTo>
                    <a:pt x="305" y="345"/>
                  </a:lnTo>
                  <a:lnTo>
                    <a:pt x="304" y="344"/>
                  </a:lnTo>
                  <a:lnTo>
                    <a:pt x="304" y="343"/>
                  </a:lnTo>
                  <a:lnTo>
                    <a:pt x="305" y="342"/>
                  </a:lnTo>
                  <a:lnTo>
                    <a:pt x="307" y="342"/>
                  </a:lnTo>
                  <a:lnTo>
                    <a:pt x="309" y="341"/>
                  </a:lnTo>
                  <a:close/>
                  <a:moveTo>
                    <a:pt x="173" y="327"/>
                  </a:moveTo>
                  <a:lnTo>
                    <a:pt x="174" y="327"/>
                  </a:lnTo>
                  <a:lnTo>
                    <a:pt x="174" y="333"/>
                  </a:lnTo>
                  <a:lnTo>
                    <a:pt x="176" y="336"/>
                  </a:lnTo>
                  <a:lnTo>
                    <a:pt x="186" y="336"/>
                  </a:lnTo>
                  <a:lnTo>
                    <a:pt x="186" y="335"/>
                  </a:lnTo>
                  <a:lnTo>
                    <a:pt x="187" y="335"/>
                  </a:lnTo>
                  <a:lnTo>
                    <a:pt x="187" y="332"/>
                  </a:lnTo>
                  <a:lnTo>
                    <a:pt x="192" y="332"/>
                  </a:lnTo>
                  <a:lnTo>
                    <a:pt x="192" y="337"/>
                  </a:lnTo>
                  <a:lnTo>
                    <a:pt x="187" y="337"/>
                  </a:lnTo>
                  <a:lnTo>
                    <a:pt x="187" y="338"/>
                  </a:lnTo>
                  <a:lnTo>
                    <a:pt x="189" y="338"/>
                  </a:lnTo>
                  <a:lnTo>
                    <a:pt x="191" y="339"/>
                  </a:lnTo>
                  <a:lnTo>
                    <a:pt x="193" y="339"/>
                  </a:lnTo>
                  <a:lnTo>
                    <a:pt x="194" y="338"/>
                  </a:lnTo>
                  <a:lnTo>
                    <a:pt x="194" y="344"/>
                  </a:lnTo>
                  <a:lnTo>
                    <a:pt x="197" y="344"/>
                  </a:lnTo>
                  <a:lnTo>
                    <a:pt x="198" y="345"/>
                  </a:lnTo>
                  <a:lnTo>
                    <a:pt x="201" y="344"/>
                  </a:lnTo>
                  <a:lnTo>
                    <a:pt x="204" y="344"/>
                  </a:lnTo>
                  <a:lnTo>
                    <a:pt x="207" y="343"/>
                  </a:lnTo>
                  <a:lnTo>
                    <a:pt x="208" y="343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4" y="341"/>
                  </a:lnTo>
                  <a:lnTo>
                    <a:pt x="218" y="342"/>
                  </a:lnTo>
                  <a:lnTo>
                    <a:pt x="220" y="342"/>
                  </a:lnTo>
                  <a:lnTo>
                    <a:pt x="222" y="341"/>
                  </a:lnTo>
                  <a:lnTo>
                    <a:pt x="224" y="342"/>
                  </a:lnTo>
                  <a:lnTo>
                    <a:pt x="224" y="341"/>
                  </a:lnTo>
                  <a:lnTo>
                    <a:pt x="226" y="342"/>
                  </a:lnTo>
                  <a:lnTo>
                    <a:pt x="228" y="342"/>
                  </a:lnTo>
                  <a:lnTo>
                    <a:pt x="228" y="344"/>
                  </a:lnTo>
                  <a:lnTo>
                    <a:pt x="229" y="345"/>
                  </a:lnTo>
                  <a:lnTo>
                    <a:pt x="242" y="345"/>
                  </a:lnTo>
                  <a:lnTo>
                    <a:pt x="242" y="346"/>
                  </a:lnTo>
                  <a:lnTo>
                    <a:pt x="243" y="346"/>
                  </a:lnTo>
                  <a:lnTo>
                    <a:pt x="243" y="348"/>
                  </a:lnTo>
                  <a:lnTo>
                    <a:pt x="247" y="348"/>
                  </a:lnTo>
                  <a:lnTo>
                    <a:pt x="253" y="345"/>
                  </a:lnTo>
                  <a:lnTo>
                    <a:pt x="259" y="345"/>
                  </a:lnTo>
                  <a:lnTo>
                    <a:pt x="256" y="348"/>
                  </a:lnTo>
                  <a:lnTo>
                    <a:pt x="256" y="349"/>
                  </a:lnTo>
                  <a:lnTo>
                    <a:pt x="257" y="350"/>
                  </a:lnTo>
                  <a:lnTo>
                    <a:pt x="256" y="350"/>
                  </a:lnTo>
                  <a:lnTo>
                    <a:pt x="256" y="356"/>
                  </a:lnTo>
                  <a:lnTo>
                    <a:pt x="259" y="356"/>
                  </a:lnTo>
                  <a:lnTo>
                    <a:pt x="259" y="357"/>
                  </a:lnTo>
                  <a:lnTo>
                    <a:pt x="260" y="357"/>
                  </a:lnTo>
                  <a:lnTo>
                    <a:pt x="261" y="356"/>
                  </a:lnTo>
                  <a:lnTo>
                    <a:pt x="261" y="355"/>
                  </a:lnTo>
                  <a:lnTo>
                    <a:pt x="263" y="355"/>
                  </a:lnTo>
                  <a:lnTo>
                    <a:pt x="263" y="354"/>
                  </a:lnTo>
                  <a:lnTo>
                    <a:pt x="266" y="354"/>
                  </a:lnTo>
                  <a:lnTo>
                    <a:pt x="268" y="351"/>
                  </a:lnTo>
                  <a:lnTo>
                    <a:pt x="273" y="351"/>
                  </a:lnTo>
                  <a:lnTo>
                    <a:pt x="273" y="352"/>
                  </a:lnTo>
                  <a:lnTo>
                    <a:pt x="275" y="352"/>
                  </a:lnTo>
                  <a:lnTo>
                    <a:pt x="278" y="350"/>
                  </a:lnTo>
                  <a:lnTo>
                    <a:pt x="278" y="349"/>
                  </a:lnTo>
                  <a:lnTo>
                    <a:pt x="279" y="348"/>
                  </a:lnTo>
                  <a:lnTo>
                    <a:pt x="280" y="348"/>
                  </a:lnTo>
                  <a:lnTo>
                    <a:pt x="280" y="349"/>
                  </a:lnTo>
                  <a:lnTo>
                    <a:pt x="279" y="350"/>
                  </a:lnTo>
                  <a:lnTo>
                    <a:pt x="280" y="352"/>
                  </a:lnTo>
                  <a:lnTo>
                    <a:pt x="280" y="354"/>
                  </a:lnTo>
                  <a:lnTo>
                    <a:pt x="281" y="352"/>
                  </a:lnTo>
                  <a:lnTo>
                    <a:pt x="281" y="354"/>
                  </a:lnTo>
                  <a:lnTo>
                    <a:pt x="280" y="355"/>
                  </a:lnTo>
                  <a:lnTo>
                    <a:pt x="280" y="357"/>
                  </a:lnTo>
                  <a:lnTo>
                    <a:pt x="279" y="358"/>
                  </a:lnTo>
                  <a:lnTo>
                    <a:pt x="279" y="360"/>
                  </a:lnTo>
                  <a:lnTo>
                    <a:pt x="276" y="362"/>
                  </a:lnTo>
                  <a:lnTo>
                    <a:pt x="274" y="363"/>
                  </a:lnTo>
                  <a:lnTo>
                    <a:pt x="273" y="363"/>
                  </a:lnTo>
                  <a:lnTo>
                    <a:pt x="272" y="362"/>
                  </a:lnTo>
                  <a:lnTo>
                    <a:pt x="269" y="362"/>
                  </a:lnTo>
                  <a:lnTo>
                    <a:pt x="268" y="361"/>
                  </a:lnTo>
                  <a:lnTo>
                    <a:pt x="265" y="361"/>
                  </a:lnTo>
                  <a:lnTo>
                    <a:pt x="263" y="362"/>
                  </a:lnTo>
                  <a:lnTo>
                    <a:pt x="251" y="362"/>
                  </a:lnTo>
                  <a:lnTo>
                    <a:pt x="248" y="363"/>
                  </a:lnTo>
                  <a:lnTo>
                    <a:pt x="238" y="363"/>
                  </a:lnTo>
                  <a:lnTo>
                    <a:pt x="238" y="364"/>
                  </a:lnTo>
                  <a:lnTo>
                    <a:pt x="237" y="364"/>
                  </a:lnTo>
                  <a:lnTo>
                    <a:pt x="235" y="366"/>
                  </a:lnTo>
                  <a:lnTo>
                    <a:pt x="228" y="366"/>
                  </a:lnTo>
                  <a:lnTo>
                    <a:pt x="226" y="367"/>
                  </a:lnTo>
                  <a:lnTo>
                    <a:pt x="226" y="366"/>
                  </a:lnTo>
                  <a:lnTo>
                    <a:pt x="225" y="366"/>
                  </a:lnTo>
                  <a:lnTo>
                    <a:pt x="214" y="367"/>
                  </a:lnTo>
                  <a:lnTo>
                    <a:pt x="214" y="366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4" y="358"/>
                  </a:lnTo>
                  <a:lnTo>
                    <a:pt x="210" y="358"/>
                  </a:lnTo>
                  <a:lnTo>
                    <a:pt x="208" y="357"/>
                  </a:lnTo>
                  <a:lnTo>
                    <a:pt x="207" y="357"/>
                  </a:lnTo>
                  <a:lnTo>
                    <a:pt x="206" y="356"/>
                  </a:lnTo>
                  <a:lnTo>
                    <a:pt x="205" y="356"/>
                  </a:lnTo>
                  <a:lnTo>
                    <a:pt x="205" y="355"/>
                  </a:lnTo>
                  <a:lnTo>
                    <a:pt x="203" y="355"/>
                  </a:lnTo>
                  <a:lnTo>
                    <a:pt x="200" y="354"/>
                  </a:lnTo>
                  <a:lnTo>
                    <a:pt x="193" y="354"/>
                  </a:lnTo>
                  <a:lnTo>
                    <a:pt x="193" y="352"/>
                  </a:lnTo>
                  <a:lnTo>
                    <a:pt x="187" y="352"/>
                  </a:lnTo>
                  <a:lnTo>
                    <a:pt x="186" y="354"/>
                  </a:lnTo>
                  <a:lnTo>
                    <a:pt x="183" y="351"/>
                  </a:lnTo>
                  <a:lnTo>
                    <a:pt x="178" y="351"/>
                  </a:lnTo>
                  <a:lnTo>
                    <a:pt x="176" y="350"/>
                  </a:lnTo>
                  <a:lnTo>
                    <a:pt x="175" y="350"/>
                  </a:lnTo>
                  <a:lnTo>
                    <a:pt x="174" y="351"/>
                  </a:lnTo>
                  <a:lnTo>
                    <a:pt x="167" y="351"/>
                  </a:lnTo>
                  <a:lnTo>
                    <a:pt x="166" y="350"/>
                  </a:lnTo>
                  <a:lnTo>
                    <a:pt x="166" y="349"/>
                  </a:lnTo>
                  <a:lnTo>
                    <a:pt x="164" y="349"/>
                  </a:lnTo>
                  <a:lnTo>
                    <a:pt x="163" y="348"/>
                  </a:lnTo>
                  <a:lnTo>
                    <a:pt x="163" y="346"/>
                  </a:lnTo>
                  <a:lnTo>
                    <a:pt x="164" y="346"/>
                  </a:lnTo>
                  <a:lnTo>
                    <a:pt x="164" y="343"/>
                  </a:lnTo>
                  <a:lnTo>
                    <a:pt x="166" y="342"/>
                  </a:lnTo>
                  <a:lnTo>
                    <a:pt x="166" y="339"/>
                  </a:lnTo>
                  <a:lnTo>
                    <a:pt x="164" y="339"/>
                  </a:lnTo>
                  <a:lnTo>
                    <a:pt x="166" y="338"/>
                  </a:lnTo>
                  <a:lnTo>
                    <a:pt x="166" y="333"/>
                  </a:lnTo>
                  <a:lnTo>
                    <a:pt x="167" y="332"/>
                  </a:lnTo>
                  <a:lnTo>
                    <a:pt x="167" y="336"/>
                  </a:lnTo>
                  <a:lnTo>
                    <a:pt x="168" y="336"/>
                  </a:lnTo>
                  <a:lnTo>
                    <a:pt x="168" y="337"/>
                  </a:lnTo>
                  <a:lnTo>
                    <a:pt x="172" y="337"/>
                  </a:lnTo>
                  <a:lnTo>
                    <a:pt x="172" y="336"/>
                  </a:lnTo>
                  <a:lnTo>
                    <a:pt x="173" y="335"/>
                  </a:lnTo>
                  <a:lnTo>
                    <a:pt x="172" y="333"/>
                  </a:lnTo>
                  <a:lnTo>
                    <a:pt x="172" y="329"/>
                  </a:lnTo>
                  <a:lnTo>
                    <a:pt x="173" y="327"/>
                  </a:lnTo>
                  <a:close/>
                  <a:moveTo>
                    <a:pt x="318" y="320"/>
                  </a:moveTo>
                  <a:lnTo>
                    <a:pt x="319" y="320"/>
                  </a:lnTo>
                  <a:lnTo>
                    <a:pt x="319" y="326"/>
                  </a:lnTo>
                  <a:lnTo>
                    <a:pt x="318" y="326"/>
                  </a:lnTo>
                  <a:lnTo>
                    <a:pt x="318" y="329"/>
                  </a:lnTo>
                  <a:lnTo>
                    <a:pt x="317" y="329"/>
                  </a:lnTo>
                  <a:lnTo>
                    <a:pt x="317" y="331"/>
                  </a:lnTo>
                  <a:lnTo>
                    <a:pt x="318" y="332"/>
                  </a:lnTo>
                  <a:lnTo>
                    <a:pt x="319" y="335"/>
                  </a:lnTo>
                  <a:lnTo>
                    <a:pt x="319" y="337"/>
                  </a:lnTo>
                  <a:lnTo>
                    <a:pt x="321" y="337"/>
                  </a:lnTo>
                  <a:lnTo>
                    <a:pt x="318" y="339"/>
                  </a:lnTo>
                  <a:lnTo>
                    <a:pt x="317" y="339"/>
                  </a:lnTo>
                  <a:lnTo>
                    <a:pt x="317" y="342"/>
                  </a:lnTo>
                  <a:lnTo>
                    <a:pt x="316" y="342"/>
                  </a:lnTo>
                  <a:lnTo>
                    <a:pt x="316" y="341"/>
                  </a:lnTo>
                  <a:lnTo>
                    <a:pt x="315" y="341"/>
                  </a:lnTo>
                  <a:lnTo>
                    <a:pt x="315" y="333"/>
                  </a:lnTo>
                  <a:lnTo>
                    <a:pt x="313" y="333"/>
                  </a:lnTo>
                  <a:lnTo>
                    <a:pt x="313" y="330"/>
                  </a:lnTo>
                  <a:lnTo>
                    <a:pt x="315" y="330"/>
                  </a:lnTo>
                  <a:lnTo>
                    <a:pt x="316" y="329"/>
                  </a:lnTo>
                  <a:lnTo>
                    <a:pt x="316" y="327"/>
                  </a:lnTo>
                  <a:lnTo>
                    <a:pt x="317" y="326"/>
                  </a:lnTo>
                  <a:lnTo>
                    <a:pt x="317" y="321"/>
                  </a:lnTo>
                  <a:lnTo>
                    <a:pt x="318" y="321"/>
                  </a:lnTo>
                  <a:lnTo>
                    <a:pt x="318" y="320"/>
                  </a:lnTo>
                  <a:close/>
                  <a:moveTo>
                    <a:pt x="152" y="317"/>
                  </a:moveTo>
                  <a:lnTo>
                    <a:pt x="154" y="317"/>
                  </a:lnTo>
                  <a:lnTo>
                    <a:pt x="155" y="318"/>
                  </a:lnTo>
                  <a:lnTo>
                    <a:pt x="155" y="319"/>
                  </a:lnTo>
                  <a:lnTo>
                    <a:pt x="154" y="319"/>
                  </a:lnTo>
                  <a:lnTo>
                    <a:pt x="154" y="318"/>
                  </a:lnTo>
                  <a:lnTo>
                    <a:pt x="152" y="317"/>
                  </a:lnTo>
                  <a:close/>
                  <a:moveTo>
                    <a:pt x="332" y="299"/>
                  </a:moveTo>
                  <a:lnTo>
                    <a:pt x="336" y="299"/>
                  </a:lnTo>
                  <a:lnTo>
                    <a:pt x="336" y="300"/>
                  </a:lnTo>
                  <a:lnTo>
                    <a:pt x="332" y="300"/>
                  </a:lnTo>
                  <a:lnTo>
                    <a:pt x="332" y="299"/>
                  </a:lnTo>
                  <a:close/>
                  <a:moveTo>
                    <a:pt x="257" y="290"/>
                  </a:moveTo>
                  <a:lnTo>
                    <a:pt x="260" y="290"/>
                  </a:lnTo>
                  <a:lnTo>
                    <a:pt x="262" y="293"/>
                  </a:lnTo>
                  <a:lnTo>
                    <a:pt x="257" y="293"/>
                  </a:lnTo>
                  <a:lnTo>
                    <a:pt x="257" y="290"/>
                  </a:lnTo>
                  <a:close/>
                  <a:moveTo>
                    <a:pt x="139" y="290"/>
                  </a:moveTo>
                  <a:lnTo>
                    <a:pt x="139" y="292"/>
                  </a:lnTo>
                  <a:lnTo>
                    <a:pt x="142" y="294"/>
                  </a:lnTo>
                  <a:lnTo>
                    <a:pt x="142" y="295"/>
                  </a:lnTo>
                  <a:lnTo>
                    <a:pt x="144" y="298"/>
                  </a:lnTo>
                  <a:lnTo>
                    <a:pt x="145" y="298"/>
                  </a:lnTo>
                  <a:lnTo>
                    <a:pt x="145" y="299"/>
                  </a:lnTo>
                  <a:lnTo>
                    <a:pt x="144" y="300"/>
                  </a:lnTo>
                  <a:lnTo>
                    <a:pt x="144" y="301"/>
                  </a:lnTo>
                  <a:lnTo>
                    <a:pt x="143" y="303"/>
                  </a:lnTo>
                  <a:lnTo>
                    <a:pt x="141" y="303"/>
                  </a:lnTo>
                  <a:lnTo>
                    <a:pt x="139" y="302"/>
                  </a:lnTo>
                  <a:lnTo>
                    <a:pt x="138" y="302"/>
                  </a:lnTo>
                  <a:lnTo>
                    <a:pt x="138" y="301"/>
                  </a:lnTo>
                  <a:lnTo>
                    <a:pt x="137" y="300"/>
                  </a:lnTo>
                  <a:lnTo>
                    <a:pt x="138" y="298"/>
                  </a:lnTo>
                  <a:lnTo>
                    <a:pt x="138" y="296"/>
                  </a:lnTo>
                  <a:lnTo>
                    <a:pt x="137" y="295"/>
                  </a:lnTo>
                  <a:lnTo>
                    <a:pt x="137" y="294"/>
                  </a:lnTo>
                  <a:lnTo>
                    <a:pt x="138" y="292"/>
                  </a:lnTo>
                  <a:lnTo>
                    <a:pt x="139" y="290"/>
                  </a:lnTo>
                  <a:close/>
                  <a:moveTo>
                    <a:pt x="361" y="288"/>
                  </a:moveTo>
                  <a:lnTo>
                    <a:pt x="362" y="288"/>
                  </a:lnTo>
                  <a:lnTo>
                    <a:pt x="362" y="292"/>
                  </a:lnTo>
                  <a:lnTo>
                    <a:pt x="361" y="293"/>
                  </a:lnTo>
                  <a:lnTo>
                    <a:pt x="361" y="295"/>
                  </a:lnTo>
                  <a:lnTo>
                    <a:pt x="360" y="296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9" y="300"/>
                  </a:lnTo>
                  <a:lnTo>
                    <a:pt x="357" y="301"/>
                  </a:lnTo>
                  <a:lnTo>
                    <a:pt x="356" y="301"/>
                  </a:lnTo>
                  <a:lnTo>
                    <a:pt x="356" y="302"/>
                  </a:lnTo>
                  <a:lnTo>
                    <a:pt x="355" y="305"/>
                  </a:lnTo>
                  <a:lnTo>
                    <a:pt x="355" y="306"/>
                  </a:lnTo>
                  <a:lnTo>
                    <a:pt x="356" y="306"/>
                  </a:lnTo>
                  <a:lnTo>
                    <a:pt x="356" y="307"/>
                  </a:lnTo>
                  <a:lnTo>
                    <a:pt x="355" y="307"/>
                  </a:lnTo>
                  <a:lnTo>
                    <a:pt x="356" y="308"/>
                  </a:lnTo>
                  <a:lnTo>
                    <a:pt x="354" y="307"/>
                  </a:lnTo>
                  <a:lnTo>
                    <a:pt x="353" y="307"/>
                  </a:lnTo>
                  <a:lnTo>
                    <a:pt x="350" y="309"/>
                  </a:lnTo>
                  <a:lnTo>
                    <a:pt x="349" y="309"/>
                  </a:lnTo>
                  <a:lnTo>
                    <a:pt x="348" y="313"/>
                  </a:lnTo>
                  <a:lnTo>
                    <a:pt x="346" y="315"/>
                  </a:lnTo>
                  <a:lnTo>
                    <a:pt x="343" y="317"/>
                  </a:lnTo>
                  <a:lnTo>
                    <a:pt x="341" y="315"/>
                  </a:lnTo>
                  <a:lnTo>
                    <a:pt x="340" y="314"/>
                  </a:lnTo>
                  <a:lnTo>
                    <a:pt x="341" y="313"/>
                  </a:lnTo>
                  <a:lnTo>
                    <a:pt x="342" y="309"/>
                  </a:lnTo>
                  <a:lnTo>
                    <a:pt x="342" y="306"/>
                  </a:lnTo>
                  <a:lnTo>
                    <a:pt x="341" y="306"/>
                  </a:lnTo>
                  <a:lnTo>
                    <a:pt x="340" y="305"/>
                  </a:lnTo>
                  <a:lnTo>
                    <a:pt x="341" y="303"/>
                  </a:lnTo>
                  <a:lnTo>
                    <a:pt x="338" y="303"/>
                  </a:lnTo>
                  <a:lnTo>
                    <a:pt x="341" y="301"/>
                  </a:lnTo>
                  <a:lnTo>
                    <a:pt x="343" y="301"/>
                  </a:lnTo>
                  <a:lnTo>
                    <a:pt x="342" y="300"/>
                  </a:lnTo>
                  <a:lnTo>
                    <a:pt x="343" y="300"/>
                  </a:lnTo>
                  <a:lnTo>
                    <a:pt x="343" y="298"/>
                  </a:lnTo>
                  <a:lnTo>
                    <a:pt x="344" y="298"/>
                  </a:lnTo>
                  <a:lnTo>
                    <a:pt x="344" y="296"/>
                  </a:lnTo>
                  <a:lnTo>
                    <a:pt x="346" y="296"/>
                  </a:lnTo>
                  <a:lnTo>
                    <a:pt x="347" y="294"/>
                  </a:lnTo>
                  <a:lnTo>
                    <a:pt x="348" y="294"/>
                  </a:lnTo>
                  <a:lnTo>
                    <a:pt x="355" y="290"/>
                  </a:lnTo>
                  <a:lnTo>
                    <a:pt x="356" y="289"/>
                  </a:lnTo>
                  <a:lnTo>
                    <a:pt x="360" y="289"/>
                  </a:lnTo>
                  <a:lnTo>
                    <a:pt x="361" y="288"/>
                  </a:lnTo>
                  <a:close/>
                  <a:moveTo>
                    <a:pt x="243" y="287"/>
                  </a:moveTo>
                  <a:lnTo>
                    <a:pt x="247" y="290"/>
                  </a:lnTo>
                  <a:lnTo>
                    <a:pt x="247" y="292"/>
                  </a:lnTo>
                  <a:lnTo>
                    <a:pt x="244" y="294"/>
                  </a:lnTo>
                  <a:lnTo>
                    <a:pt x="242" y="293"/>
                  </a:lnTo>
                  <a:lnTo>
                    <a:pt x="243" y="293"/>
                  </a:lnTo>
                  <a:lnTo>
                    <a:pt x="243" y="292"/>
                  </a:lnTo>
                  <a:lnTo>
                    <a:pt x="244" y="292"/>
                  </a:lnTo>
                  <a:lnTo>
                    <a:pt x="244" y="289"/>
                  </a:lnTo>
                  <a:lnTo>
                    <a:pt x="243" y="289"/>
                  </a:lnTo>
                  <a:lnTo>
                    <a:pt x="243" y="287"/>
                  </a:lnTo>
                  <a:close/>
                  <a:moveTo>
                    <a:pt x="325" y="286"/>
                  </a:moveTo>
                  <a:lnTo>
                    <a:pt x="325" y="287"/>
                  </a:lnTo>
                  <a:lnTo>
                    <a:pt x="326" y="288"/>
                  </a:lnTo>
                  <a:lnTo>
                    <a:pt x="326" y="290"/>
                  </a:lnTo>
                  <a:lnTo>
                    <a:pt x="328" y="290"/>
                  </a:lnTo>
                  <a:lnTo>
                    <a:pt x="329" y="289"/>
                  </a:lnTo>
                  <a:lnTo>
                    <a:pt x="329" y="290"/>
                  </a:lnTo>
                  <a:lnTo>
                    <a:pt x="328" y="292"/>
                  </a:lnTo>
                  <a:lnTo>
                    <a:pt x="326" y="292"/>
                  </a:lnTo>
                  <a:lnTo>
                    <a:pt x="325" y="290"/>
                  </a:lnTo>
                  <a:lnTo>
                    <a:pt x="325" y="289"/>
                  </a:lnTo>
                  <a:lnTo>
                    <a:pt x="323" y="289"/>
                  </a:lnTo>
                  <a:lnTo>
                    <a:pt x="323" y="287"/>
                  </a:lnTo>
                  <a:lnTo>
                    <a:pt x="324" y="287"/>
                  </a:lnTo>
                  <a:lnTo>
                    <a:pt x="325" y="286"/>
                  </a:lnTo>
                  <a:close/>
                  <a:moveTo>
                    <a:pt x="242" y="286"/>
                  </a:moveTo>
                  <a:lnTo>
                    <a:pt x="243" y="287"/>
                  </a:lnTo>
                  <a:lnTo>
                    <a:pt x="242" y="287"/>
                  </a:lnTo>
                  <a:lnTo>
                    <a:pt x="242" y="286"/>
                  </a:lnTo>
                  <a:close/>
                  <a:moveTo>
                    <a:pt x="316" y="280"/>
                  </a:moveTo>
                  <a:lnTo>
                    <a:pt x="318" y="280"/>
                  </a:lnTo>
                  <a:lnTo>
                    <a:pt x="319" y="281"/>
                  </a:lnTo>
                  <a:lnTo>
                    <a:pt x="318" y="282"/>
                  </a:lnTo>
                  <a:lnTo>
                    <a:pt x="316" y="282"/>
                  </a:lnTo>
                  <a:lnTo>
                    <a:pt x="316" y="280"/>
                  </a:lnTo>
                  <a:close/>
                  <a:moveTo>
                    <a:pt x="279" y="280"/>
                  </a:moveTo>
                  <a:lnTo>
                    <a:pt x="280" y="281"/>
                  </a:lnTo>
                  <a:lnTo>
                    <a:pt x="280" y="280"/>
                  </a:lnTo>
                  <a:lnTo>
                    <a:pt x="282" y="282"/>
                  </a:lnTo>
                  <a:lnTo>
                    <a:pt x="282" y="281"/>
                  </a:lnTo>
                  <a:lnTo>
                    <a:pt x="284" y="281"/>
                  </a:lnTo>
                  <a:lnTo>
                    <a:pt x="284" y="282"/>
                  </a:lnTo>
                  <a:lnTo>
                    <a:pt x="282" y="283"/>
                  </a:lnTo>
                  <a:lnTo>
                    <a:pt x="282" y="284"/>
                  </a:lnTo>
                  <a:lnTo>
                    <a:pt x="280" y="284"/>
                  </a:lnTo>
                  <a:lnTo>
                    <a:pt x="280" y="283"/>
                  </a:lnTo>
                  <a:lnTo>
                    <a:pt x="279" y="282"/>
                  </a:lnTo>
                  <a:lnTo>
                    <a:pt x="280" y="282"/>
                  </a:lnTo>
                  <a:lnTo>
                    <a:pt x="279" y="281"/>
                  </a:lnTo>
                  <a:lnTo>
                    <a:pt x="279" y="280"/>
                  </a:lnTo>
                  <a:close/>
                  <a:moveTo>
                    <a:pt x="343" y="278"/>
                  </a:moveTo>
                  <a:lnTo>
                    <a:pt x="344" y="278"/>
                  </a:lnTo>
                  <a:lnTo>
                    <a:pt x="344" y="280"/>
                  </a:lnTo>
                  <a:lnTo>
                    <a:pt x="346" y="280"/>
                  </a:lnTo>
                  <a:lnTo>
                    <a:pt x="347" y="278"/>
                  </a:lnTo>
                  <a:lnTo>
                    <a:pt x="347" y="283"/>
                  </a:lnTo>
                  <a:lnTo>
                    <a:pt x="346" y="283"/>
                  </a:lnTo>
                  <a:lnTo>
                    <a:pt x="346" y="282"/>
                  </a:lnTo>
                  <a:lnTo>
                    <a:pt x="343" y="282"/>
                  </a:lnTo>
                  <a:lnTo>
                    <a:pt x="344" y="281"/>
                  </a:lnTo>
                  <a:lnTo>
                    <a:pt x="342" y="281"/>
                  </a:lnTo>
                  <a:lnTo>
                    <a:pt x="343" y="280"/>
                  </a:lnTo>
                  <a:lnTo>
                    <a:pt x="343" y="278"/>
                  </a:lnTo>
                  <a:close/>
                  <a:moveTo>
                    <a:pt x="285" y="278"/>
                  </a:moveTo>
                  <a:lnTo>
                    <a:pt x="286" y="278"/>
                  </a:lnTo>
                  <a:lnTo>
                    <a:pt x="287" y="280"/>
                  </a:lnTo>
                  <a:lnTo>
                    <a:pt x="287" y="281"/>
                  </a:lnTo>
                  <a:lnTo>
                    <a:pt x="285" y="281"/>
                  </a:lnTo>
                  <a:lnTo>
                    <a:pt x="285" y="278"/>
                  </a:lnTo>
                  <a:close/>
                  <a:moveTo>
                    <a:pt x="346" y="277"/>
                  </a:moveTo>
                  <a:lnTo>
                    <a:pt x="347" y="277"/>
                  </a:lnTo>
                  <a:lnTo>
                    <a:pt x="347" y="278"/>
                  </a:lnTo>
                  <a:lnTo>
                    <a:pt x="344" y="278"/>
                  </a:lnTo>
                  <a:lnTo>
                    <a:pt x="346" y="277"/>
                  </a:lnTo>
                  <a:close/>
                  <a:moveTo>
                    <a:pt x="219" y="276"/>
                  </a:moveTo>
                  <a:lnTo>
                    <a:pt x="220" y="276"/>
                  </a:lnTo>
                  <a:lnTo>
                    <a:pt x="224" y="278"/>
                  </a:lnTo>
                  <a:lnTo>
                    <a:pt x="224" y="280"/>
                  </a:lnTo>
                  <a:lnTo>
                    <a:pt x="223" y="280"/>
                  </a:lnTo>
                  <a:lnTo>
                    <a:pt x="222" y="278"/>
                  </a:lnTo>
                  <a:lnTo>
                    <a:pt x="220" y="278"/>
                  </a:lnTo>
                  <a:lnTo>
                    <a:pt x="219" y="277"/>
                  </a:lnTo>
                  <a:lnTo>
                    <a:pt x="219" y="276"/>
                  </a:lnTo>
                  <a:close/>
                  <a:moveTo>
                    <a:pt x="231" y="274"/>
                  </a:moveTo>
                  <a:lnTo>
                    <a:pt x="234" y="274"/>
                  </a:lnTo>
                  <a:lnTo>
                    <a:pt x="234" y="275"/>
                  </a:lnTo>
                  <a:lnTo>
                    <a:pt x="230" y="278"/>
                  </a:lnTo>
                  <a:lnTo>
                    <a:pt x="229" y="278"/>
                  </a:lnTo>
                  <a:lnTo>
                    <a:pt x="230" y="275"/>
                  </a:lnTo>
                  <a:lnTo>
                    <a:pt x="231" y="275"/>
                  </a:lnTo>
                  <a:lnTo>
                    <a:pt x="231" y="274"/>
                  </a:lnTo>
                  <a:close/>
                  <a:moveTo>
                    <a:pt x="89" y="272"/>
                  </a:moveTo>
                  <a:lnTo>
                    <a:pt x="90" y="272"/>
                  </a:lnTo>
                  <a:lnTo>
                    <a:pt x="89" y="274"/>
                  </a:lnTo>
                  <a:lnTo>
                    <a:pt x="88" y="274"/>
                  </a:lnTo>
                  <a:lnTo>
                    <a:pt x="89" y="272"/>
                  </a:lnTo>
                  <a:close/>
                  <a:moveTo>
                    <a:pt x="199" y="271"/>
                  </a:moveTo>
                  <a:lnTo>
                    <a:pt x="199" y="272"/>
                  </a:lnTo>
                  <a:lnTo>
                    <a:pt x="200" y="272"/>
                  </a:lnTo>
                  <a:lnTo>
                    <a:pt x="200" y="274"/>
                  </a:lnTo>
                  <a:lnTo>
                    <a:pt x="201" y="275"/>
                  </a:lnTo>
                  <a:lnTo>
                    <a:pt x="204" y="275"/>
                  </a:lnTo>
                  <a:lnTo>
                    <a:pt x="204" y="274"/>
                  </a:lnTo>
                  <a:lnTo>
                    <a:pt x="203" y="274"/>
                  </a:lnTo>
                  <a:lnTo>
                    <a:pt x="201" y="272"/>
                  </a:lnTo>
                  <a:lnTo>
                    <a:pt x="201" y="271"/>
                  </a:lnTo>
                  <a:lnTo>
                    <a:pt x="203" y="271"/>
                  </a:lnTo>
                  <a:lnTo>
                    <a:pt x="204" y="272"/>
                  </a:lnTo>
                  <a:lnTo>
                    <a:pt x="205" y="271"/>
                  </a:lnTo>
                  <a:lnTo>
                    <a:pt x="206" y="271"/>
                  </a:lnTo>
                  <a:lnTo>
                    <a:pt x="206" y="276"/>
                  </a:lnTo>
                  <a:lnTo>
                    <a:pt x="199" y="276"/>
                  </a:lnTo>
                  <a:lnTo>
                    <a:pt x="198" y="277"/>
                  </a:lnTo>
                  <a:lnTo>
                    <a:pt x="197" y="276"/>
                  </a:lnTo>
                  <a:lnTo>
                    <a:pt x="198" y="275"/>
                  </a:lnTo>
                  <a:lnTo>
                    <a:pt x="198" y="272"/>
                  </a:lnTo>
                  <a:lnTo>
                    <a:pt x="199" y="271"/>
                  </a:lnTo>
                  <a:close/>
                  <a:moveTo>
                    <a:pt x="309" y="270"/>
                  </a:moveTo>
                  <a:lnTo>
                    <a:pt x="310" y="271"/>
                  </a:lnTo>
                  <a:lnTo>
                    <a:pt x="309" y="272"/>
                  </a:lnTo>
                  <a:lnTo>
                    <a:pt x="310" y="274"/>
                  </a:lnTo>
                  <a:lnTo>
                    <a:pt x="309" y="274"/>
                  </a:lnTo>
                  <a:lnTo>
                    <a:pt x="309" y="276"/>
                  </a:lnTo>
                  <a:lnTo>
                    <a:pt x="306" y="274"/>
                  </a:lnTo>
                  <a:lnTo>
                    <a:pt x="306" y="272"/>
                  </a:lnTo>
                  <a:lnTo>
                    <a:pt x="309" y="270"/>
                  </a:lnTo>
                  <a:close/>
                  <a:moveTo>
                    <a:pt x="238" y="270"/>
                  </a:moveTo>
                  <a:lnTo>
                    <a:pt x="239" y="270"/>
                  </a:lnTo>
                  <a:lnTo>
                    <a:pt x="239" y="271"/>
                  </a:lnTo>
                  <a:lnTo>
                    <a:pt x="241" y="272"/>
                  </a:lnTo>
                  <a:lnTo>
                    <a:pt x="242" y="272"/>
                  </a:lnTo>
                  <a:lnTo>
                    <a:pt x="243" y="274"/>
                  </a:lnTo>
                  <a:lnTo>
                    <a:pt x="242" y="274"/>
                  </a:lnTo>
                  <a:lnTo>
                    <a:pt x="242" y="277"/>
                  </a:lnTo>
                  <a:lnTo>
                    <a:pt x="239" y="276"/>
                  </a:lnTo>
                  <a:lnTo>
                    <a:pt x="237" y="274"/>
                  </a:lnTo>
                  <a:lnTo>
                    <a:pt x="236" y="274"/>
                  </a:lnTo>
                  <a:lnTo>
                    <a:pt x="237" y="272"/>
                  </a:lnTo>
                  <a:lnTo>
                    <a:pt x="237" y="271"/>
                  </a:lnTo>
                  <a:lnTo>
                    <a:pt x="238" y="270"/>
                  </a:lnTo>
                  <a:close/>
                  <a:moveTo>
                    <a:pt x="210" y="270"/>
                  </a:moveTo>
                  <a:lnTo>
                    <a:pt x="211" y="270"/>
                  </a:lnTo>
                  <a:lnTo>
                    <a:pt x="212" y="271"/>
                  </a:lnTo>
                  <a:lnTo>
                    <a:pt x="211" y="272"/>
                  </a:lnTo>
                  <a:lnTo>
                    <a:pt x="210" y="271"/>
                  </a:lnTo>
                  <a:lnTo>
                    <a:pt x="210" y="270"/>
                  </a:lnTo>
                  <a:close/>
                  <a:moveTo>
                    <a:pt x="87" y="270"/>
                  </a:moveTo>
                  <a:lnTo>
                    <a:pt x="87" y="272"/>
                  </a:lnTo>
                  <a:lnTo>
                    <a:pt x="86" y="272"/>
                  </a:lnTo>
                  <a:lnTo>
                    <a:pt x="87" y="270"/>
                  </a:lnTo>
                  <a:close/>
                  <a:moveTo>
                    <a:pt x="207" y="266"/>
                  </a:moveTo>
                  <a:lnTo>
                    <a:pt x="207" y="268"/>
                  </a:lnTo>
                  <a:lnTo>
                    <a:pt x="208" y="268"/>
                  </a:lnTo>
                  <a:lnTo>
                    <a:pt x="207" y="270"/>
                  </a:lnTo>
                  <a:lnTo>
                    <a:pt x="206" y="270"/>
                  </a:lnTo>
                  <a:lnTo>
                    <a:pt x="206" y="269"/>
                  </a:lnTo>
                  <a:lnTo>
                    <a:pt x="205" y="269"/>
                  </a:lnTo>
                  <a:lnTo>
                    <a:pt x="207" y="266"/>
                  </a:lnTo>
                  <a:close/>
                  <a:moveTo>
                    <a:pt x="245" y="265"/>
                  </a:moveTo>
                  <a:lnTo>
                    <a:pt x="245" y="268"/>
                  </a:lnTo>
                  <a:lnTo>
                    <a:pt x="243" y="268"/>
                  </a:lnTo>
                  <a:lnTo>
                    <a:pt x="245" y="265"/>
                  </a:lnTo>
                  <a:close/>
                  <a:moveTo>
                    <a:pt x="317" y="264"/>
                  </a:moveTo>
                  <a:lnTo>
                    <a:pt x="323" y="264"/>
                  </a:lnTo>
                  <a:lnTo>
                    <a:pt x="325" y="266"/>
                  </a:lnTo>
                  <a:lnTo>
                    <a:pt x="324" y="266"/>
                  </a:lnTo>
                  <a:lnTo>
                    <a:pt x="319" y="268"/>
                  </a:lnTo>
                  <a:lnTo>
                    <a:pt x="316" y="271"/>
                  </a:lnTo>
                  <a:lnTo>
                    <a:pt x="310" y="271"/>
                  </a:lnTo>
                  <a:lnTo>
                    <a:pt x="310" y="270"/>
                  </a:lnTo>
                  <a:lnTo>
                    <a:pt x="311" y="270"/>
                  </a:lnTo>
                  <a:lnTo>
                    <a:pt x="311" y="269"/>
                  </a:lnTo>
                  <a:lnTo>
                    <a:pt x="312" y="268"/>
                  </a:lnTo>
                  <a:lnTo>
                    <a:pt x="317" y="264"/>
                  </a:lnTo>
                  <a:close/>
                  <a:moveTo>
                    <a:pt x="253" y="263"/>
                  </a:moveTo>
                  <a:lnTo>
                    <a:pt x="254" y="264"/>
                  </a:lnTo>
                  <a:lnTo>
                    <a:pt x="255" y="264"/>
                  </a:lnTo>
                  <a:lnTo>
                    <a:pt x="254" y="265"/>
                  </a:lnTo>
                  <a:lnTo>
                    <a:pt x="251" y="265"/>
                  </a:lnTo>
                  <a:lnTo>
                    <a:pt x="251" y="264"/>
                  </a:lnTo>
                  <a:lnTo>
                    <a:pt x="253" y="264"/>
                  </a:lnTo>
                  <a:lnTo>
                    <a:pt x="253" y="263"/>
                  </a:lnTo>
                  <a:close/>
                  <a:moveTo>
                    <a:pt x="268" y="262"/>
                  </a:moveTo>
                  <a:lnTo>
                    <a:pt x="270" y="264"/>
                  </a:lnTo>
                  <a:lnTo>
                    <a:pt x="268" y="264"/>
                  </a:lnTo>
                  <a:lnTo>
                    <a:pt x="268" y="265"/>
                  </a:lnTo>
                  <a:lnTo>
                    <a:pt x="266" y="266"/>
                  </a:lnTo>
                  <a:lnTo>
                    <a:pt x="263" y="269"/>
                  </a:lnTo>
                  <a:lnTo>
                    <a:pt x="263" y="270"/>
                  </a:lnTo>
                  <a:lnTo>
                    <a:pt x="260" y="271"/>
                  </a:lnTo>
                  <a:lnTo>
                    <a:pt x="257" y="271"/>
                  </a:lnTo>
                  <a:lnTo>
                    <a:pt x="257" y="269"/>
                  </a:lnTo>
                  <a:lnTo>
                    <a:pt x="262" y="269"/>
                  </a:lnTo>
                  <a:lnTo>
                    <a:pt x="262" y="268"/>
                  </a:lnTo>
                  <a:lnTo>
                    <a:pt x="261" y="268"/>
                  </a:lnTo>
                  <a:lnTo>
                    <a:pt x="261" y="266"/>
                  </a:lnTo>
                  <a:lnTo>
                    <a:pt x="262" y="266"/>
                  </a:lnTo>
                  <a:lnTo>
                    <a:pt x="267" y="264"/>
                  </a:lnTo>
                  <a:lnTo>
                    <a:pt x="266" y="264"/>
                  </a:lnTo>
                  <a:lnTo>
                    <a:pt x="266" y="263"/>
                  </a:lnTo>
                  <a:lnTo>
                    <a:pt x="267" y="263"/>
                  </a:lnTo>
                  <a:lnTo>
                    <a:pt x="268" y="262"/>
                  </a:lnTo>
                  <a:close/>
                  <a:moveTo>
                    <a:pt x="228" y="257"/>
                  </a:moveTo>
                  <a:lnTo>
                    <a:pt x="230" y="257"/>
                  </a:lnTo>
                  <a:lnTo>
                    <a:pt x="229" y="259"/>
                  </a:lnTo>
                  <a:lnTo>
                    <a:pt x="229" y="262"/>
                  </a:lnTo>
                  <a:lnTo>
                    <a:pt x="228" y="260"/>
                  </a:lnTo>
                  <a:lnTo>
                    <a:pt x="228" y="259"/>
                  </a:lnTo>
                  <a:lnTo>
                    <a:pt x="226" y="258"/>
                  </a:lnTo>
                  <a:lnTo>
                    <a:pt x="228" y="258"/>
                  </a:lnTo>
                  <a:lnTo>
                    <a:pt x="228" y="257"/>
                  </a:lnTo>
                  <a:close/>
                  <a:moveTo>
                    <a:pt x="211" y="256"/>
                  </a:moveTo>
                  <a:lnTo>
                    <a:pt x="212" y="257"/>
                  </a:lnTo>
                  <a:lnTo>
                    <a:pt x="213" y="257"/>
                  </a:lnTo>
                  <a:lnTo>
                    <a:pt x="213" y="258"/>
                  </a:lnTo>
                  <a:lnTo>
                    <a:pt x="216" y="259"/>
                  </a:lnTo>
                  <a:lnTo>
                    <a:pt x="216" y="262"/>
                  </a:lnTo>
                  <a:lnTo>
                    <a:pt x="214" y="262"/>
                  </a:lnTo>
                  <a:lnTo>
                    <a:pt x="213" y="264"/>
                  </a:lnTo>
                  <a:lnTo>
                    <a:pt x="213" y="263"/>
                  </a:lnTo>
                  <a:lnTo>
                    <a:pt x="212" y="262"/>
                  </a:lnTo>
                  <a:lnTo>
                    <a:pt x="212" y="258"/>
                  </a:lnTo>
                  <a:lnTo>
                    <a:pt x="211" y="258"/>
                  </a:lnTo>
                  <a:lnTo>
                    <a:pt x="211" y="256"/>
                  </a:lnTo>
                  <a:close/>
                  <a:moveTo>
                    <a:pt x="305" y="255"/>
                  </a:moveTo>
                  <a:lnTo>
                    <a:pt x="306" y="255"/>
                  </a:lnTo>
                  <a:lnTo>
                    <a:pt x="310" y="256"/>
                  </a:lnTo>
                  <a:lnTo>
                    <a:pt x="310" y="259"/>
                  </a:lnTo>
                  <a:lnTo>
                    <a:pt x="311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1" y="260"/>
                  </a:lnTo>
                  <a:lnTo>
                    <a:pt x="311" y="262"/>
                  </a:lnTo>
                  <a:lnTo>
                    <a:pt x="310" y="262"/>
                  </a:lnTo>
                  <a:lnTo>
                    <a:pt x="310" y="263"/>
                  </a:lnTo>
                  <a:lnTo>
                    <a:pt x="307" y="263"/>
                  </a:lnTo>
                  <a:lnTo>
                    <a:pt x="307" y="262"/>
                  </a:lnTo>
                  <a:lnTo>
                    <a:pt x="306" y="262"/>
                  </a:lnTo>
                  <a:lnTo>
                    <a:pt x="306" y="260"/>
                  </a:lnTo>
                  <a:lnTo>
                    <a:pt x="307" y="260"/>
                  </a:lnTo>
                  <a:lnTo>
                    <a:pt x="307" y="258"/>
                  </a:lnTo>
                  <a:lnTo>
                    <a:pt x="309" y="258"/>
                  </a:lnTo>
                  <a:lnTo>
                    <a:pt x="309" y="257"/>
                  </a:lnTo>
                  <a:lnTo>
                    <a:pt x="306" y="257"/>
                  </a:lnTo>
                  <a:lnTo>
                    <a:pt x="306" y="256"/>
                  </a:lnTo>
                  <a:lnTo>
                    <a:pt x="305" y="255"/>
                  </a:lnTo>
                  <a:close/>
                  <a:moveTo>
                    <a:pt x="259" y="252"/>
                  </a:moveTo>
                  <a:lnTo>
                    <a:pt x="261" y="252"/>
                  </a:lnTo>
                  <a:lnTo>
                    <a:pt x="261" y="253"/>
                  </a:lnTo>
                  <a:lnTo>
                    <a:pt x="260" y="253"/>
                  </a:lnTo>
                  <a:lnTo>
                    <a:pt x="259" y="252"/>
                  </a:lnTo>
                  <a:close/>
                  <a:moveTo>
                    <a:pt x="237" y="251"/>
                  </a:moveTo>
                  <a:lnTo>
                    <a:pt x="238" y="251"/>
                  </a:lnTo>
                  <a:lnTo>
                    <a:pt x="238" y="252"/>
                  </a:lnTo>
                  <a:lnTo>
                    <a:pt x="237" y="252"/>
                  </a:lnTo>
                  <a:lnTo>
                    <a:pt x="237" y="251"/>
                  </a:lnTo>
                  <a:close/>
                  <a:moveTo>
                    <a:pt x="235" y="251"/>
                  </a:moveTo>
                  <a:lnTo>
                    <a:pt x="236" y="251"/>
                  </a:lnTo>
                  <a:lnTo>
                    <a:pt x="235" y="252"/>
                  </a:lnTo>
                  <a:lnTo>
                    <a:pt x="237" y="252"/>
                  </a:lnTo>
                  <a:lnTo>
                    <a:pt x="237" y="257"/>
                  </a:lnTo>
                  <a:lnTo>
                    <a:pt x="235" y="259"/>
                  </a:lnTo>
                  <a:lnTo>
                    <a:pt x="232" y="259"/>
                  </a:lnTo>
                  <a:lnTo>
                    <a:pt x="231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1" y="255"/>
                  </a:lnTo>
                  <a:lnTo>
                    <a:pt x="232" y="255"/>
                  </a:lnTo>
                  <a:lnTo>
                    <a:pt x="232" y="253"/>
                  </a:lnTo>
                  <a:lnTo>
                    <a:pt x="235" y="251"/>
                  </a:lnTo>
                  <a:close/>
                  <a:moveTo>
                    <a:pt x="301" y="249"/>
                  </a:moveTo>
                  <a:lnTo>
                    <a:pt x="304" y="249"/>
                  </a:lnTo>
                  <a:lnTo>
                    <a:pt x="304" y="251"/>
                  </a:lnTo>
                  <a:lnTo>
                    <a:pt x="305" y="251"/>
                  </a:lnTo>
                  <a:lnTo>
                    <a:pt x="305" y="253"/>
                  </a:lnTo>
                  <a:lnTo>
                    <a:pt x="303" y="253"/>
                  </a:lnTo>
                  <a:lnTo>
                    <a:pt x="304" y="252"/>
                  </a:lnTo>
                  <a:lnTo>
                    <a:pt x="303" y="252"/>
                  </a:lnTo>
                  <a:lnTo>
                    <a:pt x="303" y="251"/>
                  </a:lnTo>
                  <a:lnTo>
                    <a:pt x="301" y="251"/>
                  </a:lnTo>
                  <a:lnTo>
                    <a:pt x="301" y="250"/>
                  </a:lnTo>
                  <a:lnTo>
                    <a:pt x="300" y="250"/>
                  </a:lnTo>
                  <a:lnTo>
                    <a:pt x="301" y="249"/>
                  </a:lnTo>
                  <a:close/>
                  <a:moveTo>
                    <a:pt x="247" y="249"/>
                  </a:moveTo>
                  <a:lnTo>
                    <a:pt x="249" y="249"/>
                  </a:lnTo>
                  <a:lnTo>
                    <a:pt x="250" y="250"/>
                  </a:lnTo>
                  <a:lnTo>
                    <a:pt x="250" y="251"/>
                  </a:lnTo>
                  <a:lnTo>
                    <a:pt x="251" y="253"/>
                  </a:lnTo>
                  <a:lnTo>
                    <a:pt x="250" y="255"/>
                  </a:lnTo>
                  <a:lnTo>
                    <a:pt x="250" y="258"/>
                  </a:lnTo>
                  <a:lnTo>
                    <a:pt x="249" y="260"/>
                  </a:lnTo>
                  <a:lnTo>
                    <a:pt x="248" y="260"/>
                  </a:lnTo>
                  <a:lnTo>
                    <a:pt x="247" y="263"/>
                  </a:lnTo>
                  <a:lnTo>
                    <a:pt x="244" y="263"/>
                  </a:lnTo>
                  <a:lnTo>
                    <a:pt x="244" y="260"/>
                  </a:lnTo>
                  <a:lnTo>
                    <a:pt x="243" y="260"/>
                  </a:lnTo>
                  <a:lnTo>
                    <a:pt x="242" y="259"/>
                  </a:lnTo>
                  <a:lnTo>
                    <a:pt x="242" y="257"/>
                  </a:lnTo>
                  <a:lnTo>
                    <a:pt x="241" y="256"/>
                  </a:lnTo>
                  <a:lnTo>
                    <a:pt x="241" y="255"/>
                  </a:lnTo>
                  <a:lnTo>
                    <a:pt x="242" y="255"/>
                  </a:lnTo>
                  <a:lnTo>
                    <a:pt x="243" y="252"/>
                  </a:lnTo>
                  <a:lnTo>
                    <a:pt x="247" y="249"/>
                  </a:lnTo>
                  <a:close/>
                  <a:moveTo>
                    <a:pt x="204" y="247"/>
                  </a:moveTo>
                  <a:lnTo>
                    <a:pt x="205" y="249"/>
                  </a:lnTo>
                  <a:lnTo>
                    <a:pt x="206" y="249"/>
                  </a:lnTo>
                  <a:lnTo>
                    <a:pt x="206" y="251"/>
                  </a:lnTo>
                  <a:lnTo>
                    <a:pt x="205" y="251"/>
                  </a:lnTo>
                  <a:lnTo>
                    <a:pt x="205" y="253"/>
                  </a:lnTo>
                  <a:lnTo>
                    <a:pt x="204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1" y="249"/>
                  </a:lnTo>
                  <a:lnTo>
                    <a:pt x="204" y="249"/>
                  </a:lnTo>
                  <a:lnTo>
                    <a:pt x="204" y="247"/>
                  </a:lnTo>
                  <a:close/>
                  <a:moveTo>
                    <a:pt x="145" y="244"/>
                  </a:moveTo>
                  <a:lnTo>
                    <a:pt x="148" y="244"/>
                  </a:lnTo>
                  <a:lnTo>
                    <a:pt x="148" y="246"/>
                  </a:lnTo>
                  <a:lnTo>
                    <a:pt x="147" y="246"/>
                  </a:lnTo>
                  <a:lnTo>
                    <a:pt x="147" y="245"/>
                  </a:lnTo>
                  <a:lnTo>
                    <a:pt x="145" y="244"/>
                  </a:lnTo>
                  <a:close/>
                  <a:moveTo>
                    <a:pt x="291" y="241"/>
                  </a:moveTo>
                  <a:lnTo>
                    <a:pt x="292" y="243"/>
                  </a:lnTo>
                  <a:lnTo>
                    <a:pt x="292" y="245"/>
                  </a:lnTo>
                  <a:lnTo>
                    <a:pt x="291" y="244"/>
                  </a:lnTo>
                  <a:lnTo>
                    <a:pt x="291" y="241"/>
                  </a:lnTo>
                  <a:close/>
                  <a:moveTo>
                    <a:pt x="291" y="239"/>
                  </a:moveTo>
                  <a:lnTo>
                    <a:pt x="293" y="239"/>
                  </a:lnTo>
                  <a:lnTo>
                    <a:pt x="293" y="240"/>
                  </a:lnTo>
                  <a:lnTo>
                    <a:pt x="292" y="240"/>
                  </a:lnTo>
                  <a:lnTo>
                    <a:pt x="292" y="241"/>
                  </a:lnTo>
                  <a:lnTo>
                    <a:pt x="291" y="241"/>
                  </a:lnTo>
                  <a:lnTo>
                    <a:pt x="291" y="239"/>
                  </a:lnTo>
                  <a:close/>
                  <a:moveTo>
                    <a:pt x="163" y="239"/>
                  </a:moveTo>
                  <a:lnTo>
                    <a:pt x="166" y="239"/>
                  </a:lnTo>
                  <a:lnTo>
                    <a:pt x="166" y="240"/>
                  </a:lnTo>
                  <a:lnTo>
                    <a:pt x="163" y="240"/>
                  </a:lnTo>
                  <a:lnTo>
                    <a:pt x="163" y="241"/>
                  </a:lnTo>
                  <a:lnTo>
                    <a:pt x="162" y="241"/>
                  </a:lnTo>
                  <a:lnTo>
                    <a:pt x="161" y="243"/>
                  </a:lnTo>
                  <a:lnTo>
                    <a:pt x="157" y="243"/>
                  </a:lnTo>
                  <a:lnTo>
                    <a:pt x="161" y="240"/>
                  </a:lnTo>
                  <a:lnTo>
                    <a:pt x="162" y="240"/>
                  </a:lnTo>
                  <a:lnTo>
                    <a:pt x="163" y="239"/>
                  </a:lnTo>
                  <a:close/>
                  <a:moveTo>
                    <a:pt x="201" y="233"/>
                  </a:moveTo>
                  <a:lnTo>
                    <a:pt x="203" y="233"/>
                  </a:lnTo>
                  <a:lnTo>
                    <a:pt x="203" y="234"/>
                  </a:lnTo>
                  <a:lnTo>
                    <a:pt x="201" y="235"/>
                  </a:lnTo>
                  <a:lnTo>
                    <a:pt x="204" y="237"/>
                  </a:lnTo>
                  <a:lnTo>
                    <a:pt x="204" y="238"/>
                  </a:lnTo>
                  <a:lnTo>
                    <a:pt x="203" y="238"/>
                  </a:lnTo>
                  <a:lnTo>
                    <a:pt x="203" y="240"/>
                  </a:lnTo>
                  <a:lnTo>
                    <a:pt x="200" y="243"/>
                  </a:lnTo>
                  <a:lnTo>
                    <a:pt x="199" y="243"/>
                  </a:lnTo>
                  <a:lnTo>
                    <a:pt x="199" y="240"/>
                  </a:lnTo>
                  <a:lnTo>
                    <a:pt x="200" y="240"/>
                  </a:lnTo>
                  <a:lnTo>
                    <a:pt x="200" y="237"/>
                  </a:lnTo>
                  <a:lnTo>
                    <a:pt x="199" y="237"/>
                  </a:lnTo>
                  <a:lnTo>
                    <a:pt x="199" y="235"/>
                  </a:lnTo>
                  <a:lnTo>
                    <a:pt x="200" y="234"/>
                  </a:lnTo>
                  <a:lnTo>
                    <a:pt x="201" y="234"/>
                  </a:lnTo>
                  <a:lnTo>
                    <a:pt x="201" y="233"/>
                  </a:lnTo>
                  <a:close/>
                  <a:moveTo>
                    <a:pt x="239" y="232"/>
                  </a:moveTo>
                  <a:lnTo>
                    <a:pt x="241" y="232"/>
                  </a:lnTo>
                  <a:lnTo>
                    <a:pt x="242" y="234"/>
                  </a:lnTo>
                  <a:lnTo>
                    <a:pt x="242" y="233"/>
                  </a:lnTo>
                  <a:lnTo>
                    <a:pt x="244" y="233"/>
                  </a:lnTo>
                  <a:lnTo>
                    <a:pt x="244" y="234"/>
                  </a:lnTo>
                  <a:lnTo>
                    <a:pt x="245" y="234"/>
                  </a:lnTo>
                  <a:lnTo>
                    <a:pt x="245" y="235"/>
                  </a:lnTo>
                  <a:lnTo>
                    <a:pt x="243" y="235"/>
                  </a:lnTo>
                  <a:lnTo>
                    <a:pt x="243" y="237"/>
                  </a:lnTo>
                  <a:lnTo>
                    <a:pt x="238" y="237"/>
                  </a:lnTo>
                  <a:lnTo>
                    <a:pt x="238" y="235"/>
                  </a:lnTo>
                  <a:lnTo>
                    <a:pt x="239" y="235"/>
                  </a:lnTo>
                  <a:lnTo>
                    <a:pt x="239" y="234"/>
                  </a:lnTo>
                  <a:lnTo>
                    <a:pt x="238" y="234"/>
                  </a:lnTo>
                  <a:lnTo>
                    <a:pt x="239" y="233"/>
                  </a:lnTo>
                  <a:lnTo>
                    <a:pt x="239" y="232"/>
                  </a:lnTo>
                  <a:close/>
                  <a:moveTo>
                    <a:pt x="222" y="232"/>
                  </a:moveTo>
                  <a:lnTo>
                    <a:pt x="223" y="232"/>
                  </a:lnTo>
                  <a:lnTo>
                    <a:pt x="224" y="233"/>
                  </a:lnTo>
                  <a:lnTo>
                    <a:pt x="224" y="238"/>
                  </a:lnTo>
                  <a:lnTo>
                    <a:pt x="222" y="239"/>
                  </a:lnTo>
                  <a:lnTo>
                    <a:pt x="220" y="240"/>
                  </a:lnTo>
                  <a:lnTo>
                    <a:pt x="220" y="239"/>
                  </a:lnTo>
                  <a:lnTo>
                    <a:pt x="222" y="238"/>
                  </a:lnTo>
                  <a:lnTo>
                    <a:pt x="220" y="238"/>
                  </a:lnTo>
                  <a:lnTo>
                    <a:pt x="220" y="235"/>
                  </a:lnTo>
                  <a:lnTo>
                    <a:pt x="222" y="235"/>
                  </a:lnTo>
                  <a:lnTo>
                    <a:pt x="222" y="232"/>
                  </a:lnTo>
                  <a:close/>
                  <a:moveTo>
                    <a:pt x="162" y="229"/>
                  </a:moveTo>
                  <a:lnTo>
                    <a:pt x="162" y="231"/>
                  </a:lnTo>
                  <a:lnTo>
                    <a:pt x="163" y="231"/>
                  </a:lnTo>
                  <a:lnTo>
                    <a:pt x="163" y="232"/>
                  </a:lnTo>
                  <a:lnTo>
                    <a:pt x="161" y="232"/>
                  </a:lnTo>
                  <a:lnTo>
                    <a:pt x="160" y="231"/>
                  </a:lnTo>
                  <a:lnTo>
                    <a:pt x="161" y="231"/>
                  </a:lnTo>
                  <a:lnTo>
                    <a:pt x="162" y="229"/>
                  </a:lnTo>
                  <a:close/>
                  <a:moveTo>
                    <a:pt x="213" y="226"/>
                  </a:moveTo>
                  <a:lnTo>
                    <a:pt x="214" y="226"/>
                  </a:lnTo>
                  <a:lnTo>
                    <a:pt x="214" y="227"/>
                  </a:lnTo>
                  <a:lnTo>
                    <a:pt x="212" y="227"/>
                  </a:lnTo>
                  <a:lnTo>
                    <a:pt x="213" y="226"/>
                  </a:lnTo>
                  <a:close/>
                  <a:moveTo>
                    <a:pt x="281" y="222"/>
                  </a:moveTo>
                  <a:lnTo>
                    <a:pt x="284" y="222"/>
                  </a:lnTo>
                  <a:lnTo>
                    <a:pt x="276" y="229"/>
                  </a:lnTo>
                  <a:lnTo>
                    <a:pt x="273" y="229"/>
                  </a:lnTo>
                  <a:lnTo>
                    <a:pt x="272" y="231"/>
                  </a:lnTo>
                  <a:lnTo>
                    <a:pt x="270" y="231"/>
                  </a:lnTo>
                  <a:lnTo>
                    <a:pt x="270" y="232"/>
                  </a:lnTo>
                  <a:lnTo>
                    <a:pt x="269" y="232"/>
                  </a:lnTo>
                  <a:lnTo>
                    <a:pt x="269" y="231"/>
                  </a:lnTo>
                  <a:lnTo>
                    <a:pt x="268" y="232"/>
                  </a:lnTo>
                  <a:lnTo>
                    <a:pt x="267" y="232"/>
                  </a:lnTo>
                  <a:lnTo>
                    <a:pt x="267" y="229"/>
                  </a:lnTo>
                  <a:lnTo>
                    <a:pt x="268" y="228"/>
                  </a:lnTo>
                  <a:lnTo>
                    <a:pt x="269" y="228"/>
                  </a:lnTo>
                  <a:lnTo>
                    <a:pt x="269" y="226"/>
                  </a:lnTo>
                  <a:lnTo>
                    <a:pt x="270" y="226"/>
                  </a:lnTo>
                  <a:lnTo>
                    <a:pt x="270" y="225"/>
                  </a:lnTo>
                  <a:lnTo>
                    <a:pt x="272" y="225"/>
                  </a:lnTo>
                  <a:lnTo>
                    <a:pt x="274" y="226"/>
                  </a:lnTo>
                  <a:lnTo>
                    <a:pt x="275" y="225"/>
                  </a:lnTo>
                  <a:lnTo>
                    <a:pt x="276" y="226"/>
                  </a:lnTo>
                  <a:lnTo>
                    <a:pt x="278" y="225"/>
                  </a:lnTo>
                  <a:lnTo>
                    <a:pt x="279" y="225"/>
                  </a:lnTo>
                  <a:lnTo>
                    <a:pt x="281" y="222"/>
                  </a:lnTo>
                  <a:close/>
                  <a:moveTo>
                    <a:pt x="225" y="222"/>
                  </a:moveTo>
                  <a:lnTo>
                    <a:pt x="228" y="222"/>
                  </a:lnTo>
                  <a:lnTo>
                    <a:pt x="228" y="223"/>
                  </a:lnTo>
                  <a:lnTo>
                    <a:pt x="229" y="223"/>
                  </a:lnTo>
                  <a:lnTo>
                    <a:pt x="229" y="225"/>
                  </a:lnTo>
                  <a:lnTo>
                    <a:pt x="231" y="225"/>
                  </a:lnTo>
                  <a:lnTo>
                    <a:pt x="232" y="226"/>
                  </a:lnTo>
                  <a:lnTo>
                    <a:pt x="232" y="225"/>
                  </a:lnTo>
                  <a:lnTo>
                    <a:pt x="234" y="225"/>
                  </a:lnTo>
                  <a:lnTo>
                    <a:pt x="235" y="226"/>
                  </a:lnTo>
                  <a:lnTo>
                    <a:pt x="236" y="226"/>
                  </a:lnTo>
                  <a:lnTo>
                    <a:pt x="236" y="227"/>
                  </a:lnTo>
                  <a:lnTo>
                    <a:pt x="237" y="227"/>
                  </a:lnTo>
                  <a:lnTo>
                    <a:pt x="236" y="229"/>
                  </a:lnTo>
                  <a:lnTo>
                    <a:pt x="235" y="231"/>
                  </a:lnTo>
                  <a:lnTo>
                    <a:pt x="232" y="231"/>
                  </a:lnTo>
                  <a:lnTo>
                    <a:pt x="230" y="228"/>
                  </a:lnTo>
                  <a:lnTo>
                    <a:pt x="229" y="228"/>
                  </a:lnTo>
                  <a:lnTo>
                    <a:pt x="228" y="226"/>
                  </a:lnTo>
                  <a:lnTo>
                    <a:pt x="226" y="226"/>
                  </a:lnTo>
                  <a:lnTo>
                    <a:pt x="225" y="225"/>
                  </a:lnTo>
                  <a:lnTo>
                    <a:pt x="225" y="222"/>
                  </a:lnTo>
                  <a:close/>
                  <a:moveTo>
                    <a:pt x="197" y="222"/>
                  </a:moveTo>
                  <a:lnTo>
                    <a:pt x="199" y="222"/>
                  </a:lnTo>
                  <a:lnTo>
                    <a:pt x="200" y="225"/>
                  </a:lnTo>
                  <a:lnTo>
                    <a:pt x="200" y="226"/>
                  </a:lnTo>
                  <a:lnTo>
                    <a:pt x="198" y="228"/>
                  </a:lnTo>
                  <a:lnTo>
                    <a:pt x="197" y="231"/>
                  </a:lnTo>
                  <a:lnTo>
                    <a:pt x="195" y="231"/>
                  </a:lnTo>
                  <a:lnTo>
                    <a:pt x="195" y="225"/>
                  </a:lnTo>
                  <a:lnTo>
                    <a:pt x="197" y="223"/>
                  </a:lnTo>
                  <a:lnTo>
                    <a:pt x="197" y="222"/>
                  </a:lnTo>
                  <a:close/>
                  <a:moveTo>
                    <a:pt x="164" y="217"/>
                  </a:moveTo>
                  <a:lnTo>
                    <a:pt x="166" y="219"/>
                  </a:lnTo>
                  <a:lnTo>
                    <a:pt x="164" y="219"/>
                  </a:lnTo>
                  <a:lnTo>
                    <a:pt x="164" y="220"/>
                  </a:lnTo>
                  <a:lnTo>
                    <a:pt x="163" y="220"/>
                  </a:lnTo>
                  <a:lnTo>
                    <a:pt x="163" y="222"/>
                  </a:lnTo>
                  <a:lnTo>
                    <a:pt x="161" y="222"/>
                  </a:lnTo>
                  <a:lnTo>
                    <a:pt x="161" y="221"/>
                  </a:lnTo>
                  <a:lnTo>
                    <a:pt x="160" y="220"/>
                  </a:lnTo>
                  <a:lnTo>
                    <a:pt x="160" y="219"/>
                  </a:lnTo>
                  <a:lnTo>
                    <a:pt x="164" y="217"/>
                  </a:lnTo>
                  <a:close/>
                  <a:moveTo>
                    <a:pt x="300" y="215"/>
                  </a:moveTo>
                  <a:lnTo>
                    <a:pt x="301" y="215"/>
                  </a:lnTo>
                  <a:lnTo>
                    <a:pt x="304" y="216"/>
                  </a:lnTo>
                  <a:lnTo>
                    <a:pt x="305" y="217"/>
                  </a:lnTo>
                  <a:lnTo>
                    <a:pt x="306" y="217"/>
                  </a:lnTo>
                  <a:lnTo>
                    <a:pt x="309" y="219"/>
                  </a:lnTo>
                  <a:lnTo>
                    <a:pt x="309" y="217"/>
                  </a:lnTo>
                  <a:lnTo>
                    <a:pt x="313" y="217"/>
                  </a:lnTo>
                  <a:lnTo>
                    <a:pt x="312" y="219"/>
                  </a:lnTo>
                  <a:lnTo>
                    <a:pt x="311" y="219"/>
                  </a:lnTo>
                  <a:lnTo>
                    <a:pt x="312" y="220"/>
                  </a:lnTo>
                  <a:lnTo>
                    <a:pt x="313" y="220"/>
                  </a:lnTo>
                  <a:lnTo>
                    <a:pt x="313" y="221"/>
                  </a:lnTo>
                  <a:lnTo>
                    <a:pt x="310" y="221"/>
                  </a:lnTo>
                  <a:lnTo>
                    <a:pt x="306" y="223"/>
                  </a:lnTo>
                  <a:lnTo>
                    <a:pt x="305" y="223"/>
                  </a:lnTo>
                  <a:lnTo>
                    <a:pt x="305" y="225"/>
                  </a:lnTo>
                  <a:lnTo>
                    <a:pt x="301" y="225"/>
                  </a:lnTo>
                  <a:lnTo>
                    <a:pt x="300" y="223"/>
                  </a:lnTo>
                  <a:lnTo>
                    <a:pt x="300" y="222"/>
                  </a:lnTo>
                  <a:lnTo>
                    <a:pt x="299" y="222"/>
                  </a:lnTo>
                  <a:lnTo>
                    <a:pt x="299" y="221"/>
                  </a:lnTo>
                  <a:lnTo>
                    <a:pt x="295" y="221"/>
                  </a:lnTo>
                  <a:lnTo>
                    <a:pt x="295" y="222"/>
                  </a:lnTo>
                  <a:lnTo>
                    <a:pt x="293" y="222"/>
                  </a:lnTo>
                  <a:lnTo>
                    <a:pt x="292" y="221"/>
                  </a:lnTo>
                  <a:lnTo>
                    <a:pt x="292" y="220"/>
                  </a:lnTo>
                  <a:lnTo>
                    <a:pt x="293" y="219"/>
                  </a:lnTo>
                  <a:lnTo>
                    <a:pt x="294" y="219"/>
                  </a:lnTo>
                  <a:lnTo>
                    <a:pt x="295" y="217"/>
                  </a:lnTo>
                  <a:lnTo>
                    <a:pt x="295" y="216"/>
                  </a:lnTo>
                  <a:lnTo>
                    <a:pt x="300" y="215"/>
                  </a:lnTo>
                  <a:close/>
                  <a:moveTo>
                    <a:pt x="44" y="209"/>
                  </a:moveTo>
                  <a:lnTo>
                    <a:pt x="45" y="210"/>
                  </a:lnTo>
                  <a:lnTo>
                    <a:pt x="45" y="212"/>
                  </a:lnTo>
                  <a:lnTo>
                    <a:pt x="46" y="213"/>
                  </a:lnTo>
                  <a:lnTo>
                    <a:pt x="46" y="214"/>
                  </a:lnTo>
                  <a:lnTo>
                    <a:pt x="51" y="214"/>
                  </a:lnTo>
                  <a:lnTo>
                    <a:pt x="52" y="215"/>
                  </a:lnTo>
                  <a:lnTo>
                    <a:pt x="52" y="216"/>
                  </a:lnTo>
                  <a:lnTo>
                    <a:pt x="54" y="219"/>
                  </a:lnTo>
                  <a:lnTo>
                    <a:pt x="56" y="220"/>
                  </a:lnTo>
                  <a:lnTo>
                    <a:pt x="57" y="222"/>
                  </a:lnTo>
                  <a:lnTo>
                    <a:pt x="55" y="220"/>
                  </a:lnTo>
                  <a:lnTo>
                    <a:pt x="52" y="220"/>
                  </a:lnTo>
                  <a:lnTo>
                    <a:pt x="51" y="221"/>
                  </a:lnTo>
                  <a:lnTo>
                    <a:pt x="50" y="221"/>
                  </a:lnTo>
                  <a:lnTo>
                    <a:pt x="50" y="222"/>
                  </a:lnTo>
                  <a:lnTo>
                    <a:pt x="51" y="223"/>
                  </a:lnTo>
                  <a:lnTo>
                    <a:pt x="50" y="225"/>
                  </a:lnTo>
                  <a:lnTo>
                    <a:pt x="49" y="22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44" y="220"/>
                  </a:lnTo>
                  <a:lnTo>
                    <a:pt x="44" y="217"/>
                  </a:lnTo>
                  <a:lnTo>
                    <a:pt x="42" y="216"/>
                  </a:lnTo>
                  <a:lnTo>
                    <a:pt x="40" y="215"/>
                  </a:lnTo>
                  <a:lnTo>
                    <a:pt x="42" y="215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0" y="213"/>
                  </a:lnTo>
                  <a:lnTo>
                    <a:pt x="44" y="209"/>
                  </a:lnTo>
                  <a:close/>
                  <a:moveTo>
                    <a:pt x="216" y="206"/>
                  </a:moveTo>
                  <a:lnTo>
                    <a:pt x="217" y="206"/>
                  </a:lnTo>
                  <a:lnTo>
                    <a:pt x="217" y="207"/>
                  </a:lnTo>
                  <a:lnTo>
                    <a:pt x="218" y="207"/>
                  </a:lnTo>
                  <a:lnTo>
                    <a:pt x="218" y="208"/>
                  </a:lnTo>
                  <a:lnTo>
                    <a:pt x="219" y="209"/>
                  </a:lnTo>
                  <a:lnTo>
                    <a:pt x="219" y="210"/>
                  </a:lnTo>
                  <a:lnTo>
                    <a:pt x="224" y="210"/>
                  </a:lnTo>
                  <a:lnTo>
                    <a:pt x="224" y="213"/>
                  </a:lnTo>
                  <a:lnTo>
                    <a:pt x="223" y="214"/>
                  </a:lnTo>
                  <a:lnTo>
                    <a:pt x="225" y="215"/>
                  </a:lnTo>
                  <a:lnTo>
                    <a:pt x="225" y="216"/>
                  </a:lnTo>
                  <a:lnTo>
                    <a:pt x="224" y="216"/>
                  </a:lnTo>
                  <a:lnTo>
                    <a:pt x="224" y="217"/>
                  </a:lnTo>
                  <a:lnTo>
                    <a:pt x="225" y="217"/>
                  </a:lnTo>
                  <a:lnTo>
                    <a:pt x="225" y="220"/>
                  </a:lnTo>
                  <a:lnTo>
                    <a:pt x="224" y="221"/>
                  </a:lnTo>
                  <a:lnTo>
                    <a:pt x="224" y="222"/>
                  </a:lnTo>
                  <a:lnTo>
                    <a:pt x="223" y="221"/>
                  </a:lnTo>
                  <a:lnTo>
                    <a:pt x="222" y="221"/>
                  </a:lnTo>
                  <a:lnTo>
                    <a:pt x="222" y="219"/>
                  </a:lnTo>
                  <a:lnTo>
                    <a:pt x="220" y="217"/>
                  </a:lnTo>
                  <a:lnTo>
                    <a:pt x="219" y="217"/>
                  </a:lnTo>
                  <a:lnTo>
                    <a:pt x="219" y="216"/>
                  </a:lnTo>
                  <a:lnTo>
                    <a:pt x="218" y="215"/>
                  </a:lnTo>
                  <a:lnTo>
                    <a:pt x="217" y="215"/>
                  </a:lnTo>
                  <a:lnTo>
                    <a:pt x="217" y="213"/>
                  </a:lnTo>
                  <a:lnTo>
                    <a:pt x="216" y="213"/>
                  </a:lnTo>
                  <a:lnTo>
                    <a:pt x="214" y="212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2" y="209"/>
                  </a:lnTo>
                  <a:lnTo>
                    <a:pt x="213" y="209"/>
                  </a:lnTo>
                  <a:lnTo>
                    <a:pt x="212" y="208"/>
                  </a:lnTo>
                  <a:lnTo>
                    <a:pt x="213" y="208"/>
                  </a:lnTo>
                  <a:lnTo>
                    <a:pt x="213" y="207"/>
                  </a:lnTo>
                  <a:lnTo>
                    <a:pt x="216" y="206"/>
                  </a:lnTo>
                  <a:close/>
                  <a:moveTo>
                    <a:pt x="161" y="206"/>
                  </a:moveTo>
                  <a:lnTo>
                    <a:pt x="163" y="206"/>
                  </a:lnTo>
                  <a:lnTo>
                    <a:pt x="164" y="207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3" y="210"/>
                  </a:lnTo>
                  <a:lnTo>
                    <a:pt x="163" y="212"/>
                  </a:lnTo>
                  <a:lnTo>
                    <a:pt x="162" y="210"/>
                  </a:lnTo>
                  <a:lnTo>
                    <a:pt x="162" y="212"/>
                  </a:lnTo>
                  <a:lnTo>
                    <a:pt x="158" y="212"/>
                  </a:lnTo>
                  <a:lnTo>
                    <a:pt x="158" y="210"/>
                  </a:lnTo>
                  <a:lnTo>
                    <a:pt x="160" y="209"/>
                  </a:lnTo>
                  <a:lnTo>
                    <a:pt x="162" y="209"/>
                  </a:lnTo>
                  <a:lnTo>
                    <a:pt x="162" y="208"/>
                  </a:lnTo>
                  <a:lnTo>
                    <a:pt x="160" y="208"/>
                  </a:lnTo>
                  <a:lnTo>
                    <a:pt x="161" y="207"/>
                  </a:lnTo>
                  <a:lnTo>
                    <a:pt x="161" y="206"/>
                  </a:lnTo>
                  <a:close/>
                  <a:moveTo>
                    <a:pt x="138" y="195"/>
                  </a:moveTo>
                  <a:lnTo>
                    <a:pt x="139" y="195"/>
                  </a:lnTo>
                  <a:lnTo>
                    <a:pt x="141" y="196"/>
                  </a:lnTo>
                  <a:lnTo>
                    <a:pt x="139" y="196"/>
                  </a:lnTo>
                  <a:lnTo>
                    <a:pt x="138" y="195"/>
                  </a:lnTo>
                  <a:close/>
                  <a:moveTo>
                    <a:pt x="75" y="188"/>
                  </a:moveTo>
                  <a:lnTo>
                    <a:pt x="76" y="188"/>
                  </a:lnTo>
                  <a:lnTo>
                    <a:pt x="76" y="189"/>
                  </a:lnTo>
                  <a:lnTo>
                    <a:pt x="75" y="188"/>
                  </a:lnTo>
                  <a:close/>
                  <a:moveTo>
                    <a:pt x="45" y="185"/>
                  </a:moveTo>
                  <a:lnTo>
                    <a:pt x="46" y="185"/>
                  </a:lnTo>
                  <a:lnTo>
                    <a:pt x="46" y="189"/>
                  </a:lnTo>
                  <a:lnTo>
                    <a:pt x="44" y="189"/>
                  </a:lnTo>
                  <a:lnTo>
                    <a:pt x="44" y="186"/>
                  </a:lnTo>
                  <a:lnTo>
                    <a:pt x="45" y="186"/>
                  </a:lnTo>
                  <a:lnTo>
                    <a:pt x="45" y="185"/>
                  </a:lnTo>
                  <a:close/>
                  <a:moveTo>
                    <a:pt x="37" y="180"/>
                  </a:moveTo>
                  <a:lnTo>
                    <a:pt x="39" y="180"/>
                  </a:lnTo>
                  <a:lnTo>
                    <a:pt x="42" y="186"/>
                  </a:lnTo>
                  <a:lnTo>
                    <a:pt x="42" y="188"/>
                  </a:lnTo>
                  <a:lnTo>
                    <a:pt x="40" y="189"/>
                  </a:lnTo>
                  <a:lnTo>
                    <a:pt x="40" y="190"/>
                  </a:lnTo>
                  <a:lnTo>
                    <a:pt x="42" y="192"/>
                  </a:lnTo>
                  <a:lnTo>
                    <a:pt x="43" y="191"/>
                  </a:lnTo>
                  <a:lnTo>
                    <a:pt x="44" y="191"/>
                  </a:lnTo>
                  <a:lnTo>
                    <a:pt x="44" y="192"/>
                  </a:lnTo>
                  <a:lnTo>
                    <a:pt x="46" y="195"/>
                  </a:lnTo>
                  <a:lnTo>
                    <a:pt x="46" y="197"/>
                  </a:lnTo>
                  <a:lnTo>
                    <a:pt x="49" y="198"/>
                  </a:lnTo>
                  <a:lnTo>
                    <a:pt x="49" y="202"/>
                  </a:lnTo>
                  <a:lnTo>
                    <a:pt x="44" y="202"/>
                  </a:lnTo>
                  <a:lnTo>
                    <a:pt x="44" y="201"/>
                  </a:lnTo>
                  <a:lnTo>
                    <a:pt x="43" y="200"/>
                  </a:lnTo>
                  <a:lnTo>
                    <a:pt x="39" y="200"/>
                  </a:lnTo>
                  <a:lnTo>
                    <a:pt x="38" y="201"/>
                  </a:lnTo>
                  <a:lnTo>
                    <a:pt x="36" y="200"/>
                  </a:lnTo>
                  <a:lnTo>
                    <a:pt x="36" y="197"/>
                  </a:lnTo>
                  <a:lnTo>
                    <a:pt x="34" y="196"/>
                  </a:lnTo>
                  <a:lnTo>
                    <a:pt x="36" y="196"/>
                  </a:lnTo>
                  <a:lnTo>
                    <a:pt x="36" y="195"/>
                  </a:lnTo>
                  <a:lnTo>
                    <a:pt x="34" y="191"/>
                  </a:lnTo>
                  <a:lnTo>
                    <a:pt x="33" y="191"/>
                  </a:lnTo>
                  <a:lnTo>
                    <a:pt x="33" y="196"/>
                  </a:lnTo>
                  <a:lnTo>
                    <a:pt x="32" y="197"/>
                  </a:lnTo>
                  <a:lnTo>
                    <a:pt x="31" y="197"/>
                  </a:lnTo>
                  <a:lnTo>
                    <a:pt x="29" y="195"/>
                  </a:lnTo>
                  <a:lnTo>
                    <a:pt x="30" y="195"/>
                  </a:lnTo>
                  <a:lnTo>
                    <a:pt x="30" y="191"/>
                  </a:lnTo>
                  <a:lnTo>
                    <a:pt x="31" y="191"/>
                  </a:lnTo>
                  <a:lnTo>
                    <a:pt x="31" y="190"/>
                  </a:lnTo>
                  <a:lnTo>
                    <a:pt x="32" y="188"/>
                  </a:lnTo>
                  <a:lnTo>
                    <a:pt x="33" y="186"/>
                  </a:lnTo>
                  <a:lnTo>
                    <a:pt x="33" y="188"/>
                  </a:lnTo>
                  <a:lnTo>
                    <a:pt x="34" y="189"/>
                  </a:lnTo>
                  <a:lnTo>
                    <a:pt x="36" y="189"/>
                  </a:lnTo>
                  <a:lnTo>
                    <a:pt x="36" y="188"/>
                  </a:lnTo>
                  <a:lnTo>
                    <a:pt x="37" y="188"/>
                  </a:lnTo>
                  <a:lnTo>
                    <a:pt x="38" y="186"/>
                  </a:lnTo>
                  <a:lnTo>
                    <a:pt x="38" y="183"/>
                  </a:lnTo>
                  <a:lnTo>
                    <a:pt x="37" y="183"/>
                  </a:lnTo>
                  <a:lnTo>
                    <a:pt x="38" y="182"/>
                  </a:lnTo>
                  <a:lnTo>
                    <a:pt x="37" y="180"/>
                  </a:lnTo>
                  <a:close/>
                  <a:moveTo>
                    <a:pt x="43" y="179"/>
                  </a:moveTo>
                  <a:lnTo>
                    <a:pt x="43" y="180"/>
                  </a:lnTo>
                  <a:lnTo>
                    <a:pt x="44" y="182"/>
                  </a:lnTo>
                  <a:lnTo>
                    <a:pt x="45" y="182"/>
                  </a:lnTo>
                  <a:lnTo>
                    <a:pt x="44" y="183"/>
                  </a:lnTo>
                  <a:lnTo>
                    <a:pt x="44" y="184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4" y="186"/>
                  </a:lnTo>
                  <a:lnTo>
                    <a:pt x="43" y="186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0" y="182"/>
                  </a:lnTo>
                  <a:lnTo>
                    <a:pt x="40" y="180"/>
                  </a:lnTo>
                  <a:lnTo>
                    <a:pt x="42" y="180"/>
                  </a:lnTo>
                  <a:lnTo>
                    <a:pt x="43" y="179"/>
                  </a:lnTo>
                  <a:close/>
                  <a:moveTo>
                    <a:pt x="268" y="173"/>
                  </a:moveTo>
                  <a:lnTo>
                    <a:pt x="270" y="174"/>
                  </a:lnTo>
                  <a:lnTo>
                    <a:pt x="273" y="177"/>
                  </a:lnTo>
                  <a:lnTo>
                    <a:pt x="273" y="176"/>
                  </a:lnTo>
                  <a:lnTo>
                    <a:pt x="274" y="176"/>
                  </a:lnTo>
                  <a:lnTo>
                    <a:pt x="275" y="177"/>
                  </a:lnTo>
                  <a:lnTo>
                    <a:pt x="274" y="177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3" y="180"/>
                  </a:lnTo>
                  <a:lnTo>
                    <a:pt x="274" y="180"/>
                  </a:lnTo>
                  <a:lnTo>
                    <a:pt x="274" y="188"/>
                  </a:lnTo>
                  <a:lnTo>
                    <a:pt x="275" y="190"/>
                  </a:lnTo>
                  <a:lnTo>
                    <a:pt x="273" y="190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2" y="195"/>
                  </a:lnTo>
                  <a:lnTo>
                    <a:pt x="269" y="195"/>
                  </a:lnTo>
                  <a:lnTo>
                    <a:pt x="269" y="197"/>
                  </a:lnTo>
                  <a:lnTo>
                    <a:pt x="267" y="197"/>
                  </a:lnTo>
                  <a:lnTo>
                    <a:pt x="267" y="196"/>
                  </a:lnTo>
                  <a:lnTo>
                    <a:pt x="266" y="195"/>
                  </a:lnTo>
                  <a:lnTo>
                    <a:pt x="265" y="195"/>
                  </a:lnTo>
                  <a:lnTo>
                    <a:pt x="265" y="194"/>
                  </a:lnTo>
                  <a:lnTo>
                    <a:pt x="263" y="194"/>
                  </a:lnTo>
                  <a:lnTo>
                    <a:pt x="263" y="192"/>
                  </a:lnTo>
                  <a:lnTo>
                    <a:pt x="262" y="192"/>
                  </a:lnTo>
                  <a:lnTo>
                    <a:pt x="262" y="191"/>
                  </a:lnTo>
                  <a:lnTo>
                    <a:pt x="263" y="191"/>
                  </a:lnTo>
                  <a:lnTo>
                    <a:pt x="263" y="190"/>
                  </a:lnTo>
                  <a:lnTo>
                    <a:pt x="267" y="190"/>
                  </a:lnTo>
                  <a:lnTo>
                    <a:pt x="267" y="188"/>
                  </a:lnTo>
                  <a:lnTo>
                    <a:pt x="268" y="188"/>
                  </a:lnTo>
                  <a:lnTo>
                    <a:pt x="267" y="186"/>
                  </a:lnTo>
                  <a:lnTo>
                    <a:pt x="267" y="184"/>
                  </a:lnTo>
                  <a:lnTo>
                    <a:pt x="266" y="184"/>
                  </a:lnTo>
                  <a:lnTo>
                    <a:pt x="266" y="182"/>
                  </a:lnTo>
                  <a:lnTo>
                    <a:pt x="265" y="180"/>
                  </a:lnTo>
                  <a:lnTo>
                    <a:pt x="263" y="180"/>
                  </a:lnTo>
                  <a:lnTo>
                    <a:pt x="261" y="178"/>
                  </a:lnTo>
                  <a:lnTo>
                    <a:pt x="261" y="174"/>
                  </a:lnTo>
                  <a:lnTo>
                    <a:pt x="268" y="173"/>
                  </a:lnTo>
                  <a:close/>
                  <a:moveTo>
                    <a:pt x="248" y="173"/>
                  </a:moveTo>
                  <a:lnTo>
                    <a:pt x="251" y="173"/>
                  </a:lnTo>
                  <a:lnTo>
                    <a:pt x="251" y="177"/>
                  </a:lnTo>
                  <a:lnTo>
                    <a:pt x="249" y="177"/>
                  </a:lnTo>
                  <a:lnTo>
                    <a:pt x="249" y="174"/>
                  </a:lnTo>
                  <a:lnTo>
                    <a:pt x="248" y="174"/>
                  </a:lnTo>
                  <a:lnTo>
                    <a:pt x="248" y="173"/>
                  </a:lnTo>
                  <a:close/>
                  <a:moveTo>
                    <a:pt x="54" y="173"/>
                  </a:moveTo>
                  <a:lnTo>
                    <a:pt x="55" y="173"/>
                  </a:lnTo>
                  <a:lnTo>
                    <a:pt x="54" y="174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2" y="176"/>
                  </a:lnTo>
                  <a:lnTo>
                    <a:pt x="54" y="173"/>
                  </a:lnTo>
                  <a:close/>
                  <a:moveTo>
                    <a:pt x="46" y="172"/>
                  </a:moveTo>
                  <a:lnTo>
                    <a:pt x="48" y="172"/>
                  </a:lnTo>
                  <a:lnTo>
                    <a:pt x="48" y="173"/>
                  </a:lnTo>
                  <a:lnTo>
                    <a:pt x="46" y="172"/>
                  </a:lnTo>
                  <a:close/>
                  <a:moveTo>
                    <a:pt x="52" y="171"/>
                  </a:moveTo>
                  <a:lnTo>
                    <a:pt x="55" y="171"/>
                  </a:lnTo>
                  <a:lnTo>
                    <a:pt x="55" y="172"/>
                  </a:lnTo>
                  <a:lnTo>
                    <a:pt x="54" y="172"/>
                  </a:lnTo>
                  <a:lnTo>
                    <a:pt x="54" y="173"/>
                  </a:lnTo>
                  <a:lnTo>
                    <a:pt x="52" y="173"/>
                  </a:lnTo>
                  <a:lnTo>
                    <a:pt x="52" y="174"/>
                  </a:lnTo>
                  <a:lnTo>
                    <a:pt x="51" y="174"/>
                  </a:lnTo>
                  <a:lnTo>
                    <a:pt x="51" y="173"/>
                  </a:lnTo>
                  <a:lnTo>
                    <a:pt x="52" y="172"/>
                  </a:lnTo>
                  <a:lnTo>
                    <a:pt x="52" y="171"/>
                  </a:lnTo>
                  <a:close/>
                  <a:moveTo>
                    <a:pt x="46" y="170"/>
                  </a:moveTo>
                  <a:lnTo>
                    <a:pt x="49" y="170"/>
                  </a:lnTo>
                  <a:lnTo>
                    <a:pt x="49" y="171"/>
                  </a:lnTo>
                  <a:lnTo>
                    <a:pt x="46" y="171"/>
                  </a:lnTo>
                  <a:lnTo>
                    <a:pt x="46" y="170"/>
                  </a:lnTo>
                  <a:close/>
                  <a:moveTo>
                    <a:pt x="43" y="160"/>
                  </a:moveTo>
                  <a:lnTo>
                    <a:pt x="44" y="160"/>
                  </a:lnTo>
                  <a:lnTo>
                    <a:pt x="44" y="161"/>
                  </a:lnTo>
                  <a:lnTo>
                    <a:pt x="45" y="161"/>
                  </a:lnTo>
                  <a:lnTo>
                    <a:pt x="45" y="167"/>
                  </a:lnTo>
                  <a:lnTo>
                    <a:pt x="44" y="169"/>
                  </a:lnTo>
                  <a:lnTo>
                    <a:pt x="44" y="170"/>
                  </a:lnTo>
                  <a:lnTo>
                    <a:pt x="45" y="169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3"/>
                  </a:lnTo>
                  <a:lnTo>
                    <a:pt x="40" y="173"/>
                  </a:lnTo>
                  <a:lnTo>
                    <a:pt x="40" y="172"/>
                  </a:lnTo>
                  <a:lnTo>
                    <a:pt x="39" y="172"/>
                  </a:lnTo>
                  <a:lnTo>
                    <a:pt x="39" y="173"/>
                  </a:lnTo>
                  <a:lnTo>
                    <a:pt x="38" y="173"/>
                  </a:lnTo>
                  <a:lnTo>
                    <a:pt x="38" y="169"/>
                  </a:lnTo>
                  <a:lnTo>
                    <a:pt x="39" y="167"/>
                  </a:lnTo>
                  <a:lnTo>
                    <a:pt x="39" y="166"/>
                  </a:lnTo>
                  <a:lnTo>
                    <a:pt x="40" y="164"/>
                  </a:lnTo>
                  <a:lnTo>
                    <a:pt x="40" y="163"/>
                  </a:lnTo>
                  <a:lnTo>
                    <a:pt x="43" y="160"/>
                  </a:lnTo>
                  <a:close/>
                  <a:moveTo>
                    <a:pt x="201" y="158"/>
                  </a:moveTo>
                  <a:lnTo>
                    <a:pt x="203" y="158"/>
                  </a:lnTo>
                  <a:lnTo>
                    <a:pt x="201" y="159"/>
                  </a:lnTo>
                  <a:lnTo>
                    <a:pt x="201" y="158"/>
                  </a:lnTo>
                  <a:close/>
                  <a:moveTo>
                    <a:pt x="137" y="158"/>
                  </a:moveTo>
                  <a:lnTo>
                    <a:pt x="139" y="158"/>
                  </a:lnTo>
                  <a:lnTo>
                    <a:pt x="139" y="159"/>
                  </a:lnTo>
                  <a:lnTo>
                    <a:pt x="141" y="159"/>
                  </a:lnTo>
                  <a:lnTo>
                    <a:pt x="141" y="160"/>
                  </a:lnTo>
                  <a:lnTo>
                    <a:pt x="139" y="160"/>
                  </a:lnTo>
                  <a:lnTo>
                    <a:pt x="136" y="161"/>
                  </a:lnTo>
                  <a:lnTo>
                    <a:pt x="135" y="161"/>
                  </a:lnTo>
                  <a:lnTo>
                    <a:pt x="135" y="159"/>
                  </a:lnTo>
                  <a:lnTo>
                    <a:pt x="137" y="159"/>
                  </a:lnTo>
                  <a:lnTo>
                    <a:pt x="137" y="158"/>
                  </a:lnTo>
                  <a:close/>
                  <a:moveTo>
                    <a:pt x="204" y="153"/>
                  </a:moveTo>
                  <a:lnTo>
                    <a:pt x="207" y="155"/>
                  </a:lnTo>
                  <a:lnTo>
                    <a:pt x="207" y="158"/>
                  </a:lnTo>
                  <a:lnTo>
                    <a:pt x="208" y="159"/>
                  </a:lnTo>
                  <a:lnTo>
                    <a:pt x="211" y="160"/>
                  </a:lnTo>
                  <a:lnTo>
                    <a:pt x="212" y="161"/>
                  </a:lnTo>
                  <a:lnTo>
                    <a:pt x="212" y="164"/>
                  </a:lnTo>
                  <a:lnTo>
                    <a:pt x="211" y="165"/>
                  </a:lnTo>
                  <a:lnTo>
                    <a:pt x="211" y="164"/>
                  </a:lnTo>
                  <a:lnTo>
                    <a:pt x="210" y="165"/>
                  </a:lnTo>
                  <a:lnTo>
                    <a:pt x="210" y="164"/>
                  </a:lnTo>
                  <a:lnTo>
                    <a:pt x="207" y="164"/>
                  </a:lnTo>
                  <a:lnTo>
                    <a:pt x="207" y="165"/>
                  </a:lnTo>
                  <a:lnTo>
                    <a:pt x="206" y="163"/>
                  </a:lnTo>
                  <a:lnTo>
                    <a:pt x="207" y="163"/>
                  </a:lnTo>
                  <a:lnTo>
                    <a:pt x="207" y="160"/>
                  </a:lnTo>
                  <a:lnTo>
                    <a:pt x="206" y="161"/>
                  </a:lnTo>
                  <a:lnTo>
                    <a:pt x="206" y="160"/>
                  </a:lnTo>
                  <a:lnTo>
                    <a:pt x="205" y="160"/>
                  </a:lnTo>
                  <a:lnTo>
                    <a:pt x="204" y="159"/>
                  </a:lnTo>
                  <a:lnTo>
                    <a:pt x="203" y="159"/>
                  </a:lnTo>
                  <a:lnTo>
                    <a:pt x="203" y="154"/>
                  </a:lnTo>
                  <a:lnTo>
                    <a:pt x="204" y="153"/>
                  </a:lnTo>
                  <a:close/>
                  <a:moveTo>
                    <a:pt x="49" y="153"/>
                  </a:moveTo>
                  <a:lnTo>
                    <a:pt x="50" y="153"/>
                  </a:lnTo>
                  <a:lnTo>
                    <a:pt x="50" y="154"/>
                  </a:lnTo>
                  <a:lnTo>
                    <a:pt x="49" y="154"/>
                  </a:lnTo>
                  <a:lnTo>
                    <a:pt x="49" y="153"/>
                  </a:lnTo>
                  <a:close/>
                  <a:moveTo>
                    <a:pt x="152" y="149"/>
                  </a:moveTo>
                  <a:lnTo>
                    <a:pt x="155" y="149"/>
                  </a:lnTo>
                  <a:lnTo>
                    <a:pt x="155" y="151"/>
                  </a:lnTo>
                  <a:lnTo>
                    <a:pt x="156" y="151"/>
                  </a:lnTo>
                  <a:lnTo>
                    <a:pt x="157" y="152"/>
                  </a:lnTo>
                  <a:lnTo>
                    <a:pt x="157" y="154"/>
                  </a:lnTo>
                  <a:lnTo>
                    <a:pt x="160" y="154"/>
                  </a:lnTo>
                  <a:lnTo>
                    <a:pt x="160" y="158"/>
                  </a:lnTo>
                  <a:lnTo>
                    <a:pt x="161" y="158"/>
                  </a:lnTo>
                  <a:lnTo>
                    <a:pt x="161" y="160"/>
                  </a:lnTo>
                  <a:lnTo>
                    <a:pt x="162" y="160"/>
                  </a:lnTo>
                  <a:lnTo>
                    <a:pt x="163" y="161"/>
                  </a:lnTo>
                  <a:lnTo>
                    <a:pt x="166" y="163"/>
                  </a:lnTo>
                  <a:lnTo>
                    <a:pt x="168" y="165"/>
                  </a:lnTo>
                  <a:lnTo>
                    <a:pt x="173" y="165"/>
                  </a:lnTo>
                  <a:lnTo>
                    <a:pt x="173" y="167"/>
                  </a:lnTo>
                  <a:lnTo>
                    <a:pt x="174" y="167"/>
                  </a:lnTo>
                  <a:lnTo>
                    <a:pt x="175" y="169"/>
                  </a:lnTo>
                  <a:lnTo>
                    <a:pt x="178" y="169"/>
                  </a:lnTo>
                  <a:lnTo>
                    <a:pt x="180" y="170"/>
                  </a:lnTo>
                  <a:lnTo>
                    <a:pt x="182" y="170"/>
                  </a:lnTo>
                  <a:lnTo>
                    <a:pt x="182" y="169"/>
                  </a:lnTo>
                  <a:lnTo>
                    <a:pt x="183" y="170"/>
                  </a:lnTo>
                  <a:lnTo>
                    <a:pt x="189" y="170"/>
                  </a:lnTo>
                  <a:lnTo>
                    <a:pt x="191" y="171"/>
                  </a:lnTo>
                  <a:lnTo>
                    <a:pt x="189" y="171"/>
                  </a:lnTo>
                  <a:lnTo>
                    <a:pt x="189" y="172"/>
                  </a:lnTo>
                  <a:lnTo>
                    <a:pt x="188" y="172"/>
                  </a:lnTo>
                  <a:lnTo>
                    <a:pt x="188" y="173"/>
                  </a:lnTo>
                  <a:lnTo>
                    <a:pt x="189" y="173"/>
                  </a:lnTo>
                  <a:lnTo>
                    <a:pt x="193" y="177"/>
                  </a:lnTo>
                  <a:lnTo>
                    <a:pt x="193" y="178"/>
                  </a:lnTo>
                  <a:lnTo>
                    <a:pt x="192" y="178"/>
                  </a:lnTo>
                  <a:lnTo>
                    <a:pt x="192" y="184"/>
                  </a:lnTo>
                  <a:lnTo>
                    <a:pt x="193" y="185"/>
                  </a:lnTo>
                  <a:lnTo>
                    <a:pt x="193" y="189"/>
                  </a:lnTo>
                  <a:lnTo>
                    <a:pt x="194" y="190"/>
                  </a:lnTo>
                  <a:lnTo>
                    <a:pt x="194" y="194"/>
                  </a:lnTo>
                  <a:lnTo>
                    <a:pt x="195" y="195"/>
                  </a:lnTo>
                  <a:lnTo>
                    <a:pt x="198" y="196"/>
                  </a:lnTo>
                  <a:lnTo>
                    <a:pt x="198" y="197"/>
                  </a:lnTo>
                  <a:lnTo>
                    <a:pt x="200" y="197"/>
                  </a:lnTo>
                  <a:lnTo>
                    <a:pt x="201" y="198"/>
                  </a:lnTo>
                  <a:lnTo>
                    <a:pt x="205" y="198"/>
                  </a:lnTo>
                  <a:lnTo>
                    <a:pt x="208" y="197"/>
                  </a:lnTo>
                  <a:lnTo>
                    <a:pt x="208" y="203"/>
                  </a:lnTo>
                  <a:lnTo>
                    <a:pt x="207" y="206"/>
                  </a:lnTo>
                  <a:lnTo>
                    <a:pt x="207" y="207"/>
                  </a:lnTo>
                  <a:lnTo>
                    <a:pt x="206" y="208"/>
                  </a:lnTo>
                  <a:lnTo>
                    <a:pt x="204" y="208"/>
                  </a:lnTo>
                  <a:lnTo>
                    <a:pt x="204" y="207"/>
                  </a:lnTo>
                  <a:lnTo>
                    <a:pt x="201" y="204"/>
                  </a:lnTo>
                  <a:lnTo>
                    <a:pt x="200" y="206"/>
                  </a:lnTo>
                  <a:lnTo>
                    <a:pt x="200" y="207"/>
                  </a:lnTo>
                  <a:lnTo>
                    <a:pt x="199" y="207"/>
                  </a:lnTo>
                  <a:lnTo>
                    <a:pt x="198" y="206"/>
                  </a:lnTo>
                  <a:lnTo>
                    <a:pt x="198" y="204"/>
                  </a:lnTo>
                  <a:lnTo>
                    <a:pt x="197" y="204"/>
                  </a:lnTo>
                  <a:lnTo>
                    <a:pt x="198" y="203"/>
                  </a:lnTo>
                  <a:lnTo>
                    <a:pt x="197" y="202"/>
                  </a:lnTo>
                  <a:lnTo>
                    <a:pt x="195" y="202"/>
                  </a:lnTo>
                  <a:lnTo>
                    <a:pt x="195" y="201"/>
                  </a:lnTo>
                  <a:lnTo>
                    <a:pt x="193" y="201"/>
                  </a:lnTo>
                  <a:lnTo>
                    <a:pt x="193" y="200"/>
                  </a:lnTo>
                  <a:lnTo>
                    <a:pt x="192" y="198"/>
                  </a:lnTo>
                  <a:lnTo>
                    <a:pt x="192" y="197"/>
                  </a:lnTo>
                  <a:lnTo>
                    <a:pt x="193" y="197"/>
                  </a:lnTo>
                  <a:lnTo>
                    <a:pt x="192" y="196"/>
                  </a:lnTo>
                  <a:lnTo>
                    <a:pt x="192" y="194"/>
                  </a:lnTo>
                  <a:lnTo>
                    <a:pt x="189" y="194"/>
                  </a:lnTo>
                  <a:lnTo>
                    <a:pt x="189" y="192"/>
                  </a:lnTo>
                  <a:lnTo>
                    <a:pt x="191" y="191"/>
                  </a:lnTo>
                  <a:lnTo>
                    <a:pt x="189" y="191"/>
                  </a:lnTo>
                  <a:lnTo>
                    <a:pt x="188" y="192"/>
                  </a:lnTo>
                  <a:lnTo>
                    <a:pt x="188" y="189"/>
                  </a:lnTo>
                  <a:lnTo>
                    <a:pt x="187" y="189"/>
                  </a:lnTo>
                  <a:lnTo>
                    <a:pt x="186" y="188"/>
                  </a:lnTo>
                  <a:lnTo>
                    <a:pt x="186" y="184"/>
                  </a:lnTo>
                  <a:lnTo>
                    <a:pt x="182" y="184"/>
                  </a:lnTo>
                  <a:lnTo>
                    <a:pt x="180" y="185"/>
                  </a:lnTo>
                  <a:lnTo>
                    <a:pt x="179" y="184"/>
                  </a:lnTo>
                  <a:lnTo>
                    <a:pt x="168" y="184"/>
                  </a:lnTo>
                  <a:lnTo>
                    <a:pt x="167" y="180"/>
                  </a:lnTo>
                  <a:lnTo>
                    <a:pt x="168" y="179"/>
                  </a:lnTo>
                  <a:lnTo>
                    <a:pt x="168" y="177"/>
                  </a:lnTo>
                  <a:lnTo>
                    <a:pt x="166" y="174"/>
                  </a:lnTo>
                  <a:lnTo>
                    <a:pt x="163" y="174"/>
                  </a:lnTo>
                  <a:lnTo>
                    <a:pt x="163" y="173"/>
                  </a:lnTo>
                  <a:lnTo>
                    <a:pt x="162" y="173"/>
                  </a:lnTo>
                  <a:lnTo>
                    <a:pt x="162" y="172"/>
                  </a:lnTo>
                  <a:lnTo>
                    <a:pt x="161" y="171"/>
                  </a:lnTo>
                  <a:lnTo>
                    <a:pt x="161" y="170"/>
                  </a:lnTo>
                  <a:lnTo>
                    <a:pt x="160" y="170"/>
                  </a:lnTo>
                  <a:lnTo>
                    <a:pt x="160" y="169"/>
                  </a:lnTo>
                  <a:lnTo>
                    <a:pt x="158" y="169"/>
                  </a:lnTo>
                  <a:lnTo>
                    <a:pt x="154" y="164"/>
                  </a:lnTo>
                  <a:lnTo>
                    <a:pt x="150" y="161"/>
                  </a:lnTo>
                  <a:lnTo>
                    <a:pt x="149" y="160"/>
                  </a:lnTo>
                  <a:lnTo>
                    <a:pt x="144" y="160"/>
                  </a:lnTo>
                  <a:lnTo>
                    <a:pt x="143" y="159"/>
                  </a:lnTo>
                  <a:lnTo>
                    <a:pt x="142" y="159"/>
                  </a:lnTo>
                  <a:lnTo>
                    <a:pt x="141" y="158"/>
                  </a:lnTo>
                  <a:lnTo>
                    <a:pt x="139" y="158"/>
                  </a:lnTo>
                  <a:lnTo>
                    <a:pt x="141" y="157"/>
                  </a:lnTo>
                  <a:lnTo>
                    <a:pt x="142" y="157"/>
                  </a:lnTo>
                  <a:lnTo>
                    <a:pt x="144" y="154"/>
                  </a:lnTo>
                  <a:lnTo>
                    <a:pt x="145" y="154"/>
                  </a:lnTo>
                  <a:lnTo>
                    <a:pt x="145" y="153"/>
                  </a:lnTo>
                  <a:lnTo>
                    <a:pt x="147" y="152"/>
                  </a:lnTo>
                  <a:lnTo>
                    <a:pt x="150" y="152"/>
                  </a:lnTo>
                  <a:lnTo>
                    <a:pt x="150" y="151"/>
                  </a:lnTo>
                  <a:lnTo>
                    <a:pt x="152" y="149"/>
                  </a:lnTo>
                  <a:close/>
                  <a:moveTo>
                    <a:pt x="168" y="142"/>
                  </a:moveTo>
                  <a:lnTo>
                    <a:pt x="169" y="142"/>
                  </a:lnTo>
                  <a:lnTo>
                    <a:pt x="170" y="143"/>
                  </a:lnTo>
                  <a:lnTo>
                    <a:pt x="173" y="143"/>
                  </a:lnTo>
                  <a:lnTo>
                    <a:pt x="172" y="145"/>
                  </a:lnTo>
                  <a:lnTo>
                    <a:pt x="175" y="145"/>
                  </a:lnTo>
                  <a:lnTo>
                    <a:pt x="175" y="146"/>
                  </a:lnTo>
                  <a:lnTo>
                    <a:pt x="174" y="147"/>
                  </a:lnTo>
                  <a:lnTo>
                    <a:pt x="173" y="147"/>
                  </a:lnTo>
                  <a:lnTo>
                    <a:pt x="172" y="148"/>
                  </a:lnTo>
                  <a:lnTo>
                    <a:pt x="172" y="147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68" y="143"/>
                  </a:lnTo>
                  <a:lnTo>
                    <a:pt x="168" y="142"/>
                  </a:lnTo>
                  <a:close/>
                  <a:moveTo>
                    <a:pt x="167" y="140"/>
                  </a:moveTo>
                  <a:lnTo>
                    <a:pt x="167" y="141"/>
                  </a:lnTo>
                  <a:lnTo>
                    <a:pt x="168" y="142"/>
                  </a:lnTo>
                  <a:lnTo>
                    <a:pt x="166" y="141"/>
                  </a:lnTo>
                  <a:lnTo>
                    <a:pt x="167" y="140"/>
                  </a:lnTo>
                  <a:close/>
                  <a:moveTo>
                    <a:pt x="161" y="140"/>
                  </a:moveTo>
                  <a:lnTo>
                    <a:pt x="163" y="142"/>
                  </a:lnTo>
                  <a:lnTo>
                    <a:pt x="163" y="143"/>
                  </a:lnTo>
                  <a:lnTo>
                    <a:pt x="162" y="142"/>
                  </a:lnTo>
                  <a:lnTo>
                    <a:pt x="161" y="143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60" y="143"/>
                  </a:lnTo>
                  <a:lnTo>
                    <a:pt x="158" y="143"/>
                  </a:lnTo>
                  <a:lnTo>
                    <a:pt x="158" y="142"/>
                  </a:lnTo>
                  <a:lnTo>
                    <a:pt x="160" y="142"/>
                  </a:lnTo>
                  <a:lnTo>
                    <a:pt x="160" y="141"/>
                  </a:lnTo>
                  <a:lnTo>
                    <a:pt x="161" y="141"/>
                  </a:lnTo>
                  <a:lnTo>
                    <a:pt x="161" y="140"/>
                  </a:lnTo>
                  <a:close/>
                  <a:moveTo>
                    <a:pt x="20" y="139"/>
                  </a:moveTo>
                  <a:lnTo>
                    <a:pt x="21" y="140"/>
                  </a:lnTo>
                  <a:lnTo>
                    <a:pt x="23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1" y="142"/>
                  </a:lnTo>
                  <a:lnTo>
                    <a:pt x="20" y="141"/>
                  </a:lnTo>
                  <a:lnTo>
                    <a:pt x="20" y="139"/>
                  </a:lnTo>
                  <a:close/>
                  <a:moveTo>
                    <a:pt x="181" y="136"/>
                  </a:moveTo>
                  <a:lnTo>
                    <a:pt x="181" y="137"/>
                  </a:lnTo>
                  <a:lnTo>
                    <a:pt x="182" y="137"/>
                  </a:lnTo>
                  <a:lnTo>
                    <a:pt x="182" y="139"/>
                  </a:lnTo>
                  <a:lnTo>
                    <a:pt x="180" y="141"/>
                  </a:lnTo>
                  <a:lnTo>
                    <a:pt x="179" y="143"/>
                  </a:lnTo>
                  <a:lnTo>
                    <a:pt x="178" y="145"/>
                  </a:lnTo>
                  <a:lnTo>
                    <a:pt x="176" y="143"/>
                  </a:lnTo>
                  <a:lnTo>
                    <a:pt x="178" y="143"/>
                  </a:lnTo>
                  <a:lnTo>
                    <a:pt x="178" y="142"/>
                  </a:lnTo>
                  <a:lnTo>
                    <a:pt x="179" y="142"/>
                  </a:lnTo>
                  <a:lnTo>
                    <a:pt x="179" y="140"/>
                  </a:lnTo>
                  <a:lnTo>
                    <a:pt x="181" y="136"/>
                  </a:lnTo>
                  <a:close/>
                  <a:moveTo>
                    <a:pt x="186" y="133"/>
                  </a:moveTo>
                  <a:lnTo>
                    <a:pt x="187" y="133"/>
                  </a:lnTo>
                  <a:lnTo>
                    <a:pt x="187" y="135"/>
                  </a:lnTo>
                  <a:lnTo>
                    <a:pt x="186" y="136"/>
                  </a:lnTo>
                  <a:lnTo>
                    <a:pt x="186" y="133"/>
                  </a:lnTo>
                  <a:close/>
                  <a:moveTo>
                    <a:pt x="275" y="132"/>
                  </a:moveTo>
                  <a:lnTo>
                    <a:pt x="284" y="132"/>
                  </a:lnTo>
                  <a:lnTo>
                    <a:pt x="282" y="133"/>
                  </a:lnTo>
                  <a:lnTo>
                    <a:pt x="284" y="133"/>
                  </a:lnTo>
                  <a:lnTo>
                    <a:pt x="285" y="134"/>
                  </a:lnTo>
                  <a:lnTo>
                    <a:pt x="286" y="134"/>
                  </a:lnTo>
                  <a:lnTo>
                    <a:pt x="284" y="136"/>
                  </a:lnTo>
                  <a:lnTo>
                    <a:pt x="284" y="137"/>
                  </a:lnTo>
                  <a:lnTo>
                    <a:pt x="286" y="139"/>
                  </a:lnTo>
                  <a:lnTo>
                    <a:pt x="287" y="139"/>
                  </a:lnTo>
                  <a:lnTo>
                    <a:pt x="287" y="140"/>
                  </a:lnTo>
                  <a:lnTo>
                    <a:pt x="288" y="140"/>
                  </a:lnTo>
                  <a:lnTo>
                    <a:pt x="290" y="142"/>
                  </a:lnTo>
                  <a:lnTo>
                    <a:pt x="291" y="143"/>
                  </a:lnTo>
                  <a:lnTo>
                    <a:pt x="291" y="146"/>
                  </a:lnTo>
                  <a:lnTo>
                    <a:pt x="292" y="146"/>
                  </a:lnTo>
                  <a:lnTo>
                    <a:pt x="292" y="148"/>
                  </a:lnTo>
                  <a:lnTo>
                    <a:pt x="293" y="149"/>
                  </a:lnTo>
                  <a:lnTo>
                    <a:pt x="294" y="149"/>
                  </a:lnTo>
                  <a:lnTo>
                    <a:pt x="293" y="151"/>
                  </a:lnTo>
                  <a:lnTo>
                    <a:pt x="293" y="152"/>
                  </a:lnTo>
                  <a:lnTo>
                    <a:pt x="292" y="151"/>
                  </a:lnTo>
                  <a:lnTo>
                    <a:pt x="291" y="151"/>
                  </a:lnTo>
                  <a:lnTo>
                    <a:pt x="290" y="149"/>
                  </a:lnTo>
                  <a:lnTo>
                    <a:pt x="290" y="146"/>
                  </a:lnTo>
                  <a:lnTo>
                    <a:pt x="286" y="146"/>
                  </a:lnTo>
                  <a:lnTo>
                    <a:pt x="291" y="151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286" y="154"/>
                  </a:lnTo>
                  <a:lnTo>
                    <a:pt x="285" y="154"/>
                  </a:lnTo>
                  <a:lnTo>
                    <a:pt x="284" y="153"/>
                  </a:lnTo>
                  <a:lnTo>
                    <a:pt x="281" y="153"/>
                  </a:lnTo>
                  <a:lnTo>
                    <a:pt x="280" y="152"/>
                  </a:lnTo>
                  <a:lnTo>
                    <a:pt x="278" y="151"/>
                  </a:lnTo>
                  <a:lnTo>
                    <a:pt x="274" y="151"/>
                  </a:lnTo>
                  <a:lnTo>
                    <a:pt x="273" y="148"/>
                  </a:lnTo>
                  <a:lnTo>
                    <a:pt x="272" y="148"/>
                  </a:lnTo>
                  <a:lnTo>
                    <a:pt x="272" y="147"/>
                  </a:lnTo>
                  <a:lnTo>
                    <a:pt x="275" y="147"/>
                  </a:lnTo>
                  <a:lnTo>
                    <a:pt x="275" y="146"/>
                  </a:lnTo>
                  <a:lnTo>
                    <a:pt x="276" y="145"/>
                  </a:lnTo>
                  <a:lnTo>
                    <a:pt x="278" y="145"/>
                  </a:lnTo>
                  <a:lnTo>
                    <a:pt x="280" y="142"/>
                  </a:lnTo>
                  <a:lnTo>
                    <a:pt x="280" y="141"/>
                  </a:lnTo>
                  <a:lnTo>
                    <a:pt x="275" y="141"/>
                  </a:lnTo>
                  <a:lnTo>
                    <a:pt x="275" y="142"/>
                  </a:lnTo>
                  <a:lnTo>
                    <a:pt x="272" y="146"/>
                  </a:lnTo>
                  <a:lnTo>
                    <a:pt x="272" y="147"/>
                  </a:lnTo>
                  <a:lnTo>
                    <a:pt x="269" y="147"/>
                  </a:lnTo>
                  <a:lnTo>
                    <a:pt x="266" y="146"/>
                  </a:lnTo>
                  <a:lnTo>
                    <a:pt x="266" y="145"/>
                  </a:lnTo>
                  <a:lnTo>
                    <a:pt x="263" y="145"/>
                  </a:lnTo>
                  <a:lnTo>
                    <a:pt x="262" y="142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2" y="141"/>
                  </a:lnTo>
                  <a:lnTo>
                    <a:pt x="262" y="137"/>
                  </a:lnTo>
                  <a:lnTo>
                    <a:pt x="263" y="137"/>
                  </a:lnTo>
                  <a:lnTo>
                    <a:pt x="265" y="136"/>
                  </a:lnTo>
                  <a:lnTo>
                    <a:pt x="266" y="137"/>
                  </a:lnTo>
                  <a:lnTo>
                    <a:pt x="267" y="136"/>
                  </a:lnTo>
                  <a:lnTo>
                    <a:pt x="269" y="136"/>
                  </a:lnTo>
                  <a:lnTo>
                    <a:pt x="270" y="135"/>
                  </a:lnTo>
                  <a:lnTo>
                    <a:pt x="274" y="135"/>
                  </a:lnTo>
                  <a:lnTo>
                    <a:pt x="275" y="134"/>
                  </a:lnTo>
                  <a:lnTo>
                    <a:pt x="275" y="132"/>
                  </a:lnTo>
                  <a:close/>
                  <a:moveTo>
                    <a:pt x="226" y="121"/>
                  </a:moveTo>
                  <a:lnTo>
                    <a:pt x="228" y="122"/>
                  </a:lnTo>
                  <a:lnTo>
                    <a:pt x="228" y="123"/>
                  </a:lnTo>
                  <a:lnTo>
                    <a:pt x="225" y="127"/>
                  </a:lnTo>
                  <a:lnTo>
                    <a:pt x="225" y="122"/>
                  </a:lnTo>
                  <a:lnTo>
                    <a:pt x="226" y="121"/>
                  </a:lnTo>
                  <a:close/>
                  <a:moveTo>
                    <a:pt x="19" y="115"/>
                  </a:moveTo>
                  <a:lnTo>
                    <a:pt x="21" y="117"/>
                  </a:lnTo>
                  <a:lnTo>
                    <a:pt x="20" y="117"/>
                  </a:lnTo>
                  <a:lnTo>
                    <a:pt x="20" y="116"/>
                  </a:lnTo>
                  <a:lnTo>
                    <a:pt x="19" y="116"/>
                  </a:lnTo>
                  <a:lnTo>
                    <a:pt x="19" y="115"/>
                  </a:lnTo>
                  <a:close/>
                  <a:moveTo>
                    <a:pt x="15" y="114"/>
                  </a:moveTo>
                  <a:lnTo>
                    <a:pt x="17" y="115"/>
                  </a:lnTo>
                  <a:lnTo>
                    <a:pt x="14" y="115"/>
                  </a:lnTo>
                  <a:lnTo>
                    <a:pt x="15" y="114"/>
                  </a:lnTo>
                  <a:close/>
                  <a:moveTo>
                    <a:pt x="8" y="106"/>
                  </a:moveTo>
                  <a:lnTo>
                    <a:pt x="9" y="108"/>
                  </a:lnTo>
                  <a:lnTo>
                    <a:pt x="11" y="108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3" y="110"/>
                  </a:lnTo>
                  <a:lnTo>
                    <a:pt x="11" y="112"/>
                  </a:lnTo>
                  <a:lnTo>
                    <a:pt x="8" y="114"/>
                  </a:lnTo>
                  <a:lnTo>
                    <a:pt x="8" y="116"/>
                  </a:lnTo>
                  <a:lnTo>
                    <a:pt x="11" y="117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1" y="120"/>
                  </a:lnTo>
                  <a:lnTo>
                    <a:pt x="11" y="121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5" y="127"/>
                  </a:lnTo>
                  <a:lnTo>
                    <a:pt x="15" y="128"/>
                  </a:lnTo>
                  <a:lnTo>
                    <a:pt x="19" y="128"/>
                  </a:lnTo>
                  <a:lnTo>
                    <a:pt x="19" y="130"/>
                  </a:lnTo>
                  <a:lnTo>
                    <a:pt x="20" y="132"/>
                  </a:lnTo>
                  <a:lnTo>
                    <a:pt x="19" y="133"/>
                  </a:lnTo>
                  <a:lnTo>
                    <a:pt x="19" y="132"/>
                  </a:lnTo>
                  <a:lnTo>
                    <a:pt x="18" y="132"/>
                  </a:lnTo>
                  <a:lnTo>
                    <a:pt x="17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8"/>
                  </a:lnTo>
                  <a:lnTo>
                    <a:pt x="12" y="128"/>
                  </a:lnTo>
                  <a:lnTo>
                    <a:pt x="11" y="127"/>
                  </a:lnTo>
                  <a:lnTo>
                    <a:pt x="9" y="127"/>
                  </a:lnTo>
                  <a:lnTo>
                    <a:pt x="8" y="126"/>
                  </a:lnTo>
                  <a:lnTo>
                    <a:pt x="8" y="122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1" y="115"/>
                  </a:lnTo>
                  <a:lnTo>
                    <a:pt x="1" y="112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close/>
                  <a:moveTo>
                    <a:pt x="242" y="96"/>
                  </a:moveTo>
                  <a:lnTo>
                    <a:pt x="244" y="96"/>
                  </a:lnTo>
                  <a:lnTo>
                    <a:pt x="244" y="98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1" y="102"/>
                  </a:lnTo>
                  <a:lnTo>
                    <a:pt x="241" y="104"/>
                  </a:lnTo>
                  <a:lnTo>
                    <a:pt x="239" y="104"/>
                  </a:lnTo>
                  <a:lnTo>
                    <a:pt x="241" y="105"/>
                  </a:lnTo>
                  <a:lnTo>
                    <a:pt x="241" y="106"/>
                  </a:lnTo>
                  <a:lnTo>
                    <a:pt x="242" y="108"/>
                  </a:lnTo>
                  <a:lnTo>
                    <a:pt x="241" y="108"/>
                  </a:lnTo>
                  <a:lnTo>
                    <a:pt x="241" y="109"/>
                  </a:lnTo>
                  <a:lnTo>
                    <a:pt x="239" y="109"/>
                  </a:lnTo>
                  <a:lnTo>
                    <a:pt x="238" y="108"/>
                  </a:lnTo>
                  <a:lnTo>
                    <a:pt x="238" y="106"/>
                  </a:lnTo>
                  <a:lnTo>
                    <a:pt x="237" y="106"/>
                  </a:lnTo>
                  <a:lnTo>
                    <a:pt x="237" y="105"/>
                  </a:lnTo>
                  <a:lnTo>
                    <a:pt x="236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6" y="102"/>
                  </a:lnTo>
                  <a:lnTo>
                    <a:pt x="234" y="103"/>
                  </a:lnTo>
                  <a:lnTo>
                    <a:pt x="235" y="103"/>
                  </a:lnTo>
                  <a:lnTo>
                    <a:pt x="235" y="104"/>
                  </a:lnTo>
                  <a:lnTo>
                    <a:pt x="234" y="104"/>
                  </a:lnTo>
                  <a:lnTo>
                    <a:pt x="234" y="105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2" y="108"/>
                  </a:lnTo>
                  <a:lnTo>
                    <a:pt x="232" y="105"/>
                  </a:lnTo>
                  <a:lnTo>
                    <a:pt x="231" y="105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8" y="100"/>
                  </a:lnTo>
                  <a:lnTo>
                    <a:pt x="228" y="98"/>
                  </a:lnTo>
                  <a:lnTo>
                    <a:pt x="229" y="98"/>
                  </a:lnTo>
                  <a:lnTo>
                    <a:pt x="231" y="97"/>
                  </a:lnTo>
                  <a:lnTo>
                    <a:pt x="232" y="97"/>
                  </a:lnTo>
                  <a:lnTo>
                    <a:pt x="232" y="98"/>
                  </a:lnTo>
                  <a:lnTo>
                    <a:pt x="234" y="98"/>
                  </a:lnTo>
                  <a:lnTo>
                    <a:pt x="235" y="97"/>
                  </a:lnTo>
                  <a:lnTo>
                    <a:pt x="236" y="97"/>
                  </a:lnTo>
                  <a:lnTo>
                    <a:pt x="237" y="98"/>
                  </a:lnTo>
                  <a:lnTo>
                    <a:pt x="237" y="99"/>
                  </a:lnTo>
                  <a:lnTo>
                    <a:pt x="239" y="99"/>
                  </a:lnTo>
                  <a:lnTo>
                    <a:pt x="242" y="97"/>
                  </a:lnTo>
                  <a:lnTo>
                    <a:pt x="242" y="96"/>
                  </a:lnTo>
                  <a:close/>
                  <a:moveTo>
                    <a:pt x="248" y="69"/>
                  </a:moveTo>
                  <a:lnTo>
                    <a:pt x="254" y="69"/>
                  </a:lnTo>
                  <a:lnTo>
                    <a:pt x="254" y="71"/>
                  </a:lnTo>
                  <a:lnTo>
                    <a:pt x="255" y="71"/>
                  </a:lnTo>
                  <a:lnTo>
                    <a:pt x="255" y="74"/>
                  </a:lnTo>
                  <a:lnTo>
                    <a:pt x="250" y="75"/>
                  </a:lnTo>
                  <a:lnTo>
                    <a:pt x="248" y="74"/>
                  </a:lnTo>
                  <a:lnTo>
                    <a:pt x="245" y="72"/>
                  </a:lnTo>
                  <a:lnTo>
                    <a:pt x="244" y="72"/>
                  </a:lnTo>
                  <a:lnTo>
                    <a:pt x="244" y="71"/>
                  </a:lnTo>
                  <a:lnTo>
                    <a:pt x="245" y="71"/>
                  </a:lnTo>
                  <a:lnTo>
                    <a:pt x="248" y="69"/>
                  </a:lnTo>
                  <a:close/>
                  <a:moveTo>
                    <a:pt x="211" y="53"/>
                  </a:moveTo>
                  <a:lnTo>
                    <a:pt x="212" y="54"/>
                  </a:lnTo>
                  <a:lnTo>
                    <a:pt x="214" y="54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6" y="57"/>
                  </a:lnTo>
                  <a:lnTo>
                    <a:pt x="217" y="59"/>
                  </a:lnTo>
                  <a:lnTo>
                    <a:pt x="217" y="60"/>
                  </a:lnTo>
                  <a:lnTo>
                    <a:pt x="216" y="60"/>
                  </a:lnTo>
                  <a:lnTo>
                    <a:pt x="216" y="62"/>
                  </a:lnTo>
                  <a:lnTo>
                    <a:pt x="217" y="62"/>
                  </a:lnTo>
                  <a:lnTo>
                    <a:pt x="217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2" y="65"/>
                  </a:lnTo>
                  <a:lnTo>
                    <a:pt x="211" y="66"/>
                  </a:lnTo>
                  <a:lnTo>
                    <a:pt x="210" y="65"/>
                  </a:lnTo>
                  <a:lnTo>
                    <a:pt x="208" y="65"/>
                  </a:lnTo>
                  <a:lnTo>
                    <a:pt x="208" y="63"/>
                  </a:lnTo>
                  <a:lnTo>
                    <a:pt x="207" y="62"/>
                  </a:lnTo>
                  <a:lnTo>
                    <a:pt x="205" y="62"/>
                  </a:lnTo>
                  <a:lnTo>
                    <a:pt x="205" y="59"/>
                  </a:lnTo>
                  <a:lnTo>
                    <a:pt x="206" y="57"/>
                  </a:lnTo>
                  <a:lnTo>
                    <a:pt x="207" y="55"/>
                  </a:lnTo>
                  <a:lnTo>
                    <a:pt x="211" y="53"/>
                  </a:lnTo>
                  <a:close/>
                  <a:moveTo>
                    <a:pt x="276" y="0"/>
                  </a:moveTo>
                  <a:lnTo>
                    <a:pt x="278" y="0"/>
                  </a:lnTo>
                  <a:lnTo>
                    <a:pt x="279" y="1"/>
                  </a:lnTo>
                  <a:lnTo>
                    <a:pt x="280" y="1"/>
                  </a:lnTo>
                  <a:lnTo>
                    <a:pt x="280" y="3"/>
                  </a:lnTo>
                  <a:lnTo>
                    <a:pt x="282" y="3"/>
                  </a:lnTo>
                  <a:lnTo>
                    <a:pt x="284" y="1"/>
                  </a:lnTo>
                  <a:lnTo>
                    <a:pt x="284" y="3"/>
                  </a:lnTo>
                  <a:lnTo>
                    <a:pt x="285" y="4"/>
                  </a:lnTo>
                  <a:lnTo>
                    <a:pt x="288" y="4"/>
                  </a:lnTo>
                  <a:lnTo>
                    <a:pt x="288" y="5"/>
                  </a:lnTo>
                  <a:lnTo>
                    <a:pt x="287" y="6"/>
                  </a:lnTo>
                  <a:lnTo>
                    <a:pt x="292" y="8"/>
                  </a:lnTo>
                  <a:lnTo>
                    <a:pt x="293" y="7"/>
                  </a:lnTo>
                  <a:lnTo>
                    <a:pt x="293" y="13"/>
                  </a:lnTo>
                  <a:lnTo>
                    <a:pt x="294" y="16"/>
                  </a:lnTo>
                  <a:lnTo>
                    <a:pt x="294" y="23"/>
                  </a:lnTo>
                  <a:lnTo>
                    <a:pt x="293" y="24"/>
                  </a:lnTo>
                  <a:lnTo>
                    <a:pt x="292" y="23"/>
                  </a:lnTo>
                  <a:lnTo>
                    <a:pt x="291" y="23"/>
                  </a:lnTo>
                  <a:lnTo>
                    <a:pt x="288" y="24"/>
                  </a:lnTo>
                  <a:lnTo>
                    <a:pt x="288" y="25"/>
                  </a:lnTo>
                  <a:lnTo>
                    <a:pt x="287" y="25"/>
                  </a:lnTo>
                  <a:lnTo>
                    <a:pt x="285" y="28"/>
                  </a:lnTo>
                  <a:lnTo>
                    <a:pt x="282" y="28"/>
                  </a:lnTo>
                  <a:lnTo>
                    <a:pt x="281" y="29"/>
                  </a:lnTo>
                  <a:lnTo>
                    <a:pt x="282" y="29"/>
                  </a:lnTo>
                  <a:lnTo>
                    <a:pt x="281" y="30"/>
                  </a:lnTo>
                  <a:lnTo>
                    <a:pt x="281" y="32"/>
                  </a:lnTo>
                  <a:lnTo>
                    <a:pt x="282" y="34"/>
                  </a:lnTo>
                  <a:lnTo>
                    <a:pt x="281" y="35"/>
                  </a:lnTo>
                  <a:lnTo>
                    <a:pt x="282" y="35"/>
                  </a:lnTo>
                  <a:lnTo>
                    <a:pt x="282" y="36"/>
                  </a:lnTo>
                  <a:lnTo>
                    <a:pt x="281" y="37"/>
                  </a:lnTo>
                  <a:lnTo>
                    <a:pt x="281" y="38"/>
                  </a:lnTo>
                  <a:lnTo>
                    <a:pt x="284" y="41"/>
                  </a:lnTo>
                  <a:lnTo>
                    <a:pt x="284" y="42"/>
                  </a:lnTo>
                  <a:lnTo>
                    <a:pt x="282" y="42"/>
                  </a:lnTo>
                  <a:lnTo>
                    <a:pt x="282" y="46"/>
                  </a:lnTo>
                  <a:lnTo>
                    <a:pt x="280" y="46"/>
                  </a:lnTo>
                  <a:lnTo>
                    <a:pt x="280" y="47"/>
                  </a:lnTo>
                  <a:lnTo>
                    <a:pt x="279" y="47"/>
                  </a:lnTo>
                  <a:lnTo>
                    <a:pt x="279" y="48"/>
                  </a:lnTo>
                  <a:lnTo>
                    <a:pt x="278" y="48"/>
                  </a:lnTo>
                  <a:lnTo>
                    <a:pt x="278" y="49"/>
                  </a:lnTo>
                  <a:lnTo>
                    <a:pt x="276" y="49"/>
                  </a:lnTo>
                  <a:lnTo>
                    <a:pt x="276" y="50"/>
                  </a:lnTo>
                  <a:lnTo>
                    <a:pt x="274" y="53"/>
                  </a:lnTo>
                  <a:lnTo>
                    <a:pt x="274" y="55"/>
                  </a:lnTo>
                  <a:lnTo>
                    <a:pt x="273" y="56"/>
                  </a:lnTo>
                  <a:lnTo>
                    <a:pt x="270" y="56"/>
                  </a:lnTo>
                  <a:lnTo>
                    <a:pt x="269" y="55"/>
                  </a:lnTo>
                  <a:lnTo>
                    <a:pt x="269" y="54"/>
                  </a:lnTo>
                  <a:lnTo>
                    <a:pt x="268" y="53"/>
                  </a:lnTo>
                  <a:lnTo>
                    <a:pt x="270" y="53"/>
                  </a:lnTo>
                  <a:lnTo>
                    <a:pt x="270" y="51"/>
                  </a:lnTo>
                  <a:lnTo>
                    <a:pt x="268" y="51"/>
                  </a:lnTo>
                  <a:lnTo>
                    <a:pt x="268" y="53"/>
                  </a:lnTo>
                  <a:lnTo>
                    <a:pt x="266" y="50"/>
                  </a:lnTo>
                  <a:lnTo>
                    <a:pt x="255" y="50"/>
                  </a:lnTo>
                  <a:lnTo>
                    <a:pt x="253" y="49"/>
                  </a:lnTo>
                  <a:lnTo>
                    <a:pt x="248" y="49"/>
                  </a:lnTo>
                  <a:lnTo>
                    <a:pt x="247" y="48"/>
                  </a:lnTo>
                  <a:lnTo>
                    <a:pt x="244" y="47"/>
                  </a:lnTo>
                  <a:lnTo>
                    <a:pt x="242" y="47"/>
                  </a:lnTo>
                  <a:lnTo>
                    <a:pt x="241" y="46"/>
                  </a:lnTo>
                  <a:lnTo>
                    <a:pt x="238" y="44"/>
                  </a:lnTo>
                  <a:lnTo>
                    <a:pt x="237" y="46"/>
                  </a:lnTo>
                  <a:lnTo>
                    <a:pt x="234" y="46"/>
                  </a:lnTo>
                  <a:lnTo>
                    <a:pt x="232" y="44"/>
                  </a:lnTo>
                  <a:lnTo>
                    <a:pt x="231" y="44"/>
                  </a:lnTo>
                  <a:lnTo>
                    <a:pt x="231" y="43"/>
                  </a:lnTo>
                  <a:lnTo>
                    <a:pt x="232" y="43"/>
                  </a:lnTo>
                  <a:lnTo>
                    <a:pt x="232" y="42"/>
                  </a:lnTo>
                  <a:lnTo>
                    <a:pt x="228" y="42"/>
                  </a:lnTo>
                  <a:lnTo>
                    <a:pt x="228" y="43"/>
                  </a:lnTo>
                  <a:lnTo>
                    <a:pt x="226" y="43"/>
                  </a:lnTo>
                  <a:lnTo>
                    <a:pt x="225" y="44"/>
                  </a:lnTo>
                  <a:lnTo>
                    <a:pt x="225" y="46"/>
                  </a:lnTo>
                  <a:lnTo>
                    <a:pt x="223" y="46"/>
                  </a:lnTo>
                  <a:lnTo>
                    <a:pt x="222" y="47"/>
                  </a:lnTo>
                  <a:lnTo>
                    <a:pt x="220" y="47"/>
                  </a:lnTo>
                  <a:lnTo>
                    <a:pt x="219" y="49"/>
                  </a:lnTo>
                  <a:lnTo>
                    <a:pt x="217" y="50"/>
                  </a:lnTo>
                  <a:lnTo>
                    <a:pt x="216" y="49"/>
                  </a:lnTo>
                  <a:lnTo>
                    <a:pt x="214" y="50"/>
                  </a:lnTo>
                  <a:lnTo>
                    <a:pt x="213" y="50"/>
                  </a:lnTo>
                  <a:lnTo>
                    <a:pt x="213" y="49"/>
                  </a:lnTo>
                  <a:lnTo>
                    <a:pt x="211" y="49"/>
                  </a:lnTo>
                  <a:lnTo>
                    <a:pt x="211" y="50"/>
                  </a:lnTo>
                  <a:lnTo>
                    <a:pt x="210" y="50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208" y="47"/>
                  </a:lnTo>
                  <a:lnTo>
                    <a:pt x="207" y="46"/>
                  </a:lnTo>
                  <a:lnTo>
                    <a:pt x="207" y="44"/>
                  </a:lnTo>
                  <a:lnTo>
                    <a:pt x="204" y="44"/>
                  </a:lnTo>
                  <a:lnTo>
                    <a:pt x="203" y="46"/>
                  </a:lnTo>
                  <a:lnTo>
                    <a:pt x="203" y="44"/>
                  </a:lnTo>
                  <a:lnTo>
                    <a:pt x="201" y="46"/>
                  </a:lnTo>
                  <a:lnTo>
                    <a:pt x="200" y="46"/>
                  </a:lnTo>
                  <a:lnTo>
                    <a:pt x="197" y="49"/>
                  </a:lnTo>
                  <a:lnTo>
                    <a:pt x="198" y="49"/>
                  </a:lnTo>
                  <a:lnTo>
                    <a:pt x="198" y="50"/>
                  </a:lnTo>
                  <a:lnTo>
                    <a:pt x="197" y="50"/>
                  </a:lnTo>
                  <a:lnTo>
                    <a:pt x="197" y="51"/>
                  </a:lnTo>
                  <a:lnTo>
                    <a:pt x="198" y="51"/>
                  </a:lnTo>
                  <a:lnTo>
                    <a:pt x="193" y="55"/>
                  </a:lnTo>
                  <a:lnTo>
                    <a:pt x="188" y="57"/>
                  </a:lnTo>
                  <a:lnTo>
                    <a:pt x="183" y="57"/>
                  </a:lnTo>
                  <a:lnTo>
                    <a:pt x="179" y="54"/>
                  </a:lnTo>
                  <a:lnTo>
                    <a:pt x="175" y="54"/>
                  </a:lnTo>
                  <a:lnTo>
                    <a:pt x="173" y="55"/>
                  </a:lnTo>
                  <a:lnTo>
                    <a:pt x="173" y="56"/>
                  </a:lnTo>
                  <a:lnTo>
                    <a:pt x="172" y="56"/>
                  </a:lnTo>
                  <a:lnTo>
                    <a:pt x="170" y="57"/>
                  </a:lnTo>
                  <a:lnTo>
                    <a:pt x="170" y="60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3" y="62"/>
                  </a:lnTo>
                  <a:lnTo>
                    <a:pt x="174" y="62"/>
                  </a:lnTo>
                  <a:lnTo>
                    <a:pt x="174" y="63"/>
                  </a:lnTo>
                  <a:lnTo>
                    <a:pt x="178" y="67"/>
                  </a:lnTo>
                  <a:lnTo>
                    <a:pt x="179" y="67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6" y="72"/>
                  </a:lnTo>
                  <a:lnTo>
                    <a:pt x="178" y="74"/>
                  </a:lnTo>
                  <a:lnTo>
                    <a:pt x="179" y="75"/>
                  </a:lnTo>
                  <a:lnTo>
                    <a:pt x="180" y="75"/>
                  </a:lnTo>
                  <a:lnTo>
                    <a:pt x="181" y="77"/>
                  </a:lnTo>
                  <a:lnTo>
                    <a:pt x="183" y="77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6" y="75"/>
                  </a:lnTo>
                  <a:lnTo>
                    <a:pt x="186" y="77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2" y="80"/>
                  </a:lnTo>
                  <a:lnTo>
                    <a:pt x="193" y="80"/>
                  </a:lnTo>
                  <a:lnTo>
                    <a:pt x="194" y="81"/>
                  </a:lnTo>
                  <a:lnTo>
                    <a:pt x="197" y="85"/>
                  </a:lnTo>
                  <a:lnTo>
                    <a:pt x="200" y="87"/>
                  </a:lnTo>
                  <a:lnTo>
                    <a:pt x="200" y="89"/>
                  </a:lnTo>
                  <a:lnTo>
                    <a:pt x="199" y="90"/>
                  </a:lnTo>
                  <a:lnTo>
                    <a:pt x="197" y="91"/>
                  </a:lnTo>
                  <a:lnTo>
                    <a:pt x="195" y="90"/>
                  </a:lnTo>
                  <a:lnTo>
                    <a:pt x="195" y="89"/>
                  </a:lnTo>
                  <a:lnTo>
                    <a:pt x="194" y="87"/>
                  </a:lnTo>
                  <a:lnTo>
                    <a:pt x="193" y="87"/>
                  </a:lnTo>
                  <a:lnTo>
                    <a:pt x="193" y="85"/>
                  </a:lnTo>
                  <a:lnTo>
                    <a:pt x="189" y="81"/>
                  </a:lnTo>
                  <a:lnTo>
                    <a:pt x="186" y="81"/>
                  </a:lnTo>
                  <a:lnTo>
                    <a:pt x="182" y="78"/>
                  </a:lnTo>
                  <a:lnTo>
                    <a:pt x="181" y="78"/>
                  </a:lnTo>
                  <a:lnTo>
                    <a:pt x="180" y="77"/>
                  </a:lnTo>
                  <a:lnTo>
                    <a:pt x="179" y="78"/>
                  </a:lnTo>
                  <a:lnTo>
                    <a:pt x="178" y="77"/>
                  </a:lnTo>
                  <a:lnTo>
                    <a:pt x="176" y="77"/>
                  </a:lnTo>
                  <a:lnTo>
                    <a:pt x="174" y="78"/>
                  </a:lnTo>
                  <a:lnTo>
                    <a:pt x="172" y="78"/>
                  </a:lnTo>
                  <a:lnTo>
                    <a:pt x="170" y="79"/>
                  </a:lnTo>
                  <a:lnTo>
                    <a:pt x="170" y="81"/>
                  </a:lnTo>
                  <a:lnTo>
                    <a:pt x="172" y="83"/>
                  </a:lnTo>
                  <a:lnTo>
                    <a:pt x="172" y="84"/>
                  </a:lnTo>
                  <a:lnTo>
                    <a:pt x="173" y="85"/>
                  </a:lnTo>
                  <a:lnTo>
                    <a:pt x="174" y="85"/>
                  </a:lnTo>
                  <a:lnTo>
                    <a:pt x="174" y="86"/>
                  </a:lnTo>
                  <a:lnTo>
                    <a:pt x="175" y="86"/>
                  </a:lnTo>
                  <a:lnTo>
                    <a:pt x="178" y="87"/>
                  </a:lnTo>
                  <a:lnTo>
                    <a:pt x="179" y="87"/>
                  </a:lnTo>
                  <a:lnTo>
                    <a:pt x="179" y="89"/>
                  </a:lnTo>
                  <a:lnTo>
                    <a:pt x="180" y="89"/>
                  </a:lnTo>
                  <a:lnTo>
                    <a:pt x="180" y="90"/>
                  </a:lnTo>
                  <a:lnTo>
                    <a:pt x="182" y="90"/>
                  </a:lnTo>
                  <a:lnTo>
                    <a:pt x="183" y="91"/>
                  </a:lnTo>
                  <a:lnTo>
                    <a:pt x="182" y="92"/>
                  </a:lnTo>
                  <a:lnTo>
                    <a:pt x="182" y="93"/>
                  </a:lnTo>
                  <a:lnTo>
                    <a:pt x="183" y="93"/>
                  </a:lnTo>
                  <a:lnTo>
                    <a:pt x="183" y="96"/>
                  </a:lnTo>
                  <a:lnTo>
                    <a:pt x="185" y="96"/>
                  </a:lnTo>
                  <a:lnTo>
                    <a:pt x="185" y="97"/>
                  </a:lnTo>
                  <a:lnTo>
                    <a:pt x="183" y="97"/>
                  </a:lnTo>
                  <a:lnTo>
                    <a:pt x="183" y="100"/>
                  </a:lnTo>
                  <a:lnTo>
                    <a:pt x="181" y="100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7"/>
                  </a:lnTo>
                  <a:lnTo>
                    <a:pt x="175" y="94"/>
                  </a:lnTo>
                  <a:lnTo>
                    <a:pt x="174" y="93"/>
                  </a:lnTo>
                  <a:lnTo>
                    <a:pt x="175" y="93"/>
                  </a:lnTo>
                  <a:lnTo>
                    <a:pt x="175" y="92"/>
                  </a:lnTo>
                  <a:lnTo>
                    <a:pt x="174" y="92"/>
                  </a:lnTo>
                  <a:lnTo>
                    <a:pt x="174" y="91"/>
                  </a:lnTo>
                  <a:lnTo>
                    <a:pt x="170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4" y="84"/>
                  </a:lnTo>
                  <a:lnTo>
                    <a:pt x="162" y="83"/>
                  </a:lnTo>
                  <a:lnTo>
                    <a:pt x="157" y="83"/>
                  </a:lnTo>
                  <a:lnTo>
                    <a:pt x="156" y="85"/>
                  </a:lnTo>
                  <a:lnTo>
                    <a:pt x="156" y="89"/>
                  </a:lnTo>
                  <a:lnTo>
                    <a:pt x="157" y="89"/>
                  </a:lnTo>
                  <a:lnTo>
                    <a:pt x="157" y="90"/>
                  </a:lnTo>
                  <a:lnTo>
                    <a:pt x="158" y="90"/>
                  </a:lnTo>
                  <a:lnTo>
                    <a:pt x="158" y="91"/>
                  </a:lnTo>
                  <a:lnTo>
                    <a:pt x="162" y="94"/>
                  </a:lnTo>
                  <a:lnTo>
                    <a:pt x="169" y="98"/>
                  </a:lnTo>
                  <a:lnTo>
                    <a:pt x="169" y="99"/>
                  </a:lnTo>
                  <a:lnTo>
                    <a:pt x="170" y="99"/>
                  </a:lnTo>
                  <a:lnTo>
                    <a:pt x="170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67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6"/>
                  </a:lnTo>
                  <a:lnTo>
                    <a:pt x="156" y="96"/>
                  </a:lnTo>
                  <a:lnTo>
                    <a:pt x="156" y="93"/>
                  </a:lnTo>
                  <a:lnTo>
                    <a:pt x="155" y="92"/>
                  </a:lnTo>
                  <a:lnTo>
                    <a:pt x="154" y="92"/>
                  </a:lnTo>
                  <a:lnTo>
                    <a:pt x="155" y="90"/>
                  </a:lnTo>
                  <a:lnTo>
                    <a:pt x="155" y="86"/>
                  </a:lnTo>
                  <a:lnTo>
                    <a:pt x="151" y="83"/>
                  </a:lnTo>
                  <a:lnTo>
                    <a:pt x="148" y="83"/>
                  </a:lnTo>
                  <a:lnTo>
                    <a:pt x="145" y="80"/>
                  </a:lnTo>
                  <a:lnTo>
                    <a:pt x="144" y="80"/>
                  </a:lnTo>
                  <a:lnTo>
                    <a:pt x="142" y="78"/>
                  </a:lnTo>
                  <a:lnTo>
                    <a:pt x="139" y="77"/>
                  </a:lnTo>
                  <a:lnTo>
                    <a:pt x="138" y="75"/>
                  </a:lnTo>
                  <a:lnTo>
                    <a:pt x="137" y="77"/>
                  </a:lnTo>
                  <a:lnTo>
                    <a:pt x="137" y="74"/>
                  </a:lnTo>
                  <a:lnTo>
                    <a:pt x="136" y="73"/>
                  </a:lnTo>
                  <a:lnTo>
                    <a:pt x="136" y="72"/>
                  </a:lnTo>
                  <a:lnTo>
                    <a:pt x="133" y="69"/>
                  </a:lnTo>
                  <a:lnTo>
                    <a:pt x="139" y="69"/>
                  </a:lnTo>
                  <a:lnTo>
                    <a:pt x="139" y="68"/>
                  </a:lnTo>
                  <a:lnTo>
                    <a:pt x="141" y="67"/>
                  </a:lnTo>
                  <a:lnTo>
                    <a:pt x="141" y="66"/>
                  </a:lnTo>
                  <a:lnTo>
                    <a:pt x="139" y="65"/>
                  </a:lnTo>
                  <a:lnTo>
                    <a:pt x="139" y="63"/>
                  </a:lnTo>
                  <a:lnTo>
                    <a:pt x="138" y="62"/>
                  </a:lnTo>
                  <a:lnTo>
                    <a:pt x="137" y="62"/>
                  </a:lnTo>
                  <a:lnTo>
                    <a:pt x="137" y="61"/>
                  </a:lnTo>
                  <a:lnTo>
                    <a:pt x="135" y="62"/>
                  </a:lnTo>
                  <a:lnTo>
                    <a:pt x="136" y="63"/>
                  </a:lnTo>
                  <a:lnTo>
                    <a:pt x="133" y="66"/>
                  </a:lnTo>
                  <a:lnTo>
                    <a:pt x="131" y="66"/>
                  </a:lnTo>
                  <a:lnTo>
                    <a:pt x="131" y="68"/>
                  </a:lnTo>
                  <a:lnTo>
                    <a:pt x="130" y="68"/>
                  </a:lnTo>
                  <a:lnTo>
                    <a:pt x="130" y="69"/>
                  </a:lnTo>
                  <a:lnTo>
                    <a:pt x="129" y="69"/>
                  </a:lnTo>
                  <a:lnTo>
                    <a:pt x="129" y="68"/>
                  </a:lnTo>
                  <a:lnTo>
                    <a:pt x="127" y="68"/>
                  </a:lnTo>
                  <a:lnTo>
                    <a:pt x="127" y="71"/>
                  </a:lnTo>
                  <a:lnTo>
                    <a:pt x="124" y="71"/>
                  </a:lnTo>
                  <a:lnTo>
                    <a:pt x="124" y="72"/>
                  </a:lnTo>
                  <a:lnTo>
                    <a:pt x="125" y="73"/>
                  </a:lnTo>
                  <a:lnTo>
                    <a:pt x="125" y="75"/>
                  </a:lnTo>
                  <a:lnTo>
                    <a:pt x="126" y="77"/>
                  </a:lnTo>
                  <a:lnTo>
                    <a:pt x="127" y="77"/>
                  </a:lnTo>
                  <a:lnTo>
                    <a:pt x="126" y="78"/>
                  </a:lnTo>
                  <a:lnTo>
                    <a:pt x="125" y="80"/>
                  </a:lnTo>
                  <a:lnTo>
                    <a:pt x="124" y="84"/>
                  </a:lnTo>
                  <a:lnTo>
                    <a:pt x="124" y="85"/>
                  </a:lnTo>
                  <a:lnTo>
                    <a:pt x="123" y="89"/>
                  </a:lnTo>
                  <a:lnTo>
                    <a:pt x="123" y="91"/>
                  </a:lnTo>
                  <a:lnTo>
                    <a:pt x="124" y="92"/>
                  </a:lnTo>
                  <a:lnTo>
                    <a:pt x="123" y="93"/>
                  </a:lnTo>
                  <a:lnTo>
                    <a:pt x="123" y="94"/>
                  </a:lnTo>
                  <a:lnTo>
                    <a:pt x="124" y="94"/>
                  </a:lnTo>
                  <a:lnTo>
                    <a:pt x="124" y="97"/>
                  </a:lnTo>
                  <a:lnTo>
                    <a:pt x="126" y="98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9" y="99"/>
                  </a:lnTo>
                  <a:lnTo>
                    <a:pt x="129" y="100"/>
                  </a:lnTo>
                  <a:lnTo>
                    <a:pt x="130" y="103"/>
                  </a:lnTo>
                  <a:lnTo>
                    <a:pt x="130" y="104"/>
                  </a:lnTo>
                  <a:lnTo>
                    <a:pt x="132" y="105"/>
                  </a:lnTo>
                  <a:lnTo>
                    <a:pt x="135" y="108"/>
                  </a:lnTo>
                  <a:lnTo>
                    <a:pt x="135" y="109"/>
                  </a:lnTo>
                  <a:lnTo>
                    <a:pt x="136" y="110"/>
                  </a:lnTo>
                  <a:lnTo>
                    <a:pt x="136" y="112"/>
                  </a:lnTo>
                  <a:lnTo>
                    <a:pt x="138" y="120"/>
                  </a:lnTo>
                  <a:lnTo>
                    <a:pt x="139" y="121"/>
                  </a:lnTo>
                  <a:lnTo>
                    <a:pt x="144" y="123"/>
                  </a:lnTo>
                  <a:lnTo>
                    <a:pt x="145" y="124"/>
                  </a:lnTo>
                  <a:lnTo>
                    <a:pt x="147" y="127"/>
                  </a:lnTo>
                  <a:lnTo>
                    <a:pt x="150" y="132"/>
                  </a:lnTo>
                  <a:lnTo>
                    <a:pt x="152" y="134"/>
                  </a:lnTo>
                  <a:lnTo>
                    <a:pt x="154" y="137"/>
                  </a:lnTo>
                  <a:lnTo>
                    <a:pt x="156" y="141"/>
                  </a:lnTo>
                  <a:lnTo>
                    <a:pt x="156" y="142"/>
                  </a:lnTo>
                  <a:lnTo>
                    <a:pt x="155" y="142"/>
                  </a:lnTo>
                  <a:lnTo>
                    <a:pt x="154" y="143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49" y="146"/>
                  </a:lnTo>
                  <a:lnTo>
                    <a:pt x="148" y="147"/>
                  </a:lnTo>
                  <a:lnTo>
                    <a:pt x="143" y="147"/>
                  </a:lnTo>
                  <a:lnTo>
                    <a:pt x="144" y="146"/>
                  </a:lnTo>
                  <a:lnTo>
                    <a:pt x="144" y="145"/>
                  </a:lnTo>
                  <a:lnTo>
                    <a:pt x="145" y="143"/>
                  </a:lnTo>
                  <a:lnTo>
                    <a:pt x="147" y="143"/>
                  </a:lnTo>
                  <a:lnTo>
                    <a:pt x="145" y="146"/>
                  </a:lnTo>
                  <a:lnTo>
                    <a:pt x="149" y="145"/>
                  </a:lnTo>
                  <a:lnTo>
                    <a:pt x="149" y="143"/>
                  </a:lnTo>
                  <a:lnTo>
                    <a:pt x="150" y="143"/>
                  </a:lnTo>
                  <a:lnTo>
                    <a:pt x="150" y="141"/>
                  </a:lnTo>
                  <a:lnTo>
                    <a:pt x="149" y="140"/>
                  </a:lnTo>
                  <a:lnTo>
                    <a:pt x="149" y="137"/>
                  </a:lnTo>
                  <a:lnTo>
                    <a:pt x="148" y="136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39" y="133"/>
                  </a:lnTo>
                  <a:lnTo>
                    <a:pt x="138" y="134"/>
                  </a:lnTo>
                  <a:lnTo>
                    <a:pt x="138" y="135"/>
                  </a:lnTo>
                  <a:lnTo>
                    <a:pt x="139" y="135"/>
                  </a:lnTo>
                  <a:lnTo>
                    <a:pt x="138" y="136"/>
                  </a:lnTo>
                  <a:lnTo>
                    <a:pt x="135" y="136"/>
                  </a:lnTo>
                  <a:lnTo>
                    <a:pt x="133" y="137"/>
                  </a:lnTo>
                  <a:lnTo>
                    <a:pt x="133" y="140"/>
                  </a:lnTo>
                  <a:lnTo>
                    <a:pt x="135" y="143"/>
                  </a:lnTo>
                  <a:lnTo>
                    <a:pt x="136" y="143"/>
                  </a:lnTo>
                  <a:lnTo>
                    <a:pt x="136" y="141"/>
                  </a:lnTo>
                  <a:lnTo>
                    <a:pt x="137" y="142"/>
                  </a:lnTo>
                  <a:lnTo>
                    <a:pt x="137" y="143"/>
                  </a:lnTo>
                  <a:lnTo>
                    <a:pt x="138" y="145"/>
                  </a:lnTo>
                  <a:lnTo>
                    <a:pt x="138" y="146"/>
                  </a:lnTo>
                  <a:lnTo>
                    <a:pt x="141" y="146"/>
                  </a:lnTo>
                  <a:lnTo>
                    <a:pt x="141" y="147"/>
                  </a:lnTo>
                  <a:lnTo>
                    <a:pt x="142" y="148"/>
                  </a:lnTo>
                  <a:lnTo>
                    <a:pt x="141" y="149"/>
                  </a:lnTo>
                  <a:lnTo>
                    <a:pt x="142" y="149"/>
                  </a:lnTo>
                  <a:lnTo>
                    <a:pt x="139" y="151"/>
                  </a:lnTo>
                  <a:lnTo>
                    <a:pt x="139" y="152"/>
                  </a:lnTo>
                  <a:lnTo>
                    <a:pt x="142" y="151"/>
                  </a:lnTo>
                  <a:lnTo>
                    <a:pt x="143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3" y="151"/>
                  </a:lnTo>
                  <a:lnTo>
                    <a:pt x="142" y="152"/>
                  </a:lnTo>
                  <a:lnTo>
                    <a:pt x="142" y="154"/>
                  </a:lnTo>
                  <a:lnTo>
                    <a:pt x="139" y="154"/>
                  </a:lnTo>
                  <a:lnTo>
                    <a:pt x="139" y="155"/>
                  </a:lnTo>
                  <a:lnTo>
                    <a:pt x="138" y="155"/>
                  </a:lnTo>
                  <a:lnTo>
                    <a:pt x="137" y="157"/>
                  </a:lnTo>
                  <a:lnTo>
                    <a:pt x="136" y="155"/>
                  </a:lnTo>
                  <a:lnTo>
                    <a:pt x="135" y="155"/>
                  </a:lnTo>
                  <a:lnTo>
                    <a:pt x="135" y="158"/>
                  </a:lnTo>
                  <a:lnTo>
                    <a:pt x="132" y="158"/>
                  </a:lnTo>
                  <a:lnTo>
                    <a:pt x="132" y="159"/>
                  </a:lnTo>
                  <a:lnTo>
                    <a:pt x="130" y="159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7" y="159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5" y="157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1" y="159"/>
                  </a:lnTo>
                  <a:lnTo>
                    <a:pt x="121" y="160"/>
                  </a:lnTo>
                  <a:lnTo>
                    <a:pt x="124" y="159"/>
                  </a:lnTo>
                  <a:lnTo>
                    <a:pt x="124" y="160"/>
                  </a:lnTo>
                  <a:lnTo>
                    <a:pt x="123" y="160"/>
                  </a:lnTo>
                  <a:lnTo>
                    <a:pt x="123" y="161"/>
                  </a:lnTo>
                  <a:lnTo>
                    <a:pt x="126" y="161"/>
                  </a:lnTo>
                  <a:lnTo>
                    <a:pt x="129" y="160"/>
                  </a:lnTo>
                  <a:lnTo>
                    <a:pt x="131" y="163"/>
                  </a:lnTo>
                  <a:lnTo>
                    <a:pt x="131" y="164"/>
                  </a:lnTo>
                  <a:lnTo>
                    <a:pt x="135" y="164"/>
                  </a:lnTo>
                  <a:lnTo>
                    <a:pt x="136" y="165"/>
                  </a:lnTo>
                  <a:lnTo>
                    <a:pt x="137" y="164"/>
                  </a:lnTo>
                  <a:lnTo>
                    <a:pt x="138" y="164"/>
                  </a:lnTo>
                  <a:lnTo>
                    <a:pt x="139" y="165"/>
                  </a:lnTo>
                  <a:lnTo>
                    <a:pt x="142" y="165"/>
                  </a:lnTo>
                  <a:lnTo>
                    <a:pt x="143" y="166"/>
                  </a:lnTo>
                  <a:lnTo>
                    <a:pt x="144" y="166"/>
                  </a:lnTo>
                  <a:lnTo>
                    <a:pt x="145" y="171"/>
                  </a:lnTo>
                  <a:lnTo>
                    <a:pt x="147" y="172"/>
                  </a:lnTo>
                  <a:lnTo>
                    <a:pt x="147" y="171"/>
                  </a:lnTo>
                  <a:lnTo>
                    <a:pt x="149" y="171"/>
                  </a:lnTo>
                  <a:lnTo>
                    <a:pt x="150" y="170"/>
                  </a:lnTo>
                  <a:lnTo>
                    <a:pt x="149" y="170"/>
                  </a:lnTo>
                  <a:lnTo>
                    <a:pt x="149" y="169"/>
                  </a:lnTo>
                  <a:lnTo>
                    <a:pt x="150" y="169"/>
                  </a:lnTo>
                  <a:lnTo>
                    <a:pt x="151" y="170"/>
                  </a:lnTo>
                  <a:lnTo>
                    <a:pt x="152" y="170"/>
                  </a:lnTo>
                  <a:lnTo>
                    <a:pt x="154" y="171"/>
                  </a:lnTo>
                  <a:lnTo>
                    <a:pt x="155" y="171"/>
                  </a:lnTo>
                  <a:lnTo>
                    <a:pt x="155" y="172"/>
                  </a:lnTo>
                  <a:lnTo>
                    <a:pt x="156" y="172"/>
                  </a:lnTo>
                  <a:lnTo>
                    <a:pt x="154" y="174"/>
                  </a:lnTo>
                  <a:lnTo>
                    <a:pt x="154" y="176"/>
                  </a:lnTo>
                  <a:lnTo>
                    <a:pt x="155" y="176"/>
                  </a:lnTo>
                  <a:lnTo>
                    <a:pt x="156" y="177"/>
                  </a:lnTo>
                  <a:lnTo>
                    <a:pt x="157" y="177"/>
                  </a:lnTo>
                  <a:lnTo>
                    <a:pt x="157" y="178"/>
                  </a:lnTo>
                  <a:lnTo>
                    <a:pt x="155" y="178"/>
                  </a:lnTo>
                  <a:lnTo>
                    <a:pt x="156" y="179"/>
                  </a:lnTo>
                  <a:lnTo>
                    <a:pt x="163" y="179"/>
                  </a:lnTo>
                  <a:lnTo>
                    <a:pt x="164" y="178"/>
                  </a:lnTo>
                  <a:lnTo>
                    <a:pt x="167" y="180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8" y="184"/>
                  </a:lnTo>
                  <a:lnTo>
                    <a:pt x="169" y="186"/>
                  </a:lnTo>
                  <a:lnTo>
                    <a:pt x="172" y="188"/>
                  </a:lnTo>
                  <a:lnTo>
                    <a:pt x="176" y="188"/>
                  </a:lnTo>
                  <a:lnTo>
                    <a:pt x="180" y="190"/>
                  </a:lnTo>
                  <a:lnTo>
                    <a:pt x="181" y="190"/>
                  </a:lnTo>
                  <a:lnTo>
                    <a:pt x="185" y="194"/>
                  </a:lnTo>
                  <a:lnTo>
                    <a:pt x="186" y="194"/>
                  </a:lnTo>
                  <a:lnTo>
                    <a:pt x="186" y="195"/>
                  </a:lnTo>
                  <a:lnTo>
                    <a:pt x="187" y="195"/>
                  </a:lnTo>
                  <a:lnTo>
                    <a:pt x="187" y="197"/>
                  </a:lnTo>
                  <a:lnTo>
                    <a:pt x="186" y="197"/>
                  </a:lnTo>
                  <a:lnTo>
                    <a:pt x="186" y="198"/>
                  </a:lnTo>
                  <a:lnTo>
                    <a:pt x="185" y="198"/>
                  </a:lnTo>
                  <a:lnTo>
                    <a:pt x="183" y="200"/>
                  </a:lnTo>
                  <a:lnTo>
                    <a:pt x="183" y="203"/>
                  </a:lnTo>
                  <a:lnTo>
                    <a:pt x="185" y="204"/>
                  </a:lnTo>
                  <a:lnTo>
                    <a:pt x="185" y="207"/>
                  </a:lnTo>
                  <a:lnTo>
                    <a:pt x="183" y="208"/>
                  </a:lnTo>
                  <a:lnTo>
                    <a:pt x="185" y="208"/>
                  </a:lnTo>
                  <a:lnTo>
                    <a:pt x="185" y="210"/>
                  </a:lnTo>
                  <a:lnTo>
                    <a:pt x="186" y="210"/>
                  </a:lnTo>
                  <a:lnTo>
                    <a:pt x="186" y="212"/>
                  </a:lnTo>
                  <a:lnTo>
                    <a:pt x="185" y="212"/>
                  </a:lnTo>
                  <a:lnTo>
                    <a:pt x="185" y="213"/>
                  </a:lnTo>
                  <a:lnTo>
                    <a:pt x="186" y="213"/>
                  </a:lnTo>
                  <a:lnTo>
                    <a:pt x="186" y="215"/>
                  </a:lnTo>
                  <a:lnTo>
                    <a:pt x="187" y="216"/>
                  </a:lnTo>
                  <a:lnTo>
                    <a:pt x="187" y="219"/>
                  </a:lnTo>
                  <a:lnTo>
                    <a:pt x="186" y="220"/>
                  </a:lnTo>
                  <a:lnTo>
                    <a:pt x="187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6" y="222"/>
                  </a:lnTo>
                  <a:lnTo>
                    <a:pt x="187" y="222"/>
                  </a:lnTo>
                  <a:lnTo>
                    <a:pt x="185" y="225"/>
                  </a:lnTo>
                  <a:lnTo>
                    <a:pt x="185" y="223"/>
                  </a:lnTo>
                  <a:lnTo>
                    <a:pt x="181" y="223"/>
                  </a:lnTo>
                  <a:lnTo>
                    <a:pt x="181" y="220"/>
                  </a:lnTo>
                  <a:lnTo>
                    <a:pt x="180" y="221"/>
                  </a:lnTo>
                  <a:lnTo>
                    <a:pt x="180" y="217"/>
                  </a:lnTo>
                  <a:lnTo>
                    <a:pt x="179" y="217"/>
                  </a:lnTo>
                  <a:lnTo>
                    <a:pt x="179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5" y="215"/>
                  </a:lnTo>
                  <a:lnTo>
                    <a:pt x="175" y="216"/>
                  </a:lnTo>
                  <a:lnTo>
                    <a:pt x="174" y="216"/>
                  </a:lnTo>
                  <a:lnTo>
                    <a:pt x="174" y="214"/>
                  </a:lnTo>
                  <a:lnTo>
                    <a:pt x="173" y="214"/>
                  </a:lnTo>
                  <a:lnTo>
                    <a:pt x="173" y="213"/>
                  </a:lnTo>
                  <a:lnTo>
                    <a:pt x="170" y="210"/>
                  </a:lnTo>
                  <a:lnTo>
                    <a:pt x="170" y="209"/>
                  </a:lnTo>
                  <a:lnTo>
                    <a:pt x="168" y="209"/>
                  </a:lnTo>
                  <a:lnTo>
                    <a:pt x="168" y="208"/>
                  </a:lnTo>
                  <a:lnTo>
                    <a:pt x="166" y="208"/>
                  </a:lnTo>
                  <a:lnTo>
                    <a:pt x="164" y="207"/>
                  </a:lnTo>
                  <a:lnTo>
                    <a:pt x="167" y="204"/>
                  </a:lnTo>
                  <a:lnTo>
                    <a:pt x="167" y="203"/>
                  </a:lnTo>
                  <a:lnTo>
                    <a:pt x="163" y="203"/>
                  </a:lnTo>
                  <a:lnTo>
                    <a:pt x="163" y="204"/>
                  </a:lnTo>
                  <a:lnTo>
                    <a:pt x="161" y="204"/>
                  </a:lnTo>
                  <a:lnTo>
                    <a:pt x="158" y="206"/>
                  </a:lnTo>
                  <a:lnTo>
                    <a:pt x="158" y="207"/>
                  </a:lnTo>
                  <a:lnTo>
                    <a:pt x="151" y="207"/>
                  </a:lnTo>
                  <a:lnTo>
                    <a:pt x="149" y="208"/>
                  </a:lnTo>
                  <a:lnTo>
                    <a:pt x="148" y="209"/>
                  </a:lnTo>
                  <a:lnTo>
                    <a:pt x="145" y="210"/>
                  </a:lnTo>
                  <a:lnTo>
                    <a:pt x="142" y="210"/>
                  </a:lnTo>
                  <a:lnTo>
                    <a:pt x="142" y="212"/>
                  </a:lnTo>
                  <a:lnTo>
                    <a:pt x="141" y="212"/>
                  </a:lnTo>
                  <a:lnTo>
                    <a:pt x="142" y="213"/>
                  </a:lnTo>
                  <a:lnTo>
                    <a:pt x="142" y="214"/>
                  </a:lnTo>
                  <a:lnTo>
                    <a:pt x="147" y="214"/>
                  </a:lnTo>
                  <a:lnTo>
                    <a:pt x="149" y="216"/>
                  </a:lnTo>
                  <a:lnTo>
                    <a:pt x="149" y="217"/>
                  </a:lnTo>
                  <a:lnTo>
                    <a:pt x="148" y="219"/>
                  </a:lnTo>
                  <a:lnTo>
                    <a:pt x="147" y="219"/>
                  </a:lnTo>
                  <a:lnTo>
                    <a:pt x="147" y="220"/>
                  </a:lnTo>
                  <a:lnTo>
                    <a:pt x="148" y="220"/>
                  </a:lnTo>
                  <a:lnTo>
                    <a:pt x="148" y="221"/>
                  </a:lnTo>
                  <a:lnTo>
                    <a:pt x="149" y="221"/>
                  </a:lnTo>
                  <a:lnTo>
                    <a:pt x="149" y="222"/>
                  </a:lnTo>
                  <a:lnTo>
                    <a:pt x="148" y="222"/>
                  </a:lnTo>
                  <a:lnTo>
                    <a:pt x="149" y="223"/>
                  </a:lnTo>
                  <a:lnTo>
                    <a:pt x="149" y="225"/>
                  </a:lnTo>
                  <a:lnTo>
                    <a:pt x="148" y="225"/>
                  </a:lnTo>
                  <a:lnTo>
                    <a:pt x="148" y="226"/>
                  </a:lnTo>
                  <a:lnTo>
                    <a:pt x="149" y="226"/>
                  </a:lnTo>
                  <a:lnTo>
                    <a:pt x="149" y="227"/>
                  </a:lnTo>
                  <a:lnTo>
                    <a:pt x="151" y="228"/>
                  </a:lnTo>
                  <a:lnTo>
                    <a:pt x="151" y="227"/>
                  </a:lnTo>
                  <a:lnTo>
                    <a:pt x="152" y="229"/>
                  </a:lnTo>
                  <a:lnTo>
                    <a:pt x="154" y="229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27"/>
                  </a:lnTo>
                  <a:lnTo>
                    <a:pt x="155" y="227"/>
                  </a:lnTo>
                  <a:lnTo>
                    <a:pt x="155" y="226"/>
                  </a:lnTo>
                  <a:lnTo>
                    <a:pt x="156" y="225"/>
                  </a:lnTo>
                  <a:lnTo>
                    <a:pt x="158" y="225"/>
                  </a:lnTo>
                  <a:lnTo>
                    <a:pt x="158" y="227"/>
                  </a:lnTo>
                  <a:lnTo>
                    <a:pt x="157" y="228"/>
                  </a:lnTo>
                  <a:lnTo>
                    <a:pt x="157" y="229"/>
                  </a:lnTo>
                  <a:lnTo>
                    <a:pt x="158" y="231"/>
                  </a:lnTo>
                  <a:lnTo>
                    <a:pt x="158" y="232"/>
                  </a:lnTo>
                  <a:lnTo>
                    <a:pt x="160" y="232"/>
                  </a:lnTo>
                  <a:lnTo>
                    <a:pt x="161" y="233"/>
                  </a:lnTo>
                  <a:lnTo>
                    <a:pt x="162" y="233"/>
                  </a:lnTo>
                  <a:lnTo>
                    <a:pt x="163" y="234"/>
                  </a:lnTo>
                  <a:lnTo>
                    <a:pt x="163" y="237"/>
                  </a:lnTo>
                  <a:lnTo>
                    <a:pt x="154" y="237"/>
                  </a:lnTo>
                  <a:lnTo>
                    <a:pt x="155" y="238"/>
                  </a:lnTo>
                  <a:lnTo>
                    <a:pt x="152" y="238"/>
                  </a:lnTo>
                  <a:lnTo>
                    <a:pt x="151" y="239"/>
                  </a:lnTo>
                  <a:lnTo>
                    <a:pt x="152" y="239"/>
                  </a:lnTo>
                  <a:lnTo>
                    <a:pt x="152" y="240"/>
                  </a:lnTo>
                  <a:lnTo>
                    <a:pt x="150" y="240"/>
                  </a:lnTo>
                  <a:lnTo>
                    <a:pt x="149" y="241"/>
                  </a:lnTo>
                  <a:lnTo>
                    <a:pt x="150" y="241"/>
                  </a:lnTo>
                  <a:lnTo>
                    <a:pt x="150" y="243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7" y="241"/>
                  </a:lnTo>
                  <a:lnTo>
                    <a:pt x="147" y="240"/>
                  </a:lnTo>
                  <a:lnTo>
                    <a:pt x="144" y="240"/>
                  </a:lnTo>
                  <a:lnTo>
                    <a:pt x="144" y="238"/>
                  </a:lnTo>
                  <a:lnTo>
                    <a:pt x="145" y="238"/>
                  </a:lnTo>
                  <a:lnTo>
                    <a:pt x="147" y="237"/>
                  </a:lnTo>
                  <a:lnTo>
                    <a:pt x="147" y="234"/>
                  </a:lnTo>
                  <a:lnTo>
                    <a:pt x="144" y="234"/>
                  </a:lnTo>
                  <a:lnTo>
                    <a:pt x="143" y="233"/>
                  </a:lnTo>
                  <a:lnTo>
                    <a:pt x="142" y="234"/>
                  </a:lnTo>
                  <a:lnTo>
                    <a:pt x="141" y="233"/>
                  </a:lnTo>
                  <a:lnTo>
                    <a:pt x="141" y="232"/>
                  </a:lnTo>
                  <a:lnTo>
                    <a:pt x="139" y="231"/>
                  </a:lnTo>
                  <a:lnTo>
                    <a:pt x="136" y="231"/>
                  </a:lnTo>
                  <a:lnTo>
                    <a:pt x="135" y="232"/>
                  </a:lnTo>
                  <a:lnTo>
                    <a:pt x="133" y="231"/>
                  </a:lnTo>
                  <a:lnTo>
                    <a:pt x="133" y="229"/>
                  </a:lnTo>
                  <a:lnTo>
                    <a:pt x="132" y="228"/>
                  </a:lnTo>
                  <a:lnTo>
                    <a:pt x="132" y="227"/>
                  </a:lnTo>
                  <a:lnTo>
                    <a:pt x="131" y="227"/>
                  </a:lnTo>
                  <a:lnTo>
                    <a:pt x="130" y="228"/>
                  </a:lnTo>
                  <a:lnTo>
                    <a:pt x="130" y="233"/>
                  </a:lnTo>
                  <a:lnTo>
                    <a:pt x="131" y="234"/>
                  </a:lnTo>
                  <a:lnTo>
                    <a:pt x="131" y="238"/>
                  </a:lnTo>
                  <a:lnTo>
                    <a:pt x="133" y="240"/>
                  </a:lnTo>
                  <a:lnTo>
                    <a:pt x="133" y="243"/>
                  </a:lnTo>
                  <a:lnTo>
                    <a:pt x="135" y="243"/>
                  </a:lnTo>
                  <a:lnTo>
                    <a:pt x="135" y="244"/>
                  </a:lnTo>
                  <a:lnTo>
                    <a:pt x="136" y="245"/>
                  </a:lnTo>
                  <a:lnTo>
                    <a:pt x="137" y="247"/>
                  </a:lnTo>
                  <a:lnTo>
                    <a:pt x="137" y="249"/>
                  </a:lnTo>
                  <a:lnTo>
                    <a:pt x="138" y="249"/>
                  </a:lnTo>
                  <a:lnTo>
                    <a:pt x="137" y="250"/>
                  </a:lnTo>
                  <a:lnTo>
                    <a:pt x="137" y="252"/>
                  </a:lnTo>
                  <a:lnTo>
                    <a:pt x="139" y="252"/>
                  </a:lnTo>
                  <a:lnTo>
                    <a:pt x="139" y="253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1" y="259"/>
                  </a:lnTo>
                  <a:lnTo>
                    <a:pt x="142" y="260"/>
                  </a:lnTo>
                  <a:lnTo>
                    <a:pt x="142" y="263"/>
                  </a:lnTo>
                  <a:lnTo>
                    <a:pt x="143" y="265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4" y="270"/>
                  </a:lnTo>
                  <a:lnTo>
                    <a:pt x="147" y="270"/>
                  </a:lnTo>
                  <a:lnTo>
                    <a:pt x="147" y="271"/>
                  </a:lnTo>
                  <a:lnTo>
                    <a:pt x="145" y="271"/>
                  </a:lnTo>
                  <a:lnTo>
                    <a:pt x="145" y="272"/>
                  </a:lnTo>
                  <a:lnTo>
                    <a:pt x="143" y="272"/>
                  </a:lnTo>
                  <a:lnTo>
                    <a:pt x="143" y="275"/>
                  </a:lnTo>
                  <a:lnTo>
                    <a:pt x="144" y="275"/>
                  </a:lnTo>
                  <a:lnTo>
                    <a:pt x="143" y="276"/>
                  </a:lnTo>
                  <a:lnTo>
                    <a:pt x="143" y="278"/>
                  </a:lnTo>
                  <a:lnTo>
                    <a:pt x="144" y="280"/>
                  </a:lnTo>
                  <a:lnTo>
                    <a:pt x="144" y="281"/>
                  </a:lnTo>
                  <a:lnTo>
                    <a:pt x="145" y="281"/>
                  </a:lnTo>
                  <a:lnTo>
                    <a:pt x="145" y="282"/>
                  </a:lnTo>
                  <a:lnTo>
                    <a:pt x="148" y="282"/>
                  </a:lnTo>
                  <a:lnTo>
                    <a:pt x="148" y="284"/>
                  </a:lnTo>
                  <a:lnTo>
                    <a:pt x="147" y="284"/>
                  </a:lnTo>
                  <a:lnTo>
                    <a:pt x="150" y="288"/>
                  </a:lnTo>
                  <a:lnTo>
                    <a:pt x="150" y="289"/>
                  </a:lnTo>
                  <a:lnTo>
                    <a:pt x="148" y="288"/>
                  </a:lnTo>
                  <a:lnTo>
                    <a:pt x="145" y="288"/>
                  </a:lnTo>
                  <a:lnTo>
                    <a:pt x="144" y="287"/>
                  </a:lnTo>
                  <a:lnTo>
                    <a:pt x="144" y="284"/>
                  </a:lnTo>
                  <a:lnTo>
                    <a:pt x="143" y="284"/>
                  </a:lnTo>
                  <a:lnTo>
                    <a:pt x="143" y="283"/>
                  </a:lnTo>
                  <a:lnTo>
                    <a:pt x="141" y="284"/>
                  </a:lnTo>
                  <a:lnTo>
                    <a:pt x="139" y="283"/>
                  </a:lnTo>
                  <a:lnTo>
                    <a:pt x="138" y="281"/>
                  </a:lnTo>
                  <a:lnTo>
                    <a:pt x="138" y="280"/>
                  </a:lnTo>
                  <a:lnTo>
                    <a:pt x="136" y="278"/>
                  </a:lnTo>
                  <a:lnTo>
                    <a:pt x="137" y="277"/>
                  </a:lnTo>
                  <a:lnTo>
                    <a:pt x="135" y="275"/>
                  </a:lnTo>
                  <a:lnTo>
                    <a:pt x="135" y="276"/>
                  </a:lnTo>
                  <a:lnTo>
                    <a:pt x="133" y="276"/>
                  </a:lnTo>
                  <a:lnTo>
                    <a:pt x="133" y="270"/>
                  </a:lnTo>
                  <a:lnTo>
                    <a:pt x="132" y="270"/>
                  </a:lnTo>
                  <a:lnTo>
                    <a:pt x="131" y="269"/>
                  </a:lnTo>
                  <a:lnTo>
                    <a:pt x="125" y="269"/>
                  </a:lnTo>
                  <a:lnTo>
                    <a:pt x="124" y="270"/>
                  </a:lnTo>
                  <a:lnTo>
                    <a:pt x="124" y="272"/>
                  </a:lnTo>
                  <a:lnTo>
                    <a:pt x="123" y="274"/>
                  </a:lnTo>
                  <a:lnTo>
                    <a:pt x="121" y="274"/>
                  </a:lnTo>
                  <a:lnTo>
                    <a:pt x="121" y="275"/>
                  </a:lnTo>
                  <a:lnTo>
                    <a:pt x="123" y="276"/>
                  </a:lnTo>
                  <a:lnTo>
                    <a:pt x="123" y="277"/>
                  </a:lnTo>
                  <a:lnTo>
                    <a:pt x="121" y="277"/>
                  </a:lnTo>
                  <a:lnTo>
                    <a:pt x="121" y="276"/>
                  </a:lnTo>
                  <a:lnTo>
                    <a:pt x="120" y="277"/>
                  </a:lnTo>
                  <a:lnTo>
                    <a:pt x="121" y="278"/>
                  </a:lnTo>
                  <a:lnTo>
                    <a:pt x="121" y="280"/>
                  </a:lnTo>
                  <a:lnTo>
                    <a:pt x="120" y="280"/>
                  </a:lnTo>
                  <a:lnTo>
                    <a:pt x="120" y="278"/>
                  </a:lnTo>
                  <a:lnTo>
                    <a:pt x="119" y="280"/>
                  </a:lnTo>
                  <a:lnTo>
                    <a:pt x="119" y="283"/>
                  </a:lnTo>
                  <a:lnTo>
                    <a:pt x="120" y="284"/>
                  </a:lnTo>
                  <a:lnTo>
                    <a:pt x="120" y="290"/>
                  </a:lnTo>
                  <a:lnTo>
                    <a:pt x="119" y="290"/>
                  </a:lnTo>
                  <a:lnTo>
                    <a:pt x="119" y="288"/>
                  </a:lnTo>
                  <a:lnTo>
                    <a:pt x="118" y="287"/>
                  </a:lnTo>
                  <a:lnTo>
                    <a:pt x="117" y="287"/>
                  </a:lnTo>
                  <a:lnTo>
                    <a:pt x="117" y="286"/>
                  </a:lnTo>
                  <a:lnTo>
                    <a:pt x="114" y="286"/>
                  </a:lnTo>
                  <a:lnTo>
                    <a:pt x="114" y="282"/>
                  </a:lnTo>
                  <a:lnTo>
                    <a:pt x="116" y="283"/>
                  </a:lnTo>
                  <a:lnTo>
                    <a:pt x="116" y="280"/>
                  </a:lnTo>
                  <a:lnTo>
                    <a:pt x="114" y="280"/>
                  </a:lnTo>
                  <a:lnTo>
                    <a:pt x="114" y="276"/>
                  </a:lnTo>
                  <a:lnTo>
                    <a:pt x="116" y="275"/>
                  </a:lnTo>
                  <a:lnTo>
                    <a:pt x="114" y="275"/>
                  </a:lnTo>
                  <a:lnTo>
                    <a:pt x="113" y="274"/>
                  </a:lnTo>
                  <a:lnTo>
                    <a:pt x="113" y="271"/>
                  </a:lnTo>
                  <a:lnTo>
                    <a:pt x="112" y="271"/>
                  </a:lnTo>
                  <a:lnTo>
                    <a:pt x="112" y="269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5" y="263"/>
                  </a:lnTo>
                  <a:lnTo>
                    <a:pt x="105" y="262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2" y="257"/>
                  </a:lnTo>
                  <a:lnTo>
                    <a:pt x="100" y="257"/>
                  </a:lnTo>
                  <a:lnTo>
                    <a:pt x="99" y="258"/>
                  </a:lnTo>
                  <a:lnTo>
                    <a:pt x="98" y="258"/>
                  </a:lnTo>
                  <a:lnTo>
                    <a:pt x="96" y="259"/>
                  </a:lnTo>
                  <a:lnTo>
                    <a:pt x="96" y="265"/>
                  </a:lnTo>
                  <a:lnTo>
                    <a:pt x="95" y="265"/>
                  </a:lnTo>
                  <a:lnTo>
                    <a:pt x="95" y="266"/>
                  </a:lnTo>
                  <a:lnTo>
                    <a:pt x="96" y="266"/>
                  </a:lnTo>
                  <a:lnTo>
                    <a:pt x="96" y="269"/>
                  </a:lnTo>
                  <a:lnTo>
                    <a:pt x="98" y="269"/>
                  </a:lnTo>
                  <a:lnTo>
                    <a:pt x="98" y="270"/>
                  </a:lnTo>
                  <a:lnTo>
                    <a:pt x="96" y="270"/>
                  </a:lnTo>
                  <a:lnTo>
                    <a:pt x="96" y="271"/>
                  </a:lnTo>
                  <a:lnTo>
                    <a:pt x="95" y="272"/>
                  </a:lnTo>
                  <a:lnTo>
                    <a:pt x="94" y="272"/>
                  </a:lnTo>
                  <a:lnTo>
                    <a:pt x="94" y="274"/>
                  </a:lnTo>
                  <a:lnTo>
                    <a:pt x="92" y="269"/>
                  </a:lnTo>
                  <a:lnTo>
                    <a:pt x="90" y="269"/>
                  </a:lnTo>
                  <a:lnTo>
                    <a:pt x="89" y="270"/>
                  </a:lnTo>
                  <a:lnTo>
                    <a:pt x="86" y="266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0"/>
                  </a:lnTo>
                  <a:lnTo>
                    <a:pt x="85" y="260"/>
                  </a:lnTo>
                  <a:lnTo>
                    <a:pt x="85" y="259"/>
                  </a:lnTo>
                  <a:lnTo>
                    <a:pt x="82" y="257"/>
                  </a:lnTo>
                  <a:lnTo>
                    <a:pt x="81" y="255"/>
                  </a:lnTo>
                  <a:lnTo>
                    <a:pt x="81" y="249"/>
                  </a:lnTo>
                  <a:lnTo>
                    <a:pt x="86" y="244"/>
                  </a:lnTo>
                  <a:lnTo>
                    <a:pt x="86" y="238"/>
                  </a:lnTo>
                  <a:lnTo>
                    <a:pt x="82" y="232"/>
                  </a:lnTo>
                  <a:lnTo>
                    <a:pt x="81" y="229"/>
                  </a:lnTo>
                  <a:lnTo>
                    <a:pt x="80" y="229"/>
                  </a:lnTo>
                  <a:lnTo>
                    <a:pt x="76" y="227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4" y="225"/>
                  </a:lnTo>
                  <a:lnTo>
                    <a:pt x="71" y="223"/>
                  </a:lnTo>
                  <a:lnTo>
                    <a:pt x="69" y="223"/>
                  </a:lnTo>
                  <a:lnTo>
                    <a:pt x="70" y="222"/>
                  </a:lnTo>
                  <a:lnTo>
                    <a:pt x="70" y="220"/>
                  </a:lnTo>
                  <a:lnTo>
                    <a:pt x="69" y="217"/>
                  </a:lnTo>
                  <a:lnTo>
                    <a:pt x="68" y="216"/>
                  </a:lnTo>
                  <a:lnTo>
                    <a:pt x="67" y="216"/>
                  </a:lnTo>
                  <a:lnTo>
                    <a:pt x="62" y="214"/>
                  </a:lnTo>
                  <a:lnTo>
                    <a:pt x="62" y="213"/>
                  </a:lnTo>
                  <a:lnTo>
                    <a:pt x="63" y="209"/>
                  </a:lnTo>
                  <a:lnTo>
                    <a:pt x="65" y="209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70" y="204"/>
                  </a:lnTo>
                  <a:lnTo>
                    <a:pt x="69" y="204"/>
                  </a:lnTo>
                  <a:lnTo>
                    <a:pt x="71" y="202"/>
                  </a:lnTo>
                  <a:lnTo>
                    <a:pt x="73" y="200"/>
                  </a:lnTo>
                  <a:lnTo>
                    <a:pt x="73" y="195"/>
                  </a:lnTo>
                  <a:lnTo>
                    <a:pt x="74" y="196"/>
                  </a:lnTo>
                  <a:lnTo>
                    <a:pt x="74" y="195"/>
                  </a:lnTo>
                  <a:lnTo>
                    <a:pt x="77" y="195"/>
                  </a:lnTo>
                  <a:lnTo>
                    <a:pt x="79" y="197"/>
                  </a:lnTo>
                  <a:lnTo>
                    <a:pt x="85" y="197"/>
                  </a:lnTo>
                  <a:lnTo>
                    <a:pt x="87" y="195"/>
                  </a:lnTo>
                  <a:lnTo>
                    <a:pt x="88" y="191"/>
                  </a:lnTo>
                  <a:lnTo>
                    <a:pt x="89" y="190"/>
                  </a:lnTo>
                  <a:lnTo>
                    <a:pt x="93" y="188"/>
                  </a:lnTo>
                  <a:lnTo>
                    <a:pt x="98" y="188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0" y="190"/>
                  </a:lnTo>
                  <a:lnTo>
                    <a:pt x="101" y="191"/>
                  </a:lnTo>
                  <a:lnTo>
                    <a:pt x="105" y="191"/>
                  </a:lnTo>
                  <a:lnTo>
                    <a:pt x="105" y="192"/>
                  </a:lnTo>
                  <a:lnTo>
                    <a:pt x="106" y="194"/>
                  </a:lnTo>
                  <a:lnTo>
                    <a:pt x="106" y="195"/>
                  </a:lnTo>
                  <a:lnTo>
                    <a:pt x="108" y="195"/>
                  </a:lnTo>
                  <a:lnTo>
                    <a:pt x="108" y="196"/>
                  </a:lnTo>
                  <a:lnTo>
                    <a:pt x="113" y="196"/>
                  </a:lnTo>
                  <a:lnTo>
                    <a:pt x="116" y="198"/>
                  </a:lnTo>
                  <a:lnTo>
                    <a:pt x="120" y="198"/>
                  </a:lnTo>
                  <a:lnTo>
                    <a:pt x="127" y="202"/>
                  </a:lnTo>
                  <a:lnTo>
                    <a:pt x="129" y="203"/>
                  </a:lnTo>
                  <a:lnTo>
                    <a:pt x="132" y="206"/>
                  </a:lnTo>
                  <a:lnTo>
                    <a:pt x="132" y="207"/>
                  </a:lnTo>
                  <a:lnTo>
                    <a:pt x="133" y="207"/>
                  </a:lnTo>
                  <a:lnTo>
                    <a:pt x="133" y="208"/>
                  </a:lnTo>
                  <a:lnTo>
                    <a:pt x="135" y="209"/>
                  </a:lnTo>
                  <a:lnTo>
                    <a:pt x="139" y="209"/>
                  </a:lnTo>
                  <a:lnTo>
                    <a:pt x="139" y="208"/>
                  </a:lnTo>
                  <a:lnTo>
                    <a:pt x="141" y="207"/>
                  </a:lnTo>
                  <a:lnTo>
                    <a:pt x="139" y="207"/>
                  </a:lnTo>
                  <a:lnTo>
                    <a:pt x="139" y="206"/>
                  </a:lnTo>
                  <a:lnTo>
                    <a:pt x="138" y="206"/>
                  </a:lnTo>
                  <a:lnTo>
                    <a:pt x="137" y="204"/>
                  </a:lnTo>
                  <a:lnTo>
                    <a:pt x="135" y="204"/>
                  </a:lnTo>
                  <a:lnTo>
                    <a:pt x="136" y="203"/>
                  </a:lnTo>
                  <a:lnTo>
                    <a:pt x="137" y="203"/>
                  </a:lnTo>
                  <a:lnTo>
                    <a:pt x="139" y="201"/>
                  </a:lnTo>
                  <a:lnTo>
                    <a:pt x="141" y="201"/>
                  </a:lnTo>
                  <a:lnTo>
                    <a:pt x="142" y="202"/>
                  </a:lnTo>
                  <a:lnTo>
                    <a:pt x="143" y="202"/>
                  </a:lnTo>
                  <a:lnTo>
                    <a:pt x="144" y="203"/>
                  </a:lnTo>
                  <a:lnTo>
                    <a:pt x="145" y="202"/>
                  </a:lnTo>
                  <a:lnTo>
                    <a:pt x="149" y="202"/>
                  </a:lnTo>
                  <a:lnTo>
                    <a:pt x="149" y="201"/>
                  </a:lnTo>
                  <a:lnTo>
                    <a:pt x="150" y="201"/>
                  </a:lnTo>
                  <a:lnTo>
                    <a:pt x="150" y="198"/>
                  </a:lnTo>
                  <a:lnTo>
                    <a:pt x="149" y="198"/>
                  </a:lnTo>
                  <a:lnTo>
                    <a:pt x="150" y="197"/>
                  </a:lnTo>
                  <a:lnTo>
                    <a:pt x="148" y="197"/>
                  </a:lnTo>
                  <a:lnTo>
                    <a:pt x="147" y="196"/>
                  </a:lnTo>
                  <a:lnTo>
                    <a:pt x="148" y="196"/>
                  </a:lnTo>
                  <a:lnTo>
                    <a:pt x="147" y="195"/>
                  </a:lnTo>
                  <a:lnTo>
                    <a:pt x="144" y="196"/>
                  </a:lnTo>
                  <a:lnTo>
                    <a:pt x="143" y="196"/>
                  </a:lnTo>
                  <a:lnTo>
                    <a:pt x="143" y="194"/>
                  </a:lnTo>
                  <a:lnTo>
                    <a:pt x="138" y="194"/>
                  </a:lnTo>
                  <a:lnTo>
                    <a:pt x="138" y="195"/>
                  </a:lnTo>
                  <a:lnTo>
                    <a:pt x="137" y="196"/>
                  </a:lnTo>
                  <a:lnTo>
                    <a:pt x="137" y="192"/>
                  </a:lnTo>
                  <a:lnTo>
                    <a:pt x="136" y="194"/>
                  </a:lnTo>
                  <a:lnTo>
                    <a:pt x="133" y="194"/>
                  </a:lnTo>
                  <a:lnTo>
                    <a:pt x="131" y="192"/>
                  </a:lnTo>
                  <a:lnTo>
                    <a:pt x="132" y="192"/>
                  </a:lnTo>
                  <a:lnTo>
                    <a:pt x="132" y="191"/>
                  </a:lnTo>
                  <a:lnTo>
                    <a:pt x="133" y="191"/>
                  </a:lnTo>
                  <a:lnTo>
                    <a:pt x="132" y="190"/>
                  </a:lnTo>
                  <a:lnTo>
                    <a:pt x="131" y="190"/>
                  </a:lnTo>
                  <a:lnTo>
                    <a:pt x="130" y="189"/>
                  </a:lnTo>
                  <a:lnTo>
                    <a:pt x="129" y="189"/>
                  </a:lnTo>
                  <a:lnTo>
                    <a:pt x="127" y="188"/>
                  </a:lnTo>
                  <a:lnTo>
                    <a:pt x="127" y="185"/>
                  </a:lnTo>
                  <a:lnTo>
                    <a:pt x="126" y="185"/>
                  </a:lnTo>
                  <a:lnTo>
                    <a:pt x="124" y="188"/>
                  </a:lnTo>
                  <a:lnTo>
                    <a:pt x="124" y="190"/>
                  </a:lnTo>
                  <a:lnTo>
                    <a:pt x="123" y="190"/>
                  </a:lnTo>
                  <a:lnTo>
                    <a:pt x="123" y="189"/>
                  </a:lnTo>
                  <a:lnTo>
                    <a:pt x="121" y="189"/>
                  </a:lnTo>
                  <a:lnTo>
                    <a:pt x="121" y="186"/>
                  </a:lnTo>
                  <a:lnTo>
                    <a:pt x="119" y="184"/>
                  </a:lnTo>
                  <a:lnTo>
                    <a:pt x="119" y="183"/>
                  </a:lnTo>
                  <a:lnTo>
                    <a:pt x="117" y="183"/>
                  </a:lnTo>
                  <a:lnTo>
                    <a:pt x="117" y="182"/>
                  </a:lnTo>
                  <a:lnTo>
                    <a:pt x="116" y="182"/>
                  </a:lnTo>
                  <a:lnTo>
                    <a:pt x="117" y="183"/>
                  </a:lnTo>
                  <a:lnTo>
                    <a:pt x="117" y="184"/>
                  </a:lnTo>
                  <a:lnTo>
                    <a:pt x="116" y="184"/>
                  </a:lnTo>
                  <a:lnTo>
                    <a:pt x="114" y="185"/>
                  </a:lnTo>
                  <a:lnTo>
                    <a:pt x="116" y="185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3" y="186"/>
                  </a:lnTo>
                  <a:lnTo>
                    <a:pt x="111" y="188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7" y="188"/>
                  </a:lnTo>
                  <a:lnTo>
                    <a:pt x="106" y="188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5" y="185"/>
                  </a:lnTo>
                  <a:lnTo>
                    <a:pt x="104" y="185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100" y="185"/>
                  </a:lnTo>
                  <a:lnTo>
                    <a:pt x="99" y="184"/>
                  </a:lnTo>
                  <a:lnTo>
                    <a:pt x="96" y="184"/>
                  </a:lnTo>
                  <a:lnTo>
                    <a:pt x="94" y="185"/>
                  </a:lnTo>
                  <a:lnTo>
                    <a:pt x="93" y="185"/>
                  </a:lnTo>
                  <a:lnTo>
                    <a:pt x="93" y="184"/>
                  </a:lnTo>
                  <a:lnTo>
                    <a:pt x="92" y="184"/>
                  </a:lnTo>
                  <a:lnTo>
                    <a:pt x="90" y="186"/>
                  </a:lnTo>
                  <a:lnTo>
                    <a:pt x="89" y="186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3" y="188"/>
                  </a:lnTo>
                  <a:lnTo>
                    <a:pt x="82" y="186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3" y="180"/>
                  </a:lnTo>
                  <a:lnTo>
                    <a:pt x="71" y="179"/>
                  </a:lnTo>
                  <a:lnTo>
                    <a:pt x="70" y="179"/>
                  </a:lnTo>
                  <a:lnTo>
                    <a:pt x="71" y="183"/>
                  </a:lnTo>
                  <a:lnTo>
                    <a:pt x="71" y="185"/>
                  </a:lnTo>
                  <a:lnTo>
                    <a:pt x="69" y="185"/>
                  </a:lnTo>
                  <a:lnTo>
                    <a:pt x="69" y="186"/>
                  </a:lnTo>
                  <a:lnTo>
                    <a:pt x="68" y="186"/>
                  </a:lnTo>
                  <a:lnTo>
                    <a:pt x="68" y="188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3" y="190"/>
                  </a:lnTo>
                  <a:lnTo>
                    <a:pt x="63" y="188"/>
                  </a:lnTo>
                  <a:lnTo>
                    <a:pt x="61" y="188"/>
                  </a:lnTo>
                  <a:lnTo>
                    <a:pt x="62" y="186"/>
                  </a:lnTo>
                  <a:lnTo>
                    <a:pt x="61" y="186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3" y="184"/>
                  </a:lnTo>
                  <a:lnTo>
                    <a:pt x="61" y="184"/>
                  </a:lnTo>
                  <a:lnTo>
                    <a:pt x="61" y="183"/>
                  </a:lnTo>
                  <a:lnTo>
                    <a:pt x="62" y="183"/>
                  </a:lnTo>
                  <a:lnTo>
                    <a:pt x="62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8" y="177"/>
                  </a:lnTo>
                  <a:lnTo>
                    <a:pt x="57" y="177"/>
                  </a:lnTo>
                  <a:lnTo>
                    <a:pt x="58" y="174"/>
                  </a:lnTo>
                  <a:lnTo>
                    <a:pt x="58" y="173"/>
                  </a:lnTo>
                  <a:lnTo>
                    <a:pt x="57" y="172"/>
                  </a:lnTo>
                  <a:lnTo>
                    <a:pt x="56" y="170"/>
                  </a:lnTo>
                  <a:lnTo>
                    <a:pt x="54" y="170"/>
                  </a:lnTo>
                  <a:lnTo>
                    <a:pt x="54" y="169"/>
                  </a:lnTo>
                  <a:lnTo>
                    <a:pt x="52" y="164"/>
                  </a:lnTo>
                  <a:lnTo>
                    <a:pt x="51" y="163"/>
                  </a:lnTo>
                  <a:lnTo>
                    <a:pt x="50" y="163"/>
                  </a:lnTo>
                  <a:lnTo>
                    <a:pt x="50" y="164"/>
                  </a:lnTo>
                  <a:lnTo>
                    <a:pt x="49" y="164"/>
                  </a:lnTo>
                  <a:lnTo>
                    <a:pt x="48" y="165"/>
                  </a:lnTo>
                  <a:lnTo>
                    <a:pt x="48" y="164"/>
                  </a:lnTo>
                  <a:lnTo>
                    <a:pt x="46" y="164"/>
                  </a:lnTo>
                  <a:lnTo>
                    <a:pt x="45" y="163"/>
                  </a:lnTo>
                  <a:lnTo>
                    <a:pt x="46" y="161"/>
                  </a:lnTo>
                  <a:lnTo>
                    <a:pt x="46" y="160"/>
                  </a:lnTo>
                  <a:lnTo>
                    <a:pt x="48" y="159"/>
                  </a:lnTo>
                  <a:lnTo>
                    <a:pt x="49" y="159"/>
                  </a:lnTo>
                  <a:lnTo>
                    <a:pt x="46" y="157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48" y="155"/>
                  </a:lnTo>
                  <a:lnTo>
                    <a:pt x="49" y="155"/>
                  </a:lnTo>
                  <a:lnTo>
                    <a:pt x="49" y="157"/>
                  </a:lnTo>
                  <a:lnTo>
                    <a:pt x="50" y="155"/>
                  </a:lnTo>
                  <a:lnTo>
                    <a:pt x="54" y="155"/>
                  </a:lnTo>
                  <a:lnTo>
                    <a:pt x="54" y="154"/>
                  </a:lnTo>
                  <a:lnTo>
                    <a:pt x="55" y="155"/>
                  </a:lnTo>
                  <a:lnTo>
                    <a:pt x="58" y="155"/>
                  </a:lnTo>
                  <a:lnTo>
                    <a:pt x="58" y="158"/>
                  </a:lnTo>
                  <a:lnTo>
                    <a:pt x="60" y="158"/>
                  </a:lnTo>
                  <a:lnTo>
                    <a:pt x="61" y="159"/>
                  </a:lnTo>
                  <a:lnTo>
                    <a:pt x="61" y="157"/>
                  </a:lnTo>
                  <a:lnTo>
                    <a:pt x="62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3" y="157"/>
                  </a:lnTo>
                  <a:lnTo>
                    <a:pt x="63" y="153"/>
                  </a:lnTo>
                  <a:lnTo>
                    <a:pt x="64" y="153"/>
                  </a:lnTo>
                  <a:lnTo>
                    <a:pt x="64" y="152"/>
                  </a:lnTo>
                  <a:lnTo>
                    <a:pt x="61" y="148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8" y="151"/>
                  </a:lnTo>
                  <a:lnTo>
                    <a:pt x="60" y="152"/>
                  </a:lnTo>
                  <a:lnTo>
                    <a:pt x="57" y="151"/>
                  </a:lnTo>
                  <a:lnTo>
                    <a:pt x="56" y="151"/>
                  </a:lnTo>
                  <a:lnTo>
                    <a:pt x="56" y="149"/>
                  </a:lnTo>
                  <a:lnTo>
                    <a:pt x="55" y="151"/>
                  </a:lnTo>
                  <a:lnTo>
                    <a:pt x="55" y="148"/>
                  </a:lnTo>
                  <a:lnTo>
                    <a:pt x="50" y="148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9" y="147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6" y="151"/>
                  </a:lnTo>
                  <a:lnTo>
                    <a:pt x="49" y="153"/>
                  </a:lnTo>
                  <a:lnTo>
                    <a:pt x="46" y="153"/>
                  </a:lnTo>
                  <a:lnTo>
                    <a:pt x="46" y="154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4" y="152"/>
                  </a:lnTo>
                  <a:lnTo>
                    <a:pt x="45" y="152"/>
                  </a:lnTo>
                  <a:lnTo>
                    <a:pt x="45" y="151"/>
                  </a:lnTo>
                  <a:lnTo>
                    <a:pt x="44" y="149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34" y="140"/>
                  </a:lnTo>
                  <a:lnTo>
                    <a:pt x="36" y="139"/>
                  </a:lnTo>
                  <a:lnTo>
                    <a:pt x="34" y="139"/>
                  </a:lnTo>
                  <a:lnTo>
                    <a:pt x="34" y="137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4" y="136"/>
                  </a:lnTo>
                  <a:lnTo>
                    <a:pt x="34" y="137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7" y="133"/>
                  </a:lnTo>
                  <a:lnTo>
                    <a:pt x="26" y="132"/>
                  </a:lnTo>
                  <a:lnTo>
                    <a:pt x="26" y="130"/>
                  </a:lnTo>
                  <a:lnTo>
                    <a:pt x="25" y="130"/>
                  </a:lnTo>
                  <a:lnTo>
                    <a:pt x="25" y="129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6" y="127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5" y="126"/>
                  </a:lnTo>
                  <a:lnTo>
                    <a:pt x="26" y="124"/>
                  </a:lnTo>
                  <a:lnTo>
                    <a:pt x="25" y="124"/>
                  </a:lnTo>
                  <a:lnTo>
                    <a:pt x="25" y="123"/>
                  </a:lnTo>
                  <a:lnTo>
                    <a:pt x="20" y="123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3" y="121"/>
                  </a:lnTo>
                  <a:lnTo>
                    <a:pt x="23" y="118"/>
                  </a:lnTo>
                  <a:lnTo>
                    <a:pt x="21" y="117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7" y="112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6" y="110"/>
                  </a:lnTo>
                  <a:lnTo>
                    <a:pt x="27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7" y="108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30" y="103"/>
                  </a:lnTo>
                  <a:lnTo>
                    <a:pt x="29" y="102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3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40" y="93"/>
                  </a:lnTo>
                  <a:lnTo>
                    <a:pt x="42" y="92"/>
                  </a:lnTo>
                  <a:lnTo>
                    <a:pt x="43" y="92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6" y="80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8" y="74"/>
                  </a:lnTo>
                  <a:lnTo>
                    <a:pt x="50" y="72"/>
                  </a:lnTo>
                  <a:lnTo>
                    <a:pt x="55" y="72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7" y="68"/>
                  </a:lnTo>
                  <a:lnTo>
                    <a:pt x="57" y="67"/>
                  </a:lnTo>
                  <a:lnTo>
                    <a:pt x="58" y="67"/>
                  </a:lnTo>
                  <a:lnTo>
                    <a:pt x="58" y="59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3"/>
                  </a:lnTo>
                  <a:lnTo>
                    <a:pt x="56" y="50"/>
                  </a:lnTo>
                  <a:lnTo>
                    <a:pt x="62" y="50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71" y="49"/>
                  </a:lnTo>
                  <a:lnTo>
                    <a:pt x="74" y="47"/>
                  </a:lnTo>
                  <a:lnTo>
                    <a:pt x="75" y="47"/>
                  </a:lnTo>
                  <a:lnTo>
                    <a:pt x="79" y="48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3" y="48"/>
                  </a:lnTo>
                  <a:lnTo>
                    <a:pt x="85" y="48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89" y="46"/>
                  </a:lnTo>
                  <a:lnTo>
                    <a:pt x="90" y="46"/>
                  </a:lnTo>
                  <a:lnTo>
                    <a:pt x="90" y="43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4"/>
                  </a:lnTo>
                  <a:lnTo>
                    <a:pt x="101" y="34"/>
                  </a:lnTo>
                  <a:lnTo>
                    <a:pt x="101" y="35"/>
                  </a:lnTo>
                  <a:lnTo>
                    <a:pt x="105" y="35"/>
                  </a:lnTo>
                  <a:lnTo>
                    <a:pt x="106" y="34"/>
                  </a:lnTo>
                  <a:lnTo>
                    <a:pt x="107" y="34"/>
                  </a:lnTo>
                  <a:lnTo>
                    <a:pt x="108" y="32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12" y="35"/>
                  </a:lnTo>
                  <a:lnTo>
                    <a:pt x="116" y="35"/>
                  </a:lnTo>
                  <a:lnTo>
                    <a:pt x="117" y="36"/>
                  </a:lnTo>
                  <a:lnTo>
                    <a:pt x="119" y="36"/>
                  </a:lnTo>
                  <a:lnTo>
                    <a:pt x="120" y="35"/>
                  </a:lnTo>
                  <a:lnTo>
                    <a:pt x="121" y="35"/>
                  </a:lnTo>
                  <a:lnTo>
                    <a:pt x="123" y="36"/>
                  </a:lnTo>
                  <a:lnTo>
                    <a:pt x="123" y="35"/>
                  </a:lnTo>
                  <a:lnTo>
                    <a:pt x="125" y="35"/>
                  </a:lnTo>
                  <a:lnTo>
                    <a:pt x="125" y="32"/>
                  </a:lnTo>
                  <a:lnTo>
                    <a:pt x="127" y="32"/>
                  </a:lnTo>
                  <a:lnTo>
                    <a:pt x="127" y="34"/>
                  </a:lnTo>
                  <a:lnTo>
                    <a:pt x="129" y="34"/>
                  </a:lnTo>
                  <a:lnTo>
                    <a:pt x="129" y="35"/>
                  </a:lnTo>
                  <a:lnTo>
                    <a:pt x="130" y="34"/>
                  </a:lnTo>
                  <a:lnTo>
                    <a:pt x="130" y="26"/>
                  </a:lnTo>
                  <a:lnTo>
                    <a:pt x="131" y="26"/>
                  </a:lnTo>
                  <a:lnTo>
                    <a:pt x="131" y="24"/>
                  </a:lnTo>
                  <a:lnTo>
                    <a:pt x="132" y="23"/>
                  </a:lnTo>
                  <a:lnTo>
                    <a:pt x="138" y="23"/>
                  </a:lnTo>
                  <a:lnTo>
                    <a:pt x="147" y="24"/>
                  </a:lnTo>
                  <a:lnTo>
                    <a:pt x="149" y="24"/>
                  </a:lnTo>
                  <a:lnTo>
                    <a:pt x="150" y="23"/>
                  </a:lnTo>
                  <a:lnTo>
                    <a:pt x="150" y="22"/>
                  </a:lnTo>
                  <a:lnTo>
                    <a:pt x="152" y="19"/>
                  </a:lnTo>
                  <a:lnTo>
                    <a:pt x="154" y="19"/>
                  </a:lnTo>
                  <a:lnTo>
                    <a:pt x="154" y="20"/>
                  </a:lnTo>
                  <a:lnTo>
                    <a:pt x="155" y="20"/>
                  </a:lnTo>
                  <a:lnTo>
                    <a:pt x="155" y="22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8" y="20"/>
                  </a:lnTo>
                  <a:lnTo>
                    <a:pt x="158" y="19"/>
                  </a:lnTo>
                  <a:lnTo>
                    <a:pt x="163" y="19"/>
                  </a:lnTo>
                  <a:lnTo>
                    <a:pt x="166" y="22"/>
                  </a:lnTo>
                  <a:lnTo>
                    <a:pt x="167" y="22"/>
                  </a:lnTo>
                  <a:lnTo>
                    <a:pt x="169" y="19"/>
                  </a:lnTo>
                  <a:lnTo>
                    <a:pt x="173" y="19"/>
                  </a:lnTo>
                  <a:lnTo>
                    <a:pt x="174" y="18"/>
                  </a:lnTo>
                  <a:lnTo>
                    <a:pt x="176" y="18"/>
                  </a:lnTo>
                  <a:lnTo>
                    <a:pt x="179" y="16"/>
                  </a:lnTo>
                  <a:lnTo>
                    <a:pt x="180" y="16"/>
                  </a:lnTo>
                  <a:lnTo>
                    <a:pt x="181" y="18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3" y="16"/>
                  </a:lnTo>
                  <a:lnTo>
                    <a:pt x="185" y="17"/>
                  </a:lnTo>
                  <a:lnTo>
                    <a:pt x="186" y="17"/>
                  </a:lnTo>
                  <a:lnTo>
                    <a:pt x="186" y="12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91" y="13"/>
                  </a:lnTo>
                  <a:lnTo>
                    <a:pt x="191" y="12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5" y="12"/>
                  </a:lnTo>
                  <a:lnTo>
                    <a:pt x="195" y="13"/>
                  </a:lnTo>
                  <a:lnTo>
                    <a:pt x="199" y="13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3" y="11"/>
                  </a:lnTo>
                  <a:lnTo>
                    <a:pt x="206" y="11"/>
                  </a:lnTo>
                  <a:lnTo>
                    <a:pt x="206" y="14"/>
                  </a:lnTo>
                  <a:lnTo>
                    <a:pt x="207" y="14"/>
                  </a:lnTo>
                  <a:lnTo>
                    <a:pt x="207" y="16"/>
                  </a:lnTo>
                  <a:lnTo>
                    <a:pt x="208" y="16"/>
                  </a:lnTo>
                  <a:lnTo>
                    <a:pt x="208" y="18"/>
                  </a:lnTo>
                  <a:lnTo>
                    <a:pt x="211" y="18"/>
                  </a:lnTo>
                  <a:lnTo>
                    <a:pt x="212" y="19"/>
                  </a:lnTo>
                  <a:lnTo>
                    <a:pt x="213" y="19"/>
                  </a:lnTo>
                  <a:lnTo>
                    <a:pt x="213" y="20"/>
                  </a:lnTo>
                  <a:lnTo>
                    <a:pt x="216" y="22"/>
                  </a:lnTo>
                  <a:lnTo>
                    <a:pt x="216" y="23"/>
                  </a:lnTo>
                  <a:lnTo>
                    <a:pt x="217" y="23"/>
                  </a:lnTo>
                  <a:lnTo>
                    <a:pt x="217" y="20"/>
                  </a:lnTo>
                  <a:lnTo>
                    <a:pt x="219" y="20"/>
                  </a:lnTo>
                  <a:lnTo>
                    <a:pt x="220" y="19"/>
                  </a:lnTo>
                  <a:lnTo>
                    <a:pt x="223" y="20"/>
                  </a:lnTo>
                  <a:lnTo>
                    <a:pt x="229" y="23"/>
                  </a:lnTo>
                  <a:lnTo>
                    <a:pt x="230" y="23"/>
                  </a:lnTo>
                  <a:lnTo>
                    <a:pt x="230" y="24"/>
                  </a:lnTo>
                  <a:lnTo>
                    <a:pt x="231" y="24"/>
                  </a:lnTo>
                  <a:lnTo>
                    <a:pt x="232" y="25"/>
                  </a:lnTo>
                  <a:lnTo>
                    <a:pt x="234" y="25"/>
                  </a:lnTo>
                  <a:lnTo>
                    <a:pt x="235" y="28"/>
                  </a:lnTo>
                  <a:lnTo>
                    <a:pt x="236" y="29"/>
                  </a:lnTo>
                  <a:lnTo>
                    <a:pt x="238" y="29"/>
                  </a:lnTo>
                  <a:lnTo>
                    <a:pt x="244" y="26"/>
                  </a:lnTo>
                  <a:lnTo>
                    <a:pt x="248" y="26"/>
                  </a:lnTo>
                  <a:lnTo>
                    <a:pt x="248" y="24"/>
                  </a:lnTo>
                  <a:lnTo>
                    <a:pt x="253" y="24"/>
                  </a:lnTo>
                  <a:lnTo>
                    <a:pt x="253" y="25"/>
                  </a:lnTo>
                  <a:lnTo>
                    <a:pt x="255" y="25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5"/>
                  </a:lnTo>
                  <a:lnTo>
                    <a:pt x="263" y="25"/>
                  </a:lnTo>
                  <a:lnTo>
                    <a:pt x="265" y="24"/>
                  </a:lnTo>
                  <a:lnTo>
                    <a:pt x="267" y="24"/>
                  </a:lnTo>
                  <a:lnTo>
                    <a:pt x="268" y="23"/>
                  </a:lnTo>
                  <a:lnTo>
                    <a:pt x="269" y="23"/>
                  </a:lnTo>
                  <a:lnTo>
                    <a:pt x="273" y="22"/>
                  </a:lnTo>
                  <a:lnTo>
                    <a:pt x="274" y="22"/>
                  </a:lnTo>
                  <a:lnTo>
                    <a:pt x="274" y="18"/>
                  </a:lnTo>
                  <a:lnTo>
                    <a:pt x="275" y="18"/>
                  </a:lnTo>
                  <a:lnTo>
                    <a:pt x="275" y="17"/>
                  </a:lnTo>
                  <a:lnTo>
                    <a:pt x="274" y="16"/>
                  </a:lnTo>
                  <a:lnTo>
                    <a:pt x="274" y="14"/>
                  </a:lnTo>
                  <a:lnTo>
                    <a:pt x="275" y="13"/>
                  </a:lnTo>
                  <a:lnTo>
                    <a:pt x="275" y="12"/>
                  </a:lnTo>
                  <a:lnTo>
                    <a:pt x="274" y="12"/>
                  </a:lnTo>
                  <a:lnTo>
                    <a:pt x="274" y="11"/>
                  </a:lnTo>
                  <a:lnTo>
                    <a:pt x="273" y="11"/>
                  </a:lnTo>
                  <a:lnTo>
                    <a:pt x="273" y="7"/>
                  </a:lnTo>
                  <a:lnTo>
                    <a:pt x="272" y="7"/>
                  </a:lnTo>
                  <a:lnTo>
                    <a:pt x="272" y="6"/>
                  </a:lnTo>
                  <a:lnTo>
                    <a:pt x="270" y="6"/>
                  </a:lnTo>
                  <a:lnTo>
                    <a:pt x="270" y="3"/>
                  </a:lnTo>
                  <a:lnTo>
                    <a:pt x="272" y="3"/>
                  </a:lnTo>
                  <a:lnTo>
                    <a:pt x="273" y="1"/>
                  </a:lnTo>
                  <a:lnTo>
                    <a:pt x="276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6" name="Freeform 39"/>
            <p:cNvSpPr>
              <a:spLocks noEditPoints="1"/>
            </p:cNvSpPr>
            <p:nvPr/>
          </p:nvSpPr>
          <p:spPr bwMode="auto">
            <a:xfrm>
              <a:off x="2240378" y="3287705"/>
              <a:ext cx="693738" cy="1087435"/>
            </a:xfrm>
            <a:custGeom>
              <a:avLst/>
              <a:gdLst/>
              <a:ahLst/>
              <a:cxnLst>
                <a:cxn ang="0">
                  <a:pos x="260" y="596"/>
                </a:cxn>
                <a:cxn ang="0">
                  <a:pos x="170" y="411"/>
                </a:cxn>
                <a:cxn ang="0">
                  <a:pos x="180" y="337"/>
                </a:cxn>
                <a:cxn ang="0">
                  <a:pos x="113" y="287"/>
                </a:cxn>
                <a:cxn ang="0">
                  <a:pos x="123" y="319"/>
                </a:cxn>
                <a:cxn ang="0">
                  <a:pos x="81" y="343"/>
                </a:cxn>
                <a:cxn ang="0">
                  <a:pos x="30" y="335"/>
                </a:cxn>
                <a:cxn ang="0">
                  <a:pos x="63" y="282"/>
                </a:cxn>
                <a:cxn ang="0">
                  <a:pos x="150" y="229"/>
                </a:cxn>
                <a:cxn ang="0">
                  <a:pos x="88" y="234"/>
                </a:cxn>
                <a:cxn ang="0">
                  <a:pos x="111" y="212"/>
                </a:cxn>
                <a:cxn ang="0">
                  <a:pos x="78" y="168"/>
                </a:cxn>
                <a:cxn ang="0">
                  <a:pos x="98" y="184"/>
                </a:cxn>
                <a:cxn ang="0">
                  <a:pos x="86" y="165"/>
                </a:cxn>
                <a:cxn ang="0">
                  <a:pos x="86" y="130"/>
                </a:cxn>
                <a:cxn ang="0">
                  <a:pos x="58" y="124"/>
                </a:cxn>
                <a:cxn ang="0">
                  <a:pos x="56" y="88"/>
                </a:cxn>
                <a:cxn ang="0">
                  <a:pos x="51" y="83"/>
                </a:cxn>
                <a:cxn ang="0">
                  <a:pos x="109" y="131"/>
                </a:cxn>
                <a:cxn ang="0">
                  <a:pos x="79" y="103"/>
                </a:cxn>
                <a:cxn ang="0">
                  <a:pos x="61" y="75"/>
                </a:cxn>
                <a:cxn ang="0">
                  <a:pos x="94" y="36"/>
                </a:cxn>
                <a:cxn ang="0">
                  <a:pos x="81" y="61"/>
                </a:cxn>
                <a:cxn ang="0">
                  <a:pos x="62" y="45"/>
                </a:cxn>
                <a:cxn ang="0">
                  <a:pos x="236" y="3"/>
                </a:cxn>
                <a:cxn ang="0">
                  <a:pos x="179" y="62"/>
                </a:cxn>
                <a:cxn ang="0">
                  <a:pos x="186" y="92"/>
                </a:cxn>
                <a:cxn ang="0">
                  <a:pos x="267" y="79"/>
                </a:cxn>
                <a:cxn ang="0">
                  <a:pos x="248" y="174"/>
                </a:cxn>
                <a:cxn ang="0">
                  <a:pos x="223" y="210"/>
                </a:cxn>
                <a:cxn ang="0">
                  <a:pos x="299" y="273"/>
                </a:cxn>
                <a:cxn ang="0">
                  <a:pos x="354" y="357"/>
                </a:cxn>
                <a:cxn ang="0">
                  <a:pos x="370" y="427"/>
                </a:cxn>
                <a:cxn ang="0">
                  <a:pos x="417" y="499"/>
                </a:cxn>
                <a:cxn ang="0">
                  <a:pos x="381" y="534"/>
                </a:cxn>
                <a:cxn ang="0">
                  <a:pos x="390" y="574"/>
                </a:cxn>
                <a:cxn ang="0">
                  <a:pos x="298" y="580"/>
                </a:cxn>
                <a:cxn ang="0">
                  <a:pos x="217" y="591"/>
                </a:cxn>
                <a:cxn ang="0">
                  <a:pos x="178" y="607"/>
                </a:cxn>
                <a:cxn ang="0">
                  <a:pos x="124" y="620"/>
                </a:cxn>
                <a:cxn ang="0">
                  <a:pos x="185" y="552"/>
                </a:cxn>
                <a:cxn ang="0">
                  <a:pos x="237" y="528"/>
                </a:cxn>
                <a:cxn ang="0">
                  <a:pos x="178" y="516"/>
                </a:cxn>
                <a:cxn ang="0">
                  <a:pos x="144" y="517"/>
                </a:cxn>
                <a:cxn ang="0">
                  <a:pos x="197" y="458"/>
                </a:cxn>
                <a:cxn ang="0">
                  <a:pos x="187" y="413"/>
                </a:cxn>
                <a:cxn ang="0">
                  <a:pos x="238" y="378"/>
                </a:cxn>
                <a:cxn ang="0">
                  <a:pos x="227" y="343"/>
                </a:cxn>
                <a:cxn ang="0">
                  <a:pos x="200" y="295"/>
                </a:cxn>
                <a:cxn ang="0">
                  <a:pos x="155" y="302"/>
                </a:cxn>
                <a:cxn ang="0">
                  <a:pos x="157" y="223"/>
                </a:cxn>
                <a:cxn ang="0">
                  <a:pos x="149" y="216"/>
                </a:cxn>
                <a:cxn ang="0">
                  <a:pos x="132" y="236"/>
                </a:cxn>
                <a:cxn ang="0">
                  <a:pos x="124" y="218"/>
                </a:cxn>
                <a:cxn ang="0">
                  <a:pos x="134" y="175"/>
                </a:cxn>
                <a:cxn ang="0">
                  <a:pos x="144" y="149"/>
                </a:cxn>
                <a:cxn ang="0">
                  <a:pos x="113" y="152"/>
                </a:cxn>
                <a:cxn ang="0">
                  <a:pos x="129" y="125"/>
                </a:cxn>
                <a:cxn ang="0">
                  <a:pos x="117" y="88"/>
                </a:cxn>
                <a:cxn ang="0">
                  <a:pos x="131" y="67"/>
                </a:cxn>
                <a:cxn ang="0">
                  <a:pos x="136" y="36"/>
                </a:cxn>
                <a:cxn ang="0">
                  <a:pos x="166" y="11"/>
                </a:cxn>
                <a:cxn ang="0">
                  <a:pos x="221" y="5"/>
                </a:cxn>
              </a:cxnLst>
              <a:rect l="0" t="0" r="r" b="b"/>
              <a:pathLst>
                <a:path w="437" h="685">
                  <a:moveTo>
                    <a:pt x="268" y="679"/>
                  </a:moveTo>
                  <a:lnTo>
                    <a:pt x="275" y="679"/>
                  </a:lnTo>
                  <a:lnTo>
                    <a:pt x="278" y="681"/>
                  </a:lnTo>
                  <a:lnTo>
                    <a:pt x="278" y="685"/>
                  </a:lnTo>
                  <a:lnTo>
                    <a:pt x="277" y="684"/>
                  </a:lnTo>
                  <a:lnTo>
                    <a:pt x="274" y="684"/>
                  </a:lnTo>
                  <a:lnTo>
                    <a:pt x="273" y="683"/>
                  </a:lnTo>
                  <a:lnTo>
                    <a:pt x="272" y="683"/>
                  </a:lnTo>
                  <a:lnTo>
                    <a:pt x="272" y="684"/>
                  </a:lnTo>
                  <a:lnTo>
                    <a:pt x="268" y="684"/>
                  </a:lnTo>
                  <a:lnTo>
                    <a:pt x="269" y="683"/>
                  </a:lnTo>
                  <a:lnTo>
                    <a:pt x="268" y="682"/>
                  </a:lnTo>
                  <a:lnTo>
                    <a:pt x="268" y="679"/>
                  </a:lnTo>
                  <a:close/>
                  <a:moveTo>
                    <a:pt x="262" y="668"/>
                  </a:moveTo>
                  <a:lnTo>
                    <a:pt x="263" y="668"/>
                  </a:lnTo>
                  <a:lnTo>
                    <a:pt x="263" y="669"/>
                  </a:lnTo>
                  <a:lnTo>
                    <a:pt x="262" y="670"/>
                  </a:lnTo>
                  <a:lnTo>
                    <a:pt x="262" y="668"/>
                  </a:lnTo>
                  <a:close/>
                  <a:moveTo>
                    <a:pt x="256" y="663"/>
                  </a:moveTo>
                  <a:lnTo>
                    <a:pt x="257" y="664"/>
                  </a:lnTo>
                  <a:lnTo>
                    <a:pt x="256" y="665"/>
                  </a:lnTo>
                  <a:lnTo>
                    <a:pt x="256" y="668"/>
                  </a:lnTo>
                  <a:lnTo>
                    <a:pt x="255" y="669"/>
                  </a:lnTo>
                  <a:lnTo>
                    <a:pt x="250" y="669"/>
                  </a:lnTo>
                  <a:lnTo>
                    <a:pt x="250" y="668"/>
                  </a:lnTo>
                  <a:lnTo>
                    <a:pt x="252" y="668"/>
                  </a:lnTo>
                  <a:lnTo>
                    <a:pt x="250" y="666"/>
                  </a:lnTo>
                  <a:lnTo>
                    <a:pt x="253" y="666"/>
                  </a:lnTo>
                  <a:lnTo>
                    <a:pt x="254" y="664"/>
                  </a:lnTo>
                  <a:lnTo>
                    <a:pt x="255" y="664"/>
                  </a:lnTo>
                  <a:lnTo>
                    <a:pt x="256" y="663"/>
                  </a:lnTo>
                  <a:close/>
                  <a:moveTo>
                    <a:pt x="269" y="650"/>
                  </a:moveTo>
                  <a:lnTo>
                    <a:pt x="271" y="650"/>
                  </a:lnTo>
                  <a:lnTo>
                    <a:pt x="271" y="651"/>
                  </a:lnTo>
                  <a:lnTo>
                    <a:pt x="269" y="651"/>
                  </a:lnTo>
                  <a:lnTo>
                    <a:pt x="269" y="650"/>
                  </a:lnTo>
                  <a:close/>
                  <a:moveTo>
                    <a:pt x="271" y="648"/>
                  </a:moveTo>
                  <a:lnTo>
                    <a:pt x="272" y="648"/>
                  </a:lnTo>
                  <a:lnTo>
                    <a:pt x="272" y="650"/>
                  </a:lnTo>
                  <a:lnTo>
                    <a:pt x="271" y="650"/>
                  </a:lnTo>
                  <a:lnTo>
                    <a:pt x="271" y="648"/>
                  </a:lnTo>
                  <a:close/>
                  <a:moveTo>
                    <a:pt x="97" y="635"/>
                  </a:moveTo>
                  <a:lnTo>
                    <a:pt x="98" y="635"/>
                  </a:lnTo>
                  <a:lnTo>
                    <a:pt x="98" y="638"/>
                  </a:lnTo>
                  <a:lnTo>
                    <a:pt x="97" y="636"/>
                  </a:lnTo>
                  <a:lnTo>
                    <a:pt x="97" y="635"/>
                  </a:lnTo>
                  <a:close/>
                  <a:moveTo>
                    <a:pt x="95" y="634"/>
                  </a:moveTo>
                  <a:lnTo>
                    <a:pt x="97" y="634"/>
                  </a:lnTo>
                  <a:lnTo>
                    <a:pt x="95" y="635"/>
                  </a:lnTo>
                  <a:lnTo>
                    <a:pt x="95" y="634"/>
                  </a:lnTo>
                  <a:close/>
                  <a:moveTo>
                    <a:pt x="259" y="592"/>
                  </a:moveTo>
                  <a:lnTo>
                    <a:pt x="260" y="593"/>
                  </a:lnTo>
                  <a:lnTo>
                    <a:pt x="260" y="596"/>
                  </a:lnTo>
                  <a:lnTo>
                    <a:pt x="259" y="596"/>
                  </a:lnTo>
                  <a:lnTo>
                    <a:pt x="259" y="592"/>
                  </a:lnTo>
                  <a:close/>
                  <a:moveTo>
                    <a:pt x="306" y="580"/>
                  </a:moveTo>
                  <a:lnTo>
                    <a:pt x="309" y="580"/>
                  </a:lnTo>
                  <a:lnTo>
                    <a:pt x="315" y="583"/>
                  </a:lnTo>
                  <a:lnTo>
                    <a:pt x="317" y="583"/>
                  </a:lnTo>
                  <a:lnTo>
                    <a:pt x="317" y="584"/>
                  </a:lnTo>
                  <a:lnTo>
                    <a:pt x="318" y="585"/>
                  </a:lnTo>
                  <a:lnTo>
                    <a:pt x="318" y="586"/>
                  </a:lnTo>
                  <a:lnTo>
                    <a:pt x="316" y="586"/>
                  </a:lnTo>
                  <a:lnTo>
                    <a:pt x="316" y="587"/>
                  </a:lnTo>
                  <a:lnTo>
                    <a:pt x="315" y="589"/>
                  </a:lnTo>
                  <a:lnTo>
                    <a:pt x="314" y="589"/>
                  </a:lnTo>
                  <a:lnTo>
                    <a:pt x="314" y="591"/>
                  </a:lnTo>
                  <a:lnTo>
                    <a:pt x="309" y="592"/>
                  </a:lnTo>
                  <a:lnTo>
                    <a:pt x="308" y="592"/>
                  </a:lnTo>
                  <a:lnTo>
                    <a:pt x="302" y="589"/>
                  </a:lnTo>
                  <a:lnTo>
                    <a:pt x="302" y="587"/>
                  </a:lnTo>
                  <a:lnTo>
                    <a:pt x="300" y="587"/>
                  </a:lnTo>
                  <a:lnTo>
                    <a:pt x="299" y="586"/>
                  </a:lnTo>
                  <a:lnTo>
                    <a:pt x="298" y="587"/>
                  </a:lnTo>
                  <a:lnTo>
                    <a:pt x="297" y="587"/>
                  </a:lnTo>
                  <a:lnTo>
                    <a:pt x="298" y="586"/>
                  </a:lnTo>
                  <a:lnTo>
                    <a:pt x="299" y="584"/>
                  </a:lnTo>
                  <a:lnTo>
                    <a:pt x="303" y="583"/>
                  </a:lnTo>
                  <a:lnTo>
                    <a:pt x="303" y="584"/>
                  </a:lnTo>
                  <a:lnTo>
                    <a:pt x="304" y="584"/>
                  </a:lnTo>
                  <a:lnTo>
                    <a:pt x="305" y="583"/>
                  </a:lnTo>
                  <a:lnTo>
                    <a:pt x="306" y="580"/>
                  </a:lnTo>
                  <a:close/>
                  <a:moveTo>
                    <a:pt x="322" y="577"/>
                  </a:moveTo>
                  <a:lnTo>
                    <a:pt x="323" y="577"/>
                  </a:lnTo>
                  <a:lnTo>
                    <a:pt x="323" y="579"/>
                  </a:lnTo>
                  <a:lnTo>
                    <a:pt x="319" y="579"/>
                  </a:lnTo>
                  <a:lnTo>
                    <a:pt x="322" y="577"/>
                  </a:lnTo>
                  <a:close/>
                  <a:moveTo>
                    <a:pt x="411" y="496"/>
                  </a:moveTo>
                  <a:lnTo>
                    <a:pt x="414" y="497"/>
                  </a:lnTo>
                  <a:lnTo>
                    <a:pt x="414" y="498"/>
                  </a:lnTo>
                  <a:lnTo>
                    <a:pt x="416" y="498"/>
                  </a:lnTo>
                  <a:lnTo>
                    <a:pt x="415" y="497"/>
                  </a:lnTo>
                  <a:lnTo>
                    <a:pt x="412" y="496"/>
                  </a:lnTo>
                  <a:lnTo>
                    <a:pt x="411" y="496"/>
                  </a:lnTo>
                  <a:close/>
                  <a:moveTo>
                    <a:pt x="404" y="430"/>
                  </a:moveTo>
                  <a:lnTo>
                    <a:pt x="405" y="430"/>
                  </a:lnTo>
                  <a:lnTo>
                    <a:pt x="404" y="430"/>
                  </a:lnTo>
                  <a:close/>
                  <a:moveTo>
                    <a:pt x="166" y="405"/>
                  </a:moveTo>
                  <a:lnTo>
                    <a:pt x="167" y="405"/>
                  </a:lnTo>
                  <a:lnTo>
                    <a:pt x="167" y="406"/>
                  </a:lnTo>
                  <a:lnTo>
                    <a:pt x="168" y="405"/>
                  </a:lnTo>
                  <a:lnTo>
                    <a:pt x="168" y="406"/>
                  </a:lnTo>
                  <a:lnTo>
                    <a:pt x="169" y="407"/>
                  </a:lnTo>
                  <a:lnTo>
                    <a:pt x="169" y="408"/>
                  </a:lnTo>
                  <a:lnTo>
                    <a:pt x="170" y="410"/>
                  </a:lnTo>
                  <a:lnTo>
                    <a:pt x="170" y="411"/>
                  </a:lnTo>
                  <a:lnTo>
                    <a:pt x="169" y="411"/>
                  </a:lnTo>
                  <a:lnTo>
                    <a:pt x="169" y="410"/>
                  </a:lnTo>
                  <a:lnTo>
                    <a:pt x="168" y="408"/>
                  </a:lnTo>
                  <a:lnTo>
                    <a:pt x="166" y="408"/>
                  </a:lnTo>
                  <a:lnTo>
                    <a:pt x="165" y="406"/>
                  </a:lnTo>
                  <a:lnTo>
                    <a:pt x="166" y="405"/>
                  </a:lnTo>
                  <a:close/>
                  <a:moveTo>
                    <a:pt x="176" y="398"/>
                  </a:moveTo>
                  <a:lnTo>
                    <a:pt x="180" y="399"/>
                  </a:lnTo>
                  <a:lnTo>
                    <a:pt x="182" y="399"/>
                  </a:lnTo>
                  <a:lnTo>
                    <a:pt x="182" y="402"/>
                  </a:lnTo>
                  <a:lnTo>
                    <a:pt x="185" y="402"/>
                  </a:lnTo>
                  <a:lnTo>
                    <a:pt x="185" y="406"/>
                  </a:lnTo>
                  <a:lnTo>
                    <a:pt x="186" y="406"/>
                  </a:lnTo>
                  <a:lnTo>
                    <a:pt x="186" y="407"/>
                  </a:lnTo>
                  <a:lnTo>
                    <a:pt x="187" y="407"/>
                  </a:lnTo>
                  <a:lnTo>
                    <a:pt x="188" y="406"/>
                  </a:lnTo>
                  <a:lnTo>
                    <a:pt x="192" y="406"/>
                  </a:lnTo>
                  <a:lnTo>
                    <a:pt x="192" y="407"/>
                  </a:lnTo>
                  <a:lnTo>
                    <a:pt x="190" y="411"/>
                  </a:lnTo>
                  <a:lnTo>
                    <a:pt x="188" y="411"/>
                  </a:lnTo>
                  <a:lnTo>
                    <a:pt x="187" y="412"/>
                  </a:lnTo>
                  <a:lnTo>
                    <a:pt x="186" y="412"/>
                  </a:lnTo>
                  <a:lnTo>
                    <a:pt x="185" y="413"/>
                  </a:lnTo>
                  <a:lnTo>
                    <a:pt x="185" y="415"/>
                  </a:lnTo>
                  <a:lnTo>
                    <a:pt x="182" y="417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18"/>
                  </a:lnTo>
                  <a:lnTo>
                    <a:pt x="178" y="419"/>
                  </a:lnTo>
                  <a:lnTo>
                    <a:pt x="176" y="419"/>
                  </a:lnTo>
                  <a:lnTo>
                    <a:pt x="176" y="417"/>
                  </a:lnTo>
                  <a:lnTo>
                    <a:pt x="178" y="417"/>
                  </a:lnTo>
                  <a:lnTo>
                    <a:pt x="178" y="414"/>
                  </a:lnTo>
                  <a:lnTo>
                    <a:pt x="176" y="415"/>
                  </a:lnTo>
                  <a:lnTo>
                    <a:pt x="176" y="417"/>
                  </a:lnTo>
                  <a:lnTo>
                    <a:pt x="175" y="417"/>
                  </a:lnTo>
                  <a:lnTo>
                    <a:pt x="174" y="415"/>
                  </a:lnTo>
                  <a:lnTo>
                    <a:pt x="173" y="415"/>
                  </a:lnTo>
                  <a:lnTo>
                    <a:pt x="173" y="413"/>
                  </a:lnTo>
                  <a:lnTo>
                    <a:pt x="172" y="412"/>
                  </a:lnTo>
                  <a:lnTo>
                    <a:pt x="170" y="410"/>
                  </a:lnTo>
                  <a:lnTo>
                    <a:pt x="170" y="400"/>
                  </a:lnTo>
                  <a:lnTo>
                    <a:pt x="176" y="398"/>
                  </a:lnTo>
                  <a:close/>
                  <a:moveTo>
                    <a:pt x="178" y="327"/>
                  </a:moveTo>
                  <a:lnTo>
                    <a:pt x="179" y="327"/>
                  </a:lnTo>
                  <a:lnTo>
                    <a:pt x="179" y="328"/>
                  </a:lnTo>
                  <a:lnTo>
                    <a:pt x="178" y="331"/>
                  </a:lnTo>
                  <a:lnTo>
                    <a:pt x="179" y="332"/>
                  </a:lnTo>
                  <a:lnTo>
                    <a:pt x="179" y="334"/>
                  </a:lnTo>
                  <a:lnTo>
                    <a:pt x="180" y="334"/>
                  </a:lnTo>
                  <a:lnTo>
                    <a:pt x="181" y="335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80" y="338"/>
                  </a:lnTo>
                  <a:lnTo>
                    <a:pt x="179" y="339"/>
                  </a:lnTo>
                  <a:lnTo>
                    <a:pt x="179" y="340"/>
                  </a:lnTo>
                  <a:lnTo>
                    <a:pt x="178" y="341"/>
                  </a:lnTo>
                  <a:lnTo>
                    <a:pt x="178" y="343"/>
                  </a:lnTo>
                  <a:lnTo>
                    <a:pt x="170" y="350"/>
                  </a:lnTo>
                  <a:lnTo>
                    <a:pt x="169" y="350"/>
                  </a:lnTo>
                  <a:lnTo>
                    <a:pt x="169" y="351"/>
                  </a:lnTo>
                  <a:lnTo>
                    <a:pt x="168" y="353"/>
                  </a:lnTo>
                  <a:lnTo>
                    <a:pt x="168" y="352"/>
                  </a:lnTo>
                  <a:lnTo>
                    <a:pt x="166" y="352"/>
                  </a:lnTo>
                  <a:lnTo>
                    <a:pt x="165" y="351"/>
                  </a:lnTo>
                  <a:lnTo>
                    <a:pt x="163" y="351"/>
                  </a:lnTo>
                  <a:lnTo>
                    <a:pt x="162" y="352"/>
                  </a:lnTo>
                  <a:lnTo>
                    <a:pt x="161" y="352"/>
                  </a:lnTo>
                  <a:lnTo>
                    <a:pt x="161" y="351"/>
                  </a:lnTo>
                  <a:lnTo>
                    <a:pt x="162" y="351"/>
                  </a:lnTo>
                  <a:lnTo>
                    <a:pt x="162" y="350"/>
                  </a:lnTo>
                  <a:lnTo>
                    <a:pt x="163" y="347"/>
                  </a:lnTo>
                  <a:lnTo>
                    <a:pt x="163" y="344"/>
                  </a:lnTo>
                  <a:lnTo>
                    <a:pt x="165" y="343"/>
                  </a:lnTo>
                  <a:lnTo>
                    <a:pt x="165" y="341"/>
                  </a:lnTo>
                  <a:lnTo>
                    <a:pt x="169" y="337"/>
                  </a:lnTo>
                  <a:lnTo>
                    <a:pt x="170" y="332"/>
                  </a:lnTo>
                  <a:lnTo>
                    <a:pt x="173" y="330"/>
                  </a:lnTo>
                  <a:lnTo>
                    <a:pt x="178" y="327"/>
                  </a:lnTo>
                  <a:close/>
                  <a:moveTo>
                    <a:pt x="201" y="294"/>
                  </a:moveTo>
                  <a:lnTo>
                    <a:pt x="203" y="294"/>
                  </a:lnTo>
                  <a:lnTo>
                    <a:pt x="203" y="295"/>
                  </a:lnTo>
                  <a:lnTo>
                    <a:pt x="201" y="295"/>
                  </a:lnTo>
                  <a:lnTo>
                    <a:pt x="201" y="294"/>
                  </a:lnTo>
                  <a:close/>
                  <a:moveTo>
                    <a:pt x="88" y="266"/>
                  </a:moveTo>
                  <a:lnTo>
                    <a:pt x="89" y="266"/>
                  </a:lnTo>
                  <a:lnTo>
                    <a:pt x="91" y="267"/>
                  </a:lnTo>
                  <a:lnTo>
                    <a:pt x="92" y="267"/>
                  </a:lnTo>
                  <a:lnTo>
                    <a:pt x="94" y="266"/>
                  </a:lnTo>
                  <a:lnTo>
                    <a:pt x="95" y="266"/>
                  </a:lnTo>
                  <a:lnTo>
                    <a:pt x="99" y="269"/>
                  </a:lnTo>
                  <a:lnTo>
                    <a:pt x="103" y="269"/>
                  </a:lnTo>
                  <a:lnTo>
                    <a:pt x="103" y="267"/>
                  </a:lnTo>
                  <a:lnTo>
                    <a:pt x="105" y="269"/>
                  </a:lnTo>
                  <a:lnTo>
                    <a:pt x="106" y="269"/>
                  </a:lnTo>
                  <a:lnTo>
                    <a:pt x="106" y="270"/>
                  </a:lnTo>
                  <a:lnTo>
                    <a:pt x="109" y="272"/>
                  </a:lnTo>
                  <a:lnTo>
                    <a:pt x="109" y="276"/>
                  </a:lnTo>
                  <a:lnTo>
                    <a:pt x="107" y="277"/>
                  </a:lnTo>
                  <a:lnTo>
                    <a:pt x="107" y="279"/>
                  </a:lnTo>
                  <a:lnTo>
                    <a:pt x="110" y="279"/>
                  </a:lnTo>
                  <a:lnTo>
                    <a:pt x="111" y="281"/>
                  </a:lnTo>
                  <a:lnTo>
                    <a:pt x="111" y="283"/>
                  </a:lnTo>
                  <a:lnTo>
                    <a:pt x="110" y="285"/>
                  </a:lnTo>
                  <a:lnTo>
                    <a:pt x="112" y="285"/>
                  </a:lnTo>
                  <a:lnTo>
                    <a:pt x="113" y="287"/>
                  </a:lnTo>
                  <a:lnTo>
                    <a:pt x="113" y="288"/>
                  </a:lnTo>
                  <a:lnTo>
                    <a:pt x="114" y="289"/>
                  </a:lnTo>
                  <a:lnTo>
                    <a:pt x="114" y="290"/>
                  </a:lnTo>
                  <a:lnTo>
                    <a:pt x="117" y="292"/>
                  </a:lnTo>
                  <a:lnTo>
                    <a:pt x="117" y="294"/>
                  </a:lnTo>
                  <a:lnTo>
                    <a:pt x="118" y="295"/>
                  </a:lnTo>
                  <a:lnTo>
                    <a:pt x="118" y="297"/>
                  </a:lnTo>
                  <a:lnTo>
                    <a:pt x="119" y="298"/>
                  </a:lnTo>
                  <a:lnTo>
                    <a:pt x="120" y="298"/>
                  </a:lnTo>
                  <a:lnTo>
                    <a:pt x="118" y="296"/>
                  </a:lnTo>
                  <a:lnTo>
                    <a:pt x="119" y="295"/>
                  </a:lnTo>
                  <a:lnTo>
                    <a:pt x="120" y="295"/>
                  </a:lnTo>
                  <a:lnTo>
                    <a:pt x="123" y="297"/>
                  </a:lnTo>
                  <a:lnTo>
                    <a:pt x="123" y="302"/>
                  </a:lnTo>
                  <a:lnTo>
                    <a:pt x="122" y="303"/>
                  </a:lnTo>
                  <a:lnTo>
                    <a:pt x="122" y="304"/>
                  </a:lnTo>
                  <a:lnTo>
                    <a:pt x="120" y="304"/>
                  </a:lnTo>
                  <a:lnTo>
                    <a:pt x="117" y="306"/>
                  </a:lnTo>
                  <a:lnTo>
                    <a:pt x="114" y="308"/>
                  </a:lnTo>
                  <a:lnTo>
                    <a:pt x="113" y="310"/>
                  </a:lnTo>
                  <a:lnTo>
                    <a:pt x="113" y="313"/>
                  </a:lnTo>
                  <a:lnTo>
                    <a:pt x="114" y="313"/>
                  </a:lnTo>
                  <a:lnTo>
                    <a:pt x="116" y="312"/>
                  </a:lnTo>
                  <a:lnTo>
                    <a:pt x="116" y="310"/>
                  </a:lnTo>
                  <a:lnTo>
                    <a:pt x="117" y="310"/>
                  </a:lnTo>
                  <a:lnTo>
                    <a:pt x="119" y="308"/>
                  </a:lnTo>
                  <a:lnTo>
                    <a:pt x="128" y="308"/>
                  </a:lnTo>
                  <a:lnTo>
                    <a:pt x="129" y="309"/>
                  </a:lnTo>
                  <a:lnTo>
                    <a:pt x="130" y="309"/>
                  </a:lnTo>
                  <a:lnTo>
                    <a:pt x="130" y="314"/>
                  </a:lnTo>
                  <a:lnTo>
                    <a:pt x="131" y="315"/>
                  </a:lnTo>
                  <a:lnTo>
                    <a:pt x="132" y="315"/>
                  </a:lnTo>
                  <a:lnTo>
                    <a:pt x="132" y="320"/>
                  </a:lnTo>
                  <a:lnTo>
                    <a:pt x="134" y="321"/>
                  </a:lnTo>
                  <a:lnTo>
                    <a:pt x="134" y="324"/>
                  </a:lnTo>
                  <a:lnTo>
                    <a:pt x="132" y="326"/>
                  </a:lnTo>
                  <a:lnTo>
                    <a:pt x="132" y="330"/>
                  </a:lnTo>
                  <a:lnTo>
                    <a:pt x="131" y="330"/>
                  </a:lnTo>
                  <a:lnTo>
                    <a:pt x="131" y="331"/>
                  </a:lnTo>
                  <a:lnTo>
                    <a:pt x="132" y="331"/>
                  </a:lnTo>
                  <a:lnTo>
                    <a:pt x="130" y="333"/>
                  </a:lnTo>
                  <a:lnTo>
                    <a:pt x="130" y="332"/>
                  </a:lnTo>
                  <a:lnTo>
                    <a:pt x="129" y="331"/>
                  </a:lnTo>
                  <a:lnTo>
                    <a:pt x="129" y="330"/>
                  </a:lnTo>
                  <a:lnTo>
                    <a:pt x="128" y="328"/>
                  </a:lnTo>
                  <a:lnTo>
                    <a:pt x="128" y="326"/>
                  </a:lnTo>
                  <a:lnTo>
                    <a:pt x="129" y="325"/>
                  </a:lnTo>
                  <a:lnTo>
                    <a:pt x="129" y="320"/>
                  </a:lnTo>
                  <a:lnTo>
                    <a:pt x="124" y="315"/>
                  </a:lnTo>
                  <a:lnTo>
                    <a:pt x="123" y="315"/>
                  </a:lnTo>
                  <a:lnTo>
                    <a:pt x="123" y="318"/>
                  </a:lnTo>
                  <a:lnTo>
                    <a:pt x="122" y="318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0"/>
                  </a:lnTo>
                  <a:lnTo>
                    <a:pt x="124" y="320"/>
                  </a:lnTo>
                  <a:lnTo>
                    <a:pt x="125" y="321"/>
                  </a:lnTo>
                  <a:lnTo>
                    <a:pt x="125" y="325"/>
                  </a:lnTo>
                  <a:lnTo>
                    <a:pt x="124" y="328"/>
                  </a:lnTo>
                  <a:lnTo>
                    <a:pt x="124" y="330"/>
                  </a:lnTo>
                  <a:lnTo>
                    <a:pt x="122" y="332"/>
                  </a:lnTo>
                  <a:lnTo>
                    <a:pt x="124" y="331"/>
                  </a:lnTo>
                  <a:lnTo>
                    <a:pt x="125" y="330"/>
                  </a:lnTo>
                  <a:lnTo>
                    <a:pt x="128" y="330"/>
                  </a:lnTo>
                  <a:lnTo>
                    <a:pt x="129" y="331"/>
                  </a:lnTo>
                  <a:lnTo>
                    <a:pt x="129" y="335"/>
                  </a:lnTo>
                  <a:lnTo>
                    <a:pt x="128" y="337"/>
                  </a:lnTo>
                  <a:lnTo>
                    <a:pt x="126" y="339"/>
                  </a:lnTo>
                  <a:lnTo>
                    <a:pt x="125" y="338"/>
                  </a:lnTo>
                  <a:lnTo>
                    <a:pt x="125" y="340"/>
                  </a:lnTo>
                  <a:lnTo>
                    <a:pt x="124" y="340"/>
                  </a:lnTo>
                  <a:lnTo>
                    <a:pt x="123" y="339"/>
                  </a:lnTo>
                  <a:lnTo>
                    <a:pt x="119" y="339"/>
                  </a:lnTo>
                  <a:lnTo>
                    <a:pt x="117" y="340"/>
                  </a:lnTo>
                  <a:lnTo>
                    <a:pt x="116" y="340"/>
                  </a:lnTo>
                  <a:lnTo>
                    <a:pt x="116" y="346"/>
                  </a:lnTo>
                  <a:lnTo>
                    <a:pt x="114" y="349"/>
                  </a:lnTo>
                  <a:lnTo>
                    <a:pt x="114" y="350"/>
                  </a:lnTo>
                  <a:lnTo>
                    <a:pt x="113" y="350"/>
                  </a:lnTo>
                  <a:lnTo>
                    <a:pt x="109" y="355"/>
                  </a:lnTo>
                  <a:lnTo>
                    <a:pt x="106" y="355"/>
                  </a:lnTo>
                  <a:lnTo>
                    <a:pt x="105" y="353"/>
                  </a:lnTo>
                  <a:lnTo>
                    <a:pt x="106" y="353"/>
                  </a:lnTo>
                  <a:lnTo>
                    <a:pt x="103" y="352"/>
                  </a:lnTo>
                  <a:lnTo>
                    <a:pt x="103" y="351"/>
                  </a:lnTo>
                  <a:lnTo>
                    <a:pt x="101" y="350"/>
                  </a:lnTo>
                  <a:lnTo>
                    <a:pt x="95" y="350"/>
                  </a:lnTo>
                  <a:lnTo>
                    <a:pt x="95" y="349"/>
                  </a:lnTo>
                  <a:lnTo>
                    <a:pt x="94" y="350"/>
                  </a:lnTo>
                  <a:lnTo>
                    <a:pt x="94" y="352"/>
                  </a:lnTo>
                  <a:lnTo>
                    <a:pt x="93" y="352"/>
                  </a:lnTo>
                  <a:lnTo>
                    <a:pt x="92" y="353"/>
                  </a:lnTo>
                  <a:lnTo>
                    <a:pt x="91" y="352"/>
                  </a:lnTo>
                  <a:lnTo>
                    <a:pt x="89" y="352"/>
                  </a:lnTo>
                  <a:lnTo>
                    <a:pt x="86" y="353"/>
                  </a:lnTo>
                  <a:lnTo>
                    <a:pt x="85" y="353"/>
                  </a:lnTo>
                  <a:lnTo>
                    <a:pt x="83" y="355"/>
                  </a:lnTo>
                  <a:lnTo>
                    <a:pt x="83" y="353"/>
                  </a:lnTo>
                  <a:lnTo>
                    <a:pt x="82" y="352"/>
                  </a:lnTo>
                  <a:lnTo>
                    <a:pt x="81" y="352"/>
                  </a:lnTo>
                  <a:lnTo>
                    <a:pt x="82" y="350"/>
                  </a:lnTo>
                  <a:lnTo>
                    <a:pt x="81" y="349"/>
                  </a:lnTo>
                  <a:lnTo>
                    <a:pt x="83" y="346"/>
                  </a:lnTo>
                  <a:lnTo>
                    <a:pt x="82" y="345"/>
                  </a:lnTo>
                  <a:lnTo>
                    <a:pt x="82" y="344"/>
                  </a:lnTo>
                  <a:lnTo>
                    <a:pt x="81" y="343"/>
                  </a:lnTo>
                  <a:lnTo>
                    <a:pt x="80" y="343"/>
                  </a:lnTo>
                  <a:lnTo>
                    <a:pt x="79" y="344"/>
                  </a:lnTo>
                  <a:lnTo>
                    <a:pt x="78" y="343"/>
                  </a:lnTo>
                  <a:lnTo>
                    <a:pt x="76" y="343"/>
                  </a:lnTo>
                  <a:lnTo>
                    <a:pt x="75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4" y="335"/>
                  </a:lnTo>
                  <a:lnTo>
                    <a:pt x="74" y="334"/>
                  </a:lnTo>
                  <a:lnTo>
                    <a:pt x="73" y="333"/>
                  </a:lnTo>
                  <a:lnTo>
                    <a:pt x="73" y="332"/>
                  </a:lnTo>
                  <a:lnTo>
                    <a:pt x="72" y="332"/>
                  </a:lnTo>
                  <a:lnTo>
                    <a:pt x="72" y="331"/>
                  </a:lnTo>
                  <a:lnTo>
                    <a:pt x="70" y="330"/>
                  </a:lnTo>
                  <a:lnTo>
                    <a:pt x="68" y="328"/>
                  </a:lnTo>
                  <a:lnTo>
                    <a:pt x="67" y="327"/>
                  </a:lnTo>
                  <a:lnTo>
                    <a:pt x="66" y="327"/>
                  </a:lnTo>
                  <a:lnTo>
                    <a:pt x="64" y="328"/>
                  </a:lnTo>
                  <a:lnTo>
                    <a:pt x="62" y="332"/>
                  </a:lnTo>
                  <a:lnTo>
                    <a:pt x="61" y="333"/>
                  </a:lnTo>
                  <a:lnTo>
                    <a:pt x="60" y="333"/>
                  </a:lnTo>
                  <a:lnTo>
                    <a:pt x="60" y="335"/>
                  </a:lnTo>
                  <a:lnTo>
                    <a:pt x="58" y="335"/>
                  </a:lnTo>
                  <a:lnTo>
                    <a:pt x="60" y="337"/>
                  </a:lnTo>
                  <a:lnTo>
                    <a:pt x="60" y="338"/>
                  </a:lnTo>
                  <a:lnTo>
                    <a:pt x="62" y="339"/>
                  </a:lnTo>
                  <a:lnTo>
                    <a:pt x="61" y="339"/>
                  </a:lnTo>
                  <a:lnTo>
                    <a:pt x="61" y="340"/>
                  </a:lnTo>
                  <a:lnTo>
                    <a:pt x="60" y="341"/>
                  </a:lnTo>
                  <a:lnTo>
                    <a:pt x="58" y="341"/>
                  </a:lnTo>
                  <a:lnTo>
                    <a:pt x="56" y="344"/>
                  </a:lnTo>
                  <a:lnTo>
                    <a:pt x="57" y="344"/>
                  </a:lnTo>
                  <a:lnTo>
                    <a:pt x="57" y="345"/>
                  </a:lnTo>
                  <a:lnTo>
                    <a:pt x="56" y="345"/>
                  </a:lnTo>
                  <a:lnTo>
                    <a:pt x="56" y="347"/>
                  </a:lnTo>
                  <a:lnTo>
                    <a:pt x="55" y="349"/>
                  </a:lnTo>
                  <a:lnTo>
                    <a:pt x="55" y="345"/>
                  </a:lnTo>
                  <a:lnTo>
                    <a:pt x="54" y="346"/>
                  </a:lnTo>
                  <a:lnTo>
                    <a:pt x="55" y="349"/>
                  </a:lnTo>
                  <a:lnTo>
                    <a:pt x="51" y="349"/>
                  </a:lnTo>
                  <a:lnTo>
                    <a:pt x="51" y="347"/>
                  </a:lnTo>
                  <a:lnTo>
                    <a:pt x="50" y="347"/>
                  </a:lnTo>
                  <a:lnTo>
                    <a:pt x="50" y="346"/>
                  </a:lnTo>
                  <a:lnTo>
                    <a:pt x="49" y="346"/>
                  </a:lnTo>
                  <a:lnTo>
                    <a:pt x="48" y="347"/>
                  </a:lnTo>
                  <a:lnTo>
                    <a:pt x="42" y="347"/>
                  </a:lnTo>
                  <a:lnTo>
                    <a:pt x="42" y="345"/>
                  </a:lnTo>
                  <a:lnTo>
                    <a:pt x="41" y="345"/>
                  </a:lnTo>
                  <a:lnTo>
                    <a:pt x="38" y="343"/>
                  </a:lnTo>
                  <a:lnTo>
                    <a:pt x="32" y="343"/>
                  </a:lnTo>
                  <a:lnTo>
                    <a:pt x="31" y="341"/>
                  </a:lnTo>
                  <a:lnTo>
                    <a:pt x="31" y="337"/>
                  </a:lnTo>
                  <a:lnTo>
                    <a:pt x="30" y="335"/>
                  </a:lnTo>
                  <a:lnTo>
                    <a:pt x="27" y="335"/>
                  </a:lnTo>
                  <a:lnTo>
                    <a:pt x="26" y="334"/>
                  </a:lnTo>
                  <a:lnTo>
                    <a:pt x="26" y="333"/>
                  </a:lnTo>
                  <a:lnTo>
                    <a:pt x="25" y="331"/>
                  </a:lnTo>
                  <a:lnTo>
                    <a:pt x="23" y="331"/>
                  </a:lnTo>
                  <a:lnTo>
                    <a:pt x="22" y="330"/>
                  </a:lnTo>
                  <a:lnTo>
                    <a:pt x="20" y="327"/>
                  </a:lnTo>
                  <a:lnTo>
                    <a:pt x="19" y="326"/>
                  </a:lnTo>
                  <a:lnTo>
                    <a:pt x="19" y="324"/>
                  </a:lnTo>
                  <a:lnTo>
                    <a:pt x="22" y="322"/>
                  </a:lnTo>
                  <a:lnTo>
                    <a:pt x="23" y="322"/>
                  </a:lnTo>
                  <a:lnTo>
                    <a:pt x="23" y="321"/>
                  </a:lnTo>
                  <a:lnTo>
                    <a:pt x="24" y="320"/>
                  </a:lnTo>
                  <a:lnTo>
                    <a:pt x="24" y="319"/>
                  </a:lnTo>
                  <a:lnTo>
                    <a:pt x="25" y="318"/>
                  </a:lnTo>
                  <a:lnTo>
                    <a:pt x="29" y="319"/>
                  </a:lnTo>
                  <a:lnTo>
                    <a:pt x="30" y="319"/>
                  </a:lnTo>
                  <a:lnTo>
                    <a:pt x="32" y="318"/>
                  </a:lnTo>
                  <a:lnTo>
                    <a:pt x="36" y="314"/>
                  </a:lnTo>
                  <a:lnTo>
                    <a:pt x="38" y="313"/>
                  </a:lnTo>
                  <a:lnTo>
                    <a:pt x="38" y="312"/>
                  </a:lnTo>
                  <a:lnTo>
                    <a:pt x="37" y="312"/>
                  </a:lnTo>
                  <a:lnTo>
                    <a:pt x="36" y="313"/>
                  </a:lnTo>
                  <a:lnTo>
                    <a:pt x="35" y="313"/>
                  </a:lnTo>
                  <a:lnTo>
                    <a:pt x="33" y="312"/>
                  </a:lnTo>
                  <a:lnTo>
                    <a:pt x="33" y="310"/>
                  </a:lnTo>
                  <a:lnTo>
                    <a:pt x="32" y="312"/>
                  </a:lnTo>
                  <a:lnTo>
                    <a:pt x="31" y="310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30" y="307"/>
                  </a:lnTo>
                  <a:lnTo>
                    <a:pt x="29" y="307"/>
                  </a:lnTo>
                  <a:lnTo>
                    <a:pt x="31" y="306"/>
                  </a:lnTo>
                  <a:lnTo>
                    <a:pt x="32" y="304"/>
                  </a:lnTo>
                  <a:lnTo>
                    <a:pt x="33" y="306"/>
                  </a:lnTo>
                  <a:lnTo>
                    <a:pt x="37" y="306"/>
                  </a:lnTo>
                  <a:lnTo>
                    <a:pt x="39" y="303"/>
                  </a:lnTo>
                  <a:lnTo>
                    <a:pt x="44" y="303"/>
                  </a:lnTo>
                  <a:lnTo>
                    <a:pt x="44" y="300"/>
                  </a:lnTo>
                  <a:lnTo>
                    <a:pt x="49" y="295"/>
                  </a:lnTo>
                  <a:lnTo>
                    <a:pt x="49" y="289"/>
                  </a:lnTo>
                  <a:lnTo>
                    <a:pt x="50" y="289"/>
                  </a:lnTo>
                  <a:lnTo>
                    <a:pt x="50" y="284"/>
                  </a:lnTo>
                  <a:lnTo>
                    <a:pt x="51" y="282"/>
                  </a:lnTo>
                  <a:lnTo>
                    <a:pt x="52" y="282"/>
                  </a:lnTo>
                  <a:lnTo>
                    <a:pt x="55" y="281"/>
                  </a:lnTo>
                  <a:lnTo>
                    <a:pt x="56" y="281"/>
                  </a:lnTo>
                  <a:lnTo>
                    <a:pt x="56" y="279"/>
                  </a:lnTo>
                  <a:lnTo>
                    <a:pt x="57" y="279"/>
                  </a:lnTo>
                  <a:lnTo>
                    <a:pt x="57" y="281"/>
                  </a:lnTo>
                  <a:lnTo>
                    <a:pt x="62" y="281"/>
                  </a:lnTo>
                  <a:lnTo>
                    <a:pt x="63" y="282"/>
                  </a:lnTo>
                  <a:lnTo>
                    <a:pt x="64" y="281"/>
                  </a:lnTo>
                  <a:lnTo>
                    <a:pt x="66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8" y="276"/>
                  </a:lnTo>
                  <a:lnTo>
                    <a:pt x="68" y="275"/>
                  </a:lnTo>
                  <a:lnTo>
                    <a:pt x="69" y="275"/>
                  </a:lnTo>
                  <a:lnTo>
                    <a:pt x="69" y="270"/>
                  </a:lnTo>
                  <a:lnTo>
                    <a:pt x="70" y="270"/>
                  </a:lnTo>
                  <a:lnTo>
                    <a:pt x="72" y="271"/>
                  </a:lnTo>
                  <a:lnTo>
                    <a:pt x="78" y="271"/>
                  </a:lnTo>
                  <a:lnTo>
                    <a:pt x="82" y="269"/>
                  </a:lnTo>
                  <a:lnTo>
                    <a:pt x="86" y="269"/>
                  </a:lnTo>
                  <a:lnTo>
                    <a:pt x="88" y="266"/>
                  </a:lnTo>
                  <a:close/>
                  <a:moveTo>
                    <a:pt x="98" y="261"/>
                  </a:moveTo>
                  <a:lnTo>
                    <a:pt x="103" y="261"/>
                  </a:lnTo>
                  <a:lnTo>
                    <a:pt x="103" y="264"/>
                  </a:lnTo>
                  <a:lnTo>
                    <a:pt x="101" y="264"/>
                  </a:lnTo>
                  <a:lnTo>
                    <a:pt x="101" y="263"/>
                  </a:lnTo>
                  <a:lnTo>
                    <a:pt x="98" y="263"/>
                  </a:lnTo>
                  <a:lnTo>
                    <a:pt x="98" y="261"/>
                  </a:lnTo>
                  <a:close/>
                  <a:moveTo>
                    <a:pt x="140" y="230"/>
                  </a:moveTo>
                  <a:lnTo>
                    <a:pt x="141" y="230"/>
                  </a:lnTo>
                  <a:lnTo>
                    <a:pt x="143" y="232"/>
                  </a:lnTo>
                  <a:lnTo>
                    <a:pt x="145" y="234"/>
                  </a:lnTo>
                  <a:lnTo>
                    <a:pt x="145" y="235"/>
                  </a:lnTo>
                  <a:lnTo>
                    <a:pt x="147" y="240"/>
                  </a:lnTo>
                  <a:lnTo>
                    <a:pt x="148" y="242"/>
                  </a:lnTo>
                  <a:lnTo>
                    <a:pt x="148" y="245"/>
                  </a:lnTo>
                  <a:lnTo>
                    <a:pt x="147" y="245"/>
                  </a:lnTo>
                  <a:lnTo>
                    <a:pt x="147" y="246"/>
                  </a:lnTo>
                  <a:lnTo>
                    <a:pt x="148" y="246"/>
                  </a:lnTo>
                  <a:lnTo>
                    <a:pt x="149" y="247"/>
                  </a:lnTo>
                  <a:lnTo>
                    <a:pt x="148" y="247"/>
                  </a:lnTo>
                  <a:lnTo>
                    <a:pt x="148" y="248"/>
                  </a:lnTo>
                  <a:lnTo>
                    <a:pt x="149" y="249"/>
                  </a:lnTo>
                  <a:lnTo>
                    <a:pt x="149" y="251"/>
                  </a:lnTo>
                  <a:lnTo>
                    <a:pt x="148" y="252"/>
                  </a:lnTo>
                  <a:lnTo>
                    <a:pt x="143" y="252"/>
                  </a:lnTo>
                  <a:lnTo>
                    <a:pt x="141" y="251"/>
                  </a:lnTo>
                  <a:lnTo>
                    <a:pt x="140" y="251"/>
                  </a:lnTo>
                  <a:lnTo>
                    <a:pt x="137" y="248"/>
                  </a:lnTo>
                  <a:lnTo>
                    <a:pt x="137" y="244"/>
                  </a:lnTo>
                  <a:lnTo>
                    <a:pt x="136" y="242"/>
                  </a:lnTo>
                  <a:lnTo>
                    <a:pt x="136" y="241"/>
                  </a:lnTo>
                  <a:lnTo>
                    <a:pt x="135" y="239"/>
                  </a:lnTo>
                  <a:lnTo>
                    <a:pt x="136" y="236"/>
                  </a:lnTo>
                  <a:lnTo>
                    <a:pt x="136" y="235"/>
                  </a:lnTo>
                  <a:lnTo>
                    <a:pt x="137" y="233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0" y="230"/>
                  </a:lnTo>
                  <a:close/>
                  <a:moveTo>
                    <a:pt x="150" y="229"/>
                  </a:moveTo>
                  <a:lnTo>
                    <a:pt x="151" y="229"/>
                  </a:lnTo>
                  <a:lnTo>
                    <a:pt x="151" y="230"/>
                  </a:lnTo>
                  <a:lnTo>
                    <a:pt x="150" y="230"/>
                  </a:lnTo>
                  <a:lnTo>
                    <a:pt x="150" y="229"/>
                  </a:lnTo>
                  <a:close/>
                  <a:moveTo>
                    <a:pt x="143" y="216"/>
                  </a:moveTo>
                  <a:lnTo>
                    <a:pt x="145" y="216"/>
                  </a:lnTo>
                  <a:lnTo>
                    <a:pt x="148" y="218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0" y="221"/>
                  </a:lnTo>
                  <a:lnTo>
                    <a:pt x="150" y="223"/>
                  </a:lnTo>
                  <a:lnTo>
                    <a:pt x="151" y="224"/>
                  </a:lnTo>
                  <a:lnTo>
                    <a:pt x="151" y="228"/>
                  </a:lnTo>
                  <a:lnTo>
                    <a:pt x="150" y="229"/>
                  </a:lnTo>
                  <a:lnTo>
                    <a:pt x="147" y="226"/>
                  </a:lnTo>
                  <a:lnTo>
                    <a:pt x="147" y="222"/>
                  </a:lnTo>
                  <a:lnTo>
                    <a:pt x="144" y="221"/>
                  </a:lnTo>
                  <a:lnTo>
                    <a:pt x="144" y="218"/>
                  </a:lnTo>
                  <a:lnTo>
                    <a:pt x="143" y="217"/>
                  </a:lnTo>
                  <a:lnTo>
                    <a:pt x="143" y="216"/>
                  </a:lnTo>
                  <a:close/>
                  <a:moveTo>
                    <a:pt x="103" y="215"/>
                  </a:moveTo>
                  <a:lnTo>
                    <a:pt x="105" y="215"/>
                  </a:lnTo>
                  <a:lnTo>
                    <a:pt x="105" y="222"/>
                  </a:lnTo>
                  <a:lnTo>
                    <a:pt x="106" y="224"/>
                  </a:lnTo>
                  <a:lnTo>
                    <a:pt x="106" y="227"/>
                  </a:lnTo>
                  <a:lnTo>
                    <a:pt x="107" y="227"/>
                  </a:lnTo>
                  <a:lnTo>
                    <a:pt x="107" y="230"/>
                  </a:lnTo>
                  <a:lnTo>
                    <a:pt x="109" y="230"/>
                  </a:lnTo>
                  <a:lnTo>
                    <a:pt x="109" y="234"/>
                  </a:lnTo>
                  <a:lnTo>
                    <a:pt x="107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6"/>
                  </a:lnTo>
                  <a:lnTo>
                    <a:pt x="104" y="238"/>
                  </a:lnTo>
                  <a:lnTo>
                    <a:pt x="100" y="238"/>
                  </a:lnTo>
                  <a:lnTo>
                    <a:pt x="100" y="240"/>
                  </a:lnTo>
                  <a:lnTo>
                    <a:pt x="99" y="241"/>
                  </a:lnTo>
                  <a:lnTo>
                    <a:pt x="97" y="241"/>
                  </a:lnTo>
                  <a:lnTo>
                    <a:pt x="97" y="238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98" y="232"/>
                  </a:lnTo>
                  <a:lnTo>
                    <a:pt x="97" y="232"/>
                  </a:lnTo>
                  <a:lnTo>
                    <a:pt x="97" y="230"/>
                  </a:lnTo>
                  <a:lnTo>
                    <a:pt x="98" y="228"/>
                  </a:lnTo>
                  <a:lnTo>
                    <a:pt x="99" y="227"/>
                  </a:lnTo>
                  <a:lnTo>
                    <a:pt x="98" y="226"/>
                  </a:lnTo>
                  <a:lnTo>
                    <a:pt x="95" y="226"/>
                  </a:lnTo>
                  <a:lnTo>
                    <a:pt x="95" y="227"/>
                  </a:lnTo>
                  <a:lnTo>
                    <a:pt x="94" y="229"/>
                  </a:lnTo>
                  <a:lnTo>
                    <a:pt x="92" y="232"/>
                  </a:lnTo>
                  <a:lnTo>
                    <a:pt x="91" y="234"/>
                  </a:lnTo>
                  <a:lnTo>
                    <a:pt x="88" y="234"/>
                  </a:lnTo>
                  <a:lnTo>
                    <a:pt x="88" y="233"/>
                  </a:lnTo>
                  <a:lnTo>
                    <a:pt x="89" y="232"/>
                  </a:lnTo>
                  <a:lnTo>
                    <a:pt x="88" y="230"/>
                  </a:lnTo>
                  <a:lnTo>
                    <a:pt x="89" y="229"/>
                  </a:lnTo>
                  <a:lnTo>
                    <a:pt x="91" y="227"/>
                  </a:lnTo>
                  <a:lnTo>
                    <a:pt x="89" y="226"/>
                  </a:lnTo>
                  <a:lnTo>
                    <a:pt x="91" y="224"/>
                  </a:lnTo>
                  <a:lnTo>
                    <a:pt x="91" y="221"/>
                  </a:lnTo>
                  <a:lnTo>
                    <a:pt x="95" y="218"/>
                  </a:lnTo>
                  <a:lnTo>
                    <a:pt x="97" y="218"/>
                  </a:lnTo>
                  <a:lnTo>
                    <a:pt x="95" y="221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2"/>
                  </a:lnTo>
                  <a:lnTo>
                    <a:pt x="98" y="220"/>
                  </a:lnTo>
                  <a:lnTo>
                    <a:pt x="101" y="216"/>
                  </a:lnTo>
                  <a:lnTo>
                    <a:pt x="103" y="216"/>
                  </a:lnTo>
                  <a:lnTo>
                    <a:pt x="103" y="215"/>
                  </a:lnTo>
                  <a:close/>
                  <a:moveTo>
                    <a:pt x="103" y="201"/>
                  </a:moveTo>
                  <a:lnTo>
                    <a:pt x="104" y="201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3" y="206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9" y="205"/>
                  </a:lnTo>
                  <a:lnTo>
                    <a:pt x="101" y="203"/>
                  </a:lnTo>
                  <a:lnTo>
                    <a:pt x="101" y="202"/>
                  </a:lnTo>
                  <a:lnTo>
                    <a:pt x="103" y="202"/>
                  </a:lnTo>
                  <a:lnTo>
                    <a:pt x="103" y="201"/>
                  </a:lnTo>
                  <a:close/>
                  <a:moveTo>
                    <a:pt x="122" y="198"/>
                  </a:moveTo>
                  <a:lnTo>
                    <a:pt x="123" y="198"/>
                  </a:lnTo>
                  <a:lnTo>
                    <a:pt x="123" y="202"/>
                  </a:lnTo>
                  <a:lnTo>
                    <a:pt x="120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14" y="218"/>
                  </a:lnTo>
                  <a:lnTo>
                    <a:pt x="113" y="220"/>
                  </a:lnTo>
                  <a:lnTo>
                    <a:pt x="112" y="220"/>
                  </a:lnTo>
                  <a:lnTo>
                    <a:pt x="112" y="223"/>
                  </a:lnTo>
                  <a:lnTo>
                    <a:pt x="111" y="224"/>
                  </a:lnTo>
                  <a:lnTo>
                    <a:pt x="111" y="226"/>
                  </a:lnTo>
                  <a:lnTo>
                    <a:pt x="109" y="226"/>
                  </a:lnTo>
                  <a:lnTo>
                    <a:pt x="107" y="224"/>
                  </a:lnTo>
                  <a:lnTo>
                    <a:pt x="106" y="222"/>
                  </a:lnTo>
                  <a:lnTo>
                    <a:pt x="106" y="216"/>
                  </a:lnTo>
                  <a:lnTo>
                    <a:pt x="107" y="216"/>
                  </a:lnTo>
                  <a:lnTo>
                    <a:pt x="110" y="214"/>
                  </a:lnTo>
                  <a:lnTo>
                    <a:pt x="113" y="212"/>
                  </a:lnTo>
                  <a:lnTo>
                    <a:pt x="114" y="211"/>
                  </a:lnTo>
                  <a:lnTo>
                    <a:pt x="113" y="211"/>
                  </a:lnTo>
                  <a:lnTo>
                    <a:pt x="112" y="212"/>
                  </a:lnTo>
                  <a:lnTo>
                    <a:pt x="111" y="212"/>
                  </a:lnTo>
                  <a:lnTo>
                    <a:pt x="110" y="211"/>
                  </a:lnTo>
                  <a:lnTo>
                    <a:pt x="111" y="209"/>
                  </a:lnTo>
                  <a:lnTo>
                    <a:pt x="112" y="208"/>
                  </a:lnTo>
                  <a:lnTo>
                    <a:pt x="113" y="205"/>
                  </a:lnTo>
                  <a:lnTo>
                    <a:pt x="116" y="204"/>
                  </a:lnTo>
                  <a:lnTo>
                    <a:pt x="122" y="198"/>
                  </a:lnTo>
                  <a:close/>
                  <a:moveTo>
                    <a:pt x="123" y="195"/>
                  </a:moveTo>
                  <a:lnTo>
                    <a:pt x="124" y="196"/>
                  </a:lnTo>
                  <a:lnTo>
                    <a:pt x="123" y="197"/>
                  </a:lnTo>
                  <a:lnTo>
                    <a:pt x="122" y="197"/>
                  </a:lnTo>
                  <a:lnTo>
                    <a:pt x="120" y="198"/>
                  </a:lnTo>
                  <a:lnTo>
                    <a:pt x="120" y="197"/>
                  </a:lnTo>
                  <a:lnTo>
                    <a:pt x="123" y="195"/>
                  </a:lnTo>
                  <a:close/>
                  <a:moveTo>
                    <a:pt x="125" y="190"/>
                  </a:moveTo>
                  <a:lnTo>
                    <a:pt x="126" y="190"/>
                  </a:lnTo>
                  <a:lnTo>
                    <a:pt x="126" y="192"/>
                  </a:lnTo>
                  <a:lnTo>
                    <a:pt x="125" y="193"/>
                  </a:lnTo>
                  <a:lnTo>
                    <a:pt x="125" y="195"/>
                  </a:lnTo>
                  <a:lnTo>
                    <a:pt x="124" y="193"/>
                  </a:lnTo>
                  <a:lnTo>
                    <a:pt x="124" y="192"/>
                  </a:lnTo>
                  <a:lnTo>
                    <a:pt x="125" y="191"/>
                  </a:lnTo>
                  <a:lnTo>
                    <a:pt x="125" y="190"/>
                  </a:lnTo>
                  <a:close/>
                  <a:moveTo>
                    <a:pt x="129" y="178"/>
                  </a:moveTo>
                  <a:lnTo>
                    <a:pt x="131" y="178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8" y="179"/>
                  </a:lnTo>
                  <a:lnTo>
                    <a:pt x="129" y="178"/>
                  </a:lnTo>
                  <a:close/>
                  <a:moveTo>
                    <a:pt x="99" y="172"/>
                  </a:moveTo>
                  <a:lnTo>
                    <a:pt x="101" y="172"/>
                  </a:lnTo>
                  <a:lnTo>
                    <a:pt x="103" y="173"/>
                  </a:lnTo>
                  <a:lnTo>
                    <a:pt x="103" y="174"/>
                  </a:lnTo>
                  <a:lnTo>
                    <a:pt x="100" y="174"/>
                  </a:lnTo>
                  <a:lnTo>
                    <a:pt x="99" y="173"/>
                  </a:lnTo>
                  <a:lnTo>
                    <a:pt x="99" y="172"/>
                  </a:lnTo>
                  <a:close/>
                  <a:moveTo>
                    <a:pt x="78" y="168"/>
                  </a:moveTo>
                  <a:lnTo>
                    <a:pt x="79" y="168"/>
                  </a:lnTo>
                  <a:lnTo>
                    <a:pt x="79" y="171"/>
                  </a:lnTo>
                  <a:lnTo>
                    <a:pt x="76" y="171"/>
                  </a:lnTo>
                  <a:lnTo>
                    <a:pt x="76" y="172"/>
                  </a:lnTo>
                  <a:lnTo>
                    <a:pt x="75" y="173"/>
                  </a:lnTo>
                  <a:lnTo>
                    <a:pt x="73" y="173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69" y="175"/>
                  </a:lnTo>
                  <a:lnTo>
                    <a:pt x="69" y="174"/>
                  </a:lnTo>
                  <a:lnTo>
                    <a:pt x="68" y="173"/>
                  </a:lnTo>
                  <a:lnTo>
                    <a:pt x="68" y="172"/>
                  </a:lnTo>
                  <a:lnTo>
                    <a:pt x="69" y="171"/>
                  </a:lnTo>
                  <a:lnTo>
                    <a:pt x="73" y="171"/>
                  </a:lnTo>
                  <a:lnTo>
                    <a:pt x="74" y="169"/>
                  </a:lnTo>
                  <a:lnTo>
                    <a:pt x="75" y="169"/>
                  </a:lnTo>
                  <a:lnTo>
                    <a:pt x="78" y="168"/>
                  </a:lnTo>
                  <a:close/>
                  <a:moveTo>
                    <a:pt x="104" y="160"/>
                  </a:moveTo>
                  <a:lnTo>
                    <a:pt x="105" y="160"/>
                  </a:lnTo>
                  <a:lnTo>
                    <a:pt x="107" y="161"/>
                  </a:lnTo>
                  <a:lnTo>
                    <a:pt x="107" y="162"/>
                  </a:lnTo>
                  <a:lnTo>
                    <a:pt x="109" y="162"/>
                  </a:lnTo>
                  <a:lnTo>
                    <a:pt x="110" y="165"/>
                  </a:lnTo>
                  <a:lnTo>
                    <a:pt x="111" y="168"/>
                  </a:lnTo>
                  <a:lnTo>
                    <a:pt x="111" y="169"/>
                  </a:lnTo>
                  <a:lnTo>
                    <a:pt x="116" y="169"/>
                  </a:lnTo>
                  <a:lnTo>
                    <a:pt x="117" y="171"/>
                  </a:lnTo>
                  <a:lnTo>
                    <a:pt x="119" y="171"/>
                  </a:lnTo>
                  <a:lnTo>
                    <a:pt x="119" y="172"/>
                  </a:lnTo>
                  <a:lnTo>
                    <a:pt x="120" y="173"/>
                  </a:lnTo>
                  <a:lnTo>
                    <a:pt x="122" y="173"/>
                  </a:lnTo>
                  <a:lnTo>
                    <a:pt x="123" y="174"/>
                  </a:lnTo>
                  <a:lnTo>
                    <a:pt x="123" y="175"/>
                  </a:lnTo>
                  <a:lnTo>
                    <a:pt x="125" y="175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4" y="178"/>
                  </a:lnTo>
                  <a:lnTo>
                    <a:pt x="124" y="180"/>
                  </a:lnTo>
                  <a:lnTo>
                    <a:pt x="122" y="180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20" y="180"/>
                  </a:lnTo>
                  <a:lnTo>
                    <a:pt x="119" y="181"/>
                  </a:lnTo>
                  <a:lnTo>
                    <a:pt x="123" y="181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18" y="186"/>
                  </a:lnTo>
                  <a:lnTo>
                    <a:pt x="116" y="186"/>
                  </a:lnTo>
                  <a:lnTo>
                    <a:pt x="114" y="185"/>
                  </a:lnTo>
                  <a:lnTo>
                    <a:pt x="116" y="185"/>
                  </a:lnTo>
                  <a:lnTo>
                    <a:pt x="116" y="183"/>
                  </a:lnTo>
                  <a:lnTo>
                    <a:pt x="114" y="183"/>
                  </a:lnTo>
                  <a:lnTo>
                    <a:pt x="114" y="184"/>
                  </a:lnTo>
                  <a:lnTo>
                    <a:pt x="113" y="184"/>
                  </a:lnTo>
                  <a:lnTo>
                    <a:pt x="113" y="185"/>
                  </a:lnTo>
                  <a:lnTo>
                    <a:pt x="112" y="185"/>
                  </a:lnTo>
                  <a:lnTo>
                    <a:pt x="109" y="186"/>
                  </a:lnTo>
                  <a:lnTo>
                    <a:pt x="107" y="187"/>
                  </a:lnTo>
                  <a:lnTo>
                    <a:pt x="105" y="187"/>
                  </a:lnTo>
                  <a:lnTo>
                    <a:pt x="104" y="189"/>
                  </a:lnTo>
                  <a:lnTo>
                    <a:pt x="99" y="189"/>
                  </a:lnTo>
                  <a:lnTo>
                    <a:pt x="99" y="190"/>
                  </a:lnTo>
                  <a:lnTo>
                    <a:pt x="97" y="190"/>
                  </a:lnTo>
                  <a:lnTo>
                    <a:pt x="95" y="189"/>
                  </a:lnTo>
                  <a:lnTo>
                    <a:pt x="95" y="187"/>
                  </a:lnTo>
                  <a:lnTo>
                    <a:pt x="94" y="187"/>
                  </a:lnTo>
                  <a:lnTo>
                    <a:pt x="94" y="184"/>
                  </a:lnTo>
                  <a:lnTo>
                    <a:pt x="98" y="184"/>
                  </a:lnTo>
                  <a:lnTo>
                    <a:pt x="98" y="185"/>
                  </a:lnTo>
                  <a:lnTo>
                    <a:pt x="99" y="185"/>
                  </a:lnTo>
                  <a:lnTo>
                    <a:pt x="99" y="186"/>
                  </a:lnTo>
                  <a:lnTo>
                    <a:pt x="100" y="186"/>
                  </a:lnTo>
                  <a:lnTo>
                    <a:pt x="100" y="185"/>
                  </a:lnTo>
                  <a:lnTo>
                    <a:pt x="99" y="185"/>
                  </a:lnTo>
                  <a:lnTo>
                    <a:pt x="100" y="184"/>
                  </a:lnTo>
                  <a:lnTo>
                    <a:pt x="101" y="185"/>
                  </a:lnTo>
                  <a:lnTo>
                    <a:pt x="103" y="184"/>
                  </a:lnTo>
                  <a:lnTo>
                    <a:pt x="104" y="184"/>
                  </a:lnTo>
                  <a:lnTo>
                    <a:pt x="109" y="181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5" y="183"/>
                  </a:lnTo>
                  <a:lnTo>
                    <a:pt x="103" y="183"/>
                  </a:lnTo>
                  <a:lnTo>
                    <a:pt x="101" y="181"/>
                  </a:lnTo>
                  <a:lnTo>
                    <a:pt x="101" y="180"/>
                  </a:lnTo>
                  <a:lnTo>
                    <a:pt x="104" y="178"/>
                  </a:lnTo>
                  <a:lnTo>
                    <a:pt x="104" y="177"/>
                  </a:lnTo>
                  <a:lnTo>
                    <a:pt x="105" y="175"/>
                  </a:lnTo>
                  <a:lnTo>
                    <a:pt x="106" y="175"/>
                  </a:lnTo>
                  <a:lnTo>
                    <a:pt x="109" y="174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09" y="172"/>
                  </a:lnTo>
                  <a:lnTo>
                    <a:pt x="106" y="173"/>
                  </a:lnTo>
                  <a:lnTo>
                    <a:pt x="105" y="173"/>
                  </a:lnTo>
                  <a:lnTo>
                    <a:pt x="105" y="174"/>
                  </a:lnTo>
                  <a:lnTo>
                    <a:pt x="104" y="173"/>
                  </a:lnTo>
                  <a:lnTo>
                    <a:pt x="104" y="172"/>
                  </a:lnTo>
                  <a:lnTo>
                    <a:pt x="101" y="169"/>
                  </a:lnTo>
                  <a:lnTo>
                    <a:pt x="97" y="169"/>
                  </a:lnTo>
                  <a:lnTo>
                    <a:pt x="97" y="168"/>
                  </a:lnTo>
                  <a:lnTo>
                    <a:pt x="95" y="168"/>
                  </a:lnTo>
                  <a:lnTo>
                    <a:pt x="98" y="166"/>
                  </a:lnTo>
                  <a:lnTo>
                    <a:pt x="97" y="166"/>
                  </a:lnTo>
                  <a:lnTo>
                    <a:pt x="97" y="163"/>
                  </a:lnTo>
                  <a:lnTo>
                    <a:pt x="98" y="163"/>
                  </a:lnTo>
                  <a:lnTo>
                    <a:pt x="99" y="162"/>
                  </a:lnTo>
                  <a:lnTo>
                    <a:pt x="99" y="163"/>
                  </a:lnTo>
                  <a:lnTo>
                    <a:pt x="100" y="163"/>
                  </a:lnTo>
                  <a:lnTo>
                    <a:pt x="100" y="161"/>
                  </a:lnTo>
                  <a:lnTo>
                    <a:pt x="101" y="161"/>
                  </a:lnTo>
                  <a:lnTo>
                    <a:pt x="104" y="160"/>
                  </a:lnTo>
                  <a:close/>
                  <a:moveTo>
                    <a:pt x="88" y="158"/>
                  </a:moveTo>
                  <a:lnTo>
                    <a:pt x="91" y="158"/>
                  </a:lnTo>
                  <a:lnTo>
                    <a:pt x="91" y="159"/>
                  </a:lnTo>
                  <a:lnTo>
                    <a:pt x="89" y="159"/>
                  </a:lnTo>
                  <a:lnTo>
                    <a:pt x="89" y="161"/>
                  </a:lnTo>
                  <a:lnTo>
                    <a:pt x="88" y="161"/>
                  </a:lnTo>
                  <a:lnTo>
                    <a:pt x="88" y="162"/>
                  </a:lnTo>
                  <a:lnTo>
                    <a:pt x="87" y="162"/>
                  </a:lnTo>
                  <a:lnTo>
                    <a:pt x="86" y="165"/>
                  </a:lnTo>
                  <a:lnTo>
                    <a:pt x="83" y="166"/>
                  </a:lnTo>
                  <a:lnTo>
                    <a:pt x="81" y="166"/>
                  </a:lnTo>
                  <a:lnTo>
                    <a:pt x="81" y="167"/>
                  </a:lnTo>
                  <a:lnTo>
                    <a:pt x="80" y="166"/>
                  </a:lnTo>
                  <a:lnTo>
                    <a:pt x="80" y="165"/>
                  </a:lnTo>
                  <a:lnTo>
                    <a:pt x="81" y="165"/>
                  </a:lnTo>
                  <a:lnTo>
                    <a:pt x="85" y="161"/>
                  </a:lnTo>
                  <a:lnTo>
                    <a:pt x="85" y="160"/>
                  </a:lnTo>
                  <a:lnTo>
                    <a:pt x="86" y="159"/>
                  </a:lnTo>
                  <a:lnTo>
                    <a:pt x="87" y="159"/>
                  </a:lnTo>
                  <a:lnTo>
                    <a:pt x="88" y="158"/>
                  </a:lnTo>
                  <a:close/>
                  <a:moveTo>
                    <a:pt x="129" y="156"/>
                  </a:moveTo>
                  <a:lnTo>
                    <a:pt x="125" y="158"/>
                  </a:lnTo>
                  <a:lnTo>
                    <a:pt x="128" y="158"/>
                  </a:lnTo>
                  <a:lnTo>
                    <a:pt x="129" y="156"/>
                  </a:lnTo>
                  <a:close/>
                  <a:moveTo>
                    <a:pt x="94" y="129"/>
                  </a:moveTo>
                  <a:lnTo>
                    <a:pt x="97" y="129"/>
                  </a:lnTo>
                  <a:lnTo>
                    <a:pt x="99" y="131"/>
                  </a:lnTo>
                  <a:lnTo>
                    <a:pt x="99" y="135"/>
                  </a:lnTo>
                  <a:lnTo>
                    <a:pt x="98" y="137"/>
                  </a:lnTo>
                  <a:lnTo>
                    <a:pt x="97" y="137"/>
                  </a:lnTo>
                  <a:lnTo>
                    <a:pt x="95" y="138"/>
                  </a:lnTo>
                  <a:lnTo>
                    <a:pt x="94" y="137"/>
                  </a:lnTo>
                  <a:lnTo>
                    <a:pt x="94" y="136"/>
                  </a:lnTo>
                  <a:lnTo>
                    <a:pt x="91" y="132"/>
                  </a:lnTo>
                  <a:lnTo>
                    <a:pt x="94" y="129"/>
                  </a:lnTo>
                  <a:close/>
                  <a:moveTo>
                    <a:pt x="49" y="129"/>
                  </a:moveTo>
                  <a:lnTo>
                    <a:pt x="50" y="129"/>
                  </a:lnTo>
                  <a:lnTo>
                    <a:pt x="50" y="130"/>
                  </a:lnTo>
                  <a:lnTo>
                    <a:pt x="49" y="131"/>
                  </a:lnTo>
                  <a:lnTo>
                    <a:pt x="50" y="132"/>
                  </a:lnTo>
                  <a:lnTo>
                    <a:pt x="51" y="132"/>
                  </a:lnTo>
                  <a:lnTo>
                    <a:pt x="51" y="135"/>
                  </a:lnTo>
                  <a:lnTo>
                    <a:pt x="50" y="135"/>
                  </a:lnTo>
                  <a:lnTo>
                    <a:pt x="50" y="136"/>
                  </a:lnTo>
                  <a:lnTo>
                    <a:pt x="49" y="136"/>
                  </a:lnTo>
                  <a:lnTo>
                    <a:pt x="49" y="137"/>
                  </a:lnTo>
                  <a:lnTo>
                    <a:pt x="48" y="137"/>
                  </a:lnTo>
                  <a:lnTo>
                    <a:pt x="48" y="138"/>
                  </a:lnTo>
                  <a:lnTo>
                    <a:pt x="45" y="137"/>
                  </a:lnTo>
                  <a:lnTo>
                    <a:pt x="44" y="137"/>
                  </a:lnTo>
                  <a:lnTo>
                    <a:pt x="44" y="136"/>
                  </a:lnTo>
                  <a:lnTo>
                    <a:pt x="47" y="134"/>
                  </a:lnTo>
                  <a:lnTo>
                    <a:pt x="45" y="134"/>
                  </a:lnTo>
                  <a:lnTo>
                    <a:pt x="45" y="132"/>
                  </a:lnTo>
                  <a:lnTo>
                    <a:pt x="47" y="131"/>
                  </a:lnTo>
                  <a:lnTo>
                    <a:pt x="48" y="131"/>
                  </a:lnTo>
                  <a:lnTo>
                    <a:pt x="49" y="129"/>
                  </a:lnTo>
                  <a:close/>
                  <a:moveTo>
                    <a:pt x="86" y="128"/>
                  </a:moveTo>
                  <a:lnTo>
                    <a:pt x="87" y="128"/>
                  </a:lnTo>
                  <a:lnTo>
                    <a:pt x="88" y="129"/>
                  </a:lnTo>
                  <a:lnTo>
                    <a:pt x="87" y="130"/>
                  </a:lnTo>
                  <a:lnTo>
                    <a:pt x="86" y="130"/>
                  </a:lnTo>
                  <a:lnTo>
                    <a:pt x="85" y="129"/>
                  </a:lnTo>
                  <a:lnTo>
                    <a:pt x="86" y="128"/>
                  </a:lnTo>
                  <a:close/>
                  <a:moveTo>
                    <a:pt x="131" y="124"/>
                  </a:moveTo>
                  <a:lnTo>
                    <a:pt x="130" y="125"/>
                  </a:lnTo>
                  <a:lnTo>
                    <a:pt x="135" y="125"/>
                  </a:lnTo>
                  <a:lnTo>
                    <a:pt x="135" y="124"/>
                  </a:lnTo>
                  <a:lnTo>
                    <a:pt x="131" y="124"/>
                  </a:lnTo>
                  <a:close/>
                  <a:moveTo>
                    <a:pt x="110" y="109"/>
                  </a:moveTo>
                  <a:lnTo>
                    <a:pt x="112" y="109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1" y="111"/>
                  </a:lnTo>
                  <a:lnTo>
                    <a:pt x="110" y="110"/>
                  </a:lnTo>
                  <a:lnTo>
                    <a:pt x="110" y="109"/>
                  </a:lnTo>
                  <a:close/>
                  <a:moveTo>
                    <a:pt x="103" y="101"/>
                  </a:moveTo>
                  <a:lnTo>
                    <a:pt x="101" y="103"/>
                  </a:lnTo>
                  <a:lnTo>
                    <a:pt x="103" y="103"/>
                  </a:lnTo>
                  <a:lnTo>
                    <a:pt x="103" y="101"/>
                  </a:lnTo>
                  <a:close/>
                  <a:moveTo>
                    <a:pt x="52" y="101"/>
                  </a:moveTo>
                  <a:lnTo>
                    <a:pt x="56" y="104"/>
                  </a:lnTo>
                  <a:lnTo>
                    <a:pt x="56" y="105"/>
                  </a:lnTo>
                  <a:lnTo>
                    <a:pt x="55" y="104"/>
                  </a:lnTo>
                  <a:lnTo>
                    <a:pt x="55" y="105"/>
                  </a:lnTo>
                  <a:lnTo>
                    <a:pt x="56" y="105"/>
                  </a:lnTo>
                  <a:lnTo>
                    <a:pt x="57" y="106"/>
                  </a:lnTo>
                  <a:lnTo>
                    <a:pt x="58" y="106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2" y="104"/>
                  </a:lnTo>
                  <a:lnTo>
                    <a:pt x="52" y="103"/>
                  </a:lnTo>
                  <a:lnTo>
                    <a:pt x="51" y="104"/>
                  </a:lnTo>
                  <a:lnTo>
                    <a:pt x="51" y="105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6" y="107"/>
                  </a:lnTo>
                  <a:lnTo>
                    <a:pt x="58" y="110"/>
                  </a:lnTo>
                  <a:lnTo>
                    <a:pt x="60" y="110"/>
                  </a:lnTo>
                  <a:lnTo>
                    <a:pt x="60" y="111"/>
                  </a:lnTo>
                  <a:lnTo>
                    <a:pt x="58" y="111"/>
                  </a:lnTo>
                  <a:lnTo>
                    <a:pt x="57" y="112"/>
                  </a:lnTo>
                  <a:lnTo>
                    <a:pt x="57" y="115"/>
                  </a:lnTo>
                  <a:lnTo>
                    <a:pt x="56" y="116"/>
                  </a:lnTo>
                  <a:lnTo>
                    <a:pt x="52" y="115"/>
                  </a:lnTo>
                  <a:lnTo>
                    <a:pt x="55" y="116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7" y="119"/>
                  </a:lnTo>
                  <a:lnTo>
                    <a:pt x="56" y="120"/>
                  </a:lnTo>
                  <a:lnTo>
                    <a:pt x="56" y="123"/>
                  </a:lnTo>
                  <a:lnTo>
                    <a:pt x="57" y="123"/>
                  </a:lnTo>
                  <a:lnTo>
                    <a:pt x="57" y="124"/>
                  </a:lnTo>
                  <a:lnTo>
                    <a:pt x="58" y="124"/>
                  </a:lnTo>
                  <a:lnTo>
                    <a:pt x="57" y="125"/>
                  </a:lnTo>
                  <a:lnTo>
                    <a:pt x="52" y="125"/>
                  </a:lnTo>
                  <a:lnTo>
                    <a:pt x="51" y="124"/>
                  </a:lnTo>
                  <a:lnTo>
                    <a:pt x="51" y="123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49" y="116"/>
                  </a:lnTo>
                  <a:lnTo>
                    <a:pt x="49" y="113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0" y="106"/>
                  </a:lnTo>
                  <a:lnTo>
                    <a:pt x="50" y="103"/>
                  </a:lnTo>
                  <a:lnTo>
                    <a:pt x="52" y="101"/>
                  </a:lnTo>
                  <a:close/>
                  <a:moveTo>
                    <a:pt x="51" y="95"/>
                  </a:moveTo>
                  <a:lnTo>
                    <a:pt x="56" y="95"/>
                  </a:lnTo>
                  <a:lnTo>
                    <a:pt x="56" y="97"/>
                  </a:lnTo>
                  <a:lnTo>
                    <a:pt x="58" y="97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57" y="99"/>
                  </a:lnTo>
                  <a:lnTo>
                    <a:pt x="58" y="99"/>
                  </a:lnTo>
                  <a:lnTo>
                    <a:pt x="58" y="100"/>
                  </a:lnTo>
                  <a:lnTo>
                    <a:pt x="55" y="101"/>
                  </a:lnTo>
                  <a:lnTo>
                    <a:pt x="54" y="101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1" y="95"/>
                  </a:lnTo>
                  <a:close/>
                  <a:moveTo>
                    <a:pt x="109" y="94"/>
                  </a:moveTo>
                  <a:lnTo>
                    <a:pt x="111" y="94"/>
                  </a:lnTo>
                  <a:lnTo>
                    <a:pt x="111" y="95"/>
                  </a:lnTo>
                  <a:lnTo>
                    <a:pt x="109" y="100"/>
                  </a:lnTo>
                  <a:lnTo>
                    <a:pt x="109" y="103"/>
                  </a:lnTo>
                  <a:lnTo>
                    <a:pt x="110" y="104"/>
                  </a:lnTo>
                  <a:lnTo>
                    <a:pt x="110" y="107"/>
                  </a:lnTo>
                  <a:lnTo>
                    <a:pt x="107" y="107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5"/>
                  </a:lnTo>
                  <a:lnTo>
                    <a:pt x="107" y="99"/>
                  </a:lnTo>
                  <a:lnTo>
                    <a:pt x="107" y="98"/>
                  </a:lnTo>
                  <a:lnTo>
                    <a:pt x="109" y="98"/>
                  </a:lnTo>
                  <a:lnTo>
                    <a:pt x="109" y="94"/>
                  </a:lnTo>
                  <a:close/>
                  <a:moveTo>
                    <a:pt x="111" y="88"/>
                  </a:moveTo>
                  <a:lnTo>
                    <a:pt x="112" y="88"/>
                  </a:lnTo>
                  <a:lnTo>
                    <a:pt x="111" y="92"/>
                  </a:lnTo>
                  <a:lnTo>
                    <a:pt x="111" y="93"/>
                  </a:lnTo>
                  <a:lnTo>
                    <a:pt x="110" y="92"/>
                  </a:lnTo>
                  <a:lnTo>
                    <a:pt x="111" y="91"/>
                  </a:lnTo>
                  <a:lnTo>
                    <a:pt x="111" y="88"/>
                  </a:lnTo>
                  <a:close/>
                  <a:moveTo>
                    <a:pt x="56" y="88"/>
                  </a:moveTo>
                  <a:lnTo>
                    <a:pt x="55" y="91"/>
                  </a:lnTo>
                  <a:lnTo>
                    <a:pt x="57" y="91"/>
                  </a:lnTo>
                  <a:lnTo>
                    <a:pt x="57" y="88"/>
                  </a:lnTo>
                  <a:lnTo>
                    <a:pt x="56" y="88"/>
                  </a:lnTo>
                  <a:close/>
                  <a:moveTo>
                    <a:pt x="54" y="80"/>
                  </a:moveTo>
                  <a:lnTo>
                    <a:pt x="54" y="81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7" y="81"/>
                  </a:lnTo>
                  <a:lnTo>
                    <a:pt x="58" y="80"/>
                  </a:lnTo>
                  <a:lnTo>
                    <a:pt x="61" y="80"/>
                  </a:lnTo>
                  <a:lnTo>
                    <a:pt x="61" y="81"/>
                  </a:lnTo>
                  <a:lnTo>
                    <a:pt x="60" y="82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3" y="86"/>
                  </a:lnTo>
                  <a:lnTo>
                    <a:pt x="62" y="85"/>
                  </a:lnTo>
                  <a:lnTo>
                    <a:pt x="61" y="85"/>
                  </a:lnTo>
                  <a:lnTo>
                    <a:pt x="61" y="83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3" y="87"/>
                  </a:lnTo>
                  <a:lnTo>
                    <a:pt x="61" y="89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2"/>
                  </a:lnTo>
                  <a:lnTo>
                    <a:pt x="61" y="93"/>
                  </a:lnTo>
                  <a:lnTo>
                    <a:pt x="58" y="93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5" y="94"/>
                  </a:lnTo>
                  <a:lnTo>
                    <a:pt x="55" y="93"/>
                  </a:lnTo>
                  <a:lnTo>
                    <a:pt x="54" y="93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9" y="89"/>
                  </a:lnTo>
                  <a:lnTo>
                    <a:pt x="48" y="89"/>
                  </a:lnTo>
                  <a:lnTo>
                    <a:pt x="48" y="88"/>
                  </a:lnTo>
                  <a:lnTo>
                    <a:pt x="47" y="88"/>
                  </a:lnTo>
                  <a:lnTo>
                    <a:pt x="44" y="87"/>
                  </a:lnTo>
                  <a:lnTo>
                    <a:pt x="47" y="85"/>
                  </a:lnTo>
                  <a:lnTo>
                    <a:pt x="47" y="83"/>
                  </a:lnTo>
                  <a:lnTo>
                    <a:pt x="48" y="81"/>
                  </a:lnTo>
                  <a:lnTo>
                    <a:pt x="49" y="82"/>
                  </a:lnTo>
                  <a:lnTo>
                    <a:pt x="51" y="81"/>
                  </a:lnTo>
                  <a:lnTo>
                    <a:pt x="51" y="82"/>
                  </a:lnTo>
                  <a:lnTo>
                    <a:pt x="50" y="82"/>
                  </a:lnTo>
                  <a:lnTo>
                    <a:pt x="51" y="83"/>
                  </a:lnTo>
                  <a:lnTo>
                    <a:pt x="52" y="82"/>
                  </a:lnTo>
                  <a:lnTo>
                    <a:pt x="54" y="80"/>
                  </a:lnTo>
                  <a:close/>
                  <a:moveTo>
                    <a:pt x="95" y="79"/>
                  </a:moveTo>
                  <a:lnTo>
                    <a:pt x="97" y="79"/>
                  </a:lnTo>
                  <a:lnTo>
                    <a:pt x="100" y="82"/>
                  </a:lnTo>
                  <a:lnTo>
                    <a:pt x="100" y="83"/>
                  </a:lnTo>
                  <a:lnTo>
                    <a:pt x="103" y="86"/>
                  </a:lnTo>
                  <a:lnTo>
                    <a:pt x="103" y="87"/>
                  </a:lnTo>
                  <a:lnTo>
                    <a:pt x="104" y="87"/>
                  </a:lnTo>
                  <a:lnTo>
                    <a:pt x="104" y="101"/>
                  </a:lnTo>
                  <a:lnTo>
                    <a:pt x="105" y="101"/>
                  </a:lnTo>
                  <a:lnTo>
                    <a:pt x="105" y="103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5" y="106"/>
                  </a:lnTo>
                  <a:lnTo>
                    <a:pt x="105" y="107"/>
                  </a:lnTo>
                  <a:lnTo>
                    <a:pt x="106" y="107"/>
                  </a:lnTo>
                  <a:lnTo>
                    <a:pt x="105" y="109"/>
                  </a:lnTo>
                  <a:lnTo>
                    <a:pt x="104" y="109"/>
                  </a:lnTo>
                  <a:lnTo>
                    <a:pt x="104" y="110"/>
                  </a:lnTo>
                  <a:lnTo>
                    <a:pt x="107" y="109"/>
                  </a:lnTo>
                  <a:lnTo>
                    <a:pt x="107" y="110"/>
                  </a:lnTo>
                  <a:lnTo>
                    <a:pt x="109" y="110"/>
                  </a:lnTo>
                  <a:lnTo>
                    <a:pt x="107" y="111"/>
                  </a:lnTo>
                  <a:lnTo>
                    <a:pt x="106" y="111"/>
                  </a:lnTo>
                  <a:lnTo>
                    <a:pt x="106" y="112"/>
                  </a:lnTo>
                  <a:lnTo>
                    <a:pt x="107" y="112"/>
                  </a:lnTo>
                  <a:lnTo>
                    <a:pt x="109" y="111"/>
                  </a:lnTo>
                  <a:lnTo>
                    <a:pt x="110" y="111"/>
                  </a:lnTo>
                  <a:lnTo>
                    <a:pt x="111" y="112"/>
                  </a:lnTo>
                  <a:lnTo>
                    <a:pt x="113" y="112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6" y="113"/>
                  </a:lnTo>
                  <a:lnTo>
                    <a:pt x="117" y="113"/>
                  </a:lnTo>
                  <a:lnTo>
                    <a:pt x="118" y="112"/>
                  </a:lnTo>
                  <a:lnTo>
                    <a:pt x="120" y="112"/>
                  </a:lnTo>
                  <a:lnTo>
                    <a:pt x="122" y="113"/>
                  </a:lnTo>
                  <a:lnTo>
                    <a:pt x="125" y="113"/>
                  </a:lnTo>
                  <a:lnTo>
                    <a:pt x="124" y="115"/>
                  </a:lnTo>
                  <a:lnTo>
                    <a:pt x="124" y="117"/>
                  </a:lnTo>
                  <a:lnTo>
                    <a:pt x="123" y="118"/>
                  </a:lnTo>
                  <a:lnTo>
                    <a:pt x="122" y="120"/>
                  </a:lnTo>
                  <a:lnTo>
                    <a:pt x="119" y="120"/>
                  </a:lnTo>
                  <a:lnTo>
                    <a:pt x="118" y="123"/>
                  </a:lnTo>
                  <a:lnTo>
                    <a:pt x="118" y="124"/>
                  </a:lnTo>
                  <a:lnTo>
                    <a:pt x="117" y="124"/>
                  </a:lnTo>
                  <a:lnTo>
                    <a:pt x="117" y="125"/>
                  </a:lnTo>
                  <a:lnTo>
                    <a:pt x="116" y="125"/>
                  </a:lnTo>
                  <a:lnTo>
                    <a:pt x="116" y="126"/>
                  </a:lnTo>
                  <a:lnTo>
                    <a:pt x="112" y="130"/>
                  </a:lnTo>
                  <a:lnTo>
                    <a:pt x="112" y="131"/>
                  </a:lnTo>
                  <a:lnTo>
                    <a:pt x="109" y="131"/>
                  </a:lnTo>
                  <a:lnTo>
                    <a:pt x="109" y="129"/>
                  </a:lnTo>
                  <a:lnTo>
                    <a:pt x="110" y="126"/>
                  </a:lnTo>
                  <a:lnTo>
                    <a:pt x="110" y="124"/>
                  </a:lnTo>
                  <a:lnTo>
                    <a:pt x="111" y="124"/>
                  </a:lnTo>
                  <a:lnTo>
                    <a:pt x="111" y="123"/>
                  </a:lnTo>
                  <a:lnTo>
                    <a:pt x="112" y="122"/>
                  </a:lnTo>
                  <a:lnTo>
                    <a:pt x="117" y="119"/>
                  </a:lnTo>
                  <a:lnTo>
                    <a:pt x="110" y="119"/>
                  </a:lnTo>
                  <a:lnTo>
                    <a:pt x="110" y="118"/>
                  </a:lnTo>
                  <a:lnTo>
                    <a:pt x="109" y="117"/>
                  </a:lnTo>
                  <a:lnTo>
                    <a:pt x="109" y="119"/>
                  </a:lnTo>
                  <a:lnTo>
                    <a:pt x="107" y="120"/>
                  </a:lnTo>
                  <a:lnTo>
                    <a:pt x="109" y="120"/>
                  </a:lnTo>
                  <a:lnTo>
                    <a:pt x="107" y="122"/>
                  </a:lnTo>
                  <a:lnTo>
                    <a:pt x="107" y="123"/>
                  </a:lnTo>
                  <a:lnTo>
                    <a:pt x="105" y="123"/>
                  </a:lnTo>
                  <a:lnTo>
                    <a:pt x="105" y="118"/>
                  </a:lnTo>
                  <a:lnTo>
                    <a:pt x="103" y="118"/>
                  </a:lnTo>
                  <a:lnTo>
                    <a:pt x="103" y="119"/>
                  </a:lnTo>
                  <a:lnTo>
                    <a:pt x="97" y="120"/>
                  </a:lnTo>
                  <a:lnTo>
                    <a:pt x="97" y="119"/>
                  </a:lnTo>
                  <a:lnTo>
                    <a:pt x="98" y="118"/>
                  </a:lnTo>
                  <a:lnTo>
                    <a:pt x="95" y="118"/>
                  </a:lnTo>
                  <a:lnTo>
                    <a:pt x="95" y="119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5" y="115"/>
                  </a:lnTo>
                  <a:lnTo>
                    <a:pt x="93" y="115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89" y="110"/>
                  </a:lnTo>
                  <a:lnTo>
                    <a:pt x="89" y="109"/>
                  </a:lnTo>
                  <a:lnTo>
                    <a:pt x="92" y="107"/>
                  </a:lnTo>
                  <a:lnTo>
                    <a:pt x="93" y="107"/>
                  </a:lnTo>
                  <a:lnTo>
                    <a:pt x="95" y="110"/>
                  </a:lnTo>
                  <a:lnTo>
                    <a:pt x="97" y="110"/>
                  </a:lnTo>
                  <a:lnTo>
                    <a:pt x="97" y="109"/>
                  </a:lnTo>
                  <a:lnTo>
                    <a:pt x="93" y="107"/>
                  </a:lnTo>
                  <a:lnTo>
                    <a:pt x="93" y="106"/>
                  </a:lnTo>
                  <a:lnTo>
                    <a:pt x="91" y="106"/>
                  </a:lnTo>
                  <a:lnTo>
                    <a:pt x="91" y="104"/>
                  </a:lnTo>
                  <a:lnTo>
                    <a:pt x="89" y="104"/>
                  </a:lnTo>
                  <a:lnTo>
                    <a:pt x="89" y="103"/>
                  </a:lnTo>
                  <a:lnTo>
                    <a:pt x="88" y="104"/>
                  </a:lnTo>
                  <a:lnTo>
                    <a:pt x="88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6" y="107"/>
                  </a:lnTo>
                  <a:lnTo>
                    <a:pt x="81" y="106"/>
                  </a:lnTo>
                  <a:lnTo>
                    <a:pt x="80" y="105"/>
                  </a:lnTo>
                  <a:lnTo>
                    <a:pt x="80" y="104"/>
                  </a:lnTo>
                  <a:lnTo>
                    <a:pt x="79" y="103"/>
                  </a:lnTo>
                  <a:lnTo>
                    <a:pt x="79" y="101"/>
                  </a:lnTo>
                  <a:lnTo>
                    <a:pt x="78" y="99"/>
                  </a:lnTo>
                  <a:lnTo>
                    <a:pt x="76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0" y="93"/>
                  </a:lnTo>
                  <a:lnTo>
                    <a:pt x="82" y="97"/>
                  </a:lnTo>
                  <a:lnTo>
                    <a:pt x="82" y="98"/>
                  </a:lnTo>
                  <a:lnTo>
                    <a:pt x="83" y="99"/>
                  </a:lnTo>
                  <a:lnTo>
                    <a:pt x="85" y="99"/>
                  </a:lnTo>
                  <a:lnTo>
                    <a:pt x="83" y="98"/>
                  </a:lnTo>
                  <a:lnTo>
                    <a:pt x="85" y="97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5" y="93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3" y="87"/>
                  </a:lnTo>
                  <a:lnTo>
                    <a:pt x="82" y="87"/>
                  </a:lnTo>
                  <a:lnTo>
                    <a:pt x="82" y="86"/>
                  </a:lnTo>
                  <a:lnTo>
                    <a:pt x="83" y="86"/>
                  </a:lnTo>
                  <a:lnTo>
                    <a:pt x="86" y="88"/>
                  </a:lnTo>
                  <a:lnTo>
                    <a:pt x="86" y="91"/>
                  </a:lnTo>
                  <a:lnTo>
                    <a:pt x="87" y="91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93"/>
                  </a:lnTo>
                  <a:lnTo>
                    <a:pt x="92" y="93"/>
                  </a:lnTo>
                  <a:lnTo>
                    <a:pt x="91" y="95"/>
                  </a:lnTo>
                  <a:lnTo>
                    <a:pt x="92" y="95"/>
                  </a:lnTo>
                  <a:lnTo>
                    <a:pt x="92" y="94"/>
                  </a:lnTo>
                  <a:lnTo>
                    <a:pt x="93" y="93"/>
                  </a:lnTo>
                  <a:lnTo>
                    <a:pt x="97" y="98"/>
                  </a:lnTo>
                  <a:lnTo>
                    <a:pt x="97" y="94"/>
                  </a:lnTo>
                  <a:lnTo>
                    <a:pt x="93" y="91"/>
                  </a:lnTo>
                  <a:lnTo>
                    <a:pt x="93" y="89"/>
                  </a:lnTo>
                  <a:lnTo>
                    <a:pt x="94" y="88"/>
                  </a:lnTo>
                  <a:lnTo>
                    <a:pt x="94" y="87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2" y="83"/>
                  </a:lnTo>
                  <a:lnTo>
                    <a:pt x="92" y="82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5" y="79"/>
                  </a:lnTo>
                  <a:close/>
                  <a:moveTo>
                    <a:pt x="61" y="75"/>
                  </a:moveTo>
                  <a:lnTo>
                    <a:pt x="61" y="77"/>
                  </a:lnTo>
                  <a:lnTo>
                    <a:pt x="58" y="77"/>
                  </a:lnTo>
                  <a:lnTo>
                    <a:pt x="61" y="75"/>
                  </a:lnTo>
                  <a:close/>
                  <a:moveTo>
                    <a:pt x="0" y="69"/>
                  </a:moveTo>
                  <a:lnTo>
                    <a:pt x="2" y="69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69"/>
                  </a:lnTo>
                  <a:close/>
                  <a:moveTo>
                    <a:pt x="67" y="61"/>
                  </a:moveTo>
                  <a:lnTo>
                    <a:pt x="68" y="62"/>
                  </a:lnTo>
                  <a:lnTo>
                    <a:pt x="68" y="63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3"/>
                  </a:lnTo>
                  <a:lnTo>
                    <a:pt x="67" y="61"/>
                  </a:lnTo>
                  <a:close/>
                  <a:moveTo>
                    <a:pt x="136" y="60"/>
                  </a:moveTo>
                  <a:lnTo>
                    <a:pt x="136" y="61"/>
                  </a:lnTo>
                  <a:lnTo>
                    <a:pt x="135" y="61"/>
                  </a:lnTo>
                  <a:lnTo>
                    <a:pt x="136" y="60"/>
                  </a:lnTo>
                  <a:close/>
                  <a:moveTo>
                    <a:pt x="81" y="50"/>
                  </a:moveTo>
                  <a:lnTo>
                    <a:pt x="81" y="51"/>
                  </a:lnTo>
                  <a:lnTo>
                    <a:pt x="83" y="51"/>
                  </a:lnTo>
                  <a:lnTo>
                    <a:pt x="85" y="50"/>
                  </a:lnTo>
                  <a:lnTo>
                    <a:pt x="81" y="50"/>
                  </a:lnTo>
                  <a:close/>
                  <a:moveTo>
                    <a:pt x="73" y="37"/>
                  </a:moveTo>
                  <a:lnTo>
                    <a:pt x="74" y="38"/>
                  </a:lnTo>
                  <a:lnTo>
                    <a:pt x="73" y="38"/>
                  </a:lnTo>
                  <a:lnTo>
                    <a:pt x="73" y="37"/>
                  </a:lnTo>
                  <a:close/>
                  <a:moveTo>
                    <a:pt x="73" y="34"/>
                  </a:moveTo>
                  <a:lnTo>
                    <a:pt x="74" y="34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34"/>
                  </a:lnTo>
                  <a:close/>
                  <a:moveTo>
                    <a:pt x="99" y="14"/>
                  </a:moveTo>
                  <a:lnTo>
                    <a:pt x="100" y="14"/>
                  </a:lnTo>
                  <a:lnTo>
                    <a:pt x="101" y="17"/>
                  </a:lnTo>
                  <a:lnTo>
                    <a:pt x="101" y="19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1" y="23"/>
                  </a:lnTo>
                  <a:lnTo>
                    <a:pt x="100" y="25"/>
                  </a:lnTo>
                  <a:lnTo>
                    <a:pt x="101" y="26"/>
                  </a:lnTo>
                  <a:lnTo>
                    <a:pt x="103" y="26"/>
                  </a:lnTo>
                  <a:lnTo>
                    <a:pt x="103" y="27"/>
                  </a:lnTo>
                  <a:lnTo>
                    <a:pt x="101" y="27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7" y="33"/>
                  </a:lnTo>
                  <a:lnTo>
                    <a:pt x="97" y="36"/>
                  </a:lnTo>
                  <a:lnTo>
                    <a:pt x="94" y="36"/>
                  </a:lnTo>
                  <a:lnTo>
                    <a:pt x="97" y="38"/>
                  </a:lnTo>
                  <a:lnTo>
                    <a:pt x="98" y="38"/>
                  </a:lnTo>
                  <a:lnTo>
                    <a:pt x="101" y="34"/>
                  </a:lnTo>
                  <a:lnTo>
                    <a:pt x="103" y="34"/>
                  </a:lnTo>
                  <a:lnTo>
                    <a:pt x="103" y="37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95" y="39"/>
                  </a:lnTo>
                  <a:lnTo>
                    <a:pt x="93" y="38"/>
                  </a:lnTo>
                  <a:lnTo>
                    <a:pt x="94" y="40"/>
                  </a:lnTo>
                  <a:lnTo>
                    <a:pt x="94" y="44"/>
                  </a:lnTo>
                  <a:lnTo>
                    <a:pt x="91" y="44"/>
                  </a:lnTo>
                  <a:lnTo>
                    <a:pt x="89" y="46"/>
                  </a:lnTo>
                  <a:lnTo>
                    <a:pt x="88" y="46"/>
                  </a:lnTo>
                  <a:lnTo>
                    <a:pt x="87" y="48"/>
                  </a:lnTo>
                  <a:lnTo>
                    <a:pt x="83" y="48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91" y="48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3" y="48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5" y="51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2" y="55"/>
                  </a:lnTo>
                  <a:lnTo>
                    <a:pt x="88" y="54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88" y="55"/>
                  </a:lnTo>
                  <a:lnTo>
                    <a:pt x="91" y="57"/>
                  </a:lnTo>
                  <a:lnTo>
                    <a:pt x="89" y="58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7" y="61"/>
                  </a:lnTo>
                  <a:lnTo>
                    <a:pt x="86" y="62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83" y="58"/>
                  </a:lnTo>
                  <a:lnTo>
                    <a:pt x="83" y="62"/>
                  </a:lnTo>
                  <a:lnTo>
                    <a:pt x="81" y="60"/>
                  </a:lnTo>
                  <a:lnTo>
                    <a:pt x="80" y="57"/>
                  </a:lnTo>
                  <a:lnTo>
                    <a:pt x="80" y="52"/>
                  </a:lnTo>
                  <a:lnTo>
                    <a:pt x="78" y="55"/>
                  </a:lnTo>
                  <a:lnTo>
                    <a:pt x="79" y="57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0" y="61"/>
                  </a:lnTo>
                  <a:lnTo>
                    <a:pt x="82" y="63"/>
                  </a:lnTo>
                  <a:lnTo>
                    <a:pt x="82" y="64"/>
                  </a:lnTo>
                  <a:lnTo>
                    <a:pt x="79" y="63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79" y="67"/>
                  </a:lnTo>
                  <a:lnTo>
                    <a:pt x="79" y="68"/>
                  </a:lnTo>
                  <a:lnTo>
                    <a:pt x="78" y="69"/>
                  </a:lnTo>
                  <a:lnTo>
                    <a:pt x="76" y="69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3" y="72"/>
                  </a:lnTo>
                  <a:lnTo>
                    <a:pt x="73" y="73"/>
                  </a:lnTo>
                  <a:lnTo>
                    <a:pt x="72" y="74"/>
                  </a:lnTo>
                  <a:lnTo>
                    <a:pt x="69" y="75"/>
                  </a:lnTo>
                  <a:lnTo>
                    <a:pt x="69" y="76"/>
                  </a:lnTo>
                  <a:lnTo>
                    <a:pt x="68" y="76"/>
                  </a:lnTo>
                  <a:lnTo>
                    <a:pt x="67" y="73"/>
                  </a:lnTo>
                  <a:lnTo>
                    <a:pt x="66" y="73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2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8" y="67"/>
                  </a:lnTo>
                  <a:lnTo>
                    <a:pt x="68" y="66"/>
                  </a:lnTo>
                  <a:lnTo>
                    <a:pt x="72" y="66"/>
                  </a:lnTo>
                  <a:lnTo>
                    <a:pt x="69" y="63"/>
                  </a:lnTo>
                  <a:lnTo>
                    <a:pt x="72" y="62"/>
                  </a:lnTo>
                  <a:lnTo>
                    <a:pt x="74" y="62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58"/>
                  </a:lnTo>
                  <a:lnTo>
                    <a:pt x="66" y="58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8" y="52"/>
                  </a:lnTo>
                  <a:lnTo>
                    <a:pt x="70" y="50"/>
                  </a:lnTo>
                  <a:lnTo>
                    <a:pt x="67" y="51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7" y="49"/>
                  </a:lnTo>
                  <a:lnTo>
                    <a:pt x="64" y="50"/>
                  </a:lnTo>
                  <a:lnTo>
                    <a:pt x="63" y="48"/>
                  </a:lnTo>
                  <a:lnTo>
                    <a:pt x="63" y="45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3" y="43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7" y="39"/>
                  </a:lnTo>
                  <a:lnTo>
                    <a:pt x="66" y="39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8" y="37"/>
                  </a:lnTo>
                  <a:lnTo>
                    <a:pt x="72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0"/>
                  </a:lnTo>
                  <a:lnTo>
                    <a:pt x="72" y="43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3" y="44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6" y="38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8" y="37"/>
                  </a:lnTo>
                  <a:lnTo>
                    <a:pt x="76" y="37"/>
                  </a:lnTo>
                  <a:lnTo>
                    <a:pt x="76" y="34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3" y="26"/>
                  </a:lnTo>
                  <a:lnTo>
                    <a:pt x="86" y="25"/>
                  </a:lnTo>
                  <a:lnTo>
                    <a:pt x="87" y="25"/>
                  </a:lnTo>
                  <a:lnTo>
                    <a:pt x="88" y="24"/>
                  </a:lnTo>
                  <a:lnTo>
                    <a:pt x="95" y="18"/>
                  </a:lnTo>
                  <a:lnTo>
                    <a:pt x="99" y="14"/>
                  </a:lnTo>
                  <a:close/>
                  <a:moveTo>
                    <a:pt x="221" y="0"/>
                  </a:moveTo>
                  <a:lnTo>
                    <a:pt x="222" y="1"/>
                  </a:lnTo>
                  <a:lnTo>
                    <a:pt x="222" y="2"/>
                  </a:lnTo>
                  <a:lnTo>
                    <a:pt x="227" y="2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31" y="3"/>
                  </a:lnTo>
                  <a:lnTo>
                    <a:pt x="234" y="2"/>
                  </a:lnTo>
                  <a:lnTo>
                    <a:pt x="236" y="3"/>
                  </a:lnTo>
                  <a:lnTo>
                    <a:pt x="235" y="5"/>
                  </a:lnTo>
                  <a:lnTo>
                    <a:pt x="235" y="8"/>
                  </a:lnTo>
                  <a:lnTo>
                    <a:pt x="234" y="8"/>
                  </a:lnTo>
                  <a:lnTo>
                    <a:pt x="234" y="9"/>
                  </a:lnTo>
                  <a:lnTo>
                    <a:pt x="231" y="12"/>
                  </a:lnTo>
                  <a:lnTo>
                    <a:pt x="231" y="15"/>
                  </a:lnTo>
                  <a:lnTo>
                    <a:pt x="232" y="17"/>
                  </a:lnTo>
                  <a:lnTo>
                    <a:pt x="234" y="17"/>
                  </a:lnTo>
                  <a:lnTo>
                    <a:pt x="234" y="19"/>
                  </a:lnTo>
                  <a:lnTo>
                    <a:pt x="232" y="21"/>
                  </a:lnTo>
                  <a:lnTo>
                    <a:pt x="231" y="25"/>
                  </a:lnTo>
                  <a:lnTo>
                    <a:pt x="229" y="29"/>
                  </a:lnTo>
                  <a:lnTo>
                    <a:pt x="227" y="31"/>
                  </a:lnTo>
                  <a:lnTo>
                    <a:pt x="225" y="31"/>
                  </a:lnTo>
                  <a:lnTo>
                    <a:pt x="222" y="33"/>
                  </a:lnTo>
                  <a:lnTo>
                    <a:pt x="221" y="33"/>
                  </a:lnTo>
                  <a:lnTo>
                    <a:pt x="217" y="37"/>
                  </a:lnTo>
                  <a:lnTo>
                    <a:pt x="217" y="39"/>
                  </a:lnTo>
                  <a:lnTo>
                    <a:pt x="215" y="42"/>
                  </a:lnTo>
                  <a:lnTo>
                    <a:pt x="205" y="49"/>
                  </a:lnTo>
                  <a:lnTo>
                    <a:pt x="203" y="51"/>
                  </a:lnTo>
                  <a:lnTo>
                    <a:pt x="201" y="51"/>
                  </a:lnTo>
                  <a:lnTo>
                    <a:pt x="201" y="52"/>
                  </a:lnTo>
                  <a:lnTo>
                    <a:pt x="200" y="54"/>
                  </a:lnTo>
                  <a:lnTo>
                    <a:pt x="200" y="55"/>
                  </a:lnTo>
                  <a:lnTo>
                    <a:pt x="199" y="56"/>
                  </a:lnTo>
                  <a:lnTo>
                    <a:pt x="198" y="56"/>
                  </a:lnTo>
                  <a:lnTo>
                    <a:pt x="196" y="57"/>
                  </a:lnTo>
                  <a:lnTo>
                    <a:pt x="194" y="58"/>
                  </a:lnTo>
                  <a:lnTo>
                    <a:pt x="194" y="60"/>
                  </a:lnTo>
                  <a:lnTo>
                    <a:pt x="193" y="60"/>
                  </a:lnTo>
                  <a:lnTo>
                    <a:pt x="193" y="58"/>
                  </a:lnTo>
                  <a:lnTo>
                    <a:pt x="192" y="58"/>
                  </a:lnTo>
                  <a:lnTo>
                    <a:pt x="191" y="57"/>
                  </a:lnTo>
                  <a:lnTo>
                    <a:pt x="191" y="60"/>
                  </a:lnTo>
                  <a:lnTo>
                    <a:pt x="193" y="60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4" y="66"/>
                  </a:lnTo>
                  <a:lnTo>
                    <a:pt x="193" y="66"/>
                  </a:lnTo>
                  <a:lnTo>
                    <a:pt x="192" y="64"/>
                  </a:lnTo>
                  <a:lnTo>
                    <a:pt x="191" y="64"/>
                  </a:lnTo>
                  <a:lnTo>
                    <a:pt x="191" y="66"/>
                  </a:lnTo>
                  <a:lnTo>
                    <a:pt x="190" y="66"/>
                  </a:lnTo>
                  <a:lnTo>
                    <a:pt x="190" y="67"/>
                  </a:lnTo>
                  <a:lnTo>
                    <a:pt x="188" y="67"/>
                  </a:lnTo>
                  <a:lnTo>
                    <a:pt x="186" y="66"/>
                  </a:lnTo>
                  <a:lnTo>
                    <a:pt x="185" y="64"/>
                  </a:lnTo>
                  <a:lnTo>
                    <a:pt x="181" y="66"/>
                  </a:lnTo>
                  <a:lnTo>
                    <a:pt x="179" y="63"/>
                  </a:lnTo>
                  <a:lnTo>
                    <a:pt x="179" y="62"/>
                  </a:lnTo>
                  <a:lnTo>
                    <a:pt x="178" y="62"/>
                  </a:lnTo>
                  <a:lnTo>
                    <a:pt x="180" y="66"/>
                  </a:lnTo>
                  <a:lnTo>
                    <a:pt x="181" y="67"/>
                  </a:lnTo>
                  <a:lnTo>
                    <a:pt x="182" y="67"/>
                  </a:lnTo>
                  <a:lnTo>
                    <a:pt x="185" y="66"/>
                  </a:lnTo>
                  <a:lnTo>
                    <a:pt x="187" y="68"/>
                  </a:lnTo>
                  <a:lnTo>
                    <a:pt x="188" y="68"/>
                  </a:lnTo>
                  <a:lnTo>
                    <a:pt x="188" y="67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7"/>
                  </a:lnTo>
                  <a:lnTo>
                    <a:pt x="197" y="68"/>
                  </a:lnTo>
                  <a:lnTo>
                    <a:pt x="197" y="69"/>
                  </a:lnTo>
                  <a:lnTo>
                    <a:pt x="198" y="70"/>
                  </a:lnTo>
                  <a:lnTo>
                    <a:pt x="203" y="66"/>
                  </a:lnTo>
                  <a:lnTo>
                    <a:pt x="204" y="67"/>
                  </a:lnTo>
                  <a:lnTo>
                    <a:pt x="204" y="68"/>
                  </a:lnTo>
                  <a:lnTo>
                    <a:pt x="203" y="68"/>
                  </a:lnTo>
                  <a:lnTo>
                    <a:pt x="197" y="76"/>
                  </a:lnTo>
                  <a:lnTo>
                    <a:pt x="196" y="79"/>
                  </a:lnTo>
                  <a:lnTo>
                    <a:pt x="193" y="79"/>
                  </a:lnTo>
                  <a:lnTo>
                    <a:pt x="193" y="76"/>
                  </a:lnTo>
                  <a:lnTo>
                    <a:pt x="192" y="75"/>
                  </a:lnTo>
                  <a:lnTo>
                    <a:pt x="191" y="76"/>
                  </a:lnTo>
                  <a:lnTo>
                    <a:pt x="187" y="79"/>
                  </a:lnTo>
                  <a:lnTo>
                    <a:pt x="187" y="80"/>
                  </a:lnTo>
                  <a:lnTo>
                    <a:pt x="181" y="80"/>
                  </a:lnTo>
                  <a:lnTo>
                    <a:pt x="181" y="82"/>
                  </a:lnTo>
                  <a:lnTo>
                    <a:pt x="180" y="82"/>
                  </a:lnTo>
                  <a:lnTo>
                    <a:pt x="180" y="83"/>
                  </a:lnTo>
                  <a:lnTo>
                    <a:pt x="178" y="86"/>
                  </a:lnTo>
                  <a:lnTo>
                    <a:pt x="176" y="86"/>
                  </a:lnTo>
                  <a:lnTo>
                    <a:pt x="176" y="88"/>
                  </a:lnTo>
                  <a:lnTo>
                    <a:pt x="178" y="87"/>
                  </a:lnTo>
                  <a:lnTo>
                    <a:pt x="179" y="87"/>
                  </a:lnTo>
                  <a:lnTo>
                    <a:pt x="179" y="86"/>
                  </a:lnTo>
                  <a:lnTo>
                    <a:pt x="180" y="85"/>
                  </a:lnTo>
                  <a:lnTo>
                    <a:pt x="182" y="83"/>
                  </a:lnTo>
                  <a:lnTo>
                    <a:pt x="184" y="81"/>
                  </a:lnTo>
                  <a:lnTo>
                    <a:pt x="187" y="81"/>
                  </a:lnTo>
                  <a:lnTo>
                    <a:pt x="190" y="82"/>
                  </a:lnTo>
                  <a:lnTo>
                    <a:pt x="191" y="81"/>
                  </a:lnTo>
                  <a:lnTo>
                    <a:pt x="193" y="80"/>
                  </a:lnTo>
                  <a:lnTo>
                    <a:pt x="194" y="80"/>
                  </a:lnTo>
                  <a:lnTo>
                    <a:pt x="193" y="82"/>
                  </a:lnTo>
                  <a:lnTo>
                    <a:pt x="191" y="85"/>
                  </a:lnTo>
                  <a:lnTo>
                    <a:pt x="190" y="87"/>
                  </a:lnTo>
                  <a:lnTo>
                    <a:pt x="190" y="88"/>
                  </a:lnTo>
                  <a:lnTo>
                    <a:pt x="187" y="88"/>
                  </a:lnTo>
                  <a:lnTo>
                    <a:pt x="186" y="89"/>
                  </a:lnTo>
                  <a:lnTo>
                    <a:pt x="187" y="91"/>
                  </a:lnTo>
                  <a:lnTo>
                    <a:pt x="185" y="91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5" y="95"/>
                  </a:lnTo>
                  <a:lnTo>
                    <a:pt x="186" y="95"/>
                  </a:lnTo>
                  <a:lnTo>
                    <a:pt x="188" y="93"/>
                  </a:lnTo>
                  <a:lnTo>
                    <a:pt x="190" y="93"/>
                  </a:lnTo>
                  <a:lnTo>
                    <a:pt x="190" y="92"/>
                  </a:lnTo>
                  <a:lnTo>
                    <a:pt x="191" y="91"/>
                  </a:lnTo>
                  <a:lnTo>
                    <a:pt x="192" y="91"/>
                  </a:lnTo>
                  <a:lnTo>
                    <a:pt x="193" y="89"/>
                  </a:lnTo>
                  <a:lnTo>
                    <a:pt x="192" y="89"/>
                  </a:lnTo>
                  <a:lnTo>
                    <a:pt x="191" y="87"/>
                  </a:lnTo>
                  <a:lnTo>
                    <a:pt x="201" y="87"/>
                  </a:lnTo>
                  <a:lnTo>
                    <a:pt x="207" y="82"/>
                  </a:lnTo>
                  <a:lnTo>
                    <a:pt x="210" y="81"/>
                  </a:lnTo>
                  <a:lnTo>
                    <a:pt x="210" y="82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12" y="81"/>
                  </a:lnTo>
                  <a:lnTo>
                    <a:pt x="213" y="82"/>
                  </a:lnTo>
                  <a:lnTo>
                    <a:pt x="213" y="81"/>
                  </a:lnTo>
                  <a:lnTo>
                    <a:pt x="215" y="81"/>
                  </a:lnTo>
                  <a:lnTo>
                    <a:pt x="215" y="80"/>
                  </a:lnTo>
                  <a:lnTo>
                    <a:pt x="216" y="79"/>
                  </a:lnTo>
                  <a:lnTo>
                    <a:pt x="216" y="77"/>
                  </a:lnTo>
                  <a:lnTo>
                    <a:pt x="217" y="77"/>
                  </a:lnTo>
                  <a:lnTo>
                    <a:pt x="218" y="76"/>
                  </a:lnTo>
                  <a:lnTo>
                    <a:pt x="219" y="76"/>
                  </a:lnTo>
                  <a:lnTo>
                    <a:pt x="224" y="77"/>
                  </a:lnTo>
                  <a:lnTo>
                    <a:pt x="228" y="79"/>
                  </a:lnTo>
                  <a:lnTo>
                    <a:pt x="232" y="81"/>
                  </a:lnTo>
                  <a:lnTo>
                    <a:pt x="236" y="81"/>
                  </a:lnTo>
                  <a:lnTo>
                    <a:pt x="240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8" y="80"/>
                  </a:lnTo>
                  <a:lnTo>
                    <a:pt x="248" y="79"/>
                  </a:lnTo>
                  <a:lnTo>
                    <a:pt x="249" y="79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4" y="80"/>
                  </a:lnTo>
                  <a:lnTo>
                    <a:pt x="255" y="80"/>
                  </a:lnTo>
                  <a:lnTo>
                    <a:pt x="256" y="81"/>
                  </a:lnTo>
                  <a:lnTo>
                    <a:pt x="257" y="80"/>
                  </a:lnTo>
                  <a:lnTo>
                    <a:pt x="259" y="80"/>
                  </a:lnTo>
                  <a:lnTo>
                    <a:pt x="260" y="81"/>
                  </a:lnTo>
                  <a:lnTo>
                    <a:pt x="262" y="81"/>
                  </a:lnTo>
                  <a:lnTo>
                    <a:pt x="263" y="80"/>
                  </a:lnTo>
                  <a:lnTo>
                    <a:pt x="265" y="81"/>
                  </a:lnTo>
                  <a:lnTo>
                    <a:pt x="265" y="80"/>
                  </a:lnTo>
                  <a:lnTo>
                    <a:pt x="266" y="80"/>
                  </a:lnTo>
                  <a:lnTo>
                    <a:pt x="266" y="79"/>
                  </a:lnTo>
                  <a:lnTo>
                    <a:pt x="267" y="79"/>
                  </a:lnTo>
                  <a:lnTo>
                    <a:pt x="269" y="80"/>
                  </a:lnTo>
                  <a:lnTo>
                    <a:pt x="269" y="81"/>
                  </a:lnTo>
                  <a:lnTo>
                    <a:pt x="271" y="80"/>
                  </a:lnTo>
                  <a:lnTo>
                    <a:pt x="273" y="79"/>
                  </a:lnTo>
                  <a:lnTo>
                    <a:pt x="279" y="79"/>
                  </a:lnTo>
                  <a:lnTo>
                    <a:pt x="279" y="80"/>
                  </a:lnTo>
                  <a:lnTo>
                    <a:pt x="280" y="81"/>
                  </a:lnTo>
                  <a:lnTo>
                    <a:pt x="281" y="80"/>
                  </a:lnTo>
                  <a:lnTo>
                    <a:pt x="283" y="81"/>
                  </a:lnTo>
                  <a:lnTo>
                    <a:pt x="286" y="86"/>
                  </a:lnTo>
                  <a:lnTo>
                    <a:pt x="286" y="89"/>
                  </a:lnTo>
                  <a:lnTo>
                    <a:pt x="287" y="91"/>
                  </a:lnTo>
                  <a:lnTo>
                    <a:pt x="287" y="93"/>
                  </a:lnTo>
                  <a:lnTo>
                    <a:pt x="288" y="94"/>
                  </a:lnTo>
                  <a:lnTo>
                    <a:pt x="287" y="95"/>
                  </a:lnTo>
                  <a:lnTo>
                    <a:pt x="288" y="97"/>
                  </a:lnTo>
                  <a:lnTo>
                    <a:pt x="287" y="98"/>
                  </a:lnTo>
                  <a:lnTo>
                    <a:pt x="286" y="100"/>
                  </a:lnTo>
                  <a:lnTo>
                    <a:pt x="285" y="101"/>
                  </a:lnTo>
                  <a:lnTo>
                    <a:pt x="285" y="103"/>
                  </a:lnTo>
                  <a:lnTo>
                    <a:pt x="279" y="109"/>
                  </a:lnTo>
                  <a:lnTo>
                    <a:pt x="275" y="119"/>
                  </a:lnTo>
                  <a:lnTo>
                    <a:pt x="275" y="123"/>
                  </a:lnTo>
                  <a:lnTo>
                    <a:pt x="277" y="123"/>
                  </a:lnTo>
                  <a:lnTo>
                    <a:pt x="277" y="124"/>
                  </a:lnTo>
                  <a:lnTo>
                    <a:pt x="275" y="125"/>
                  </a:lnTo>
                  <a:lnTo>
                    <a:pt x="272" y="131"/>
                  </a:lnTo>
                  <a:lnTo>
                    <a:pt x="271" y="135"/>
                  </a:lnTo>
                  <a:lnTo>
                    <a:pt x="271" y="141"/>
                  </a:lnTo>
                  <a:lnTo>
                    <a:pt x="269" y="142"/>
                  </a:lnTo>
                  <a:lnTo>
                    <a:pt x="269" y="143"/>
                  </a:lnTo>
                  <a:lnTo>
                    <a:pt x="266" y="147"/>
                  </a:lnTo>
                  <a:lnTo>
                    <a:pt x="265" y="149"/>
                  </a:lnTo>
                  <a:lnTo>
                    <a:pt x="262" y="152"/>
                  </a:lnTo>
                  <a:lnTo>
                    <a:pt x="261" y="152"/>
                  </a:lnTo>
                  <a:lnTo>
                    <a:pt x="261" y="153"/>
                  </a:lnTo>
                  <a:lnTo>
                    <a:pt x="260" y="154"/>
                  </a:lnTo>
                  <a:lnTo>
                    <a:pt x="260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57" y="160"/>
                  </a:lnTo>
                  <a:lnTo>
                    <a:pt x="257" y="161"/>
                  </a:lnTo>
                  <a:lnTo>
                    <a:pt x="259" y="161"/>
                  </a:lnTo>
                  <a:lnTo>
                    <a:pt x="259" y="162"/>
                  </a:lnTo>
                  <a:lnTo>
                    <a:pt x="257" y="162"/>
                  </a:lnTo>
                  <a:lnTo>
                    <a:pt x="257" y="163"/>
                  </a:lnTo>
                  <a:lnTo>
                    <a:pt x="256" y="165"/>
                  </a:lnTo>
                  <a:lnTo>
                    <a:pt x="256" y="166"/>
                  </a:lnTo>
                  <a:lnTo>
                    <a:pt x="253" y="168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9" y="172"/>
                  </a:lnTo>
                  <a:lnTo>
                    <a:pt x="248" y="174"/>
                  </a:lnTo>
                  <a:lnTo>
                    <a:pt x="244" y="174"/>
                  </a:lnTo>
                  <a:lnTo>
                    <a:pt x="234" y="175"/>
                  </a:lnTo>
                  <a:lnTo>
                    <a:pt x="231" y="178"/>
                  </a:lnTo>
                  <a:lnTo>
                    <a:pt x="227" y="181"/>
                  </a:lnTo>
                  <a:lnTo>
                    <a:pt x="224" y="183"/>
                  </a:lnTo>
                  <a:lnTo>
                    <a:pt x="227" y="183"/>
                  </a:lnTo>
                  <a:lnTo>
                    <a:pt x="229" y="181"/>
                  </a:lnTo>
                  <a:lnTo>
                    <a:pt x="230" y="181"/>
                  </a:lnTo>
                  <a:lnTo>
                    <a:pt x="238" y="177"/>
                  </a:lnTo>
                  <a:lnTo>
                    <a:pt x="240" y="175"/>
                  </a:lnTo>
                  <a:lnTo>
                    <a:pt x="242" y="175"/>
                  </a:lnTo>
                  <a:lnTo>
                    <a:pt x="243" y="177"/>
                  </a:lnTo>
                  <a:lnTo>
                    <a:pt x="244" y="177"/>
                  </a:lnTo>
                  <a:lnTo>
                    <a:pt x="244" y="181"/>
                  </a:lnTo>
                  <a:lnTo>
                    <a:pt x="243" y="183"/>
                  </a:lnTo>
                  <a:lnTo>
                    <a:pt x="244" y="183"/>
                  </a:lnTo>
                  <a:lnTo>
                    <a:pt x="244" y="184"/>
                  </a:lnTo>
                  <a:lnTo>
                    <a:pt x="246" y="184"/>
                  </a:lnTo>
                  <a:lnTo>
                    <a:pt x="246" y="185"/>
                  </a:lnTo>
                  <a:lnTo>
                    <a:pt x="250" y="185"/>
                  </a:lnTo>
                  <a:lnTo>
                    <a:pt x="253" y="186"/>
                  </a:lnTo>
                  <a:lnTo>
                    <a:pt x="253" y="187"/>
                  </a:lnTo>
                  <a:lnTo>
                    <a:pt x="254" y="189"/>
                  </a:lnTo>
                  <a:lnTo>
                    <a:pt x="252" y="191"/>
                  </a:lnTo>
                  <a:lnTo>
                    <a:pt x="252" y="192"/>
                  </a:lnTo>
                  <a:lnTo>
                    <a:pt x="250" y="193"/>
                  </a:lnTo>
                  <a:lnTo>
                    <a:pt x="248" y="193"/>
                  </a:lnTo>
                  <a:lnTo>
                    <a:pt x="246" y="196"/>
                  </a:lnTo>
                  <a:lnTo>
                    <a:pt x="243" y="196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7" y="195"/>
                  </a:lnTo>
                  <a:lnTo>
                    <a:pt x="237" y="196"/>
                  </a:lnTo>
                  <a:lnTo>
                    <a:pt x="235" y="197"/>
                  </a:lnTo>
                  <a:lnTo>
                    <a:pt x="230" y="202"/>
                  </a:lnTo>
                  <a:lnTo>
                    <a:pt x="230" y="204"/>
                  </a:lnTo>
                  <a:lnTo>
                    <a:pt x="229" y="205"/>
                  </a:lnTo>
                  <a:lnTo>
                    <a:pt x="225" y="205"/>
                  </a:lnTo>
                  <a:lnTo>
                    <a:pt x="225" y="206"/>
                  </a:lnTo>
                  <a:lnTo>
                    <a:pt x="224" y="206"/>
                  </a:lnTo>
                  <a:lnTo>
                    <a:pt x="222" y="208"/>
                  </a:lnTo>
                  <a:lnTo>
                    <a:pt x="218" y="208"/>
                  </a:lnTo>
                  <a:lnTo>
                    <a:pt x="212" y="205"/>
                  </a:lnTo>
                  <a:lnTo>
                    <a:pt x="207" y="206"/>
                  </a:lnTo>
                  <a:lnTo>
                    <a:pt x="203" y="202"/>
                  </a:lnTo>
                  <a:lnTo>
                    <a:pt x="201" y="202"/>
                  </a:lnTo>
                  <a:lnTo>
                    <a:pt x="206" y="206"/>
                  </a:lnTo>
                  <a:lnTo>
                    <a:pt x="206" y="208"/>
                  </a:lnTo>
                  <a:lnTo>
                    <a:pt x="207" y="208"/>
                  </a:lnTo>
                  <a:lnTo>
                    <a:pt x="207" y="209"/>
                  </a:lnTo>
                  <a:lnTo>
                    <a:pt x="212" y="209"/>
                  </a:lnTo>
                  <a:lnTo>
                    <a:pt x="219" y="210"/>
                  </a:lnTo>
                  <a:lnTo>
                    <a:pt x="223" y="210"/>
                  </a:lnTo>
                  <a:lnTo>
                    <a:pt x="223" y="211"/>
                  </a:lnTo>
                  <a:lnTo>
                    <a:pt x="224" y="211"/>
                  </a:lnTo>
                  <a:lnTo>
                    <a:pt x="231" y="212"/>
                  </a:lnTo>
                  <a:lnTo>
                    <a:pt x="232" y="214"/>
                  </a:lnTo>
                  <a:lnTo>
                    <a:pt x="236" y="214"/>
                  </a:lnTo>
                  <a:lnTo>
                    <a:pt x="238" y="212"/>
                  </a:lnTo>
                  <a:lnTo>
                    <a:pt x="241" y="210"/>
                  </a:lnTo>
                  <a:lnTo>
                    <a:pt x="241" y="209"/>
                  </a:lnTo>
                  <a:lnTo>
                    <a:pt x="242" y="209"/>
                  </a:lnTo>
                  <a:lnTo>
                    <a:pt x="242" y="206"/>
                  </a:lnTo>
                  <a:lnTo>
                    <a:pt x="244" y="205"/>
                  </a:lnTo>
                  <a:lnTo>
                    <a:pt x="253" y="205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4" y="209"/>
                  </a:lnTo>
                  <a:lnTo>
                    <a:pt x="254" y="210"/>
                  </a:lnTo>
                  <a:lnTo>
                    <a:pt x="256" y="210"/>
                  </a:lnTo>
                  <a:lnTo>
                    <a:pt x="256" y="209"/>
                  </a:lnTo>
                  <a:lnTo>
                    <a:pt x="257" y="209"/>
                  </a:lnTo>
                  <a:lnTo>
                    <a:pt x="257" y="210"/>
                  </a:lnTo>
                  <a:lnTo>
                    <a:pt x="260" y="211"/>
                  </a:lnTo>
                  <a:lnTo>
                    <a:pt x="261" y="211"/>
                  </a:lnTo>
                  <a:lnTo>
                    <a:pt x="263" y="214"/>
                  </a:lnTo>
                  <a:lnTo>
                    <a:pt x="266" y="215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8"/>
                  </a:lnTo>
                  <a:lnTo>
                    <a:pt x="274" y="218"/>
                  </a:lnTo>
                  <a:lnTo>
                    <a:pt x="275" y="220"/>
                  </a:lnTo>
                  <a:lnTo>
                    <a:pt x="278" y="224"/>
                  </a:lnTo>
                  <a:lnTo>
                    <a:pt x="278" y="226"/>
                  </a:lnTo>
                  <a:lnTo>
                    <a:pt x="284" y="233"/>
                  </a:lnTo>
                  <a:lnTo>
                    <a:pt x="285" y="234"/>
                  </a:lnTo>
                  <a:lnTo>
                    <a:pt x="285" y="235"/>
                  </a:lnTo>
                  <a:lnTo>
                    <a:pt x="286" y="236"/>
                  </a:lnTo>
                  <a:lnTo>
                    <a:pt x="286" y="238"/>
                  </a:lnTo>
                  <a:lnTo>
                    <a:pt x="287" y="236"/>
                  </a:lnTo>
                  <a:lnTo>
                    <a:pt x="288" y="236"/>
                  </a:lnTo>
                  <a:lnTo>
                    <a:pt x="288" y="238"/>
                  </a:lnTo>
                  <a:lnTo>
                    <a:pt x="290" y="239"/>
                  </a:lnTo>
                  <a:lnTo>
                    <a:pt x="291" y="239"/>
                  </a:lnTo>
                  <a:lnTo>
                    <a:pt x="294" y="241"/>
                  </a:lnTo>
                  <a:lnTo>
                    <a:pt x="294" y="245"/>
                  </a:lnTo>
                  <a:lnTo>
                    <a:pt x="296" y="246"/>
                  </a:lnTo>
                  <a:lnTo>
                    <a:pt x="294" y="247"/>
                  </a:lnTo>
                  <a:lnTo>
                    <a:pt x="296" y="247"/>
                  </a:lnTo>
                  <a:lnTo>
                    <a:pt x="296" y="258"/>
                  </a:lnTo>
                  <a:lnTo>
                    <a:pt x="297" y="260"/>
                  </a:lnTo>
                  <a:lnTo>
                    <a:pt x="297" y="265"/>
                  </a:lnTo>
                  <a:lnTo>
                    <a:pt x="299" y="267"/>
                  </a:lnTo>
                  <a:lnTo>
                    <a:pt x="298" y="269"/>
                  </a:lnTo>
                  <a:lnTo>
                    <a:pt x="299" y="269"/>
                  </a:lnTo>
                  <a:lnTo>
                    <a:pt x="299" y="273"/>
                  </a:lnTo>
                  <a:lnTo>
                    <a:pt x="300" y="275"/>
                  </a:lnTo>
                  <a:lnTo>
                    <a:pt x="300" y="278"/>
                  </a:lnTo>
                  <a:lnTo>
                    <a:pt x="302" y="278"/>
                  </a:lnTo>
                  <a:lnTo>
                    <a:pt x="302" y="279"/>
                  </a:lnTo>
                  <a:lnTo>
                    <a:pt x="303" y="282"/>
                  </a:lnTo>
                  <a:lnTo>
                    <a:pt x="303" y="284"/>
                  </a:lnTo>
                  <a:lnTo>
                    <a:pt x="304" y="284"/>
                  </a:lnTo>
                  <a:lnTo>
                    <a:pt x="304" y="285"/>
                  </a:lnTo>
                  <a:lnTo>
                    <a:pt x="305" y="287"/>
                  </a:lnTo>
                  <a:lnTo>
                    <a:pt x="305" y="290"/>
                  </a:lnTo>
                  <a:lnTo>
                    <a:pt x="306" y="290"/>
                  </a:lnTo>
                  <a:lnTo>
                    <a:pt x="305" y="291"/>
                  </a:lnTo>
                  <a:lnTo>
                    <a:pt x="309" y="301"/>
                  </a:lnTo>
                  <a:lnTo>
                    <a:pt x="309" y="303"/>
                  </a:lnTo>
                  <a:lnTo>
                    <a:pt x="311" y="304"/>
                  </a:lnTo>
                  <a:lnTo>
                    <a:pt x="311" y="306"/>
                  </a:lnTo>
                  <a:lnTo>
                    <a:pt x="314" y="306"/>
                  </a:lnTo>
                  <a:lnTo>
                    <a:pt x="314" y="307"/>
                  </a:lnTo>
                  <a:lnTo>
                    <a:pt x="312" y="307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2" y="312"/>
                  </a:lnTo>
                  <a:lnTo>
                    <a:pt x="314" y="312"/>
                  </a:lnTo>
                  <a:lnTo>
                    <a:pt x="314" y="313"/>
                  </a:lnTo>
                  <a:lnTo>
                    <a:pt x="315" y="313"/>
                  </a:lnTo>
                  <a:lnTo>
                    <a:pt x="315" y="310"/>
                  </a:lnTo>
                  <a:lnTo>
                    <a:pt x="316" y="312"/>
                  </a:lnTo>
                  <a:lnTo>
                    <a:pt x="317" y="312"/>
                  </a:lnTo>
                  <a:lnTo>
                    <a:pt x="319" y="313"/>
                  </a:lnTo>
                  <a:lnTo>
                    <a:pt x="321" y="314"/>
                  </a:lnTo>
                  <a:lnTo>
                    <a:pt x="330" y="316"/>
                  </a:lnTo>
                  <a:lnTo>
                    <a:pt x="340" y="322"/>
                  </a:lnTo>
                  <a:lnTo>
                    <a:pt x="341" y="324"/>
                  </a:lnTo>
                  <a:lnTo>
                    <a:pt x="341" y="327"/>
                  </a:lnTo>
                  <a:lnTo>
                    <a:pt x="343" y="328"/>
                  </a:lnTo>
                  <a:lnTo>
                    <a:pt x="345" y="330"/>
                  </a:lnTo>
                  <a:lnTo>
                    <a:pt x="345" y="332"/>
                  </a:lnTo>
                  <a:lnTo>
                    <a:pt x="346" y="333"/>
                  </a:lnTo>
                  <a:lnTo>
                    <a:pt x="346" y="338"/>
                  </a:lnTo>
                  <a:lnTo>
                    <a:pt x="347" y="338"/>
                  </a:lnTo>
                  <a:lnTo>
                    <a:pt x="347" y="339"/>
                  </a:lnTo>
                  <a:lnTo>
                    <a:pt x="348" y="339"/>
                  </a:lnTo>
                  <a:lnTo>
                    <a:pt x="349" y="340"/>
                  </a:lnTo>
                  <a:lnTo>
                    <a:pt x="350" y="340"/>
                  </a:lnTo>
                  <a:lnTo>
                    <a:pt x="352" y="341"/>
                  </a:lnTo>
                  <a:lnTo>
                    <a:pt x="352" y="344"/>
                  </a:lnTo>
                  <a:lnTo>
                    <a:pt x="353" y="345"/>
                  </a:lnTo>
                  <a:lnTo>
                    <a:pt x="359" y="347"/>
                  </a:lnTo>
                  <a:lnTo>
                    <a:pt x="360" y="349"/>
                  </a:lnTo>
                  <a:lnTo>
                    <a:pt x="356" y="351"/>
                  </a:lnTo>
                  <a:lnTo>
                    <a:pt x="355" y="352"/>
                  </a:lnTo>
                  <a:lnTo>
                    <a:pt x="354" y="356"/>
                  </a:lnTo>
                  <a:lnTo>
                    <a:pt x="354" y="357"/>
                  </a:lnTo>
                  <a:lnTo>
                    <a:pt x="355" y="362"/>
                  </a:lnTo>
                  <a:lnTo>
                    <a:pt x="356" y="364"/>
                  </a:lnTo>
                  <a:lnTo>
                    <a:pt x="368" y="382"/>
                  </a:lnTo>
                  <a:lnTo>
                    <a:pt x="370" y="384"/>
                  </a:lnTo>
                  <a:lnTo>
                    <a:pt x="368" y="387"/>
                  </a:lnTo>
                  <a:lnTo>
                    <a:pt x="367" y="388"/>
                  </a:lnTo>
                  <a:lnTo>
                    <a:pt x="368" y="386"/>
                  </a:lnTo>
                  <a:lnTo>
                    <a:pt x="368" y="384"/>
                  </a:lnTo>
                  <a:lnTo>
                    <a:pt x="367" y="384"/>
                  </a:lnTo>
                  <a:lnTo>
                    <a:pt x="365" y="382"/>
                  </a:lnTo>
                  <a:lnTo>
                    <a:pt x="364" y="382"/>
                  </a:lnTo>
                  <a:lnTo>
                    <a:pt x="362" y="383"/>
                  </a:lnTo>
                  <a:lnTo>
                    <a:pt x="358" y="383"/>
                  </a:lnTo>
                  <a:lnTo>
                    <a:pt x="358" y="382"/>
                  </a:lnTo>
                  <a:lnTo>
                    <a:pt x="352" y="376"/>
                  </a:lnTo>
                  <a:lnTo>
                    <a:pt x="350" y="376"/>
                  </a:lnTo>
                  <a:lnTo>
                    <a:pt x="345" y="377"/>
                  </a:lnTo>
                  <a:lnTo>
                    <a:pt x="340" y="377"/>
                  </a:lnTo>
                  <a:lnTo>
                    <a:pt x="339" y="376"/>
                  </a:lnTo>
                  <a:lnTo>
                    <a:pt x="335" y="376"/>
                  </a:lnTo>
                  <a:lnTo>
                    <a:pt x="333" y="378"/>
                  </a:lnTo>
                  <a:lnTo>
                    <a:pt x="334" y="378"/>
                  </a:lnTo>
                  <a:lnTo>
                    <a:pt x="335" y="377"/>
                  </a:lnTo>
                  <a:lnTo>
                    <a:pt x="337" y="377"/>
                  </a:lnTo>
                  <a:lnTo>
                    <a:pt x="340" y="378"/>
                  </a:lnTo>
                  <a:lnTo>
                    <a:pt x="340" y="380"/>
                  </a:lnTo>
                  <a:lnTo>
                    <a:pt x="341" y="380"/>
                  </a:lnTo>
                  <a:lnTo>
                    <a:pt x="342" y="378"/>
                  </a:lnTo>
                  <a:lnTo>
                    <a:pt x="350" y="377"/>
                  </a:lnTo>
                  <a:lnTo>
                    <a:pt x="352" y="377"/>
                  </a:lnTo>
                  <a:lnTo>
                    <a:pt x="352" y="380"/>
                  </a:lnTo>
                  <a:lnTo>
                    <a:pt x="355" y="384"/>
                  </a:lnTo>
                  <a:lnTo>
                    <a:pt x="356" y="384"/>
                  </a:lnTo>
                  <a:lnTo>
                    <a:pt x="358" y="387"/>
                  </a:lnTo>
                  <a:lnTo>
                    <a:pt x="360" y="387"/>
                  </a:lnTo>
                  <a:lnTo>
                    <a:pt x="361" y="388"/>
                  </a:lnTo>
                  <a:lnTo>
                    <a:pt x="362" y="390"/>
                  </a:lnTo>
                  <a:lnTo>
                    <a:pt x="367" y="394"/>
                  </a:lnTo>
                  <a:lnTo>
                    <a:pt x="370" y="394"/>
                  </a:lnTo>
                  <a:lnTo>
                    <a:pt x="370" y="395"/>
                  </a:lnTo>
                  <a:lnTo>
                    <a:pt x="371" y="395"/>
                  </a:lnTo>
                  <a:lnTo>
                    <a:pt x="371" y="398"/>
                  </a:lnTo>
                  <a:lnTo>
                    <a:pt x="372" y="399"/>
                  </a:lnTo>
                  <a:lnTo>
                    <a:pt x="373" y="399"/>
                  </a:lnTo>
                  <a:lnTo>
                    <a:pt x="373" y="400"/>
                  </a:lnTo>
                  <a:lnTo>
                    <a:pt x="374" y="401"/>
                  </a:lnTo>
                  <a:lnTo>
                    <a:pt x="374" y="402"/>
                  </a:lnTo>
                  <a:lnTo>
                    <a:pt x="378" y="412"/>
                  </a:lnTo>
                  <a:lnTo>
                    <a:pt x="378" y="418"/>
                  </a:lnTo>
                  <a:lnTo>
                    <a:pt x="377" y="421"/>
                  </a:lnTo>
                  <a:lnTo>
                    <a:pt x="375" y="423"/>
                  </a:lnTo>
                  <a:lnTo>
                    <a:pt x="374" y="423"/>
                  </a:lnTo>
                  <a:lnTo>
                    <a:pt x="370" y="427"/>
                  </a:lnTo>
                  <a:lnTo>
                    <a:pt x="366" y="432"/>
                  </a:lnTo>
                  <a:lnTo>
                    <a:pt x="366" y="433"/>
                  </a:lnTo>
                  <a:lnTo>
                    <a:pt x="364" y="433"/>
                  </a:lnTo>
                  <a:lnTo>
                    <a:pt x="364" y="436"/>
                  </a:lnTo>
                  <a:lnTo>
                    <a:pt x="367" y="436"/>
                  </a:lnTo>
                  <a:lnTo>
                    <a:pt x="368" y="437"/>
                  </a:lnTo>
                  <a:lnTo>
                    <a:pt x="371" y="437"/>
                  </a:lnTo>
                  <a:lnTo>
                    <a:pt x="372" y="441"/>
                  </a:lnTo>
                  <a:lnTo>
                    <a:pt x="373" y="442"/>
                  </a:lnTo>
                  <a:lnTo>
                    <a:pt x="378" y="442"/>
                  </a:lnTo>
                  <a:lnTo>
                    <a:pt x="379" y="444"/>
                  </a:lnTo>
                  <a:lnTo>
                    <a:pt x="379" y="443"/>
                  </a:lnTo>
                  <a:lnTo>
                    <a:pt x="380" y="441"/>
                  </a:lnTo>
                  <a:lnTo>
                    <a:pt x="381" y="439"/>
                  </a:lnTo>
                  <a:lnTo>
                    <a:pt x="381" y="437"/>
                  </a:lnTo>
                  <a:lnTo>
                    <a:pt x="383" y="436"/>
                  </a:lnTo>
                  <a:lnTo>
                    <a:pt x="383" y="433"/>
                  </a:lnTo>
                  <a:lnTo>
                    <a:pt x="385" y="431"/>
                  </a:lnTo>
                  <a:lnTo>
                    <a:pt x="387" y="430"/>
                  </a:lnTo>
                  <a:lnTo>
                    <a:pt x="391" y="430"/>
                  </a:lnTo>
                  <a:lnTo>
                    <a:pt x="391" y="429"/>
                  </a:lnTo>
                  <a:lnTo>
                    <a:pt x="392" y="429"/>
                  </a:lnTo>
                  <a:lnTo>
                    <a:pt x="393" y="430"/>
                  </a:lnTo>
                  <a:lnTo>
                    <a:pt x="399" y="430"/>
                  </a:lnTo>
                  <a:lnTo>
                    <a:pt x="402" y="431"/>
                  </a:lnTo>
                  <a:lnTo>
                    <a:pt x="405" y="431"/>
                  </a:lnTo>
                  <a:lnTo>
                    <a:pt x="405" y="430"/>
                  </a:lnTo>
                  <a:lnTo>
                    <a:pt x="417" y="432"/>
                  </a:lnTo>
                  <a:lnTo>
                    <a:pt x="422" y="436"/>
                  </a:lnTo>
                  <a:lnTo>
                    <a:pt x="433" y="443"/>
                  </a:lnTo>
                  <a:lnTo>
                    <a:pt x="434" y="445"/>
                  </a:lnTo>
                  <a:lnTo>
                    <a:pt x="435" y="447"/>
                  </a:lnTo>
                  <a:lnTo>
                    <a:pt x="435" y="450"/>
                  </a:lnTo>
                  <a:lnTo>
                    <a:pt x="436" y="453"/>
                  </a:lnTo>
                  <a:lnTo>
                    <a:pt x="436" y="461"/>
                  </a:lnTo>
                  <a:lnTo>
                    <a:pt x="437" y="463"/>
                  </a:lnTo>
                  <a:lnTo>
                    <a:pt x="437" y="464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3" y="478"/>
                  </a:lnTo>
                  <a:lnTo>
                    <a:pt x="432" y="479"/>
                  </a:lnTo>
                  <a:lnTo>
                    <a:pt x="432" y="485"/>
                  </a:lnTo>
                  <a:lnTo>
                    <a:pt x="430" y="487"/>
                  </a:lnTo>
                  <a:lnTo>
                    <a:pt x="430" y="491"/>
                  </a:lnTo>
                  <a:lnTo>
                    <a:pt x="429" y="492"/>
                  </a:lnTo>
                  <a:lnTo>
                    <a:pt x="427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4" y="494"/>
                  </a:lnTo>
                  <a:lnTo>
                    <a:pt x="424" y="496"/>
                  </a:lnTo>
                  <a:lnTo>
                    <a:pt x="420" y="500"/>
                  </a:lnTo>
                  <a:lnTo>
                    <a:pt x="420" y="501"/>
                  </a:lnTo>
                  <a:lnTo>
                    <a:pt x="417" y="499"/>
                  </a:lnTo>
                  <a:lnTo>
                    <a:pt x="417" y="500"/>
                  </a:lnTo>
                  <a:lnTo>
                    <a:pt x="414" y="500"/>
                  </a:lnTo>
                  <a:lnTo>
                    <a:pt x="412" y="499"/>
                  </a:lnTo>
                  <a:lnTo>
                    <a:pt x="411" y="499"/>
                  </a:lnTo>
                  <a:lnTo>
                    <a:pt x="409" y="500"/>
                  </a:lnTo>
                  <a:lnTo>
                    <a:pt x="416" y="501"/>
                  </a:lnTo>
                  <a:lnTo>
                    <a:pt x="417" y="500"/>
                  </a:lnTo>
                  <a:lnTo>
                    <a:pt x="417" y="501"/>
                  </a:lnTo>
                  <a:lnTo>
                    <a:pt x="414" y="505"/>
                  </a:lnTo>
                  <a:lnTo>
                    <a:pt x="414" y="506"/>
                  </a:lnTo>
                  <a:lnTo>
                    <a:pt x="417" y="506"/>
                  </a:lnTo>
                  <a:lnTo>
                    <a:pt x="417" y="507"/>
                  </a:lnTo>
                  <a:lnTo>
                    <a:pt x="415" y="510"/>
                  </a:lnTo>
                  <a:lnTo>
                    <a:pt x="412" y="511"/>
                  </a:lnTo>
                  <a:lnTo>
                    <a:pt x="411" y="512"/>
                  </a:lnTo>
                  <a:lnTo>
                    <a:pt x="406" y="512"/>
                  </a:lnTo>
                  <a:lnTo>
                    <a:pt x="406" y="511"/>
                  </a:lnTo>
                  <a:lnTo>
                    <a:pt x="404" y="509"/>
                  </a:lnTo>
                  <a:lnTo>
                    <a:pt x="404" y="510"/>
                  </a:lnTo>
                  <a:lnTo>
                    <a:pt x="402" y="511"/>
                  </a:lnTo>
                  <a:lnTo>
                    <a:pt x="401" y="512"/>
                  </a:lnTo>
                  <a:lnTo>
                    <a:pt x="401" y="513"/>
                  </a:lnTo>
                  <a:lnTo>
                    <a:pt x="399" y="515"/>
                  </a:lnTo>
                  <a:lnTo>
                    <a:pt x="398" y="515"/>
                  </a:lnTo>
                  <a:lnTo>
                    <a:pt x="398" y="516"/>
                  </a:lnTo>
                  <a:lnTo>
                    <a:pt x="397" y="515"/>
                  </a:lnTo>
                  <a:lnTo>
                    <a:pt x="396" y="515"/>
                  </a:lnTo>
                  <a:lnTo>
                    <a:pt x="393" y="516"/>
                  </a:lnTo>
                  <a:lnTo>
                    <a:pt x="392" y="516"/>
                  </a:lnTo>
                  <a:lnTo>
                    <a:pt x="393" y="517"/>
                  </a:lnTo>
                  <a:lnTo>
                    <a:pt x="395" y="517"/>
                  </a:lnTo>
                  <a:lnTo>
                    <a:pt x="395" y="518"/>
                  </a:lnTo>
                  <a:lnTo>
                    <a:pt x="396" y="517"/>
                  </a:lnTo>
                  <a:lnTo>
                    <a:pt x="399" y="516"/>
                  </a:lnTo>
                  <a:lnTo>
                    <a:pt x="401" y="516"/>
                  </a:lnTo>
                  <a:lnTo>
                    <a:pt x="402" y="515"/>
                  </a:lnTo>
                  <a:lnTo>
                    <a:pt x="403" y="516"/>
                  </a:lnTo>
                  <a:lnTo>
                    <a:pt x="403" y="522"/>
                  </a:lnTo>
                  <a:lnTo>
                    <a:pt x="402" y="522"/>
                  </a:lnTo>
                  <a:lnTo>
                    <a:pt x="402" y="523"/>
                  </a:lnTo>
                  <a:lnTo>
                    <a:pt x="403" y="523"/>
                  </a:lnTo>
                  <a:lnTo>
                    <a:pt x="402" y="525"/>
                  </a:lnTo>
                  <a:lnTo>
                    <a:pt x="399" y="527"/>
                  </a:lnTo>
                  <a:lnTo>
                    <a:pt x="397" y="529"/>
                  </a:lnTo>
                  <a:lnTo>
                    <a:pt x="390" y="529"/>
                  </a:lnTo>
                  <a:lnTo>
                    <a:pt x="390" y="530"/>
                  </a:lnTo>
                  <a:lnTo>
                    <a:pt x="385" y="530"/>
                  </a:lnTo>
                  <a:lnTo>
                    <a:pt x="383" y="531"/>
                  </a:lnTo>
                  <a:lnTo>
                    <a:pt x="381" y="531"/>
                  </a:lnTo>
                  <a:lnTo>
                    <a:pt x="381" y="534"/>
                  </a:lnTo>
                  <a:lnTo>
                    <a:pt x="380" y="534"/>
                  </a:lnTo>
                  <a:lnTo>
                    <a:pt x="379" y="535"/>
                  </a:lnTo>
                  <a:lnTo>
                    <a:pt x="381" y="534"/>
                  </a:lnTo>
                  <a:lnTo>
                    <a:pt x="383" y="534"/>
                  </a:lnTo>
                  <a:lnTo>
                    <a:pt x="383" y="533"/>
                  </a:lnTo>
                  <a:lnTo>
                    <a:pt x="385" y="531"/>
                  </a:lnTo>
                  <a:lnTo>
                    <a:pt x="392" y="533"/>
                  </a:lnTo>
                  <a:lnTo>
                    <a:pt x="393" y="534"/>
                  </a:lnTo>
                  <a:lnTo>
                    <a:pt x="393" y="535"/>
                  </a:lnTo>
                  <a:lnTo>
                    <a:pt x="390" y="535"/>
                  </a:lnTo>
                  <a:lnTo>
                    <a:pt x="389" y="536"/>
                  </a:lnTo>
                  <a:lnTo>
                    <a:pt x="387" y="536"/>
                  </a:lnTo>
                  <a:lnTo>
                    <a:pt x="386" y="537"/>
                  </a:lnTo>
                  <a:lnTo>
                    <a:pt x="387" y="539"/>
                  </a:lnTo>
                  <a:lnTo>
                    <a:pt x="392" y="539"/>
                  </a:lnTo>
                  <a:lnTo>
                    <a:pt x="392" y="536"/>
                  </a:lnTo>
                  <a:lnTo>
                    <a:pt x="393" y="536"/>
                  </a:lnTo>
                  <a:lnTo>
                    <a:pt x="393" y="537"/>
                  </a:lnTo>
                  <a:lnTo>
                    <a:pt x="395" y="535"/>
                  </a:lnTo>
                  <a:lnTo>
                    <a:pt x="396" y="535"/>
                  </a:lnTo>
                  <a:lnTo>
                    <a:pt x="401" y="536"/>
                  </a:lnTo>
                  <a:lnTo>
                    <a:pt x="401" y="537"/>
                  </a:lnTo>
                  <a:lnTo>
                    <a:pt x="402" y="537"/>
                  </a:lnTo>
                  <a:lnTo>
                    <a:pt x="402" y="539"/>
                  </a:lnTo>
                  <a:lnTo>
                    <a:pt x="403" y="539"/>
                  </a:lnTo>
                  <a:lnTo>
                    <a:pt x="403" y="540"/>
                  </a:lnTo>
                  <a:lnTo>
                    <a:pt x="402" y="541"/>
                  </a:lnTo>
                  <a:lnTo>
                    <a:pt x="397" y="540"/>
                  </a:lnTo>
                  <a:lnTo>
                    <a:pt x="396" y="540"/>
                  </a:lnTo>
                  <a:lnTo>
                    <a:pt x="395" y="539"/>
                  </a:lnTo>
                  <a:lnTo>
                    <a:pt x="395" y="540"/>
                  </a:lnTo>
                  <a:lnTo>
                    <a:pt x="396" y="541"/>
                  </a:lnTo>
                  <a:lnTo>
                    <a:pt x="404" y="541"/>
                  </a:lnTo>
                  <a:lnTo>
                    <a:pt x="409" y="540"/>
                  </a:lnTo>
                  <a:lnTo>
                    <a:pt x="423" y="539"/>
                  </a:lnTo>
                  <a:lnTo>
                    <a:pt x="424" y="539"/>
                  </a:lnTo>
                  <a:lnTo>
                    <a:pt x="423" y="541"/>
                  </a:lnTo>
                  <a:lnTo>
                    <a:pt x="423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2" y="546"/>
                  </a:lnTo>
                  <a:lnTo>
                    <a:pt x="422" y="553"/>
                  </a:lnTo>
                  <a:lnTo>
                    <a:pt x="421" y="555"/>
                  </a:lnTo>
                  <a:lnTo>
                    <a:pt x="421" y="556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2" y="560"/>
                  </a:lnTo>
                  <a:lnTo>
                    <a:pt x="408" y="560"/>
                  </a:lnTo>
                  <a:lnTo>
                    <a:pt x="406" y="562"/>
                  </a:lnTo>
                  <a:lnTo>
                    <a:pt x="404" y="565"/>
                  </a:lnTo>
                  <a:lnTo>
                    <a:pt x="404" y="571"/>
                  </a:lnTo>
                  <a:lnTo>
                    <a:pt x="403" y="571"/>
                  </a:lnTo>
                  <a:lnTo>
                    <a:pt x="399" y="570"/>
                  </a:lnTo>
                  <a:lnTo>
                    <a:pt x="397" y="568"/>
                  </a:lnTo>
                  <a:lnTo>
                    <a:pt x="395" y="570"/>
                  </a:lnTo>
                  <a:lnTo>
                    <a:pt x="390" y="574"/>
                  </a:lnTo>
                  <a:lnTo>
                    <a:pt x="380" y="577"/>
                  </a:lnTo>
                  <a:lnTo>
                    <a:pt x="378" y="577"/>
                  </a:lnTo>
                  <a:lnTo>
                    <a:pt x="378" y="579"/>
                  </a:lnTo>
                  <a:lnTo>
                    <a:pt x="375" y="579"/>
                  </a:lnTo>
                  <a:lnTo>
                    <a:pt x="374" y="582"/>
                  </a:lnTo>
                  <a:lnTo>
                    <a:pt x="372" y="582"/>
                  </a:lnTo>
                  <a:lnTo>
                    <a:pt x="370" y="580"/>
                  </a:lnTo>
                  <a:lnTo>
                    <a:pt x="367" y="580"/>
                  </a:lnTo>
                  <a:lnTo>
                    <a:pt x="366" y="579"/>
                  </a:lnTo>
                  <a:lnTo>
                    <a:pt x="364" y="579"/>
                  </a:lnTo>
                  <a:lnTo>
                    <a:pt x="355" y="577"/>
                  </a:lnTo>
                  <a:lnTo>
                    <a:pt x="352" y="577"/>
                  </a:lnTo>
                  <a:lnTo>
                    <a:pt x="346" y="578"/>
                  </a:lnTo>
                  <a:lnTo>
                    <a:pt x="339" y="578"/>
                  </a:lnTo>
                  <a:lnTo>
                    <a:pt x="333" y="580"/>
                  </a:lnTo>
                  <a:lnTo>
                    <a:pt x="330" y="580"/>
                  </a:lnTo>
                  <a:lnTo>
                    <a:pt x="330" y="583"/>
                  </a:lnTo>
                  <a:lnTo>
                    <a:pt x="329" y="583"/>
                  </a:lnTo>
                  <a:lnTo>
                    <a:pt x="324" y="580"/>
                  </a:lnTo>
                  <a:lnTo>
                    <a:pt x="324" y="579"/>
                  </a:lnTo>
                  <a:lnTo>
                    <a:pt x="325" y="579"/>
                  </a:lnTo>
                  <a:lnTo>
                    <a:pt x="327" y="578"/>
                  </a:lnTo>
                  <a:lnTo>
                    <a:pt x="325" y="577"/>
                  </a:lnTo>
                  <a:lnTo>
                    <a:pt x="324" y="577"/>
                  </a:lnTo>
                  <a:lnTo>
                    <a:pt x="324" y="576"/>
                  </a:lnTo>
                  <a:lnTo>
                    <a:pt x="319" y="576"/>
                  </a:lnTo>
                  <a:lnTo>
                    <a:pt x="319" y="578"/>
                  </a:lnTo>
                  <a:lnTo>
                    <a:pt x="318" y="579"/>
                  </a:lnTo>
                  <a:lnTo>
                    <a:pt x="316" y="579"/>
                  </a:lnTo>
                  <a:lnTo>
                    <a:pt x="317" y="578"/>
                  </a:lnTo>
                  <a:lnTo>
                    <a:pt x="317" y="577"/>
                  </a:lnTo>
                  <a:lnTo>
                    <a:pt x="318" y="576"/>
                  </a:lnTo>
                  <a:lnTo>
                    <a:pt x="317" y="574"/>
                  </a:lnTo>
                  <a:lnTo>
                    <a:pt x="315" y="576"/>
                  </a:lnTo>
                  <a:lnTo>
                    <a:pt x="314" y="576"/>
                  </a:lnTo>
                  <a:lnTo>
                    <a:pt x="315" y="577"/>
                  </a:lnTo>
                  <a:lnTo>
                    <a:pt x="316" y="577"/>
                  </a:lnTo>
                  <a:lnTo>
                    <a:pt x="316" y="579"/>
                  </a:lnTo>
                  <a:lnTo>
                    <a:pt x="312" y="579"/>
                  </a:lnTo>
                  <a:lnTo>
                    <a:pt x="312" y="578"/>
                  </a:lnTo>
                  <a:lnTo>
                    <a:pt x="310" y="576"/>
                  </a:lnTo>
                  <a:lnTo>
                    <a:pt x="308" y="576"/>
                  </a:lnTo>
                  <a:lnTo>
                    <a:pt x="308" y="574"/>
                  </a:lnTo>
                  <a:lnTo>
                    <a:pt x="306" y="573"/>
                  </a:lnTo>
                  <a:lnTo>
                    <a:pt x="302" y="571"/>
                  </a:lnTo>
                  <a:lnTo>
                    <a:pt x="308" y="577"/>
                  </a:lnTo>
                  <a:lnTo>
                    <a:pt x="308" y="578"/>
                  </a:lnTo>
                  <a:lnTo>
                    <a:pt x="306" y="579"/>
                  </a:lnTo>
                  <a:lnTo>
                    <a:pt x="304" y="579"/>
                  </a:lnTo>
                  <a:lnTo>
                    <a:pt x="304" y="580"/>
                  </a:lnTo>
                  <a:lnTo>
                    <a:pt x="300" y="580"/>
                  </a:lnTo>
                  <a:lnTo>
                    <a:pt x="300" y="582"/>
                  </a:lnTo>
                  <a:lnTo>
                    <a:pt x="298" y="580"/>
                  </a:lnTo>
                  <a:lnTo>
                    <a:pt x="297" y="584"/>
                  </a:lnTo>
                  <a:lnTo>
                    <a:pt x="296" y="583"/>
                  </a:lnTo>
                  <a:lnTo>
                    <a:pt x="291" y="583"/>
                  </a:lnTo>
                  <a:lnTo>
                    <a:pt x="288" y="584"/>
                  </a:lnTo>
                  <a:lnTo>
                    <a:pt x="287" y="584"/>
                  </a:lnTo>
                  <a:lnTo>
                    <a:pt x="286" y="583"/>
                  </a:lnTo>
                  <a:lnTo>
                    <a:pt x="285" y="583"/>
                  </a:lnTo>
                  <a:lnTo>
                    <a:pt x="284" y="584"/>
                  </a:lnTo>
                  <a:lnTo>
                    <a:pt x="283" y="584"/>
                  </a:lnTo>
                  <a:lnTo>
                    <a:pt x="281" y="585"/>
                  </a:lnTo>
                  <a:lnTo>
                    <a:pt x="281" y="584"/>
                  </a:lnTo>
                  <a:lnTo>
                    <a:pt x="278" y="584"/>
                  </a:lnTo>
                  <a:lnTo>
                    <a:pt x="278" y="583"/>
                  </a:lnTo>
                  <a:lnTo>
                    <a:pt x="277" y="583"/>
                  </a:lnTo>
                  <a:lnTo>
                    <a:pt x="275" y="585"/>
                  </a:lnTo>
                  <a:lnTo>
                    <a:pt x="277" y="585"/>
                  </a:lnTo>
                  <a:lnTo>
                    <a:pt x="277" y="584"/>
                  </a:lnTo>
                  <a:lnTo>
                    <a:pt x="279" y="586"/>
                  </a:lnTo>
                  <a:lnTo>
                    <a:pt x="280" y="586"/>
                  </a:lnTo>
                  <a:lnTo>
                    <a:pt x="281" y="587"/>
                  </a:lnTo>
                  <a:lnTo>
                    <a:pt x="280" y="589"/>
                  </a:lnTo>
                  <a:lnTo>
                    <a:pt x="281" y="589"/>
                  </a:lnTo>
                  <a:lnTo>
                    <a:pt x="280" y="590"/>
                  </a:lnTo>
                  <a:lnTo>
                    <a:pt x="280" y="591"/>
                  </a:lnTo>
                  <a:lnTo>
                    <a:pt x="279" y="592"/>
                  </a:lnTo>
                  <a:lnTo>
                    <a:pt x="275" y="592"/>
                  </a:lnTo>
                  <a:lnTo>
                    <a:pt x="272" y="590"/>
                  </a:lnTo>
                  <a:lnTo>
                    <a:pt x="265" y="590"/>
                  </a:lnTo>
                  <a:lnTo>
                    <a:pt x="262" y="589"/>
                  </a:lnTo>
                  <a:lnTo>
                    <a:pt x="260" y="589"/>
                  </a:lnTo>
                  <a:lnTo>
                    <a:pt x="260" y="590"/>
                  </a:lnTo>
                  <a:lnTo>
                    <a:pt x="259" y="591"/>
                  </a:lnTo>
                  <a:lnTo>
                    <a:pt x="259" y="592"/>
                  </a:lnTo>
                  <a:lnTo>
                    <a:pt x="249" y="585"/>
                  </a:lnTo>
                  <a:lnTo>
                    <a:pt x="242" y="583"/>
                  </a:lnTo>
                  <a:lnTo>
                    <a:pt x="238" y="583"/>
                  </a:lnTo>
                  <a:lnTo>
                    <a:pt x="238" y="584"/>
                  </a:lnTo>
                  <a:lnTo>
                    <a:pt x="234" y="584"/>
                  </a:lnTo>
                  <a:lnTo>
                    <a:pt x="231" y="586"/>
                  </a:lnTo>
                  <a:lnTo>
                    <a:pt x="230" y="586"/>
                  </a:lnTo>
                  <a:lnTo>
                    <a:pt x="230" y="585"/>
                  </a:lnTo>
                  <a:lnTo>
                    <a:pt x="229" y="585"/>
                  </a:lnTo>
                  <a:lnTo>
                    <a:pt x="228" y="586"/>
                  </a:lnTo>
                  <a:lnTo>
                    <a:pt x="225" y="586"/>
                  </a:lnTo>
                  <a:lnTo>
                    <a:pt x="225" y="587"/>
                  </a:lnTo>
                  <a:lnTo>
                    <a:pt x="224" y="589"/>
                  </a:lnTo>
                  <a:lnTo>
                    <a:pt x="221" y="590"/>
                  </a:lnTo>
                  <a:lnTo>
                    <a:pt x="218" y="590"/>
                  </a:lnTo>
                  <a:lnTo>
                    <a:pt x="218" y="589"/>
                  </a:lnTo>
                  <a:lnTo>
                    <a:pt x="217" y="587"/>
                  </a:lnTo>
                  <a:lnTo>
                    <a:pt x="218" y="590"/>
                  </a:lnTo>
                  <a:lnTo>
                    <a:pt x="218" y="591"/>
                  </a:lnTo>
                  <a:lnTo>
                    <a:pt x="217" y="591"/>
                  </a:lnTo>
                  <a:lnTo>
                    <a:pt x="217" y="592"/>
                  </a:lnTo>
                  <a:lnTo>
                    <a:pt x="216" y="593"/>
                  </a:lnTo>
                  <a:lnTo>
                    <a:pt x="216" y="595"/>
                  </a:lnTo>
                  <a:lnTo>
                    <a:pt x="215" y="597"/>
                  </a:lnTo>
                  <a:lnTo>
                    <a:pt x="215" y="598"/>
                  </a:lnTo>
                  <a:lnTo>
                    <a:pt x="216" y="601"/>
                  </a:lnTo>
                  <a:lnTo>
                    <a:pt x="213" y="601"/>
                  </a:lnTo>
                  <a:lnTo>
                    <a:pt x="213" y="604"/>
                  </a:lnTo>
                  <a:lnTo>
                    <a:pt x="216" y="604"/>
                  </a:lnTo>
                  <a:lnTo>
                    <a:pt x="216" y="605"/>
                  </a:lnTo>
                  <a:lnTo>
                    <a:pt x="215" y="605"/>
                  </a:lnTo>
                  <a:lnTo>
                    <a:pt x="215" y="608"/>
                  </a:lnTo>
                  <a:lnTo>
                    <a:pt x="213" y="609"/>
                  </a:lnTo>
                  <a:lnTo>
                    <a:pt x="213" y="608"/>
                  </a:lnTo>
                  <a:lnTo>
                    <a:pt x="212" y="608"/>
                  </a:lnTo>
                  <a:lnTo>
                    <a:pt x="212" y="609"/>
                  </a:lnTo>
                  <a:lnTo>
                    <a:pt x="211" y="610"/>
                  </a:lnTo>
                  <a:lnTo>
                    <a:pt x="210" y="610"/>
                  </a:lnTo>
                  <a:lnTo>
                    <a:pt x="210" y="611"/>
                  </a:lnTo>
                  <a:lnTo>
                    <a:pt x="209" y="613"/>
                  </a:lnTo>
                  <a:lnTo>
                    <a:pt x="209" y="616"/>
                  </a:lnTo>
                  <a:lnTo>
                    <a:pt x="206" y="617"/>
                  </a:lnTo>
                  <a:lnTo>
                    <a:pt x="205" y="617"/>
                  </a:lnTo>
                  <a:lnTo>
                    <a:pt x="204" y="616"/>
                  </a:lnTo>
                  <a:lnTo>
                    <a:pt x="203" y="617"/>
                  </a:lnTo>
                  <a:lnTo>
                    <a:pt x="201" y="616"/>
                  </a:lnTo>
                  <a:lnTo>
                    <a:pt x="199" y="613"/>
                  </a:lnTo>
                  <a:lnTo>
                    <a:pt x="197" y="610"/>
                  </a:lnTo>
                  <a:lnTo>
                    <a:pt x="194" y="610"/>
                  </a:lnTo>
                  <a:lnTo>
                    <a:pt x="194" y="611"/>
                  </a:lnTo>
                  <a:lnTo>
                    <a:pt x="191" y="611"/>
                  </a:lnTo>
                  <a:lnTo>
                    <a:pt x="191" y="610"/>
                  </a:lnTo>
                  <a:lnTo>
                    <a:pt x="190" y="609"/>
                  </a:lnTo>
                  <a:lnTo>
                    <a:pt x="190" y="607"/>
                  </a:lnTo>
                  <a:lnTo>
                    <a:pt x="187" y="607"/>
                  </a:lnTo>
                  <a:lnTo>
                    <a:pt x="187" y="605"/>
                  </a:lnTo>
                  <a:lnTo>
                    <a:pt x="186" y="604"/>
                  </a:lnTo>
                  <a:lnTo>
                    <a:pt x="186" y="603"/>
                  </a:lnTo>
                  <a:lnTo>
                    <a:pt x="187" y="602"/>
                  </a:lnTo>
                  <a:lnTo>
                    <a:pt x="185" y="602"/>
                  </a:lnTo>
                  <a:lnTo>
                    <a:pt x="185" y="605"/>
                  </a:lnTo>
                  <a:lnTo>
                    <a:pt x="182" y="605"/>
                  </a:lnTo>
                  <a:lnTo>
                    <a:pt x="182" y="607"/>
                  </a:lnTo>
                  <a:lnTo>
                    <a:pt x="185" y="605"/>
                  </a:lnTo>
                  <a:lnTo>
                    <a:pt x="186" y="607"/>
                  </a:lnTo>
                  <a:lnTo>
                    <a:pt x="185" y="607"/>
                  </a:lnTo>
                  <a:lnTo>
                    <a:pt x="186" y="608"/>
                  </a:lnTo>
                  <a:lnTo>
                    <a:pt x="186" y="610"/>
                  </a:lnTo>
                  <a:lnTo>
                    <a:pt x="185" y="610"/>
                  </a:lnTo>
                  <a:lnTo>
                    <a:pt x="185" y="608"/>
                  </a:lnTo>
                  <a:lnTo>
                    <a:pt x="184" y="608"/>
                  </a:lnTo>
                  <a:lnTo>
                    <a:pt x="180" y="607"/>
                  </a:lnTo>
                  <a:lnTo>
                    <a:pt x="178" y="607"/>
                  </a:lnTo>
                  <a:lnTo>
                    <a:pt x="175" y="609"/>
                  </a:lnTo>
                  <a:lnTo>
                    <a:pt x="173" y="609"/>
                  </a:lnTo>
                  <a:lnTo>
                    <a:pt x="167" y="610"/>
                  </a:lnTo>
                  <a:lnTo>
                    <a:pt x="166" y="610"/>
                  </a:lnTo>
                  <a:lnTo>
                    <a:pt x="166" y="609"/>
                  </a:lnTo>
                  <a:lnTo>
                    <a:pt x="162" y="609"/>
                  </a:lnTo>
                  <a:lnTo>
                    <a:pt x="162" y="611"/>
                  </a:lnTo>
                  <a:lnTo>
                    <a:pt x="161" y="613"/>
                  </a:lnTo>
                  <a:lnTo>
                    <a:pt x="161" y="616"/>
                  </a:lnTo>
                  <a:lnTo>
                    <a:pt x="157" y="616"/>
                  </a:lnTo>
                  <a:lnTo>
                    <a:pt x="156" y="617"/>
                  </a:lnTo>
                  <a:lnTo>
                    <a:pt x="154" y="619"/>
                  </a:lnTo>
                  <a:lnTo>
                    <a:pt x="151" y="622"/>
                  </a:lnTo>
                  <a:lnTo>
                    <a:pt x="151" y="619"/>
                  </a:lnTo>
                  <a:lnTo>
                    <a:pt x="150" y="619"/>
                  </a:lnTo>
                  <a:lnTo>
                    <a:pt x="150" y="620"/>
                  </a:lnTo>
                  <a:lnTo>
                    <a:pt x="149" y="621"/>
                  </a:lnTo>
                  <a:lnTo>
                    <a:pt x="150" y="622"/>
                  </a:lnTo>
                  <a:lnTo>
                    <a:pt x="149" y="622"/>
                  </a:lnTo>
                  <a:lnTo>
                    <a:pt x="149" y="623"/>
                  </a:lnTo>
                  <a:lnTo>
                    <a:pt x="148" y="625"/>
                  </a:lnTo>
                  <a:lnTo>
                    <a:pt x="148" y="626"/>
                  </a:lnTo>
                  <a:lnTo>
                    <a:pt x="149" y="626"/>
                  </a:lnTo>
                  <a:lnTo>
                    <a:pt x="149" y="628"/>
                  </a:lnTo>
                  <a:lnTo>
                    <a:pt x="148" y="630"/>
                  </a:lnTo>
                  <a:lnTo>
                    <a:pt x="145" y="630"/>
                  </a:lnTo>
                  <a:lnTo>
                    <a:pt x="144" y="632"/>
                  </a:lnTo>
                  <a:lnTo>
                    <a:pt x="144" y="634"/>
                  </a:lnTo>
                  <a:lnTo>
                    <a:pt x="143" y="634"/>
                  </a:lnTo>
                  <a:lnTo>
                    <a:pt x="143" y="633"/>
                  </a:lnTo>
                  <a:lnTo>
                    <a:pt x="142" y="632"/>
                  </a:lnTo>
                  <a:lnTo>
                    <a:pt x="142" y="629"/>
                  </a:lnTo>
                  <a:lnTo>
                    <a:pt x="140" y="627"/>
                  </a:lnTo>
                  <a:lnTo>
                    <a:pt x="140" y="626"/>
                  </a:lnTo>
                  <a:lnTo>
                    <a:pt x="138" y="626"/>
                  </a:lnTo>
                  <a:lnTo>
                    <a:pt x="134" y="623"/>
                  </a:lnTo>
                  <a:lnTo>
                    <a:pt x="132" y="623"/>
                  </a:lnTo>
                  <a:lnTo>
                    <a:pt x="132" y="622"/>
                  </a:lnTo>
                  <a:lnTo>
                    <a:pt x="131" y="622"/>
                  </a:lnTo>
                  <a:lnTo>
                    <a:pt x="130" y="623"/>
                  </a:lnTo>
                  <a:lnTo>
                    <a:pt x="129" y="623"/>
                  </a:lnTo>
                  <a:lnTo>
                    <a:pt x="129" y="625"/>
                  </a:lnTo>
                  <a:lnTo>
                    <a:pt x="130" y="626"/>
                  </a:lnTo>
                  <a:lnTo>
                    <a:pt x="128" y="628"/>
                  </a:lnTo>
                  <a:lnTo>
                    <a:pt x="123" y="628"/>
                  </a:lnTo>
                  <a:lnTo>
                    <a:pt x="122" y="626"/>
                  </a:lnTo>
                  <a:lnTo>
                    <a:pt x="123" y="626"/>
                  </a:lnTo>
                  <a:lnTo>
                    <a:pt x="123" y="625"/>
                  </a:lnTo>
                  <a:lnTo>
                    <a:pt x="122" y="623"/>
                  </a:lnTo>
                  <a:lnTo>
                    <a:pt x="122" y="622"/>
                  </a:lnTo>
                  <a:lnTo>
                    <a:pt x="123" y="622"/>
                  </a:lnTo>
                  <a:lnTo>
                    <a:pt x="123" y="621"/>
                  </a:lnTo>
                  <a:lnTo>
                    <a:pt x="124" y="620"/>
                  </a:lnTo>
                  <a:lnTo>
                    <a:pt x="125" y="620"/>
                  </a:lnTo>
                  <a:lnTo>
                    <a:pt x="128" y="619"/>
                  </a:lnTo>
                  <a:lnTo>
                    <a:pt x="130" y="616"/>
                  </a:lnTo>
                  <a:lnTo>
                    <a:pt x="131" y="616"/>
                  </a:lnTo>
                  <a:lnTo>
                    <a:pt x="132" y="619"/>
                  </a:lnTo>
                  <a:lnTo>
                    <a:pt x="134" y="619"/>
                  </a:lnTo>
                  <a:lnTo>
                    <a:pt x="135" y="617"/>
                  </a:lnTo>
                  <a:lnTo>
                    <a:pt x="135" y="616"/>
                  </a:lnTo>
                  <a:lnTo>
                    <a:pt x="136" y="616"/>
                  </a:lnTo>
                  <a:lnTo>
                    <a:pt x="136" y="615"/>
                  </a:lnTo>
                  <a:lnTo>
                    <a:pt x="138" y="615"/>
                  </a:lnTo>
                  <a:lnTo>
                    <a:pt x="143" y="609"/>
                  </a:lnTo>
                  <a:lnTo>
                    <a:pt x="145" y="608"/>
                  </a:lnTo>
                  <a:lnTo>
                    <a:pt x="145" y="604"/>
                  </a:lnTo>
                  <a:lnTo>
                    <a:pt x="147" y="604"/>
                  </a:lnTo>
                  <a:lnTo>
                    <a:pt x="150" y="603"/>
                  </a:lnTo>
                  <a:lnTo>
                    <a:pt x="150" y="598"/>
                  </a:lnTo>
                  <a:lnTo>
                    <a:pt x="151" y="597"/>
                  </a:lnTo>
                  <a:lnTo>
                    <a:pt x="151" y="596"/>
                  </a:lnTo>
                  <a:lnTo>
                    <a:pt x="153" y="595"/>
                  </a:lnTo>
                  <a:lnTo>
                    <a:pt x="154" y="595"/>
                  </a:lnTo>
                  <a:lnTo>
                    <a:pt x="154" y="593"/>
                  </a:lnTo>
                  <a:lnTo>
                    <a:pt x="155" y="595"/>
                  </a:lnTo>
                  <a:lnTo>
                    <a:pt x="155" y="596"/>
                  </a:lnTo>
                  <a:lnTo>
                    <a:pt x="156" y="597"/>
                  </a:lnTo>
                  <a:lnTo>
                    <a:pt x="159" y="597"/>
                  </a:lnTo>
                  <a:lnTo>
                    <a:pt x="159" y="596"/>
                  </a:lnTo>
                  <a:lnTo>
                    <a:pt x="156" y="596"/>
                  </a:lnTo>
                  <a:lnTo>
                    <a:pt x="155" y="595"/>
                  </a:lnTo>
                  <a:lnTo>
                    <a:pt x="155" y="592"/>
                  </a:lnTo>
                  <a:lnTo>
                    <a:pt x="161" y="592"/>
                  </a:lnTo>
                  <a:lnTo>
                    <a:pt x="161" y="591"/>
                  </a:lnTo>
                  <a:lnTo>
                    <a:pt x="162" y="590"/>
                  </a:lnTo>
                  <a:lnTo>
                    <a:pt x="162" y="586"/>
                  </a:lnTo>
                  <a:lnTo>
                    <a:pt x="163" y="586"/>
                  </a:lnTo>
                  <a:lnTo>
                    <a:pt x="167" y="584"/>
                  </a:lnTo>
                  <a:lnTo>
                    <a:pt x="167" y="583"/>
                  </a:lnTo>
                  <a:lnTo>
                    <a:pt x="169" y="580"/>
                  </a:lnTo>
                  <a:lnTo>
                    <a:pt x="170" y="578"/>
                  </a:lnTo>
                  <a:lnTo>
                    <a:pt x="170" y="572"/>
                  </a:lnTo>
                  <a:lnTo>
                    <a:pt x="172" y="568"/>
                  </a:lnTo>
                  <a:lnTo>
                    <a:pt x="172" y="564"/>
                  </a:lnTo>
                  <a:lnTo>
                    <a:pt x="176" y="564"/>
                  </a:lnTo>
                  <a:lnTo>
                    <a:pt x="178" y="565"/>
                  </a:lnTo>
                  <a:lnTo>
                    <a:pt x="181" y="565"/>
                  </a:lnTo>
                  <a:lnTo>
                    <a:pt x="185" y="561"/>
                  </a:lnTo>
                  <a:lnTo>
                    <a:pt x="185" y="560"/>
                  </a:lnTo>
                  <a:lnTo>
                    <a:pt x="186" y="560"/>
                  </a:lnTo>
                  <a:lnTo>
                    <a:pt x="185" y="559"/>
                  </a:lnTo>
                  <a:lnTo>
                    <a:pt x="185" y="556"/>
                  </a:lnTo>
                  <a:lnTo>
                    <a:pt x="184" y="555"/>
                  </a:lnTo>
                  <a:lnTo>
                    <a:pt x="185" y="555"/>
                  </a:lnTo>
                  <a:lnTo>
                    <a:pt x="185" y="552"/>
                  </a:lnTo>
                  <a:lnTo>
                    <a:pt x="187" y="550"/>
                  </a:lnTo>
                  <a:lnTo>
                    <a:pt x="196" y="550"/>
                  </a:lnTo>
                  <a:lnTo>
                    <a:pt x="197" y="549"/>
                  </a:lnTo>
                  <a:lnTo>
                    <a:pt x="201" y="549"/>
                  </a:lnTo>
                  <a:lnTo>
                    <a:pt x="203" y="548"/>
                  </a:lnTo>
                  <a:lnTo>
                    <a:pt x="204" y="548"/>
                  </a:lnTo>
                  <a:lnTo>
                    <a:pt x="210" y="549"/>
                  </a:lnTo>
                  <a:lnTo>
                    <a:pt x="212" y="549"/>
                  </a:lnTo>
                  <a:lnTo>
                    <a:pt x="218" y="550"/>
                  </a:lnTo>
                  <a:lnTo>
                    <a:pt x="221" y="553"/>
                  </a:lnTo>
                  <a:lnTo>
                    <a:pt x="225" y="552"/>
                  </a:lnTo>
                  <a:lnTo>
                    <a:pt x="228" y="552"/>
                  </a:lnTo>
                  <a:lnTo>
                    <a:pt x="230" y="550"/>
                  </a:lnTo>
                  <a:lnTo>
                    <a:pt x="232" y="552"/>
                  </a:lnTo>
                  <a:lnTo>
                    <a:pt x="234" y="550"/>
                  </a:lnTo>
                  <a:lnTo>
                    <a:pt x="235" y="550"/>
                  </a:lnTo>
                  <a:lnTo>
                    <a:pt x="235" y="552"/>
                  </a:lnTo>
                  <a:lnTo>
                    <a:pt x="236" y="550"/>
                  </a:lnTo>
                  <a:lnTo>
                    <a:pt x="236" y="544"/>
                  </a:lnTo>
                  <a:lnTo>
                    <a:pt x="235" y="543"/>
                  </a:lnTo>
                  <a:lnTo>
                    <a:pt x="237" y="543"/>
                  </a:lnTo>
                  <a:lnTo>
                    <a:pt x="237" y="541"/>
                  </a:lnTo>
                  <a:lnTo>
                    <a:pt x="238" y="540"/>
                  </a:lnTo>
                  <a:lnTo>
                    <a:pt x="237" y="539"/>
                  </a:lnTo>
                  <a:lnTo>
                    <a:pt x="240" y="539"/>
                  </a:lnTo>
                  <a:lnTo>
                    <a:pt x="241" y="537"/>
                  </a:lnTo>
                  <a:lnTo>
                    <a:pt x="244" y="533"/>
                  </a:lnTo>
                  <a:lnTo>
                    <a:pt x="246" y="531"/>
                  </a:lnTo>
                  <a:lnTo>
                    <a:pt x="248" y="531"/>
                  </a:lnTo>
                  <a:lnTo>
                    <a:pt x="249" y="530"/>
                  </a:lnTo>
                  <a:lnTo>
                    <a:pt x="253" y="524"/>
                  </a:lnTo>
                  <a:lnTo>
                    <a:pt x="254" y="523"/>
                  </a:lnTo>
                  <a:lnTo>
                    <a:pt x="254" y="522"/>
                  </a:lnTo>
                  <a:lnTo>
                    <a:pt x="255" y="522"/>
                  </a:lnTo>
                  <a:lnTo>
                    <a:pt x="255" y="521"/>
                  </a:lnTo>
                  <a:lnTo>
                    <a:pt x="257" y="518"/>
                  </a:lnTo>
                  <a:lnTo>
                    <a:pt x="259" y="516"/>
                  </a:lnTo>
                  <a:lnTo>
                    <a:pt x="260" y="516"/>
                  </a:lnTo>
                  <a:lnTo>
                    <a:pt x="261" y="515"/>
                  </a:lnTo>
                  <a:lnTo>
                    <a:pt x="262" y="515"/>
                  </a:lnTo>
                  <a:lnTo>
                    <a:pt x="262" y="512"/>
                  </a:lnTo>
                  <a:lnTo>
                    <a:pt x="260" y="515"/>
                  </a:lnTo>
                  <a:lnTo>
                    <a:pt x="259" y="515"/>
                  </a:lnTo>
                  <a:lnTo>
                    <a:pt x="254" y="519"/>
                  </a:lnTo>
                  <a:lnTo>
                    <a:pt x="253" y="519"/>
                  </a:lnTo>
                  <a:lnTo>
                    <a:pt x="250" y="523"/>
                  </a:lnTo>
                  <a:lnTo>
                    <a:pt x="248" y="525"/>
                  </a:lnTo>
                  <a:lnTo>
                    <a:pt x="247" y="525"/>
                  </a:lnTo>
                  <a:lnTo>
                    <a:pt x="244" y="527"/>
                  </a:lnTo>
                  <a:lnTo>
                    <a:pt x="244" y="528"/>
                  </a:lnTo>
                  <a:lnTo>
                    <a:pt x="238" y="528"/>
                  </a:lnTo>
                  <a:lnTo>
                    <a:pt x="237" y="527"/>
                  </a:lnTo>
                  <a:lnTo>
                    <a:pt x="237" y="528"/>
                  </a:lnTo>
                  <a:lnTo>
                    <a:pt x="236" y="529"/>
                  </a:lnTo>
                  <a:lnTo>
                    <a:pt x="234" y="530"/>
                  </a:lnTo>
                  <a:lnTo>
                    <a:pt x="231" y="533"/>
                  </a:lnTo>
                  <a:lnTo>
                    <a:pt x="230" y="533"/>
                  </a:lnTo>
                  <a:lnTo>
                    <a:pt x="230" y="534"/>
                  </a:lnTo>
                  <a:lnTo>
                    <a:pt x="229" y="534"/>
                  </a:lnTo>
                  <a:lnTo>
                    <a:pt x="229" y="535"/>
                  </a:lnTo>
                  <a:lnTo>
                    <a:pt x="230" y="536"/>
                  </a:lnTo>
                  <a:lnTo>
                    <a:pt x="229" y="537"/>
                  </a:lnTo>
                  <a:lnTo>
                    <a:pt x="229" y="539"/>
                  </a:lnTo>
                  <a:lnTo>
                    <a:pt x="228" y="537"/>
                  </a:lnTo>
                  <a:lnTo>
                    <a:pt x="224" y="539"/>
                  </a:lnTo>
                  <a:lnTo>
                    <a:pt x="213" y="539"/>
                  </a:lnTo>
                  <a:lnTo>
                    <a:pt x="213" y="537"/>
                  </a:lnTo>
                  <a:lnTo>
                    <a:pt x="209" y="533"/>
                  </a:lnTo>
                  <a:lnTo>
                    <a:pt x="206" y="533"/>
                  </a:lnTo>
                  <a:lnTo>
                    <a:pt x="205" y="531"/>
                  </a:lnTo>
                  <a:lnTo>
                    <a:pt x="205" y="529"/>
                  </a:lnTo>
                  <a:lnTo>
                    <a:pt x="204" y="528"/>
                  </a:lnTo>
                  <a:lnTo>
                    <a:pt x="204" y="527"/>
                  </a:lnTo>
                  <a:lnTo>
                    <a:pt x="201" y="524"/>
                  </a:lnTo>
                  <a:lnTo>
                    <a:pt x="201" y="523"/>
                  </a:lnTo>
                  <a:lnTo>
                    <a:pt x="196" y="523"/>
                  </a:lnTo>
                  <a:lnTo>
                    <a:pt x="194" y="524"/>
                  </a:lnTo>
                  <a:lnTo>
                    <a:pt x="194" y="525"/>
                  </a:lnTo>
                  <a:lnTo>
                    <a:pt x="196" y="527"/>
                  </a:lnTo>
                  <a:lnTo>
                    <a:pt x="192" y="527"/>
                  </a:lnTo>
                  <a:lnTo>
                    <a:pt x="192" y="528"/>
                  </a:lnTo>
                  <a:lnTo>
                    <a:pt x="191" y="528"/>
                  </a:lnTo>
                  <a:lnTo>
                    <a:pt x="191" y="527"/>
                  </a:lnTo>
                  <a:lnTo>
                    <a:pt x="188" y="527"/>
                  </a:lnTo>
                  <a:lnTo>
                    <a:pt x="188" y="528"/>
                  </a:lnTo>
                  <a:lnTo>
                    <a:pt x="186" y="528"/>
                  </a:lnTo>
                  <a:lnTo>
                    <a:pt x="186" y="529"/>
                  </a:lnTo>
                  <a:lnTo>
                    <a:pt x="185" y="529"/>
                  </a:lnTo>
                  <a:lnTo>
                    <a:pt x="182" y="528"/>
                  </a:lnTo>
                  <a:lnTo>
                    <a:pt x="181" y="527"/>
                  </a:lnTo>
                  <a:lnTo>
                    <a:pt x="182" y="525"/>
                  </a:lnTo>
                  <a:lnTo>
                    <a:pt x="182" y="523"/>
                  </a:lnTo>
                  <a:lnTo>
                    <a:pt x="184" y="523"/>
                  </a:lnTo>
                  <a:lnTo>
                    <a:pt x="184" y="522"/>
                  </a:lnTo>
                  <a:lnTo>
                    <a:pt x="185" y="522"/>
                  </a:lnTo>
                  <a:lnTo>
                    <a:pt x="185" y="523"/>
                  </a:lnTo>
                  <a:lnTo>
                    <a:pt x="186" y="522"/>
                  </a:lnTo>
                  <a:lnTo>
                    <a:pt x="191" y="522"/>
                  </a:lnTo>
                  <a:lnTo>
                    <a:pt x="191" y="519"/>
                  </a:lnTo>
                  <a:lnTo>
                    <a:pt x="190" y="519"/>
                  </a:lnTo>
                  <a:lnTo>
                    <a:pt x="190" y="521"/>
                  </a:lnTo>
                  <a:lnTo>
                    <a:pt x="188" y="519"/>
                  </a:lnTo>
                  <a:lnTo>
                    <a:pt x="186" y="518"/>
                  </a:lnTo>
                  <a:lnTo>
                    <a:pt x="185" y="519"/>
                  </a:lnTo>
                  <a:lnTo>
                    <a:pt x="181" y="519"/>
                  </a:lnTo>
                  <a:lnTo>
                    <a:pt x="178" y="516"/>
                  </a:lnTo>
                  <a:lnTo>
                    <a:pt x="180" y="516"/>
                  </a:lnTo>
                  <a:lnTo>
                    <a:pt x="180" y="515"/>
                  </a:lnTo>
                  <a:lnTo>
                    <a:pt x="179" y="515"/>
                  </a:lnTo>
                  <a:lnTo>
                    <a:pt x="179" y="512"/>
                  </a:lnTo>
                  <a:lnTo>
                    <a:pt x="178" y="512"/>
                  </a:lnTo>
                  <a:lnTo>
                    <a:pt x="178" y="513"/>
                  </a:lnTo>
                  <a:lnTo>
                    <a:pt x="176" y="513"/>
                  </a:lnTo>
                  <a:lnTo>
                    <a:pt x="176" y="512"/>
                  </a:lnTo>
                  <a:lnTo>
                    <a:pt x="175" y="512"/>
                  </a:lnTo>
                  <a:lnTo>
                    <a:pt x="175" y="513"/>
                  </a:lnTo>
                  <a:lnTo>
                    <a:pt x="176" y="515"/>
                  </a:lnTo>
                  <a:lnTo>
                    <a:pt x="175" y="515"/>
                  </a:lnTo>
                  <a:lnTo>
                    <a:pt x="173" y="516"/>
                  </a:lnTo>
                  <a:lnTo>
                    <a:pt x="170" y="515"/>
                  </a:lnTo>
                  <a:lnTo>
                    <a:pt x="169" y="515"/>
                  </a:lnTo>
                  <a:lnTo>
                    <a:pt x="167" y="516"/>
                  </a:lnTo>
                  <a:lnTo>
                    <a:pt x="166" y="516"/>
                  </a:lnTo>
                  <a:lnTo>
                    <a:pt x="166" y="518"/>
                  </a:lnTo>
                  <a:lnTo>
                    <a:pt x="165" y="518"/>
                  </a:lnTo>
                  <a:lnTo>
                    <a:pt x="165" y="521"/>
                  </a:lnTo>
                  <a:lnTo>
                    <a:pt x="163" y="521"/>
                  </a:lnTo>
                  <a:lnTo>
                    <a:pt x="162" y="522"/>
                  </a:lnTo>
                  <a:lnTo>
                    <a:pt x="156" y="522"/>
                  </a:lnTo>
                  <a:lnTo>
                    <a:pt x="156" y="523"/>
                  </a:lnTo>
                  <a:lnTo>
                    <a:pt x="155" y="524"/>
                  </a:lnTo>
                  <a:lnTo>
                    <a:pt x="154" y="524"/>
                  </a:lnTo>
                  <a:lnTo>
                    <a:pt x="151" y="523"/>
                  </a:lnTo>
                  <a:lnTo>
                    <a:pt x="150" y="523"/>
                  </a:lnTo>
                  <a:lnTo>
                    <a:pt x="150" y="521"/>
                  </a:lnTo>
                  <a:lnTo>
                    <a:pt x="148" y="519"/>
                  </a:lnTo>
                  <a:lnTo>
                    <a:pt x="147" y="519"/>
                  </a:lnTo>
                  <a:lnTo>
                    <a:pt x="147" y="518"/>
                  </a:lnTo>
                  <a:lnTo>
                    <a:pt x="150" y="519"/>
                  </a:lnTo>
                  <a:lnTo>
                    <a:pt x="150" y="518"/>
                  </a:lnTo>
                  <a:lnTo>
                    <a:pt x="153" y="518"/>
                  </a:lnTo>
                  <a:lnTo>
                    <a:pt x="155" y="517"/>
                  </a:lnTo>
                  <a:lnTo>
                    <a:pt x="157" y="517"/>
                  </a:lnTo>
                  <a:lnTo>
                    <a:pt x="157" y="516"/>
                  </a:lnTo>
                  <a:lnTo>
                    <a:pt x="159" y="517"/>
                  </a:lnTo>
                  <a:lnTo>
                    <a:pt x="159" y="516"/>
                  </a:lnTo>
                  <a:lnTo>
                    <a:pt x="157" y="515"/>
                  </a:lnTo>
                  <a:lnTo>
                    <a:pt x="157" y="512"/>
                  </a:lnTo>
                  <a:lnTo>
                    <a:pt x="160" y="511"/>
                  </a:lnTo>
                  <a:lnTo>
                    <a:pt x="159" y="511"/>
                  </a:lnTo>
                  <a:lnTo>
                    <a:pt x="157" y="512"/>
                  </a:lnTo>
                  <a:lnTo>
                    <a:pt x="156" y="512"/>
                  </a:lnTo>
                  <a:lnTo>
                    <a:pt x="156" y="516"/>
                  </a:lnTo>
                  <a:lnTo>
                    <a:pt x="153" y="517"/>
                  </a:lnTo>
                  <a:lnTo>
                    <a:pt x="151" y="517"/>
                  </a:lnTo>
                  <a:lnTo>
                    <a:pt x="145" y="516"/>
                  </a:lnTo>
                  <a:lnTo>
                    <a:pt x="145" y="518"/>
                  </a:lnTo>
                  <a:lnTo>
                    <a:pt x="144" y="518"/>
                  </a:lnTo>
                  <a:lnTo>
                    <a:pt x="144" y="517"/>
                  </a:lnTo>
                  <a:lnTo>
                    <a:pt x="142" y="516"/>
                  </a:lnTo>
                  <a:lnTo>
                    <a:pt x="143" y="515"/>
                  </a:lnTo>
                  <a:lnTo>
                    <a:pt x="144" y="515"/>
                  </a:lnTo>
                  <a:lnTo>
                    <a:pt x="144" y="513"/>
                  </a:lnTo>
                  <a:lnTo>
                    <a:pt x="147" y="513"/>
                  </a:lnTo>
                  <a:lnTo>
                    <a:pt x="148" y="512"/>
                  </a:lnTo>
                  <a:lnTo>
                    <a:pt x="148" y="511"/>
                  </a:lnTo>
                  <a:lnTo>
                    <a:pt x="147" y="510"/>
                  </a:lnTo>
                  <a:lnTo>
                    <a:pt x="147" y="506"/>
                  </a:lnTo>
                  <a:lnTo>
                    <a:pt x="145" y="507"/>
                  </a:lnTo>
                  <a:lnTo>
                    <a:pt x="145" y="506"/>
                  </a:lnTo>
                  <a:lnTo>
                    <a:pt x="143" y="506"/>
                  </a:lnTo>
                  <a:lnTo>
                    <a:pt x="143" y="505"/>
                  </a:lnTo>
                  <a:lnTo>
                    <a:pt x="142" y="506"/>
                  </a:lnTo>
                  <a:lnTo>
                    <a:pt x="140" y="506"/>
                  </a:lnTo>
                  <a:lnTo>
                    <a:pt x="140" y="503"/>
                  </a:lnTo>
                  <a:lnTo>
                    <a:pt x="142" y="503"/>
                  </a:lnTo>
                  <a:lnTo>
                    <a:pt x="144" y="500"/>
                  </a:lnTo>
                  <a:lnTo>
                    <a:pt x="147" y="500"/>
                  </a:lnTo>
                  <a:lnTo>
                    <a:pt x="148" y="499"/>
                  </a:lnTo>
                  <a:lnTo>
                    <a:pt x="148" y="497"/>
                  </a:lnTo>
                  <a:lnTo>
                    <a:pt x="149" y="497"/>
                  </a:lnTo>
                  <a:lnTo>
                    <a:pt x="149" y="496"/>
                  </a:lnTo>
                  <a:lnTo>
                    <a:pt x="151" y="496"/>
                  </a:lnTo>
                  <a:lnTo>
                    <a:pt x="154" y="497"/>
                  </a:lnTo>
                  <a:lnTo>
                    <a:pt x="155" y="497"/>
                  </a:lnTo>
                  <a:lnTo>
                    <a:pt x="156" y="496"/>
                  </a:lnTo>
                  <a:lnTo>
                    <a:pt x="159" y="496"/>
                  </a:lnTo>
                  <a:lnTo>
                    <a:pt x="159" y="493"/>
                  </a:lnTo>
                  <a:lnTo>
                    <a:pt x="161" y="493"/>
                  </a:lnTo>
                  <a:lnTo>
                    <a:pt x="163" y="491"/>
                  </a:lnTo>
                  <a:lnTo>
                    <a:pt x="163" y="490"/>
                  </a:lnTo>
                  <a:lnTo>
                    <a:pt x="165" y="490"/>
                  </a:lnTo>
                  <a:lnTo>
                    <a:pt x="166" y="491"/>
                  </a:lnTo>
                  <a:lnTo>
                    <a:pt x="166" y="488"/>
                  </a:lnTo>
                  <a:lnTo>
                    <a:pt x="167" y="487"/>
                  </a:lnTo>
                  <a:lnTo>
                    <a:pt x="173" y="488"/>
                  </a:lnTo>
                  <a:lnTo>
                    <a:pt x="173" y="487"/>
                  </a:lnTo>
                  <a:lnTo>
                    <a:pt x="174" y="486"/>
                  </a:lnTo>
                  <a:lnTo>
                    <a:pt x="175" y="486"/>
                  </a:lnTo>
                  <a:lnTo>
                    <a:pt x="179" y="482"/>
                  </a:lnTo>
                  <a:lnTo>
                    <a:pt x="181" y="482"/>
                  </a:lnTo>
                  <a:lnTo>
                    <a:pt x="186" y="478"/>
                  </a:lnTo>
                  <a:lnTo>
                    <a:pt x="188" y="474"/>
                  </a:lnTo>
                  <a:lnTo>
                    <a:pt x="190" y="472"/>
                  </a:lnTo>
                  <a:lnTo>
                    <a:pt x="190" y="470"/>
                  </a:lnTo>
                  <a:lnTo>
                    <a:pt x="191" y="468"/>
                  </a:lnTo>
                  <a:lnTo>
                    <a:pt x="191" y="464"/>
                  </a:lnTo>
                  <a:lnTo>
                    <a:pt x="192" y="463"/>
                  </a:lnTo>
                  <a:lnTo>
                    <a:pt x="192" y="461"/>
                  </a:lnTo>
                  <a:lnTo>
                    <a:pt x="194" y="461"/>
                  </a:lnTo>
                  <a:lnTo>
                    <a:pt x="197" y="460"/>
                  </a:lnTo>
                  <a:lnTo>
                    <a:pt x="197" y="458"/>
                  </a:lnTo>
                  <a:lnTo>
                    <a:pt x="196" y="458"/>
                  </a:lnTo>
                  <a:lnTo>
                    <a:pt x="193" y="460"/>
                  </a:lnTo>
                  <a:lnTo>
                    <a:pt x="191" y="460"/>
                  </a:lnTo>
                  <a:lnTo>
                    <a:pt x="190" y="456"/>
                  </a:lnTo>
                  <a:lnTo>
                    <a:pt x="188" y="455"/>
                  </a:lnTo>
                  <a:lnTo>
                    <a:pt x="190" y="454"/>
                  </a:lnTo>
                  <a:lnTo>
                    <a:pt x="190" y="453"/>
                  </a:lnTo>
                  <a:lnTo>
                    <a:pt x="191" y="450"/>
                  </a:lnTo>
                  <a:lnTo>
                    <a:pt x="192" y="450"/>
                  </a:lnTo>
                  <a:lnTo>
                    <a:pt x="192" y="449"/>
                  </a:lnTo>
                  <a:lnTo>
                    <a:pt x="194" y="447"/>
                  </a:lnTo>
                  <a:lnTo>
                    <a:pt x="193" y="447"/>
                  </a:lnTo>
                  <a:lnTo>
                    <a:pt x="192" y="448"/>
                  </a:lnTo>
                  <a:lnTo>
                    <a:pt x="188" y="443"/>
                  </a:lnTo>
                  <a:lnTo>
                    <a:pt x="188" y="441"/>
                  </a:lnTo>
                  <a:lnTo>
                    <a:pt x="190" y="439"/>
                  </a:lnTo>
                  <a:lnTo>
                    <a:pt x="190" y="438"/>
                  </a:lnTo>
                  <a:lnTo>
                    <a:pt x="188" y="437"/>
                  </a:lnTo>
                  <a:lnTo>
                    <a:pt x="188" y="436"/>
                  </a:lnTo>
                  <a:lnTo>
                    <a:pt x="192" y="433"/>
                  </a:lnTo>
                  <a:lnTo>
                    <a:pt x="185" y="433"/>
                  </a:lnTo>
                  <a:lnTo>
                    <a:pt x="181" y="435"/>
                  </a:lnTo>
                  <a:lnTo>
                    <a:pt x="180" y="436"/>
                  </a:lnTo>
                  <a:lnTo>
                    <a:pt x="176" y="436"/>
                  </a:lnTo>
                  <a:lnTo>
                    <a:pt x="173" y="439"/>
                  </a:lnTo>
                  <a:lnTo>
                    <a:pt x="173" y="441"/>
                  </a:lnTo>
                  <a:lnTo>
                    <a:pt x="174" y="442"/>
                  </a:lnTo>
                  <a:lnTo>
                    <a:pt x="173" y="442"/>
                  </a:lnTo>
                  <a:lnTo>
                    <a:pt x="173" y="443"/>
                  </a:lnTo>
                  <a:lnTo>
                    <a:pt x="172" y="443"/>
                  </a:lnTo>
                  <a:lnTo>
                    <a:pt x="172" y="442"/>
                  </a:lnTo>
                  <a:lnTo>
                    <a:pt x="170" y="442"/>
                  </a:lnTo>
                  <a:lnTo>
                    <a:pt x="169" y="441"/>
                  </a:lnTo>
                  <a:lnTo>
                    <a:pt x="168" y="441"/>
                  </a:lnTo>
                  <a:lnTo>
                    <a:pt x="168" y="442"/>
                  </a:lnTo>
                  <a:lnTo>
                    <a:pt x="163" y="442"/>
                  </a:lnTo>
                  <a:lnTo>
                    <a:pt x="163" y="443"/>
                  </a:lnTo>
                  <a:lnTo>
                    <a:pt x="162" y="443"/>
                  </a:lnTo>
                  <a:lnTo>
                    <a:pt x="162" y="441"/>
                  </a:lnTo>
                  <a:lnTo>
                    <a:pt x="169" y="433"/>
                  </a:lnTo>
                  <a:lnTo>
                    <a:pt x="169" y="432"/>
                  </a:lnTo>
                  <a:lnTo>
                    <a:pt x="172" y="432"/>
                  </a:lnTo>
                  <a:lnTo>
                    <a:pt x="176" y="427"/>
                  </a:lnTo>
                  <a:lnTo>
                    <a:pt x="179" y="426"/>
                  </a:lnTo>
                  <a:lnTo>
                    <a:pt x="179" y="425"/>
                  </a:lnTo>
                  <a:lnTo>
                    <a:pt x="180" y="424"/>
                  </a:lnTo>
                  <a:lnTo>
                    <a:pt x="180" y="420"/>
                  </a:lnTo>
                  <a:lnTo>
                    <a:pt x="181" y="420"/>
                  </a:lnTo>
                  <a:lnTo>
                    <a:pt x="181" y="419"/>
                  </a:lnTo>
                  <a:lnTo>
                    <a:pt x="184" y="417"/>
                  </a:lnTo>
                  <a:lnTo>
                    <a:pt x="185" y="417"/>
                  </a:lnTo>
                  <a:lnTo>
                    <a:pt x="185" y="415"/>
                  </a:lnTo>
                  <a:lnTo>
                    <a:pt x="187" y="413"/>
                  </a:lnTo>
                  <a:lnTo>
                    <a:pt x="187" y="412"/>
                  </a:lnTo>
                  <a:lnTo>
                    <a:pt x="190" y="412"/>
                  </a:lnTo>
                  <a:lnTo>
                    <a:pt x="191" y="411"/>
                  </a:lnTo>
                  <a:lnTo>
                    <a:pt x="191" y="412"/>
                  </a:lnTo>
                  <a:lnTo>
                    <a:pt x="192" y="412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6" y="410"/>
                  </a:lnTo>
                  <a:lnTo>
                    <a:pt x="200" y="407"/>
                  </a:lnTo>
                  <a:lnTo>
                    <a:pt x="201" y="407"/>
                  </a:lnTo>
                  <a:lnTo>
                    <a:pt x="199" y="405"/>
                  </a:lnTo>
                  <a:lnTo>
                    <a:pt x="199" y="404"/>
                  </a:lnTo>
                  <a:lnTo>
                    <a:pt x="200" y="405"/>
                  </a:lnTo>
                  <a:lnTo>
                    <a:pt x="201" y="405"/>
                  </a:lnTo>
                  <a:lnTo>
                    <a:pt x="203" y="406"/>
                  </a:lnTo>
                  <a:lnTo>
                    <a:pt x="203" y="405"/>
                  </a:lnTo>
                  <a:lnTo>
                    <a:pt x="204" y="406"/>
                  </a:lnTo>
                  <a:lnTo>
                    <a:pt x="205" y="406"/>
                  </a:lnTo>
                  <a:lnTo>
                    <a:pt x="205" y="407"/>
                  </a:lnTo>
                  <a:lnTo>
                    <a:pt x="212" y="407"/>
                  </a:lnTo>
                  <a:lnTo>
                    <a:pt x="221" y="404"/>
                  </a:lnTo>
                  <a:lnTo>
                    <a:pt x="224" y="404"/>
                  </a:lnTo>
                  <a:lnTo>
                    <a:pt x="225" y="405"/>
                  </a:lnTo>
                  <a:lnTo>
                    <a:pt x="225" y="406"/>
                  </a:lnTo>
                  <a:lnTo>
                    <a:pt x="231" y="410"/>
                  </a:lnTo>
                  <a:lnTo>
                    <a:pt x="231" y="411"/>
                  </a:lnTo>
                  <a:lnTo>
                    <a:pt x="232" y="411"/>
                  </a:lnTo>
                  <a:lnTo>
                    <a:pt x="232" y="407"/>
                  </a:lnTo>
                  <a:lnTo>
                    <a:pt x="230" y="405"/>
                  </a:lnTo>
                  <a:lnTo>
                    <a:pt x="229" y="402"/>
                  </a:lnTo>
                  <a:lnTo>
                    <a:pt x="229" y="400"/>
                  </a:lnTo>
                  <a:lnTo>
                    <a:pt x="230" y="399"/>
                  </a:lnTo>
                  <a:lnTo>
                    <a:pt x="232" y="399"/>
                  </a:lnTo>
                  <a:lnTo>
                    <a:pt x="234" y="398"/>
                  </a:lnTo>
                  <a:lnTo>
                    <a:pt x="235" y="398"/>
                  </a:lnTo>
                  <a:lnTo>
                    <a:pt x="236" y="399"/>
                  </a:lnTo>
                  <a:lnTo>
                    <a:pt x="238" y="405"/>
                  </a:lnTo>
                  <a:lnTo>
                    <a:pt x="240" y="406"/>
                  </a:lnTo>
                  <a:lnTo>
                    <a:pt x="240" y="407"/>
                  </a:lnTo>
                  <a:lnTo>
                    <a:pt x="246" y="407"/>
                  </a:lnTo>
                  <a:lnTo>
                    <a:pt x="247" y="406"/>
                  </a:lnTo>
                  <a:lnTo>
                    <a:pt x="247" y="404"/>
                  </a:lnTo>
                  <a:lnTo>
                    <a:pt x="246" y="404"/>
                  </a:lnTo>
                  <a:lnTo>
                    <a:pt x="246" y="405"/>
                  </a:lnTo>
                  <a:lnTo>
                    <a:pt x="241" y="405"/>
                  </a:lnTo>
                  <a:lnTo>
                    <a:pt x="240" y="404"/>
                  </a:lnTo>
                  <a:lnTo>
                    <a:pt x="238" y="401"/>
                  </a:lnTo>
                  <a:lnTo>
                    <a:pt x="237" y="400"/>
                  </a:lnTo>
                  <a:lnTo>
                    <a:pt x="232" y="389"/>
                  </a:lnTo>
                  <a:lnTo>
                    <a:pt x="232" y="387"/>
                  </a:lnTo>
                  <a:lnTo>
                    <a:pt x="235" y="382"/>
                  </a:lnTo>
                  <a:lnTo>
                    <a:pt x="237" y="378"/>
                  </a:lnTo>
                  <a:lnTo>
                    <a:pt x="238" y="378"/>
                  </a:lnTo>
                  <a:lnTo>
                    <a:pt x="238" y="377"/>
                  </a:lnTo>
                  <a:lnTo>
                    <a:pt x="240" y="376"/>
                  </a:lnTo>
                  <a:lnTo>
                    <a:pt x="237" y="376"/>
                  </a:lnTo>
                  <a:lnTo>
                    <a:pt x="235" y="374"/>
                  </a:lnTo>
                  <a:lnTo>
                    <a:pt x="234" y="371"/>
                  </a:lnTo>
                  <a:lnTo>
                    <a:pt x="235" y="365"/>
                  </a:lnTo>
                  <a:lnTo>
                    <a:pt x="234" y="364"/>
                  </a:lnTo>
                  <a:lnTo>
                    <a:pt x="236" y="362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2" y="359"/>
                  </a:lnTo>
                  <a:lnTo>
                    <a:pt x="242" y="358"/>
                  </a:lnTo>
                  <a:lnTo>
                    <a:pt x="243" y="357"/>
                  </a:lnTo>
                  <a:lnTo>
                    <a:pt x="243" y="356"/>
                  </a:lnTo>
                  <a:lnTo>
                    <a:pt x="242" y="357"/>
                  </a:lnTo>
                  <a:lnTo>
                    <a:pt x="241" y="357"/>
                  </a:lnTo>
                  <a:lnTo>
                    <a:pt x="240" y="355"/>
                  </a:lnTo>
                  <a:lnTo>
                    <a:pt x="242" y="352"/>
                  </a:lnTo>
                  <a:lnTo>
                    <a:pt x="242" y="351"/>
                  </a:lnTo>
                  <a:lnTo>
                    <a:pt x="243" y="351"/>
                  </a:lnTo>
                  <a:lnTo>
                    <a:pt x="244" y="350"/>
                  </a:lnTo>
                  <a:lnTo>
                    <a:pt x="244" y="347"/>
                  </a:lnTo>
                  <a:lnTo>
                    <a:pt x="243" y="345"/>
                  </a:lnTo>
                  <a:lnTo>
                    <a:pt x="243" y="344"/>
                  </a:lnTo>
                  <a:lnTo>
                    <a:pt x="242" y="343"/>
                  </a:lnTo>
                  <a:lnTo>
                    <a:pt x="243" y="343"/>
                  </a:lnTo>
                  <a:lnTo>
                    <a:pt x="246" y="340"/>
                  </a:lnTo>
                  <a:lnTo>
                    <a:pt x="244" y="339"/>
                  </a:lnTo>
                  <a:lnTo>
                    <a:pt x="244" y="341"/>
                  </a:lnTo>
                  <a:lnTo>
                    <a:pt x="243" y="341"/>
                  </a:lnTo>
                  <a:lnTo>
                    <a:pt x="241" y="343"/>
                  </a:lnTo>
                  <a:lnTo>
                    <a:pt x="241" y="344"/>
                  </a:lnTo>
                  <a:lnTo>
                    <a:pt x="240" y="344"/>
                  </a:lnTo>
                  <a:lnTo>
                    <a:pt x="240" y="345"/>
                  </a:lnTo>
                  <a:lnTo>
                    <a:pt x="238" y="346"/>
                  </a:lnTo>
                  <a:lnTo>
                    <a:pt x="237" y="346"/>
                  </a:lnTo>
                  <a:lnTo>
                    <a:pt x="236" y="345"/>
                  </a:lnTo>
                  <a:lnTo>
                    <a:pt x="236" y="341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4" y="344"/>
                  </a:lnTo>
                  <a:lnTo>
                    <a:pt x="234" y="345"/>
                  </a:lnTo>
                  <a:lnTo>
                    <a:pt x="232" y="347"/>
                  </a:lnTo>
                  <a:lnTo>
                    <a:pt x="230" y="350"/>
                  </a:lnTo>
                  <a:lnTo>
                    <a:pt x="230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5"/>
                  </a:lnTo>
                  <a:lnTo>
                    <a:pt x="225" y="345"/>
                  </a:lnTo>
                  <a:lnTo>
                    <a:pt x="228" y="344"/>
                  </a:lnTo>
                  <a:lnTo>
                    <a:pt x="228" y="338"/>
                  </a:lnTo>
                  <a:lnTo>
                    <a:pt x="227" y="338"/>
                  </a:lnTo>
                  <a:lnTo>
                    <a:pt x="227" y="343"/>
                  </a:lnTo>
                  <a:lnTo>
                    <a:pt x="223" y="343"/>
                  </a:lnTo>
                  <a:lnTo>
                    <a:pt x="221" y="339"/>
                  </a:lnTo>
                  <a:lnTo>
                    <a:pt x="219" y="338"/>
                  </a:lnTo>
                  <a:lnTo>
                    <a:pt x="219" y="332"/>
                  </a:lnTo>
                  <a:lnTo>
                    <a:pt x="218" y="332"/>
                  </a:lnTo>
                  <a:lnTo>
                    <a:pt x="216" y="328"/>
                  </a:lnTo>
                  <a:lnTo>
                    <a:pt x="216" y="327"/>
                  </a:lnTo>
                  <a:lnTo>
                    <a:pt x="211" y="322"/>
                  </a:lnTo>
                  <a:lnTo>
                    <a:pt x="211" y="321"/>
                  </a:lnTo>
                  <a:lnTo>
                    <a:pt x="210" y="320"/>
                  </a:lnTo>
                  <a:lnTo>
                    <a:pt x="210" y="319"/>
                  </a:lnTo>
                  <a:lnTo>
                    <a:pt x="211" y="319"/>
                  </a:lnTo>
                  <a:lnTo>
                    <a:pt x="211" y="316"/>
                  </a:lnTo>
                  <a:lnTo>
                    <a:pt x="212" y="310"/>
                  </a:lnTo>
                  <a:lnTo>
                    <a:pt x="215" y="307"/>
                  </a:lnTo>
                  <a:lnTo>
                    <a:pt x="215" y="304"/>
                  </a:lnTo>
                  <a:lnTo>
                    <a:pt x="216" y="304"/>
                  </a:lnTo>
                  <a:lnTo>
                    <a:pt x="218" y="302"/>
                  </a:lnTo>
                  <a:lnTo>
                    <a:pt x="218" y="300"/>
                  </a:lnTo>
                  <a:lnTo>
                    <a:pt x="219" y="295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2" y="291"/>
                  </a:lnTo>
                  <a:lnTo>
                    <a:pt x="223" y="292"/>
                  </a:lnTo>
                  <a:lnTo>
                    <a:pt x="224" y="292"/>
                  </a:lnTo>
                  <a:lnTo>
                    <a:pt x="225" y="291"/>
                  </a:lnTo>
                  <a:lnTo>
                    <a:pt x="223" y="290"/>
                  </a:lnTo>
                  <a:lnTo>
                    <a:pt x="224" y="289"/>
                  </a:lnTo>
                  <a:lnTo>
                    <a:pt x="228" y="288"/>
                  </a:lnTo>
                  <a:lnTo>
                    <a:pt x="229" y="289"/>
                  </a:lnTo>
                  <a:lnTo>
                    <a:pt x="231" y="289"/>
                  </a:lnTo>
                  <a:lnTo>
                    <a:pt x="235" y="288"/>
                  </a:lnTo>
                  <a:lnTo>
                    <a:pt x="232" y="288"/>
                  </a:lnTo>
                  <a:lnTo>
                    <a:pt x="234" y="287"/>
                  </a:lnTo>
                  <a:lnTo>
                    <a:pt x="235" y="287"/>
                  </a:lnTo>
                  <a:lnTo>
                    <a:pt x="235" y="285"/>
                  </a:lnTo>
                  <a:lnTo>
                    <a:pt x="234" y="285"/>
                  </a:lnTo>
                  <a:lnTo>
                    <a:pt x="230" y="287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5" y="287"/>
                  </a:lnTo>
                  <a:lnTo>
                    <a:pt x="212" y="284"/>
                  </a:lnTo>
                  <a:lnTo>
                    <a:pt x="212" y="292"/>
                  </a:lnTo>
                  <a:lnTo>
                    <a:pt x="211" y="294"/>
                  </a:lnTo>
                  <a:lnTo>
                    <a:pt x="207" y="292"/>
                  </a:lnTo>
                  <a:lnTo>
                    <a:pt x="206" y="292"/>
                  </a:lnTo>
                  <a:lnTo>
                    <a:pt x="205" y="295"/>
                  </a:lnTo>
                  <a:lnTo>
                    <a:pt x="203" y="294"/>
                  </a:lnTo>
                  <a:lnTo>
                    <a:pt x="201" y="292"/>
                  </a:lnTo>
                  <a:lnTo>
                    <a:pt x="201" y="294"/>
                  </a:lnTo>
                  <a:lnTo>
                    <a:pt x="200" y="294"/>
                  </a:lnTo>
                  <a:lnTo>
                    <a:pt x="201" y="295"/>
                  </a:lnTo>
                  <a:lnTo>
                    <a:pt x="200" y="295"/>
                  </a:lnTo>
                  <a:lnTo>
                    <a:pt x="200" y="296"/>
                  </a:lnTo>
                  <a:lnTo>
                    <a:pt x="201" y="297"/>
                  </a:lnTo>
                  <a:lnTo>
                    <a:pt x="199" y="298"/>
                  </a:lnTo>
                  <a:lnTo>
                    <a:pt x="196" y="301"/>
                  </a:lnTo>
                  <a:lnTo>
                    <a:pt x="192" y="301"/>
                  </a:lnTo>
                  <a:lnTo>
                    <a:pt x="192" y="296"/>
                  </a:lnTo>
                  <a:lnTo>
                    <a:pt x="191" y="297"/>
                  </a:lnTo>
                  <a:lnTo>
                    <a:pt x="191" y="301"/>
                  </a:lnTo>
                  <a:lnTo>
                    <a:pt x="190" y="301"/>
                  </a:lnTo>
                  <a:lnTo>
                    <a:pt x="187" y="300"/>
                  </a:lnTo>
                  <a:lnTo>
                    <a:pt x="185" y="297"/>
                  </a:lnTo>
                  <a:lnTo>
                    <a:pt x="186" y="294"/>
                  </a:lnTo>
                  <a:lnTo>
                    <a:pt x="184" y="296"/>
                  </a:lnTo>
                  <a:lnTo>
                    <a:pt x="182" y="296"/>
                  </a:lnTo>
                  <a:lnTo>
                    <a:pt x="180" y="295"/>
                  </a:lnTo>
                  <a:lnTo>
                    <a:pt x="179" y="294"/>
                  </a:lnTo>
                  <a:lnTo>
                    <a:pt x="179" y="292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6" y="296"/>
                  </a:lnTo>
                  <a:lnTo>
                    <a:pt x="178" y="297"/>
                  </a:lnTo>
                  <a:lnTo>
                    <a:pt x="179" y="297"/>
                  </a:lnTo>
                  <a:lnTo>
                    <a:pt x="180" y="298"/>
                  </a:lnTo>
                  <a:lnTo>
                    <a:pt x="180" y="300"/>
                  </a:lnTo>
                  <a:lnTo>
                    <a:pt x="179" y="300"/>
                  </a:lnTo>
                  <a:lnTo>
                    <a:pt x="179" y="301"/>
                  </a:lnTo>
                  <a:lnTo>
                    <a:pt x="180" y="302"/>
                  </a:lnTo>
                  <a:lnTo>
                    <a:pt x="179" y="303"/>
                  </a:lnTo>
                  <a:lnTo>
                    <a:pt x="179" y="304"/>
                  </a:lnTo>
                  <a:lnTo>
                    <a:pt x="180" y="306"/>
                  </a:lnTo>
                  <a:lnTo>
                    <a:pt x="179" y="307"/>
                  </a:lnTo>
                  <a:lnTo>
                    <a:pt x="179" y="308"/>
                  </a:lnTo>
                  <a:lnTo>
                    <a:pt x="178" y="308"/>
                  </a:lnTo>
                  <a:lnTo>
                    <a:pt x="176" y="307"/>
                  </a:lnTo>
                  <a:lnTo>
                    <a:pt x="175" y="307"/>
                  </a:lnTo>
                  <a:lnTo>
                    <a:pt x="175" y="306"/>
                  </a:lnTo>
                  <a:lnTo>
                    <a:pt x="173" y="306"/>
                  </a:lnTo>
                  <a:lnTo>
                    <a:pt x="170" y="302"/>
                  </a:lnTo>
                  <a:lnTo>
                    <a:pt x="169" y="301"/>
                  </a:lnTo>
                  <a:lnTo>
                    <a:pt x="165" y="297"/>
                  </a:lnTo>
                  <a:lnTo>
                    <a:pt x="162" y="297"/>
                  </a:lnTo>
                  <a:lnTo>
                    <a:pt x="161" y="296"/>
                  </a:lnTo>
                  <a:lnTo>
                    <a:pt x="161" y="295"/>
                  </a:lnTo>
                  <a:lnTo>
                    <a:pt x="160" y="294"/>
                  </a:lnTo>
                  <a:lnTo>
                    <a:pt x="157" y="294"/>
                  </a:lnTo>
                  <a:lnTo>
                    <a:pt x="157" y="295"/>
                  </a:lnTo>
                  <a:lnTo>
                    <a:pt x="156" y="295"/>
                  </a:lnTo>
                  <a:lnTo>
                    <a:pt x="155" y="296"/>
                  </a:lnTo>
                  <a:lnTo>
                    <a:pt x="155" y="297"/>
                  </a:lnTo>
                  <a:lnTo>
                    <a:pt x="154" y="297"/>
                  </a:lnTo>
                  <a:lnTo>
                    <a:pt x="154" y="301"/>
                  </a:lnTo>
                  <a:lnTo>
                    <a:pt x="155" y="301"/>
                  </a:lnTo>
                  <a:lnTo>
                    <a:pt x="155" y="302"/>
                  </a:lnTo>
                  <a:lnTo>
                    <a:pt x="156" y="304"/>
                  </a:lnTo>
                  <a:lnTo>
                    <a:pt x="156" y="306"/>
                  </a:lnTo>
                  <a:lnTo>
                    <a:pt x="157" y="307"/>
                  </a:lnTo>
                  <a:lnTo>
                    <a:pt x="157" y="310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4" y="304"/>
                  </a:lnTo>
                  <a:lnTo>
                    <a:pt x="153" y="304"/>
                  </a:lnTo>
                  <a:lnTo>
                    <a:pt x="153" y="302"/>
                  </a:lnTo>
                  <a:lnTo>
                    <a:pt x="150" y="300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4" y="290"/>
                  </a:lnTo>
                  <a:lnTo>
                    <a:pt x="144" y="284"/>
                  </a:lnTo>
                  <a:lnTo>
                    <a:pt x="145" y="283"/>
                  </a:lnTo>
                  <a:lnTo>
                    <a:pt x="147" y="283"/>
                  </a:lnTo>
                  <a:lnTo>
                    <a:pt x="147" y="282"/>
                  </a:lnTo>
                  <a:lnTo>
                    <a:pt x="148" y="283"/>
                  </a:lnTo>
                  <a:lnTo>
                    <a:pt x="148" y="284"/>
                  </a:lnTo>
                  <a:lnTo>
                    <a:pt x="149" y="284"/>
                  </a:lnTo>
                  <a:lnTo>
                    <a:pt x="149" y="289"/>
                  </a:lnTo>
                  <a:lnTo>
                    <a:pt x="150" y="290"/>
                  </a:lnTo>
                  <a:lnTo>
                    <a:pt x="150" y="291"/>
                  </a:lnTo>
                  <a:lnTo>
                    <a:pt x="151" y="291"/>
                  </a:lnTo>
                  <a:lnTo>
                    <a:pt x="153" y="290"/>
                  </a:lnTo>
                  <a:lnTo>
                    <a:pt x="153" y="289"/>
                  </a:lnTo>
                  <a:lnTo>
                    <a:pt x="151" y="287"/>
                  </a:lnTo>
                  <a:lnTo>
                    <a:pt x="150" y="285"/>
                  </a:lnTo>
                  <a:lnTo>
                    <a:pt x="150" y="279"/>
                  </a:lnTo>
                  <a:lnTo>
                    <a:pt x="151" y="278"/>
                  </a:lnTo>
                  <a:lnTo>
                    <a:pt x="151" y="273"/>
                  </a:lnTo>
                  <a:lnTo>
                    <a:pt x="153" y="273"/>
                  </a:lnTo>
                  <a:lnTo>
                    <a:pt x="157" y="269"/>
                  </a:lnTo>
                  <a:lnTo>
                    <a:pt x="157" y="266"/>
                  </a:lnTo>
                  <a:lnTo>
                    <a:pt x="159" y="264"/>
                  </a:lnTo>
                  <a:lnTo>
                    <a:pt x="159" y="260"/>
                  </a:lnTo>
                  <a:lnTo>
                    <a:pt x="161" y="258"/>
                  </a:lnTo>
                  <a:lnTo>
                    <a:pt x="161" y="257"/>
                  </a:lnTo>
                  <a:lnTo>
                    <a:pt x="162" y="257"/>
                  </a:lnTo>
                  <a:lnTo>
                    <a:pt x="162" y="254"/>
                  </a:lnTo>
                  <a:lnTo>
                    <a:pt x="163" y="252"/>
                  </a:lnTo>
                  <a:lnTo>
                    <a:pt x="167" y="251"/>
                  </a:lnTo>
                  <a:lnTo>
                    <a:pt x="168" y="249"/>
                  </a:lnTo>
                  <a:lnTo>
                    <a:pt x="168" y="246"/>
                  </a:lnTo>
                  <a:lnTo>
                    <a:pt x="166" y="244"/>
                  </a:lnTo>
                  <a:lnTo>
                    <a:pt x="166" y="241"/>
                  </a:lnTo>
                  <a:lnTo>
                    <a:pt x="163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60" y="236"/>
                  </a:lnTo>
                  <a:lnTo>
                    <a:pt x="155" y="232"/>
                  </a:lnTo>
                  <a:lnTo>
                    <a:pt x="157" y="229"/>
                  </a:lnTo>
                  <a:lnTo>
                    <a:pt x="157" y="223"/>
                  </a:lnTo>
                  <a:lnTo>
                    <a:pt x="156" y="220"/>
                  </a:lnTo>
                  <a:lnTo>
                    <a:pt x="156" y="216"/>
                  </a:lnTo>
                  <a:lnTo>
                    <a:pt x="159" y="214"/>
                  </a:lnTo>
                  <a:lnTo>
                    <a:pt x="160" y="214"/>
                  </a:lnTo>
                  <a:lnTo>
                    <a:pt x="161" y="212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6" y="215"/>
                  </a:lnTo>
                  <a:lnTo>
                    <a:pt x="173" y="216"/>
                  </a:lnTo>
                  <a:lnTo>
                    <a:pt x="174" y="215"/>
                  </a:lnTo>
                  <a:lnTo>
                    <a:pt x="169" y="214"/>
                  </a:lnTo>
                  <a:lnTo>
                    <a:pt x="168" y="214"/>
                  </a:lnTo>
                  <a:lnTo>
                    <a:pt x="166" y="212"/>
                  </a:lnTo>
                  <a:lnTo>
                    <a:pt x="162" y="209"/>
                  </a:lnTo>
                  <a:lnTo>
                    <a:pt x="161" y="209"/>
                  </a:lnTo>
                  <a:lnTo>
                    <a:pt x="161" y="208"/>
                  </a:lnTo>
                  <a:lnTo>
                    <a:pt x="160" y="206"/>
                  </a:lnTo>
                  <a:lnTo>
                    <a:pt x="160" y="204"/>
                  </a:lnTo>
                  <a:lnTo>
                    <a:pt x="159" y="204"/>
                  </a:lnTo>
                  <a:lnTo>
                    <a:pt x="159" y="206"/>
                  </a:lnTo>
                  <a:lnTo>
                    <a:pt x="161" y="209"/>
                  </a:lnTo>
                  <a:lnTo>
                    <a:pt x="161" y="211"/>
                  </a:lnTo>
                  <a:lnTo>
                    <a:pt x="159" y="211"/>
                  </a:lnTo>
                  <a:lnTo>
                    <a:pt x="157" y="210"/>
                  </a:lnTo>
                  <a:lnTo>
                    <a:pt x="157" y="205"/>
                  </a:lnTo>
                  <a:lnTo>
                    <a:pt x="162" y="196"/>
                  </a:lnTo>
                  <a:lnTo>
                    <a:pt x="162" y="195"/>
                  </a:lnTo>
                  <a:lnTo>
                    <a:pt x="161" y="196"/>
                  </a:lnTo>
                  <a:lnTo>
                    <a:pt x="159" y="201"/>
                  </a:lnTo>
                  <a:lnTo>
                    <a:pt x="159" y="202"/>
                  </a:lnTo>
                  <a:lnTo>
                    <a:pt x="157" y="202"/>
                  </a:lnTo>
                  <a:lnTo>
                    <a:pt x="157" y="197"/>
                  </a:lnTo>
                  <a:lnTo>
                    <a:pt x="155" y="197"/>
                  </a:lnTo>
                  <a:lnTo>
                    <a:pt x="156" y="198"/>
                  </a:lnTo>
                  <a:lnTo>
                    <a:pt x="156" y="211"/>
                  </a:lnTo>
                  <a:lnTo>
                    <a:pt x="155" y="210"/>
                  </a:lnTo>
                  <a:lnTo>
                    <a:pt x="154" y="210"/>
                  </a:lnTo>
                  <a:lnTo>
                    <a:pt x="156" y="212"/>
                  </a:lnTo>
                  <a:lnTo>
                    <a:pt x="155" y="214"/>
                  </a:lnTo>
                  <a:lnTo>
                    <a:pt x="155" y="215"/>
                  </a:lnTo>
                  <a:lnTo>
                    <a:pt x="154" y="216"/>
                  </a:lnTo>
                  <a:lnTo>
                    <a:pt x="154" y="218"/>
                  </a:lnTo>
                  <a:lnTo>
                    <a:pt x="153" y="220"/>
                  </a:lnTo>
                  <a:lnTo>
                    <a:pt x="151" y="220"/>
                  </a:lnTo>
                  <a:lnTo>
                    <a:pt x="150" y="218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8" y="210"/>
                  </a:lnTo>
                  <a:lnTo>
                    <a:pt x="147" y="210"/>
                  </a:lnTo>
                  <a:lnTo>
                    <a:pt x="147" y="211"/>
                  </a:lnTo>
                  <a:lnTo>
                    <a:pt x="148" y="215"/>
                  </a:lnTo>
                  <a:lnTo>
                    <a:pt x="149" y="216"/>
                  </a:lnTo>
                  <a:lnTo>
                    <a:pt x="148" y="217"/>
                  </a:lnTo>
                  <a:lnTo>
                    <a:pt x="144" y="215"/>
                  </a:lnTo>
                  <a:lnTo>
                    <a:pt x="144" y="212"/>
                  </a:lnTo>
                  <a:lnTo>
                    <a:pt x="143" y="214"/>
                  </a:lnTo>
                  <a:lnTo>
                    <a:pt x="143" y="216"/>
                  </a:lnTo>
                  <a:lnTo>
                    <a:pt x="142" y="218"/>
                  </a:lnTo>
                  <a:lnTo>
                    <a:pt x="143" y="220"/>
                  </a:lnTo>
                  <a:lnTo>
                    <a:pt x="143" y="222"/>
                  </a:lnTo>
                  <a:lnTo>
                    <a:pt x="141" y="221"/>
                  </a:lnTo>
                  <a:lnTo>
                    <a:pt x="140" y="221"/>
                  </a:lnTo>
                  <a:lnTo>
                    <a:pt x="138" y="218"/>
                  </a:lnTo>
                  <a:lnTo>
                    <a:pt x="138" y="217"/>
                  </a:lnTo>
                  <a:lnTo>
                    <a:pt x="137" y="217"/>
                  </a:lnTo>
                  <a:lnTo>
                    <a:pt x="137" y="215"/>
                  </a:lnTo>
                  <a:lnTo>
                    <a:pt x="138" y="215"/>
                  </a:lnTo>
                  <a:lnTo>
                    <a:pt x="138" y="212"/>
                  </a:lnTo>
                  <a:lnTo>
                    <a:pt x="137" y="210"/>
                  </a:lnTo>
                  <a:lnTo>
                    <a:pt x="138" y="209"/>
                  </a:lnTo>
                  <a:lnTo>
                    <a:pt x="143" y="201"/>
                  </a:lnTo>
                  <a:lnTo>
                    <a:pt x="148" y="198"/>
                  </a:lnTo>
                  <a:lnTo>
                    <a:pt x="149" y="195"/>
                  </a:lnTo>
                  <a:lnTo>
                    <a:pt x="151" y="192"/>
                  </a:lnTo>
                  <a:lnTo>
                    <a:pt x="153" y="192"/>
                  </a:lnTo>
                  <a:lnTo>
                    <a:pt x="155" y="191"/>
                  </a:lnTo>
                  <a:lnTo>
                    <a:pt x="155" y="190"/>
                  </a:lnTo>
                  <a:lnTo>
                    <a:pt x="153" y="191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9" y="193"/>
                  </a:lnTo>
                  <a:lnTo>
                    <a:pt x="148" y="196"/>
                  </a:lnTo>
                  <a:lnTo>
                    <a:pt x="148" y="197"/>
                  </a:lnTo>
                  <a:lnTo>
                    <a:pt x="142" y="201"/>
                  </a:lnTo>
                  <a:lnTo>
                    <a:pt x="138" y="205"/>
                  </a:lnTo>
                  <a:lnTo>
                    <a:pt x="137" y="205"/>
                  </a:lnTo>
                  <a:lnTo>
                    <a:pt x="137" y="208"/>
                  </a:lnTo>
                  <a:lnTo>
                    <a:pt x="136" y="209"/>
                  </a:lnTo>
                  <a:lnTo>
                    <a:pt x="134" y="209"/>
                  </a:lnTo>
                  <a:lnTo>
                    <a:pt x="132" y="214"/>
                  </a:lnTo>
                  <a:lnTo>
                    <a:pt x="134" y="214"/>
                  </a:lnTo>
                  <a:lnTo>
                    <a:pt x="135" y="215"/>
                  </a:lnTo>
                  <a:lnTo>
                    <a:pt x="135" y="218"/>
                  </a:lnTo>
                  <a:lnTo>
                    <a:pt x="136" y="220"/>
                  </a:lnTo>
                  <a:lnTo>
                    <a:pt x="135" y="220"/>
                  </a:lnTo>
                  <a:lnTo>
                    <a:pt x="137" y="222"/>
                  </a:lnTo>
                  <a:lnTo>
                    <a:pt x="138" y="224"/>
                  </a:lnTo>
                  <a:lnTo>
                    <a:pt x="138" y="227"/>
                  </a:lnTo>
                  <a:lnTo>
                    <a:pt x="137" y="228"/>
                  </a:lnTo>
                  <a:lnTo>
                    <a:pt x="136" y="228"/>
                  </a:lnTo>
                  <a:lnTo>
                    <a:pt x="134" y="230"/>
                  </a:lnTo>
                  <a:lnTo>
                    <a:pt x="134" y="232"/>
                  </a:lnTo>
                  <a:lnTo>
                    <a:pt x="132" y="233"/>
                  </a:lnTo>
                  <a:lnTo>
                    <a:pt x="132" y="236"/>
                  </a:lnTo>
                  <a:lnTo>
                    <a:pt x="131" y="236"/>
                  </a:lnTo>
                  <a:lnTo>
                    <a:pt x="131" y="239"/>
                  </a:lnTo>
                  <a:lnTo>
                    <a:pt x="132" y="240"/>
                  </a:lnTo>
                  <a:lnTo>
                    <a:pt x="132" y="241"/>
                  </a:lnTo>
                  <a:lnTo>
                    <a:pt x="131" y="242"/>
                  </a:lnTo>
                  <a:lnTo>
                    <a:pt x="131" y="245"/>
                  </a:lnTo>
                  <a:lnTo>
                    <a:pt x="130" y="246"/>
                  </a:lnTo>
                  <a:lnTo>
                    <a:pt x="130" y="248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9" y="253"/>
                  </a:lnTo>
                  <a:lnTo>
                    <a:pt x="129" y="254"/>
                  </a:lnTo>
                  <a:lnTo>
                    <a:pt x="130" y="255"/>
                  </a:lnTo>
                  <a:lnTo>
                    <a:pt x="130" y="258"/>
                  </a:lnTo>
                  <a:lnTo>
                    <a:pt x="129" y="260"/>
                  </a:lnTo>
                  <a:lnTo>
                    <a:pt x="128" y="260"/>
                  </a:lnTo>
                  <a:lnTo>
                    <a:pt x="126" y="261"/>
                  </a:lnTo>
                  <a:lnTo>
                    <a:pt x="123" y="261"/>
                  </a:lnTo>
                  <a:lnTo>
                    <a:pt x="122" y="263"/>
                  </a:lnTo>
                  <a:lnTo>
                    <a:pt x="119" y="263"/>
                  </a:lnTo>
                  <a:lnTo>
                    <a:pt x="119" y="261"/>
                  </a:lnTo>
                  <a:lnTo>
                    <a:pt x="118" y="258"/>
                  </a:lnTo>
                  <a:lnTo>
                    <a:pt x="118" y="254"/>
                  </a:lnTo>
                  <a:lnTo>
                    <a:pt x="119" y="254"/>
                  </a:lnTo>
                  <a:lnTo>
                    <a:pt x="122" y="252"/>
                  </a:lnTo>
                  <a:lnTo>
                    <a:pt x="122" y="241"/>
                  </a:lnTo>
                  <a:lnTo>
                    <a:pt x="123" y="240"/>
                  </a:lnTo>
                  <a:lnTo>
                    <a:pt x="124" y="236"/>
                  </a:lnTo>
                  <a:lnTo>
                    <a:pt x="124" y="235"/>
                  </a:lnTo>
                  <a:lnTo>
                    <a:pt x="123" y="234"/>
                  </a:lnTo>
                  <a:lnTo>
                    <a:pt x="125" y="233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9" y="227"/>
                  </a:lnTo>
                  <a:lnTo>
                    <a:pt x="131" y="226"/>
                  </a:lnTo>
                  <a:lnTo>
                    <a:pt x="132" y="223"/>
                  </a:lnTo>
                  <a:lnTo>
                    <a:pt x="132" y="221"/>
                  </a:lnTo>
                  <a:lnTo>
                    <a:pt x="129" y="226"/>
                  </a:lnTo>
                  <a:lnTo>
                    <a:pt x="126" y="228"/>
                  </a:lnTo>
                  <a:lnTo>
                    <a:pt x="126" y="227"/>
                  </a:lnTo>
                  <a:lnTo>
                    <a:pt x="125" y="226"/>
                  </a:lnTo>
                  <a:lnTo>
                    <a:pt x="124" y="226"/>
                  </a:lnTo>
                  <a:lnTo>
                    <a:pt x="124" y="221"/>
                  </a:lnTo>
                  <a:lnTo>
                    <a:pt x="125" y="218"/>
                  </a:lnTo>
                  <a:lnTo>
                    <a:pt x="126" y="217"/>
                  </a:lnTo>
                  <a:lnTo>
                    <a:pt x="126" y="216"/>
                  </a:lnTo>
                  <a:lnTo>
                    <a:pt x="128" y="216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25" y="217"/>
                  </a:lnTo>
                  <a:lnTo>
                    <a:pt x="124" y="217"/>
                  </a:lnTo>
                  <a:lnTo>
                    <a:pt x="124" y="218"/>
                  </a:lnTo>
                  <a:lnTo>
                    <a:pt x="123" y="218"/>
                  </a:lnTo>
                  <a:lnTo>
                    <a:pt x="123" y="216"/>
                  </a:lnTo>
                  <a:lnTo>
                    <a:pt x="128" y="209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8"/>
                  </a:lnTo>
                  <a:lnTo>
                    <a:pt x="125" y="208"/>
                  </a:lnTo>
                  <a:lnTo>
                    <a:pt x="125" y="209"/>
                  </a:lnTo>
                  <a:lnTo>
                    <a:pt x="124" y="211"/>
                  </a:lnTo>
                  <a:lnTo>
                    <a:pt x="124" y="214"/>
                  </a:lnTo>
                  <a:lnTo>
                    <a:pt x="123" y="215"/>
                  </a:lnTo>
                  <a:lnTo>
                    <a:pt x="122" y="214"/>
                  </a:lnTo>
                  <a:lnTo>
                    <a:pt x="123" y="214"/>
                  </a:lnTo>
                  <a:lnTo>
                    <a:pt x="123" y="211"/>
                  </a:lnTo>
                  <a:lnTo>
                    <a:pt x="124" y="208"/>
                  </a:lnTo>
                  <a:lnTo>
                    <a:pt x="128" y="203"/>
                  </a:lnTo>
                  <a:lnTo>
                    <a:pt x="130" y="203"/>
                  </a:lnTo>
                  <a:lnTo>
                    <a:pt x="129" y="202"/>
                  </a:lnTo>
                  <a:lnTo>
                    <a:pt x="129" y="199"/>
                  </a:lnTo>
                  <a:lnTo>
                    <a:pt x="130" y="197"/>
                  </a:lnTo>
                  <a:lnTo>
                    <a:pt x="130" y="196"/>
                  </a:lnTo>
                  <a:lnTo>
                    <a:pt x="129" y="196"/>
                  </a:lnTo>
                  <a:lnTo>
                    <a:pt x="129" y="197"/>
                  </a:lnTo>
                  <a:lnTo>
                    <a:pt x="126" y="199"/>
                  </a:lnTo>
                  <a:lnTo>
                    <a:pt x="126" y="198"/>
                  </a:lnTo>
                  <a:lnTo>
                    <a:pt x="128" y="196"/>
                  </a:lnTo>
                  <a:lnTo>
                    <a:pt x="128" y="195"/>
                  </a:lnTo>
                  <a:lnTo>
                    <a:pt x="129" y="193"/>
                  </a:lnTo>
                  <a:lnTo>
                    <a:pt x="129" y="192"/>
                  </a:lnTo>
                  <a:lnTo>
                    <a:pt x="130" y="191"/>
                  </a:lnTo>
                  <a:lnTo>
                    <a:pt x="131" y="191"/>
                  </a:lnTo>
                  <a:lnTo>
                    <a:pt x="131" y="190"/>
                  </a:lnTo>
                  <a:lnTo>
                    <a:pt x="129" y="190"/>
                  </a:lnTo>
                  <a:lnTo>
                    <a:pt x="128" y="191"/>
                  </a:lnTo>
                  <a:lnTo>
                    <a:pt x="126" y="190"/>
                  </a:lnTo>
                  <a:lnTo>
                    <a:pt x="128" y="187"/>
                  </a:lnTo>
                  <a:lnTo>
                    <a:pt x="128" y="186"/>
                  </a:lnTo>
                  <a:lnTo>
                    <a:pt x="126" y="186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5" y="185"/>
                  </a:lnTo>
                  <a:lnTo>
                    <a:pt x="128" y="185"/>
                  </a:lnTo>
                  <a:lnTo>
                    <a:pt x="129" y="184"/>
                  </a:lnTo>
                  <a:lnTo>
                    <a:pt x="129" y="183"/>
                  </a:lnTo>
                  <a:lnTo>
                    <a:pt x="130" y="184"/>
                  </a:lnTo>
                  <a:lnTo>
                    <a:pt x="131" y="184"/>
                  </a:lnTo>
                  <a:lnTo>
                    <a:pt x="134" y="183"/>
                  </a:lnTo>
                  <a:lnTo>
                    <a:pt x="129" y="183"/>
                  </a:lnTo>
                  <a:lnTo>
                    <a:pt x="130" y="180"/>
                  </a:lnTo>
                  <a:lnTo>
                    <a:pt x="130" y="179"/>
                  </a:lnTo>
                  <a:lnTo>
                    <a:pt x="132" y="179"/>
                  </a:lnTo>
                  <a:lnTo>
                    <a:pt x="131" y="178"/>
                  </a:lnTo>
                  <a:lnTo>
                    <a:pt x="134" y="175"/>
                  </a:lnTo>
                  <a:lnTo>
                    <a:pt x="138" y="175"/>
                  </a:lnTo>
                  <a:lnTo>
                    <a:pt x="142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8" y="167"/>
                  </a:lnTo>
                  <a:lnTo>
                    <a:pt x="148" y="168"/>
                  </a:lnTo>
                  <a:lnTo>
                    <a:pt x="147" y="171"/>
                  </a:lnTo>
                  <a:lnTo>
                    <a:pt x="145" y="172"/>
                  </a:lnTo>
                  <a:lnTo>
                    <a:pt x="145" y="173"/>
                  </a:lnTo>
                  <a:lnTo>
                    <a:pt x="144" y="174"/>
                  </a:lnTo>
                  <a:lnTo>
                    <a:pt x="143" y="174"/>
                  </a:lnTo>
                  <a:lnTo>
                    <a:pt x="142" y="175"/>
                  </a:lnTo>
                  <a:lnTo>
                    <a:pt x="137" y="174"/>
                  </a:lnTo>
                  <a:lnTo>
                    <a:pt x="136" y="175"/>
                  </a:lnTo>
                  <a:lnTo>
                    <a:pt x="136" y="174"/>
                  </a:lnTo>
                  <a:lnTo>
                    <a:pt x="135" y="172"/>
                  </a:lnTo>
                  <a:lnTo>
                    <a:pt x="134" y="172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4" y="169"/>
                  </a:lnTo>
                  <a:lnTo>
                    <a:pt x="135" y="169"/>
                  </a:lnTo>
                  <a:lnTo>
                    <a:pt x="136" y="171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40" y="168"/>
                  </a:lnTo>
                  <a:lnTo>
                    <a:pt x="137" y="168"/>
                  </a:lnTo>
                  <a:lnTo>
                    <a:pt x="137" y="169"/>
                  </a:lnTo>
                  <a:lnTo>
                    <a:pt x="136" y="169"/>
                  </a:lnTo>
                  <a:lnTo>
                    <a:pt x="135" y="168"/>
                  </a:lnTo>
                  <a:lnTo>
                    <a:pt x="135" y="167"/>
                  </a:lnTo>
                  <a:lnTo>
                    <a:pt x="136" y="167"/>
                  </a:lnTo>
                  <a:lnTo>
                    <a:pt x="136" y="166"/>
                  </a:lnTo>
                  <a:lnTo>
                    <a:pt x="138" y="161"/>
                  </a:lnTo>
                  <a:lnTo>
                    <a:pt x="140" y="161"/>
                  </a:lnTo>
                  <a:lnTo>
                    <a:pt x="138" y="160"/>
                  </a:lnTo>
                  <a:lnTo>
                    <a:pt x="140" y="159"/>
                  </a:lnTo>
                  <a:lnTo>
                    <a:pt x="142" y="159"/>
                  </a:lnTo>
                  <a:lnTo>
                    <a:pt x="143" y="158"/>
                  </a:lnTo>
                  <a:lnTo>
                    <a:pt x="147" y="158"/>
                  </a:lnTo>
                  <a:lnTo>
                    <a:pt x="148" y="156"/>
                  </a:lnTo>
                  <a:lnTo>
                    <a:pt x="151" y="156"/>
                  </a:lnTo>
                  <a:lnTo>
                    <a:pt x="153" y="155"/>
                  </a:lnTo>
                  <a:lnTo>
                    <a:pt x="145" y="156"/>
                  </a:lnTo>
                  <a:lnTo>
                    <a:pt x="142" y="155"/>
                  </a:lnTo>
                  <a:lnTo>
                    <a:pt x="142" y="154"/>
                  </a:lnTo>
                  <a:lnTo>
                    <a:pt x="147" y="149"/>
                  </a:lnTo>
                  <a:lnTo>
                    <a:pt x="147" y="148"/>
                  </a:lnTo>
                  <a:lnTo>
                    <a:pt x="144" y="149"/>
                  </a:lnTo>
                  <a:lnTo>
                    <a:pt x="144" y="150"/>
                  </a:lnTo>
                  <a:lnTo>
                    <a:pt x="143" y="152"/>
                  </a:lnTo>
                  <a:lnTo>
                    <a:pt x="142" y="152"/>
                  </a:lnTo>
                  <a:lnTo>
                    <a:pt x="142" y="154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7" y="158"/>
                  </a:lnTo>
                  <a:lnTo>
                    <a:pt x="137" y="159"/>
                  </a:lnTo>
                  <a:lnTo>
                    <a:pt x="136" y="160"/>
                  </a:lnTo>
                  <a:lnTo>
                    <a:pt x="135" y="160"/>
                  </a:lnTo>
                  <a:lnTo>
                    <a:pt x="134" y="161"/>
                  </a:lnTo>
                  <a:lnTo>
                    <a:pt x="134" y="162"/>
                  </a:lnTo>
                  <a:lnTo>
                    <a:pt x="132" y="162"/>
                  </a:lnTo>
                  <a:lnTo>
                    <a:pt x="131" y="163"/>
                  </a:lnTo>
                  <a:lnTo>
                    <a:pt x="130" y="166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0" y="169"/>
                  </a:lnTo>
                  <a:lnTo>
                    <a:pt x="119" y="169"/>
                  </a:lnTo>
                  <a:lnTo>
                    <a:pt x="120" y="168"/>
                  </a:lnTo>
                  <a:lnTo>
                    <a:pt x="120" y="166"/>
                  </a:lnTo>
                  <a:lnTo>
                    <a:pt x="118" y="168"/>
                  </a:lnTo>
                  <a:lnTo>
                    <a:pt x="116" y="168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14" y="160"/>
                  </a:lnTo>
                  <a:lnTo>
                    <a:pt x="117" y="162"/>
                  </a:lnTo>
                  <a:lnTo>
                    <a:pt x="117" y="161"/>
                  </a:lnTo>
                  <a:lnTo>
                    <a:pt x="116" y="161"/>
                  </a:lnTo>
                  <a:lnTo>
                    <a:pt x="116" y="160"/>
                  </a:lnTo>
                  <a:lnTo>
                    <a:pt x="120" y="156"/>
                  </a:lnTo>
                  <a:lnTo>
                    <a:pt x="124" y="158"/>
                  </a:lnTo>
                  <a:lnTo>
                    <a:pt x="122" y="156"/>
                  </a:lnTo>
                  <a:lnTo>
                    <a:pt x="120" y="155"/>
                  </a:lnTo>
                  <a:lnTo>
                    <a:pt x="116" y="158"/>
                  </a:lnTo>
                  <a:lnTo>
                    <a:pt x="114" y="159"/>
                  </a:lnTo>
                  <a:lnTo>
                    <a:pt x="113" y="159"/>
                  </a:lnTo>
                  <a:lnTo>
                    <a:pt x="112" y="158"/>
                  </a:lnTo>
                  <a:lnTo>
                    <a:pt x="109" y="158"/>
                  </a:lnTo>
                  <a:lnTo>
                    <a:pt x="106" y="156"/>
                  </a:lnTo>
                  <a:lnTo>
                    <a:pt x="105" y="156"/>
                  </a:lnTo>
                  <a:lnTo>
                    <a:pt x="103" y="159"/>
                  </a:lnTo>
                  <a:lnTo>
                    <a:pt x="100" y="156"/>
                  </a:lnTo>
                  <a:lnTo>
                    <a:pt x="100" y="154"/>
                  </a:lnTo>
                  <a:lnTo>
                    <a:pt x="101" y="153"/>
                  </a:lnTo>
                  <a:lnTo>
                    <a:pt x="103" y="153"/>
                  </a:lnTo>
                  <a:lnTo>
                    <a:pt x="109" y="152"/>
                  </a:lnTo>
                  <a:lnTo>
                    <a:pt x="110" y="152"/>
                  </a:lnTo>
                  <a:lnTo>
                    <a:pt x="111" y="150"/>
                  </a:lnTo>
                  <a:lnTo>
                    <a:pt x="112" y="150"/>
                  </a:lnTo>
                  <a:lnTo>
                    <a:pt x="113" y="152"/>
                  </a:lnTo>
                  <a:lnTo>
                    <a:pt x="116" y="153"/>
                  </a:lnTo>
                  <a:lnTo>
                    <a:pt x="116" y="150"/>
                  </a:lnTo>
                  <a:lnTo>
                    <a:pt x="117" y="150"/>
                  </a:lnTo>
                  <a:lnTo>
                    <a:pt x="117" y="149"/>
                  </a:lnTo>
                  <a:lnTo>
                    <a:pt x="118" y="149"/>
                  </a:lnTo>
                  <a:lnTo>
                    <a:pt x="120" y="150"/>
                  </a:lnTo>
                  <a:lnTo>
                    <a:pt x="119" y="149"/>
                  </a:lnTo>
                  <a:lnTo>
                    <a:pt x="118" y="149"/>
                  </a:lnTo>
                  <a:lnTo>
                    <a:pt x="117" y="148"/>
                  </a:lnTo>
                  <a:lnTo>
                    <a:pt x="116" y="148"/>
                  </a:lnTo>
                  <a:lnTo>
                    <a:pt x="116" y="147"/>
                  </a:lnTo>
                  <a:lnTo>
                    <a:pt x="117" y="146"/>
                  </a:lnTo>
                  <a:lnTo>
                    <a:pt x="120" y="146"/>
                  </a:lnTo>
                  <a:lnTo>
                    <a:pt x="123" y="144"/>
                  </a:lnTo>
                  <a:lnTo>
                    <a:pt x="124" y="143"/>
                  </a:lnTo>
                  <a:lnTo>
                    <a:pt x="122" y="143"/>
                  </a:lnTo>
                  <a:lnTo>
                    <a:pt x="122" y="144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20" y="142"/>
                  </a:lnTo>
                  <a:lnTo>
                    <a:pt x="119" y="141"/>
                  </a:lnTo>
                  <a:lnTo>
                    <a:pt x="114" y="142"/>
                  </a:lnTo>
                  <a:lnTo>
                    <a:pt x="113" y="142"/>
                  </a:lnTo>
                  <a:lnTo>
                    <a:pt x="114" y="141"/>
                  </a:lnTo>
                  <a:lnTo>
                    <a:pt x="116" y="141"/>
                  </a:lnTo>
                  <a:lnTo>
                    <a:pt x="114" y="140"/>
                  </a:lnTo>
                  <a:lnTo>
                    <a:pt x="116" y="138"/>
                  </a:lnTo>
                  <a:lnTo>
                    <a:pt x="116" y="137"/>
                  </a:lnTo>
                  <a:lnTo>
                    <a:pt x="117" y="135"/>
                  </a:lnTo>
                  <a:lnTo>
                    <a:pt x="117" y="134"/>
                  </a:lnTo>
                  <a:lnTo>
                    <a:pt x="119" y="131"/>
                  </a:lnTo>
                  <a:lnTo>
                    <a:pt x="122" y="131"/>
                  </a:lnTo>
                  <a:lnTo>
                    <a:pt x="122" y="132"/>
                  </a:lnTo>
                  <a:lnTo>
                    <a:pt x="124" y="135"/>
                  </a:lnTo>
                  <a:lnTo>
                    <a:pt x="128" y="135"/>
                  </a:lnTo>
                  <a:lnTo>
                    <a:pt x="130" y="134"/>
                  </a:lnTo>
                  <a:lnTo>
                    <a:pt x="130" y="132"/>
                  </a:lnTo>
                  <a:lnTo>
                    <a:pt x="129" y="134"/>
                  </a:lnTo>
                  <a:lnTo>
                    <a:pt x="124" y="134"/>
                  </a:lnTo>
                  <a:lnTo>
                    <a:pt x="124" y="132"/>
                  </a:lnTo>
                  <a:lnTo>
                    <a:pt x="123" y="132"/>
                  </a:lnTo>
                  <a:lnTo>
                    <a:pt x="123" y="130"/>
                  </a:lnTo>
                  <a:lnTo>
                    <a:pt x="119" y="130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9" y="128"/>
                  </a:lnTo>
                  <a:lnTo>
                    <a:pt x="120" y="125"/>
                  </a:lnTo>
                  <a:lnTo>
                    <a:pt x="122" y="124"/>
                  </a:lnTo>
                  <a:lnTo>
                    <a:pt x="124" y="124"/>
                  </a:lnTo>
                  <a:lnTo>
                    <a:pt x="125" y="123"/>
                  </a:lnTo>
                  <a:lnTo>
                    <a:pt x="125" y="124"/>
                  </a:lnTo>
                  <a:lnTo>
                    <a:pt x="128" y="125"/>
                  </a:lnTo>
                  <a:lnTo>
                    <a:pt x="129" y="125"/>
                  </a:lnTo>
                  <a:lnTo>
                    <a:pt x="128" y="123"/>
                  </a:lnTo>
                  <a:lnTo>
                    <a:pt x="124" y="122"/>
                  </a:lnTo>
                  <a:lnTo>
                    <a:pt x="123" y="120"/>
                  </a:lnTo>
                  <a:lnTo>
                    <a:pt x="125" y="118"/>
                  </a:lnTo>
                  <a:lnTo>
                    <a:pt x="125" y="116"/>
                  </a:lnTo>
                  <a:lnTo>
                    <a:pt x="126" y="113"/>
                  </a:lnTo>
                  <a:lnTo>
                    <a:pt x="128" y="112"/>
                  </a:lnTo>
                  <a:lnTo>
                    <a:pt x="129" y="112"/>
                  </a:lnTo>
                  <a:lnTo>
                    <a:pt x="131" y="115"/>
                  </a:lnTo>
                  <a:lnTo>
                    <a:pt x="134" y="116"/>
                  </a:lnTo>
                  <a:lnTo>
                    <a:pt x="135" y="116"/>
                  </a:lnTo>
                  <a:lnTo>
                    <a:pt x="135" y="115"/>
                  </a:lnTo>
                  <a:lnTo>
                    <a:pt x="132" y="115"/>
                  </a:lnTo>
                  <a:lnTo>
                    <a:pt x="132" y="113"/>
                  </a:lnTo>
                  <a:lnTo>
                    <a:pt x="131" y="112"/>
                  </a:lnTo>
                  <a:lnTo>
                    <a:pt x="131" y="111"/>
                  </a:lnTo>
                  <a:lnTo>
                    <a:pt x="134" y="109"/>
                  </a:lnTo>
                  <a:lnTo>
                    <a:pt x="131" y="109"/>
                  </a:lnTo>
                  <a:lnTo>
                    <a:pt x="131" y="110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28" y="112"/>
                  </a:lnTo>
                  <a:lnTo>
                    <a:pt x="126" y="112"/>
                  </a:lnTo>
                  <a:lnTo>
                    <a:pt x="125" y="111"/>
                  </a:lnTo>
                  <a:lnTo>
                    <a:pt x="122" y="111"/>
                  </a:lnTo>
                  <a:lnTo>
                    <a:pt x="122" y="110"/>
                  </a:lnTo>
                  <a:lnTo>
                    <a:pt x="123" y="107"/>
                  </a:lnTo>
                  <a:lnTo>
                    <a:pt x="124" y="106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6" y="106"/>
                  </a:lnTo>
                  <a:lnTo>
                    <a:pt x="131" y="105"/>
                  </a:lnTo>
                  <a:lnTo>
                    <a:pt x="134" y="100"/>
                  </a:lnTo>
                  <a:lnTo>
                    <a:pt x="132" y="100"/>
                  </a:lnTo>
                  <a:lnTo>
                    <a:pt x="129" y="104"/>
                  </a:lnTo>
                  <a:lnTo>
                    <a:pt x="129" y="105"/>
                  </a:lnTo>
                  <a:lnTo>
                    <a:pt x="126" y="105"/>
                  </a:lnTo>
                  <a:lnTo>
                    <a:pt x="125" y="104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5" y="101"/>
                  </a:lnTo>
                  <a:lnTo>
                    <a:pt x="122" y="105"/>
                  </a:lnTo>
                  <a:lnTo>
                    <a:pt x="122" y="106"/>
                  </a:lnTo>
                  <a:lnTo>
                    <a:pt x="118" y="106"/>
                  </a:lnTo>
                  <a:lnTo>
                    <a:pt x="117" y="103"/>
                  </a:lnTo>
                  <a:lnTo>
                    <a:pt x="118" y="103"/>
                  </a:lnTo>
                  <a:lnTo>
                    <a:pt x="118" y="101"/>
                  </a:lnTo>
                  <a:lnTo>
                    <a:pt x="117" y="101"/>
                  </a:lnTo>
                  <a:lnTo>
                    <a:pt x="117" y="99"/>
                  </a:lnTo>
                  <a:lnTo>
                    <a:pt x="116" y="98"/>
                  </a:lnTo>
                  <a:lnTo>
                    <a:pt x="116" y="89"/>
                  </a:lnTo>
                  <a:lnTo>
                    <a:pt x="117" y="89"/>
                  </a:lnTo>
                  <a:lnTo>
                    <a:pt x="117" y="88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3" y="93"/>
                  </a:lnTo>
                  <a:lnTo>
                    <a:pt x="125" y="93"/>
                  </a:lnTo>
                  <a:lnTo>
                    <a:pt x="124" y="92"/>
                  </a:lnTo>
                  <a:lnTo>
                    <a:pt x="130" y="92"/>
                  </a:lnTo>
                  <a:lnTo>
                    <a:pt x="130" y="91"/>
                  </a:lnTo>
                  <a:lnTo>
                    <a:pt x="129" y="89"/>
                  </a:lnTo>
                  <a:lnTo>
                    <a:pt x="125" y="89"/>
                  </a:lnTo>
                  <a:lnTo>
                    <a:pt x="124" y="91"/>
                  </a:lnTo>
                  <a:lnTo>
                    <a:pt x="123" y="89"/>
                  </a:lnTo>
                  <a:lnTo>
                    <a:pt x="123" y="88"/>
                  </a:lnTo>
                  <a:lnTo>
                    <a:pt x="122" y="88"/>
                  </a:lnTo>
                  <a:lnTo>
                    <a:pt x="122" y="87"/>
                  </a:lnTo>
                  <a:lnTo>
                    <a:pt x="120" y="85"/>
                  </a:lnTo>
                  <a:lnTo>
                    <a:pt x="119" y="83"/>
                  </a:lnTo>
                  <a:lnTo>
                    <a:pt x="118" y="83"/>
                  </a:lnTo>
                  <a:lnTo>
                    <a:pt x="118" y="81"/>
                  </a:lnTo>
                  <a:lnTo>
                    <a:pt x="119" y="80"/>
                  </a:lnTo>
                  <a:lnTo>
                    <a:pt x="118" y="80"/>
                  </a:lnTo>
                  <a:lnTo>
                    <a:pt x="118" y="79"/>
                  </a:lnTo>
                  <a:lnTo>
                    <a:pt x="120" y="77"/>
                  </a:lnTo>
                  <a:lnTo>
                    <a:pt x="123" y="80"/>
                  </a:lnTo>
                  <a:lnTo>
                    <a:pt x="123" y="79"/>
                  </a:lnTo>
                  <a:lnTo>
                    <a:pt x="124" y="77"/>
                  </a:lnTo>
                  <a:lnTo>
                    <a:pt x="123" y="77"/>
                  </a:lnTo>
                  <a:lnTo>
                    <a:pt x="123" y="76"/>
                  </a:lnTo>
                  <a:lnTo>
                    <a:pt x="122" y="76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20" y="64"/>
                  </a:lnTo>
                  <a:lnTo>
                    <a:pt x="122" y="64"/>
                  </a:lnTo>
                  <a:lnTo>
                    <a:pt x="123" y="66"/>
                  </a:lnTo>
                  <a:lnTo>
                    <a:pt x="124" y="66"/>
                  </a:lnTo>
                  <a:lnTo>
                    <a:pt x="123" y="67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25" y="73"/>
                  </a:lnTo>
                  <a:lnTo>
                    <a:pt x="126" y="73"/>
                  </a:lnTo>
                  <a:lnTo>
                    <a:pt x="125" y="72"/>
                  </a:lnTo>
                  <a:lnTo>
                    <a:pt x="128" y="72"/>
                  </a:lnTo>
                  <a:lnTo>
                    <a:pt x="128" y="68"/>
                  </a:lnTo>
                  <a:lnTo>
                    <a:pt x="124" y="64"/>
                  </a:lnTo>
                  <a:lnTo>
                    <a:pt x="125" y="63"/>
                  </a:lnTo>
                  <a:lnTo>
                    <a:pt x="124" y="63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8" y="62"/>
                  </a:lnTo>
                  <a:lnTo>
                    <a:pt x="129" y="62"/>
                  </a:lnTo>
                  <a:lnTo>
                    <a:pt x="129" y="63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2" y="67"/>
                  </a:lnTo>
                  <a:lnTo>
                    <a:pt x="132" y="66"/>
                  </a:lnTo>
                  <a:lnTo>
                    <a:pt x="134" y="66"/>
                  </a:lnTo>
                  <a:lnTo>
                    <a:pt x="134" y="62"/>
                  </a:lnTo>
                  <a:lnTo>
                    <a:pt x="135" y="62"/>
                  </a:lnTo>
                  <a:lnTo>
                    <a:pt x="136" y="63"/>
                  </a:lnTo>
                  <a:lnTo>
                    <a:pt x="137" y="63"/>
                  </a:lnTo>
                  <a:lnTo>
                    <a:pt x="140" y="66"/>
                  </a:lnTo>
                  <a:lnTo>
                    <a:pt x="143" y="67"/>
                  </a:lnTo>
                  <a:lnTo>
                    <a:pt x="141" y="64"/>
                  </a:lnTo>
                  <a:lnTo>
                    <a:pt x="136" y="62"/>
                  </a:lnTo>
                  <a:lnTo>
                    <a:pt x="136" y="61"/>
                  </a:lnTo>
                  <a:lnTo>
                    <a:pt x="137" y="60"/>
                  </a:lnTo>
                  <a:lnTo>
                    <a:pt x="138" y="62"/>
                  </a:lnTo>
                  <a:lnTo>
                    <a:pt x="143" y="62"/>
                  </a:lnTo>
                  <a:lnTo>
                    <a:pt x="143" y="63"/>
                  </a:lnTo>
                  <a:lnTo>
                    <a:pt x="145" y="64"/>
                  </a:lnTo>
                  <a:lnTo>
                    <a:pt x="147" y="66"/>
                  </a:lnTo>
                  <a:lnTo>
                    <a:pt x="148" y="68"/>
                  </a:lnTo>
                  <a:lnTo>
                    <a:pt x="149" y="68"/>
                  </a:lnTo>
                  <a:lnTo>
                    <a:pt x="149" y="67"/>
                  </a:lnTo>
                  <a:lnTo>
                    <a:pt x="143" y="61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3" y="58"/>
                  </a:lnTo>
                  <a:lnTo>
                    <a:pt x="143" y="57"/>
                  </a:lnTo>
                  <a:lnTo>
                    <a:pt x="141" y="57"/>
                  </a:lnTo>
                  <a:lnTo>
                    <a:pt x="140" y="56"/>
                  </a:lnTo>
                  <a:lnTo>
                    <a:pt x="138" y="54"/>
                  </a:lnTo>
                  <a:lnTo>
                    <a:pt x="137" y="54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5" y="51"/>
                  </a:lnTo>
                  <a:lnTo>
                    <a:pt x="135" y="50"/>
                  </a:lnTo>
                  <a:lnTo>
                    <a:pt x="134" y="48"/>
                  </a:lnTo>
                  <a:lnTo>
                    <a:pt x="134" y="46"/>
                  </a:lnTo>
                  <a:lnTo>
                    <a:pt x="136" y="48"/>
                  </a:lnTo>
                  <a:lnTo>
                    <a:pt x="137" y="50"/>
                  </a:lnTo>
                  <a:lnTo>
                    <a:pt x="137" y="49"/>
                  </a:lnTo>
                  <a:lnTo>
                    <a:pt x="140" y="49"/>
                  </a:lnTo>
                  <a:lnTo>
                    <a:pt x="141" y="48"/>
                  </a:lnTo>
                  <a:lnTo>
                    <a:pt x="141" y="46"/>
                  </a:lnTo>
                  <a:lnTo>
                    <a:pt x="140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0" y="44"/>
                  </a:lnTo>
                  <a:lnTo>
                    <a:pt x="141" y="43"/>
                  </a:lnTo>
                  <a:lnTo>
                    <a:pt x="140" y="43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37" y="38"/>
                  </a:lnTo>
                  <a:lnTo>
                    <a:pt x="136" y="36"/>
                  </a:lnTo>
                  <a:lnTo>
                    <a:pt x="136" y="33"/>
                  </a:lnTo>
                  <a:lnTo>
                    <a:pt x="138" y="36"/>
                  </a:lnTo>
                  <a:lnTo>
                    <a:pt x="141" y="36"/>
                  </a:lnTo>
                  <a:lnTo>
                    <a:pt x="143" y="33"/>
                  </a:lnTo>
                  <a:lnTo>
                    <a:pt x="144" y="34"/>
                  </a:lnTo>
                  <a:lnTo>
                    <a:pt x="145" y="34"/>
                  </a:lnTo>
                  <a:lnTo>
                    <a:pt x="145" y="33"/>
                  </a:lnTo>
                  <a:lnTo>
                    <a:pt x="148" y="33"/>
                  </a:lnTo>
                  <a:lnTo>
                    <a:pt x="149" y="34"/>
                  </a:lnTo>
                  <a:lnTo>
                    <a:pt x="151" y="34"/>
                  </a:lnTo>
                  <a:lnTo>
                    <a:pt x="155" y="37"/>
                  </a:lnTo>
                  <a:lnTo>
                    <a:pt x="153" y="34"/>
                  </a:lnTo>
                  <a:lnTo>
                    <a:pt x="155" y="34"/>
                  </a:lnTo>
                  <a:lnTo>
                    <a:pt x="155" y="33"/>
                  </a:lnTo>
                  <a:lnTo>
                    <a:pt x="151" y="33"/>
                  </a:lnTo>
                  <a:lnTo>
                    <a:pt x="150" y="34"/>
                  </a:lnTo>
                  <a:lnTo>
                    <a:pt x="147" y="31"/>
                  </a:lnTo>
                  <a:lnTo>
                    <a:pt x="147" y="30"/>
                  </a:lnTo>
                  <a:lnTo>
                    <a:pt x="145" y="29"/>
                  </a:lnTo>
                  <a:lnTo>
                    <a:pt x="145" y="27"/>
                  </a:lnTo>
                  <a:lnTo>
                    <a:pt x="144" y="27"/>
                  </a:lnTo>
                  <a:lnTo>
                    <a:pt x="144" y="26"/>
                  </a:lnTo>
                  <a:lnTo>
                    <a:pt x="145" y="26"/>
                  </a:lnTo>
                  <a:lnTo>
                    <a:pt x="145" y="21"/>
                  </a:lnTo>
                  <a:lnTo>
                    <a:pt x="147" y="21"/>
                  </a:lnTo>
                  <a:lnTo>
                    <a:pt x="147" y="23"/>
                  </a:lnTo>
                  <a:lnTo>
                    <a:pt x="149" y="24"/>
                  </a:lnTo>
                  <a:lnTo>
                    <a:pt x="151" y="24"/>
                  </a:lnTo>
                  <a:lnTo>
                    <a:pt x="150" y="23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50" y="19"/>
                  </a:lnTo>
                  <a:lnTo>
                    <a:pt x="151" y="19"/>
                  </a:lnTo>
                  <a:lnTo>
                    <a:pt x="148" y="15"/>
                  </a:lnTo>
                  <a:lnTo>
                    <a:pt x="148" y="13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1" y="9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7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0" y="13"/>
                  </a:lnTo>
                  <a:lnTo>
                    <a:pt x="161" y="12"/>
                  </a:lnTo>
                  <a:lnTo>
                    <a:pt x="161" y="8"/>
                  </a:lnTo>
                  <a:lnTo>
                    <a:pt x="162" y="7"/>
                  </a:lnTo>
                  <a:lnTo>
                    <a:pt x="161" y="6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7" y="11"/>
                  </a:lnTo>
                  <a:lnTo>
                    <a:pt x="166" y="12"/>
                  </a:lnTo>
                  <a:lnTo>
                    <a:pt x="166" y="13"/>
                  </a:lnTo>
                  <a:lnTo>
                    <a:pt x="165" y="14"/>
                  </a:lnTo>
                  <a:lnTo>
                    <a:pt x="163" y="17"/>
                  </a:lnTo>
                  <a:lnTo>
                    <a:pt x="162" y="18"/>
                  </a:lnTo>
                  <a:lnTo>
                    <a:pt x="162" y="19"/>
                  </a:lnTo>
                  <a:lnTo>
                    <a:pt x="163" y="19"/>
                  </a:lnTo>
                  <a:lnTo>
                    <a:pt x="166" y="15"/>
                  </a:lnTo>
                  <a:lnTo>
                    <a:pt x="166" y="14"/>
                  </a:lnTo>
                  <a:lnTo>
                    <a:pt x="167" y="14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73" y="8"/>
                  </a:lnTo>
                  <a:lnTo>
                    <a:pt x="174" y="9"/>
                  </a:lnTo>
                  <a:lnTo>
                    <a:pt x="176" y="11"/>
                  </a:lnTo>
                  <a:lnTo>
                    <a:pt x="176" y="13"/>
                  </a:lnTo>
                  <a:lnTo>
                    <a:pt x="174" y="15"/>
                  </a:lnTo>
                  <a:lnTo>
                    <a:pt x="174" y="17"/>
                  </a:lnTo>
                  <a:lnTo>
                    <a:pt x="173" y="19"/>
                  </a:lnTo>
                  <a:lnTo>
                    <a:pt x="174" y="19"/>
                  </a:lnTo>
                  <a:lnTo>
                    <a:pt x="176" y="17"/>
                  </a:lnTo>
                  <a:lnTo>
                    <a:pt x="176" y="14"/>
                  </a:lnTo>
                  <a:lnTo>
                    <a:pt x="178" y="13"/>
                  </a:lnTo>
                  <a:lnTo>
                    <a:pt x="180" y="12"/>
                  </a:lnTo>
                  <a:lnTo>
                    <a:pt x="181" y="11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4" y="12"/>
                  </a:lnTo>
                  <a:lnTo>
                    <a:pt x="185" y="12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7" y="9"/>
                  </a:lnTo>
                  <a:lnTo>
                    <a:pt x="191" y="9"/>
                  </a:lnTo>
                  <a:lnTo>
                    <a:pt x="192" y="8"/>
                  </a:lnTo>
                  <a:lnTo>
                    <a:pt x="192" y="7"/>
                  </a:lnTo>
                  <a:lnTo>
                    <a:pt x="193" y="7"/>
                  </a:lnTo>
                  <a:lnTo>
                    <a:pt x="194" y="8"/>
                  </a:lnTo>
                  <a:lnTo>
                    <a:pt x="194" y="9"/>
                  </a:lnTo>
                  <a:lnTo>
                    <a:pt x="196" y="8"/>
                  </a:lnTo>
                  <a:lnTo>
                    <a:pt x="199" y="9"/>
                  </a:lnTo>
                  <a:lnTo>
                    <a:pt x="203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09" y="5"/>
                  </a:lnTo>
                  <a:lnTo>
                    <a:pt x="213" y="5"/>
                  </a:lnTo>
                  <a:lnTo>
                    <a:pt x="213" y="7"/>
                  </a:lnTo>
                  <a:lnTo>
                    <a:pt x="215" y="6"/>
                  </a:lnTo>
                  <a:lnTo>
                    <a:pt x="217" y="6"/>
                  </a:lnTo>
                  <a:lnTo>
                    <a:pt x="219" y="7"/>
                  </a:lnTo>
                  <a:lnTo>
                    <a:pt x="221" y="7"/>
                  </a:lnTo>
                  <a:lnTo>
                    <a:pt x="222" y="5"/>
                  </a:lnTo>
                  <a:lnTo>
                    <a:pt x="221" y="5"/>
                  </a:lnTo>
                  <a:lnTo>
                    <a:pt x="221" y="3"/>
                  </a:lnTo>
                  <a:lnTo>
                    <a:pt x="219" y="3"/>
                  </a:lnTo>
                  <a:lnTo>
                    <a:pt x="219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7" name="Freeform 40"/>
            <p:cNvSpPr>
              <a:spLocks noEditPoints="1"/>
            </p:cNvSpPr>
            <p:nvPr/>
          </p:nvSpPr>
          <p:spPr bwMode="auto">
            <a:xfrm>
              <a:off x="2586453" y="2998780"/>
              <a:ext cx="179388" cy="282575"/>
            </a:xfrm>
            <a:custGeom>
              <a:avLst/>
              <a:gdLst/>
              <a:ahLst/>
              <a:cxnLst>
                <a:cxn ang="0">
                  <a:pos x="22" y="171"/>
                </a:cxn>
                <a:cxn ang="0">
                  <a:pos x="17" y="170"/>
                </a:cxn>
                <a:cxn ang="0">
                  <a:pos x="11" y="171"/>
                </a:cxn>
                <a:cxn ang="0">
                  <a:pos x="0" y="164"/>
                </a:cxn>
                <a:cxn ang="0">
                  <a:pos x="32" y="147"/>
                </a:cxn>
                <a:cxn ang="0">
                  <a:pos x="16" y="153"/>
                </a:cxn>
                <a:cxn ang="0">
                  <a:pos x="23" y="158"/>
                </a:cxn>
                <a:cxn ang="0">
                  <a:pos x="26" y="159"/>
                </a:cxn>
                <a:cxn ang="0">
                  <a:pos x="28" y="163"/>
                </a:cxn>
                <a:cxn ang="0">
                  <a:pos x="17" y="160"/>
                </a:cxn>
                <a:cxn ang="0">
                  <a:pos x="9" y="157"/>
                </a:cxn>
                <a:cxn ang="0">
                  <a:pos x="4" y="158"/>
                </a:cxn>
                <a:cxn ang="0">
                  <a:pos x="37" y="146"/>
                </a:cxn>
                <a:cxn ang="0">
                  <a:pos x="35" y="145"/>
                </a:cxn>
                <a:cxn ang="0">
                  <a:pos x="19" y="145"/>
                </a:cxn>
                <a:cxn ang="0">
                  <a:pos x="29" y="136"/>
                </a:cxn>
                <a:cxn ang="0">
                  <a:pos x="26" y="142"/>
                </a:cxn>
                <a:cxn ang="0">
                  <a:pos x="23" y="135"/>
                </a:cxn>
                <a:cxn ang="0">
                  <a:pos x="36" y="138"/>
                </a:cxn>
                <a:cxn ang="0">
                  <a:pos x="34" y="136"/>
                </a:cxn>
                <a:cxn ang="0">
                  <a:pos x="38" y="130"/>
                </a:cxn>
                <a:cxn ang="0">
                  <a:pos x="16" y="129"/>
                </a:cxn>
                <a:cxn ang="0">
                  <a:pos x="24" y="134"/>
                </a:cxn>
                <a:cxn ang="0">
                  <a:pos x="17" y="132"/>
                </a:cxn>
                <a:cxn ang="0">
                  <a:pos x="75" y="114"/>
                </a:cxn>
                <a:cxn ang="0">
                  <a:pos x="88" y="64"/>
                </a:cxn>
                <a:cxn ang="0">
                  <a:pos x="100" y="59"/>
                </a:cxn>
                <a:cxn ang="0">
                  <a:pos x="105" y="42"/>
                </a:cxn>
                <a:cxn ang="0">
                  <a:pos x="111" y="19"/>
                </a:cxn>
                <a:cxn ang="0">
                  <a:pos x="106" y="23"/>
                </a:cxn>
                <a:cxn ang="0">
                  <a:pos x="90" y="29"/>
                </a:cxn>
                <a:cxn ang="0">
                  <a:pos x="87" y="39"/>
                </a:cxn>
                <a:cxn ang="0">
                  <a:pos x="93" y="31"/>
                </a:cxn>
                <a:cxn ang="0">
                  <a:pos x="93" y="39"/>
                </a:cxn>
                <a:cxn ang="0">
                  <a:pos x="101" y="35"/>
                </a:cxn>
                <a:cxn ang="0">
                  <a:pos x="97" y="45"/>
                </a:cxn>
                <a:cxn ang="0">
                  <a:pos x="96" y="49"/>
                </a:cxn>
                <a:cxn ang="0">
                  <a:pos x="94" y="58"/>
                </a:cxn>
                <a:cxn ang="0">
                  <a:pos x="94" y="64"/>
                </a:cxn>
                <a:cxn ang="0">
                  <a:pos x="94" y="73"/>
                </a:cxn>
                <a:cxn ang="0">
                  <a:pos x="92" y="84"/>
                </a:cxn>
                <a:cxn ang="0">
                  <a:pos x="90" y="77"/>
                </a:cxn>
                <a:cxn ang="0">
                  <a:pos x="92" y="64"/>
                </a:cxn>
                <a:cxn ang="0">
                  <a:pos x="92" y="53"/>
                </a:cxn>
                <a:cxn ang="0">
                  <a:pos x="87" y="53"/>
                </a:cxn>
                <a:cxn ang="0">
                  <a:pos x="84" y="60"/>
                </a:cxn>
                <a:cxn ang="0">
                  <a:pos x="81" y="52"/>
                </a:cxn>
                <a:cxn ang="0">
                  <a:pos x="75" y="47"/>
                </a:cxn>
                <a:cxn ang="0">
                  <a:pos x="82" y="46"/>
                </a:cxn>
                <a:cxn ang="0">
                  <a:pos x="88" y="43"/>
                </a:cxn>
                <a:cxn ang="0">
                  <a:pos x="85" y="34"/>
                </a:cxn>
                <a:cxn ang="0">
                  <a:pos x="78" y="33"/>
                </a:cxn>
                <a:cxn ang="0">
                  <a:pos x="86" y="29"/>
                </a:cxn>
                <a:cxn ang="0">
                  <a:pos x="87" y="21"/>
                </a:cxn>
                <a:cxn ang="0">
                  <a:pos x="104" y="13"/>
                </a:cxn>
                <a:cxn ang="0">
                  <a:pos x="101" y="18"/>
                </a:cxn>
                <a:cxn ang="0">
                  <a:pos x="99" y="30"/>
                </a:cxn>
                <a:cxn ang="0">
                  <a:pos x="97" y="17"/>
                </a:cxn>
                <a:cxn ang="0">
                  <a:pos x="107" y="5"/>
                </a:cxn>
                <a:cxn ang="0">
                  <a:pos x="113" y="4"/>
                </a:cxn>
                <a:cxn ang="0">
                  <a:pos x="105" y="15"/>
                </a:cxn>
                <a:cxn ang="0">
                  <a:pos x="106" y="4"/>
                </a:cxn>
              </a:cxnLst>
              <a:rect l="0" t="0" r="r" b="b"/>
              <a:pathLst>
                <a:path w="113" h="178">
                  <a:moveTo>
                    <a:pt x="12" y="171"/>
                  </a:moveTo>
                  <a:lnTo>
                    <a:pt x="13" y="172"/>
                  </a:lnTo>
                  <a:lnTo>
                    <a:pt x="12" y="173"/>
                  </a:lnTo>
                  <a:lnTo>
                    <a:pt x="10" y="173"/>
                  </a:lnTo>
                  <a:lnTo>
                    <a:pt x="12" y="171"/>
                  </a:lnTo>
                  <a:close/>
                  <a:moveTo>
                    <a:pt x="20" y="169"/>
                  </a:moveTo>
                  <a:lnTo>
                    <a:pt x="23" y="169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2" y="177"/>
                  </a:lnTo>
                  <a:lnTo>
                    <a:pt x="20" y="178"/>
                  </a:lnTo>
                  <a:lnTo>
                    <a:pt x="19" y="176"/>
                  </a:lnTo>
                  <a:lnTo>
                    <a:pt x="19" y="173"/>
                  </a:lnTo>
                  <a:lnTo>
                    <a:pt x="18" y="171"/>
                  </a:lnTo>
                  <a:lnTo>
                    <a:pt x="19" y="172"/>
                  </a:lnTo>
                  <a:lnTo>
                    <a:pt x="19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8" y="170"/>
                  </a:lnTo>
                  <a:lnTo>
                    <a:pt x="20" y="169"/>
                  </a:lnTo>
                  <a:close/>
                  <a:moveTo>
                    <a:pt x="4" y="162"/>
                  </a:moveTo>
                  <a:lnTo>
                    <a:pt x="6" y="164"/>
                  </a:lnTo>
                  <a:lnTo>
                    <a:pt x="9" y="164"/>
                  </a:lnTo>
                  <a:lnTo>
                    <a:pt x="10" y="168"/>
                  </a:lnTo>
                  <a:lnTo>
                    <a:pt x="10" y="169"/>
                  </a:lnTo>
                  <a:lnTo>
                    <a:pt x="11" y="170"/>
                  </a:lnTo>
                  <a:lnTo>
                    <a:pt x="11" y="171"/>
                  </a:lnTo>
                  <a:lnTo>
                    <a:pt x="10" y="171"/>
                  </a:lnTo>
                  <a:lnTo>
                    <a:pt x="7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4" y="170"/>
                  </a:lnTo>
                  <a:lnTo>
                    <a:pt x="3" y="168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4" y="162"/>
                  </a:lnTo>
                  <a:close/>
                  <a:moveTo>
                    <a:pt x="32" y="147"/>
                  </a:moveTo>
                  <a:lnTo>
                    <a:pt x="34" y="147"/>
                  </a:lnTo>
                  <a:lnTo>
                    <a:pt x="34" y="148"/>
                  </a:lnTo>
                  <a:lnTo>
                    <a:pt x="32" y="150"/>
                  </a:lnTo>
                  <a:lnTo>
                    <a:pt x="31" y="148"/>
                  </a:lnTo>
                  <a:lnTo>
                    <a:pt x="32" y="147"/>
                  </a:lnTo>
                  <a:close/>
                  <a:moveTo>
                    <a:pt x="6" y="144"/>
                  </a:moveTo>
                  <a:lnTo>
                    <a:pt x="11" y="144"/>
                  </a:lnTo>
                  <a:lnTo>
                    <a:pt x="13" y="146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18" y="150"/>
                  </a:lnTo>
                  <a:lnTo>
                    <a:pt x="18" y="151"/>
                  </a:lnTo>
                  <a:lnTo>
                    <a:pt x="16" y="152"/>
                  </a:lnTo>
                  <a:lnTo>
                    <a:pt x="16" y="153"/>
                  </a:lnTo>
                  <a:lnTo>
                    <a:pt x="13" y="156"/>
                  </a:lnTo>
                  <a:lnTo>
                    <a:pt x="14" y="157"/>
                  </a:lnTo>
                  <a:lnTo>
                    <a:pt x="17" y="157"/>
                  </a:lnTo>
                  <a:lnTo>
                    <a:pt x="17" y="156"/>
                  </a:lnTo>
                  <a:lnTo>
                    <a:pt x="18" y="154"/>
                  </a:lnTo>
                  <a:lnTo>
                    <a:pt x="19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5" y="158"/>
                  </a:lnTo>
                  <a:lnTo>
                    <a:pt x="25" y="157"/>
                  </a:lnTo>
                  <a:lnTo>
                    <a:pt x="28" y="157"/>
                  </a:lnTo>
                  <a:lnTo>
                    <a:pt x="28" y="158"/>
                  </a:lnTo>
                  <a:lnTo>
                    <a:pt x="25" y="160"/>
                  </a:lnTo>
                  <a:lnTo>
                    <a:pt x="25" y="162"/>
                  </a:lnTo>
                  <a:lnTo>
                    <a:pt x="28" y="162"/>
                  </a:lnTo>
                  <a:lnTo>
                    <a:pt x="28" y="160"/>
                  </a:lnTo>
                  <a:lnTo>
                    <a:pt x="26" y="159"/>
                  </a:lnTo>
                  <a:lnTo>
                    <a:pt x="28" y="159"/>
                  </a:lnTo>
                  <a:lnTo>
                    <a:pt x="29" y="158"/>
                  </a:lnTo>
                  <a:lnTo>
                    <a:pt x="30" y="158"/>
                  </a:lnTo>
                  <a:lnTo>
                    <a:pt x="30" y="159"/>
                  </a:lnTo>
                  <a:lnTo>
                    <a:pt x="31" y="159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30" y="163"/>
                  </a:lnTo>
                  <a:lnTo>
                    <a:pt x="28" y="163"/>
                  </a:lnTo>
                  <a:lnTo>
                    <a:pt x="26" y="165"/>
                  </a:lnTo>
                  <a:lnTo>
                    <a:pt x="25" y="165"/>
                  </a:lnTo>
                  <a:lnTo>
                    <a:pt x="22" y="164"/>
                  </a:lnTo>
                  <a:lnTo>
                    <a:pt x="20" y="163"/>
                  </a:lnTo>
                  <a:lnTo>
                    <a:pt x="19" y="160"/>
                  </a:lnTo>
                  <a:lnTo>
                    <a:pt x="19" y="159"/>
                  </a:lnTo>
                  <a:lnTo>
                    <a:pt x="18" y="159"/>
                  </a:lnTo>
                  <a:lnTo>
                    <a:pt x="18" y="160"/>
                  </a:lnTo>
                  <a:lnTo>
                    <a:pt x="17" y="160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4" y="160"/>
                  </a:lnTo>
                  <a:lnTo>
                    <a:pt x="16" y="162"/>
                  </a:lnTo>
                  <a:lnTo>
                    <a:pt x="13" y="162"/>
                  </a:lnTo>
                  <a:lnTo>
                    <a:pt x="13" y="163"/>
                  </a:lnTo>
                  <a:lnTo>
                    <a:pt x="10" y="163"/>
                  </a:lnTo>
                  <a:lnTo>
                    <a:pt x="9" y="162"/>
                  </a:lnTo>
                  <a:lnTo>
                    <a:pt x="9" y="157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7" y="154"/>
                  </a:lnTo>
                  <a:lnTo>
                    <a:pt x="7" y="158"/>
                  </a:lnTo>
                  <a:lnTo>
                    <a:pt x="6" y="159"/>
                  </a:lnTo>
                  <a:lnTo>
                    <a:pt x="6" y="160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6" y="144"/>
                  </a:lnTo>
                  <a:close/>
                  <a:moveTo>
                    <a:pt x="35" y="142"/>
                  </a:moveTo>
                  <a:lnTo>
                    <a:pt x="35" y="144"/>
                  </a:lnTo>
                  <a:lnTo>
                    <a:pt x="36" y="144"/>
                  </a:lnTo>
                  <a:lnTo>
                    <a:pt x="36" y="146"/>
                  </a:lnTo>
                  <a:lnTo>
                    <a:pt x="37" y="146"/>
                  </a:lnTo>
                  <a:lnTo>
                    <a:pt x="37" y="147"/>
                  </a:lnTo>
                  <a:lnTo>
                    <a:pt x="38" y="148"/>
                  </a:lnTo>
                  <a:lnTo>
                    <a:pt x="38" y="150"/>
                  </a:lnTo>
                  <a:lnTo>
                    <a:pt x="36" y="150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4" y="147"/>
                  </a:lnTo>
                  <a:lnTo>
                    <a:pt x="35" y="146"/>
                  </a:lnTo>
                  <a:lnTo>
                    <a:pt x="35" y="145"/>
                  </a:lnTo>
                  <a:lnTo>
                    <a:pt x="32" y="144"/>
                  </a:lnTo>
                  <a:lnTo>
                    <a:pt x="35" y="142"/>
                  </a:lnTo>
                  <a:close/>
                  <a:moveTo>
                    <a:pt x="14" y="140"/>
                  </a:moveTo>
                  <a:lnTo>
                    <a:pt x="17" y="140"/>
                  </a:lnTo>
                  <a:lnTo>
                    <a:pt x="17" y="141"/>
                  </a:lnTo>
                  <a:lnTo>
                    <a:pt x="19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9" y="145"/>
                  </a:lnTo>
                  <a:lnTo>
                    <a:pt x="18" y="146"/>
                  </a:lnTo>
                  <a:lnTo>
                    <a:pt x="17" y="145"/>
                  </a:lnTo>
                  <a:lnTo>
                    <a:pt x="14" y="145"/>
                  </a:lnTo>
                  <a:lnTo>
                    <a:pt x="13" y="142"/>
                  </a:lnTo>
                  <a:lnTo>
                    <a:pt x="13" y="141"/>
                  </a:lnTo>
                  <a:lnTo>
                    <a:pt x="14" y="140"/>
                  </a:lnTo>
                  <a:close/>
                  <a:moveTo>
                    <a:pt x="28" y="135"/>
                  </a:moveTo>
                  <a:lnTo>
                    <a:pt x="29" y="135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30" y="139"/>
                  </a:lnTo>
                  <a:lnTo>
                    <a:pt x="29" y="140"/>
                  </a:lnTo>
                  <a:lnTo>
                    <a:pt x="29" y="144"/>
                  </a:lnTo>
                  <a:lnTo>
                    <a:pt x="30" y="144"/>
                  </a:lnTo>
                  <a:lnTo>
                    <a:pt x="29" y="145"/>
                  </a:lnTo>
                  <a:lnTo>
                    <a:pt x="28" y="145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6" y="141"/>
                  </a:lnTo>
                  <a:lnTo>
                    <a:pt x="25" y="141"/>
                  </a:lnTo>
                  <a:lnTo>
                    <a:pt x="25" y="140"/>
                  </a:lnTo>
                  <a:lnTo>
                    <a:pt x="28" y="140"/>
                  </a:lnTo>
                  <a:lnTo>
                    <a:pt x="28" y="135"/>
                  </a:lnTo>
                  <a:close/>
                  <a:moveTo>
                    <a:pt x="23" y="135"/>
                  </a:moveTo>
                  <a:lnTo>
                    <a:pt x="24" y="135"/>
                  </a:lnTo>
                  <a:lnTo>
                    <a:pt x="23" y="136"/>
                  </a:lnTo>
                  <a:lnTo>
                    <a:pt x="23" y="135"/>
                  </a:lnTo>
                  <a:close/>
                  <a:moveTo>
                    <a:pt x="43" y="130"/>
                  </a:moveTo>
                  <a:lnTo>
                    <a:pt x="44" y="132"/>
                  </a:lnTo>
                  <a:lnTo>
                    <a:pt x="44" y="133"/>
                  </a:lnTo>
                  <a:lnTo>
                    <a:pt x="41" y="133"/>
                  </a:lnTo>
                  <a:lnTo>
                    <a:pt x="41" y="134"/>
                  </a:lnTo>
                  <a:lnTo>
                    <a:pt x="39" y="136"/>
                  </a:lnTo>
                  <a:lnTo>
                    <a:pt x="38" y="136"/>
                  </a:lnTo>
                  <a:lnTo>
                    <a:pt x="38" y="135"/>
                  </a:lnTo>
                  <a:lnTo>
                    <a:pt x="36" y="138"/>
                  </a:lnTo>
                  <a:lnTo>
                    <a:pt x="36" y="136"/>
                  </a:lnTo>
                  <a:lnTo>
                    <a:pt x="35" y="136"/>
                  </a:lnTo>
                  <a:lnTo>
                    <a:pt x="32" y="139"/>
                  </a:lnTo>
                  <a:lnTo>
                    <a:pt x="32" y="140"/>
                  </a:lnTo>
                  <a:lnTo>
                    <a:pt x="31" y="140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6"/>
                  </a:lnTo>
                  <a:lnTo>
                    <a:pt x="34" y="136"/>
                  </a:lnTo>
                  <a:lnTo>
                    <a:pt x="34" y="135"/>
                  </a:lnTo>
                  <a:lnTo>
                    <a:pt x="35" y="135"/>
                  </a:lnTo>
                  <a:lnTo>
                    <a:pt x="35" y="134"/>
                  </a:lnTo>
                  <a:lnTo>
                    <a:pt x="37" y="134"/>
                  </a:lnTo>
                  <a:lnTo>
                    <a:pt x="39" y="132"/>
                  </a:lnTo>
                  <a:lnTo>
                    <a:pt x="42" y="132"/>
                  </a:lnTo>
                  <a:lnTo>
                    <a:pt x="43" y="130"/>
                  </a:lnTo>
                  <a:close/>
                  <a:moveTo>
                    <a:pt x="37" y="130"/>
                  </a:moveTo>
                  <a:lnTo>
                    <a:pt x="38" y="130"/>
                  </a:lnTo>
                  <a:lnTo>
                    <a:pt x="38" y="132"/>
                  </a:lnTo>
                  <a:lnTo>
                    <a:pt x="36" y="134"/>
                  </a:lnTo>
                  <a:lnTo>
                    <a:pt x="36" y="133"/>
                  </a:lnTo>
                  <a:lnTo>
                    <a:pt x="35" y="132"/>
                  </a:lnTo>
                  <a:lnTo>
                    <a:pt x="36" y="132"/>
                  </a:lnTo>
                  <a:lnTo>
                    <a:pt x="37" y="130"/>
                  </a:lnTo>
                  <a:close/>
                  <a:moveTo>
                    <a:pt x="16" y="128"/>
                  </a:moveTo>
                  <a:lnTo>
                    <a:pt x="17" y="129"/>
                  </a:lnTo>
                  <a:lnTo>
                    <a:pt x="16" y="129"/>
                  </a:lnTo>
                  <a:lnTo>
                    <a:pt x="16" y="128"/>
                  </a:lnTo>
                  <a:close/>
                  <a:moveTo>
                    <a:pt x="19" y="126"/>
                  </a:moveTo>
                  <a:lnTo>
                    <a:pt x="20" y="127"/>
                  </a:lnTo>
                  <a:lnTo>
                    <a:pt x="20" y="129"/>
                  </a:lnTo>
                  <a:lnTo>
                    <a:pt x="19" y="129"/>
                  </a:lnTo>
                  <a:lnTo>
                    <a:pt x="22" y="130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24" y="134"/>
                  </a:lnTo>
                  <a:lnTo>
                    <a:pt x="25" y="134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0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29"/>
                  </a:lnTo>
                  <a:lnTo>
                    <a:pt x="19" y="127"/>
                  </a:lnTo>
                  <a:lnTo>
                    <a:pt x="19" y="126"/>
                  </a:lnTo>
                  <a:close/>
                  <a:moveTo>
                    <a:pt x="76" y="110"/>
                  </a:moveTo>
                  <a:lnTo>
                    <a:pt x="78" y="110"/>
                  </a:lnTo>
                  <a:lnTo>
                    <a:pt x="78" y="113"/>
                  </a:lnTo>
                  <a:lnTo>
                    <a:pt x="76" y="113"/>
                  </a:lnTo>
                  <a:lnTo>
                    <a:pt x="76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6" y="110"/>
                  </a:lnTo>
                  <a:close/>
                  <a:moveTo>
                    <a:pt x="88" y="64"/>
                  </a:moveTo>
                  <a:lnTo>
                    <a:pt x="90" y="64"/>
                  </a:lnTo>
                  <a:lnTo>
                    <a:pt x="90" y="67"/>
                  </a:lnTo>
                  <a:lnTo>
                    <a:pt x="87" y="70"/>
                  </a:lnTo>
                  <a:lnTo>
                    <a:pt x="87" y="68"/>
                  </a:lnTo>
                  <a:lnTo>
                    <a:pt x="88" y="67"/>
                  </a:lnTo>
                  <a:lnTo>
                    <a:pt x="88" y="64"/>
                  </a:lnTo>
                  <a:close/>
                  <a:moveTo>
                    <a:pt x="56" y="60"/>
                  </a:moveTo>
                  <a:lnTo>
                    <a:pt x="59" y="60"/>
                  </a:lnTo>
                  <a:lnTo>
                    <a:pt x="59" y="62"/>
                  </a:lnTo>
                  <a:lnTo>
                    <a:pt x="57" y="62"/>
                  </a:lnTo>
                  <a:lnTo>
                    <a:pt x="56" y="61"/>
                  </a:lnTo>
                  <a:lnTo>
                    <a:pt x="56" y="60"/>
                  </a:lnTo>
                  <a:close/>
                  <a:moveTo>
                    <a:pt x="97" y="58"/>
                  </a:moveTo>
                  <a:lnTo>
                    <a:pt x="99" y="58"/>
                  </a:lnTo>
                  <a:lnTo>
                    <a:pt x="100" y="59"/>
                  </a:lnTo>
                  <a:lnTo>
                    <a:pt x="100" y="62"/>
                  </a:lnTo>
                  <a:lnTo>
                    <a:pt x="99" y="64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97" y="59"/>
                  </a:lnTo>
                  <a:lnTo>
                    <a:pt x="97" y="58"/>
                  </a:lnTo>
                  <a:close/>
                  <a:moveTo>
                    <a:pt x="106" y="40"/>
                  </a:moveTo>
                  <a:lnTo>
                    <a:pt x="106" y="41"/>
                  </a:lnTo>
                  <a:lnTo>
                    <a:pt x="105" y="42"/>
                  </a:lnTo>
                  <a:lnTo>
                    <a:pt x="104" y="45"/>
                  </a:lnTo>
                  <a:lnTo>
                    <a:pt x="101" y="45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6" y="40"/>
                  </a:lnTo>
                  <a:close/>
                  <a:moveTo>
                    <a:pt x="105" y="19"/>
                  </a:moveTo>
                  <a:lnTo>
                    <a:pt x="111" y="19"/>
                  </a:lnTo>
                  <a:lnTo>
                    <a:pt x="111" y="21"/>
                  </a:lnTo>
                  <a:lnTo>
                    <a:pt x="113" y="21"/>
                  </a:lnTo>
                  <a:lnTo>
                    <a:pt x="113" y="23"/>
                  </a:lnTo>
                  <a:lnTo>
                    <a:pt x="112" y="24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9" y="24"/>
                  </a:lnTo>
                  <a:lnTo>
                    <a:pt x="107" y="24"/>
                  </a:lnTo>
                  <a:lnTo>
                    <a:pt x="106" y="23"/>
                  </a:lnTo>
                  <a:lnTo>
                    <a:pt x="105" y="19"/>
                  </a:lnTo>
                  <a:close/>
                  <a:moveTo>
                    <a:pt x="90" y="18"/>
                  </a:moveTo>
                  <a:lnTo>
                    <a:pt x="91" y="19"/>
                  </a:lnTo>
                  <a:lnTo>
                    <a:pt x="91" y="22"/>
                  </a:lnTo>
                  <a:lnTo>
                    <a:pt x="90" y="23"/>
                  </a:lnTo>
                  <a:lnTo>
                    <a:pt x="90" y="27"/>
                  </a:lnTo>
                  <a:lnTo>
                    <a:pt x="88" y="28"/>
                  </a:lnTo>
                  <a:lnTo>
                    <a:pt x="88" y="29"/>
                  </a:lnTo>
                  <a:lnTo>
                    <a:pt x="90" y="29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0"/>
                  </a:lnTo>
                  <a:lnTo>
                    <a:pt x="91" y="31"/>
                  </a:lnTo>
                  <a:lnTo>
                    <a:pt x="90" y="33"/>
                  </a:lnTo>
                  <a:lnTo>
                    <a:pt x="90" y="34"/>
                  </a:lnTo>
                  <a:lnTo>
                    <a:pt x="88" y="34"/>
                  </a:lnTo>
                  <a:lnTo>
                    <a:pt x="88" y="37"/>
                  </a:lnTo>
                  <a:lnTo>
                    <a:pt x="87" y="39"/>
                  </a:lnTo>
                  <a:lnTo>
                    <a:pt x="90" y="39"/>
                  </a:lnTo>
                  <a:lnTo>
                    <a:pt x="90" y="36"/>
                  </a:lnTo>
                  <a:lnTo>
                    <a:pt x="91" y="36"/>
                  </a:lnTo>
                  <a:lnTo>
                    <a:pt x="93" y="35"/>
                  </a:lnTo>
                  <a:lnTo>
                    <a:pt x="91" y="34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2" y="33"/>
                  </a:lnTo>
                  <a:lnTo>
                    <a:pt x="93" y="31"/>
                  </a:lnTo>
                  <a:lnTo>
                    <a:pt x="93" y="30"/>
                  </a:lnTo>
                  <a:lnTo>
                    <a:pt x="94" y="31"/>
                  </a:lnTo>
                  <a:lnTo>
                    <a:pt x="94" y="33"/>
                  </a:lnTo>
                  <a:lnTo>
                    <a:pt x="96" y="33"/>
                  </a:lnTo>
                  <a:lnTo>
                    <a:pt x="96" y="36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3" y="37"/>
                  </a:lnTo>
                  <a:lnTo>
                    <a:pt x="93" y="39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98" y="39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99" y="35"/>
                  </a:lnTo>
                  <a:lnTo>
                    <a:pt x="101" y="35"/>
                  </a:lnTo>
                  <a:lnTo>
                    <a:pt x="100" y="36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0" y="42"/>
                  </a:lnTo>
                  <a:lnTo>
                    <a:pt x="99" y="42"/>
                  </a:lnTo>
                  <a:lnTo>
                    <a:pt x="96" y="43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99" y="46"/>
                  </a:lnTo>
                  <a:lnTo>
                    <a:pt x="98" y="48"/>
                  </a:lnTo>
                  <a:lnTo>
                    <a:pt x="97" y="48"/>
                  </a:lnTo>
                  <a:lnTo>
                    <a:pt x="97" y="49"/>
                  </a:lnTo>
                  <a:lnTo>
                    <a:pt x="99" y="49"/>
                  </a:lnTo>
                  <a:lnTo>
                    <a:pt x="97" y="52"/>
                  </a:lnTo>
                  <a:lnTo>
                    <a:pt x="96" y="52"/>
                  </a:lnTo>
                  <a:lnTo>
                    <a:pt x="96" y="49"/>
                  </a:lnTo>
                  <a:lnTo>
                    <a:pt x="94" y="49"/>
                  </a:lnTo>
                  <a:lnTo>
                    <a:pt x="94" y="52"/>
                  </a:lnTo>
                  <a:lnTo>
                    <a:pt x="93" y="53"/>
                  </a:lnTo>
                  <a:lnTo>
                    <a:pt x="96" y="53"/>
                  </a:lnTo>
                  <a:lnTo>
                    <a:pt x="94" y="54"/>
                  </a:lnTo>
                  <a:lnTo>
                    <a:pt x="94" y="55"/>
                  </a:lnTo>
                  <a:lnTo>
                    <a:pt x="96" y="54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6" y="56"/>
                  </a:lnTo>
                  <a:lnTo>
                    <a:pt x="97" y="56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7" y="60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96" y="62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96" y="65"/>
                  </a:lnTo>
                  <a:lnTo>
                    <a:pt x="94" y="66"/>
                  </a:lnTo>
                  <a:lnTo>
                    <a:pt x="94" y="67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93" y="70"/>
                  </a:lnTo>
                  <a:lnTo>
                    <a:pt x="93" y="71"/>
                  </a:lnTo>
                  <a:lnTo>
                    <a:pt x="94" y="73"/>
                  </a:lnTo>
                  <a:lnTo>
                    <a:pt x="94" y="74"/>
                  </a:lnTo>
                  <a:lnTo>
                    <a:pt x="93" y="74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1" y="79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91" y="83"/>
                  </a:lnTo>
                  <a:lnTo>
                    <a:pt x="92" y="84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7" y="82"/>
                  </a:lnTo>
                  <a:lnTo>
                    <a:pt x="87" y="78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90" y="74"/>
                  </a:lnTo>
                  <a:lnTo>
                    <a:pt x="88" y="73"/>
                  </a:lnTo>
                  <a:lnTo>
                    <a:pt x="90" y="72"/>
                  </a:lnTo>
                  <a:lnTo>
                    <a:pt x="90" y="71"/>
                  </a:lnTo>
                  <a:lnTo>
                    <a:pt x="91" y="66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2" y="61"/>
                  </a:lnTo>
                  <a:lnTo>
                    <a:pt x="91" y="60"/>
                  </a:lnTo>
                  <a:lnTo>
                    <a:pt x="91" y="59"/>
                  </a:lnTo>
                  <a:lnTo>
                    <a:pt x="92" y="58"/>
                  </a:lnTo>
                  <a:lnTo>
                    <a:pt x="90" y="58"/>
                  </a:lnTo>
                  <a:lnTo>
                    <a:pt x="90" y="56"/>
                  </a:lnTo>
                  <a:lnTo>
                    <a:pt x="91" y="54"/>
                  </a:lnTo>
                  <a:lnTo>
                    <a:pt x="91" y="53"/>
                  </a:lnTo>
                  <a:lnTo>
                    <a:pt x="92" y="53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0" y="53"/>
                  </a:lnTo>
                  <a:lnTo>
                    <a:pt x="88" y="55"/>
                  </a:lnTo>
                  <a:lnTo>
                    <a:pt x="88" y="54"/>
                  </a:lnTo>
                  <a:lnTo>
                    <a:pt x="87" y="52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7" y="53"/>
                  </a:lnTo>
                  <a:lnTo>
                    <a:pt x="87" y="54"/>
                  </a:lnTo>
                  <a:lnTo>
                    <a:pt x="88" y="55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6" y="55"/>
                  </a:lnTo>
                  <a:lnTo>
                    <a:pt x="86" y="58"/>
                  </a:lnTo>
                  <a:lnTo>
                    <a:pt x="85" y="58"/>
                  </a:lnTo>
                  <a:lnTo>
                    <a:pt x="85" y="59"/>
                  </a:lnTo>
                  <a:lnTo>
                    <a:pt x="84" y="60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0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80" y="55"/>
                  </a:lnTo>
                  <a:lnTo>
                    <a:pt x="80" y="53"/>
                  </a:lnTo>
                  <a:lnTo>
                    <a:pt x="79" y="54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4" y="53"/>
                  </a:lnTo>
                  <a:lnTo>
                    <a:pt x="74" y="47"/>
                  </a:lnTo>
                  <a:lnTo>
                    <a:pt x="75" y="47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9" y="48"/>
                  </a:lnTo>
                  <a:lnTo>
                    <a:pt x="80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4" y="47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8" y="47"/>
                  </a:lnTo>
                  <a:lnTo>
                    <a:pt x="87" y="46"/>
                  </a:lnTo>
                  <a:lnTo>
                    <a:pt x="88" y="43"/>
                  </a:lnTo>
                  <a:lnTo>
                    <a:pt x="90" y="42"/>
                  </a:lnTo>
                  <a:lnTo>
                    <a:pt x="88" y="41"/>
                  </a:lnTo>
                  <a:lnTo>
                    <a:pt x="88" y="40"/>
                  </a:lnTo>
                  <a:lnTo>
                    <a:pt x="87" y="40"/>
                  </a:lnTo>
                  <a:lnTo>
                    <a:pt x="87" y="41"/>
                  </a:lnTo>
                  <a:lnTo>
                    <a:pt x="86" y="41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5" y="34"/>
                  </a:lnTo>
                  <a:lnTo>
                    <a:pt x="84" y="31"/>
                  </a:lnTo>
                  <a:lnTo>
                    <a:pt x="84" y="33"/>
                  </a:lnTo>
                  <a:lnTo>
                    <a:pt x="82" y="34"/>
                  </a:lnTo>
                  <a:lnTo>
                    <a:pt x="81" y="33"/>
                  </a:lnTo>
                  <a:lnTo>
                    <a:pt x="82" y="33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79" y="33"/>
                  </a:lnTo>
                  <a:lnTo>
                    <a:pt x="78" y="33"/>
                  </a:lnTo>
                  <a:lnTo>
                    <a:pt x="76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5" y="30"/>
                  </a:lnTo>
                  <a:lnTo>
                    <a:pt x="86" y="29"/>
                  </a:lnTo>
                  <a:lnTo>
                    <a:pt x="84" y="29"/>
                  </a:lnTo>
                  <a:lnTo>
                    <a:pt x="84" y="27"/>
                  </a:lnTo>
                  <a:lnTo>
                    <a:pt x="82" y="27"/>
                  </a:lnTo>
                  <a:lnTo>
                    <a:pt x="84" y="25"/>
                  </a:lnTo>
                  <a:lnTo>
                    <a:pt x="84" y="24"/>
                  </a:lnTo>
                  <a:lnTo>
                    <a:pt x="86" y="2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87" y="21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18"/>
                  </a:lnTo>
                  <a:close/>
                  <a:moveTo>
                    <a:pt x="99" y="10"/>
                  </a:moveTo>
                  <a:lnTo>
                    <a:pt x="100" y="11"/>
                  </a:lnTo>
                  <a:lnTo>
                    <a:pt x="101" y="10"/>
                  </a:lnTo>
                  <a:lnTo>
                    <a:pt x="103" y="10"/>
                  </a:lnTo>
                  <a:lnTo>
                    <a:pt x="103" y="13"/>
                  </a:lnTo>
                  <a:lnTo>
                    <a:pt x="104" y="13"/>
                  </a:lnTo>
                  <a:lnTo>
                    <a:pt x="103" y="15"/>
                  </a:lnTo>
                  <a:lnTo>
                    <a:pt x="104" y="17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0" y="16"/>
                  </a:lnTo>
                  <a:lnTo>
                    <a:pt x="100" y="17"/>
                  </a:lnTo>
                  <a:lnTo>
                    <a:pt x="101" y="18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1" y="22"/>
                  </a:lnTo>
                  <a:lnTo>
                    <a:pt x="101" y="23"/>
                  </a:lnTo>
                  <a:lnTo>
                    <a:pt x="103" y="24"/>
                  </a:lnTo>
                  <a:lnTo>
                    <a:pt x="101" y="25"/>
                  </a:lnTo>
                  <a:lnTo>
                    <a:pt x="101" y="30"/>
                  </a:lnTo>
                  <a:lnTo>
                    <a:pt x="99" y="30"/>
                  </a:lnTo>
                  <a:lnTo>
                    <a:pt x="99" y="29"/>
                  </a:lnTo>
                  <a:lnTo>
                    <a:pt x="98" y="29"/>
                  </a:lnTo>
                  <a:lnTo>
                    <a:pt x="98" y="30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97" y="30"/>
                  </a:lnTo>
                  <a:lnTo>
                    <a:pt x="96" y="28"/>
                  </a:lnTo>
                  <a:lnTo>
                    <a:pt x="96" y="18"/>
                  </a:lnTo>
                  <a:lnTo>
                    <a:pt x="97" y="17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8" y="11"/>
                  </a:lnTo>
                  <a:lnTo>
                    <a:pt x="99" y="10"/>
                  </a:lnTo>
                  <a:close/>
                  <a:moveTo>
                    <a:pt x="107" y="0"/>
                  </a:moveTo>
                  <a:lnTo>
                    <a:pt x="109" y="0"/>
                  </a:lnTo>
                  <a:lnTo>
                    <a:pt x="109" y="4"/>
                  </a:lnTo>
                  <a:lnTo>
                    <a:pt x="107" y="4"/>
                  </a:lnTo>
                  <a:lnTo>
                    <a:pt x="107" y="5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3" y="4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0" y="7"/>
                  </a:lnTo>
                  <a:lnTo>
                    <a:pt x="111" y="9"/>
                  </a:lnTo>
                  <a:lnTo>
                    <a:pt x="110" y="11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0" y="15"/>
                  </a:lnTo>
                  <a:lnTo>
                    <a:pt x="105" y="15"/>
                  </a:lnTo>
                  <a:lnTo>
                    <a:pt x="104" y="13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5" y="5"/>
                  </a:lnTo>
                  <a:lnTo>
                    <a:pt x="105" y="4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7" y="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8" name="Freeform 41"/>
            <p:cNvSpPr>
              <a:spLocks noEditPoints="1"/>
            </p:cNvSpPr>
            <p:nvPr/>
          </p:nvSpPr>
          <p:spPr bwMode="auto">
            <a:xfrm>
              <a:off x="3208753" y="3730616"/>
              <a:ext cx="612775" cy="835023"/>
            </a:xfrm>
            <a:custGeom>
              <a:avLst/>
              <a:gdLst/>
              <a:ahLst/>
              <a:cxnLst>
                <a:cxn ang="0">
                  <a:pos x="96" y="98"/>
                </a:cxn>
                <a:cxn ang="0">
                  <a:pos x="85" y="92"/>
                </a:cxn>
                <a:cxn ang="0">
                  <a:pos x="319" y="59"/>
                </a:cxn>
                <a:cxn ang="0">
                  <a:pos x="277" y="51"/>
                </a:cxn>
                <a:cxn ang="0">
                  <a:pos x="220" y="40"/>
                </a:cxn>
                <a:cxn ang="0">
                  <a:pos x="125" y="43"/>
                </a:cxn>
                <a:cxn ang="0">
                  <a:pos x="332" y="55"/>
                </a:cxn>
                <a:cxn ang="0">
                  <a:pos x="313" y="45"/>
                </a:cxn>
                <a:cxn ang="0">
                  <a:pos x="322" y="42"/>
                </a:cxn>
                <a:cxn ang="0">
                  <a:pos x="305" y="41"/>
                </a:cxn>
                <a:cxn ang="0">
                  <a:pos x="313" y="30"/>
                </a:cxn>
                <a:cxn ang="0">
                  <a:pos x="148" y="19"/>
                </a:cxn>
                <a:cxn ang="0">
                  <a:pos x="174" y="28"/>
                </a:cxn>
                <a:cxn ang="0">
                  <a:pos x="181" y="53"/>
                </a:cxn>
                <a:cxn ang="0">
                  <a:pos x="212" y="71"/>
                </a:cxn>
                <a:cxn ang="0">
                  <a:pos x="237" y="78"/>
                </a:cxn>
                <a:cxn ang="0">
                  <a:pos x="271" y="58"/>
                </a:cxn>
                <a:cxn ang="0">
                  <a:pos x="288" y="48"/>
                </a:cxn>
                <a:cxn ang="0">
                  <a:pos x="314" y="61"/>
                </a:cxn>
                <a:cxn ang="0">
                  <a:pos x="333" y="76"/>
                </a:cxn>
                <a:cxn ang="0">
                  <a:pos x="345" y="82"/>
                </a:cxn>
                <a:cxn ang="0">
                  <a:pos x="334" y="65"/>
                </a:cxn>
                <a:cxn ang="0">
                  <a:pos x="352" y="97"/>
                </a:cxn>
                <a:cxn ang="0">
                  <a:pos x="360" y="134"/>
                </a:cxn>
                <a:cxn ang="0">
                  <a:pos x="370" y="185"/>
                </a:cxn>
                <a:cxn ang="0">
                  <a:pos x="375" y="246"/>
                </a:cxn>
                <a:cxn ang="0">
                  <a:pos x="373" y="298"/>
                </a:cxn>
                <a:cxn ang="0">
                  <a:pos x="353" y="294"/>
                </a:cxn>
                <a:cxn ang="0">
                  <a:pos x="313" y="314"/>
                </a:cxn>
                <a:cxn ang="0">
                  <a:pos x="273" y="336"/>
                </a:cxn>
                <a:cxn ang="0">
                  <a:pos x="270" y="349"/>
                </a:cxn>
                <a:cxn ang="0">
                  <a:pos x="284" y="384"/>
                </a:cxn>
                <a:cxn ang="0">
                  <a:pos x="321" y="421"/>
                </a:cxn>
                <a:cxn ang="0">
                  <a:pos x="329" y="447"/>
                </a:cxn>
                <a:cxn ang="0">
                  <a:pos x="291" y="476"/>
                </a:cxn>
                <a:cxn ang="0">
                  <a:pos x="292" y="506"/>
                </a:cxn>
                <a:cxn ang="0">
                  <a:pos x="268" y="501"/>
                </a:cxn>
                <a:cxn ang="0">
                  <a:pos x="216" y="518"/>
                </a:cxn>
                <a:cxn ang="0">
                  <a:pos x="192" y="513"/>
                </a:cxn>
                <a:cxn ang="0">
                  <a:pos x="173" y="512"/>
                </a:cxn>
                <a:cxn ang="0">
                  <a:pos x="123" y="500"/>
                </a:cxn>
                <a:cxn ang="0">
                  <a:pos x="111" y="503"/>
                </a:cxn>
                <a:cxn ang="0">
                  <a:pos x="74" y="508"/>
                </a:cxn>
                <a:cxn ang="0">
                  <a:pos x="78" y="461"/>
                </a:cxn>
                <a:cxn ang="0">
                  <a:pos x="85" y="415"/>
                </a:cxn>
                <a:cxn ang="0">
                  <a:pos x="49" y="410"/>
                </a:cxn>
                <a:cxn ang="0">
                  <a:pos x="21" y="380"/>
                </a:cxn>
                <a:cxn ang="0">
                  <a:pos x="11" y="353"/>
                </a:cxn>
                <a:cxn ang="0">
                  <a:pos x="15" y="320"/>
                </a:cxn>
                <a:cxn ang="0">
                  <a:pos x="5" y="288"/>
                </a:cxn>
                <a:cxn ang="0">
                  <a:pos x="10" y="243"/>
                </a:cxn>
                <a:cxn ang="0">
                  <a:pos x="22" y="230"/>
                </a:cxn>
                <a:cxn ang="0">
                  <a:pos x="43" y="207"/>
                </a:cxn>
                <a:cxn ang="0">
                  <a:pos x="50" y="162"/>
                </a:cxn>
                <a:cxn ang="0">
                  <a:pos x="54" y="109"/>
                </a:cxn>
                <a:cxn ang="0">
                  <a:pos x="102" y="120"/>
                </a:cxn>
                <a:cxn ang="0">
                  <a:pos x="112" y="95"/>
                </a:cxn>
                <a:cxn ang="0">
                  <a:pos x="168" y="110"/>
                </a:cxn>
                <a:cxn ang="0">
                  <a:pos x="131" y="77"/>
                </a:cxn>
                <a:cxn ang="0">
                  <a:pos x="121" y="56"/>
                </a:cxn>
                <a:cxn ang="0">
                  <a:pos x="118" y="19"/>
                </a:cxn>
                <a:cxn ang="0">
                  <a:pos x="106" y="3"/>
                </a:cxn>
              </a:cxnLst>
              <a:rect l="0" t="0" r="r" b="b"/>
              <a:pathLst>
                <a:path w="386" h="526">
                  <a:moveTo>
                    <a:pt x="111" y="117"/>
                  </a:moveTo>
                  <a:lnTo>
                    <a:pt x="111" y="122"/>
                  </a:lnTo>
                  <a:lnTo>
                    <a:pt x="112" y="123"/>
                  </a:lnTo>
                  <a:lnTo>
                    <a:pt x="112" y="122"/>
                  </a:lnTo>
                  <a:lnTo>
                    <a:pt x="111" y="117"/>
                  </a:lnTo>
                  <a:close/>
                  <a:moveTo>
                    <a:pt x="37" y="105"/>
                  </a:moveTo>
                  <a:lnTo>
                    <a:pt x="40" y="105"/>
                  </a:lnTo>
                  <a:lnTo>
                    <a:pt x="40" y="107"/>
                  </a:lnTo>
                  <a:lnTo>
                    <a:pt x="36" y="107"/>
                  </a:lnTo>
                  <a:lnTo>
                    <a:pt x="36" y="109"/>
                  </a:lnTo>
                  <a:lnTo>
                    <a:pt x="35" y="109"/>
                  </a:lnTo>
                  <a:lnTo>
                    <a:pt x="35" y="108"/>
                  </a:lnTo>
                  <a:lnTo>
                    <a:pt x="34" y="108"/>
                  </a:lnTo>
                  <a:lnTo>
                    <a:pt x="34" y="107"/>
                  </a:lnTo>
                  <a:lnTo>
                    <a:pt x="35" y="107"/>
                  </a:lnTo>
                  <a:lnTo>
                    <a:pt x="37" y="105"/>
                  </a:lnTo>
                  <a:close/>
                  <a:moveTo>
                    <a:pt x="50" y="99"/>
                  </a:moveTo>
                  <a:lnTo>
                    <a:pt x="52" y="101"/>
                  </a:lnTo>
                  <a:lnTo>
                    <a:pt x="43" y="102"/>
                  </a:lnTo>
                  <a:lnTo>
                    <a:pt x="44" y="101"/>
                  </a:lnTo>
                  <a:lnTo>
                    <a:pt x="50" y="99"/>
                  </a:lnTo>
                  <a:close/>
                  <a:moveTo>
                    <a:pt x="96" y="97"/>
                  </a:moveTo>
                  <a:lnTo>
                    <a:pt x="98" y="97"/>
                  </a:lnTo>
                  <a:lnTo>
                    <a:pt x="97" y="98"/>
                  </a:lnTo>
                  <a:lnTo>
                    <a:pt x="96" y="98"/>
                  </a:lnTo>
                  <a:lnTo>
                    <a:pt x="96" y="97"/>
                  </a:lnTo>
                  <a:close/>
                  <a:moveTo>
                    <a:pt x="65" y="97"/>
                  </a:moveTo>
                  <a:lnTo>
                    <a:pt x="67" y="97"/>
                  </a:lnTo>
                  <a:lnTo>
                    <a:pt x="66" y="98"/>
                  </a:lnTo>
                  <a:lnTo>
                    <a:pt x="65" y="97"/>
                  </a:lnTo>
                  <a:close/>
                  <a:moveTo>
                    <a:pt x="56" y="97"/>
                  </a:moveTo>
                  <a:lnTo>
                    <a:pt x="63" y="97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5" y="99"/>
                  </a:lnTo>
                  <a:lnTo>
                    <a:pt x="54" y="98"/>
                  </a:lnTo>
                  <a:lnTo>
                    <a:pt x="56" y="97"/>
                  </a:lnTo>
                  <a:close/>
                  <a:moveTo>
                    <a:pt x="68" y="95"/>
                  </a:moveTo>
                  <a:lnTo>
                    <a:pt x="74" y="95"/>
                  </a:lnTo>
                  <a:lnTo>
                    <a:pt x="74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8" y="97"/>
                  </a:lnTo>
                  <a:lnTo>
                    <a:pt x="68" y="95"/>
                  </a:lnTo>
                  <a:close/>
                  <a:moveTo>
                    <a:pt x="78" y="93"/>
                  </a:moveTo>
                  <a:lnTo>
                    <a:pt x="83" y="93"/>
                  </a:lnTo>
                  <a:lnTo>
                    <a:pt x="81" y="95"/>
                  </a:lnTo>
                  <a:lnTo>
                    <a:pt x="77" y="95"/>
                  </a:lnTo>
                  <a:lnTo>
                    <a:pt x="78" y="93"/>
                  </a:lnTo>
                  <a:close/>
                  <a:moveTo>
                    <a:pt x="85" y="92"/>
                  </a:moveTo>
                  <a:lnTo>
                    <a:pt x="87" y="92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5" y="92"/>
                  </a:lnTo>
                  <a:close/>
                  <a:moveTo>
                    <a:pt x="236" y="76"/>
                  </a:moveTo>
                  <a:lnTo>
                    <a:pt x="237" y="77"/>
                  </a:lnTo>
                  <a:lnTo>
                    <a:pt x="236" y="80"/>
                  </a:lnTo>
                  <a:lnTo>
                    <a:pt x="236" y="78"/>
                  </a:lnTo>
                  <a:lnTo>
                    <a:pt x="235" y="78"/>
                  </a:lnTo>
                  <a:lnTo>
                    <a:pt x="235" y="80"/>
                  </a:lnTo>
                  <a:lnTo>
                    <a:pt x="234" y="80"/>
                  </a:lnTo>
                  <a:lnTo>
                    <a:pt x="233" y="79"/>
                  </a:lnTo>
                  <a:lnTo>
                    <a:pt x="236" y="76"/>
                  </a:lnTo>
                  <a:close/>
                  <a:moveTo>
                    <a:pt x="242" y="71"/>
                  </a:moveTo>
                  <a:lnTo>
                    <a:pt x="240" y="73"/>
                  </a:lnTo>
                  <a:lnTo>
                    <a:pt x="240" y="72"/>
                  </a:lnTo>
                  <a:lnTo>
                    <a:pt x="242" y="71"/>
                  </a:lnTo>
                  <a:close/>
                  <a:moveTo>
                    <a:pt x="243" y="70"/>
                  </a:moveTo>
                  <a:lnTo>
                    <a:pt x="242" y="71"/>
                  </a:lnTo>
                  <a:lnTo>
                    <a:pt x="243" y="70"/>
                  </a:lnTo>
                  <a:close/>
                  <a:moveTo>
                    <a:pt x="316" y="58"/>
                  </a:moveTo>
                  <a:lnTo>
                    <a:pt x="316" y="60"/>
                  </a:lnTo>
                  <a:lnTo>
                    <a:pt x="317" y="60"/>
                  </a:lnTo>
                  <a:lnTo>
                    <a:pt x="317" y="59"/>
                  </a:lnTo>
                  <a:lnTo>
                    <a:pt x="319" y="59"/>
                  </a:lnTo>
                  <a:lnTo>
                    <a:pt x="320" y="60"/>
                  </a:lnTo>
                  <a:lnTo>
                    <a:pt x="320" y="61"/>
                  </a:lnTo>
                  <a:lnTo>
                    <a:pt x="316" y="61"/>
                  </a:lnTo>
                  <a:lnTo>
                    <a:pt x="315" y="60"/>
                  </a:lnTo>
                  <a:lnTo>
                    <a:pt x="315" y="59"/>
                  </a:lnTo>
                  <a:lnTo>
                    <a:pt x="316" y="58"/>
                  </a:lnTo>
                  <a:close/>
                  <a:moveTo>
                    <a:pt x="330" y="55"/>
                  </a:moveTo>
                  <a:lnTo>
                    <a:pt x="332" y="55"/>
                  </a:lnTo>
                  <a:lnTo>
                    <a:pt x="332" y="56"/>
                  </a:lnTo>
                  <a:lnTo>
                    <a:pt x="329" y="56"/>
                  </a:lnTo>
                  <a:lnTo>
                    <a:pt x="330" y="55"/>
                  </a:lnTo>
                  <a:close/>
                  <a:moveTo>
                    <a:pt x="308" y="55"/>
                  </a:moveTo>
                  <a:lnTo>
                    <a:pt x="309" y="56"/>
                  </a:lnTo>
                  <a:lnTo>
                    <a:pt x="308" y="56"/>
                  </a:lnTo>
                  <a:lnTo>
                    <a:pt x="308" y="55"/>
                  </a:lnTo>
                  <a:close/>
                  <a:moveTo>
                    <a:pt x="277" y="52"/>
                  </a:moveTo>
                  <a:lnTo>
                    <a:pt x="277" y="53"/>
                  </a:lnTo>
                  <a:lnTo>
                    <a:pt x="276" y="53"/>
                  </a:lnTo>
                  <a:lnTo>
                    <a:pt x="277" y="52"/>
                  </a:lnTo>
                  <a:close/>
                  <a:moveTo>
                    <a:pt x="277" y="51"/>
                  </a:moveTo>
                  <a:lnTo>
                    <a:pt x="277" y="52"/>
                  </a:lnTo>
                  <a:lnTo>
                    <a:pt x="277" y="51"/>
                  </a:lnTo>
                  <a:close/>
                  <a:moveTo>
                    <a:pt x="278" y="49"/>
                  </a:moveTo>
                  <a:lnTo>
                    <a:pt x="278" y="51"/>
                  </a:lnTo>
                  <a:lnTo>
                    <a:pt x="277" y="51"/>
                  </a:lnTo>
                  <a:lnTo>
                    <a:pt x="278" y="49"/>
                  </a:lnTo>
                  <a:close/>
                  <a:moveTo>
                    <a:pt x="282" y="42"/>
                  </a:moveTo>
                  <a:lnTo>
                    <a:pt x="282" y="43"/>
                  </a:lnTo>
                  <a:lnTo>
                    <a:pt x="284" y="46"/>
                  </a:lnTo>
                  <a:lnTo>
                    <a:pt x="297" y="46"/>
                  </a:lnTo>
                  <a:lnTo>
                    <a:pt x="298" y="47"/>
                  </a:lnTo>
                  <a:lnTo>
                    <a:pt x="297" y="48"/>
                  </a:lnTo>
                  <a:lnTo>
                    <a:pt x="296" y="48"/>
                  </a:lnTo>
                  <a:lnTo>
                    <a:pt x="291" y="47"/>
                  </a:lnTo>
                  <a:lnTo>
                    <a:pt x="288" y="47"/>
                  </a:lnTo>
                  <a:lnTo>
                    <a:pt x="288" y="48"/>
                  </a:lnTo>
                  <a:lnTo>
                    <a:pt x="286" y="48"/>
                  </a:lnTo>
                  <a:lnTo>
                    <a:pt x="285" y="47"/>
                  </a:lnTo>
                  <a:lnTo>
                    <a:pt x="285" y="48"/>
                  </a:lnTo>
                  <a:lnTo>
                    <a:pt x="284" y="48"/>
                  </a:lnTo>
                  <a:lnTo>
                    <a:pt x="284" y="49"/>
                  </a:lnTo>
                  <a:lnTo>
                    <a:pt x="283" y="49"/>
                  </a:lnTo>
                  <a:lnTo>
                    <a:pt x="282" y="51"/>
                  </a:lnTo>
                  <a:lnTo>
                    <a:pt x="280" y="51"/>
                  </a:lnTo>
                  <a:lnTo>
                    <a:pt x="280" y="49"/>
                  </a:lnTo>
                  <a:lnTo>
                    <a:pt x="278" y="49"/>
                  </a:lnTo>
                  <a:lnTo>
                    <a:pt x="278" y="48"/>
                  </a:lnTo>
                  <a:lnTo>
                    <a:pt x="280" y="43"/>
                  </a:lnTo>
                  <a:lnTo>
                    <a:pt x="282" y="42"/>
                  </a:lnTo>
                  <a:close/>
                  <a:moveTo>
                    <a:pt x="220" y="40"/>
                  </a:moveTo>
                  <a:lnTo>
                    <a:pt x="222" y="40"/>
                  </a:lnTo>
                  <a:lnTo>
                    <a:pt x="226" y="41"/>
                  </a:lnTo>
                  <a:lnTo>
                    <a:pt x="228" y="43"/>
                  </a:lnTo>
                  <a:lnTo>
                    <a:pt x="230" y="48"/>
                  </a:lnTo>
                  <a:lnTo>
                    <a:pt x="226" y="47"/>
                  </a:lnTo>
                  <a:lnTo>
                    <a:pt x="224" y="48"/>
                  </a:lnTo>
                  <a:lnTo>
                    <a:pt x="222" y="48"/>
                  </a:lnTo>
                  <a:lnTo>
                    <a:pt x="221" y="47"/>
                  </a:lnTo>
                  <a:lnTo>
                    <a:pt x="222" y="46"/>
                  </a:lnTo>
                  <a:lnTo>
                    <a:pt x="221" y="46"/>
                  </a:lnTo>
                  <a:lnTo>
                    <a:pt x="221" y="45"/>
                  </a:lnTo>
                  <a:lnTo>
                    <a:pt x="220" y="45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8" y="41"/>
                  </a:lnTo>
                  <a:lnTo>
                    <a:pt x="220" y="40"/>
                  </a:lnTo>
                  <a:close/>
                  <a:moveTo>
                    <a:pt x="128" y="40"/>
                  </a:moveTo>
                  <a:lnTo>
                    <a:pt x="131" y="40"/>
                  </a:lnTo>
                  <a:lnTo>
                    <a:pt x="131" y="41"/>
                  </a:lnTo>
                  <a:lnTo>
                    <a:pt x="128" y="45"/>
                  </a:lnTo>
                  <a:lnTo>
                    <a:pt x="125" y="45"/>
                  </a:lnTo>
                  <a:lnTo>
                    <a:pt x="124" y="43"/>
                  </a:lnTo>
                  <a:lnTo>
                    <a:pt x="125" y="43"/>
                  </a:lnTo>
                  <a:lnTo>
                    <a:pt x="125" y="42"/>
                  </a:lnTo>
                  <a:lnTo>
                    <a:pt x="124" y="42"/>
                  </a:lnTo>
                  <a:lnTo>
                    <a:pt x="127" y="41"/>
                  </a:lnTo>
                  <a:lnTo>
                    <a:pt x="128" y="40"/>
                  </a:lnTo>
                  <a:close/>
                  <a:moveTo>
                    <a:pt x="119" y="37"/>
                  </a:moveTo>
                  <a:lnTo>
                    <a:pt x="119" y="40"/>
                  </a:lnTo>
                  <a:lnTo>
                    <a:pt x="118" y="42"/>
                  </a:lnTo>
                  <a:lnTo>
                    <a:pt x="116" y="42"/>
                  </a:lnTo>
                  <a:lnTo>
                    <a:pt x="116" y="40"/>
                  </a:lnTo>
                  <a:lnTo>
                    <a:pt x="117" y="39"/>
                  </a:lnTo>
                  <a:lnTo>
                    <a:pt x="119" y="37"/>
                  </a:lnTo>
                  <a:close/>
                  <a:moveTo>
                    <a:pt x="327" y="35"/>
                  </a:moveTo>
                  <a:lnTo>
                    <a:pt x="330" y="39"/>
                  </a:lnTo>
                  <a:lnTo>
                    <a:pt x="329" y="41"/>
                  </a:lnTo>
                  <a:lnTo>
                    <a:pt x="327" y="42"/>
                  </a:lnTo>
                  <a:lnTo>
                    <a:pt x="326" y="43"/>
                  </a:lnTo>
                  <a:lnTo>
                    <a:pt x="326" y="47"/>
                  </a:lnTo>
                  <a:lnTo>
                    <a:pt x="327" y="47"/>
                  </a:lnTo>
                  <a:lnTo>
                    <a:pt x="327" y="48"/>
                  </a:lnTo>
                  <a:lnTo>
                    <a:pt x="328" y="48"/>
                  </a:lnTo>
                  <a:lnTo>
                    <a:pt x="330" y="49"/>
                  </a:lnTo>
                  <a:lnTo>
                    <a:pt x="332" y="52"/>
                  </a:lnTo>
                  <a:lnTo>
                    <a:pt x="333" y="53"/>
                  </a:lnTo>
                  <a:lnTo>
                    <a:pt x="333" y="54"/>
                  </a:lnTo>
                  <a:lnTo>
                    <a:pt x="332" y="55"/>
                  </a:lnTo>
                  <a:lnTo>
                    <a:pt x="332" y="54"/>
                  </a:lnTo>
                  <a:lnTo>
                    <a:pt x="328" y="54"/>
                  </a:lnTo>
                  <a:lnTo>
                    <a:pt x="329" y="53"/>
                  </a:lnTo>
                  <a:lnTo>
                    <a:pt x="322" y="53"/>
                  </a:lnTo>
                  <a:lnTo>
                    <a:pt x="322" y="54"/>
                  </a:lnTo>
                  <a:lnTo>
                    <a:pt x="320" y="55"/>
                  </a:lnTo>
                  <a:lnTo>
                    <a:pt x="319" y="56"/>
                  </a:lnTo>
                  <a:lnTo>
                    <a:pt x="319" y="58"/>
                  </a:lnTo>
                  <a:lnTo>
                    <a:pt x="315" y="58"/>
                  </a:lnTo>
                  <a:lnTo>
                    <a:pt x="315" y="59"/>
                  </a:lnTo>
                  <a:lnTo>
                    <a:pt x="311" y="59"/>
                  </a:lnTo>
                  <a:lnTo>
                    <a:pt x="310" y="58"/>
                  </a:lnTo>
                  <a:lnTo>
                    <a:pt x="310" y="56"/>
                  </a:lnTo>
                  <a:lnTo>
                    <a:pt x="309" y="56"/>
                  </a:lnTo>
                  <a:lnTo>
                    <a:pt x="309" y="55"/>
                  </a:lnTo>
                  <a:lnTo>
                    <a:pt x="307" y="54"/>
                  </a:lnTo>
                  <a:lnTo>
                    <a:pt x="307" y="52"/>
                  </a:lnTo>
                  <a:lnTo>
                    <a:pt x="308" y="51"/>
                  </a:lnTo>
                  <a:lnTo>
                    <a:pt x="313" y="51"/>
                  </a:lnTo>
                  <a:lnTo>
                    <a:pt x="311" y="49"/>
                  </a:lnTo>
                  <a:lnTo>
                    <a:pt x="311" y="48"/>
                  </a:lnTo>
                  <a:lnTo>
                    <a:pt x="310" y="47"/>
                  </a:lnTo>
                  <a:lnTo>
                    <a:pt x="308" y="47"/>
                  </a:lnTo>
                  <a:lnTo>
                    <a:pt x="310" y="45"/>
                  </a:lnTo>
                  <a:lnTo>
                    <a:pt x="313" y="45"/>
                  </a:lnTo>
                  <a:lnTo>
                    <a:pt x="313" y="43"/>
                  </a:lnTo>
                  <a:lnTo>
                    <a:pt x="311" y="42"/>
                  </a:lnTo>
                  <a:lnTo>
                    <a:pt x="311" y="41"/>
                  </a:lnTo>
                  <a:lnTo>
                    <a:pt x="309" y="41"/>
                  </a:lnTo>
                  <a:lnTo>
                    <a:pt x="308" y="40"/>
                  </a:lnTo>
                  <a:lnTo>
                    <a:pt x="308" y="39"/>
                  </a:lnTo>
                  <a:lnTo>
                    <a:pt x="309" y="39"/>
                  </a:lnTo>
                  <a:lnTo>
                    <a:pt x="311" y="37"/>
                  </a:lnTo>
                  <a:lnTo>
                    <a:pt x="313" y="37"/>
                  </a:lnTo>
                  <a:lnTo>
                    <a:pt x="313" y="39"/>
                  </a:lnTo>
                  <a:lnTo>
                    <a:pt x="314" y="39"/>
                  </a:lnTo>
                  <a:lnTo>
                    <a:pt x="314" y="40"/>
                  </a:lnTo>
                  <a:lnTo>
                    <a:pt x="315" y="40"/>
                  </a:lnTo>
                  <a:lnTo>
                    <a:pt x="314" y="39"/>
                  </a:lnTo>
                  <a:lnTo>
                    <a:pt x="315" y="37"/>
                  </a:lnTo>
                  <a:lnTo>
                    <a:pt x="315" y="36"/>
                  </a:lnTo>
                  <a:lnTo>
                    <a:pt x="317" y="36"/>
                  </a:lnTo>
                  <a:lnTo>
                    <a:pt x="316" y="37"/>
                  </a:lnTo>
                  <a:lnTo>
                    <a:pt x="316" y="40"/>
                  </a:lnTo>
                  <a:lnTo>
                    <a:pt x="317" y="40"/>
                  </a:lnTo>
                  <a:lnTo>
                    <a:pt x="317" y="39"/>
                  </a:lnTo>
                  <a:lnTo>
                    <a:pt x="319" y="39"/>
                  </a:lnTo>
                  <a:lnTo>
                    <a:pt x="319" y="41"/>
                  </a:lnTo>
                  <a:lnTo>
                    <a:pt x="320" y="42"/>
                  </a:lnTo>
                  <a:lnTo>
                    <a:pt x="322" y="42"/>
                  </a:lnTo>
                  <a:lnTo>
                    <a:pt x="323" y="41"/>
                  </a:lnTo>
                  <a:lnTo>
                    <a:pt x="323" y="39"/>
                  </a:lnTo>
                  <a:lnTo>
                    <a:pt x="322" y="39"/>
                  </a:lnTo>
                  <a:lnTo>
                    <a:pt x="322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2" y="37"/>
                  </a:lnTo>
                  <a:lnTo>
                    <a:pt x="320" y="37"/>
                  </a:lnTo>
                  <a:lnTo>
                    <a:pt x="320" y="36"/>
                  </a:lnTo>
                  <a:lnTo>
                    <a:pt x="321" y="36"/>
                  </a:lnTo>
                  <a:lnTo>
                    <a:pt x="327" y="35"/>
                  </a:lnTo>
                  <a:close/>
                  <a:moveTo>
                    <a:pt x="317" y="34"/>
                  </a:moveTo>
                  <a:lnTo>
                    <a:pt x="319" y="34"/>
                  </a:lnTo>
                  <a:lnTo>
                    <a:pt x="319" y="35"/>
                  </a:lnTo>
                  <a:lnTo>
                    <a:pt x="320" y="36"/>
                  </a:lnTo>
                  <a:lnTo>
                    <a:pt x="319" y="36"/>
                  </a:lnTo>
                  <a:lnTo>
                    <a:pt x="317" y="35"/>
                  </a:lnTo>
                  <a:lnTo>
                    <a:pt x="317" y="34"/>
                  </a:lnTo>
                  <a:close/>
                  <a:moveTo>
                    <a:pt x="307" y="34"/>
                  </a:moveTo>
                  <a:lnTo>
                    <a:pt x="308" y="34"/>
                  </a:lnTo>
                  <a:lnTo>
                    <a:pt x="308" y="35"/>
                  </a:lnTo>
                  <a:lnTo>
                    <a:pt x="307" y="35"/>
                  </a:lnTo>
                  <a:lnTo>
                    <a:pt x="307" y="39"/>
                  </a:lnTo>
                  <a:lnTo>
                    <a:pt x="305" y="40"/>
                  </a:lnTo>
                  <a:lnTo>
                    <a:pt x="305" y="41"/>
                  </a:lnTo>
                  <a:lnTo>
                    <a:pt x="304" y="41"/>
                  </a:lnTo>
                  <a:lnTo>
                    <a:pt x="305" y="36"/>
                  </a:lnTo>
                  <a:lnTo>
                    <a:pt x="305" y="35"/>
                  </a:lnTo>
                  <a:lnTo>
                    <a:pt x="307" y="34"/>
                  </a:lnTo>
                  <a:close/>
                  <a:moveTo>
                    <a:pt x="317" y="28"/>
                  </a:moveTo>
                  <a:lnTo>
                    <a:pt x="319" y="28"/>
                  </a:lnTo>
                  <a:lnTo>
                    <a:pt x="320" y="29"/>
                  </a:lnTo>
                  <a:lnTo>
                    <a:pt x="320" y="30"/>
                  </a:lnTo>
                  <a:lnTo>
                    <a:pt x="319" y="30"/>
                  </a:lnTo>
                  <a:lnTo>
                    <a:pt x="317" y="31"/>
                  </a:lnTo>
                  <a:lnTo>
                    <a:pt x="317" y="34"/>
                  </a:lnTo>
                  <a:lnTo>
                    <a:pt x="316" y="34"/>
                  </a:lnTo>
                  <a:lnTo>
                    <a:pt x="316" y="35"/>
                  </a:lnTo>
                  <a:lnTo>
                    <a:pt x="315" y="35"/>
                  </a:lnTo>
                  <a:lnTo>
                    <a:pt x="315" y="36"/>
                  </a:lnTo>
                  <a:lnTo>
                    <a:pt x="314" y="37"/>
                  </a:lnTo>
                  <a:lnTo>
                    <a:pt x="313" y="37"/>
                  </a:lnTo>
                  <a:lnTo>
                    <a:pt x="311" y="36"/>
                  </a:lnTo>
                  <a:lnTo>
                    <a:pt x="313" y="35"/>
                  </a:lnTo>
                  <a:lnTo>
                    <a:pt x="313" y="34"/>
                  </a:lnTo>
                  <a:lnTo>
                    <a:pt x="314" y="33"/>
                  </a:lnTo>
                  <a:lnTo>
                    <a:pt x="314" y="31"/>
                  </a:lnTo>
                  <a:lnTo>
                    <a:pt x="311" y="31"/>
                  </a:lnTo>
                  <a:lnTo>
                    <a:pt x="311" y="30"/>
                  </a:lnTo>
                  <a:lnTo>
                    <a:pt x="313" y="30"/>
                  </a:lnTo>
                  <a:lnTo>
                    <a:pt x="317" y="28"/>
                  </a:lnTo>
                  <a:close/>
                  <a:moveTo>
                    <a:pt x="104" y="28"/>
                  </a:moveTo>
                  <a:lnTo>
                    <a:pt x="106" y="31"/>
                  </a:lnTo>
                  <a:lnTo>
                    <a:pt x="108" y="33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3" y="30"/>
                  </a:lnTo>
                  <a:lnTo>
                    <a:pt x="104" y="28"/>
                  </a:lnTo>
                  <a:close/>
                  <a:moveTo>
                    <a:pt x="110" y="23"/>
                  </a:moveTo>
                  <a:lnTo>
                    <a:pt x="114" y="23"/>
                  </a:lnTo>
                  <a:lnTo>
                    <a:pt x="116" y="25"/>
                  </a:lnTo>
                  <a:lnTo>
                    <a:pt x="115" y="27"/>
                  </a:lnTo>
                  <a:lnTo>
                    <a:pt x="115" y="28"/>
                  </a:lnTo>
                  <a:lnTo>
                    <a:pt x="110" y="28"/>
                  </a:lnTo>
                  <a:lnTo>
                    <a:pt x="108" y="27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10" y="23"/>
                  </a:lnTo>
                  <a:close/>
                  <a:moveTo>
                    <a:pt x="124" y="12"/>
                  </a:moveTo>
                  <a:lnTo>
                    <a:pt x="129" y="12"/>
                  </a:lnTo>
                  <a:lnTo>
                    <a:pt x="131" y="15"/>
                  </a:lnTo>
                  <a:lnTo>
                    <a:pt x="141" y="16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8" y="19"/>
                  </a:lnTo>
                  <a:lnTo>
                    <a:pt x="148" y="18"/>
                  </a:lnTo>
                  <a:lnTo>
                    <a:pt x="149" y="18"/>
                  </a:lnTo>
                  <a:lnTo>
                    <a:pt x="149" y="19"/>
                  </a:lnTo>
                  <a:lnTo>
                    <a:pt x="152" y="19"/>
                  </a:lnTo>
                  <a:lnTo>
                    <a:pt x="154" y="18"/>
                  </a:lnTo>
                  <a:lnTo>
                    <a:pt x="155" y="17"/>
                  </a:lnTo>
                  <a:lnTo>
                    <a:pt x="156" y="17"/>
                  </a:lnTo>
                  <a:lnTo>
                    <a:pt x="156" y="16"/>
                  </a:lnTo>
                  <a:lnTo>
                    <a:pt x="158" y="15"/>
                  </a:lnTo>
                  <a:lnTo>
                    <a:pt x="158" y="18"/>
                  </a:lnTo>
                  <a:lnTo>
                    <a:pt x="162" y="18"/>
                  </a:lnTo>
                  <a:lnTo>
                    <a:pt x="164" y="19"/>
                  </a:lnTo>
                  <a:lnTo>
                    <a:pt x="165" y="19"/>
                  </a:lnTo>
                  <a:lnTo>
                    <a:pt x="167" y="22"/>
                  </a:lnTo>
                  <a:lnTo>
                    <a:pt x="167" y="23"/>
                  </a:lnTo>
                  <a:lnTo>
                    <a:pt x="168" y="23"/>
                  </a:lnTo>
                  <a:lnTo>
                    <a:pt x="171" y="22"/>
                  </a:lnTo>
                  <a:lnTo>
                    <a:pt x="171" y="21"/>
                  </a:lnTo>
                  <a:lnTo>
                    <a:pt x="173" y="22"/>
                  </a:lnTo>
                  <a:lnTo>
                    <a:pt x="173" y="23"/>
                  </a:lnTo>
                  <a:lnTo>
                    <a:pt x="174" y="25"/>
                  </a:lnTo>
                  <a:lnTo>
                    <a:pt x="174" y="27"/>
                  </a:lnTo>
                  <a:lnTo>
                    <a:pt x="175" y="27"/>
                  </a:lnTo>
                  <a:lnTo>
                    <a:pt x="175" y="28"/>
                  </a:lnTo>
                  <a:lnTo>
                    <a:pt x="174" y="28"/>
                  </a:lnTo>
                  <a:lnTo>
                    <a:pt x="173" y="27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2" y="29"/>
                  </a:lnTo>
                  <a:lnTo>
                    <a:pt x="174" y="29"/>
                  </a:lnTo>
                  <a:lnTo>
                    <a:pt x="175" y="30"/>
                  </a:lnTo>
                  <a:lnTo>
                    <a:pt x="175" y="29"/>
                  </a:lnTo>
                  <a:lnTo>
                    <a:pt x="177" y="29"/>
                  </a:lnTo>
                  <a:lnTo>
                    <a:pt x="177" y="36"/>
                  </a:lnTo>
                  <a:lnTo>
                    <a:pt x="175" y="37"/>
                  </a:lnTo>
                  <a:lnTo>
                    <a:pt x="175" y="40"/>
                  </a:lnTo>
                  <a:lnTo>
                    <a:pt x="174" y="40"/>
                  </a:lnTo>
                  <a:lnTo>
                    <a:pt x="172" y="42"/>
                  </a:lnTo>
                  <a:lnTo>
                    <a:pt x="170" y="43"/>
                  </a:lnTo>
                  <a:lnTo>
                    <a:pt x="168" y="43"/>
                  </a:lnTo>
                  <a:lnTo>
                    <a:pt x="170" y="45"/>
                  </a:lnTo>
                  <a:lnTo>
                    <a:pt x="180" y="42"/>
                  </a:lnTo>
                  <a:lnTo>
                    <a:pt x="181" y="42"/>
                  </a:lnTo>
                  <a:lnTo>
                    <a:pt x="184" y="45"/>
                  </a:lnTo>
                  <a:lnTo>
                    <a:pt x="183" y="46"/>
                  </a:lnTo>
                  <a:lnTo>
                    <a:pt x="183" y="51"/>
                  </a:lnTo>
                  <a:lnTo>
                    <a:pt x="180" y="51"/>
                  </a:lnTo>
                  <a:lnTo>
                    <a:pt x="181" y="52"/>
                  </a:lnTo>
                  <a:lnTo>
                    <a:pt x="180" y="52"/>
                  </a:lnTo>
                  <a:lnTo>
                    <a:pt x="181" y="53"/>
                  </a:lnTo>
                  <a:lnTo>
                    <a:pt x="181" y="54"/>
                  </a:lnTo>
                  <a:lnTo>
                    <a:pt x="183" y="53"/>
                  </a:lnTo>
                  <a:lnTo>
                    <a:pt x="184" y="51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7" y="47"/>
                  </a:lnTo>
                  <a:lnTo>
                    <a:pt x="187" y="46"/>
                  </a:lnTo>
                  <a:lnTo>
                    <a:pt x="190" y="46"/>
                  </a:lnTo>
                  <a:lnTo>
                    <a:pt x="191" y="47"/>
                  </a:lnTo>
                  <a:lnTo>
                    <a:pt x="201" y="52"/>
                  </a:lnTo>
                  <a:lnTo>
                    <a:pt x="204" y="55"/>
                  </a:lnTo>
                  <a:lnTo>
                    <a:pt x="208" y="55"/>
                  </a:lnTo>
                  <a:lnTo>
                    <a:pt x="211" y="52"/>
                  </a:lnTo>
                  <a:lnTo>
                    <a:pt x="212" y="52"/>
                  </a:lnTo>
                  <a:lnTo>
                    <a:pt x="215" y="51"/>
                  </a:lnTo>
                  <a:lnTo>
                    <a:pt x="217" y="51"/>
                  </a:lnTo>
                  <a:lnTo>
                    <a:pt x="218" y="52"/>
                  </a:lnTo>
                  <a:lnTo>
                    <a:pt x="222" y="49"/>
                  </a:lnTo>
                  <a:lnTo>
                    <a:pt x="223" y="51"/>
                  </a:lnTo>
                  <a:lnTo>
                    <a:pt x="221" y="52"/>
                  </a:lnTo>
                  <a:lnTo>
                    <a:pt x="221" y="64"/>
                  </a:lnTo>
                  <a:lnTo>
                    <a:pt x="220" y="64"/>
                  </a:lnTo>
                  <a:lnTo>
                    <a:pt x="220" y="65"/>
                  </a:lnTo>
                  <a:lnTo>
                    <a:pt x="215" y="68"/>
                  </a:lnTo>
                  <a:lnTo>
                    <a:pt x="212" y="71"/>
                  </a:lnTo>
                  <a:lnTo>
                    <a:pt x="209" y="71"/>
                  </a:lnTo>
                  <a:lnTo>
                    <a:pt x="206" y="74"/>
                  </a:lnTo>
                  <a:lnTo>
                    <a:pt x="208" y="76"/>
                  </a:lnTo>
                  <a:lnTo>
                    <a:pt x="208" y="77"/>
                  </a:lnTo>
                  <a:lnTo>
                    <a:pt x="209" y="78"/>
                  </a:lnTo>
                  <a:lnTo>
                    <a:pt x="211" y="78"/>
                  </a:lnTo>
                  <a:lnTo>
                    <a:pt x="212" y="79"/>
                  </a:lnTo>
                  <a:lnTo>
                    <a:pt x="212" y="80"/>
                  </a:lnTo>
                  <a:lnTo>
                    <a:pt x="215" y="80"/>
                  </a:lnTo>
                  <a:lnTo>
                    <a:pt x="217" y="78"/>
                  </a:lnTo>
                  <a:lnTo>
                    <a:pt x="220" y="77"/>
                  </a:lnTo>
                  <a:lnTo>
                    <a:pt x="226" y="77"/>
                  </a:lnTo>
                  <a:lnTo>
                    <a:pt x="226" y="79"/>
                  </a:lnTo>
                  <a:lnTo>
                    <a:pt x="228" y="79"/>
                  </a:lnTo>
                  <a:lnTo>
                    <a:pt x="227" y="82"/>
                  </a:lnTo>
                  <a:lnTo>
                    <a:pt x="228" y="83"/>
                  </a:lnTo>
                  <a:lnTo>
                    <a:pt x="229" y="83"/>
                  </a:lnTo>
                  <a:lnTo>
                    <a:pt x="232" y="80"/>
                  </a:lnTo>
                  <a:lnTo>
                    <a:pt x="232" y="82"/>
                  </a:lnTo>
                  <a:lnTo>
                    <a:pt x="233" y="83"/>
                  </a:lnTo>
                  <a:lnTo>
                    <a:pt x="234" y="83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7" y="82"/>
                  </a:lnTo>
                  <a:lnTo>
                    <a:pt x="237" y="78"/>
                  </a:lnTo>
                  <a:lnTo>
                    <a:pt x="239" y="77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2" y="73"/>
                  </a:lnTo>
                  <a:lnTo>
                    <a:pt x="243" y="73"/>
                  </a:lnTo>
                  <a:lnTo>
                    <a:pt x="243" y="70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48" y="66"/>
                  </a:lnTo>
                  <a:lnTo>
                    <a:pt x="252" y="67"/>
                  </a:lnTo>
                  <a:lnTo>
                    <a:pt x="261" y="65"/>
                  </a:lnTo>
                  <a:lnTo>
                    <a:pt x="262" y="64"/>
                  </a:lnTo>
                  <a:lnTo>
                    <a:pt x="264" y="66"/>
                  </a:lnTo>
                  <a:lnTo>
                    <a:pt x="262" y="68"/>
                  </a:lnTo>
                  <a:lnTo>
                    <a:pt x="262" y="70"/>
                  </a:lnTo>
                  <a:lnTo>
                    <a:pt x="264" y="71"/>
                  </a:lnTo>
                  <a:lnTo>
                    <a:pt x="264" y="66"/>
                  </a:lnTo>
                  <a:lnTo>
                    <a:pt x="265" y="66"/>
                  </a:lnTo>
                  <a:lnTo>
                    <a:pt x="265" y="65"/>
                  </a:lnTo>
                  <a:lnTo>
                    <a:pt x="264" y="65"/>
                  </a:lnTo>
                  <a:lnTo>
                    <a:pt x="265" y="62"/>
                  </a:lnTo>
                  <a:lnTo>
                    <a:pt x="266" y="62"/>
                  </a:lnTo>
                  <a:lnTo>
                    <a:pt x="267" y="60"/>
                  </a:lnTo>
                  <a:lnTo>
                    <a:pt x="268" y="60"/>
                  </a:lnTo>
                  <a:lnTo>
                    <a:pt x="271" y="58"/>
                  </a:lnTo>
                  <a:lnTo>
                    <a:pt x="273" y="56"/>
                  </a:lnTo>
                  <a:lnTo>
                    <a:pt x="276" y="53"/>
                  </a:lnTo>
                  <a:lnTo>
                    <a:pt x="276" y="55"/>
                  </a:lnTo>
                  <a:lnTo>
                    <a:pt x="274" y="55"/>
                  </a:lnTo>
                  <a:lnTo>
                    <a:pt x="274" y="56"/>
                  </a:lnTo>
                  <a:lnTo>
                    <a:pt x="276" y="58"/>
                  </a:lnTo>
                  <a:lnTo>
                    <a:pt x="274" y="59"/>
                  </a:lnTo>
                  <a:lnTo>
                    <a:pt x="277" y="60"/>
                  </a:lnTo>
                  <a:lnTo>
                    <a:pt x="278" y="60"/>
                  </a:lnTo>
                  <a:lnTo>
                    <a:pt x="278" y="59"/>
                  </a:lnTo>
                  <a:lnTo>
                    <a:pt x="277" y="59"/>
                  </a:lnTo>
                  <a:lnTo>
                    <a:pt x="277" y="56"/>
                  </a:lnTo>
                  <a:lnTo>
                    <a:pt x="278" y="56"/>
                  </a:lnTo>
                  <a:lnTo>
                    <a:pt x="278" y="55"/>
                  </a:lnTo>
                  <a:lnTo>
                    <a:pt x="279" y="55"/>
                  </a:lnTo>
                  <a:lnTo>
                    <a:pt x="279" y="54"/>
                  </a:lnTo>
                  <a:lnTo>
                    <a:pt x="280" y="53"/>
                  </a:lnTo>
                  <a:lnTo>
                    <a:pt x="283" y="52"/>
                  </a:lnTo>
                  <a:lnTo>
                    <a:pt x="282" y="52"/>
                  </a:lnTo>
                  <a:lnTo>
                    <a:pt x="282" y="51"/>
                  </a:lnTo>
                  <a:lnTo>
                    <a:pt x="284" y="51"/>
                  </a:lnTo>
                  <a:lnTo>
                    <a:pt x="284" y="52"/>
                  </a:lnTo>
                  <a:lnTo>
                    <a:pt x="285" y="51"/>
                  </a:lnTo>
                  <a:lnTo>
                    <a:pt x="288" y="49"/>
                  </a:lnTo>
                  <a:lnTo>
                    <a:pt x="288" y="48"/>
                  </a:lnTo>
                  <a:lnTo>
                    <a:pt x="290" y="48"/>
                  </a:lnTo>
                  <a:lnTo>
                    <a:pt x="289" y="49"/>
                  </a:lnTo>
                  <a:lnTo>
                    <a:pt x="290" y="49"/>
                  </a:lnTo>
                  <a:lnTo>
                    <a:pt x="290" y="51"/>
                  </a:lnTo>
                  <a:lnTo>
                    <a:pt x="292" y="51"/>
                  </a:lnTo>
                  <a:lnTo>
                    <a:pt x="293" y="52"/>
                  </a:lnTo>
                  <a:lnTo>
                    <a:pt x="296" y="52"/>
                  </a:lnTo>
                  <a:lnTo>
                    <a:pt x="297" y="51"/>
                  </a:lnTo>
                  <a:lnTo>
                    <a:pt x="297" y="49"/>
                  </a:lnTo>
                  <a:lnTo>
                    <a:pt x="298" y="48"/>
                  </a:lnTo>
                  <a:lnTo>
                    <a:pt x="301" y="47"/>
                  </a:lnTo>
                  <a:lnTo>
                    <a:pt x="302" y="46"/>
                  </a:lnTo>
                  <a:lnTo>
                    <a:pt x="303" y="47"/>
                  </a:lnTo>
                  <a:lnTo>
                    <a:pt x="302" y="47"/>
                  </a:lnTo>
                  <a:lnTo>
                    <a:pt x="302" y="48"/>
                  </a:lnTo>
                  <a:lnTo>
                    <a:pt x="303" y="49"/>
                  </a:lnTo>
                  <a:lnTo>
                    <a:pt x="305" y="51"/>
                  </a:lnTo>
                  <a:lnTo>
                    <a:pt x="304" y="53"/>
                  </a:lnTo>
                  <a:lnTo>
                    <a:pt x="307" y="55"/>
                  </a:lnTo>
                  <a:lnTo>
                    <a:pt x="307" y="58"/>
                  </a:lnTo>
                  <a:lnTo>
                    <a:pt x="309" y="58"/>
                  </a:lnTo>
                  <a:lnTo>
                    <a:pt x="309" y="59"/>
                  </a:lnTo>
                  <a:lnTo>
                    <a:pt x="311" y="60"/>
                  </a:lnTo>
                  <a:lnTo>
                    <a:pt x="313" y="60"/>
                  </a:lnTo>
                  <a:lnTo>
                    <a:pt x="314" y="61"/>
                  </a:lnTo>
                  <a:lnTo>
                    <a:pt x="315" y="64"/>
                  </a:lnTo>
                  <a:lnTo>
                    <a:pt x="316" y="65"/>
                  </a:lnTo>
                  <a:lnTo>
                    <a:pt x="315" y="65"/>
                  </a:lnTo>
                  <a:lnTo>
                    <a:pt x="315" y="66"/>
                  </a:lnTo>
                  <a:lnTo>
                    <a:pt x="316" y="66"/>
                  </a:lnTo>
                  <a:lnTo>
                    <a:pt x="317" y="65"/>
                  </a:lnTo>
                  <a:lnTo>
                    <a:pt x="319" y="66"/>
                  </a:lnTo>
                  <a:lnTo>
                    <a:pt x="317" y="66"/>
                  </a:lnTo>
                  <a:lnTo>
                    <a:pt x="317" y="67"/>
                  </a:lnTo>
                  <a:lnTo>
                    <a:pt x="320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21" y="71"/>
                  </a:lnTo>
                  <a:lnTo>
                    <a:pt x="322" y="71"/>
                  </a:lnTo>
                  <a:lnTo>
                    <a:pt x="322" y="68"/>
                  </a:lnTo>
                  <a:lnTo>
                    <a:pt x="327" y="68"/>
                  </a:lnTo>
                  <a:lnTo>
                    <a:pt x="328" y="67"/>
                  </a:lnTo>
                  <a:lnTo>
                    <a:pt x="330" y="66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5" y="71"/>
                  </a:lnTo>
                  <a:lnTo>
                    <a:pt x="335" y="72"/>
                  </a:lnTo>
                  <a:lnTo>
                    <a:pt x="334" y="73"/>
                  </a:lnTo>
                  <a:lnTo>
                    <a:pt x="334" y="74"/>
                  </a:lnTo>
                  <a:lnTo>
                    <a:pt x="333" y="76"/>
                  </a:lnTo>
                  <a:lnTo>
                    <a:pt x="334" y="77"/>
                  </a:lnTo>
                  <a:lnTo>
                    <a:pt x="335" y="77"/>
                  </a:lnTo>
                  <a:lnTo>
                    <a:pt x="335" y="78"/>
                  </a:lnTo>
                  <a:lnTo>
                    <a:pt x="336" y="79"/>
                  </a:lnTo>
                  <a:lnTo>
                    <a:pt x="338" y="79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39" y="84"/>
                  </a:lnTo>
                  <a:lnTo>
                    <a:pt x="335" y="88"/>
                  </a:lnTo>
                  <a:lnTo>
                    <a:pt x="336" y="89"/>
                  </a:lnTo>
                  <a:lnTo>
                    <a:pt x="336" y="88"/>
                  </a:lnTo>
                  <a:lnTo>
                    <a:pt x="338" y="86"/>
                  </a:lnTo>
                  <a:lnTo>
                    <a:pt x="339" y="86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3"/>
                  </a:lnTo>
                  <a:lnTo>
                    <a:pt x="340" y="80"/>
                  </a:lnTo>
                  <a:lnTo>
                    <a:pt x="340" y="78"/>
                  </a:lnTo>
                  <a:lnTo>
                    <a:pt x="341" y="78"/>
                  </a:lnTo>
                  <a:lnTo>
                    <a:pt x="342" y="79"/>
                  </a:lnTo>
                  <a:lnTo>
                    <a:pt x="342" y="82"/>
                  </a:lnTo>
                  <a:lnTo>
                    <a:pt x="344" y="80"/>
                  </a:lnTo>
                  <a:lnTo>
                    <a:pt x="345" y="80"/>
                  </a:lnTo>
                  <a:lnTo>
                    <a:pt x="345" y="82"/>
                  </a:lnTo>
                  <a:lnTo>
                    <a:pt x="346" y="79"/>
                  </a:lnTo>
                  <a:lnTo>
                    <a:pt x="346" y="78"/>
                  </a:lnTo>
                  <a:lnTo>
                    <a:pt x="344" y="76"/>
                  </a:lnTo>
                  <a:lnTo>
                    <a:pt x="344" y="74"/>
                  </a:lnTo>
                  <a:lnTo>
                    <a:pt x="342" y="74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40" y="77"/>
                  </a:lnTo>
                  <a:lnTo>
                    <a:pt x="339" y="77"/>
                  </a:lnTo>
                  <a:lnTo>
                    <a:pt x="338" y="78"/>
                  </a:lnTo>
                  <a:lnTo>
                    <a:pt x="338" y="77"/>
                  </a:lnTo>
                  <a:lnTo>
                    <a:pt x="339" y="76"/>
                  </a:lnTo>
                  <a:lnTo>
                    <a:pt x="338" y="74"/>
                  </a:lnTo>
                  <a:lnTo>
                    <a:pt x="336" y="76"/>
                  </a:lnTo>
                  <a:lnTo>
                    <a:pt x="335" y="76"/>
                  </a:lnTo>
                  <a:lnTo>
                    <a:pt x="335" y="77"/>
                  </a:lnTo>
                  <a:lnTo>
                    <a:pt x="334" y="77"/>
                  </a:lnTo>
                  <a:lnTo>
                    <a:pt x="334" y="74"/>
                  </a:lnTo>
                  <a:lnTo>
                    <a:pt x="335" y="72"/>
                  </a:lnTo>
                  <a:lnTo>
                    <a:pt x="336" y="71"/>
                  </a:lnTo>
                  <a:lnTo>
                    <a:pt x="335" y="70"/>
                  </a:lnTo>
                  <a:lnTo>
                    <a:pt x="334" y="67"/>
                  </a:lnTo>
                  <a:lnTo>
                    <a:pt x="333" y="67"/>
                  </a:lnTo>
                  <a:lnTo>
                    <a:pt x="334" y="66"/>
                  </a:lnTo>
                  <a:lnTo>
                    <a:pt x="334" y="65"/>
                  </a:lnTo>
                  <a:lnTo>
                    <a:pt x="335" y="65"/>
                  </a:lnTo>
                  <a:lnTo>
                    <a:pt x="336" y="66"/>
                  </a:lnTo>
                  <a:lnTo>
                    <a:pt x="338" y="68"/>
                  </a:lnTo>
                  <a:lnTo>
                    <a:pt x="338" y="70"/>
                  </a:lnTo>
                  <a:lnTo>
                    <a:pt x="339" y="71"/>
                  </a:lnTo>
                  <a:lnTo>
                    <a:pt x="344" y="73"/>
                  </a:lnTo>
                  <a:lnTo>
                    <a:pt x="345" y="73"/>
                  </a:lnTo>
                  <a:lnTo>
                    <a:pt x="352" y="82"/>
                  </a:lnTo>
                  <a:lnTo>
                    <a:pt x="352" y="84"/>
                  </a:lnTo>
                  <a:lnTo>
                    <a:pt x="351" y="85"/>
                  </a:lnTo>
                  <a:lnTo>
                    <a:pt x="352" y="85"/>
                  </a:lnTo>
                  <a:lnTo>
                    <a:pt x="352" y="86"/>
                  </a:lnTo>
                  <a:lnTo>
                    <a:pt x="347" y="88"/>
                  </a:lnTo>
                  <a:lnTo>
                    <a:pt x="346" y="88"/>
                  </a:lnTo>
                  <a:lnTo>
                    <a:pt x="346" y="86"/>
                  </a:lnTo>
                  <a:lnTo>
                    <a:pt x="344" y="89"/>
                  </a:lnTo>
                  <a:lnTo>
                    <a:pt x="338" y="89"/>
                  </a:lnTo>
                  <a:lnTo>
                    <a:pt x="338" y="90"/>
                  </a:lnTo>
                  <a:lnTo>
                    <a:pt x="339" y="91"/>
                  </a:lnTo>
                  <a:lnTo>
                    <a:pt x="340" y="91"/>
                  </a:lnTo>
                  <a:lnTo>
                    <a:pt x="342" y="93"/>
                  </a:lnTo>
                  <a:lnTo>
                    <a:pt x="345" y="95"/>
                  </a:lnTo>
                  <a:lnTo>
                    <a:pt x="345" y="96"/>
                  </a:lnTo>
                  <a:lnTo>
                    <a:pt x="348" y="96"/>
                  </a:lnTo>
                  <a:lnTo>
                    <a:pt x="352" y="97"/>
                  </a:lnTo>
                  <a:lnTo>
                    <a:pt x="353" y="96"/>
                  </a:lnTo>
                  <a:lnTo>
                    <a:pt x="353" y="95"/>
                  </a:lnTo>
                  <a:lnTo>
                    <a:pt x="354" y="95"/>
                  </a:lnTo>
                  <a:lnTo>
                    <a:pt x="354" y="96"/>
                  </a:lnTo>
                  <a:lnTo>
                    <a:pt x="355" y="97"/>
                  </a:lnTo>
                  <a:lnTo>
                    <a:pt x="354" y="97"/>
                  </a:lnTo>
                  <a:lnTo>
                    <a:pt x="353" y="98"/>
                  </a:lnTo>
                  <a:lnTo>
                    <a:pt x="353" y="99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5" y="104"/>
                  </a:lnTo>
                  <a:lnTo>
                    <a:pt x="357" y="107"/>
                  </a:lnTo>
                  <a:lnTo>
                    <a:pt x="357" y="113"/>
                  </a:lnTo>
                  <a:lnTo>
                    <a:pt x="358" y="115"/>
                  </a:lnTo>
                  <a:lnTo>
                    <a:pt x="358" y="116"/>
                  </a:lnTo>
                  <a:lnTo>
                    <a:pt x="359" y="117"/>
                  </a:lnTo>
                  <a:lnTo>
                    <a:pt x="359" y="121"/>
                  </a:lnTo>
                  <a:lnTo>
                    <a:pt x="360" y="126"/>
                  </a:lnTo>
                  <a:lnTo>
                    <a:pt x="360" y="129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3" y="132"/>
                  </a:lnTo>
                  <a:lnTo>
                    <a:pt x="361" y="133"/>
                  </a:lnTo>
                  <a:lnTo>
                    <a:pt x="361" y="134"/>
                  </a:lnTo>
                  <a:lnTo>
                    <a:pt x="360" y="134"/>
                  </a:lnTo>
                  <a:lnTo>
                    <a:pt x="360" y="135"/>
                  </a:lnTo>
                  <a:lnTo>
                    <a:pt x="359" y="136"/>
                  </a:lnTo>
                  <a:lnTo>
                    <a:pt x="360" y="138"/>
                  </a:lnTo>
                  <a:lnTo>
                    <a:pt x="360" y="140"/>
                  </a:lnTo>
                  <a:lnTo>
                    <a:pt x="359" y="144"/>
                  </a:lnTo>
                  <a:lnTo>
                    <a:pt x="358" y="145"/>
                  </a:lnTo>
                  <a:lnTo>
                    <a:pt x="357" y="147"/>
                  </a:lnTo>
                  <a:lnTo>
                    <a:pt x="352" y="150"/>
                  </a:lnTo>
                  <a:lnTo>
                    <a:pt x="350" y="152"/>
                  </a:lnTo>
                  <a:lnTo>
                    <a:pt x="350" y="153"/>
                  </a:lnTo>
                  <a:lnTo>
                    <a:pt x="351" y="156"/>
                  </a:lnTo>
                  <a:lnTo>
                    <a:pt x="351" y="158"/>
                  </a:lnTo>
                  <a:lnTo>
                    <a:pt x="350" y="158"/>
                  </a:lnTo>
                  <a:lnTo>
                    <a:pt x="348" y="159"/>
                  </a:lnTo>
                  <a:lnTo>
                    <a:pt x="351" y="162"/>
                  </a:lnTo>
                  <a:lnTo>
                    <a:pt x="353" y="162"/>
                  </a:lnTo>
                  <a:lnTo>
                    <a:pt x="355" y="164"/>
                  </a:lnTo>
                  <a:lnTo>
                    <a:pt x="360" y="168"/>
                  </a:lnTo>
                  <a:lnTo>
                    <a:pt x="361" y="171"/>
                  </a:lnTo>
                  <a:lnTo>
                    <a:pt x="363" y="171"/>
                  </a:lnTo>
                  <a:lnTo>
                    <a:pt x="364" y="174"/>
                  </a:lnTo>
                  <a:lnTo>
                    <a:pt x="367" y="175"/>
                  </a:lnTo>
                  <a:lnTo>
                    <a:pt x="371" y="178"/>
                  </a:lnTo>
                  <a:lnTo>
                    <a:pt x="370" y="181"/>
                  </a:lnTo>
                  <a:lnTo>
                    <a:pt x="370" y="185"/>
                  </a:lnTo>
                  <a:lnTo>
                    <a:pt x="366" y="189"/>
                  </a:lnTo>
                  <a:lnTo>
                    <a:pt x="366" y="191"/>
                  </a:lnTo>
                  <a:lnTo>
                    <a:pt x="367" y="195"/>
                  </a:lnTo>
                  <a:lnTo>
                    <a:pt x="369" y="197"/>
                  </a:lnTo>
                  <a:lnTo>
                    <a:pt x="369" y="199"/>
                  </a:lnTo>
                  <a:lnTo>
                    <a:pt x="370" y="199"/>
                  </a:lnTo>
                  <a:lnTo>
                    <a:pt x="371" y="200"/>
                  </a:lnTo>
                  <a:lnTo>
                    <a:pt x="372" y="200"/>
                  </a:lnTo>
                  <a:lnTo>
                    <a:pt x="373" y="201"/>
                  </a:lnTo>
                  <a:lnTo>
                    <a:pt x="373" y="208"/>
                  </a:lnTo>
                  <a:lnTo>
                    <a:pt x="372" y="209"/>
                  </a:lnTo>
                  <a:lnTo>
                    <a:pt x="376" y="213"/>
                  </a:lnTo>
                  <a:lnTo>
                    <a:pt x="375" y="214"/>
                  </a:lnTo>
                  <a:lnTo>
                    <a:pt x="375" y="217"/>
                  </a:lnTo>
                  <a:lnTo>
                    <a:pt x="373" y="218"/>
                  </a:lnTo>
                  <a:lnTo>
                    <a:pt x="373" y="222"/>
                  </a:lnTo>
                  <a:lnTo>
                    <a:pt x="372" y="224"/>
                  </a:lnTo>
                  <a:lnTo>
                    <a:pt x="372" y="225"/>
                  </a:lnTo>
                  <a:lnTo>
                    <a:pt x="369" y="228"/>
                  </a:lnTo>
                  <a:lnTo>
                    <a:pt x="369" y="232"/>
                  </a:lnTo>
                  <a:lnTo>
                    <a:pt x="371" y="234"/>
                  </a:lnTo>
                  <a:lnTo>
                    <a:pt x="371" y="238"/>
                  </a:lnTo>
                  <a:lnTo>
                    <a:pt x="372" y="238"/>
                  </a:lnTo>
                  <a:lnTo>
                    <a:pt x="375" y="240"/>
                  </a:lnTo>
                  <a:lnTo>
                    <a:pt x="375" y="246"/>
                  </a:lnTo>
                  <a:lnTo>
                    <a:pt x="373" y="248"/>
                  </a:lnTo>
                  <a:lnTo>
                    <a:pt x="373" y="250"/>
                  </a:lnTo>
                  <a:lnTo>
                    <a:pt x="375" y="251"/>
                  </a:lnTo>
                  <a:lnTo>
                    <a:pt x="377" y="252"/>
                  </a:lnTo>
                  <a:lnTo>
                    <a:pt x="378" y="252"/>
                  </a:lnTo>
                  <a:lnTo>
                    <a:pt x="379" y="254"/>
                  </a:lnTo>
                  <a:lnTo>
                    <a:pt x="380" y="254"/>
                  </a:lnTo>
                  <a:lnTo>
                    <a:pt x="382" y="255"/>
                  </a:lnTo>
                  <a:lnTo>
                    <a:pt x="383" y="255"/>
                  </a:lnTo>
                  <a:lnTo>
                    <a:pt x="384" y="256"/>
                  </a:lnTo>
                  <a:lnTo>
                    <a:pt x="384" y="264"/>
                  </a:lnTo>
                  <a:lnTo>
                    <a:pt x="386" y="267"/>
                  </a:lnTo>
                  <a:lnTo>
                    <a:pt x="386" y="271"/>
                  </a:lnTo>
                  <a:lnTo>
                    <a:pt x="385" y="273"/>
                  </a:lnTo>
                  <a:lnTo>
                    <a:pt x="385" y="279"/>
                  </a:lnTo>
                  <a:lnTo>
                    <a:pt x="384" y="279"/>
                  </a:lnTo>
                  <a:lnTo>
                    <a:pt x="384" y="281"/>
                  </a:lnTo>
                  <a:lnTo>
                    <a:pt x="382" y="286"/>
                  </a:lnTo>
                  <a:lnTo>
                    <a:pt x="380" y="292"/>
                  </a:lnTo>
                  <a:lnTo>
                    <a:pt x="378" y="293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7" y="299"/>
                  </a:lnTo>
                  <a:lnTo>
                    <a:pt x="375" y="299"/>
                  </a:lnTo>
                  <a:lnTo>
                    <a:pt x="373" y="298"/>
                  </a:lnTo>
                  <a:lnTo>
                    <a:pt x="371" y="297"/>
                  </a:lnTo>
                  <a:lnTo>
                    <a:pt x="370" y="297"/>
                  </a:lnTo>
                  <a:lnTo>
                    <a:pt x="370" y="293"/>
                  </a:lnTo>
                  <a:lnTo>
                    <a:pt x="371" y="292"/>
                  </a:lnTo>
                  <a:lnTo>
                    <a:pt x="370" y="292"/>
                  </a:lnTo>
                  <a:lnTo>
                    <a:pt x="370" y="291"/>
                  </a:lnTo>
                  <a:lnTo>
                    <a:pt x="367" y="292"/>
                  </a:lnTo>
                  <a:lnTo>
                    <a:pt x="367" y="286"/>
                  </a:lnTo>
                  <a:lnTo>
                    <a:pt x="365" y="286"/>
                  </a:lnTo>
                  <a:lnTo>
                    <a:pt x="365" y="285"/>
                  </a:lnTo>
                  <a:lnTo>
                    <a:pt x="359" y="285"/>
                  </a:lnTo>
                  <a:lnTo>
                    <a:pt x="359" y="283"/>
                  </a:lnTo>
                  <a:lnTo>
                    <a:pt x="355" y="283"/>
                  </a:lnTo>
                  <a:lnTo>
                    <a:pt x="354" y="285"/>
                  </a:lnTo>
                  <a:lnTo>
                    <a:pt x="354" y="286"/>
                  </a:lnTo>
                  <a:lnTo>
                    <a:pt x="353" y="287"/>
                  </a:lnTo>
                  <a:lnTo>
                    <a:pt x="355" y="287"/>
                  </a:lnTo>
                  <a:lnTo>
                    <a:pt x="357" y="288"/>
                  </a:lnTo>
                  <a:lnTo>
                    <a:pt x="355" y="288"/>
                  </a:lnTo>
                  <a:lnTo>
                    <a:pt x="355" y="289"/>
                  </a:lnTo>
                  <a:lnTo>
                    <a:pt x="357" y="291"/>
                  </a:lnTo>
                  <a:lnTo>
                    <a:pt x="360" y="291"/>
                  </a:lnTo>
                  <a:lnTo>
                    <a:pt x="359" y="293"/>
                  </a:lnTo>
                  <a:lnTo>
                    <a:pt x="358" y="294"/>
                  </a:lnTo>
                  <a:lnTo>
                    <a:pt x="353" y="294"/>
                  </a:lnTo>
                  <a:lnTo>
                    <a:pt x="352" y="295"/>
                  </a:lnTo>
                  <a:lnTo>
                    <a:pt x="352" y="297"/>
                  </a:lnTo>
                  <a:lnTo>
                    <a:pt x="345" y="299"/>
                  </a:lnTo>
                  <a:lnTo>
                    <a:pt x="341" y="299"/>
                  </a:lnTo>
                  <a:lnTo>
                    <a:pt x="341" y="300"/>
                  </a:lnTo>
                  <a:lnTo>
                    <a:pt x="339" y="300"/>
                  </a:lnTo>
                  <a:lnTo>
                    <a:pt x="339" y="304"/>
                  </a:lnTo>
                  <a:lnTo>
                    <a:pt x="338" y="304"/>
                  </a:lnTo>
                  <a:lnTo>
                    <a:pt x="336" y="305"/>
                  </a:lnTo>
                  <a:lnTo>
                    <a:pt x="334" y="304"/>
                  </a:lnTo>
                  <a:lnTo>
                    <a:pt x="333" y="305"/>
                  </a:lnTo>
                  <a:lnTo>
                    <a:pt x="324" y="305"/>
                  </a:lnTo>
                  <a:lnTo>
                    <a:pt x="323" y="306"/>
                  </a:lnTo>
                  <a:lnTo>
                    <a:pt x="323" y="310"/>
                  </a:lnTo>
                  <a:lnTo>
                    <a:pt x="322" y="310"/>
                  </a:lnTo>
                  <a:lnTo>
                    <a:pt x="322" y="311"/>
                  </a:lnTo>
                  <a:lnTo>
                    <a:pt x="321" y="312"/>
                  </a:lnTo>
                  <a:lnTo>
                    <a:pt x="321" y="313"/>
                  </a:lnTo>
                  <a:lnTo>
                    <a:pt x="320" y="313"/>
                  </a:lnTo>
                  <a:lnTo>
                    <a:pt x="317" y="311"/>
                  </a:lnTo>
                  <a:lnTo>
                    <a:pt x="316" y="311"/>
                  </a:lnTo>
                  <a:lnTo>
                    <a:pt x="315" y="312"/>
                  </a:lnTo>
                  <a:lnTo>
                    <a:pt x="315" y="313"/>
                  </a:lnTo>
                  <a:lnTo>
                    <a:pt x="314" y="314"/>
                  </a:lnTo>
                  <a:lnTo>
                    <a:pt x="313" y="314"/>
                  </a:lnTo>
                  <a:lnTo>
                    <a:pt x="313" y="313"/>
                  </a:lnTo>
                  <a:lnTo>
                    <a:pt x="311" y="313"/>
                  </a:lnTo>
                  <a:lnTo>
                    <a:pt x="310" y="318"/>
                  </a:lnTo>
                  <a:lnTo>
                    <a:pt x="309" y="318"/>
                  </a:lnTo>
                  <a:lnTo>
                    <a:pt x="308" y="319"/>
                  </a:lnTo>
                  <a:lnTo>
                    <a:pt x="302" y="319"/>
                  </a:lnTo>
                  <a:lnTo>
                    <a:pt x="302" y="324"/>
                  </a:lnTo>
                  <a:lnTo>
                    <a:pt x="301" y="324"/>
                  </a:lnTo>
                  <a:lnTo>
                    <a:pt x="299" y="325"/>
                  </a:lnTo>
                  <a:lnTo>
                    <a:pt x="298" y="325"/>
                  </a:lnTo>
                  <a:lnTo>
                    <a:pt x="293" y="323"/>
                  </a:lnTo>
                  <a:lnTo>
                    <a:pt x="292" y="324"/>
                  </a:lnTo>
                  <a:lnTo>
                    <a:pt x="290" y="324"/>
                  </a:lnTo>
                  <a:lnTo>
                    <a:pt x="289" y="325"/>
                  </a:lnTo>
                  <a:lnTo>
                    <a:pt x="289" y="326"/>
                  </a:lnTo>
                  <a:lnTo>
                    <a:pt x="280" y="326"/>
                  </a:lnTo>
                  <a:lnTo>
                    <a:pt x="279" y="328"/>
                  </a:lnTo>
                  <a:lnTo>
                    <a:pt x="279" y="330"/>
                  </a:lnTo>
                  <a:lnTo>
                    <a:pt x="278" y="330"/>
                  </a:lnTo>
                  <a:lnTo>
                    <a:pt x="277" y="331"/>
                  </a:lnTo>
                  <a:lnTo>
                    <a:pt x="276" y="331"/>
                  </a:lnTo>
                  <a:lnTo>
                    <a:pt x="274" y="334"/>
                  </a:lnTo>
                  <a:lnTo>
                    <a:pt x="274" y="335"/>
                  </a:lnTo>
                  <a:lnTo>
                    <a:pt x="273" y="335"/>
                  </a:lnTo>
                  <a:lnTo>
                    <a:pt x="273" y="336"/>
                  </a:lnTo>
                  <a:lnTo>
                    <a:pt x="272" y="337"/>
                  </a:lnTo>
                  <a:lnTo>
                    <a:pt x="272" y="342"/>
                  </a:lnTo>
                  <a:lnTo>
                    <a:pt x="271" y="342"/>
                  </a:lnTo>
                  <a:lnTo>
                    <a:pt x="271" y="340"/>
                  </a:lnTo>
                  <a:lnTo>
                    <a:pt x="270" y="338"/>
                  </a:lnTo>
                  <a:lnTo>
                    <a:pt x="270" y="337"/>
                  </a:lnTo>
                  <a:lnTo>
                    <a:pt x="268" y="337"/>
                  </a:lnTo>
                  <a:lnTo>
                    <a:pt x="268" y="336"/>
                  </a:lnTo>
                  <a:lnTo>
                    <a:pt x="270" y="336"/>
                  </a:lnTo>
                  <a:lnTo>
                    <a:pt x="270" y="335"/>
                  </a:lnTo>
                  <a:lnTo>
                    <a:pt x="267" y="335"/>
                  </a:lnTo>
                  <a:lnTo>
                    <a:pt x="266" y="334"/>
                  </a:lnTo>
                  <a:lnTo>
                    <a:pt x="266" y="331"/>
                  </a:lnTo>
                  <a:lnTo>
                    <a:pt x="262" y="331"/>
                  </a:lnTo>
                  <a:lnTo>
                    <a:pt x="264" y="332"/>
                  </a:lnTo>
                  <a:lnTo>
                    <a:pt x="264" y="336"/>
                  </a:lnTo>
                  <a:lnTo>
                    <a:pt x="262" y="336"/>
                  </a:lnTo>
                  <a:lnTo>
                    <a:pt x="262" y="337"/>
                  </a:lnTo>
                  <a:lnTo>
                    <a:pt x="265" y="338"/>
                  </a:lnTo>
                  <a:lnTo>
                    <a:pt x="266" y="340"/>
                  </a:lnTo>
                  <a:lnTo>
                    <a:pt x="266" y="341"/>
                  </a:lnTo>
                  <a:lnTo>
                    <a:pt x="267" y="341"/>
                  </a:lnTo>
                  <a:lnTo>
                    <a:pt x="267" y="346"/>
                  </a:lnTo>
                  <a:lnTo>
                    <a:pt x="270" y="348"/>
                  </a:lnTo>
                  <a:lnTo>
                    <a:pt x="270" y="349"/>
                  </a:lnTo>
                  <a:lnTo>
                    <a:pt x="276" y="353"/>
                  </a:lnTo>
                  <a:lnTo>
                    <a:pt x="277" y="353"/>
                  </a:lnTo>
                  <a:lnTo>
                    <a:pt x="278" y="354"/>
                  </a:lnTo>
                  <a:lnTo>
                    <a:pt x="279" y="354"/>
                  </a:lnTo>
                  <a:lnTo>
                    <a:pt x="279" y="356"/>
                  </a:lnTo>
                  <a:lnTo>
                    <a:pt x="280" y="357"/>
                  </a:lnTo>
                  <a:lnTo>
                    <a:pt x="282" y="357"/>
                  </a:lnTo>
                  <a:lnTo>
                    <a:pt x="282" y="360"/>
                  </a:lnTo>
                  <a:lnTo>
                    <a:pt x="280" y="361"/>
                  </a:lnTo>
                  <a:lnTo>
                    <a:pt x="280" y="362"/>
                  </a:lnTo>
                  <a:lnTo>
                    <a:pt x="278" y="365"/>
                  </a:lnTo>
                  <a:lnTo>
                    <a:pt x="278" y="367"/>
                  </a:lnTo>
                  <a:lnTo>
                    <a:pt x="276" y="368"/>
                  </a:lnTo>
                  <a:lnTo>
                    <a:pt x="276" y="371"/>
                  </a:lnTo>
                  <a:lnTo>
                    <a:pt x="277" y="372"/>
                  </a:lnTo>
                  <a:lnTo>
                    <a:pt x="278" y="372"/>
                  </a:lnTo>
                  <a:lnTo>
                    <a:pt x="278" y="373"/>
                  </a:lnTo>
                  <a:lnTo>
                    <a:pt x="279" y="373"/>
                  </a:lnTo>
                  <a:lnTo>
                    <a:pt x="280" y="374"/>
                  </a:lnTo>
                  <a:lnTo>
                    <a:pt x="280" y="378"/>
                  </a:lnTo>
                  <a:lnTo>
                    <a:pt x="282" y="378"/>
                  </a:lnTo>
                  <a:lnTo>
                    <a:pt x="283" y="379"/>
                  </a:lnTo>
                  <a:lnTo>
                    <a:pt x="283" y="383"/>
                  </a:lnTo>
                  <a:lnTo>
                    <a:pt x="284" y="383"/>
                  </a:lnTo>
                  <a:lnTo>
                    <a:pt x="284" y="384"/>
                  </a:lnTo>
                  <a:lnTo>
                    <a:pt x="285" y="384"/>
                  </a:lnTo>
                  <a:lnTo>
                    <a:pt x="285" y="387"/>
                  </a:lnTo>
                  <a:lnTo>
                    <a:pt x="286" y="389"/>
                  </a:lnTo>
                  <a:lnTo>
                    <a:pt x="286" y="390"/>
                  </a:lnTo>
                  <a:lnTo>
                    <a:pt x="288" y="390"/>
                  </a:lnTo>
                  <a:lnTo>
                    <a:pt x="290" y="392"/>
                  </a:lnTo>
                  <a:lnTo>
                    <a:pt x="291" y="394"/>
                  </a:lnTo>
                  <a:lnTo>
                    <a:pt x="292" y="396"/>
                  </a:lnTo>
                  <a:lnTo>
                    <a:pt x="296" y="397"/>
                  </a:lnTo>
                  <a:lnTo>
                    <a:pt x="296" y="396"/>
                  </a:lnTo>
                  <a:lnTo>
                    <a:pt x="299" y="396"/>
                  </a:lnTo>
                  <a:lnTo>
                    <a:pt x="299" y="397"/>
                  </a:lnTo>
                  <a:lnTo>
                    <a:pt x="301" y="398"/>
                  </a:lnTo>
                  <a:lnTo>
                    <a:pt x="302" y="398"/>
                  </a:lnTo>
                  <a:lnTo>
                    <a:pt x="302" y="399"/>
                  </a:lnTo>
                  <a:lnTo>
                    <a:pt x="303" y="402"/>
                  </a:lnTo>
                  <a:lnTo>
                    <a:pt x="304" y="402"/>
                  </a:lnTo>
                  <a:lnTo>
                    <a:pt x="308" y="408"/>
                  </a:lnTo>
                  <a:lnTo>
                    <a:pt x="308" y="409"/>
                  </a:lnTo>
                  <a:lnTo>
                    <a:pt x="309" y="410"/>
                  </a:lnTo>
                  <a:lnTo>
                    <a:pt x="314" y="410"/>
                  </a:lnTo>
                  <a:lnTo>
                    <a:pt x="314" y="411"/>
                  </a:lnTo>
                  <a:lnTo>
                    <a:pt x="317" y="415"/>
                  </a:lnTo>
                  <a:lnTo>
                    <a:pt x="317" y="417"/>
                  </a:lnTo>
                  <a:lnTo>
                    <a:pt x="321" y="421"/>
                  </a:lnTo>
                  <a:lnTo>
                    <a:pt x="322" y="421"/>
                  </a:lnTo>
                  <a:lnTo>
                    <a:pt x="322" y="420"/>
                  </a:lnTo>
                  <a:lnTo>
                    <a:pt x="324" y="420"/>
                  </a:lnTo>
                  <a:lnTo>
                    <a:pt x="326" y="421"/>
                  </a:lnTo>
                  <a:lnTo>
                    <a:pt x="327" y="421"/>
                  </a:lnTo>
                  <a:lnTo>
                    <a:pt x="327" y="422"/>
                  </a:lnTo>
                  <a:lnTo>
                    <a:pt x="328" y="423"/>
                  </a:lnTo>
                  <a:lnTo>
                    <a:pt x="328" y="424"/>
                  </a:lnTo>
                  <a:lnTo>
                    <a:pt x="329" y="424"/>
                  </a:lnTo>
                  <a:lnTo>
                    <a:pt x="329" y="426"/>
                  </a:lnTo>
                  <a:lnTo>
                    <a:pt x="332" y="426"/>
                  </a:lnTo>
                  <a:lnTo>
                    <a:pt x="333" y="427"/>
                  </a:lnTo>
                  <a:lnTo>
                    <a:pt x="335" y="432"/>
                  </a:lnTo>
                  <a:lnTo>
                    <a:pt x="336" y="432"/>
                  </a:lnTo>
                  <a:lnTo>
                    <a:pt x="334" y="435"/>
                  </a:lnTo>
                  <a:lnTo>
                    <a:pt x="335" y="435"/>
                  </a:lnTo>
                  <a:lnTo>
                    <a:pt x="335" y="436"/>
                  </a:lnTo>
                  <a:lnTo>
                    <a:pt x="336" y="436"/>
                  </a:lnTo>
                  <a:lnTo>
                    <a:pt x="335" y="437"/>
                  </a:lnTo>
                  <a:lnTo>
                    <a:pt x="335" y="442"/>
                  </a:lnTo>
                  <a:lnTo>
                    <a:pt x="334" y="445"/>
                  </a:lnTo>
                  <a:lnTo>
                    <a:pt x="333" y="445"/>
                  </a:lnTo>
                  <a:lnTo>
                    <a:pt x="332" y="446"/>
                  </a:lnTo>
                  <a:lnTo>
                    <a:pt x="332" y="447"/>
                  </a:lnTo>
                  <a:lnTo>
                    <a:pt x="329" y="447"/>
                  </a:lnTo>
                  <a:lnTo>
                    <a:pt x="329" y="446"/>
                  </a:lnTo>
                  <a:lnTo>
                    <a:pt x="328" y="446"/>
                  </a:lnTo>
                  <a:lnTo>
                    <a:pt x="328" y="445"/>
                  </a:lnTo>
                  <a:lnTo>
                    <a:pt x="323" y="443"/>
                  </a:lnTo>
                  <a:lnTo>
                    <a:pt x="322" y="443"/>
                  </a:lnTo>
                  <a:lnTo>
                    <a:pt x="321" y="445"/>
                  </a:lnTo>
                  <a:lnTo>
                    <a:pt x="320" y="445"/>
                  </a:lnTo>
                  <a:lnTo>
                    <a:pt x="320" y="447"/>
                  </a:lnTo>
                  <a:lnTo>
                    <a:pt x="321" y="447"/>
                  </a:lnTo>
                  <a:lnTo>
                    <a:pt x="321" y="448"/>
                  </a:lnTo>
                  <a:lnTo>
                    <a:pt x="320" y="449"/>
                  </a:lnTo>
                  <a:lnTo>
                    <a:pt x="320" y="455"/>
                  </a:lnTo>
                  <a:lnTo>
                    <a:pt x="315" y="460"/>
                  </a:lnTo>
                  <a:lnTo>
                    <a:pt x="313" y="461"/>
                  </a:lnTo>
                  <a:lnTo>
                    <a:pt x="307" y="463"/>
                  </a:lnTo>
                  <a:lnTo>
                    <a:pt x="303" y="464"/>
                  </a:lnTo>
                  <a:lnTo>
                    <a:pt x="299" y="467"/>
                  </a:lnTo>
                  <a:lnTo>
                    <a:pt x="298" y="467"/>
                  </a:lnTo>
                  <a:lnTo>
                    <a:pt x="296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1" y="473"/>
                  </a:lnTo>
                  <a:lnTo>
                    <a:pt x="290" y="473"/>
                  </a:lnTo>
                  <a:lnTo>
                    <a:pt x="290" y="475"/>
                  </a:lnTo>
                  <a:lnTo>
                    <a:pt x="291" y="476"/>
                  </a:lnTo>
                  <a:lnTo>
                    <a:pt x="291" y="477"/>
                  </a:lnTo>
                  <a:lnTo>
                    <a:pt x="295" y="479"/>
                  </a:lnTo>
                  <a:lnTo>
                    <a:pt x="295" y="483"/>
                  </a:lnTo>
                  <a:lnTo>
                    <a:pt x="296" y="483"/>
                  </a:lnTo>
                  <a:lnTo>
                    <a:pt x="298" y="485"/>
                  </a:lnTo>
                  <a:lnTo>
                    <a:pt x="299" y="489"/>
                  </a:lnTo>
                  <a:lnTo>
                    <a:pt x="301" y="490"/>
                  </a:lnTo>
                  <a:lnTo>
                    <a:pt x="298" y="495"/>
                  </a:lnTo>
                  <a:lnTo>
                    <a:pt x="298" y="496"/>
                  </a:lnTo>
                  <a:lnTo>
                    <a:pt x="297" y="497"/>
                  </a:lnTo>
                  <a:lnTo>
                    <a:pt x="297" y="498"/>
                  </a:lnTo>
                  <a:lnTo>
                    <a:pt x="299" y="500"/>
                  </a:lnTo>
                  <a:lnTo>
                    <a:pt x="301" y="500"/>
                  </a:lnTo>
                  <a:lnTo>
                    <a:pt x="302" y="498"/>
                  </a:lnTo>
                  <a:lnTo>
                    <a:pt x="304" y="501"/>
                  </a:lnTo>
                  <a:lnTo>
                    <a:pt x="304" y="506"/>
                  </a:lnTo>
                  <a:lnTo>
                    <a:pt x="303" y="507"/>
                  </a:lnTo>
                  <a:lnTo>
                    <a:pt x="303" y="513"/>
                  </a:lnTo>
                  <a:lnTo>
                    <a:pt x="302" y="514"/>
                  </a:lnTo>
                  <a:lnTo>
                    <a:pt x="298" y="514"/>
                  </a:lnTo>
                  <a:lnTo>
                    <a:pt x="296" y="513"/>
                  </a:lnTo>
                  <a:lnTo>
                    <a:pt x="295" y="510"/>
                  </a:lnTo>
                  <a:lnTo>
                    <a:pt x="295" y="509"/>
                  </a:lnTo>
                  <a:lnTo>
                    <a:pt x="292" y="509"/>
                  </a:lnTo>
                  <a:lnTo>
                    <a:pt x="292" y="506"/>
                  </a:lnTo>
                  <a:lnTo>
                    <a:pt x="293" y="506"/>
                  </a:lnTo>
                  <a:lnTo>
                    <a:pt x="291" y="503"/>
                  </a:lnTo>
                  <a:lnTo>
                    <a:pt x="291" y="502"/>
                  </a:lnTo>
                  <a:lnTo>
                    <a:pt x="289" y="501"/>
                  </a:lnTo>
                  <a:lnTo>
                    <a:pt x="286" y="501"/>
                  </a:lnTo>
                  <a:lnTo>
                    <a:pt x="285" y="502"/>
                  </a:lnTo>
                  <a:lnTo>
                    <a:pt x="284" y="502"/>
                  </a:lnTo>
                  <a:lnTo>
                    <a:pt x="282" y="504"/>
                  </a:lnTo>
                  <a:lnTo>
                    <a:pt x="280" y="504"/>
                  </a:lnTo>
                  <a:lnTo>
                    <a:pt x="279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7" y="501"/>
                  </a:lnTo>
                  <a:lnTo>
                    <a:pt x="277" y="500"/>
                  </a:lnTo>
                  <a:lnTo>
                    <a:pt x="274" y="501"/>
                  </a:lnTo>
                  <a:lnTo>
                    <a:pt x="272" y="500"/>
                  </a:lnTo>
                  <a:lnTo>
                    <a:pt x="271" y="501"/>
                  </a:lnTo>
                  <a:lnTo>
                    <a:pt x="268" y="501"/>
                  </a:lnTo>
                  <a:lnTo>
                    <a:pt x="268" y="498"/>
                  </a:lnTo>
                  <a:lnTo>
                    <a:pt x="270" y="498"/>
                  </a:lnTo>
                  <a:lnTo>
                    <a:pt x="270" y="497"/>
                  </a:lnTo>
                  <a:lnTo>
                    <a:pt x="268" y="498"/>
                  </a:lnTo>
                  <a:lnTo>
                    <a:pt x="267" y="498"/>
                  </a:lnTo>
                  <a:lnTo>
                    <a:pt x="267" y="501"/>
                  </a:lnTo>
                  <a:lnTo>
                    <a:pt x="268" y="501"/>
                  </a:lnTo>
                  <a:lnTo>
                    <a:pt x="268" y="503"/>
                  </a:lnTo>
                  <a:lnTo>
                    <a:pt x="266" y="506"/>
                  </a:lnTo>
                  <a:lnTo>
                    <a:pt x="253" y="506"/>
                  </a:lnTo>
                  <a:lnTo>
                    <a:pt x="252" y="507"/>
                  </a:lnTo>
                  <a:lnTo>
                    <a:pt x="243" y="507"/>
                  </a:lnTo>
                  <a:lnTo>
                    <a:pt x="242" y="508"/>
                  </a:lnTo>
                  <a:lnTo>
                    <a:pt x="241" y="508"/>
                  </a:lnTo>
                  <a:lnTo>
                    <a:pt x="241" y="510"/>
                  </a:lnTo>
                  <a:lnTo>
                    <a:pt x="240" y="512"/>
                  </a:lnTo>
                  <a:lnTo>
                    <a:pt x="234" y="512"/>
                  </a:lnTo>
                  <a:lnTo>
                    <a:pt x="233" y="514"/>
                  </a:lnTo>
                  <a:lnTo>
                    <a:pt x="234" y="514"/>
                  </a:lnTo>
                  <a:lnTo>
                    <a:pt x="234" y="515"/>
                  </a:lnTo>
                  <a:lnTo>
                    <a:pt x="233" y="515"/>
                  </a:lnTo>
                  <a:lnTo>
                    <a:pt x="233" y="516"/>
                  </a:lnTo>
                  <a:lnTo>
                    <a:pt x="229" y="516"/>
                  </a:lnTo>
                  <a:lnTo>
                    <a:pt x="229" y="518"/>
                  </a:lnTo>
                  <a:lnTo>
                    <a:pt x="228" y="519"/>
                  </a:lnTo>
                  <a:lnTo>
                    <a:pt x="226" y="519"/>
                  </a:lnTo>
                  <a:lnTo>
                    <a:pt x="226" y="516"/>
                  </a:lnTo>
                  <a:lnTo>
                    <a:pt x="224" y="516"/>
                  </a:lnTo>
                  <a:lnTo>
                    <a:pt x="222" y="519"/>
                  </a:lnTo>
                  <a:lnTo>
                    <a:pt x="216" y="519"/>
                  </a:lnTo>
                  <a:lnTo>
                    <a:pt x="215" y="518"/>
                  </a:lnTo>
                  <a:lnTo>
                    <a:pt x="216" y="518"/>
                  </a:lnTo>
                  <a:lnTo>
                    <a:pt x="216" y="516"/>
                  </a:lnTo>
                  <a:lnTo>
                    <a:pt x="215" y="516"/>
                  </a:lnTo>
                  <a:lnTo>
                    <a:pt x="214" y="514"/>
                  </a:lnTo>
                  <a:lnTo>
                    <a:pt x="211" y="513"/>
                  </a:lnTo>
                  <a:lnTo>
                    <a:pt x="212" y="512"/>
                  </a:lnTo>
                  <a:lnTo>
                    <a:pt x="211" y="510"/>
                  </a:lnTo>
                  <a:lnTo>
                    <a:pt x="210" y="510"/>
                  </a:lnTo>
                  <a:lnTo>
                    <a:pt x="208" y="512"/>
                  </a:lnTo>
                  <a:lnTo>
                    <a:pt x="206" y="512"/>
                  </a:lnTo>
                  <a:lnTo>
                    <a:pt x="206" y="510"/>
                  </a:lnTo>
                  <a:lnTo>
                    <a:pt x="201" y="508"/>
                  </a:lnTo>
                  <a:lnTo>
                    <a:pt x="199" y="508"/>
                  </a:lnTo>
                  <a:lnTo>
                    <a:pt x="199" y="509"/>
                  </a:lnTo>
                  <a:lnTo>
                    <a:pt x="198" y="510"/>
                  </a:lnTo>
                  <a:lnTo>
                    <a:pt x="196" y="510"/>
                  </a:lnTo>
                  <a:lnTo>
                    <a:pt x="195" y="509"/>
                  </a:lnTo>
                  <a:lnTo>
                    <a:pt x="193" y="509"/>
                  </a:lnTo>
                  <a:lnTo>
                    <a:pt x="195" y="508"/>
                  </a:lnTo>
                  <a:lnTo>
                    <a:pt x="195" y="507"/>
                  </a:lnTo>
                  <a:lnTo>
                    <a:pt x="193" y="507"/>
                  </a:lnTo>
                  <a:lnTo>
                    <a:pt x="192" y="508"/>
                  </a:lnTo>
                  <a:lnTo>
                    <a:pt x="192" y="509"/>
                  </a:lnTo>
                  <a:lnTo>
                    <a:pt x="193" y="509"/>
                  </a:lnTo>
                  <a:lnTo>
                    <a:pt x="193" y="510"/>
                  </a:lnTo>
                  <a:lnTo>
                    <a:pt x="192" y="513"/>
                  </a:lnTo>
                  <a:lnTo>
                    <a:pt x="193" y="513"/>
                  </a:lnTo>
                  <a:lnTo>
                    <a:pt x="193" y="519"/>
                  </a:lnTo>
                  <a:lnTo>
                    <a:pt x="192" y="520"/>
                  </a:lnTo>
                  <a:lnTo>
                    <a:pt x="191" y="520"/>
                  </a:lnTo>
                  <a:lnTo>
                    <a:pt x="190" y="521"/>
                  </a:lnTo>
                  <a:lnTo>
                    <a:pt x="190" y="522"/>
                  </a:lnTo>
                  <a:lnTo>
                    <a:pt x="186" y="526"/>
                  </a:lnTo>
                  <a:lnTo>
                    <a:pt x="181" y="526"/>
                  </a:lnTo>
                  <a:lnTo>
                    <a:pt x="181" y="525"/>
                  </a:lnTo>
                  <a:lnTo>
                    <a:pt x="183" y="525"/>
                  </a:lnTo>
                  <a:lnTo>
                    <a:pt x="183" y="523"/>
                  </a:lnTo>
                  <a:lnTo>
                    <a:pt x="184" y="521"/>
                  </a:lnTo>
                  <a:lnTo>
                    <a:pt x="184" y="520"/>
                  </a:lnTo>
                  <a:lnTo>
                    <a:pt x="179" y="520"/>
                  </a:lnTo>
                  <a:lnTo>
                    <a:pt x="179" y="521"/>
                  </a:lnTo>
                  <a:lnTo>
                    <a:pt x="178" y="521"/>
                  </a:lnTo>
                  <a:lnTo>
                    <a:pt x="178" y="519"/>
                  </a:lnTo>
                  <a:lnTo>
                    <a:pt x="177" y="518"/>
                  </a:lnTo>
                  <a:lnTo>
                    <a:pt x="178" y="518"/>
                  </a:lnTo>
                  <a:lnTo>
                    <a:pt x="178" y="516"/>
                  </a:lnTo>
                  <a:lnTo>
                    <a:pt x="175" y="513"/>
                  </a:lnTo>
                  <a:lnTo>
                    <a:pt x="175" y="514"/>
                  </a:lnTo>
                  <a:lnTo>
                    <a:pt x="174" y="514"/>
                  </a:lnTo>
                  <a:lnTo>
                    <a:pt x="174" y="513"/>
                  </a:lnTo>
                  <a:lnTo>
                    <a:pt x="173" y="512"/>
                  </a:lnTo>
                  <a:lnTo>
                    <a:pt x="173" y="509"/>
                  </a:lnTo>
                  <a:lnTo>
                    <a:pt x="172" y="510"/>
                  </a:lnTo>
                  <a:lnTo>
                    <a:pt x="171" y="510"/>
                  </a:lnTo>
                  <a:lnTo>
                    <a:pt x="168" y="509"/>
                  </a:lnTo>
                  <a:lnTo>
                    <a:pt x="168" y="510"/>
                  </a:lnTo>
                  <a:lnTo>
                    <a:pt x="167" y="509"/>
                  </a:lnTo>
                  <a:lnTo>
                    <a:pt x="167" y="507"/>
                  </a:lnTo>
                  <a:lnTo>
                    <a:pt x="165" y="507"/>
                  </a:lnTo>
                  <a:lnTo>
                    <a:pt x="162" y="509"/>
                  </a:lnTo>
                  <a:lnTo>
                    <a:pt x="162" y="510"/>
                  </a:lnTo>
                  <a:lnTo>
                    <a:pt x="155" y="510"/>
                  </a:lnTo>
                  <a:lnTo>
                    <a:pt x="145" y="503"/>
                  </a:lnTo>
                  <a:lnTo>
                    <a:pt x="142" y="502"/>
                  </a:lnTo>
                  <a:lnTo>
                    <a:pt x="139" y="502"/>
                  </a:lnTo>
                  <a:lnTo>
                    <a:pt x="134" y="501"/>
                  </a:lnTo>
                  <a:lnTo>
                    <a:pt x="133" y="501"/>
                  </a:lnTo>
                  <a:lnTo>
                    <a:pt x="131" y="502"/>
                  </a:lnTo>
                  <a:lnTo>
                    <a:pt x="128" y="502"/>
                  </a:lnTo>
                  <a:lnTo>
                    <a:pt x="127" y="501"/>
                  </a:lnTo>
                  <a:lnTo>
                    <a:pt x="125" y="501"/>
                  </a:lnTo>
                  <a:lnTo>
                    <a:pt x="127" y="500"/>
                  </a:lnTo>
                  <a:lnTo>
                    <a:pt x="125" y="500"/>
                  </a:lnTo>
                  <a:lnTo>
                    <a:pt x="124" y="498"/>
                  </a:lnTo>
                  <a:lnTo>
                    <a:pt x="123" y="498"/>
                  </a:lnTo>
                  <a:lnTo>
                    <a:pt x="123" y="500"/>
                  </a:lnTo>
                  <a:lnTo>
                    <a:pt x="121" y="500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21" y="497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9" y="495"/>
                  </a:lnTo>
                  <a:lnTo>
                    <a:pt x="118" y="495"/>
                  </a:lnTo>
                  <a:lnTo>
                    <a:pt x="118" y="494"/>
                  </a:lnTo>
                  <a:lnTo>
                    <a:pt x="117" y="494"/>
                  </a:lnTo>
                  <a:lnTo>
                    <a:pt x="117" y="496"/>
                  </a:lnTo>
                  <a:lnTo>
                    <a:pt x="116" y="496"/>
                  </a:lnTo>
                  <a:lnTo>
                    <a:pt x="116" y="494"/>
                  </a:lnTo>
                  <a:lnTo>
                    <a:pt x="114" y="494"/>
                  </a:lnTo>
                  <a:lnTo>
                    <a:pt x="114" y="495"/>
                  </a:lnTo>
                  <a:lnTo>
                    <a:pt x="110" y="495"/>
                  </a:lnTo>
                  <a:lnTo>
                    <a:pt x="110" y="496"/>
                  </a:lnTo>
                  <a:lnTo>
                    <a:pt x="109" y="497"/>
                  </a:lnTo>
                  <a:lnTo>
                    <a:pt x="109" y="498"/>
                  </a:lnTo>
                  <a:lnTo>
                    <a:pt x="108" y="500"/>
                  </a:lnTo>
                  <a:lnTo>
                    <a:pt x="106" y="500"/>
                  </a:lnTo>
                  <a:lnTo>
                    <a:pt x="108" y="501"/>
                  </a:lnTo>
                  <a:lnTo>
                    <a:pt x="108" y="502"/>
                  </a:lnTo>
                  <a:lnTo>
                    <a:pt x="109" y="503"/>
                  </a:lnTo>
                  <a:lnTo>
                    <a:pt x="111" y="503"/>
                  </a:lnTo>
                  <a:lnTo>
                    <a:pt x="112" y="502"/>
                  </a:lnTo>
                  <a:lnTo>
                    <a:pt x="116" y="502"/>
                  </a:lnTo>
                  <a:lnTo>
                    <a:pt x="116" y="503"/>
                  </a:lnTo>
                  <a:lnTo>
                    <a:pt x="115" y="503"/>
                  </a:lnTo>
                  <a:lnTo>
                    <a:pt x="115" y="507"/>
                  </a:lnTo>
                  <a:lnTo>
                    <a:pt x="112" y="504"/>
                  </a:lnTo>
                  <a:lnTo>
                    <a:pt x="111" y="504"/>
                  </a:lnTo>
                  <a:lnTo>
                    <a:pt x="110" y="506"/>
                  </a:lnTo>
                  <a:lnTo>
                    <a:pt x="110" y="507"/>
                  </a:lnTo>
                  <a:lnTo>
                    <a:pt x="103" y="507"/>
                  </a:lnTo>
                  <a:lnTo>
                    <a:pt x="103" y="504"/>
                  </a:lnTo>
                  <a:lnTo>
                    <a:pt x="98" y="504"/>
                  </a:lnTo>
                  <a:lnTo>
                    <a:pt x="98" y="506"/>
                  </a:lnTo>
                  <a:lnTo>
                    <a:pt x="97" y="506"/>
                  </a:lnTo>
                  <a:lnTo>
                    <a:pt x="96" y="507"/>
                  </a:lnTo>
                  <a:lnTo>
                    <a:pt x="94" y="507"/>
                  </a:lnTo>
                  <a:lnTo>
                    <a:pt x="94" y="508"/>
                  </a:lnTo>
                  <a:lnTo>
                    <a:pt x="86" y="508"/>
                  </a:lnTo>
                  <a:lnTo>
                    <a:pt x="86" y="507"/>
                  </a:lnTo>
                  <a:lnTo>
                    <a:pt x="84" y="507"/>
                  </a:lnTo>
                  <a:lnTo>
                    <a:pt x="83" y="506"/>
                  </a:lnTo>
                  <a:lnTo>
                    <a:pt x="83" y="507"/>
                  </a:lnTo>
                  <a:lnTo>
                    <a:pt x="80" y="509"/>
                  </a:lnTo>
                  <a:lnTo>
                    <a:pt x="75" y="509"/>
                  </a:lnTo>
                  <a:lnTo>
                    <a:pt x="74" y="508"/>
                  </a:lnTo>
                  <a:lnTo>
                    <a:pt x="75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3" y="507"/>
                  </a:lnTo>
                  <a:lnTo>
                    <a:pt x="73" y="504"/>
                  </a:lnTo>
                  <a:lnTo>
                    <a:pt x="72" y="502"/>
                  </a:lnTo>
                  <a:lnTo>
                    <a:pt x="71" y="502"/>
                  </a:lnTo>
                  <a:lnTo>
                    <a:pt x="71" y="501"/>
                  </a:lnTo>
                  <a:lnTo>
                    <a:pt x="69" y="501"/>
                  </a:lnTo>
                  <a:lnTo>
                    <a:pt x="69" y="498"/>
                  </a:lnTo>
                  <a:lnTo>
                    <a:pt x="71" y="498"/>
                  </a:lnTo>
                  <a:lnTo>
                    <a:pt x="71" y="491"/>
                  </a:lnTo>
                  <a:lnTo>
                    <a:pt x="72" y="491"/>
                  </a:lnTo>
                  <a:lnTo>
                    <a:pt x="72" y="488"/>
                  </a:lnTo>
                  <a:lnTo>
                    <a:pt x="73" y="488"/>
                  </a:lnTo>
                  <a:lnTo>
                    <a:pt x="73" y="484"/>
                  </a:lnTo>
                  <a:lnTo>
                    <a:pt x="74" y="483"/>
                  </a:lnTo>
                  <a:lnTo>
                    <a:pt x="74" y="480"/>
                  </a:lnTo>
                  <a:lnTo>
                    <a:pt x="73" y="477"/>
                  </a:lnTo>
                  <a:lnTo>
                    <a:pt x="73" y="472"/>
                  </a:lnTo>
                  <a:lnTo>
                    <a:pt x="74" y="471"/>
                  </a:lnTo>
                  <a:lnTo>
                    <a:pt x="74" y="470"/>
                  </a:lnTo>
                  <a:lnTo>
                    <a:pt x="77" y="466"/>
                  </a:lnTo>
                  <a:lnTo>
                    <a:pt x="78" y="465"/>
                  </a:lnTo>
                  <a:lnTo>
                    <a:pt x="78" y="461"/>
                  </a:lnTo>
                  <a:lnTo>
                    <a:pt x="80" y="459"/>
                  </a:lnTo>
                  <a:lnTo>
                    <a:pt x="80" y="458"/>
                  </a:lnTo>
                  <a:lnTo>
                    <a:pt x="79" y="457"/>
                  </a:lnTo>
                  <a:lnTo>
                    <a:pt x="79" y="455"/>
                  </a:lnTo>
                  <a:lnTo>
                    <a:pt x="80" y="453"/>
                  </a:lnTo>
                  <a:lnTo>
                    <a:pt x="80" y="451"/>
                  </a:lnTo>
                  <a:lnTo>
                    <a:pt x="81" y="449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42"/>
                  </a:lnTo>
                  <a:lnTo>
                    <a:pt x="84" y="439"/>
                  </a:lnTo>
                  <a:lnTo>
                    <a:pt x="85" y="439"/>
                  </a:lnTo>
                  <a:lnTo>
                    <a:pt x="88" y="435"/>
                  </a:lnTo>
                  <a:lnTo>
                    <a:pt x="88" y="433"/>
                  </a:lnTo>
                  <a:lnTo>
                    <a:pt x="91" y="433"/>
                  </a:lnTo>
                  <a:lnTo>
                    <a:pt x="92" y="432"/>
                  </a:lnTo>
                  <a:lnTo>
                    <a:pt x="92" y="430"/>
                  </a:lnTo>
                  <a:lnTo>
                    <a:pt x="94" y="429"/>
                  </a:lnTo>
                  <a:lnTo>
                    <a:pt x="97" y="423"/>
                  </a:lnTo>
                  <a:lnTo>
                    <a:pt x="98" y="421"/>
                  </a:lnTo>
                  <a:lnTo>
                    <a:pt x="99" y="420"/>
                  </a:lnTo>
                  <a:lnTo>
                    <a:pt x="98" y="420"/>
                  </a:lnTo>
                  <a:lnTo>
                    <a:pt x="94" y="418"/>
                  </a:lnTo>
                  <a:lnTo>
                    <a:pt x="87" y="415"/>
                  </a:lnTo>
                  <a:lnTo>
                    <a:pt x="85" y="415"/>
                  </a:lnTo>
                  <a:lnTo>
                    <a:pt x="81" y="414"/>
                  </a:lnTo>
                  <a:lnTo>
                    <a:pt x="80" y="414"/>
                  </a:lnTo>
                  <a:lnTo>
                    <a:pt x="79" y="415"/>
                  </a:lnTo>
                  <a:lnTo>
                    <a:pt x="74" y="415"/>
                  </a:lnTo>
                  <a:lnTo>
                    <a:pt x="74" y="414"/>
                  </a:lnTo>
                  <a:lnTo>
                    <a:pt x="73" y="412"/>
                  </a:lnTo>
                  <a:lnTo>
                    <a:pt x="71" y="412"/>
                  </a:lnTo>
                  <a:lnTo>
                    <a:pt x="71" y="411"/>
                  </a:lnTo>
                  <a:lnTo>
                    <a:pt x="69" y="411"/>
                  </a:lnTo>
                  <a:lnTo>
                    <a:pt x="68" y="410"/>
                  </a:lnTo>
                  <a:lnTo>
                    <a:pt x="68" y="408"/>
                  </a:lnTo>
                  <a:lnTo>
                    <a:pt x="67" y="408"/>
                  </a:lnTo>
                  <a:lnTo>
                    <a:pt x="66" y="406"/>
                  </a:lnTo>
                  <a:lnTo>
                    <a:pt x="63" y="406"/>
                  </a:lnTo>
                  <a:lnTo>
                    <a:pt x="63" y="408"/>
                  </a:lnTo>
                  <a:lnTo>
                    <a:pt x="62" y="408"/>
                  </a:lnTo>
                  <a:lnTo>
                    <a:pt x="62" y="409"/>
                  </a:lnTo>
                  <a:lnTo>
                    <a:pt x="61" y="409"/>
                  </a:lnTo>
                  <a:lnTo>
                    <a:pt x="60" y="410"/>
                  </a:lnTo>
                  <a:lnTo>
                    <a:pt x="54" y="410"/>
                  </a:lnTo>
                  <a:lnTo>
                    <a:pt x="54" y="409"/>
                  </a:lnTo>
                  <a:lnTo>
                    <a:pt x="52" y="408"/>
                  </a:lnTo>
                  <a:lnTo>
                    <a:pt x="52" y="409"/>
                  </a:lnTo>
                  <a:lnTo>
                    <a:pt x="50" y="410"/>
                  </a:lnTo>
                  <a:lnTo>
                    <a:pt x="49" y="410"/>
                  </a:lnTo>
                  <a:lnTo>
                    <a:pt x="49" y="405"/>
                  </a:lnTo>
                  <a:lnTo>
                    <a:pt x="48" y="405"/>
                  </a:lnTo>
                  <a:lnTo>
                    <a:pt x="46" y="404"/>
                  </a:lnTo>
                  <a:lnTo>
                    <a:pt x="41" y="404"/>
                  </a:lnTo>
                  <a:lnTo>
                    <a:pt x="41" y="405"/>
                  </a:lnTo>
                  <a:lnTo>
                    <a:pt x="42" y="406"/>
                  </a:lnTo>
                  <a:lnTo>
                    <a:pt x="41" y="408"/>
                  </a:lnTo>
                  <a:lnTo>
                    <a:pt x="37" y="408"/>
                  </a:lnTo>
                  <a:lnTo>
                    <a:pt x="36" y="406"/>
                  </a:lnTo>
                  <a:lnTo>
                    <a:pt x="36" y="403"/>
                  </a:lnTo>
                  <a:lnTo>
                    <a:pt x="35" y="404"/>
                  </a:lnTo>
                  <a:lnTo>
                    <a:pt x="35" y="403"/>
                  </a:lnTo>
                  <a:lnTo>
                    <a:pt x="34" y="402"/>
                  </a:lnTo>
                  <a:lnTo>
                    <a:pt x="34" y="399"/>
                  </a:lnTo>
                  <a:lnTo>
                    <a:pt x="30" y="397"/>
                  </a:lnTo>
                  <a:lnTo>
                    <a:pt x="30" y="396"/>
                  </a:lnTo>
                  <a:lnTo>
                    <a:pt x="29" y="396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28" y="392"/>
                  </a:lnTo>
                  <a:lnTo>
                    <a:pt x="28" y="390"/>
                  </a:lnTo>
                  <a:lnTo>
                    <a:pt x="27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0"/>
                  </a:lnTo>
                  <a:lnTo>
                    <a:pt x="23" y="378"/>
                  </a:lnTo>
                  <a:lnTo>
                    <a:pt x="23" y="377"/>
                  </a:lnTo>
                  <a:lnTo>
                    <a:pt x="24" y="377"/>
                  </a:lnTo>
                  <a:lnTo>
                    <a:pt x="24" y="375"/>
                  </a:lnTo>
                  <a:lnTo>
                    <a:pt x="23" y="375"/>
                  </a:lnTo>
                  <a:lnTo>
                    <a:pt x="23" y="374"/>
                  </a:lnTo>
                  <a:lnTo>
                    <a:pt x="24" y="374"/>
                  </a:lnTo>
                  <a:lnTo>
                    <a:pt x="27" y="372"/>
                  </a:lnTo>
                  <a:lnTo>
                    <a:pt x="27" y="368"/>
                  </a:lnTo>
                  <a:lnTo>
                    <a:pt x="28" y="366"/>
                  </a:lnTo>
                  <a:lnTo>
                    <a:pt x="27" y="366"/>
                  </a:lnTo>
                  <a:lnTo>
                    <a:pt x="25" y="365"/>
                  </a:lnTo>
                  <a:lnTo>
                    <a:pt x="22" y="365"/>
                  </a:lnTo>
                  <a:lnTo>
                    <a:pt x="21" y="363"/>
                  </a:lnTo>
                  <a:lnTo>
                    <a:pt x="21" y="362"/>
                  </a:lnTo>
                  <a:lnTo>
                    <a:pt x="18" y="362"/>
                  </a:lnTo>
                  <a:lnTo>
                    <a:pt x="18" y="361"/>
                  </a:lnTo>
                  <a:lnTo>
                    <a:pt x="17" y="361"/>
                  </a:lnTo>
                  <a:lnTo>
                    <a:pt x="16" y="360"/>
                  </a:lnTo>
                  <a:lnTo>
                    <a:pt x="15" y="356"/>
                  </a:lnTo>
                  <a:lnTo>
                    <a:pt x="13" y="355"/>
                  </a:lnTo>
                  <a:lnTo>
                    <a:pt x="13" y="356"/>
                  </a:lnTo>
                  <a:lnTo>
                    <a:pt x="12" y="355"/>
                  </a:lnTo>
                  <a:lnTo>
                    <a:pt x="12" y="354"/>
                  </a:lnTo>
                  <a:lnTo>
                    <a:pt x="11" y="353"/>
                  </a:lnTo>
                  <a:lnTo>
                    <a:pt x="11" y="349"/>
                  </a:lnTo>
                  <a:lnTo>
                    <a:pt x="10" y="349"/>
                  </a:lnTo>
                  <a:lnTo>
                    <a:pt x="11" y="348"/>
                  </a:lnTo>
                  <a:lnTo>
                    <a:pt x="10" y="348"/>
                  </a:lnTo>
                  <a:lnTo>
                    <a:pt x="11" y="346"/>
                  </a:lnTo>
                  <a:lnTo>
                    <a:pt x="11" y="341"/>
                  </a:lnTo>
                  <a:lnTo>
                    <a:pt x="13" y="341"/>
                  </a:lnTo>
                  <a:lnTo>
                    <a:pt x="13" y="338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3" y="337"/>
                  </a:lnTo>
                  <a:lnTo>
                    <a:pt x="15" y="336"/>
                  </a:lnTo>
                  <a:lnTo>
                    <a:pt x="17" y="335"/>
                  </a:lnTo>
                  <a:lnTo>
                    <a:pt x="17" y="334"/>
                  </a:lnTo>
                  <a:lnTo>
                    <a:pt x="18" y="332"/>
                  </a:lnTo>
                  <a:lnTo>
                    <a:pt x="22" y="332"/>
                  </a:lnTo>
                  <a:lnTo>
                    <a:pt x="22" y="330"/>
                  </a:lnTo>
                  <a:lnTo>
                    <a:pt x="21" y="328"/>
                  </a:lnTo>
                  <a:lnTo>
                    <a:pt x="21" y="323"/>
                  </a:lnTo>
                  <a:lnTo>
                    <a:pt x="19" y="322"/>
                  </a:lnTo>
                  <a:lnTo>
                    <a:pt x="19" y="320"/>
                  </a:lnTo>
                  <a:lnTo>
                    <a:pt x="18" y="320"/>
                  </a:lnTo>
                  <a:lnTo>
                    <a:pt x="17" y="319"/>
                  </a:lnTo>
                  <a:lnTo>
                    <a:pt x="16" y="320"/>
                  </a:lnTo>
                  <a:lnTo>
                    <a:pt x="15" y="320"/>
                  </a:lnTo>
                  <a:lnTo>
                    <a:pt x="15" y="319"/>
                  </a:lnTo>
                  <a:lnTo>
                    <a:pt x="13" y="319"/>
                  </a:lnTo>
                  <a:lnTo>
                    <a:pt x="15" y="318"/>
                  </a:lnTo>
                  <a:lnTo>
                    <a:pt x="13" y="318"/>
                  </a:lnTo>
                  <a:lnTo>
                    <a:pt x="13" y="316"/>
                  </a:lnTo>
                  <a:lnTo>
                    <a:pt x="17" y="312"/>
                  </a:lnTo>
                  <a:lnTo>
                    <a:pt x="13" y="312"/>
                  </a:lnTo>
                  <a:lnTo>
                    <a:pt x="13" y="311"/>
                  </a:lnTo>
                  <a:lnTo>
                    <a:pt x="12" y="310"/>
                  </a:lnTo>
                  <a:lnTo>
                    <a:pt x="13" y="310"/>
                  </a:lnTo>
                  <a:lnTo>
                    <a:pt x="10" y="306"/>
                  </a:lnTo>
                  <a:lnTo>
                    <a:pt x="10" y="305"/>
                  </a:lnTo>
                  <a:lnTo>
                    <a:pt x="6" y="305"/>
                  </a:lnTo>
                  <a:lnTo>
                    <a:pt x="6" y="301"/>
                  </a:lnTo>
                  <a:lnTo>
                    <a:pt x="5" y="301"/>
                  </a:lnTo>
                  <a:lnTo>
                    <a:pt x="5" y="300"/>
                  </a:lnTo>
                  <a:lnTo>
                    <a:pt x="6" y="299"/>
                  </a:lnTo>
                  <a:lnTo>
                    <a:pt x="6" y="297"/>
                  </a:lnTo>
                  <a:lnTo>
                    <a:pt x="7" y="297"/>
                  </a:lnTo>
                  <a:lnTo>
                    <a:pt x="9" y="295"/>
                  </a:lnTo>
                  <a:lnTo>
                    <a:pt x="9" y="292"/>
                  </a:lnTo>
                  <a:lnTo>
                    <a:pt x="7" y="292"/>
                  </a:lnTo>
                  <a:lnTo>
                    <a:pt x="6" y="291"/>
                  </a:lnTo>
                  <a:lnTo>
                    <a:pt x="6" y="288"/>
                  </a:lnTo>
                  <a:lnTo>
                    <a:pt x="5" y="288"/>
                  </a:lnTo>
                  <a:lnTo>
                    <a:pt x="4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88"/>
                  </a:lnTo>
                  <a:lnTo>
                    <a:pt x="0" y="283"/>
                  </a:lnTo>
                  <a:lnTo>
                    <a:pt x="1" y="282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5" y="281"/>
                  </a:lnTo>
                  <a:lnTo>
                    <a:pt x="10" y="277"/>
                  </a:lnTo>
                  <a:lnTo>
                    <a:pt x="12" y="276"/>
                  </a:lnTo>
                  <a:lnTo>
                    <a:pt x="11" y="275"/>
                  </a:lnTo>
                  <a:lnTo>
                    <a:pt x="12" y="274"/>
                  </a:lnTo>
                  <a:lnTo>
                    <a:pt x="10" y="275"/>
                  </a:lnTo>
                  <a:lnTo>
                    <a:pt x="9" y="274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10" y="268"/>
                  </a:lnTo>
                  <a:lnTo>
                    <a:pt x="12" y="264"/>
                  </a:lnTo>
                  <a:lnTo>
                    <a:pt x="13" y="263"/>
                  </a:lnTo>
                  <a:lnTo>
                    <a:pt x="15" y="263"/>
                  </a:lnTo>
                  <a:lnTo>
                    <a:pt x="15" y="251"/>
                  </a:lnTo>
                  <a:lnTo>
                    <a:pt x="12" y="250"/>
                  </a:lnTo>
                  <a:lnTo>
                    <a:pt x="10" y="245"/>
                  </a:lnTo>
                  <a:lnTo>
                    <a:pt x="10" y="243"/>
                  </a:lnTo>
                  <a:lnTo>
                    <a:pt x="7" y="242"/>
                  </a:lnTo>
                  <a:lnTo>
                    <a:pt x="6" y="240"/>
                  </a:lnTo>
                  <a:lnTo>
                    <a:pt x="7" y="238"/>
                  </a:lnTo>
                  <a:lnTo>
                    <a:pt x="6" y="238"/>
                  </a:lnTo>
                  <a:lnTo>
                    <a:pt x="5" y="237"/>
                  </a:lnTo>
                  <a:lnTo>
                    <a:pt x="4" y="237"/>
                  </a:lnTo>
                  <a:lnTo>
                    <a:pt x="4" y="236"/>
                  </a:lnTo>
                  <a:lnTo>
                    <a:pt x="5" y="234"/>
                  </a:lnTo>
                  <a:lnTo>
                    <a:pt x="5" y="233"/>
                  </a:lnTo>
                  <a:lnTo>
                    <a:pt x="3" y="231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7" y="228"/>
                  </a:lnTo>
                  <a:lnTo>
                    <a:pt x="12" y="228"/>
                  </a:lnTo>
                  <a:lnTo>
                    <a:pt x="11" y="226"/>
                  </a:lnTo>
                  <a:lnTo>
                    <a:pt x="10" y="226"/>
                  </a:lnTo>
                  <a:lnTo>
                    <a:pt x="11" y="225"/>
                  </a:lnTo>
                  <a:lnTo>
                    <a:pt x="12" y="226"/>
                  </a:lnTo>
                  <a:lnTo>
                    <a:pt x="15" y="227"/>
                  </a:lnTo>
                  <a:lnTo>
                    <a:pt x="17" y="227"/>
                  </a:lnTo>
                  <a:lnTo>
                    <a:pt x="18" y="228"/>
                  </a:lnTo>
                  <a:lnTo>
                    <a:pt x="19" y="228"/>
                  </a:lnTo>
                  <a:lnTo>
                    <a:pt x="21" y="230"/>
                  </a:lnTo>
                  <a:lnTo>
                    <a:pt x="21" y="231"/>
                  </a:lnTo>
                  <a:lnTo>
                    <a:pt x="22" y="230"/>
                  </a:lnTo>
                  <a:lnTo>
                    <a:pt x="23" y="230"/>
                  </a:lnTo>
                  <a:lnTo>
                    <a:pt x="22" y="227"/>
                  </a:lnTo>
                  <a:lnTo>
                    <a:pt x="25" y="228"/>
                  </a:lnTo>
                  <a:lnTo>
                    <a:pt x="27" y="228"/>
                  </a:lnTo>
                  <a:lnTo>
                    <a:pt x="29" y="226"/>
                  </a:lnTo>
                  <a:lnTo>
                    <a:pt x="32" y="225"/>
                  </a:lnTo>
                  <a:lnTo>
                    <a:pt x="37" y="225"/>
                  </a:lnTo>
                  <a:lnTo>
                    <a:pt x="38" y="224"/>
                  </a:lnTo>
                  <a:lnTo>
                    <a:pt x="40" y="221"/>
                  </a:lnTo>
                  <a:lnTo>
                    <a:pt x="41" y="221"/>
                  </a:lnTo>
                  <a:lnTo>
                    <a:pt x="41" y="220"/>
                  </a:lnTo>
                  <a:lnTo>
                    <a:pt x="40" y="220"/>
                  </a:lnTo>
                  <a:lnTo>
                    <a:pt x="40" y="219"/>
                  </a:lnTo>
                  <a:lnTo>
                    <a:pt x="38" y="218"/>
                  </a:lnTo>
                  <a:lnTo>
                    <a:pt x="36" y="217"/>
                  </a:lnTo>
                  <a:lnTo>
                    <a:pt x="35" y="217"/>
                  </a:lnTo>
                  <a:lnTo>
                    <a:pt x="35" y="214"/>
                  </a:lnTo>
                  <a:lnTo>
                    <a:pt x="36" y="214"/>
                  </a:lnTo>
                  <a:lnTo>
                    <a:pt x="36" y="213"/>
                  </a:lnTo>
                  <a:lnTo>
                    <a:pt x="37" y="212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2" y="209"/>
                  </a:lnTo>
                  <a:lnTo>
                    <a:pt x="42" y="208"/>
                  </a:lnTo>
                  <a:lnTo>
                    <a:pt x="43" y="207"/>
                  </a:lnTo>
                  <a:lnTo>
                    <a:pt x="46" y="206"/>
                  </a:lnTo>
                  <a:lnTo>
                    <a:pt x="47" y="203"/>
                  </a:lnTo>
                  <a:lnTo>
                    <a:pt x="48" y="203"/>
                  </a:lnTo>
                  <a:lnTo>
                    <a:pt x="49" y="202"/>
                  </a:lnTo>
                  <a:lnTo>
                    <a:pt x="49" y="197"/>
                  </a:lnTo>
                  <a:lnTo>
                    <a:pt x="50" y="195"/>
                  </a:lnTo>
                  <a:lnTo>
                    <a:pt x="50" y="193"/>
                  </a:lnTo>
                  <a:lnTo>
                    <a:pt x="49" y="191"/>
                  </a:lnTo>
                  <a:lnTo>
                    <a:pt x="47" y="187"/>
                  </a:lnTo>
                  <a:lnTo>
                    <a:pt x="47" y="188"/>
                  </a:lnTo>
                  <a:lnTo>
                    <a:pt x="41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5" y="185"/>
                  </a:lnTo>
                  <a:lnTo>
                    <a:pt x="35" y="181"/>
                  </a:lnTo>
                  <a:lnTo>
                    <a:pt x="37" y="179"/>
                  </a:lnTo>
                  <a:lnTo>
                    <a:pt x="36" y="178"/>
                  </a:lnTo>
                  <a:lnTo>
                    <a:pt x="36" y="175"/>
                  </a:lnTo>
                  <a:lnTo>
                    <a:pt x="37" y="175"/>
                  </a:lnTo>
                  <a:lnTo>
                    <a:pt x="38" y="174"/>
                  </a:lnTo>
                  <a:lnTo>
                    <a:pt x="42" y="174"/>
                  </a:lnTo>
                  <a:lnTo>
                    <a:pt x="44" y="175"/>
                  </a:lnTo>
                  <a:lnTo>
                    <a:pt x="49" y="175"/>
                  </a:lnTo>
                  <a:lnTo>
                    <a:pt x="50" y="174"/>
                  </a:lnTo>
                  <a:lnTo>
                    <a:pt x="50" y="162"/>
                  </a:lnTo>
                  <a:lnTo>
                    <a:pt x="52" y="160"/>
                  </a:lnTo>
                  <a:lnTo>
                    <a:pt x="52" y="159"/>
                  </a:lnTo>
                  <a:lnTo>
                    <a:pt x="55" y="153"/>
                  </a:lnTo>
                  <a:lnTo>
                    <a:pt x="56" y="151"/>
                  </a:lnTo>
                  <a:lnTo>
                    <a:pt x="56" y="140"/>
                  </a:lnTo>
                  <a:lnTo>
                    <a:pt x="55" y="140"/>
                  </a:lnTo>
                  <a:lnTo>
                    <a:pt x="55" y="139"/>
                  </a:lnTo>
                  <a:lnTo>
                    <a:pt x="56" y="136"/>
                  </a:lnTo>
                  <a:lnTo>
                    <a:pt x="56" y="132"/>
                  </a:lnTo>
                  <a:lnTo>
                    <a:pt x="59" y="129"/>
                  </a:lnTo>
                  <a:lnTo>
                    <a:pt x="57" y="128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3" y="127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52" y="125"/>
                  </a:lnTo>
                  <a:lnTo>
                    <a:pt x="50" y="125"/>
                  </a:lnTo>
                  <a:lnTo>
                    <a:pt x="49" y="122"/>
                  </a:lnTo>
                  <a:lnTo>
                    <a:pt x="49" y="116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3" y="113"/>
                  </a:lnTo>
                  <a:lnTo>
                    <a:pt x="54" y="111"/>
                  </a:lnTo>
                  <a:lnTo>
                    <a:pt x="54" y="109"/>
                  </a:lnTo>
                  <a:lnTo>
                    <a:pt x="53" y="109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1" y="101"/>
                  </a:lnTo>
                  <a:lnTo>
                    <a:pt x="67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9" y="101"/>
                  </a:lnTo>
                  <a:lnTo>
                    <a:pt x="75" y="99"/>
                  </a:lnTo>
                  <a:lnTo>
                    <a:pt x="88" y="98"/>
                  </a:lnTo>
                  <a:lnTo>
                    <a:pt x="92" y="98"/>
                  </a:lnTo>
                  <a:lnTo>
                    <a:pt x="92" y="102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6" y="109"/>
                  </a:lnTo>
                  <a:lnTo>
                    <a:pt x="97" y="109"/>
                  </a:lnTo>
                  <a:lnTo>
                    <a:pt x="98" y="110"/>
                  </a:lnTo>
                  <a:lnTo>
                    <a:pt x="96" y="113"/>
                  </a:lnTo>
                  <a:lnTo>
                    <a:pt x="93" y="113"/>
                  </a:lnTo>
                  <a:lnTo>
                    <a:pt x="93" y="116"/>
                  </a:lnTo>
                  <a:lnTo>
                    <a:pt x="94" y="116"/>
                  </a:lnTo>
                  <a:lnTo>
                    <a:pt x="94" y="117"/>
                  </a:lnTo>
                  <a:lnTo>
                    <a:pt x="97" y="117"/>
                  </a:lnTo>
                  <a:lnTo>
                    <a:pt x="99" y="120"/>
                  </a:lnTo>
                  <a:lnTo>
                    <a:pt x="102" y="120"/>
                  </a:lnTo>
                  <a:lnTo>
                    <a:pt x="104" y="115"/>
                  </a:lnTo>
                  <a:lnTo>
                    <a:pt x="104" y="113"/>
                  </a:lnTo>
                  <a:lnTo>
                    <a:pt x="103" y="111"/>
                  </a:lnTo>
                  <a:lnTo>
                    <a:pt x="100" y="111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5" y="105"/>
                  </a:lnTo>
                  <a:lnTo>
                    <a:pt x="106" y="107"/>
                  </a:lnTo>
                  <a:lnTo>
                    <a:pt x="106" y="108"/>
                  </a:lnTo>
                  <a:lnTo>
                    <a:pt x="109" y="109"/>
                  </a:lnTo>
                  <a:lnTo>
                    <a:pt x="112" y="110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2" y="113"/>
                  </a:lnTo>
                  <a:lnTo>
                    <a:pt x="111" y="115"/>
                  </a:lnTo>
                  <a:lnTo>
                    <a:pt x="114" y="113"/>
                  </a:lnTo>
                  <a:lnTo>
                    <a:pt x="115" y="110"/>
                  </a:lnTo>
                  <a:lnTo>
                    <a:pt x="114" y="107"/>
                  </a:lnTo>
                  <a:lnTo>
                    <a:pt x="112" y="107"/>
                  </a:lnTo>
                  <a:lnTo>
                    <a:pt x="112" y="104"/>
                  </a:lnTo>
                  <a:lnTo>
                    <a:pt x="111" y="103"/>
                  </a:lnTo>
                  <a:lnTo>
                    <a:pt x="111" y="98"/>
                  </a:lnTo>
                  <a:lnTo>
                    <a:pt x="112" y="95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6" y="86"/>
                  </a:lnTo>
                  <a:lnTo>
                    <a:pt x="117" y="86"/>
                  </a:lnTo>
                  <a:lnTo>
                    <a:pt x="118" y="85"/>
                  </a:lnTo>
                  <a:lnTo>
                    <a:pt x="122" y="89"/>
                  </a:lnTo>
                  <a:lnTo>
                    <a:pt x="123" y="89"/>
                  </a:lnTo>
                  <a:lnTo>
                    <a:pt x="127" y="90"/>
                  </a:lnTo>
                  <a:lnTo>
                    <a:pt x="129" y="90"/>
                  </a:lnTo>
                  <a:lnTo>
                    <a:pt x="131" y="89"/>
                  </a:lnTo>
                  <a:lnTo>
                    <a:pt x="134" y="90"/>
                  </a:lnTo>
                  <a:lnTo>
                    <a:pt x="134" y="89"/>
                  </a:lnTo>
                  <a:lnTo>
                    <a:pt x="137" y="88"/>
                  </a:lnTo>
                  <a:lnTo>
                    <a:pt x="145" y="88"/>
                  </a:lnTo>
                  <a:lnTo>
                    <a:pt x="146" y="89"/>
                  </a:lnTo>
                  <a:lnTo>
                    <a:pt x="149" y="96"/>
                  </a:lnTo>
                  <a:lnTo>
                    <a:pt x="153" y="99"/>
                  </a:lnTo>
                  <a:lnTo>
                    <a:pt x="153" y="101"/>
                  </a:lnTo>
                  <a:lnTo>
                    <a:pt x="154" y="102"/>
                  </a:lnTo>
                  <a:lnTo>
                    <a:pt x="156" y="107"/>
                  </a:lnTo>
                  <a:lnTo>
                    <a:pt x="158" y="107"/>
                  </a:lnTo>
                  <a:lnTo>
                    <a:pt x="158" y="108"/>
                  </a:lnTo>
                  <a:lnTo>
                    <a:pt x="160" y="108"/>
                  </a:lnTo>
                  <a:lnTo>
                    <a:pt x="165" y="110"/>
                  </a:lnTo>
                  <a:lnTo>
                    <a:pt x="168" y="110"/>
                  </a:lnTo>
                  <a:lnTo>
                    <a:pt x="167" y="109"/>
                  </a:lnTo>
                  <a:lnTo>
                    <a:pt x="166" y="109"/>
                  </a:lnTo>
                  <a:lnTo>
                    <a:pt x="162" y="108"/>
                  </a:lnTo>
                  <a:lnTo>
                    <a:pt x="160" y="108"/>
                  </a:lnTo>
                  <a:lnTo>
                    <a:pt x="156" y="104"/>
                  </a:lnTo>
                  <a:lnTo>
                    <a:pt x="155" y="102"/>
                  </a:lnTo>
                  <a:lnTo>
                    <a:pt x="155" y="98"/>
                  </a:lnTo>
                  <a:lnTo>
                    <a:pt x="153" y="97"/>
                  </a:lnTo>
                  <a:lnTo>
                    <a:pt x="152" y="97"/>
                  </a:lnTo>
                  <a:lnTo>
                    <a:pt x="150" y="96"/>
                  </a:lnTo>
                  <a:lnTo>
                    <a:pt x="150" y="93"/>
                  </a:lnTo>
                  <a:lnTo>
                    <a:pt x="149" y="91"/>
                  </a:lnTo>
                  <a:lnTo>
                    <a:pt x="149" y="90"/>
                  </a:lnTo>
                  <a:lnTo>
                    <a:pt x="148" y="90"/>
                  </a:lnTo>
                  <a:lnTo>
                    <a:pt x="146" y="88"/>
                  </a:lnTo>
                  <a:lnTo>
                    <a:pt x="143" y="86"/>
                  </a:lnTo>
                  <a:lnTo>
                    <a:pt x="142" y="86"/>
                  </a:lnTo>
                  <a:lnTo>
                    <a:pt x="136" y="85"/>
                  </a:lnTo>
                  <a:lnTo>
                    <a:pt x="133" y="85"/>
                  </a:lnTo>
                  <a:lnTo>
                    <a:pt x="130" y="84"/>
                  </a:lnTo>
                  <a:lnTo>
                    <a:pt x="129" y="83"/>
                  </a:lnTo>
                  <a:lnTo>
                    <a:pt x="125" y="76"/>
                  </a:lnTo>
                  <a:lnTo>
                    <a:pt x="128" y="74"/>
                  </a:lnTo>
                  <a:lnTo>
                    <a:pt x="129" y="74"/>
                  </a:lnTo>
                  <a:lnTo>
                    <a:pt x="131" y="77"/>
                  </a:lnTo>
                  <a:lnTo>
                    <a:pt x="133" y="76"/>
                  </a:lnTo>
                  <a:lnTo>
                    <a:pt x="133" y="74"/>
                  </a:lnTo>
                  <a:lnTo>
                    <a:pt x="134" y="73"/>
                  </a:lnTo>
                  <a:lnTo>
                    <a:pt x="134" y="71"/>
                  </a:lnTo>
                  <a:lnTo>
                    <a:pt x="131" y="68"/>
                  </a:lnTo>
                  <a:lnTo>
                    <a:pt x="131" y="67"/>
                  </a:lnTo>
                  <a:lnTo>
                    <a:pt x="129" y="67"/>
                  </a:lnTo>
                  <a:lnTo>
                    <a:pt x="128" y="68"/>
                  </a:lnTo>
                  <a:lnTo>
                    <a:pt x="127" y="68"/>
                  </a:lnTo>
                  <a:lnTo>
                    <a:pt x="125" y="67"/>
                  </a:lnTo>
                  <a:lnTo>
                    <a:pt x="125" y="65"/>
                  </a:lnTo>
                  <a:lnTo>
                    <a:pt x="124" y="65"/>
                  </a:lnTo>
                  <a:lnTo>
                    <a:pt x="125" y="64"/>
                  </a:lnTo>
                  <a:lnTo>
                    <a:pt x="125" y="62"/>
                  </a:lnTo>
                  <a:lnTo>
                    <a:pt x="127" y="61"/>
                  </a:lnTo>
                  <a:lnTo>
                    <a:pt x="125" y="60"/>
                  </a:lnTo>
                  <a:lnTo>
                    <a:pt x="127" y="59"/>
                  </a:lnTo>
                  <a:lnTo>
                    <a:pt x="129" y="59"/>
                  </a:lnTo>
                  <a:lnTo>
                    <a:pt x="129" y="58"/>
                  </a:lnTo>
                  <a:lnTo>
                    <a:pt x="130" y="58"/>
                  </a:lnTo>
                  <a:lnTo>
                    <a:pt x="130" y="56"/>
                  </a:lnTo>
                  <a:lnTo>
                    <a:pt x="131" y="55"/>
                  </a:lnTo>
                  <a:lnTo>
                    <a:pt x="130" y="55"/>
                  </a:lnTo>
                  <a:lnTo>
                    <a:pt x="129" y="56"/>
                  </a:lnTo>
                  <a:lnTo>
                    <a:pt x="121" y="56"/>
                  </a:lnTo>
                  <a:lnTo>
                    <a:pt x="119" y="59"/>
                  </a:lnTo>
                  <a:lnTo>
                    <a:pt x="116" y="55"/>
                  </a:lnTo>
                  <a:lnTo>
                    <a:pt x="116" y="53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8" y="51"/>
                  </a:lnTo>
                  <a:lnTo>
                    <a:pt x="117" y="52"/>
                  </a:lnTo>
                  <a:lnTo>
                    <a:pt x="117" y="49"/>
                  </a:lnTo>
                  <a:lnTo>
                    <a:pt x="118" y="48"/>
                  </a:lnTo>
                  <a:lnTo>
                    <a:pt x="118" y="49"/>
                  </a:lnTo>
                  <a:lnTo>
                    <a:pt x="122" y="48"/>
                  </a:lnTo>
                  <a:lnTo>
                    <a:pt x="128" y="48"/>
                  </a:lnTo>
                  <a:lnTo>
                    <a:pt x="130" y="46"/>
                  </a:lnTo>
                  <a:lnTo>
                    <a:pt x="133" y="45"/>
                  </a:lnTo>
                  <a:lnTo>
                    <a:pt x="133" y="40"/>
                  </a:lnTo>
                  <a:lnTo>
                    <a:pt x="128" y="35"/>
                  </a:lnTo>
                  <a:lnTo>
                    <a:pt x="128" y="34"/>
                  </a:lnTo>
                  <a:lnTo>
                    <a:pt x="125" y="34"/>
                  </a:lnTo>
                  <a:lnTo>
                    <a:pt x="127" y="33"/>
                  </a:lnTo>
                  <a:lnTo>
                    <a:pt x="125" y="29"/>
                  </a:lnTo>
                  <a:lnTo>
                    <a:pt x="124" y="28"/>
                  </a:lnTo>
                  <a:lnTo>
                    <a:pt x="123" y="28"/>
                  </a:lnTo>
                  <a:lnTo>
                    <a:pt x="119" y="24"/>
                  </a:lnTo>
                  <a:lnTo>
                    <a:pt x="119" y="22"/>
                  </a:lnTo>
                  <a:lnTo>
                    <a:pt x="118" y="19"/>
                  </a:lnTo>
                  <a:lnTo>
                    <a:pt x="118" y="18"/>
                  </a:lnTo>
                  <a:lnTo>
                    <a:pt x="117" y="17"/>
                  </a:lnTo>
                  <a:lnTo>
                    <a:pt x="118" y="15"/>
                  </a:lnTo>
                  <a:lnTo>
                    <a:pt x="118" y="13"/>
                  </a:lnTo>
                  <a:lnTo>
                    <a:pt x="122" y="13"/>
                  </a:lnTo>
                  <a:lnTo>
                    <a:pt x="124" y="12"/>
                  </a:lnTo>
                  <a:close/>
                  <a:moveTo>
                    <a:pt x="108" y="0"/>
                  </a:moveTo>
                  <a:lnTo>
                    <a:pt x="110" y="2"/>
                  </a:lnTo>
                  <a:lnTo>
                    <a:pt x="108" y="2"/>
                  </a:lnTo>
                  <a:lnTo>
                    <a:pt x="109" y="3"/>
                  </a:lnTo>
                  <a:lnTo>
                    <a:pt x="109" y="4"/>
                  </a:lnTo>
                  <a:lnTo>
                    <a:pt x="106" y="5"/>
                  </a:lnTo>
                  <a:lnTo>
                    <a:pt x="105" y="6"/>
                  </a:lnTo>
                  <a:lnTo>
                    <a:pt x="105" y="11"/>
                  </a:lnTo>
                  <a:lnTo>
                    <a:pt x="106" y="13"/>
                  </a:lnTo>
                  <a:lnTo>
                    <a:pt x="111" y="13"/>
                  </a:lnTo>
                  <a:lnTo>
                    <a:pt x="110" y="15"/>
                  </a:lnTo>
                  <a:lnTo>
                    <a:pt x="104" y="15"/>
                  </a:lnTo>
                  <a:lnTo>
                    <a:pt x="103" y="16"/>
                  </a:lnTo>
                  <a:lnTo>
                    <a:pt x="103" y="24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3" y="13"/>
                  </a:lnTo>
                  <a:lnTo>
                    <a:pt x="103" y="12"/>
                  </a:lnTo>
                  <a:lnTo>
                    <a:pt x="106" y="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39" name="Freeform 42"/>
            <p:cNvSpPr>
              <a:spLocks/>
            </p:cNvSpPr>
            <p:nvPr/>
          </p:nvSpPr>
          <p:spPr bwMode="auto">
            <a:xfrm>
              <a:off x="5494753" y="4918063"/>
              <a:ext cx="449263" cy="230187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43" y="12"/>
                </a:cxn>
                <a:cxn ang="0">
                  <a:pos x="60" y="17"/>
                </a:cxn>
                <a:cxn ang="0">
                  <a:pos x="73" y="22"/>
                </a:cxn>
                <a:cxn ang="0">
                  <a:pos x="103" y="20"/>
                </a:cxn>
                <a:cxn ang="0">
                  <a:pos x="112" y="24"/>
                </a:cxn>
                <a:cxn ang="0">
                  <a:pos x="126" y="30"/>
                </a:cxn>
                <a:cxn ang="0">
                  <a:pos x="143" y="41"/>
                </a:cxn>
                <a:cxn ang="0">
                  <a:pos x="161" y="48"/>
                </a:cxn>
                <a:cxn ang="0">
                  <a:pos x="161" y="57"/>
                </a:cxn>
                <a:cxn ang="0">
                  <a:pos x="169" y="56"/>
                </a:cxn>
                <a:cxn ang="0">
                  <a:pos x="181" y="50"/>
                </a:cxn>
                <a:cxn ang="0">
                  <a:pos x="200" y="51"/>
                </a:cxn>
                <a:cxn ang="0">
                  <a:pos x="204" y="50"/>
                </a:cxn>
                <a:cxn ang="0">
                  <a:pos x="217" y="50"/>
                </a:cxn>
                <a:cxn ang="0">
                  <a:pos x="229" y="61"/>
                </a:cxn>
                <a:cxn ang="0">
                  <a:pos x="237" y="78"/>
                </a:cxn>
                <a:cxn ang="0">
                  <a:pos x="250" y="90"/>
                </a:cxn>
                <a:cxn ang="0">
                  <a:pos x="256" y="91"/>
                </a:cxn>
                <a:cxn ang="0">
                  <a:pos x="266" y="94"/>
                </a:cxn>
                <a:cxn ang="0">
                  <a:pos x="266" y="105"/>
                </a:cxn>
                <a:cxn ang="0">
                  <a:pos x="263" y="113"/>
                </a:cxn>
                <a:cxn ang="0">
                  <a:pos x="269" y="121"/>
                </a:cxn>
                <a:cxn ang="0">
                  <a:pos x="280" y="128"/>
                </a:cxn>
                <a:cxn ang="0">
                  <a:pos x="280" y="141"/>
                </a:cxn>
                <a:cxn ang="0">
                  <a:pos x="272" y="142"/>
                </a:cxn>
                <a:cxn ang="0">
                  <a:pos x="253" y="137"/>
                </a:cxn>
                <a:cxn ang="0">
                  <a:pos x="241" y="129"/>
                </a:cxn>
                <a:cxn ang="0">
                  <a:pos x="228" y="123"/>
                </a:cxn>
                <a:cxn ang="0">
                  <a:pos x="210" y="131"/>
                </a:cxn>
                <a:cxn ang="0">
                  <a:pos x="205" y="134"/>
                </a:cxn>
                <a:cxn ang="0">
                  <a:pos x="192" y="137"/>
                </a:cxn>
                <a:cxn ang="0">
                  <a:pos x="187" y="137"/>
                </a:cxn>
                <a:cxn ang="0">
                  <a:pos x="178" y="134"/>
                </a:cxn>
                <a:cxn ang="0">
                  <a:pos x="170" y="137"/>
                </a:cxn>
                <a:cxn ang="0">
                  <a:pos x="151" y="140"/>
                </a:cxn>
                <a:cxn ang="0">
                  <a:pos x="141" y="136"/>
                </a:cxn>
                <a:cxn ang="0">
                  <a:pos x="131" y="133"/>
                </a:cxn>
                <a:cxn ang="0">
                  <a:pos x="130" y="128"/>
                </a:cxn>
                <a:cxn ang="0">
                  <a:pos x="122" y="119"/>
                </a:cxn>
                <a:cxn ang="0">
                  <a:pos x="118" y="117"/>
                </a:cxn>
                <a:cxn ang="0">
                  <a:pos x="109" y="118"/>
                </a:cxn>
                <a:cxn ang="0">
                  <a:pos x="93" y="119"/>
                </a:cxn>
                <a:cxn ang="0">
                  <a:pos x="78" y="123"/>
                </a:cxn>
                <a:cxn ang="0">
                  <a:pos x="72" y="119"/>
                </a:cxn>
                <a:cxn ang="0">
                  <a:pos x="72" y="110"/>
                </a:cxn>
                <a:cxn ang="0">
                  <a:pos x="73" y="87"/>
                </a:cxn>
                <a:cxn ang="0">
                  <a:pos x="64" y="54"/>
                </a:cxn>
                <a:cxn ang="0">
                  <a:pos x="49" y="45"/>
                </a:cxn>
                <a:cxn ang="0">
                  <a:pos x="37" y="30"/>
                </a:cxn>
                <a:cxn ang="0">
                  <a:pos x="16" y="24"/>
                </a:cxn>
                <a:cxn ang="0">
                  <a:pos x="11" y="16"/>
                </a:cxn>
                <a:cxn ang="0">
                  <a:pos x="1" y="11"/>
                </a:cxn>
                <a:cxn ang="0">
                  <a:pos x="7" y="0"/>
                </a:cxn>
              </a:cxnLst>
              <a:rect l="0" t="0" r="r" b="b"/>
              <a:pathLst>
                <a:path w="283" h="145">
                  <a:moveTo>
                    <a:pt x="7" y="0"/>
                  </a:moveTo>
                  <a:lnTo>
                    <a:pt x="11" y="0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2" y="5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43" y="12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5" y="14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7" y="22"/>
                  </a:lnTo>
                  <a:lnTo>
                    <a:pt x="69" y="22"/>
                  </a:lnTo>
                  <a:lnTo>
                    <a:pt x="72" y="20"/>
                  </a:lnTo>
                  <a:lnTo>
                    <a:pt x="73" y="22"/>
                  </a:lnTo>
                  <a:lnTo>
                    <a:pt x="82" y="22"/>
                  </a:lnTo>
                  <a:lnTo>
                    <a:pt x="85" y="23"/>
                  </a:lnTo>
                  <a:lnTo>
                    <a:pt x="88" y="23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103" y="20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5"/>
                  </a:lnTo>
                  <a:lnTo>
                    <a:pt x="111" y="26"/>
                  </a:lnTo>
                  <a:lnTo>
                    <a:pt x="112" y="25"/>
                  </a:lnTo>
                  <a:lnTo>
                    <a:pt x="112" y="24"/>
                  </a:lnTo>
                  <a:lnTo>
                    <a:pt x="120" y="24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26" y="30"/>
                  </a:lnTo>
                  <a:lnTo>
                    <a:pt x="126" y="31"/>
                  </a:lnTo>
                  <a:lnTo>
                    <a:pt x="128" y="31"/>
                  </a:lnTo>
                  <a:lnTo>
                    <a:pt x="134" y="37"/>
                  </a:lnTo>
                  <a:lnTo>
                    <a:pt x="135" y="37"/>
                  </a:lnTo>
                  <a:lnTo>
                    <a:pt x="136" y="38"/>
                  </a:lnTo>
                  <a:lnTo>
                    <a:pt x="143" y="41"/>
                  </a:lnTo>
                  <a:lnTo>
                    <a:pt x="148" y="42"/>
                  </a:lnTo>
                  <a:lnTo>
                    <a:pt x="149" y="42"/>
                  </a:lnTo>
                  <a:lnTo>
                    <a:pt x="151" y="43"/>
                  </a:lnTo>
                  <a:lnTo>
                    <a:pt x="155" y="47"/>
                  </a:lnTo>
                  <a:lnTo>
                    <a:pt x="159" y="48"/>
                  </a:lnTo>
                  <a:lnTo>
                    <a:pt x="161" y="48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7" y="54"/>
                  </a:lnTo>
                  <a:lnTo>
                    <a:pt x="157" y="55"/>
                  </a:lnTo>
                  <a:lnTo>
                    <a:pt x="159" y="56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7" y="60"/>
                  </a:lnTo>
                  <a:lnTo>
                    <a:pt x="168" y="60"/>
                  </a:lnTo>
                  <a:lnTo>
                    <a:pt x="168" y="59"/>
                  </a:lnTo>
                  <a:lnTo>
                    <a:pt x="169" y="57"/>
                  </a:lnTo>
                  <a:lnTo>
                    <a:pt x="169" y="56"/>
                  </a:lnTo>
                  <a:lnTo>
                    <a:pt x="172" y="56"/>
                  </a:lnTo>
                  <a:lnTo>
                    <a:pt x="175" y="55"/>
                  </a:lnTo>
                  <a:lnTo>
                    <a:pt x="178" y="55"/>
                  </a:lnTo>
                  <a:lnTo>
                    <a:pt x="179" y="54"/>
                  </a:lnTo>
                  <a:lnTo>
                    <a:pt x="180" y="51"/>
                  </a:lnTo>
                  <a:lnTo>
                    <a:pt x="181" y="50"/>
                  </a:lnTo>
                  <a:lnTo>
                    <a:pt x="186" y="50"/>
                  </a:lnTo>
                  <a:lnTo>
                    <a:pt x="190" y="48"/>
                  </a:lnTo>
                  <a:lnTo>
                    <a:pt x="194" y="48"/>
                  </a:lnTo>
                  <a:lnTo>
                    <a:pt x="197" y="49"/>
                  </a:lnTo>
                  <a:lnTo>
                    <a:pt x="198" y="49"/>
                  </a:lnTo>
                  <a:lnTo>
                    <a:pt x="200" y="51"/>
                  </a:lnTo>
                  <a:lnTo>
                    <a:pt x="200" y="53"/>
                  </a:lnTo>
                  <a:lnTo>
                    <a:pt x="201" y="55"/>
                  </a:lnTo>
                  <a:lnTo>
                    <a:pt x="201" y="56"/>
                  </a:lnTo>
                  <a:lnTo>
                    <a:pt x="203" y="56"/>
                  </a:lnTo>
                  <a:lnTo>
                    <a:pt x="203" y="53"/>
                  </a:lnTo>
                  <a:lnTo>
                    <a:pt x="204" y="50"/>
                  </a:lnTo>
                  <a:lnTo>
                    <a:pt x="205" y="49"/>
                  </a:lnTo>
                  <a:lnTo>
                    <a:pt x="205" y="48"/>
                  </a:lnTo>
                  <a:lnTo>
                    <a:pt x="207" y="48"/>
                  </a:lnTo>
                  <a:lnTo>
                    <a:pt x="212" y="51"/>
                  </a:lnTo>
                  <a:lnTo>
                    <a:pt x="216" y="51"/>
                  </a:lnTo>
                  <a:lnTo>
                    <a:pt x="217" y="50"/>
                  </a:lnTo>
                  <a:lnTo>
                    <a:pt x="219" y="53"/>
                  </a:lnTo>
                  <a:lnTo>
                    <a:pt x="223" y="57"/>
                  </a:lnTo>
                  <a:lnTo>
                    <a:pt x="224" y="59"/>
                  </a:lnTo>
                  <a:lnTo>
                    <a:pt x="224" y="60"/>
                  </a:lnTo>
                  <a:lnTo>
                    <a:pt x="225" y="61"/>
                  </a:lnTo>
                  <a:lnTo>
                    <a:pt x="229" y="61"/>
                  </a:lnTo>
                  <a:lnTo>
                    <a:pt x="231" y="60"/>
                  </a:lnTo>
                  <a:lnTo>
                    <a:pt x="234" y="60"/>
                  </a:lnTo>
                  <a:lnTo>
                    <a:pt x="241" y="62"/>
                  </a:lnTo>
                  <a:lnTo>
                    <a:pt x="243" y="65"/>
                  </a:lnTo>
                  <a:lnTo>
                    <a:pt x="242" y="66"/>
                  </a:lnTo>
                  <a:lnTo>
                    <a:pt x="237" y="78"/>
                  </a:lnTo>
                  <a:lnTo>
                    <a:pt x="241" y="81"/>
                  </a:lnTo>
                  <a:lnTo>
                    <a:pt x="246" y="84"/>
                  </a:lnTo>
                  <a:lnTo>
                    <a:pt x="249" y="85"/>
                  </a:lnTo>
                  <a:lnTo>
                    <a:pt x="249" y="86"/>
                  </a:lnTo>
                  <a:lnTo>
                    <a:pt x="250" y="88"/>
                  </a:lnTo>
                  <a:lnTo>
                    <a:pt x="250" y="90"/>
                  </a:lnTo>
                  <a:lnTo>
                    <a:pt x="253" y="90"/>
                  </a:lnTo>
                  <a:lnTo>
                    <a:pt x="253" y="88"/>
                  </a:lnTo>
                  <a:lnTo>
                    <a:pt x="254" y="88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1"/>
                  </a:lnTo>
                  <a:lnTo>
                    <a:pt x="258" y="92"/>
                  </a:lnTo>
                  <a:lnTo>
                    <a:pt x="259" y="92"/>
                  </a:lnTo>
                  <a:lnTo>
                    <a:pt x="261" y="91"/>
                  </a:lnTo>
                  <a:lnTo>
                    <a:pt x="263" y="91"/>
                  </a:lnTo>
                  <a:lnTo>
                    <a:pt x="265" y="92"/>
                  </a:lnTo>
                  <a:lnTo>
                    <a:pt x="266" y="94"/>
                  </a:lnTo>
                  <a:lnTo>
                    <a:pt x="267" y="94"/>
                  </a:lnTo>
                  <a:lnTo>
                    <a:pt x="269" y="96"/>
                  </a:lnTo>
                  <a:lnTo>
                    <a:pt x="271" y="96"/>
                  </a:lnTo>
                  <a:lnTo>
                    <a:pt x="272" y="97"/>
                  </a:lnTo>
                  <a:lnTo>
                    <a:pt x="271" y="100"/>
                  </a:lnTo>
                  <a:lnTo>
                    <a:pt x="266" y="105"/>
                  </a:lnTo>
                  <a:lnTo>
                    <a:pt x="263" y="104"/>
                  </a:lnTo>
                  <a:lnTo>
                    <a:pt x="262" y="105"/>
                  </a:lnTo>
                  <a:lnTo>
                    <a:pt x="261" y="108"/>
                  </a:lnTo>
                  <a:lnTo>
                    <a:pt x="261" y="110"/>
                  </a:lnTo>
                  <a:lnTo>
                    <a:pt x="262" y="112"/>
                  </a:lnTo>
                  <a:lnTo>
                    <a:pt x="263" y="113"/>
                  </a:lnTo>
                  <a:lnTo>
                    <a:pt x="263" y="112"/>
                  </a:lnTo>
                  <a:lnTo>
                    <a:pt x="265" y="112"/>
                  </a:lnTo>
                  <a:lnTo>
                    <a:pt x="266" y="115"/>
                  </a:lnTo>
                  <a:lnTo>
                    <a:pt x="266" y="118"/>
                  </a:lnTo>
                  <a:lnTo>
                    <a:pt x="267" y="119"/>
                  </a:lnTo>
                  <a:lnTo>
                    <a:pt x="269" y="121"/>
                  </a:lnTo>
                  <a:lnTo>
                    <a:pt x="271" y="122"/>
                  </a:lnTo>
                  <a:lnTo>
                    <a:pt x="273" y="123"/>
                  </a:lnTo>
                  <a:lnTo>
                    <a:pt x="277" y="125"/>
                  </a:lnTo>
                  <a:lnTo>
                    <a:pt x="279" y="127"/>
                  </a:lnTo>
                  <a:lnTo>
                    <a:pt x="279" y="128"/>
                  </a:lnTo>
                  <a:lnTo>
                    <a:pt x="280" y="128"/>
                  </a:lnTo>
                  <a:lnTo>
                    <a:pt x="281" y="129"/>
                  </a:lnTo>
                  <a:lnTo>
                    <a:pt x="283" y="131"/>
                  </a:lnTo>
                  <a:lnTo>
                    <a:pt x="283" y="134"/>
                  </a:lnTo>
                  <a:lnTo>
                    <a:pt x="281" y="135"/>
                  </a:lnTo>
                  <a:lnTo>
                    <a:pt x="280" y="137"/>
                  </a:lnTo>
                  <a:lnTo>
                    <a:pt x="280" y="141"/>
                  </a:lnTo>
                  <a:lnTo>
                    <a:pt x="279" y="142"/>
                  </a:lnTo>
                  <a:lnTo>
                    <a:pt x="275" y="142"/>
                  </a:lnTo>
                  <a:lnTo>
                    <a:pt x="275" y="143"/>
                  </a:lnTo>
                  <a:lnTo>
                    <a:pt x="274" y="145"/>
                  </a:lnTo>
                  <a:lnTo>
                    <a:pt x="273" y="145"/>
                  </a:lnTo>
                  <a:lnTo>
                    <a:pt x="272" y="142"/>
                  </a:lnTo>
                  <a:lnTo>
                    <a:pt x="271" y="142"/>
                  </a:lnTo>
                  <a:lnTo>
                    <a:pt x="268" y="141"/>
                  </a:lnTo>
                  <a:lnTo>
                    <a:pt x="263" y="136"/>
                  </a:lnTo>
                  <a:lnTo>
                    <a:pt x="258" y="136"/>
                  </a:lnTo>
                  <a:lnTo>
                    <a:pt x="256" y="137"/>
                  </a:lnTo>
                  <a:lnTo>
                    <a:pt x="253" y="137"/>
                  </a:lnTo>
                  <a:lnTo>
                    <a:pt x="246" y="135"/>
                  </a:lnTo>
                  <a:lnTo>
                    <a:pt x="244" y="134"/>
                  </a:lnTo>
                  <a:lnTo>
                    <a:pt x="243" y="134"/>
                  </a:lnTo>
                  <a:lnTo>
                    <a:pt x="242" y="133"/>
                  </a:lnTo>
                  <a:lnTo>
                    <a:pt x="241" y="130"/>
                  </a:lnTo>
                  <a:lnTo>
                    <a:pt x="241" y="129"/>
                  </a:lnTo>
                  <a:lnTo>
                    <a:pt x="243" y="129"/>
                  </a:lnTo>
                  <a:lnTo>
                    <a:pt x="243" y="128"/>
                  </a:lnTo>
                  <a:lnTo>
                    <a:pt x="240" y="128"/>
                  </a:lnTo>
                  <a:lnTo>
                    <a:pt x="234" y="125"/>
                  </a:lnTo>
                  <a:lnTo>
                    <a:pt x="231" y="123"/>
                  </a:lnTo>
                  <a:lnTo>
                    <a:pt x="228" y="123"/>
                  </a:lnTo>
                  <a:lnTo>
                    <a:pt x="225" y="122"/>
                  </a:lnTo>
                  <a:lnTo>
                    <a:pt x="222" y="122"/>
                  </a:lnTo>
                  <a:lnTo>
                    <a:pt x="216" y="128"/>
                  </a:lnTo>
                  <a:lnTo>
                    <a:pt x="212" y="130"/>
                  </a:lnTo>
                  <a:lnTo>
                    <a:pt x="211" y="131"/>
                  </a:lnTo>
                  <a:lnTo>
                    <a:pt x="210" y="131"/>
                  </a:lnTo>
                  <a:lnTo>
                    <a:pt x="210" y="133"/>
                  </a:lnTo>
                  <a:lnTo>
                    <a:pt x="207" y="133"/>
                  </a:lnTo>
                  <a:lnTo>
                    <a:pt x="204" y="131"/>
                  </a:lnTo>
                  <a:lnTo>
                    <a:pt x="203" y="133"/>
                  </a:lnTo>
                  <a:lnTo>
                    <a:pt x="204" y="134"/>
                  </a:lnTo>
                  <a:lnTo>
                    <a:pt x="205" y="134"/>
                  </a:lnTo>
                  <a:lnTo>
                    <a:pt x="205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3" y="136"/>
                  </a:lnTo>
                  <a:lnTo>
                    <a:pt x="193" y="137"/>
                  </a:lnTo>
                  <a:lnTo>
                    <a:pt x="192" y="137"/>
                  </a:lnTo>
                  <a:lnTo>
                    <a:pt x="192" y="136"/>
                  </a:lnTo>
                  <a:lnTo>
                    <a:pt x="191" y="135"/>
                  </a:lnTo>
                  <a:lnTo>
                    <a:pt x="191" y="136"/>
                  </a:lnTo>
                  <a:lnTo>
                    <a:pt x="190" y="136"/>
                  </a:lnTo>
                  <a:lnTo>
                    <a:pt x="188" y="137"/>
                  </a:lnTo>
                  <a:lnTo>
                    <a:pt x="187" y="137"/>
                  </a:lnTo>
                  <a:lnTo>
                    <a:pt x="187" y="136"/>
                  </a:lnTo>
                  <a:lnTo>
                    <a:pt x="185" y="135"/>
                  </a:lnTo>
                  <a:lnTo>
                    <a:pt x="184" y="135"/>
                  </a:lnTo>
                  <a:lnTo>
                    <a:pt x="182" y="136"/>
                  </a:lnTo>
                  <a:lnTo>
                    <a:pt x="180" y="136"/>
                  </a:lnTo>
                  <a:lnTo>
                    <a:pt x="178" y="134"/>
                  </a:lnTo>
                  <a:lnTo>
                    <a:pt x="176" y="134"/>
                  </a:lnTo>
                  <a:lnTo>
                    <a:pt x="176" y="136"/>
                  </a:lnTo>
                  <a:lnTo>
                    <a:pt x="175" y="136"/>
                  </a:lnTo>
                  <a:lnTo>
                    <a:pt x="174" y="137"/>
                  </a:lnTo>
                  <a:lnTo>
                    <a:pt x="172" y="136"/>
                  </a:lnTo>
                  <a:lnTo>
                    <a:pt x="170" y="137"/>
                  </a:lnTo>
                  <a:lnTo>
                    <a:pt x="168" y="137"/>
                  </a:lnTo>
                  <a:lnTo>
                    <a:pt x="167" y="139"/>
                  </a:lnTo>
                  <a:lnTo>
                    <a:pt x="162" y="139"/>
                  </a:lnTo>
                  <a:lnTo>
                    <a:pt x="160" y="141"/>
                  </a:lnTo>
                  <a:lnTo>
                    <a:pt x="157" y="141"/>
                  </a:lnTo>
                  <a:lnTo>
                    <a:pt x="151" y="140"/>
                  </a:lnTo>
                  <a:lnTo>
                    <a:pt x="149" y="140"/>
                  </a:lnTo>
                  <a:lnTo>
                    <a:pt x="147" y="141"/>
                  </a:lnTo>
                  <a:lnTo>
                    <a:pt x="145" y="141"/>
                  </a:lnTo>
                  <a:lnTo>
                    <a:pt x="147" y="140"/>
                  </a:lnTo>
                  <a:lnTo>
                    <a:pt x="143" y="136"/>
                  </a:lnTo>
                  <a:lnTo>
                    <a:pt x="141" y="136"/>
                  </a:lnTo>
                  <a:lnTo>
                    <a:pt x="137" y="137"/>
                  </a:lnTo>
                  <a:lnTo>
                    <a:pt x="136" y="137"/>
                  </a:lnTo>
                  <a:lnTo>
                    <a:pt x="135" y="135"/>
                  </a:lnTo>
                  <a:lnTo>
                    <a:pt x="135" y="134"/>
                  </a:lnTo>
                  <a:lnTo>
                    <a:pt x="132" y="134"/>
                  </a:lnTo>
                  <a:lnTo>
                    <a:pt x="131" y="133"/>
                  </a:lnTo>
                  <a:lnTo>
                    <a:pt x="134" y="131"/>
                  </a:lnTo>
                  <a:lnTo>
                    <a:pt x="135" y="131"/>
                  </a:lnTo>
                  <a:lnTo>
                    <a:pt x="135" y="130"/>
                  </a:lnTo>
                  <a:lnTo>
                    <a:pt x="134" y="130"/>
                  </a:lnTo>
                  <a:lnTo>
                    <a:pt x="132" y="129"/>
                  </a:lnTo>
                  <a:lnTo>
                    <a:pt x="130" y="128"/>
                  </a:lnTo>
                  <a:lnTo>
                    <a:pt x="128" y="125"/>
                  </a:lnTo>
                  <a:lnTo>
                    <a:pt x="126" y="125"/>
                  </a:lnTo>
                  <a:lnTo>
                    <a:pt x="125" y="123"/>
                  </a:lnTo>
                  <a:lnTo>
                    <a:pt x="125" y="122"/>
                  </a:lnTo>
                  <a:lnTo>
                    <a:pt x="124" y="122"/>
                  </a:lnTo>
                  <a:lnTo>
                    <a:pt x="122" y="119"/>
                  </a:lnTo>
                  <a:lnTo>
                    <a:pt x="120" y="119"/>
                  </a:lnTo>
                  <a:lnTo>
                    <a:pt x="120" y="121"/>
                  </a:lnTo>
                  <a:lnTo>
                    <a:pt x="119" y="121"/>
                  </a:lnTo>
                  <a:lnTo>
                    <a:pt x="117" y="118"/>
                  </a:lnTo>
                  <a:lnTo>
                    <a:pt x="118" y="118"/>
                  </a:lnTo>
                  <a:lnTo>
                    <a:pt x="118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3" y="113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5" y="122"/>
                  </a:lnTo>
                  <a:lnTo>
                    <a:pt x="105" y="123"/>
                  </a:lnTo>
                  <a:lnTo>
                    <a:pt x="104" y="123"/>
                  </a:lnTo>
                  <a:lnTo>
                    <a:pt x="97" y="119"/>
                  </a:lnTo>
                  <a:lnTo>
                    <a:pt x="94" y="121"/>
                  </a:lnTo>
                  <a:lnTo>
                    <a:pt x="93" y="119"/>
                  </a:lnTo>
                  <a:lnTo>
                    <a:pt x="86" y="119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80" y="119"/>
                  </a:lnTo>
                  <a:lnTo>
                    <a:pt x="79" y="122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5" y="122"/>
                  </a:lnTo>
                  <a:lnTo>
                    <a:pt x="74" y="122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72" y="121"/>
                  </a:lnTo>
                  <a:lnTo>
                    <a:pt x="69" y="121"/>
                  </a:lnTo>
                  <a:lnTo>
                    <a:pt x="64" y="118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5"/>
                  </a:lnTo>
                  <a:lnTo>
                    <a:pt x="74" y="103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3" y="87"/>
                  </a:lnTo>
                  <a:lnTo>
                    <a:pt x="72" y="85"/>
                  </a:lnTo>
                  <a:lnTo>
                    <a:pt x="70" y="85"/>
                  </a:lnTo>
                  <a:lnTo>
                    <a:pt x="70" y="79"/>
                  </a:lnTo>
                  <a:lnTo>
                    <a:pt x="68" y="70"/>
                  </a:lnTo>
                  <a:lnTo>
                    <a:pt x="66" y="68"/>
                  </a:lnTo>
                  <a:lnTo>
                    <a:pt x="64" y="54"/>
                  </a:lnTo>
                  <a:lnTo>
                    <a:pt x="63" y="51"/>
                  </a:lnTo>
                  <a:lnTo>
                    <a:pt x="61" y="49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48" y="43"/>
                  </a:lnTo>
                  <a:lnTo>
                    <a:pt x="47" y="39"/>
                  </a:lnTo>
                  <a:lnTo>
                    <a:pt x="44" y="36"/>
                  </a:lnTo>
                  <a:lnTo>
                    <a:pt x="44" y="35"/>
                  </a:lnTo>
                  <a:lnTo>
                    <a:pt x="39" y="35"/>
                  </a:lnTo>
                  <a:lnTo>
                    <a:pt x="37" y="30"/>
                  </a:lnTo>
                  <a:lnTo>
                    <a:pt x="33" y="29"/>
                  </a:lnTo>
                  <a:lnTo>
                    <a:pt x="25" y="29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0" name="Freeform 43"/>
            <p:cNvSpPr>
              <a:spLocks noEditPoints="1"/>
            </p:cNvSpPr>
            <p:nvPr/>
          </p:nvSpPr>
          <p:spPr bwMode="auto">
            <a:xfrm>
              <a:off x="2473740" y="4175115"/>
              <a:ext cx="982663" cy="944561"/>
            </a:xfrm>
            <a:custGeom>
              <a:avLst/>
              <a:gdLst/>
              <a:ahLst/>
              <a:cxnLst>
                <a:cxn ang="0">
                  <a:pos x="613" y="561"/>
                </a:cxn>
                <a:cxn ang="0">
                  <a:pos x="600" y="590"/>
                </a:cxn>
                <a:cxn ang="0">
                  <a:pos x="582" y="574"/>
                </a:cxn>
                <a:cxn ang="0">
                  <a:pos x="585" y="555"/>
                </a:cxn>
                <a:cxn ang="0">
                  <a:pos x="581" y="533"/>
                </a:cxn>
                <a:cxn ang="0">
                  <a:pos x="610" y="501"/>
                </a:cxn>
                <a:cxn ang="0">
                  <a:pos x="167" y="329"/>
                </a:cxn>
                <a:cxn ang="0">
                  <a:pos x="151" y="309"/>
                </a:cxn>
                <a:cxn ang="0">
                  <a:pos x="87" y="242"/>
                </a:cxn>
                <a:cxn ang="0">
                  <a:pos x="3" y="172"/>
                </a:cxn>
                <a:cxn ang="0">
                  <a:pos x="330" y="20"/>
                </a:cxn>
                <a:cxn ang="0">
                  <a:pos x="363" y="40"/>
                </a:cxn>
                <a:cxn ang="0">
                  <a:pos x="391" y="64"/>
                </a:cxn>
                <a:cxn ang="0">
                  <a:pos x="422" y="77"/>
                </a:cxn>
                <a:cxn ang="0">
                  <a:pos x="453" y="104"/>
                </a:cxn>
                <a:cxn ang="0">
                  <a:pos x="493" y="116"/>
                </a:cxn>
                <a:cxn ang="0">
                  <a:pos x="529" y="126"/>
                </a:cxn>
                <a:cxn ang="0">
                  <a:pos x="546" y="162"/>
                </a:cxn>
                <a:cxn ang="0">
                  <a:pos x="534" y="222"/>
                </a:cxn>
                <a:cxn ang="0">
                  <a:pos x="509" y="236"/>
                </a:cxn>
                <a:cxn ang="0">
                  <a:pos x="487" y="272"/>
                </a:cxn>
                <a:cxn ang="0">
                  <a:pos x="468" y="316"/>
                </a:cxn>
                <a:cxn ang="0">
                  <a:pos x="506" y="318"/>
                </a:cxn>
                <a:cxn ang="0">
                  <a:pos x="518" y="362"/>
                </a:cxn>
                <a:cxn ang="0">
                  <a:pos x="509" y="393"/>
                </a:cxn>
                <a:cxn ang="0">
                  <a:pos x="524" y="435"/>
                </a:cxn>
                <a:cxn ang="0">
                  <a:pos x="525" y="462"/>
                </a:cxn>
                <a:cxn ang="0">
                  <a:pos x="497" y="484"/>
                </a:cxn>
                <a:cxn ang="0">
                  <a:pos x="474" y="497"/>
                </a:cxn>
                <a:cxn ang="0">
                  <a:pos x="442" y="487"/>
                </a:cxn>
                <a:cxn ang="0">
                  <a:pos x="423" y="478"/>
                </a:cxn>
                <a:cxn ang="0">
                  <a:pos x="385" y="469"/>
                </a:cxn>
                <a:cxn ang="0">
                  <a:pos x="348" y="529"/>
                </a:cxn>
                <a:cxn ang="0">
                  <a:pos x="305" y="537"/>
                </a:cxn>
                <a:cxn ang="0">
                  <a:pos x="264" y="518"/>
                </a:cxn>
                <a:cxn ang="0">
                  <a:pos x="219" y="518"/>
                </a:cxn>
                <a:cxn ang="0">
                  <a:pos x="183" y="504"/>
                </a:cxn>
                <a:cxn ang="0">
                  <a:pos x="155" y="487"/>
                </a:cxn>
                <a:cxn ang="0">
                  <a:pos x="157" y="454"/>
                </a:cxn>
                <a:cxn ang="0">
                  <a:pos x="183" y="365"/>
                </a:cxn>
                <a:cxn ang="0">
                  <a:pos x="164" y="338"/>
                </a:cxn>
                <a:cxn ang="0">
                  <a:pos x="169" y="316"/>
                </a:cxn>
                <a:cxn ang="0">
                  <a:pos x="139" y="289"/>
                </a:cxn>
                <a:cxn ang="0">
                  <a:pos x="122" y="253"/>
                </a:cxn>
                <a:cxn ang="0">
                  <a:pos x="114" y="247"/>
                </a:cxn>
                <a:cxn ang="0">
                  <a:pos x="103" y="230"/>
                </a:cxn>
                <a:cxn ang="0">
                  <a:pos x="91" y="223"/>
                </a:cxn>
                <a:cxn ang="0">
                  <a:pos x="81" y="222"/>
                </a:cxn>
                <a:cxn ang="0">
                  <a:pos x="51" y="209"/>
                </a:cxn>
                <a:cxn ang="0">
                  <a:pos x="20" y="199"/>
                </a:cxn>
                <a:cxn ang="0">
                  <a:pos x="23" y="179"/>
                </a:cxn>
                <a:cxn ang="0">
                  <a:pos x="20" y="179"/>
                </a:cxn>
                <a:cxn ang="0">
                  <a:pos x="33" y="157"/>
                </a:cxn>
                <a:cxn ang="0">
                  <a:pos x="60" y="156"/>
                </a:cxn>
                <a:cxn ang="0">
                  <a:pos x="87" y="148"/>
                </a:cxn>
                <a:cxn ang="0">
                  <a:pos x="118" y="157"/>
                </a:cxn>
                <a:cxn ang="0">
                  <a:pos x="131" y="159"/>
                </a:cxn>
                <a:cxn ang="0">
                  <a:pos x="150" y="135"/>
                </a:cxn>
                <a:cxn ang="0">
                  <a:pos x="137" y="104"/>
                </a:cxn>
                <a:cxn ang="0">
                  <a:pos x="161" y="101"/>
                </a:cxn>
                <a:cxn ang="0">
                  <a:pos x="236" y="107"/>
                </a:cxn>
                <a:cxn ang="0">
                  <a:pos x="279" y="60"/>
                </a:cxn>
                <a:cxn ang="0">
                  <a:pos x="306" y="5"/>
                </a:cxn>
              </a:cxnLst>
              <a:rect l="0" t="0" r="r" b="b"/>
              <a:pathLst>
                <a:path w="619" h="595">
                  <a:moveTo>
                    <a:pt x="299" y="531"/>
                  </a:moveTo>
                  <a:lnTo>
                    <a:pt x="298" y="533"/>
                  </a:lnTo>
                  <a:lnTo>
                    <a:pt x="299" y="534"/>
                  </a:lnTo>
                  <a:lnTo>
                    <a:pt x="300" y="534"/>
                  </a:lnTo>
                  <a:lnTo>
                    <a:pt x="300" y="533"/>
                  </a:lnTo>
                  <a:lnTo>
                    <a:pt x="299" y="531"/>
                  </a:lnTo>
                  <a:close/>
                  <a:moveTo>
                    <a:pt x="613" y="500"/>
                  </a:moveTo>
                  <a:lnTo>
                    <a:pt x="613" y="501"/>
                  </a:lnTo>
                  <a:lnTo>
                    <a:pt x="615" y="501"/>
                  </a:lnTo>
                  <a:lnTo>
                    <a:pt x="615" y="504"/>
                  </a:lnTo>
                  <a:lnTo>
                    <a:pt x="616" y="505"/>
                  </a:lnTo>
                  <a:lnTo>
                    <a:pt x="616" y="513"/>
                  </a:lnTo>
                  <a:lnTo>
                    <a:pt x="615" y="518"/>
                  </a:lnTo>
                  <a:lnTo>
                    <a:pt x="615" y="524"/>
                  </a:lnTo>
                  <a:lnTo>
                    <a:pt x="616" y="524"/>
                  </a:lnTo>
                  <a:lnTo>
                    <a:pt x="616" y="527"/>
                  </a:lnTo>
                  <a:lnTo>
                    <a:pt x="617" y="527"/>
                  </a:lnTo>
                  <a:lnTo>
                    <a:pt x="617" y="525"/>
                  </a:lnTo>
                  <a:lnTo>
                    <a:pt x="618" y="527"/>
                  </a:lnTo>
                  <a:lnTo>
                    <a:pt x="618" y="538"/>
                  </a:lnTo>
                  <a:lnTo>
                    <a:pt x="619" y="541"/>
                  </a:lnTo>
                  <a:lnTo>
                    <a:pt x="619" y="553"/>
                  </a:lnTo>
                  <a:lnTo>
                    <a:pt x="618" y="553"/>
                  </a:lnTo>
                  <a:lnTo>
                    <a:pt x="617" y="554"/>
                  </a:lnTo>
                  <a:lnTo>
                    <a:pt x="617" y="555"/>
                  </a:lnTo>
                  <a:lnTo>
                    <a:pt x="616" y="556"/>
                  </a:lnTo>
                  <a:lnTo>
                    <a:pt x="613" y="560"/>
                  </a:lnTo>
                  <a:lnTo>
                    <a:pt x="613" y="561"/>
                  </a:lnTo>
                  <a:lnTo>
                    <a:pt x="612" y="561"/>
                  </a:lnTo>
                  <a:lnTo>
                    <a:pt x="612" y="577"/>
                  </a:lnTo>
                  <a:lnTo>
                    <a:pt x="611" y="578"/>
                  </a:lnTo>
                  <a:lnTo>
                    <a:pt x="611" y="579"/>
                  </a:lnTo>
                  <a:lnTo>
                    <a:pt x="610" y="579"/>
                  </a:lnTo>
                  <a:lnTo>
                    <a:pt x="610" y="580"/>
                  </a:lnTo>
                  <a:lnTo>
                    <a:pt x="608" y="580"/>
                  </a:lnTo>
                  <a:lnTo>
                    <a:pt x="608" y="581"/>
                  </a:lnTo>
                  <a:lnTo>
                    <a:pt x="611" y="581"/>
                  </a:lnTo>
                  <a:lnTo>
                    <a:pt x="610" y="583"/>
                  </a:lnTo>
                  <a:lnTo>
                    <a:pt x="610" y="584"/>
                  </a:lnTo>
                  <a:lnTo>
                    <a:pt x="609" y="584"/>
                  </a:lnTo>
                  <a:lnTo>
                    <a:pt x="608" y="585"/>
                  </a:lnTo>
                  <a:lnTo>
                    <a:pt x="608" y="586"/>
                  </a:lnTo>
                  <a:lnTo>
                    <a:pt x="606" y="586"/>
                  </a:lnTo>
                  <a:lnTo>
                    <a:pt x="608" y="587"/>
                  </a:lnTo>
                  <a:lnTo>
                    <a:pt x="605" y="590"/>
                  </a:lnTo>
                  <a:lnTo>
                    <a:pt x="605" y="591"/>
                  </a:lnTo>
                  <a:lnTo>
                    <a:pt x="606" y="591"/>
                  </a:lnTo>
                  <a:lnTo>
                    <a:pt x="606" y="592"/>
                  </a:lnTo>
                  <a:lnTo>
                    <a:pt x="605" y="593"/>
                  </a:lnTo>
                  <a:lnTo>
                    <a:pt x="605" y="595"/>
                  </a:lnTo>
                  <a:lnTo>
                    <a:pt x="604" y="595"/>
                  </a:lnTo>
                  <a:lnTo>
                    <a:pt x="603" y="593"/>
                  </a:lnTo>
                  <a:lnTo>
                    <a:pt x="600" y="593"/>
                  </a:lnTo>
                  <a:lnTo>
                    <a:pt x="599" y="592"/>
                  </a:lnTo>
                  <a:lnTo>
                    <a:pt x="600" y="591"/>
                  </a:lnTo>
                  <a:lnTo>
                    <a:pt x="600" y="590"/>
                  </a:lnTo>
                  <a:lnTo>
                    <a:pt x="599" y="590"/>
                  </a:lnTo>
                  <a:lnTo>
                    <a:pt x="598" y="589"/>
                  </a:lnTo>
                  <a:lnTo>
                    <a:pt x="599" y="589"/>
                  </a:lnTo>
                  <a:lnTo>
                    <a:pt x="599" y="587"/>
                  </a:lnTo>
                  <a:lnTo>
                    <a:pt x="598" y="589"/>
                  </a:lnTo>
                  <a:lnTo>
                    <a:pt x="596" y="589"/>
                  </a:lnTo>
                  <a:lnTo>
                    <a:pt x="596" y="587"/>
                  </a:lnTo>
                  <a:lnTo>
                    <a:pt x="592" y="587"/>
                  </a:lnTo>
                  <a:lnTo>
                    <a:pt x="592" y="586"/>
                  </a:lnTo>
                  <a:lnTo>
                    <a:pt x="591" y="586"/>
                  </a:lnTo>
                  <a:lnTo>
                    <a:pt x="591" y="585"/>
                  </a:lnTo>
                  <a:lnTo>
                    <a:pt x="590" y="585"/>
                  </a:lnTo>
                  <a:lnTo>
                    <a:pt x="588" y="584"/>
                  </a:lnTo>
                  <a:lnTo>
                    <a:pt x="587" y="584"/>
                  </a:lnTo>
                  <a:lnTo>
                    <a:pt x="587" y="581"/>
                  </a:lnTo>
                  <a:lnTo>
                    <a:pt x="586" y="581"/>
                  </a:lnTo>
                  <a:lnTo>
                    <a:pt x="587" y="580"/>
                  </a:lnTo>
                  <a:lnTo>
                    <a:pt x="587" y="579"/>
                  </a:lnTo>
                  <a:lnTo>
                    <a:pt x="588" y="579"/>
                  </a:lnTo>
                  <a:lnTo>
                    <a:pt x="591" y="578"/>
                  </a:lnTo>
                  <a:lnTo>
                    <a:pt x="591" y="577"/>
                  </a:lnTo>
                  <a:lnTo>
                    <a:pt x="592" y="577"/>
                  </a:lnTo>
                  <a:lnTo>
                    <a:pt x="592" y="576"/>
                  </a:lnTo>
                  <a:lnTo>
                    <a:pt x="587" y="576"/>
                  </a:lnTo>
                  <a:lnTo>
                    <a:pt x="586" y="574"/>
                  </a:lnTo>
                  <a:lnTo>
                    <a:pt x="586" y="573"/>
                  </a:lnTo>
                  <a:lnTo>
                    <a:pt x="584" y="574"/>
                  </a:lnTo>
                  <a:lnTo>
                    <a:pt x="582" y="574"/>
                  </a:lnTo>
                  <a:lnTo>
                    <a:pt x="584" y="573"/>
                  </a:lnTo>
                  <a:lnTo>
                    <a:pt x="581" y="573"/>
                  </a:lnTo>
                  <a:lnTo>
                    <a:pt x="582" y="572"/>
                  </a:lnTo>
                  <a:lnTo>
                    <a:pt x="584" y="572"/>
                  </a:lnTo>
                  <a:lnTo>
                    <a:pt x="584" y="570"/>
                  </a:lnTo>
                  <a:lnTo>
                    <a:pt x="585" y="570"/>
                  </a:lnTo>
                  <a:lnTo>
                    <a:pt x="586" y="568"/>
                  </a:lnTo>
                  <a:lnTo>
                    <a:pt x="586" y="567"/>
                  </a:lnTo>
                  <a:lnTo>
                    <a:pt x="587" y="567"/>
                  </a:lnTo>
                  <a:lnTo>
                    <a:pt x="586" y="566"/>
                  </a:lnTo>
                  <a:lnTo>
                    <a:pt x="587" y="565"/>
                  </a:lnTo>
                  <a:lnTo>
                    <a:pt x="587" y="564"/>
                  </a:lnTo>
                  <a:lnTo>
                    <a:pt x="586" y="564"/>
                  </a:lnTo>
                  <a:lnTo>
                    <a:pt x="586" y="562"/>
                  </a:lnTo>
                  <a:lnTo>
                    <a:pt x="585" y="562"/>
                  </a:lnTo>
                  <a:lnTo>
                    <a:pt x="584" y="564"/>
                  </a:lnTo>
                  <a:lnTo>
                    <a:pt x="580" y="564"/>
                  </a:lnTo>
                  <a:lnTo>
                    <a:pt x="579" y="565"/>
                  </a:lnTo>
                  <a:lnTo>
                    <a:pt x="579" y="564"/>
                  </a:lnTo>
                  <a:lnTo>
                    <a:pt x="580" y="562"/>
                  </a:lnTo>
                  <a:lnTo>
                    <a:pt x="579" y="562"/>
                  </a:lnTo>
                  <a:lnTo>
                    <a:pt x="578" y="560"/>
                  </a:lnTo>
                  <a:lnTo>
                    <a:pt x="581" y="560"/>
                  </a:lnTo>
                  <a:lnTo>
                    <a:pt x="581" y="558"/>
                  </a:lnTo>
                  <a:lnTo>
                    <a:pt x="584" y="558"/>
                  </a:lnTo>
                  <a:lnTo>
                    <a:pt x="584" y="556"/>
                  </a:lnTo>
                  <a:lnTo>
                    <a:pt x="585" y="556"/>
                  </a:lnTo>
                  <a:lnTo>
                    <a:pt x="585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1" y="553"/>
                  </a:lnTo>
                  <a:lnTo>
                    <a:pt x="581" y="552"/>
                  </a:lnTo>
                  <a:lnTo>
                    <a:pt x="578" y="552"/>
                  </a:lnTo>
                  <a:lnTo>
                    <a:pt x="579" y="550"/>
                  </a:lnTo>
                  <a:lnTo>
                    <a:pt x="578" y="550"/>
                  </a:lnTo>
                  <a:lnTo>
                    <a:pt x="578" y="546"/>
                  </a:lnTo>
                  <a:lnTo>
                    <a:pt x="577" y="546"/>
                  </a:lnTo>
                  <a:lnTo>
                    <a:pt x="577" y="544"/>
                  </a:lnTo>
                  <a:lnTo>
                    <a:pt x="581" y="544"/>
                  </a:lnTo>
                  <a:lnTo>
                    <a:pt x="581" y="543"/>
                  </a:lnTo>
                  <a:lnTo>
                    <a:pt x="582" y="543"/>
                  </a:lnTo>
                  <a:lnTo>
                    <a:pt x="582" y="542"/>
                  </a:lnTo>
                  <a:lnTo>
                    <a:pt x="581" y="542"/>
                  </a:lnTo>
                  <a:lnTo>
                    <a:pt x="580" y="541"/>
                  </a:lnTo>
                  <a:lnTo>
                    <a:pt x="579" y="541"/>
                  </a:lnTo>
                  <a:lnTo>
                    <a:pt x="579" y="540"/>
                  </a:lnTo>
                  <a:lnTo>
                    <a:pt x="580" y="540"/>
                  </a:lnTo>
                  <a:lnTo>
                    <a:pt x="579" y="538"/>
                  </a:lnTo>
                  <a:lnTo>
                    <a:pt x="577" y="540"/>
                  </a:lnTo>
                  <a:lnTo>
                    <a:pt x="577" y="537"/>
                  </a:lnTo>
                  <a:lnTo>
                    <a:pt x="578" y="537"/>
                  </a:lnTo>
                  <a:lnTo>
                    <a:pt x="578" y="536"/>
                  </a:lnTo>
                  <a:lnTo>
                    <a:pt x="579" y="537"/>
                  </a:lnTo>
                  <a:lnTo>
                    <a:pt x="579" y="535"/>
                  </a:lnTo>
                  <a:lnTo>
                    <a:pt x="581" y="535"/>
                  </a:lnTo>
                  <a:lnTo>
                    <a:pt x="581" y="533"/>
                  </a:lnTo>
                  <a:lnTo>
                    <a:pt x="582" y="531"/>
                  </a:lnTo>
                  <a:lnTo>
                    <a:pt x="581" y="531"/>
                  </a:lnTo>
                  <a:lnTo>
                    <a:pt x="581" y="530"/>
                  </a:lnTo>
                  <a:lnTo>
                    <a:pt x="582" y="529"/>
                  </a:lnTo>
                  <a:lnTo>
                    <a:pt x="584" y="529"/>
                  </a:lnTo>
                  <a:lnTo>
                    <a:pt x="584" y="527"/>
                  </a:lnTo>
                  <a:lnTo>
                    <a:pt x="587" y="527"/>
                  </a:lnTo>
                  <a:lnTo>
                    <a:pt x="587" y="524"/>
                  </a:lnTo>
                  <a:lnTo>
                    <a:pt x="588" y="524"/>
                  </a:lnTo>
                  <a:lnTo>
                    <a:pt x="592" y="523"/>
                  </a:lnTo>
                  <a:lnTo>
                    <a:pt x="597" y="522"/>
                  </a:lnTo>
                  <a:lnTo>
                    <a:pt x="598" y="521"/>
                  </a:lnTo>
                  <a:lnTo>
                    <a:pt x="598" y="519"/>
                  </a:lnTo>
                  <a:lnTo>
                    <a:pt x="600" y="517"/>
                  </a:lnTo>
                  <a:lnTo>
                    <a:pt x="605" y="517"/>
                  </a:lnTo>
                  <a:lnTo>
                    <a:pt x="606" y="518"/>
                  </a:lnTo>
                  <a:lnTo>
                    <a:pt x="608" y="518"/>
                  </a:lnTo>
                  <a:lnTo>
                    <a:pt x="608" y="521"/>
                  </a:lnTo>
                  <a:lnTo>
                    <a:pt x="610" y="518"/>
                  </a:lnTo>
                  <a:lnTo>
                    <a:pt x="610" y="512"/>
                  </a:lnTo>
                  <a:lnTo>
                    <a:pt x="609" y="512"/>
                  </a:lnTo>
                  <a:lnTo>
                    <a:pt x="609" y="511"/>
                  </a:lnTo>
                  <a:lnTo>
                    <a:pt x="610" y="510"/>
                  </a:lnTo>
                  <a:lnTo>
                    <a:pt x="610" y="506"/>
                  </a:lnTo>
                  <a:lnTo>
                    <a:pt x="611" y="506"/>
                  </a:lnTo>
                  <a:lnTo>
                    <a:pt x="611" y="505"/>
                  </a:lnTo>
                  <a:lnTo>
                    <a:pt x="610" y="504"/>
                  </a:lnTo>
                  <a:lnTo>
                    <a:pt x="610" y="501"/>
                  </a:lnTo>
                  <a:lnTo>
                    <a:pt x="612" y="501"/>
                  </a:lnTo>
                  <a:lnTo>
                    <a:pt x="613" y="500"/>
                  </a:lnTo>
                  <a:close/>
                  <a:moveTo>
                    <a:pt x="478" y="500"/>
                  </a:moveTo>
                  <a:lnTo>
                    <a:pt x="480" y="500"/>
                  </a:lnTo>
                  <a:lnTo>
                    <a:pt x="480" y="501"/>
                  </a:lnTo>
                  <a:lnTo>
                    <a:pt x="479" y="501"/>
                  </a:lnTo>
                  <a:lnTo>
                    <a:pt x="479" y="503"/>
                  </a:lnTo>
                  <a:lnTo>
                    <a:pt x="478" y="503"/>
                  </a:lnTo>
                  <a:lnTo>
                    <a:pt x="476" y="501"/>
                  </a:lnTo>
                  <a:lnTo>
                    <a:pt x="478" y="501"/>
                  </a:lnTo>
                  <a:lnTo>
                    <a:pt x="478" y="500"/>
                  </a:lnTo>
                  <a:close/>
                  <a:moveTo>
                    <a:pt x="473" y="499"/>
                  </a:moveTo>
                  <a:lnTo>
                    <a:pt x="475" y="499"/>
                  </a:lnTo>
                  <a:lnTo>
                    <a:pt x="473" y="500"/>
                  </a:lnTo>
                  <a:lnTo>
                    <a:pt x="473" y="499"/>
                  </a:lnTo>
                  <a:close/>
                  <a:moveTo>
                    <a:pt x="414" y="468"/>
                  </a:moveTo>
                  <a:lnTo>
                    <a:pt x="416" y="470"/>
                  </a:lnTo>
                  <a:lnTo>
                    <a:pt x="416" y="469"/>
                  </a:lnTo>
                  <a:lnTo>
                    <a:pt x="414" y="468"/>
                  </a:lnTo>
                  <a:close/>
                  <a:moveTo>
                    <a:pt x="163" y="405"/>
                  </a:moveTo>
                  <a:lnTo>
                    <a:pt x="163" y="407"/>
                  </a:lnTo>
                  <a:lnTo>
                    <a:pt x="163" y="405"/>
                  </a:lnTo>
                  <a:close/>
                  <a:moveTo>
                    <a:pt x="157" y="321"/>
                  </a:moveTo>
                  <a:lnTo>
                    <a:pt x="158" y="321"/>
                  </a:lnTo>
                  <a:lnTo>
                    <a:pt x="162" y="325"/>
                  </a:lnTo>
                  <a:lnTo>
                    <a:pt x="164" y="325"/>
                  </a:lnTo>
                  <a:lnTo>
                    <a:pt x="164" y="328"/>
                  </a:lnTo>
                  <a:lnTo>
                    <a:pt x="167" y="329"/>
                  </a:lnTo>
                  <a:lnTo>
                    <a:pt x="167" y="333"/>
                  </a:lnTo>
                  <a:lnTo>
                    <a:pt x="165" y="334"/>
                  </a:lnTo>
                  <a:lnTo>
                    <a:pt x="165" y="335"/>
                  </a:lnTo>
                  <a:lnTo>
                    <a:pt x="164" y="335"/>
                  </a:lnTo>
                  <a:lnTo>
                    <a:pt x="164" y="333"/>
                  </a:lnTo>
                  <a:lnTo>
                    <a:pt x="163" y="332"/>
                  </a:lnTo>
                  <a:lnTo>
                    <a:pt x="161" y="328"/>
                  </a:lnTo>
                  <a:lnTo>
                    <a:pt x="159" y="328"/>
                  </a:lnTo>
                  <a:lnTo>
                    <a:pt x="158" y="327"/>
                  </a:lnTo>
                  <a:lnTo>
                    <a:pt x="158" y="323"/>
                  </a:lnTo>
                  <a:lnTo>
                    <a:pt x="157" y="321"/>
                  </a:lnTo>
                  <a:close/>
                  <a:moveTo>
                    <a:pt x="152" y="308"/>
                  </a:moveTo>
                  <a:lnTo>
                    <a:pt x="153" y="308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153" y="310"/>
                  </a:lnTo>
                  <a:lnTo>
                    <a:pt x="156" y="310"/>
                  </a:lnTo>
                  <a:lnTo>
                    <a:pt x="157" y="312"/>
                  </a:lnTo>
                  <a:lnTo>
                    <a:pt x="161" y="312"/>
                  </a:lnTo>
                  <a:lnTo>
                    <a:pt x="162" y="313"/>
                  </a:lnTo>
                  <a:lnTo>
                    <a:pt x="163" y="313"/>
                  </a:lnTo>
                  <a:lnTo>
                    <a:pt x="163" y="314"/>
                  </a:lnTo>
                  <a:lnTo>
                    <a:pt x="162" y="315"/>
                  </a:lnTo>
                  <a:lnTo>
                    <a:pt x="162" y="314"/>
                  </a:lnTo>
                  <a:lnTo>
                    <a:pt x="159" y="314"/>
                  </a:lnTo>
                  <a:lnTo>
                    <a:pt x="156" y="312"/>
                  </a:lnTo>
                  <a:lnTo>
                    <a:pt x="152" y="312"/>
                  </a:lnTo>
                  <a:lnTo>
                    <a:pt x="151" y="309"/>
                  </a:lnTo>
                  <a:lnTo>
                    <a:pt x="150" y="309"/>
                  </a:lnTo>
                  <a:lnTo>
                    <a:pt x="152" y="308"/>
                  </a:lnTo>
                  <a:close/>
                  <a:moveTo>
                    <a:pt x="115" y="279"/>
                  </a:moveTo>
                  <a:lnTo>
                    <a:pt x="118" y="279"/>
                  </a:lnTo>
                  <a:lnTo>
                    <a:pt x="119" y="280"/>
                  </a:lnTo>
                  <a:lnTo>
                    <a:pt x="120" y="280"/>
                  </a:lnTo>
                  <a:lnTo>
                    <a:pt x="120" y="282"/>
                  </a:lnTo>
                  <a:lnTo>
                    <a:pt x="116" y="282"/>
                  </a:lnTo>
                  <a:lnTo>
                    <a:pt x="115" y="280"/>
                  </a:lnTo>
                  <a:lnTo>
                    <a:pt x="115" y="279"/>
                  </a:lnTo>
                  <a:close/>
                  <a:moveTo>
                    <a:pt x="124" y="265"/>
                  </a:moveTo>
                  <a:lnTo>
                    <a:pt x="125" y="265"/>
                  </a:lnTo>
                  <a:lnTo>
                    <a:pt x="126" y="266"/>
                  </a:lnTo>
                  <a:lnTo>
                    <a:pt x="126" y="269"/>
                  </a:lnTo>
                  <a:lnTo>
                    <a:pt x="125" y="269"/>
                  </a:lnTo>
                  <a:lnTo>
                    <a:pt x="125" y="267"/>
                  </a:lnTo>
                  <a:lnTo>
                    <a:pt x="124" y="265"/>
                  </a:lnTo>
                  <a:close/>
                  <a:moveTo>
                    <a:pt x="120" y="261"/>
                  </a:moveTo>
                  <a:lnTo>
                    <a:pt x="124" y="261"/>
                  </a:lnTo>
                  <a:lnTo>
                    <a:pt x="124" y="265"/>
                  </a:lnTo>
                  <a:lnTo>
                    <a:pt x="121" y="265"/>
                  </a:lnTo>
                  <a:lnTo>
                    <a:pt x="120" y="264"/>
                  </a:lnTo>
                  <a:lnTo>
                    <a:pt x="120" y="261"/>
                  </a:lnTo>
                  <a:close/>
                  <a:moveTo>
                    <a:pt x="78" y="239"/>
                  </a:moveTo>
                  <a:lnTo>
                    <a:pt x="80" y="239"/>
                  </a:lnTo>
                  <a:lnTo>
                    <a:pt x="82" y="240"/>
                  </a:lnTo>
                  <a:lnTo>
                    <a:pt x="84" y="242"/>
                  </a:lnTo>
                  <a:lnTo>
                    <a:pt x="87" y="242"/>
                  </a:lnTo>
                  <a:lnTo>
                    <a:pt x="87" y="245"/>
                  </a:lnTo>
                  <a:lnTo>
                    <a:pt x="82" y="245"/>
                  </a:lnTo>
                  <a:lnTo>
                    <a:pt x="80" y="243"/>
                  </a:lnTo>
                  <a:lnTo>
                    <a:pt x="80" y="241"/>
                  </a:lnTo>
                  <a:lnTo>
                    <a:pt x="78" y="240"/>
                  </a:lnTo>
                  <a:lnTo>
                    <a:pt x="78" y="239"/>
                  </a:lnTo>
                  <a:close/>
                  <a:moveTo>
                    <a:pt x="84" y="229"/>
                  </a:moveTo>
                  <a:lnTo>
                    <a:pt x="84" y="234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4" y="229"/>
                  </a:lnTo>
                  <a:close/>
                  <a:moveTo>
                    <a:pt x="99" y="224"/>
                  </a:moveTo>
                  <a:lnTo>
                    <a:pt x="101" y="224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99" y="224"/>
                  </a:lnTo>
                  <a:close/>
                  <a:moveTo>
                    <a:pt x="41" y="206"/>
                  </a:moveTo>
                  <a:lnTo>
                    <a:pt x="41" y="208"/>
                  </a:lnTo>
                  <a:lnTo>
                    <a:pt x="43" y="208"/>
                  </a:lnTo>
                  <a:lnTo>
                    <a:pt x="41" y="206"/>
                  </a:lnTo>
                  <a:close/>
                  <a:moveTo>
                    <a:pt x="38" y="180"/>
                  </a:moveTo>
                  <a:lnTo>
                    <a:pt x="35" y="183"/>
                  </a:lnTo>
                  <a:lnTo>
                    <a:pt x="39" y="181"/>
                  </a:lnTo>
                  <a:lnTo>
                    <a:pt x="38" y="181"/>
                  </a:lnTo>
                  <a:lnTo>
                    <a:pt x="38" y="180"/>
                  </a:lnTo>
                  <a:close/>
                  <a:moveTo>
                    <a:pt x="2" y="169"/>
                  </a:moveTo>
                  <a:lnTo>
                    <a:pt x="3" y="171"/>
                  </a:lnTo>
                  <a:lnTo>
                    <a:pt x="3" y="172"/>
                  </a:lnTo>
                  <a:lnTo>
                    <a:pt x="0" y="172"/>
                  </a:lnTo>
                  <a:lnTo>
                    <a:pt x="2" y="169"/>
                  </a:lnTo>
                  <a:close/>
                  <a:moveTo>
                    <a:pt x="85" y="149"/>
                  </a:moveTo>
                  <a:lnTo>
                    <a:pt x="84" y="150"/>
                  </a:lnTo>
                  <a:lnTo>
                    <a:pt x="84" y="153"/>
                  </a:lnTo>
                  <a:lnTo>
                    <a:pt x="84" y="150"/>
                  </a:lnTo>
                  <a:lnTo>
                    <a:pt x="85" y="150"/>
                  </a:lnTo>
                  <a:lnTo>
                    <a:pt x="85" y="149"/>
                  </a:lnTo>
                  <a:close/>
                  <a:moveTo>
                    <a:pt x="88" y="148"/>
                  </a:moveTo>
                  <a:lnTo>
                    <a:pt x="89" y="148"/>
                  </a:lnTo>
                  <a:lnTo>
                    <a:pt x="89" y="149"/>
                  </a:lnTo>
                  <a:lnTo>
                    <a:pt x="88" y="149"/>
                  </a:lnTo>
                  <a:lnTo>
                    <a:pt x="88" y="148"/>
                  </a:lnTo>
                  <a:close/>
                  <a:moveTo>
                    <a:pt x="323" y="0"/>
                  </a:moveTo>
                  <a:lnTo>
                    <a:pt x="323" y="1"/>
                  </a:lnTo>
                  <a:lnTo>
                    <a:pt x="324" y="5"/>
                  </a:lnTo>
                  <a:lnTo>
                    <a:pt x="324" y="6"/>
                  </a:lnTo>
                  <a:lnTo>
                    <a:pt x="326" y="8"/>
                  </a:lnTo>
                  <a:lnTo>
                    <a:pt x="326" y="11"/>
                  </a:lnTo>
                  <a:lnTo>
                    <a:pt x="325" y="12"/>
                  </a:lnTo>
                  <a:lnTo>
                    <a:pt x="325" y="17"/>
                  </a:lnTo>
                  <a:lnTo>
                    <a:pt x="326" y="17"/>
                  </a:lnTo>
                  <a:lnTo>
                    <a:pt x="326" y="18"/>
                  </a:lnTo>
                  <a:lnTo>
                    <a:pt x="327" y="19"/>
                  </a:lnTo>
                  <a:lnTo>
                    <a:pt x="329" y="18"/>
                  </a:lnTo>
                  <a:lnTo>
                    <a:pt x="329" y="19"/>
                  </a:lnTo>
                  <a:lnTo>
                    <a:pt x="330" y="19"/>
                  </a:lnTo>
                  <a:lnTo>
                    <a:pt x="330" y="20"/>
                  </a:lnTo>
                  <a:lnTo>
                    <a:pt x="332" y="21"/>
                  </a:lnTo>
                  <a:lnTo>
                    <a:pt x="332" y="24"/>
                  </a:lnTo>
                  <a:lnTo>
                    <a:pt x="333" y="25"/>
                  </a:lnTo>
                  <a:lnTo>
                    <a:pt x="337" y="26"/>
                  </a:lnTo>
                  <a:lnTo>
                    <a:pt x="338" y="26"/>
                  </a:lnTo>
                  <a:lnTo>
                    <a:pt x="339" y="24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6" y="20"/>
                  </a:lnTo>
                  <a:lnTo>
                    <a:pt x="348" y="20"/>
                  </a:lnTo>
                  <a:lnTo>
                    <a:pt x="349" y="21"/>
                  </a:lnTo>
                  <a:lnTo>
                    <a:pt x="349" y="23"/>
                  </a:lnTo>
                  <a:lnTo>
                    <a:pt x="350" y="24"/>
                  </a:lnTo>
                  <a:lnTo>
                    <a:pt x="350" y="25"/>
                  </a:lnTo>
                  <a:lnTo>
                    <a:pt x="351" y="25"/>
                  </a:lnTo>
                  <a:lnTo>
                    <a:pt x="352" y="26"/>
                  </a:lnTo>
                  <a:lnTo>
                    <a:pt x="352" y="31"/>
                  </a:lnTo>
                  <a:lnTo>
                    <a:pt x="354" y="34"/>
                  </a:lnTo>
                  <a:lnTo>
                    <a:pt x="354" y="37"/>
                  </a:lnTo>
                  <a:lnTo>
                    <a:pt x="355" y="38"/>
                  </a:lnTo>
                  <a:lnTo>
                    <a:pt x="355" y="39"/>
                  </a:lnTo>
                  <a:lnTo>
                    <a:pt x="357" y="39"/>
                  </a:lnTo>
                  <a:lnTo>
                    <a:pt x="357" y="40"/>
                  </a:lnTo>
                  <a:lnTo>
                    <a:pt x="358" y="39"/>
                  </a:lnTo>
                  <a:lnTo>
                    <a:pt x="361" y="39"/>
                  </a:lnTo>
                  <a:lnTo>
                    <a:pt x="361" y="38"/>
                  </a:lnTo>
                  <a:lnTo>
                    <a:pt x="363" y="38"/>
                  </a:lnTo>
                  <a:lnTo>
                    <a:pt x="363" y="40"/>
                  </a:lnTo>
                  <a:lnTo>
                    <a:pt x="368" y="40"/>
                  </a:lnTo>
                  <a:lnTo>
                    <a:pt x="369" y="42"/>
                  </a:lnTo>
                  <a:lnTo>
                    <a:pt x="369" y="43"/>
                  </a:lnTo>
                  <a:lnTo>
                    <a:pt x="370" y="45"/>
                  </a:lnTo>
                  <a:lnTo>
                    <a:pt x="370" y="51"/>
                  </a:lnTo>
                  <a:lnTo>
                    <a:pt x="372" y="52"/>
                  </a:lnTo>
                  <a:lnTo>
                    <a:pt x="373" y="52"/>
                  </a:lnTo>
                  <a:lnTo>
                    <a:pt x="373" y="51"/>
                  </a:lnTo>
                  <a:lnTo>
                    <a:pt x="374" y="50"/>
                  </a:lnTo>
                  <a:lnTo>
                    <a:pt x="374" y="49"/>
                  </a:lnTo>
                  <a:lnTo>
                    <a:pt x="376" y="49"/>
                  </a:lnTo>
                  <a:lnTo>
                    <a:pt x="377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1" y="51"/>
                  </a:lnTo>
                  <a:lnTo>
                    <a:pt x="383" y="50"/>
                  </a:lnTo>
                  <a:lnTo>
                    <a:pt x="386" y="50"/>
                  </a:lnTo>
                  <a:lnTo>
                    <a:pt x="388" y="52"/>
                  </a:lnTo>
                  <a:lnTo>
                    <a:pt x="389" y="52"/>
                  </a:lnTo>
                  <a:lnTo>
                    <a:pt x="389" y="55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3" y="55"/>
                  </a:lnTo>
                  <a:lnTo>
                    <a:pt x="393" y="57"/>
                  </a:lnTo>
                  <a:lnTo>
                    <a:pt x="392" y="57"/>
                  </a:lnTo>
                  <a:lnTo>
                    <a:pt x="392" y="58"/>
                  </a:lnTo>
                  <a:lnTo>
                    <a:pt x="391" y="58"/>
                  </a:lnTo>
                  <a:lnTo>
                    <a:pt x="391" y="64"/>
                  </a:lnTo>
                  <a:lnTo>
                    <a:pt x="392" y="63"/>
                  </a:lnTo>
                  <a:lnTo>
                    <a:pt x="392" y="64"/>
                  </a:lnTo>
                  <a:lnTo>
                    <a:pt x="393" y="67"/>
                  </a:lnTo>
                  <a:lnTo>
                    <a:pt x="394" y="68"/>
                  </a:lnTo>
                  <a:lnTo>
                    <a:pt x="393" y="68"/>
                  </a:lnTo>
                  <a:lnTo>
                    <a:pt x="393" y="69"/>
                  </a:lnTo>
                  <a:lnTo>
                    <a:pt x="392" y="69"/>
                  </a:lnTo>
                  <a:lnTo>
                    <a:pt x="391" y="70"/>
                  </a:lnTo>
                  <a:lnTo>
                    <a:pt x="391" y="74"/>
                  </a:lnTo>
                  <a:lnTo>
                    <a:pt x="393" y="75"/>
                  </a:lnTo>
                  <a:lnTo>
                    <a:pt x="397" y="75"/>
                  </a:lnTo>
                  <a:lnTo>
                    <a:pt x="403" y="76"/>
                  </a:lnTo>
                  <a:lnTo>
                    <a:pt x="405" y="76"/>
                  </a:lnTo>
                  <a:lnTo>
                    <a:pt x="412" y="73"/>
                  </a:lnTo>
                  <a:lnTo>
                    <a:pt x="413" y="73"/>
                  </a:lnTo>
                  <a:lnTo>
                    <a:pt x="413" y="67"/>
                  </a:lnTo>
                  <a:lnTo>
                    <a:pt x="418" y="62"/>
                  </a:lnTo>
                  <a:lnTo>
                    <a:pt x="419" y="62"/>
                  </a:lnTo>
                  <a:lnTo>
                    <a:pt x="419" y="63"/>
                  </a:lnTo>
                  <a:lnTo>
                    <a:pt x="422" y="62"/>
                  </a:lnTo>
                  <a:lnTo>
                    <a:pt x="422" y="67"/>
                  </a:lnTo>
                  <a:lnTo>
                    <a:pt x="420" y="67"/>
                  </a:lnTo>
                  <a:lnTo>
                    <a:pt x="419" y="68"/>
                  </a:lnTo>
                  <a:lnTo>
                    <a:pt x="419" y="70"/>
                  </a:lnTo>
                  <a:lnTo>
                    <a:pt x="418" y="74"/>
                  </a:lnTo>
                  <a:lnTo>
                    <a:pt x="418" y="76"/>
                  </a:lnTo>
                  <a:lnTo>
                    <a:pt x="420" y="76"/>
                  </a:lnTo>
                  <a:lnTo>
                    <a:pt x="422" y="77"/>
                  </a:lnTo>
                  <a:lnTo>
                    <a:pt x="422" y="79"/>
                  </a:lnTo>
                  <a:lnTo>
                    <a:pt x="420" y="80"/>
                  </a:lnTo>
                  <a:lnTo>
                    <a:pt x="420" y="86"/>
                  </a:lnTo>
                  <a:lnTo>
                    <a:pt x="426" y="86"/>
                  </a:lnTo>
                  <a:lnTo>
                    <a:pt x="429" y="88"/>
                  </a:lnTo>
                  <a:lnTo>
                    <a:pt x="430" y="88"/>
                  </a:lnTo>
                  <a:lnTo>
                    <a:pt x="431" y="89"/>
                  </a:lnTo>
                  <a:lnTo>
                    <a:pt x="432" y="92"/>
                  </a:lnTo>
                  <a:lnTo>
                    <a:pt x="433" y="92"/>
                  </a:lnTo>
                  <a:lnTo>
                    <a:pt x="433" y="93"/>
                  </a:lnTo>
                  <a:lnTo>
                    <a:pt x="435" y="93"/>
                  </a:lnTo>
                  <a:lnTo>
                    <a:pt x="437" y="92"/>
                  </a:lnTo>
                  <a:lnTo>
                    <a:pt x="438" y="92"/>
                  </a:lnTo>
                  <a:lnTo>
                    <a:pt x="438" y="93"/>
                  </a:lnTo>
                  <a:lnTo>
                    <a:pt x="439" y="94"/>
                  </a:lnTo>
                  <a:lnTo>
                    <a:pt x="439" y="98"/>
                  </a:lnTo>
                  <a:lnTo>
                    <a:pt x="441" y="98"/>
                  </a:lnTo>
                  <a:lnTo>
                    <a:pt x="441" y="97"/>
                  </a:lnTo>
                  <a:lnTo>
                    <a:pt x="442" y="97"/>
                  </a:lnTo>
                  <a:lnTo>
                    <a:pt x="443" y="98"/>
                  </a:lnTo>
                  <a:lnTo>
                    <a:pt x="444" y="98"/>
                  </a:lnTo>
                  <a:lnTo>
                    <a:pt x="445" y="101"/>
                  </a:lnTo>
                  <a:lnTo>
                    <a:pt x="447" y="103"/>
                  </a:lnTo>
                  <a:lnTo>
                    <a:pt x="445" y="104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53" y="104"/>
                  </a:lnTo>
                  <a:lnTo>
                    <a:pt x="453" y="103"/>
                  </a:lnTo>
                  <a:lnTo>
                    <a:pt x="454" y="101"/>
                  </a:lnTo>
                  <a:lnTo>
                    <a:pt x="455" y="103"/>
                  </a:lnTo>
                  <a:lnTo>
                    <a:pt x="457" y="103"/>
                  </a:lnTo>
                  <a:lnTo>
                    <a:pt x="457" y="101"/>
                  </a:lnTo>
                  <a:lnTo>
                    <a:pt x="459" y="101"/>
                  </a:lnTo>
                  <a:lnTo>
                    <a:pt x="460" y="103"/>
                  </a:lnTo>
                  <a:lnTo>
                    <a:pt x="462" y="104"/>
                  </a:lnTo>
                  <a:lnTo>
                    <a:pt x="462" y="105"/>
                  </a:lnTo>
                  <a:lnTo>
                    <a:pt x="463" y="105"/>
                  </a:lnTo>
                  <a:lnTo>
                    <a:pt x="466" y="106"/>
                  </a:lnTo>
                  <a:lnTo>
                    <a:pt x="467" y="107"/>
                  </a:lnTo>
                  <a:lnTo>
                    <a:pt x="467" y="109"/>
                  </a:lnTo>
                  <a:lnTo>
                    <a:pt x="472" y="109"/>
                  </a:lnTo>
                  <a:lnTo>
                    <a:pt x="473" y="107"/>
                  </a:lnTo>
                  <a:lnTo>
                    <a:pt x="473" y="106"/>
                  </a:lnTo>
                  <a:lnTo>
                    <a:pt x="475" y="106"/>
                  </a:lnTo>
                  <a:lnTo>
                    <a:pt x="475" y="105"/>
                  </a:lnTo>
                  <a:lnTo>
                    <a:pt x="480" y="105"/>
                  </a:lnTo>
                  <a:lnTo>
                    <a:pt x="481" y="107"/>
                  </a:lnTo>
                  <a:lnTo>
                    <a:pt x="486" y="107"/>
                  </a:lnTo>
                  <a:lnTo>
                    <a:pt x="490" y="109"/>
                  </a:lnTo>
                  <a:lnTo>
                    <a:pt x="491" y="110"/>
                  </a:lnTo>
                  <a:lnTo>
                    <a:pt x="491" y="112"/>
                  </a:lnTo>
                  <a:lnTo>
                    <a:pt x="493" y="113"/>
                  </a:lnTo>
                  <a:lnTo>
                    <a:pt x="493" y="114"/>
                  </a:lnTo>
                  <a:lnTo>
                    <a:pt x="492" y="116"/>
                  </a:lnTo>
                  <a:lnTo>
                    <a:pt x="493" y="116"/>
                  </a:lnTo>
                  <a:lnTo>
                    <a:pt x="493" y="117"/>
                  </a:lnTo>
                  <a:lnTo>
                    <a:pt x="497" y="119"/>
                  </a:lnTo>
                  <a:lnTo>
                    <a:pt x="497" y="122"/>
                  </a:lnTo>
                  <a:lnTo>
                    <a:pt x="498" y="123"/>
                  </a:lnTo>
                  <a:lnTo>
                    <a:pt x="498" y="124"/>
                  </a:lnTo>
                  <a:lnTo>
                    <a:pt x="499" y="123"/>
                  </a:lnTo>
                  <a:lnTo>
                    <a:pt x="499" y="126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5" y="126"/>
                  </a:lnTo>
                  <a:lnTo>
                    <a:pt x="504" y="125"/>
                  </a:lnTo>
                  <a:lnTo>
                    <a:pt x="504" y="124"/>
                  </a:lnTo>
                  <a:lnTo>
                    <a:pt x="509" y="124"/>
                  </a:lnTo>
                  <a:lnTo>
                    <a:pt x="511" y="125"/>
                  </a:lnTo>
                  <a:lnTo>
                    <a:pt x="512" y="125"/>
                  </a:lnTo>
                  <a:lnTo>
                    <a:pt x="512" y="130"/>
                  </a:lnTo>
                  <a:lnTo>
                    <a:pt x="513" y="130"/>
                  </a:lnTo>
                  <a:lnTo>
                    <a:pt x="515" y="129"/>
                  </a:lnTo>
                  <a:lnTo>
                    <a:pt x="515" y="128"/>
                  </a:lnTo>
                  <a:lnTo>
                    <a:pt x="517" y="129"/>
                  </a:lnTo>
                  <a:lnTo>
                    <a:pt x="517" y="130"/>
                  </a:lnTo>
                  <a:lnTo>
                    <a:pt x="523" y="130"/>
                  </a:lnTo>
                  <a:lnTo>
                    <a:pt x="524" y="129"/>
                  </a:lnTo>
                  <a:lnTo>
                    <a:pt x="525" y="129"/>
                  </a:lnTo>
                  <a:lnTo>
                    <a:pt x="525" y="128"/>
                  </a:lnTo>
                  <a:lnTo>
                    <a:pt x="526" y="128"/>
                  </a:lnTo>
                  <a:lnTo>
                    <a:pt x="526" y="126"/>
                  </a:lnTo>
                  <a:lnTo>
                    <a:pt x="529" y="126"/>
                  </a:lnTo>
                  <a:lnTo>
                    <a:pt x="530" y="128"/>
                  </a:lnTo>
                  <a:lnTo>
                    <a:pt x="531" y="128"/>
                  </a:lnTo>
                  <a:lnTo>
                    <a:pt x="531" y="130"/>
                  </a:lnTo>
                  <a:lnTo>
                    <a:pt x="532" y="131"/>
                  </a:lnTo>
                  <a:lnTo>
                    <a:pt x="534" y="131"/>
                  </a:lnTo>
                  <a:lnTo>
                    <a:pt x="534" y="132"/>
                  </a:lnTo>
                  <a:lnTo>
                    <a:pt x="536" y="132"/>
                  </a:lnTo>
                  <a:lnTo>
                    <a:pt x="537" y="134"/>
                  </a:lnTo>
                  <a:lnTo>
                    <a:pt x="537" y="135"/>
                  </a:lnTo>
                  <a:lnTo>
                    <a:pt x="542" y="135"/>
                  </a:lnTo>
                  <a:lnTo>
                    <a:pt x="543" y="134"/>
                  </a:lnTo>
                  <a:lnTo>
                    <a:pt x="544" y="134"/>
                  </a:lnTo>
                  <a:lnTo>
                    <a:pt x="548" y="135"/>
                  </a:lnTo>
                  <a:lnTo>
                    <a:pt x="550" y="135"/>
                  </a:lnTo>
                  <a:lnTo>
                    <a:pt x="557" y="138"/>
                  </a:lnTo>
                  <a:lnTo>
                    <a:pt x="561" y="140"/>
                  </a:lnTo>
                  <a:lnTo>
                    <a:pt x="562" y="140"/>
                  </a:lnTo>
                  <a:lnTo>
                    <a:pt x="561" y="141"/>
                  </a:lnTo>
                  <a:lnTo>
                    <a:pt x="560" y="143"/>
                  </a:lnTo>
                  <a:lnTo>
                    <a:pt x="557" y="149"/>
                  </a:lnTo>
                  <a:lnTo>
                    <a:pt x="555" y="150"/>
                  </a:lnTo>
                  <a:lnTo>
                    <a:pt x="555" y="152"/>
                  </a:lnTo>
                  <a:lnTo>
                    <a:pt x="554" y="153"/>
                  </a:lnTo>
                  <a:lnTo>
                    <a:pt x="551" y="153"/>
                  </a:lnTo>
                  <a:lnTo>
                    <a:pt x="551" y="155"/>
                  </a:lnTo>
                  <a:lnTo>
                    <a:pt x="548" y="159"/>
                  </a:lnTo>
                  <a:lnTo>
                    <a:pt x="547" y="159"/>
                  </a:lnTo>
                  <a:lnTo>
                    <a:pt x="546" y="162"/>
                  </a:lnTo>
                  <a:lnTo>
                    <a:pt x="546" y="168"/>
                  </a:lnTo>
                  <a:lnTo>
                    <a:pt x="544" y="168"/>
                  </a:lnTo>
                  <a:lnTo>
                    <a:pt x="544" y="169"/>
                  </a:lnTo>
                  <a:lnTo>
                    <a:pt x="543" y="171"/>
                  </a:lnTo>
                  <a:lnTo>
                    <a:pt x="543" y="173"/>
                  </a:lnTo>
                  <a:lnTo>
                    <a:pt x="542" y="175"/>
                  </a:lnTo>
                  <a:lnTo>
                    <a:pt x="542" y="177"/>
                  </a:lnTo>
                  <a:lnTo>
                    <a:pt x="543" y="178"/>
                  </a:lnTo>
                  <a:lnTo>
                    <a:pt x="543" y="179"/>
                  </a:lnTo>
                  <a:lnTo>
                    <a:pt x="541" y="181"/>
                  </a:lnTo>
                  <a:lnTo>
                    <a:pt x="541" y="185"/>
                  </a:lnTo>
                  <a:lnTo>
                    <a:pt x="540" y="186"/>
                  </a:lnTo>
                  <a:lnTo>
                    <a:pt x="537" y="190"/>
                  </a:lnTo>
                  <a:lnTo>
                    <a:pt x="537" y="191"/>
                  </a:lnTo>
                  <a:lnTo>
                    <a:pt x="536" y="192"/>
                  </a:lnTo>
                  <a:lnTo>
                    <a:pt x="536" y="197"/>
                  </a:lnTo>
                  <a:lnTo>
                    <a:pt x="537" y="200"/>
                  </a:lnTo>
                  <a:lnTo>
                    <a:pt x="537" y="203"/>
                  </a:lnTo>
                  <a:lnTo>
                    <a:pt x="536" y="204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5" y="211"/>
                  </a:lnTo>
                  <a:lnTo>
                    <a:pt x="534" y="211"/>
                  </a:lnTo>
                  <a:lnTo>
                    <a:pt x="534" y="218"/>
                  </a:lnTo>
                  <a:lnTo>
                    <a:pt x="532" y="218"/>
                  </a:lnTo>
                  <a:lnTo>
                    <a:pt x="532" y="221"/>
                  </a:lnTo>
                  <a:lnTo>
                    <a:pt x="534" y="221"/>
                  </a:lnTo>
                  <a:lnTo>
                    <a:pt x="534" y="222"/>
                  </a:lnTo>
                  <a:lnTo>
                    <a:pt x="535" y="222"/>
                  </a:lnTo>
                  <a:lnTo>
                    <a:pt x="536" y="224"/>
                  </a:lnTo>
                  <a:lnTo>
                    <a:pt x="536" y="227"/>
                  </a:lnTo>
                  <a:lnTo>
                    <a:pt x="535" y="227"/>
                  </a:lnTo>
                  <a:lnTo>
                    <a:pt x="534" y="228"/>
                  </a:lnTo>
                  <a:lnTo>
                    <a:pt x="531" y="229"/>
                  </a:lnTo>
                  <a:lnTo>
                    <a:pt x="532" y="230"/>
                  </a:lnTo>
                  <a:lnTo>
                    <a:pt x="532" y="232"/>
                  </a:lnTo>
                  <a:lnTo>
                    <a:pt x="531" y="232"/>
                  </a:lnTo>
                  <a:lnTo>
                    <a:pt x="531" y="233"/>
                  </a:lnTo>
                  <a:lnTo>
                    <a:pt x="529" y="233"/>
                  </a:lnTo>
                  <a:lnTo>
                    <a:pt x="529" y="236"/>
                  </a:lnTo>
                  <a:lnTo>
                    <a:pt x="523" y="236"/>
                  </a:lnTo>
                  <a:lnTo>
                    <a:pt x="522" y="238"/>
                  </a:lnTo>
                  <a:lnTo>
                    <a:pt x="520" y="238"/>
                  </a:lnTo>
                  <a:lnTo>
                    <a:pt x="520" y="236"/>
                  </a:lnTo>
                  <a:lnTo>
                    <a:pt x="519" y="236"/>
                  </a:lnTo>
                  <a:lnTo>
                    <a:pt x="518" y="235"/>
                  </a:lnTo>
                  <a:lnTo>
                    <a:pt x="519" y="233"/>
                  </a:lnTo>
                  <a:lnTo>
                    <a:pt x="512" y="233"/>
                  </a:lnTo>
                  <a:lnTo>
                    <a:pt x="512" y="232"/>
                  </a:lnTo>
                  <a:lnTo>
                    <a:pt x="511" y="233"/>
                  </a:lnTo>
                  <a:lnTo>
                    <a:pt x="510" y="233"/>
                  </a:lnTo>
                  <a:lnTo>
                    <a:pt x="510" y="234"/>
                  </a:lnTo>
                  <a:lnTo>
                    <a:pt x="511" y="234"/>
                  </a:lnTo>
                  <a:lnTo>
                    <a:pt x="511" y="235"/>
                  </a:lnTo>
                  <a:lnTo>
                    <a:pt x="510" y="236"/>
                  </a:lnTo>
                  <a:lnTo>
                    <a:pt x="509" y="236"/>
                  </a:lnTo>
                  <a:lnTo>
                    <a:pt x="509" y="238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11" y="241"/>
                  </a:lnTo>
                  <a:lnTo>
                    <a:pt x="511" y="240"/>
                  </a:lnTo>
                  <a:lnTo>
                    <a:pt x="513" y="242"/>
                  </a:lnTo>
                  <a:lnTo>
                    <a:pt x="512" y="243"/>
                  </a:lnTo>
                  <a:lnTo>
                    <a:pt x="511" y="243"/>
                  </a:lnTo>
                  <a:lnTo>
                    <a:pt x="511" y="245"/>
                  </a:lnTo>
                  <a:lnTo>
                    <a:pt x="510" y="245"/>
                  </a:lnTo>
                  <a:lnTo>
                    <a:pt x="510" y="248"/>
                  </a:lnTo>
                  <a:lnTo>
                    <a:pt x="506" y="249"/>
                  </a:lnTo>
                  <a:lnTo>
                    <a:pt x="505" y="252"/>
                  </a:lnTo>
                  <a:lnTo>
                    <a:pt x="505" y="253"/>
                  </a:lnTo>
                  <a:lnTo>
                    <a:pt x="501" y="255"/>
                  </a:lnTo>
                  <a:lnTo>
                    <a:pt x="500" y="255"/>
                  </a:lnTo>
                  <a:lnTo>
                    <a:pt x="500" y="257"/>
                  </a:lnTo>
                  <a:lnTo>
                    <a:pt x="499" y="258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4" y="264"/>
                  </a:lnTo>
                  <a:lnTo>
                    <a:pt x="490" y="265"/>
                  </a:lnTo>
                  <a:lnTo>
                    <a:pt x="488" y="266"/>
                  </a:lnTo>
                  <a:lnTo>
                    <a:pt x="487" y="269"/>
                  </a:lnTo>
                  <a:lnTo>
                    <a:pt x="487" y="270"/>
                  </a:lnTo>
                  <a:lnTo>
                    <a:pt x="488" y="270"/>
                  </a:lnTo>
                  <a:lnTo>
                    <a:pt x="488" y="272"/>
                  </a:lnTo>
                  <a:lnTo>
                    <a:pt x="487" y="272"/>
                  </a:lnTo>
                  <a:lnTo>
                    <a:pt x="487" y="278"/>
                  </a:lnTo>
                  <a:lnTo>
                    <a:pt x="486" y="279"/>
                  </a:lnTo>
                  <a:lnTo>
                    <a:pt x="485" y="279"/>
                  </a:lnTo>
                  <a:lnTo>
                    <a:pt x="484" y="280"/>
                  </a:lnTo>
                  <a:lnTo>
                    <a:pt x="484" y="282"/>
                  </a:lnTo>
                  <a:lnTo>
                    <a:pt x="480" y="283"/>
                  </a:lnTo>
                  <a:lnTo>
                    <a:pt x="474" y="289"/>
                  </a:lnTo>
                  <a:lnTo>
                    <a:pt x="474" y="290"/>
                  </a:lnTo>
                  <a:lnTo>
                    <a:pt x="475" y="291"/>
                  </a:lnTo>
                  <a:lnTo>
                    <a:pt x="474" y="292"/>
                  </a:lnTo>
                  <a:lnTo>
                    <a:pt x="473" y="295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4" y="300"/>
                  </a:lnTo>
                  <a:lnTo>
                    <a:pt x="474" y="301"/>
                  </a:lnTo>
                  <a:lnTo>
                    <a:pt x="475" y="302"/>
                  </a:lnTo>
                  <a:lnTo>
                    <a:pt x="474" y="304"/>
                  </a:lnTo>
                  <a:lnTo>
                    <a:pt x="474" y="306"/>
                  </a:lnTo>
                  <a:lnTo>
                    <a:pt x="473" y="306"/>
                  </a:lnTo>
                  <a:lnTo>
                    <a:pt x="473" y="309"/>
                  </a:lnTo>
                  <a:lnTo>
                    <a:pt x="470" y="309"/>
                  </a:lnTo>
                  <a:lnTo>
                    <a:pt x="468" y="310"/>
                  </a:lnTo>
                  <a:lnTo>
                    <a:pt x="467" y="312"/>
                  </a:lnTo>
                  <a:lnTo>
                    <a:pt x="467" y="313"/>
                  </a:lnTo>
                  <a:lnTo>
                    <a:pt x="468" y="313"/>
                  </a:lnTo>
                  <a:lnTo>
                    <a:pt x="468" y="315"/>
                  </a:lnTo>
                  <a:lnTo>
                    <a:pt x="467" y="316"/>
                  </a:lnTo>
                  <a:lnTo>
                    <a:pt x="468" y="316"/>
                  </a:lnTo>
                  <a:lnTo>
                    <a:pt x="470" y="315"/>
                  </a:lnTo>
                  <a:lnTo>
                    <a:pt x="472" y="315"/>
                  </a:lnTo>
                  <a:lnTo>
                    <a:pt x="474" y="316"/>
                  </a:lnTo>
                  <a:lnTo>
                    <a:pt x="481" y="309"/>
                  </a:lnTo>
                  <a:lnTo>
                    <a:pt x="481" y="308"/>
                  </a:lnTo>
                  <a:lnTo>
                    <a:pt x="479" y="308"/>
                  </a:lnTo>
                  <a:lnTo>
                    <a:pt x="479" y="306"/>
                  </a:lnTo>
                  <a:lnTo>
                    <a:pt x="478" y="306"/>
                  </a:lnTo>
                  <a:lnTo>
                    <a:pt x="479" y="304"/>
                  </a:lnTo>
                  <a:lnTo>
                    <a:pt x="479" y="303"/>
                  </a:lnTo>
                  <a:lnTo>
                    <a:pt x="480" y="302"/>
                  </a:lnTo>
                  <a:lnTo>
                    <a:pt x="482" y="301"/>
                  </a:lnTo>
                  <a:lnTo>
                    <a:pt x="484" y="300"/>
                  </a:lnTo>
                  <a:lnTo>
                    <a:pt x="486" y="300"/>
                  </a:lnTo>
                  <a:lnTo>
                    <a:pt x="490" y="297"/>
                  </a:lnTo>
                  <a:lnTo>
                    <a:pt x="492" y="296"/>
                  </a:lnTo>
                  <a:lnTo>
                    <a:pt x="495" y="296"/>
                  </a:lnTo>
                  <a:lnTo>
                    <a:pt x="501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0" y="303"/>
                  </a:lnTo>
                  <a:lnTo>
                    <a:pt x="501" y="304"/>
                  </a:lnTo>
                  <a:lnTo>
                    <a:pt x="503" y="307"/>
                  </a:lnTo>
                  <a:lnTo>
                    <a:pt x="504" y="308"/>
                  </a:lnTo>
                  <a:lnTo>
                    <a:pt x="501" y="313"/>
                  </a:lnTo>
                  <a:lnTo>
                    <a:pt x="501" y="316"/>
                  </a:lnTo>
                  <a:lnTo>
                    <a:pt x="505" y="316"/>
                  </a:lnTo>
                  <a:lnTo>
                    <a:pt x="506" y="318"/>
                  </a:lnTo>
                  <a:lnTo>
                    <a:pt x="505" y="319"/>
                  </a:lnTo>
                  <a:lnTo>
                    <a:pt x="505" y="321"/>
                  </a:lnTo>
                  <a:lnTo>
                    <a:pt x="507" y="321"/>
                  </a:lnTo>
                  <a:lnTo>
                    <a:pt x="511" y="325"/>
                  </a:lnTo>
                  <a:lnTo>
                    <a:pt x="511" y="327"/>
                  </a:lnTo>
                  <a:lnTo>
                    <a:pt x="512" y="328"/>
                  </a:lnTo>
                  <a:lnTo>
                    <a:pt x="512" y="329"/>
                  </a:lnTo>
                  <a:lnTo>
                    <a:pt x="511" y="329"/>
                  </a:lnTo>
                  <a:lnTo>
                    <a:pt x="511" y="331"/>
                  </a:lnTo>
                  <a:lnTo>
                    <a:pt x="507" y="334"/>
                  </a:lnTo>
                  <a:lnTo>
                    <a:pt x="506" y="334"/>
                  </a:lnTo>
                  <a:lnTo>
                    <a:pt x="505" y="333"/>
                  </a:lnTo>
                  <a:lnTo>
                    <a:pt x="505" y="334"/>
                  </a:lnTo>
                  <a:lnTo>
                    <a:pt x="503" y="334"/>
                  </a:lnTo>
                  <a:lnTo>
                    <a:pt x="503" y="341"/>
                  </a:lnTo>
                  <a:lnTo>
                    <a:pt x="505" y="344"/>
                  </a:lnTo>
                  <a:lnTo>
                    <a:pt x="506" y="344"/>
                  </a:lnTo>
                  <a:lnTo>
                    <a:pt x="507" y="345"/>
                  </a:lnTo>
                  <a:lnTo>
                    <a:pt x="510" y="346"/>
                  </a:lnTo>
                  <a:lnTo>
                    <a:pt x="510" y="353"/>
                  </a:lnTo>
                  <a:lnTo>
                    <a:pt x="511" y="353"/>
                  </a:lnTo>
                  <a:lnTo>
                    <a:pt x="512" y="355"/>
                  </a:lnTo>
                  <a:lnTo>
                    <a:pt x="515" y="356"/>
                  </a:lnTo>
                  <a:lnTo>
                    <a:pt x="515" y="358"/>
                  </a:lnTo>
                  <a:lnTo>
                    <a:pt x="516" y="358"/>
                  </a:lnTo>
                  <a:lnTo>
                    <a:pt x="516" y="359"/>
                  </a:lnTo>
                  <a:lnTo>
                    <a:pt x="518" y="359"/>
                  </a:lnTo>
                  <a:lnTo>
                    <a:pt x="518" y="362"/>
                  </a:lnTo>
                  <a:lnTo>
                    <a:pt x="517" y="363"/>
                  </a:lnTo>
                  <a:lnTo>
                    <a:pt x="516" y="365"/>
                  </a:lnTo>
                  <a:lnTo>
                    <a:pt x="516" y="369"/>
                  </a:lnTo>
                  <a:lnTo>
                    <a:pt x="513" y="371"/>
                  </a:lnTo>
                  <a:lnTo>
                    <a:pt x="511" y="371"/>
                  </a:lnTo>
                  <a:lnTo>
                    <a:pt x="510" y="372"/>
                  </a:lnTo>
                  <a:lnTo>
                    <a:pt x="509" y="372"/>
                  </a:lnTo>
                  <a:lnTo>
                    <a:pt x="509" y="374"/>
                  </a:lnTo>
                  <a:lnTo>
                    <a:pt x="507" y="375"/>
                  </a:lnTo>
                  <a:lnTo>
                    <a:pt x="506" y="375"/>
                  </a:lnTo>
                  <a:lnTo>
                    <a:pt x="506" y="376"/>
                  </a:lnTo>
                  <a:lnTo>
                    <a:pt x="505" y="377"/>
                  </a:lnTo>
                  <a:lnTo>
                    <a:pt x="503" y="376"/>
                  </a:lnTo>
                  <a:lnTo>
                    <a:pt x="501" y="375"/>
                  </a:lnTo>
                  <a:lnTo>
                    <a:pt x="500" y="375"/>
                  </a:lnTo>
                  <a:lnTo>
                    <a:pt x="499" y="376"/>
                  </a:lnTo>
                  <a:lnTo>
                    <a:pt x="497" y="376"/>
                  </a:lnTo>
                  <a:lnTo>
                    <a:pt x="494" y="378"/>
                  </a:lnTo>
                  <a:lnTo>
                    <a:pt x="495" y="380"/>
                  </a:lnTo>
                  <a:lnTo>
                    <a:pt x="495" y="381"/>
                  </a:lnTo>
                  <a:lnTo>
                    <a:pt x="497" y="382"/>
                  </a:lnTo>
                  <a:lnTo>
                    <a:pt x="497" y="383"/>
                  </a:lnTo>
                  <a:lnTo>
                    <a:pt x="499" y="383"/>
                  </a:lnTo>
                  <a:lnTo>
                    <a:pt x="500" y="386"/>
                  </a:lnTo>
                  <a:lnTo>
                    <a:pt x="500" y="390"/>
                  </a:lnTo>
                  <a:lnTo>
                    <a:pt x="501" y="392"/>
                  </a:lnTo>
                  <a:lnTo>
                    <a:pt x="505" y="393"/>
                  </a:lnTo>
                  <a:lnTo>
                    <a:pt x="509" y="393"/>
                  </a:lnTo>
                  <a:lnTo>
                    <a:pt x="511" y="394"/>
                  </a:lnTo>
                  <a:lnTo>
                    <a:pt x="511" y="396"/>
                  </a:lnTo>
                  <a:lnTo>
                    <a:pt x="512" y="398"/>
                  </a:lnTo>
                  <a:lnTo>
                    <a:pt x="512" y="400"/>
                  </a:lnTo>
                  <a:lnTo>
                    <a:pt x="513" y="402"/>
                  </a:lnTo>
                  <a:lnTo>
                    <a:pt x="513" y="404"/>
                  </a:lnTo>
                  <a:lnTo>
                    <a:pt x="511" y="402"/>
                  </a:lnTo>
                  <a:lnTo>
                    <a:pt x="509" y="405"/>
                  </a:lnTo>
                  <a:lnTo>
                    <a:pt x="509" y="407"/>
                  </a:lnTo>
                  <a:lnTo>
                    <a:pt x="507" y="409"/>
                  </a:lnTo>
                  <a:lnTo>
                    <a:pt x="505" y="412"/>
                  </a:lnTo>
                  <a:lnTo>
                    <a:pt x="504" y="412"/>
                  </a:lnTo>
                  <a:lnTo>
                    <a:pt x="505" y="414"/>
                  </a:lnTo>
                  <a:lnTo>
                    <a:pt x="505" y="415"/>
                  </a:lnTo>
                  <a:lnTo>
                    <a:pt x="507" y="418"/>
                  </a:lnTo>
                  <a:lnTo>
                    <a:pt x="506" y="419"/>
                  </a:lnTo>
                  <a:lnTo>
                    <a:pt x="506" y="423"/>
                  </a:lnTo>
                  <a:lnTo>
                    <a:pt x="507" y="424"/>
                  </a:lnTo>
                  <a:lnTo>
                    <a:pt x="507" y="426"/>
                  </a:lnTo>
                  <a:lnTo>
                    <a:pt x="509" y="426"/>
                  </a:lnTo>
                  <a:lnTo>
                    <a:pt x="510" y="427"/>
                  </a:lnTo>
                  <a:lnTo>
                    <a:pt x="510" y="429"/>
                  </a:lnTo>
                  <a:lnTo>
                    <a:pt x="511" y="430"/>
                  </a:lnTo>
                  <a:lnTo>
                    <a:pt x="513" y="430"/>
                  </a:lnTo>
                  <a:lnTo>
                    <a:pt x="516" y="431"/>
                  </a:lnTo>
                  <a:lnTo>
                    <a:pt x="517" y="431"/>
                  </a:lnTo>
                  <a:lnTo>
                    <a:pt x="522" y="435"/>
                  </a:lnTo>
                  <a:lnTo>
                    <a:pt x="524" y="435"/>
                  </a:lnTo>
                  <a:lnTo>
                    <a:pt x="524" y="436"/>
                  </a:lnTo>
                  <a:lnTo>
                    <a:pt x="528" y="436"/>
                  </a:lnTo>
                  <a:lnTo>
                    <a:pt x="535" y="435"/>
                  </a:lnTo>
                  <a:lnTo>
                    <a:pt x="536" y="435"/>
                  </a:lnTo>
                  <a:lnTo>
                    <a:pt x="537" y="433"/>
                  </a:lnTo>
                  <a:lnTo>
                    <a:pt x="538" y="433"/>
                  </a:lnTo>
                  <a:lnTo>
                    <a:pt x="538" y="436"/>
                  </a:lnTo>
                  <a:lnTo>
                    <a:pt x="541" y="438"/>
                  </a:lnTo>
                  <a:lnTo>
                    <a:pt x="541" y="439"/>
                  </a:lnTo>
                  <a:lnTo>
                    <a:pt x="538" y="442"/>
                  </a:lnTo>
                  <a:lnTo>
                    <a:pt x="538" y="444"/>
                  </a:lnTo>
                  <a:lnTo>
                    <a:pt x="537" y="445"/>
                  </a:lnTo>
                  <a:lnTo>
                    <a:pt x="535" y="447"/>
                  </a:lnTo>
                  <a:lnTo>
                    <a:pt x="534" y="448"/>
                  </a:lnTo>
                  <a:lnTo>
                    <a:pt x="532" y="450"/>
                  </a:lnTo>
                  <a:lnTo>
                    <a:pt x="531" y="451"/>
                  </a:lnTo>
                  <a:lnTo>
                    <a:pt x="531" y="452"/>
                  </a:lnTo>
                  <a:lnTo>
                    <a:pt x="532" y="456"/>
                  </a:lnTo>
                  <a:lnTo>
                    <a:pt x="531" y="456"/>
                  </a:lnTo>
                  <a:lnTo>
                    <a:pt x="531" y="457"/>
                  </a:lnTo>
                  <a:lnTo>
                    <a:pt x="530" y="457"/>
                  </a:lnTo>
                  <a:lnTo>
                    <a:pt x="530" y="458"/>
                  </a:lnTo>
                  <a:lnTo>
                    <a:pt x="529" y="457"/>
                  </a:lnTo>
                  <a:lnTo>
                    <a:pt x="528" y="457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5" y="461"/>
                  </a:lnTo>
                  <a:lnTo>
                    <a:pt x="525" y="462"/>
                  </a:lnTo>
                  <a:lnTo>
                    <a:pt x="524" y="462"/>
                  </a:lnTo>
                  <a:lnTo>
                    <a:pt x="523" y="461"/>
                  </a:lnTo>
                  <a:lnTo>
                    <a:pt x="522" y="462"/>
                  </a:lnTo>
                  <a:lnTo>
                    <a:pt x="520" y="462"/>
                  </a:lnTo>
                  <a:lnTo>
                    <a:pt x="520" y="464"/>
                  </a:lnTo>
                  <a:lnTo>
                    <a:pt x="519" y="464"/>
                  </a:lnTo>
                  <a:lnTo>
                    <a:pt x="519" y="463"/>
                  </a:lnTo>
                  <a:lnTo>
                    <a:pt x="518" y="463"/>
                  </a:lnTo>
                  <a:lnTo>
                    <a:pt x="517" y="464"/>
                  </a:lnTo>
                  <a:lnTo>
                    <a:pt x="517" y="470"/>
                  </a:lnTo>
                  <a:lnTo>
                    <a:pt x="516" y="469"/>
                  </a:lnTo>
                  <a:lnTo>
                    <a:pt x="513" y="469"/>
                  </a:lnTo>
                  <a:lnTo>
                    <a:pt x="513" y="470"/>
                  </a:lnTo>
                  <a:lnTo>
                    <a:pt x="510" y="470"/>
                  </a:lnTo>
                  <a:lnTo>
                    <a:pt x="509" y="472"/>
                  </a:lnTo>
                  <a:lnTo>
                    <a:pt x="509" y="473"/>
                  </a:lnTo>
                  <a:lnTo>
                    <a:pt x="510" y="473"/>
                  </a:lnTo>
                  <a:lnTo>
                    <a:pt x="507" y="475"/>
                  </a:lnTo>
                  <a:lnTo>
                    <a:pt x="507" y="476"/>
                  </a:lnTo>
                  <a:lnTo>
                    <a:pt x="505" y="476"/>
                  </a:lnTo>
                  <a:lnTo>
                    <a:pt x="505" y="478"/>
                  </a:lnTo>
                  <a:lnTo>
                    <a:pt x="500" y="478"/>
                  </a:lnTo>
                  <a:lnTo>
                    <a:pt x="500" y="480"/>
                  </a:lnTo>
                  <a:lnTo>
                    <a:pt x="499" y="480"/>
                  </a:lnTo>
                  <a:lnTo>
                    <a:pt x="499" y="481"/>
                  </a:lnTo>
                  <a:lnTo>
                    <a:pt x="498" y="481"/>
                  </a:lnTo>
                  <a:lnTo>
                    <a:pt x="497" y="482"/>
                  </a:lnTo>
                  <a:lnTo>
                    <a:pt x="497" y="484"/>
                  </a:lnTo>
                  <a:lnTo>
                    <a:pt x="495" y="485"/>
                  </a:lnTo>
                  <a:lnTo>
                    <a:pt x="494" y="485"/>
                  </a:lnTo>
                  <a:lnTo>
                    <a:pt x="494" y="486"/>
                  </a:lnTo>
                  <a:lnTo>
                    <a:pt x="499" y="486"/>
                  </a:lnTo>
                  <a:lnTo>
                    <a:pt x="498" y="487"/>
                  </a:lnTo>
                  <a:lnTo>
                    <a:pt x="498" y="488"/>
                  </a:lnTo>
                  <a:lnTo>
                    <a:pt x="497" y="488"/>
                  </a:lnTo>
                  <a:lnTo>
                    <a:pt x="498" y="490"/>
                  </a:lnTo>
                  <a:lnTo>
                    <a:pt x="497" y="491"/>
                  </a:lnTo>
                  <a:lnTo>
                    <a:pt x="495" y="491"/>
                  </a:lnTo>
                  <a:lnTo>
                    <a:pt x="494" y="492"/>
                  </a:lnTo>
                  <a:lnTo>
                    <a:pt x="494" y="491"/>
                  </a:lnTo>
                  <a:lnTo>
                    <a:pt x="492" y="491"/>
                  </a:lnTo>
                  <a:lnTo>
                    <a:pt x="492" y="492"/>
                  </a:lnTo>
                  <a:lnTo>
                    <a:pt x="491" y="493"/>
                  </a:lnTo>
                  <a:lnTo>
                    <a:pt x="486" y="493"/>
                  </a:lnTo>
                  <a:lnTo>
                    <a:pt x="485" y="494"/>
                  </a:lnTo>
                  <a:lnTo>
                    <a:pt x="485" y="497"/>
                  </a:lnTo>
                  <a:lnTo>
                    <a:pt x="484" y="497"/>
                  </a:lnTo>
                  <a:lnTo>
                    <a:pt x="481" y="494"/>
                  </a:lnTo>
                  <a:lnTo>
                    <a:pt x="479" y="494"/>
                  </a:lnTo>
                  <a:lnTo>
                    <a:pt x="478" y="495"/>
                  </a:lnTo>
                  <a:lnTo>
                    <a:pt x="476" y="495"/>
                  </a:lnTo>
                  <a:lnTo>
                    <a:pt x="476" y="497"/>
                  </a:lnTo>
                  <a:lnTo>
                    <a:pt x="475" y="498"/>
                  </a:lnTo>
                  <a:lnTo>
                    <a:pt x="475" y="499"/>
                  </a:lnTo>
                  <a:lnTo>
                    <a:pt x="474" y="498"/>
                  </a:lnTo>
                  <a:lnTo>
                    <a:pt x="474" y="497"/>
                  </a:lnTo>
                  <a:lnTo>
                    <a:pt x="470" y="497"/>
                  </a:lnTo>
                  <a:lnTo>
                    <a:pt x="469" y="495"/>
                  </a:lnTo>
                  <a:lnTo>
                    <a:pt x="467" y="495"/>
                  </a:lnTo>
                  <a:lnTo>
                    <a:pt x="467" y="494"/>
                  </a:lnTo>
                  <a:lnTo>
                    <a:pt x="464" y="494"/>
                  </a:lnTo>
                  <a:lnTo>
                    <a:pt x="464" y="495"/>
                  </a:lnTo>
                  <a:lnTo>
                    <a:pt x="466" y="497"/>
                  </a:lnTo>
                  <a:lnTo>
                    <a:pt x="467" y="497"/>
                  </a:lnTo>
                  <a:lnTo>
                    <a:pt x="467" y="498"/>
                  </a:lnTo>
                  <a:lnTo>
                    <a:pt x="463" y="498"/>
                  </a:lnTo>
                  <a:lnTo>
                    <a:pt x="463" y="499"/>
                  </a:lnTo>
                  <a:lnTo>
                    <a:pt x="461" y="499"/>
                  </a:lnTo>
                  <a:lnTo>
                    <a:pt x="460" y="498"/>
                  </a:lnTo>
                  <a:lnTo>
                    <a:pt x="460" y="497"/>
                  </a:lnTo>
                  <a:lnTo>
                    <a:pt x="461" y="497"/>
                  </a:lnTo>
                  <a:lnTo>
                    <a:pt x="461" y="495"/>
                  </a:lnTo>
                  <a:lnTo>
                    <a:pt x="460" y="495"/>
                  </a:lnTo>
                  <a:lnTo>
                    <a:pt x="460" y="494"/>
                  </a:lnTo>
                  <a:lnTo>
                    <a:pt x="459" y="494"/>
                  </a:lnTo>
                  <a:lnTo>
                    <a:pt x="456" y="493"/>
                  </a:lnTo>
                  <a:lnTo>
                    <a:pt x="456" y="492"/>
                  </a:lnTo>
                  <a:lnTo>
                    <a:pt x="455" y="491"/>
                  </a:lnTo>
                  <a:lnTo>
                    <a:pt x="454" y="491"/>
                  </a:lnTo>
                  <a:lnTo>
                    <a:pt x="454" y="492"/>
                  </a:lnTo>
                  <a:lnTo>
                    <a:pt x="451" y="492"/>
                  </a:lnTo>
                  <a:lnTo>
                    <a:pt x="449" y="490"/>
                  </a:lnTo>
                  <a:lnTo>
                    <a:pt x="442" y="490"/>
                  </a:lnTo>
                  <a:lnTo>
                    <a:pt x="442" y="487"/>
                  </a:lnTo>
                  <a:lnTo>
                    <a:pt x="443" y="486"/>
                  </a:lnTo>
                  <a:lnTo>
                    <a:pt x="442" y="486"/>
                  </a:lnTo>
                  <a:lnTo>
                    <a:pt x="442" y="485"/>
                  </a:lnTo>
                  <a:lnTo>
                    <a:pt x="441" y="482"/>
                  </a:lnTo>
                  <a:lnTo>
                    <a:pt x="439" y="481"/>
                  </a:lnTo>
                  <a:lnTo>
                    <a:pt x="437" y="482"/>
                  </a:lnTo>
                  <a:lnTo>
                    <a:pt x="429" y="482"/>
                  </a:lnTo>
                  <a:lnTo>
                    <a:pt x="428" y="481"/>
                  </a:lnTo>
                  <a:lnTo>
                    <a:pt x="428" y="478"/>
                  </a:lnTo>
                  <a:lnTo>
                    <a:pt x="433" y="478"/>
                  </a:lnTo>
                  <a:lnTo>
                    <a:pt x="436" y="475"/>
                  </a:lnTo>
                  <a:lnTo>
                    <a:pt x="436" y="473"/>
                  </a:lnTo>
                  <a:lnTo>
                    <a:pt x="435" y="473"/>
                  </a:lnTo>
                  <a:lnTo>
                    <a:pt x="433" y="474"/>
                  </a:lnTo>
                  <a:lnTo>
                    <a:pt x="432" y="474"/>
                  </a:lnTo>
                  <a:lnTo>
                    <a:pt x="432" y="473"/>
                  </a:lnTo>
                  <a:lnTo>
                    <a:pt x="431" y="472"/>
                  </a:lnTo>
                  <a:lnTo>
                    <a:pt x="431" y="470"/>
                  </a:lnTo>
                  <a:lnTo>
                    <a:pt x="429" y="470"/>
                  </a:lnTo>
                  <a:lnTo>
                    <a:pt x="429" y="469"/>
                  </a:lnTo>
                  <a:lnTo>
                    <a:pt x="428" y="469"/>
                  </a:lnTo>
                  <a:lnTo>
                    <a:pt x="428" y="473"/>
                  </a:lnTo>
                  <a:lnTo>
                    <a:pt x="430" y="475"/>
                  </a:lnTo>
                  <a:lnTo>
                    <a:pt x="428" y="478"/>
                  </a:lnTo>
                  <a:lnTo>
                    <a:pt x="426" y="478"/>
                  </a:lnTo>
                  <a:lnTo>
                    <a:pt x="424" y="476"/>
                  </a:lnTo>
                  <a:lnTo>
                    <a:pt x="423" y="476"/>
                  </a:lnTo>
                  <a:lnTo>
                    <a:pt x="423" y="478"/>
                  </a:lnTo>
                  <a:lnTo>
                    <a:pt x="420" y="478"/>
                  </a:lnTo>
                  <a:lnTo>
                    <a:pt x="420" y="479"/>
                  </a:lnTo>
                  <a:lnTo>
                    <a:pt x="422" y="480"/>
                  </a:lnTo>
                  <a:lnTo>
                    <a:pt x="423" y="480"/>
                  </a:lnTo>
                  <a:lnTo>
                    <a:pt x="420" y="482"/>
                  </a:lnTo>
                  <a:lnTo>
                    <a:pt x="420" y="480"/>
                  </a:lnTo>
                  <a:lnTo>
                    <a:pt x="418" y="479"/>
                  </a:lnTo>
                  <a:lnTo>
                    <a:pt x="417" y="478"/>
                  </a:lnTo>
                  <a:lnTo>
                    <a:pt x="416" y="475"/>
                  </a:lnTo>
                  <a:lnTo>
                    <a:pt x="416" y="478"/>
                  </a:lnTo>
                  <a:lnTo>
                    <a:pt x="417" y="479"/>
                  </a:lnTo>
                  <a:lnTo>
                    <a:pt x="418" y="479"/>
                  </a:lnTo>
                  <a:lnTo>
                    <a:pt x="419" y="480"/>
                  </a:lnTo>
                  <a:lnTo>
                    <a:pt x="419" y="481"/>
                  </a:lnTo>
                  <a:lnTo>
                    <a:pt x="410" y="481"/>
                  </a:lnTo>
                  <a:lnTo>
                    <a:pt x="408" y="480"/>
                  </a:lnTo>
                  <a:lnTo>
                    <a:pt x="408" y="479"/>
                  </a:lnTo>
                  <a:lnTo>
                    <a:pt x="410" y="479"/>
                  </a:lnTo>
                  <a:lnTo>
                    <a:pt x="410" y="476"/>
                  </a:lnTo>
                  <a:lnTo>
                    <a:pt x="408" y="476"/>
                  </a:lnTo>
                  <a:lnTo>
                    <a:pt x="406" y="475"/>
                  </a:lnTo>
                  <a:lnTo>
                    <a:pt x="392" y="475"/>
                  </a:lnTo>
                  <a:lnTo>
                    <a:pt x="392" y="474"/>
                  </a:lnTo>
                  <a:lnTo>
                    <a:pt x="391" y="474"/>
                  </a:lnTo>
                  <a:lnTo>
                    <a:pt x="389" y="472"/>
                  </a:lnTo>
                  <a:lnTo>
                    <a:pt x="391" y="470"/>
                  </a:lnTo>
                  <a:lnTo>
                    <a:pt x="389" y="469"/>
                  </a:lnTo>
                  <a:lnTo>
                    <a:pt x="385" y="469"/>
                  </a:lnTo>
                  <a:lnTo>
                    <a:pt x="382" y="470"/>
                  </a:lnTo>
                  <a:lnTo>
                    <a:pt x="374" y="478"/>
                  </a:lnTo>
                  <a:lnTo>
                    <a:pt x="369" y="480"/>
                  </a:lnTo>
                  <a:lnTo>
                    <a:pt x="368" y="481"/>
                  </a:lnTo>
                  <a:lnTo>
                    <a:pt x="364" y="486"/>
                  </a:lnTo>
                  <a:lnTo>
                    <a:pt x="363" y="486"/>
                  </a:lnTo>
                  <a:lnTo>
                    <a:pt x="362" y="485"/>
                  </a:lnTo>
                  <a:lnTo>
                    <a:pt x="358" y="485"/>
                  </a:lnTo>
                  <a:lnTo>
                    <a:pt x="356" y="486"/>
                  </a:lnTo>
                  <a:lnTo>
                    <a:pt x="351" y="491"/>
                  </a:lnTo>
                  <a:lnTo>
                    <a:pt x="351" y="492"/>
                  </a:lnTo>
                  <a:lnTo>
                    <a:pt x="350" y="492"/>
                  </a:lnTo>
                  <a:lnTo>
                    <a:pt x="350" y="493"/>
                  </a:lnTo>
                  <a:lnTo>
                    <a:pt x="349" y="494"/>
                  </a:lnTo>
                  <a:lnTo>
                    <a:pt x="348" y="494"/>
                  </a:lnTo>
                  <a:lnTo>
                    <a:pt x="348" y="495"/>
                  </a:lnTo>
                  <a:lnTo>
                    <a:pt x="346" y="497"/>
                  </a:lnTo>
                  <a:lnTo>
                    <a:pt x="346" y="499"/>
                  </a:lnTo>
                  <a:lnTo>
                    <a:pt x="345" y="500"/>
                  </a:lnTo>
                  <a:lnTo>
                    <a:pt x="345" y="501"/>
                  </a:lnTo>
                  <a:lnTo>
                    <a:pt x="344" y="504"/>
                  </a:lnTo>
                  <a:lnTo>
                    <a:pt x="344" y="505"/>
                  </a:lnTo>
                  <a:lnTo>
                    <a:pt x="345" y="506"/>
                  </a:lnTo>
                  <a:lnTo>
                    <a:pt x="345" y="507"/>
                  </a:lnTo>
                  <a:lnTo>
                    <a:pt x="344" y="510"/>
                  </a:lnTo>
                  <a:lnTo>
                    <a:pt x="344" y="528"/>
                  </a:lnTo>
                  <a:lnTo>
                    <a:pt x="346" y="528"/>
                  </a:lnTo>
                  <a:lnTo>
                    <a:pt x="348" y="529"/>
                  </a:lnTo>
                  <a:lnTo>
                    <a:pt x="349" y="529"/>
                  </a:lnTo>
                  <a:lnTo>
                    <a:pt x="349" y="531"/>
                  </a:lnTo>
                  <a:lnTo>
                    <a:pt x="350" y="533"/>
                  </a:lnTo>
                  <a:lnTo>
                    <a:pt x="350" y="534"/>
                  </a:lnTo>
                  <a:lnTo>
                    <a:pt x="349" y="535"/>
                  </a:lnTo>
                  <a:lnTo>
                    <a:pt x="346" y="535"/>
                  </a:lnTo>
                  <a:lnTo>
                    <a:pt x="345" y="534"/>
                  </a:lnTo>
                  <a:lnTo>
                    <a:pt x="344" y="534"/>
                  </a:lnTo>
                  <a:lnTo>
                    <a:pt x="344" y="533"/>
                  </a:lnTo>
                  <a:lnTo>
                    <a:pt x="338" y="533"/>
                  </a:lnTo>
                  <a:lnTo>
                    <a:pt x="338" y="534"/>
                  </a:lnTo>
                  <a:lnTo>
                    <a:pt x="336" y="534"/>
                  </a:lnTo>
                  <a:lnTo>
                    <a:pt x="335" y="535"/>
                  </a:lnTo>
                  <a:lnTo>
                    <a:pt x="330" y="535"/>
                  </a:lnTo>
                  <a:lnTo>
                    <a:pt x="330" y="536"/>
                  </a:lnTo>
                  <a:lnTo>
                    <a:pt x="327" y="537"/>
                  </a:lnTo>
                  <a:lnTo>
                    <a:pt x="327" y="538"/>
                  </a:lnTo>
                  <a:lnTo>
                    <a:pt x="329" y="540"/>
                  </a:lnTo>
                  <a:lnTo>
                    <a:pt x="326" y="540"/>
                  </a:lnTo>
                  <a:lnTo>
                    <a:pt x="324" y="538"/>
                  </a:lnTo>
                  <a:lnTo>
                    <a:pt x="323" y="538"/>
                  </a:lnTo>
                  <a:lnTo>
                    <a:pt x="323" y="540"/>
                  </a:lnTo>
                  <a:lnTo>
                    <a:pt x="320" y="540"/>
                  </a:lnTo>
                  <a:lnTo>
                    <a:pt x="317" y="536"/>
                  </a:lnTo>
                  <a:lnTo>
                    <a:pt x="313" y="535"/>
                  </a:lnTo>
                  <a:lnTo>
                    <a:pt x="306" y="535"/>
                  </a:lnTo>
                  <a:lnTo>
                    <a:pt x="305" y="536"/>
                  </a:lnTo>
                  <a:lnTo>
                    <a:pt x="305" y="537"/>
                  </a:lnTo>
                  <a:lnTo>
                    <a:pt x="304" y="537"/>
                  </a:lnTo>
                  <a:lnTo>
                    <a:pt x="304" y="538"/>
                  </a:lnTo>
                  <a:lnTo>
                    <a:pt x="300" y="538"/>
                  </a:lnTo>
                  <a:lnTo>
                    <a:pt x="299" y="537"/>
                  </a:lnTo>
                  <a:lnTo>
                    <a:pt x="298" y="535"/>
                  </a:lnTo>
                  <a:lnTo>
                    <a:pt x="298" y="534"/>
                  </a:lnTo>
                  <a:lnTo>
                    <a:pt x="295" y="534"/>
                  </a:lnTo>
                  <a:lnTo>
                    <a:pt x="293" y="531"/>
                  </a:lnTo>
                  <a:lnTo>
                    <a:pt x="289" y="531"/>
                  </a:lnTo>
                  <a:lnTo>
                    <a:pt x="288" y="530"/>
                  </a:lnTo>
                  <a:lnTo>
                    <a:pt x="288" y="528"/>
                  </a:lnTo>
                  <a:lnTo>
                    <a:pt x="289" y="527"/>
                  </a:lnTo>
                  <a:lnTo>
                    <a:pt x="290" y="527"/>
                  </a:lnTo>
                  <a:lnTo>
                    <a:pt x="290" y="525"/>
                  </a:lnTo>
                  <a:lnTo>
                    <a:pt x="288" y="525"/>
                  </a:lnTo>
                  <a:lnTo>
                    <a:pt x="288" y="524"/>
                  </a:lnTo>
                  <a:lnTo>
                    <a:pt x="283" y="523"/>
                  </a:lnTo>
                  <a:lnTo>
                    <a:pt x="281" y="522"/>
                  </a:lnTo>
                  <a:lnTo>
                    <a:pt x="277" y="522"/>
                  </a:lnTo>
                  <a:lnTo>
                    <a:pt x="277" y="524"/>
                  </a:lnTo>
                  <a:lnTo>
                    <a:pt x="276" y="525"/>
                  </a:lnTo>
                  <a:lnTo>
                    <a:pt x="276" y="524"/>
                  </a:lnTo>
                  <a:lnTo>
                    <a:pt x="275" y="522"/>
                  </a:lnTo>
                  <a:lnTo>
                    <a:pt x="274" y="521"/>
                  </a:lnTo>
                  <a:lnTo>
                    <a:pt x="274" y="519"/>
                  </a:lnTo>
                  <a:lnTo>
                    <a:pt x="273" y="519"/>
                  </a:lnTo>
                  <a:lnTo>
                    <a:pt x="273" y="518"/>
                  </a:lnTo>
                  <a:lnTo>
                    <a:pt x="264" y="518"/>
                  </a:lnTo>
                  <a:lnTo>
                    <a:pt x="263" y="517"/>
                  </a:lnTo>
                  <a:lnTo>
                    <a:pt x="263" y="516"/>
                  </a:lnTo>
                  <a:lnTo>
                    <a:pt x="262" y="515"/>
                  </a:lnTo>
                  <a:lnTo>
                    <a:pt x="257" y="515"/>
                  </a:lnTo>
                  <a:lnTo>
                    <a:pt x="256" y="513"/>
                  </a:lnTo>
                  <a:lnTo>
                    <a:pt x="254" y="513"/>
                  </a:lnTo>
                  <a:lnTo>
                    <a:pt x="252" y="512"/>
                  </a:lnTo>
                  <a:lnTo>
                    <a:pt x="250" y="511"/>
                  </a:lnTo>
                  <a:lnTo>
                    <a:pt x="244" y="511"/>
                  </a:lnTo>
                  <a:lnTo>
                    <a:pt x="244" y="513"/>
                  </a:lnTo>
                  <a:lnTo>
                    <a:pt x="243" y="515"/>
                  </a:lnTo>
                  <a:lnTo>
                    <a:pt x="244" y="516"/>
                  </a:lnTo>
                  <a:lnTo>
                    <a:pt x="243" y="516"/>
                  </a:lnTo>
                  <a:lnTo>
                    <a:pt x="243" y="517"/>
                  </a:lnTo>
                  <a:lnTo>
                    <a:pt x="244" y="517"/>
                  </a:lnTo>
                  <a:lnTo>
                    <a:pt x="244" y="519"/>
                  </a:lnTo>
                  <a:lnTo>
                    <a:pt x="232" y="519"/>
                  </a:lnTo>
                  <a:lnTo>
                    <a:pt x="231" y="518"/>
                  </a:lnTo>
                  <a:lnTo>
                    <a:pt x="230" y="518"/>
                  </a:lnTo>
                  <a:lnTo>
                    <a:pt x="230" y="519"/>
                  </a:lnTo>
                  <a:lnTo>
                    <a:pt x="228" y="521"/>
                  </a:lnTo>
                  <a:lnTo>
                    <a:pt x="227" y="521"/>
                  </a:lnTo>
                  <a:lnTo>
                    <a:pt x="227" y="519"/>
                  </a:lnTo>
                  <a:lnTo>
                    <a:pt x="226" y="518"/>
                  </a:lnTo>
                  <a:lnTo>
                    <a:pt x="225" y="518"/>
                  </a:lnTo>
                  <a:lnTo>
                    <a:pt x="223" y="517"/>
                  </a:lnTo>
                  <a:lnTo>
                    <a:pt x="221" y="518"/>
                  </a:lnTo>
                  <a:lnTo>
                    <a:pt x="219" y="518"/>
                  </a:lnTo>
                  <a:lnTo>
                    <a:pt x="215" y="519"/>
                  </a:lnTo>
                  <a:lnTo>
                    <a:pt x="212" y="519"/>
                  </a:lnTo>
                  <a:lnTo>
                    <a:pt x="212" y="518"/>
                  </a:lnTo>
                  <a:lnTo>
                    <a:pt x="211" y="518"/>
                  </a:lnTo>
                  <a:lnTo>
                    <a:pt x="211" y="517"/>
                  </a:lnTo>
                  <a:lnTo>
                    <a:pt x="209" y="516"/>
                  </a:lnTo>
                  <a:lnTo>
                    <a:pt x="209" y="513"/>
                  </a:lnTo>
                  <a:lnTo>
                    <a:pt x="208" y="513"/>
                  </a:lnTo>
                  <a:lnTo>
                    <a:pt x="207" y="515"/>
                  </a:lnTo>
                  <a:lnTo>
                    <a:pt x="203" y="511"/>
                  </a:lnTo>
                  <a:lnTo>
                    <a:pt x="202" y="511"/>
                  </a:lnTo>
                  <a:lnTo>
                    <a:pt x="202" y="512"/>
                  </a:lnTo>
                  <a:lnTo>
                    <a:pt x="201" y="512"/>
                  </a:lnTo>
                  <a:lnTo>
                    <a:pt x="201" y="511"/>
                  </a:lnTo>
                  <a:lnTo>
                    <a:pt x="199" y="513"/>
                  </a:lnTo>
                  <a:lnTo>
                    <a:pt x="196" y="513"/>
                  </a:lnTo>
                  <a:lnTo>
                    <a:pt x="194" y="512"/>
                  </a:lnTo>
                  <a:lnTo>
                    <a:pt x="193" y="515"/>
                  </a:lnTo>
                  <a:lnTo>
                    <a:pt x="192" y="515"/>
                  </a:lnTo>
                  <a:lnTo>
                    <a:pt x="192" y="513"/>
                  </a:lnTo>
                  <a:lnTo>
                    <a:pt x="190" y="513"/>
                  </a:lnTo>
                  <a:lnTo>
                    <a:pt x="190" y="512"/>
                  </a:lnTo>
                  <a:lnTo>
                    <a:pt x="189" y="510"/>
                  </a:lnTo>
                  <a:lnTo>
                    <a:pt x="188" y="510"/>
                  </a:lnTo>
                  <a:lnTo>
                    <a:pt x="187" y="509"/>
                  </a:lnTo>
                  <a:lnTo>
                    <a:pt x="184" y="509"/>
                  </a:lnTo>
                  <a:lnTo>
                    <a:pt x="184" y="505"/>
                  </a:lnTo>
                  <a:lnTo>
                    <a:pt x="183" y="504"/>
                  </a:lnTo>
                  <a:lnTo>
                    <a:pt x="180" y="505"/>
                  </a:lnTo>
                  <a:lnTo>
                    <a:pt x="176" y="505"/>
                  </a:lnTo>
                  <a:lnTo>
                    <a:pt x="175" y="504"/>
                  </a:lnTo>
                  <a:lnTo>
                    <a:pt x="172" y="503"/>
                  </a:lnTo>
                  <a:lnTo>
                    <a:pt x="171" y="503"/>
                  </a:lnTo>
                  <a:lnTo>
                    <a:pt x="170" y="501"/>
                  </a:lnTo>
                  <a:lnTo>
                    <a:pt x="168" y="501"/>
                  </a:lnTo>
                  <a:lnTo>
                    <a:pt x="167" y="500"/>
                  </a:lnTo>
                  <a:lnTo>
                    <a:pt x="164" y="499"/>
                  </a:lnTo>
                  <a:lnTo>
                    <a:pt x="162" y="499"/>
                  </a:lnTo>
                  <a:lnTo>
                    <a:pt x="162" y="498"/>
                  </a:lnTo>
                  <a:lnTo>
                    <a:pt x="161" y="498"/>
                  </a:lnTo>
                  <a:lnTo>
                    <a:pt x="161" y="495"/>
                  </a:lnTo>
                  <a:lnTo>
                    <a:pt x="159" y="495"/>
                  </a:lnTo>
                  <a:lnTo>
                    <a:pt x="159" y="497"/>
                  </a:lnTo>
                  <a:lnTo>
                    <a:pt x="158" y="498"/>
                  </a:lnTo>
                  <a:lnTo>
                    <a:pt x="158" y="500"/>
                  </a:lnTo>
                  <a:lnTo>
                    <a:pt x="157" y="500"/>
                  </a:lnTo>
                  <a:lnTo>
                    <a:pt x="156" y="499"/>
                  </a:lnTo>
                  <a:lnTo>
                    <a:pt x="155" y="499"/>
                  </a:lnTo>
                  <a:lnTo>
                    <a:pt x="153" y="498"/>
                  </a:lnTo>
                  <a:lnTo>
                    <a:pt x="153" y="497"/>
                  </a:lnTo>
                  <a:lnTo>
                    <a:pt x="156" y="494"/>
                  </a:lnTo>
                  <a:lnTo>
                    <a:pt x="157" y="492"/>
                  </a:lnTo>
                  <a:lnTo>
                    <a:pt x="157" y="487"/>
                  </a:lnTo>
                  <a:lnTo>
                    <a:pt x="156" y="486"/>
                  </a:lnTo>
                  <a:lnTo>
                    <a:pt x="155" y="486"/>
                  </a:lnTo>
                  <a:lnTo>
                    <a:pt x="155" y="487"/>
                  </a:lnTo>
                  <a:lnTo>
                    <a:pt x="152" y="486"/>
                  </a:lnTo>
                  <a:lnTo>
                    <a:pt x="151" y="485"/>
                  </a:lnTo>
                  <a:lnTo>
                    <a:pt x="150" y="485"/>
                  </a:lnTo>
                  <a:lnTo>
                    <a:pt x="150" y="486"/>
                  </a:lnTo>
                  <a:lnTo>
                    <a:pt x="149" y="487"/>
                  </a:lnTo>
                  <a:lnTo>
                    <a:pt x="146" y="487"/>
                  </a:lnTo>
                  <a:lnTo>
                    <a:pt x="146" y="485"/>
                  </a:lnTo>
                  <a:lnTo>
                    <a:pt x="145" y="484"/>
                  </a:lnTo>
                  <a:lnTo>
                    <a:pt x="144" y="485"/>
                  </a:lnTo>
                  <a:lnTo>
                    <a:pt x="141" y="485"/>
                  </a:lnTo>
                  <a:lnTo>
                    <a:pt x="141" y="482"/>
                  </a:lnTo>
                  <a:lnTo>
                    <a:pt x="140" y="482"/>
                  </a:lnTo>
                  <a:lnTo>
                    <a:pt x="140" y="480"/>
                  </a:lnTo>
                  <a:lnTo>
                    <a:pt x="141" y="480"/>
                  </a:lnTo>
                  <a:lnTo>
                    <a:pt x="143" y="479"/>
                  </a:lnTo>
                  <a:lnTo>
                    <a:pt x="146" y="479"/>
                  </a:lnTo>
                  <a:lnTo>
                    <a:pt x="146" y="478"/>
                  </a:lnTo>
                  <a:lnTo>
                    <a:pt x="147" y="476"/>
                  </a:lnTo>
                  <a:lnTo>
                    <a:pt x="149" y="476"/>
                  </a:lnTo>
                  <a:lnTo>
                    <a:pt x="149" y="475"/>
                  </a:lnTo>
                  <a:lnTo>
                    <a:pt x="150" y="474"/>
                  </a:lnTo>
                  <a:lnTo>
                    <a:pt x="150" y="473"/>
                  </a:lnTo>
                  <a:lnTo>
                    <a:pt x="152" y="470"/>
                  </a:lnTo>
                  <a:lnTo>
                    <a:pt x="152" y="469"/>
                  </a:lnTo>
                  <a:lnTo>
                    <a:pt x="153" y="468"/>
                  </a:lnTo>
                  <a:lnTo>
                    <a:pt x="153" y="466"/>
                  </a:lnTo>
                  <a:lnTo>
                    <a:pt x="155" y="463"/>
                  </a:lnTo>
                  <a:lnTo>
                    <a:pt x="157" y="454"/>
                  </a:lnTo>
                  <a:lnTo>
                    <a:pt x="158" y="450"/>
                  </a:lnTo>
                  <a:lnTo>
                    <a:pt x="159" y="443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4" y="409"/>
                  </a:lnTo>
                  <a:lnTo>
                    <a:pt x="164" y="408"/>
                  </a:lnTo>
                  <a:lnTo>
                    <a:pt x="165" y="406"/>
                  </a:lnTo>
                  <a:lnTo>
                    <a:pt x="165" y="405"/>
                  </a:lnTo>
                  <a:lnTo>
                    <a:pt x="171" y="405"/>
                  </a:lnTo>
                  <a:lnTo>
                    <a:pt x="171" y="401"/>
                  </a:lnTo>
                  <a:lnTo>
                    <a:pt x="168" y="399"/>
                  </a:lnTo>
                  <a:lnTo>
                    <a:pt x="168" y="398"/>
                  </a:lnTo>
                  <a:lnTo>
                    <a:pt x="167" y="398"/>
                  </a:lnTo>
                  <a:lnTo>
                    <a:pt x="167" y="399"/>
                  </a:lnTo>
                  <a:lnTo>
                    <a:pt x="165" y="399"/>
                  </a:lnTo>
                  <a:lnTo>
                    <a:pt x="164" y="402"/>
                  </a:lnTo>
                  <a:lnTo>
                    <a:pt x="163" y="405"/>
                  </a:lnTo>
                  <a:lnTo>
                    <a:pt x="165" y="377"/>
                  </a:lnTo>
                  <a:lnTo>
                    <a:pt x="167" y="368"/>
                  </a:lnTo>
                  <a:lnTo>
                    <a:pt x="168" y="355"/>
                  </a:lnTo>
                  <a:lnTo>
                    <a:pt x="170" y="351"/>
                  </a:lnTo>
                  <a:lnTo>
                    <a:pt x="170" y="350"/>
                  </a:lnTo>
                  <a:lnTo>
                    <a:pt x="171" y="350"/>
                  </a:lnTo>
                  <a:lnTo>
                    <a:pt x="171" y="353"/>
                  </a:lnTo>
                  <a:lnTo>
                    <a:pt x="172" y="355"/>
                  </a:lnTo>
                  <a:lnTo>
                    <a:pt x="177" y="357"/>
                  </a:lnTo>
                  <a:lnTo>
                    <a:pt x="182" y="363"/>
                  </a:lnTo>
                  <a:lnTo>
                    <a:pt x="183" y="365"/>
                  </a:lnTo>
                  <a:lnTo>
                    <a:pt x="184" y="366"/>
                  </a:lnTo>
                  <a:lnTo>
                    <a:pt x="184" y="370"/>
                  </a:lnTo>
                  <a:lnTo>
                    <a:pt x="186" y="376"/>
                  </a:lnTo>
                  <a:lnTo>
                    <a:pt x="187" y="380"/>
                  </a:lnTo>
                  <a:lnTo>
                    <a:pt x="193" y="386"/>
                  </a:lnTo>
                  <a:lnTo>
                    <a:pt x="193" y="384"/>
                  </a:lnTo>
                  <a:lnTo>
                    <a:pt x="192" y="383"/>
                  </a:lnTo>
                  <a:lnTo>
                    <a:pt x="194" y="383"/>
                  </a:lnTo>
                  <a:lnTo>
                    <a:pt x="193" y="382"/>
                  </a:lnTo>
                  <a:lnTo>
                    <a:pt x="190" y="381"/>
                  </a:lnTo>
                  <a:lnTo>
                    <a:pt x="188" y="378"/>
                  </a:lnTo>
                  <a:lnTo>
                    <a:pt x="188" y="376"/>
                  </a:lnTo>
                  <a:lnTo>
                    <a:pt x="186" y="365"/>
                  </a:lnTo>
                  <a:lnTo>
                    <a:pt x="186" y="363"/>
                  </a:lnTo>
                  <a:lnTo>
                    <a:pt x="184" y="359"/>
                  </a:lnTo>
                  <a:lnTo>
                    <a:pt x="183" y="357"/>
                  </a:lnTo>
                  <a:lnTo>
                    <a:pt x="182" y="356"/>
                  </a:lnTo>
                  <a:lnTo>
                    <a:pt x="181" y="353"/>
                  </a:lnTo>
                  <a:lnTo>
                    <a:pt x="175" y="350"/>
                  </a:lnTo>
                  <a:lnTo>
                    <a:pt x="175" y="349"/>
                  </a:lnTo>
                  <a:lnTo>
                    <a:pt x="174" y="347"/>
                  </a:lnTo>
                  <a:lnTo>
                    <a:pt x="172" y="347"/>
                  </a:lnTo>
                  <a:lnTo>
                    <a:pt x="169" y="344"/>
                  </a:lnTo>
                  <a:lnTo>
                    <a:pt x="168" y="344"/>
                  </a:lnTo>
                  <a:lnTo>
                    <a:pt x="165" y="341"/>
                  </a:lnTo>
                  <a:lnTo>
                    <a:pt x="164" y="343"/>
                  </a:lnTo>
                  <a:lnTo>
                    <a:pt x="163" y="341"/>
                  </a:lnTo>
                  <a:lnTo>
                    <a:pt x="164" y="338"/>
                  </a:lnTo>
                  <a:lnTo>
                    <a:pt x="164" y="337"/>
                  </a:lnTo>
                  <a:lnTo>
                    <a:pt x="167" y="335"/>
                  </a:lnTo>
                  <a:lnTo>
                    <a:pt x="170" y="339"/>
                  </a:lnTo>
                  <a:lnTo>
                    <a:pt x="171" y="339"/>
                  </a:lnTo>
                  <a:lnTo>
                    <a:pt x="171" y="340"/>
                  </a:lnTo>
                  <a:lnTo>
                    <a:pt x="175" y="341"/>
                  </a:lnTo>
                  <a:lnTo>
                    <a:pt x="174" y="340"/>
                  </a:lnTo>
                  <a:lnTo>
                    <a:pt x="170" y="338"/>
                  </a:lnTo>
                  <a:lnTo>
                    <a:pt x="169" y="335"/>
                  </a:lnTo>
                  <a:lnTo>
                    <a:pt x="168" y="335"/>
                  </a:lnTo>
                  <a:lnTo>
                    <a:pt x="168" y="332"/>
                  </a:lnTo>
                  <a:lnTo>
                    <a:pt x="169" y="332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1" y="329"/>
                  </a:lnTo>
                  <a:lnTo>
                    <a:pt x="171" y="328"/>
                  </a:lnTo>
                  <a:lnTo>
                    <a:pt x="170" y="328"/>
                  </a:lnTo>
                  <a:lnTo>
                    <a:pt x="170" y="327"/>
                  </a:lnTo>
                  <a:lnTo>
                    <a:pt x="171" y="326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69" y="323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0" y="321"/>
                  </a:lnTo>
                  <a:lnTo>
                    <a:pt x="170" y="318"/>
                  </a:lnTo>
                  <a:lnTo>
                    <a:pt x="168" y="318"/>
                  </a:lnTo>
                  <a:lnTo>
                    <a:pt x="169" y="316"/>
                  </a:lnTo>
                  <a:lnTo>
                    <a:pt x="168" y="316"/>
                  </a:lnTo>
                  <a:lnTo>
                    <a:pt x="168" y="315"/>
                  </a:lnTo>
                  <a:lnTo>
                    <a:pt x="165" y="315"/>
                  </a:lnTo>
                  <a:lnTo>
                    <a:pt x="165" y="313"/>
                  </a:lnTo>
                  <a:lnTo>
                    <a:pt x="167" y="313"/>
                  </a:lnTo>
                  <a:lnTo>
                    <a:pt x="165" y="312"/>
                  </a:lnTo>
                  <a:lnTo>
                    <a:pt x="169" y="308"/>
                  </a:lnTo>
                  <a:lnTo>
                    <a:pt x="169" y="306"/>
                  </a:lnTo>
                  <a:lnTo>
                    <a:pt x="168" y="304"/>
                  </a:lnTo>
                  <a:lnTo>
                    <a:pt x="167" y="304"/>
                  </a:lnTo>
                  <a:lnTo>
                    <a:pt x="164" y="306"/>
                  </a:lnTo>
                  <a:lnTo>
                    <a:pt x="165" y="307"/>
                  </a:lnTo>
                  <a:lnTo>
                    <a:pt x="164" y="307"/>
                  </a:lnTo>
                  <a:lnTo>
                    <a:pt x="162" y="304"/>
                  </a:lnTo>
                  <a:lnTo>
                    <a:pt x="159" y="304"/>
                  </a:lnTo>
                  <a:lnTo>
                    <a:pt x="158" y="303"/>
                  </a:lnTo>
                  <a:lnTo>
                    <a:pt x="155" y="303"/>
                  </a:lnTo>
                  <a:lnTo>
                    <a:pt x="155" y="301"/>
                  </a:lnTo>
                  <a:lnTo>
                    <a:pt x="152" y="298"/>
                  </a:lnTo>
                  <a:lnTo>
                    <a:pt x="147" y="298"/>
                  </a:lnTo>
                  <a:lnTo>
                    <a:pt x="147" y="297"/>
                  </a:lnTo>
                  <a:lnTo>
                    <a:pt x="145" y="296"/>
                  </a:lnTo>
                  <a:lnTo>
                    <a:pt x="144" y="295"/>
                  </a:lnTo>
                  <a:lnTo>
                    <a:pt x="141" y="295"/>
                  </a:lnTo>
                  <a:lnTo>
                    <a:pt x="141" y="294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39" y="289"/>
                  </a:lnTo>
                  <a:lnTo>
                    <a:pt x="139" y="288"/>
                  </a:lnTo>
                  <a:lnTo>
                    <a:pt x="138" y="288"/>
                  </a:lnTo>
                  <a:lnTo>
                    <a:pt x="138" y="285"/>
                  </a:lnTo>
                  <a:lnTo>
                    <a:pt x="137" y="285"/>
                  </a:lnTo>
                  <a:lnTo>
                    <a:pt x="137" y="284"/>
                  </a:lnTo>
                  <a:lnTo>
                    <a:pt x="136" y="284"/>
                  </a:lnTo>
                  <a:lnTo>
                    <a:pt x="136" y="282"/>
                  </a:lnTo>
                  <a:lnTo>
                    <a:pt x="133" y="282"/>
                  </a:lnTo>
                  <a:lnTo>
                    <a:pt x="133" y="280"/>
                  </a:lnTo>
                  <a:lnTo>
                    <a:pt x="132" y="278"/>
                  </a:lnTo>
                  <a:lnTo>
                    <a:pt x="128" y="275"/>
                  </a:lnTo>
                  <a:lnTo>
                    <a:pt x="126" y="275"/>
                  </a:lnTo>
                  <a:lnTo>
                    <a:pt x="126" y="269"/>
                  </a:lnTo>
                  <a:lnTo>
                    <a:pt x="127" y="269"/>
                  </a:lnTo>
                  <a:lnTo>
                    <a:pt x="127" y="267"/>
                  </a:lnTo>
                  <a:lnTo>
                    <a:pt x="128" y="266"/>
                  </a:lnTo>
                  <a:lnTo>
                    <a:pt x="130" y="266"/>
                  </a:lnTo>
                  <a:lnTo>
                    <a:pt x="130" y="265"/>
                  </a:lnTo>
                  <a:lnTo>
                    <a:pt x="131" y="263"/>
                  </a:lnTo>
                  <a:lnTo>
                    <a:pt x="131" y="261"/>
                  </a:lnTo>
                  <a:lnTo>
                    <a:pt x="132" y="261"/>
                  </a:lnTo>
                  <a:lnTo>
                    <a:pt x="132" y="259"/>
                  </a:lnTo>
                  <a:lnTo>
                    <a:pt x="131" y="258"/>
                  </a:lnTo>
                  <a:lnTo>
                    <a:pt x="127" y="255"/>
                  </a:lnTo>
                  <a:lnTo>
                    <a:pt x="122" y="255"/>
                  </a:lnTo>
                  <a:lnTo>
                    <a:pt x="121" y="254"/>
                  </a:lnTo>
                  <a:lnTo>
                    <a:pt x="122" y="254"/>
                  </a:lnTo>
                  <a:lnTo>
                    <a:pt x="122" y="253"/>
                  </a:lnTo>
                  <a:lnTo>
                    <a:pt x="125" y="253"/>
                  </a:lnTo>
                  <a:lnTo>
                    <a:pt x="125" y="246"/>
                  </a:lnTo>
                  <a:lnTo>
                    <a:pt x="126" y="246"/>
                  </a:lnTo>
                  <a:lnTo>
                    <a:pt x="130" y="245"/>
                  </a:lnTo>
                  <a:lnTo>
                    <a:pt x="132" y="245"/>
                  </a:lnTo>
                  <a:lnTo>
                    <a:pt x="134" y="246"/>
                  </a:lnTo>
                  <a:lnTo>
                    <a:pt x="136" y="246"/>
                  </a:lnTo>
                  <a:lnTo>
                    <a:pt x="136" y="247"/>
                  </a:lnTo>
                  <a:lnTo>
                    <a:pt x="137" y="248"/>
                  </a:lnTo>
                  <a:lnTo>
                    <a:pt x="139" y="248"/>
                  </a:lnTo>
                  <a:lnTo>
                    <a:pt x="140" y="249"/>
                  </a:lnTo>
                  <a:lnTo>
                    <a:pt x="140" y="248"/>
                  </a:lnTo>
                  <a:lnTo>
                    <a:pt x="138" y="247"/>
                  </a:lnTo>
                  <a:lnTo>
                    <a:pt x="136" y="245"/>
                  </a:lnTo>
                  <a:lnTo>
                    <a:pt x="133" y="245"/>
                  </a:lnTo>
                  <a:lnTo>
                    <a:pt x="133" y="243"/>
                  </a:lnTo>
                  <a:lnTo>
                    <a:pt x="125" y="243"/>
                  </a:lnTo>
                  <a:lnTo>
                    <a:pt x="124" y="245"/>
                  </a:lnTo>
                  <a:lnTo>
                    <a:pt x="124" y="246"/>
                  </a:lnTo>
                  <a:lnTo>
                    <a:pt x="122" y="246"/>
                  </a:lnTo>
                  <a:lnTo>
                    <a:pt x="121" y="247"/>
                  </a:lnTo>
                  <a:lnTo>
                    <a:pt x="120" y="247"/>
                  </a:lnTo>
                  <a:lnTo>
                    <a:pt x="120" y="248"/>
                  </a:lnTo>
                  <a:lnTo>
                    <a:pt x="119" y="248"/>
                  </a:lnTo>
                  <a:lnTo>
                    <a:pt x="115" y="245"/>
                  </a:lnTo>
                  <a:lnTo>
                    <a:pt x="115" y="246"/>
                  </a:lnTo>
                  <a:lnTo>
                    <a:pt x="114" y="246"/>
                  </a:lnTo>
                  <a:lnTo>
                    <a:pt x="114" y="247"/>
                  </a:lnTo>
                  <a:lnTo>
                    <a:pt x="113" y="247"/>
                  </a:lnTo>
                  <a:lnTo>
                    <a:pt x="108" y="245"/>
                  </a:lnTo>
                  <a:lnTo>
                    <a:pt x="108" y="243"/>
                  </a:lnTo>
                  <a:lnTo>
                    <a:pt x="109" y="245"/>
                  </a:lnTo>
                  <a:lnTo>
                    <a:pt x="113" y="245"/>
                  </a:lnTo>
                  <a:lnTo>
                    <a:pt x="113" y="243"/>
                  </a:lnTo>
                  <a:lnTo>
                    <a:pt x="112" y="242"/>
                  </a:lnTo>
                  <a:lnTo>
                    <a:pt x="112" y="241"/>
                  </a:lnTo>
                  <a:lnTo>
                    <a:pt x="110" y="241"/>
                  </a:lnTo>
                  <a:lnTo>
                    <a:pt x="109" y="240"/>
                  </a:lnTo>
                  <a:lnTo>
                    <a:pt x="108" y="240"/>
                  </a:lnTo>
                  <a:lnTo>
                    <a:pt x="112" y="238"/>
                  </a:lnTo>
                  <a:lnTo>
                    <a:pt x="115" y="238"/>
                  </a:lnTo>
                  <a:lnTo>
                    <a:pt x="115" y="236"/>
                  </a:lnTo>
                  <a:lnTo>
                    <a:pt x="113" y="236"/>
                  </a:lnTo>
                  <a:lnTo>
                    <a:pt x="113" y="235"/>
                  </a:lnTo>
                  <a:lnTo>
                    <a:pt x="110" y="235"/>
                  </a:lnTo>
                  <a:lnTo>
                    <a:pt x="112" y="234"/>
                  </a:lnTo>
                  <a:lnTo>
                    <a:pt x="110" y="233"/>
                  </a:lnTo>
                  <a:lnTo>
                    <a:pt x="112" y="233"/>
                  </a:lnTo>
                  <a:lnTo>
                    <a:pt x="114" y="232"/>
                  </a:lnTo>
                  <a:lnTo>
                    <a:pt x="110" y="230"/>
                  </a:lnTo>
                  <a:lnTo>
                    <a:pt x="106" y="230"/>
                  </a:lnTo>
                  <a:lnTo>
                    <a:pt x="107" y="229"/>
                  </a:lnTo>
                  <a:lnTo>
                    <a:pt x="106" y="229"/>
                  </a:lnTo>
                  <a:lnTo>
                    <a:pt x="106" y="232"/>
                  </a:lnTo>
                  <a:lnTo>
                    <a:pt x="105" y="230"/>
                  </a:lnTo>
                  <a:lnTo>
                    <a:pt x="103" y="230"/>
                  </a:lnTo>
                  <a:lnTo>
                    <a:pt x="103" y="232"/>
                  </a:lnTo>
                  <a:lnTo>
                    <a:pt x="99" y="232"/>
                  </a:lnTo>
                  <a:lnTo>
                    <a:pt x="97" y="233"/>
                  </a:lnTo>
                  <a:lnTo>
                    <a:pt x="97" y="232"/>
                  </a:lnTo>
                  <a:lnTo>
                    <a:pt x="96" y="232"/>
                  </a:lnTo>
                  <a:lnTo>
                    <a:pt x="95" y="230"/>
                  </a:lnTo>
                  <a:lnTo>
                    <a:pt x="95" y="229"/>
                  </a:lnTo>
                  <a:lnTo>
                    <a:pt x="94" y="229"/>
                  </a:lnTo>
                  <a:lnTo>
                    <a:pt x="93" y="228"/>
                  </a:lnTo>
                  <a:lnTo>
                    <a:pt x="95" y="228"/>
                  </a:lnTo>
                  <a:lnTo>
                    <a:pt x="96" y="229"/>
                  </a:lnTo>
                  <a:lnTo>
                    <a:pt x="97" y="229"/>
                  </a:lnTo>
                  <a:lnTo>
                    <a:pt x="97" y="228"/>
                  </a:lnTo>
                  <a:lnTo>
                    <a:pt x="99" y="229"/>
                  </a:lnTo>
                  <a:lnTo>
                    <a:pt x="100" y="229"/>
                  </a:lnTo>
                  <a:lnTo>
                    <a:pt x="101" y="228"/>
                  </a:lnTo>
                  <a:lnTo>
                    <a:pt x="102" y="226"/>
                  </a:lnTo>
                  <a:lnTo>
                    <a:pt x="102" y="224"/>
                  </a:lnTo>
                  <a:lnTo>
                    <a:pt x="101" y="224"/>
                  </a:lnTo>
                  <a:lnTo>
                    <a:pt x="100" y="223"/>
                  </a:lnTo>
                  <a:lnTo>
                    <a:pt x="99" y="223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6"/>
                  </a:lnTo>
                  <a:lnTo>
                    <a:pt x="91" y="226"/>
                  </a:lnTo>
                  <a:lnTo>
                    <a:pt x="91" y="224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90" y="222"/>
                  </a:lnTo>
                  <a:lnTo>
                    <a:pt x="90" y="226"/>
                  </a:lnTo>
                  <a:lnTo>
                    <a:pt x="91" y="226"/>
                  </a:lnTo>
                  <a:lnTo>
                    <a:pt x="91" y="227"/>
                  </a:lnTo>
                  <a:lnTo>
                    <a:pt x="93" y="228"/>
                  </a:lnTo>
                  <a:lnTo>
                    <a:pt x="91" y="228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9" y="226"/>
                  </a:lnTo>
                  <a:lnTo>
                    <a:pt x="88" y="226"/>
                  </a:lnTo>
                  <a:lnTo>
                    <a:pt x="89" y="227"/>
                  </a:lnTo>
                  <a:lnTo>
                    <a:pt x="85" y="227"/>
                  </a:lnTo>
                  <a:lnTo>
                    <a:pt x="84" y="226"/>
                  </a:lnTo>
                  <a:lnTo>
                    <a:pt x="84" y="227"/>
                  </a:lnTo>
                  <a:lnTo>
                    <a:pt x="81" y="223"/>
                  </a:lnTo>
                  <a:lnTo>
                    <a:pt x="81" y="222"/>
                  </a:lnTo>
                  <a:lnTo>
                    <a:pt x="82" y="221"/>
                  </a:lnTo>
                  <a:lnTo>
                    <a:pt x="84" y="220"/>
                  </a:lnTo>
                  <a:lnTo>
                    <a:pt x="84" y="218"/>
                  </a:lnTo>
                  <a:lnTo>
                    <a:pt x="83" y="218"/>
                  </a:lnTo>
                  <a:lnTo>
                    <a:pt x="83" y="217"/>
                  </a:lnTo>
                  <a:lnTo>
                    <a:pt x="82" y="217"/>
                  </a:lnTo>
                  <a:lnTo>
                    <a:pt x="82" y="216"/>
                  </a:lnTo>
                  <a:lnTo>
                    <a:pt x="81" y="217"/>
                  </a:lnTo>
                  <a:lnTo>
                    <a:pt x="82" y="217"/>
                  </a:lnTo>
                  <a:lnTo>
                    <a:pt x="82" y="220"/>
                  </a:lnTo>
                  <a:lnTo>
                    <a:pt x="81" y="220"/>
                  </a:lnTo>
                  <a:lnTo>
                    <a:pt x="81" y="222"/>
                  </a:lnTo>
                  <a:lnTo>
                    <a:pt x="80" y="222"/>
                  </a:lnTo>
                  <a:lnTo>
                    <a:pt x="78" y="221"/>
                  </a:lnTo>
                  <a:lnTo>
                    <a:pt x="77" y="221"/>
                  </a:lnTo>
                  <a:lnTo>
                    <a:pt x="75" y="218"/>
                  </a:lnTo>
                  <a:lnTo>
                    <a:pt x="75" y="217"/>
                  </a:lnTo>
                  <a:lnTo>
                    <a:pt x="76" y="217"/>
                  </a:lnTo>
                  <a:lnTo>
                    <a:pt x="76" y="216"/>
                  </a:lnTo>
                  <a:lnTo>
                    <a:pt x="77" y="215"/>
                  </a:lnTo>
                  <a:lnTo>
                    <a:pt x="77" y="214"/>
                  </a:lnTo>
                  <a:lnTo>
                    <a:pt x="76" y="215"/>
                  </a:lnTo>
                  <a:lnTo>
                    <a:pt x="76" y="216"/>
                  </a:lnTo>
                  <a:lnTo>
                    <a:pt x="74" y="217"/>
                  </a:lnTo>
                  <a:lnTo>
                    <a:pt x="74" y="218"/>
                  </a:lnTo>
                  <a:lnTo>
                    <a:pt x="70" y="220"/>
                  </a:lnTo>
                  <a:lnTo>
                    <a:pt x="70" y="218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3" y="215"/>
                  </a:lnTo>
                  <a:lnTo>
                    <a:pt x="62" y="214"/>
                  </a:lnTo>
                  <a:lnTo>
                    <a:pt x="59" y="214"/>
                  </a:lnTo>
                  <a:lnTo>
                    <a:pt x="59" y="212"/>
                  </a:lnTo>
                  <a:lnTo>
                    <a:pt x="57" y="214"/>
                  </a:lnTo>
                  <a:lnTo>
                    <a:pt x="53" y="214"/>
                  </a:lnTo>
                  <a:lnTo>
                    <a:pt x="53" y="212"/>
                  </a:lnTo>
                  <a:lnTo>
                    <a:pt x="52" y="211"/>
                  </a:lnTo>
                  <a:lnTo>
                    <a:pt x="52" y="210"/>
                  </a:lnTo>
                  <a:lnTo>
                    <a:pt x="51" y="210"/>
                  </a:lnTo>
                  <a:lnTo>
                    <a:pt x="51" y="209"/>
                  </a:lnTo>
                  <a:lnTo>
                    <a:pt x="49" y="206"/>
                  </a:lnTo>
                  <a:lnTo>
                    <a:pt x="47" y="206"/>
                  </a:lnTo>
                  <a:lnTo>
                    <a:pt x="49" y="208"/>
                  </a:lnTo>
                  <a:lnTo>
                    <a:pt x="47" y="209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5" y="209"/>
                  </a:lnTo>
                  <a:lnTo>
                    <a:pt x="41" y="209"/>
                  </a:lnTo>
                  <a:lnTo>
                    <a:pt x="40" y="210"/>
                  </a:lnTo>
                  <a:lnTo>
                    <a:pt x="40" y="209"/>
                  </a:lnTo>
                  <a:lnTo>
                    <a:pt x="39" y="209"/>
                  </a:lnTo>
                  <a:lnTo>
                    <a:pt x="40" y="210"/>
                  </a:lnTo>
                  <a:lnTo>
                    <a:pt x="39" y="210"/>
                  </a:lnTo>
                  <a:lnTo>
                    <a:pt x="39" y="211"/>
                  </a:lnTo>
                  <a:lnTo>
                    <a:pt x="40" y="211"/>
                  </a:lnTo>
                  <a:lnTo>
                    <a:pt x="38" y="214"/>
                  </a:lnTo>
                  <a:lnTo>
                    <a:pt x="32" y="212"/>
                  </a:lnTo>
                  <a:lnTo>
                    <a:pt x="32" y="211"/>
                  </a:lnTo>
                  <a:lnTo>
                    <a:pt x="33" y="211"/>
                  </a:lnTo>
                  <a:lnTo>
                    <a:pt x="33" y="209"/>
                  </a:lnTo>
                  <a:lnTo>
                    <a:pt x="32" y="208"/>
                  </a:lnTo>
                  <a:lnTo>
                    <a:pt x="32" y="206"/>
                  </a:lnTo>
                  <a:lnTo>
                    <a:pt x="31" y="205"/>
                  </a:lnTo>
                  <a:lnTo>
                    <a:pt x="28" y="202"/>
                  </a:lnTo>
                  <a:lnTo>
                    <a:pt x="25" y="199"/>
                  </a:lnTo>
                  <a:lnTo>
                    <a:pt x="23" y="200"/>
                  </a:lnTo>
                  <a:lnTo>
                    <a:pt x="22" y="199"/>
                  </a:lnTo>
                  <a:lnTo>
                    <a:pt x="20" y="199"/>
                  </a:lnTo>
                  <a:lnTo>
                    <a:pt x="16" y="198"/>
                  </a:lnTo>
                  <a:lnTo>
                    <a:pt x="18" y="197"/>
                  </a:lnTo>
                  <a:lnTo>
                    <a:pt x="19" y="197"/>
                  </a:lnTo>
                  <a:lnTo>
                    <a:pt x="32" y="193"/>
                  </a:lnTo>
                  <a:lnTo>
                    <a:pt x="34" y="195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4" y="190"/>
                  </a:lnTo>
                  <a:lnTo>
                    <a:pt x="34" y="187"/>
                  </a:lnTo>
                  <a:lnTo>
                    <a:pt x="32" y="187"/>
                  </a:lnTo>
                  <a:lnTo>
                    <a:pt x="32" y="186"/>
                  </a:lnTo>
                  <a:lnTo>
                    <a:pt x="31" y="186"/>
                  </a:lnTo>
                  <a:lnTo>
                    <a:pt x="28" y="185"/>
                  </a:lnTo>
                  <a:lnTo>
                    <a:pt x="27" y="185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25" y="190"/>
                  </a:lnTo>
                  <a:lnTo>
                    <a:pt x="23" y="190"/>
                  </a:lnTo>
                  <a:lnTo>
                    <a:pt x="23" y="189"/>
                  </a:lnTo>
                  <a:lnTo>
                    <a:pt x="25" y="187"/>
                  </a:lnTo>
                  <a:lnTo>
                    <a:pt x="23" y="187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21" y="183"/>
                  </a:lnTo>
                  <a:lnTo>
                    <a:pt x="23" y="183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5" y="181"/>
                  </a:lnTo>
                  <a:lnTo>
                    <a:pt x="26" y="183"/>
                  </a:lnTo>
                  <a:lnTo>
                    <a:pt x="29" y="181"/>
                  </a:lnTo>
                  <a:lnTo>
                    <a:pt x="29" y="183"/>
                  </a:lnTo>
                  <a:lnTo>
                    <a:pt x="32" y="183"/>
                  </a:lnTo>
                  <a:lnTo>
                    <a:pt x="33" y="181"/>
                  </a:lnTo>
                  <a:lnTo>
                    <a:pt x="35" y="181"/>
                  </a:lnTo>
                  <a:lnTo>
                    <a:pt x="35" y="180"/>
                  </a:lnTo>
                  <a:lnTo>
                    <a:pt x="34" y="180"/>
                  </a:lnTo>
                  <a:lnTo>
                    <a:pt x="34" y="179"/>
                  </a:lnTo>
                  <a:lnTo>
                    <a:pt x="35" y="179"/>
                  </a:lnTo>
                  <a:lnTo>
                    <a:pt x="35" y="178"/>
                  </a:lnTo>
                  <a:lnTo>
                    <a:pt x="34" y="179"/>
                  </a:lnTo>
                  <a:lnTo>
                    <a:pt x="28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5" y="173"/>
                  </a:lnTo>
                  <a:lnTo>
                    <a:pt x="33" y="174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8" y="175"/>
                  </a:lnTo>
                  <a:lnTo>
                    <a:pt x="25" y="178"/>
                  </a:lnTo>
                  <a:lnTo>
                    <a:pt x="23" y="178"/>
                  </a:lnTo>
                  <a:lnTo>
                    <a:pt x="22" y="179"/>
                  </a:lnTo>
                  <a:lnTo>
                    <a:pt x="20" y="179"/>
                  </a:lnTo>
                  <a:lnTo>
                    <a:pt x="19" y="178"/>
                  </a:lnTo>
                  <a:lnTo>
                    <a:pt x="18" y="178"/>
                  </a:lnTo>
                  <a:lnTo>
                    <a:pt x="18" y="179"/>
                  </a:lnTo>
                  <a:lnTo>
                    <a:pt x="15" y="179"/>
                  </a:lnTo>
                  <a:lnTo>
                    <a:pt x="14" y="178"/>
                  </a:lnTo>
                  <a:lnTo>
                    <a:pt x="14" y="177"/>
                  </a:lnTo>
                  <a:lnTo>
                    <a:pt x="15" y="177"/>
                  </a:lnTo>
                  <a:lnTo>
                    <a:pt x="14" y="174"/>
                  </a:lnTo>
                  <a:lnTo>
                    <a:pt x="14" y="172"/>
                  </a:lnTo>
                  <a:lnTo>
                    <a:pt x="15" y="171"/>
                  </a:lnTo>
                  <a:lnTo>
                    <a:pt x="14" y="169"/>
                  </a:lnTo>
                  <a:lnTo>
                    <a:pt x="15" y="168"/>
                  </a:lnTo>
                  <a:lnTo>
                    <a:pt x="16" y="166"/>
                  </a:lnTo>
                  <a:lnTo>
                    <a:pt x="16" y="165"/>
                  </a:lnTo>
                  <a:lnTo>
                    <a:pt x="18" y="165"/>
                  </a:lnTo>
                  <a:lnTo>
                    <a:pt x="19" y="163"/>
                  </a:lnTo>
                  <a:lnTo>
                    <a:pt x="20" y="163"/>
                  </a:lnTo>
                  <a:lnTo>
                    <a:pt x="21" y="165"/>
                  </a:lnTo>
                  <a:lnTo>
                    <a:pt x="22" y="165"/>
                  </a:lnTo>
                  <a:lnTo>
                    <a:pt x="22" y="163"/>
                  </a:lnTo>
                  <a:lnTo>
                    <a:pt x="21" y="162"/>
                  </a:lnTo>
                  <a:lnTo>
                    <a:pt x="23" y="162"/>
                  </a:lnTo>
                  <a:lnTo>
                    <a:pt x="23" y="161"/>
                  </a:lnTo>
                  <a:lnTo>
                    <a:pt x="27" y="161"/>
                  </a:lnTo>
                  <a:lnTo>
                    <a:pt x="29" y="160"/>
                  </a:lnTo>
                  <a:lnTo>
                    <a:pt x="29" y="159"/>
                  </a:lnTo>
                  <a:lnTo>
                    <a:pt x="32" y="159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4" y="160"/>
                  </a:lnTo>
                  <a:lnTo>
                    <a:pt x="35" y="160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60"/>
                  </a:lnTo>
                  <a:lnTo>
                    <a:pt x="39" y="157"/>
                  </a:lnTo>
                  <a:lnTo>
                    <a:pt x="40" y="156"/>
                  </a:lnTo>
                  <a:lnTo>
                    <a:pt x="44" y="156"/>
                  </a:lnTo>
                  <a:lnTo>
                    <a:pt x="44" y="157"/>
                  </a:lnTo>
                  <a:lnTo>
                    <a:pt x="45" y="157"/>
                  </a:lnTo>
                  <a:lnTo>
                    <a:pt x="45" y="155"/>
                  </a:lnTo>
                  <a:lnTo>
                    <a:pt x="47" y="155"/>
                  </a:lnTo>
                  <a:lnTo>
                    <a:pt x="49" y="154"/>
                  </a:lnTo>
                  <a:lnTo>
                    <a:pt x="49" y="157"/>
                  </a:lnTo>
                  <a:lnTo>
                    <a:pt x="50" y="157"/>
                  </a:lnTo>
                  <a:lnTo>
                    <a:pt x="49" y="159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2" y="157"/>
                  </a:lnTo>
                  <a:lnTo>
                    <a:pt x="51" y="159"/>
                  </a:lnTo>
                  <a:lnTo>
                    <a:pt x="52" y="159"/>
                  </a:lnTo>
                  <a:lnTo>
                    <a:pt x="53" y="160"/>
                  </a:lnTo>
                  <a:lnTo>
                    <a:pt x="53" y="157"/>
                  </a:lnTo>
                  <a:lnTo>
                    <a:pt x="54" y="159"/>
                  </a:lnTo>
                  <a:lnTo>
                    <a:pt x="54" y="155"/>
                  </a:lnTo>
                  <a:lnTo>
                    <a:pt x="59" y="155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3" y="157"/>
                  </a:lnTo>
                  <a:lnTo>
                    <a:pt x="65" y="157"/>
                  </a:lnTo>
                  <a:lnTo>
                    <a:pt x="65" y="154"/>
                  </a:lnTo>
                  <a:lnTo>
                    <a:pt x="66" y="154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8" y="148"/>
                  </a:lnTo>
                  <a:lnTo>
                    <a:pt x="68" y="147"/>
                  </a:lnTo>
                  <a:lnTo>
                    <a:pt x="69" y="148"/>
                  </a:lnTo>
                  <a:lnTo>
                    <a:pt x="71" y="148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4" y="148"/>
                  </a:lnTo>
                  <a:lnTo>
                    <a:pt x="77" y="147"/>
                  </a:lnTo>
                  <a:lnTo>
                    <a:pt x="78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81" y="149"/>
                  </a:lnTo>
                  <a:lnTo>
                    <a:pt x="82" y="147"/>
                  </a:lnTo>
                  <a:lnTo>
                    <a:pt x="83" y="147"/>
                  </a:lnTo>
                  <a:lnTo>
                    <a:pt x="83" y="146"/>
                  </a:lnTo>
                  <a:lnTo>
                    <a:pt x="85" y="146"/>
                  </a:lnTo>
                  <a:lnTo>
                    <a:pt x="85" y="148"/>
                  </a:lnTo>
                  <a:lnTo>
                    <a:pt x="87" y="148"/>
                  </a:lnTo>
                  <a:lnTo>
                    <a:pt x="88" y="149"/>
                  </a:lnTo>
                  <a:lnTo>
                    <a:pt x="88" y="152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96" y="159"/>
                  </a:lnTo>
                  <a:lnTo>
                    <a:pt x="97" y="161"/>
                  </a:lnTo>
                  <a:lnTo>
                    <a:pt x="97" y="163"/>
                  </a:lnTo>
                  <a:lnTo>
                    <a:pt x="99" y="163"/>
                  </a:lnTo>
                  <a:lnTo>
                    <a:pt x="101" y="165"/>
                  </a:lnTo>
                  <a:lnTo>
                    <a:pt x="101" y="167"/>
                  </a:lnTo>
                  <a:lnTo>
                    <a:pt x="102" y="167"/>
                  </a:lnTo>
                  <a:lnTo>
                    <a:pt x="102" y="168"/>
                  </a:lnTo>
                  <a:lnTo>
                    <a:pt x="103" y="168"/>
                  </a:lnTo>
                  <a:lnTo>
                    <a:pt x="103" y="167"/>
                  </a:lnTo>
                  <a:lnTo>
                    <a:pt x="105" y="167"/>
                  </a:lnTo>
                  <a:lnTo>
                    <a:pt x="106" y="166"/>
                  </a:lnTo>
                  <a:lnTo>
                    <a:pt x="107" y="163"/>
                  </a:lnTo>
                  <a:lnTo>
                    <a:pt x="108" y="163"/>
                  </a:lnTo>
                  <a:lnTo>
                    <a:pt x="109" y="162"/>
                  </a:lnTo>
                  <a:lnTo>
                    <a:pt x="112" y="161"/>
                  </a:lnTo>
                  <a:lnTo>
                    <a:pt x="112" y="160"/>
                  </a:lnTo>
                  <a:lnTo>
                    <a:pt x="110" y="160"/>
                  </a:lnTo>
                  <a:lnTo>
                    <a:pt x="113" y="159"/>
                  </a:lnTo>
                  <a:lnTo>
                    <a:pt x="114" y="159"/>
                  </a:lnTo>
                  <a:lnTo>
                    <a:pt x="114" y="160"/>
                  </a:lnTo>
                  <a:lnTo>
                    <a:pt x="115" y="160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0" y="159"/>
                  </a:lnTo>
                  <a:lnTo>
                    <a:pt x="119" y="159"/>
                  </a:lnTo>
                  <a:lnTo>
                    <a:pt x="119" y="160"/>
                  </a:lnTo>
                  <a:lnTo>
                    <a:pt x="118" y="161"/>
                  </a:lnTo>
                  <a:lnTo>
                    <a:pt x="119" y="161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1" y="161"/>
                  </a:lnTo>
                  <a:lnTo>
                    <a:pt x="122" y="162"/>
                  </a:lnTo>
                  <a:lnTo>
                    <a:pt x="122" y="163"/>
                  </a:lnTo>
                  <a:lnTo>
                    <a:pt x="125" y="163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31" y="165"/>
                  </a:lnTo>
                  <a:lnTo>
                    <a:pt x="132" y="166"/>
                  </a:lnTo>
                  <a:lnTo>
                    <a:pt x="132" y="168"/>
                  </a:lnTo>
                  <a:lnTo>
                    <a:pt x="133" y="168"/>
                  </a:lnTo>
                  <a:lnTo>
                    <a:pt x="134" y="167"/>
                  </a:lnTo>
                  <a:lnTo>
                    <a:pt x="132" y="165"/>
                  </a:lnTo>
                  <a:lnTo>
                    <a:pt x="132" y="162"/>
                  </a:lnTo>
                  <a:lnTo>
                    <a:pt x="131" y="161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2" y="156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38" y="161"/>
                  </a:lnTo>
                  <a:lnTo>
                    <a:pt x="140" y="161"/>
                  </a:lnTo>
                  <a:lnTo>
                    <a:pt x="143" y="162"/>
                  </a:lnTo>
                  <a:lnTo>
                    <a:pt x="146" y="161"/>
                  </a:lnTo>
                  <a:lnTo>
                    <a:pt x="149" y="160"/>
                  </a:lnTo>
                  <a:lnTo>
                    <a:pt x="158" y="160"/>
                  </a:lnTo>
                  <a:lnTo>
                    <a:pt x="158" y="159"/>
                  </a:lnTo>
                  <a:lnTo>
                    <a:pt x="155" y="159"/>
                  </a:lnTo>
                  <a:lnTo>
                    <a:pt x="155" y="157"/>
                  </a:lnTo>
                  <a:lnTo>
                    <a:pt x="153" y="157"/>
                  </a:lnTo>
                  <a:lnTo>
                    <a:pt x="152" y="156"/>
                  </a:lnTo>
                  <a:lnTo>
                    <a:pt x="152" y="155"/>
                  </a:lnTo>
                  <a:lnTo>
                    <a:pt x="150" y="153"/>
                  </a:lnTo>
                  <a:lnTo>
                    <a:pt x="150" y="148"/>
                  </a:lnTo>
                  <a:lnTo>
                    <a:pt x="149" y="147"/>
                  </a:lnTo>
                  <a:lnTo>
                    <a:pt x="150" y="146"/>
                  </a:lnTo>
                  <a:lnTo>
                    <a:pt x="150" y="142"/>
                  </a:lnTo>
                  <a:lnTo>
                    <a:pt x="151" y="142"/>
                  </a:lnTo>
                  <a:lnTo>
                    <a:pt x="151" y="141"/>
                  </a:lnTo>
                  <a:lnTo>
                    <a:pt x="150" y="141"/>
                  </a:lnTo>
                  <a:lnTo>
                    <a:pt x="150" y="140"/>
                  </a:lnTo>
                  <a:lnTo>
                    <a:pt x="151" y="136"/>
                  </a:lnTo>
                  <a:lnTo>
                    <a:pt x="151" y="135"/>
                  </a:lnTo>
                  <a:lnTo>
                    <a:pt x="150" y="135"/>
                  </a:lnTo>
                  <a:lnTo>
                    <a:pt x="150" y="136"/>
                  </a:lnTo>
                  <a:lnTo>
                    <a:pt x="149" y="136"/>
                  </a:lnTo>
                  <a:lnTo>
                    <a:pt x="149" y="129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9" y="124"/>
                  </a:lnTo>
                  <a:lnTo>
                    <a:pt x="147" y="123"/>
                  </a:lnTo>
                  <a:lnTo>
                    <a:pt x="150" y="123"/>
                  </a:lnTo>
                  <a:lnTo>
                    <a:pt x="149" y="122"/>
                  </a:lnTo>
                  <a:lnTo>
                    <a:pt x="147" y="122"/>
                  </a:lnTo>
                  <a:lnTo>
                    <a:pt x="147" y="123"/>
                  </a:lnTo>
                  <a:lnTo>
                    <a:pt x="146" y="122"/>
                  </a:lnTo>
                  <a:lnTo>
                    <a:pt x="146" y="118"/>
                  </a:lnTo>
                  <a:lnTo>
                    <a:pt x="145" y="118"/>
                  </a:lnTo>
                  <a:lnTo>
                    <a:pt x="144" y="117"/>
                  </a:lnTo>
                  <a:lnTo>
                    <a:pt x="144" y="116"/>
                  </a:lnTo>
                  <a:lnTo>
                    <a:pt x="145" y="11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1" y="113"/>
                  </a:lnTo>
                  <a:lnTo>
                    <a:pt x="141" y="112"/>
                  </a:lnTo>
                  <a:lnTo>
                    <a:pt x="140" y="112"/>
                  </a:lnTo>
                  <a:lnTo>
                    <a:pt x="140" y="113"/>
                  </a:lnTo>
                  <a:lnTo>
                    <a:pt x="139" y="113"/>
                  </a:lnTo>
                  <a:lnTo>
                    <a:pt x="139" y="107"/>
                  </a:lnTo>
                  <a:lnTo>
                    <a:pt x="138" y="106"/>
                  </a:lnTo>
                  <a:lnTo>
                    <a:pt x="138" y="105"/>
                  </a:lnTo>
                  <a:lnTo>
                    <a:pt x="137" y="104"/>
                  </a:lnTo>
                  <a:lnTo>
                    <a:pt x="137" y="101"/>
                  </a:lnTo>
                  <a:lnTo>
                    <a:pt x="138" y="101"/>
                  </a:lnTo>
                  <a:lnTo>
                    <a:pt x="138" y="94"/>
                  </a:lnTo>
                  <a:lnTo>
                    <a:pt x="136" y="94"/>
                  </a:lnTo>
                  <a:lnTo>
                    <a:pt x="134" y="93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39" y="92"/>
                  </a:lnTo>
                  <a:lnTo>
                    <a:pt x="140" y="92"/>
                  </a:lnTo>
                  <a:lnTo>
                    <a:pt x="141" y="93"/>
                  </a:lnTo>
                  <a:lnTo>
                    <a:pt x="144" y="93"/>
                  </a:lnTo>
                  <a:lnTo>
                    <a:pt x="147" y="94"/>
                  </a:lnTo>
                  <a:lnTo>
                    <a:pt x="147" y="95"/>
                  </a:lnTo>
                  <a:lnTo>
                    <a:pt x="149" y="95"/>
                  </a:lnTo>
                  <a:lnTo>
                    <a:pt x="149" y="94"/>
                  </a:lnTo>
                  <a:lnTo>
                    <a:pt x="153" y="94"/>
                  </a:lnTo>
                  <a:lnTo>
                    <a:pt x="153" y="92"/>
                  </a:lnTo>
                  <a:lnTo>
                    <a:pt x="155" y="92"/>
                  </a:lnTo>
                  <a:lnTo>
                    <a:pt x="157" y="91"/>
                  </a:lnTo>
                  <a:lnTo>
                    <a:pt x="162" y="92"/>
                  </a:lnTo>
                  <a:lnTo>
                    <a:pt x="163" y="92"/>
                  </a:lnTo>
                  <a:lnTo>
                    <a:pt x="163" y="94"/>
                  </a:lnTo>
                  <a:lnTo>
                    <a:pt x="164" y="95"/>
                  </a:lnTo>
                  <a:lnTo>
                    <a:pt x="164" y="97"/>
                  </a:lnTo>
                  <a:lnTo>
                    <a:pt x="163" y="98"/>
                  </a:lnTo>
                  <a:lnTo>
                    <a:pt x="163" y="99"/>
                  </a:lnTo>
                  <a:lnTo>
                    <a:pt x="161" y="99"/>
                  </a:lnTo>
                  <a:lnTo>
                    <a:pt x="161" y="101"/>
                  </a:lnTo>
                  <a:lnTo>
                    <a:pt x="162" y="103"/>
                  </a:lnTo>
                  <a:lnTo>
                    <a:pt x="162" y="104"/>
                  </a:lnTo>
                  <a:lnTo>
                    <a:pt x="163" y="105"/>
                  </a:lnTo>
                  <a:lnTo>
                    <a:pt x="167" y="110"/>
                  </a:lnTo>
                  <a:lnTo>
                    <a:pt x="167" y="113"/>
                  </a:lnTo>
                  <a:lnTo>
                    <a:pt x="168" y="113"/>
                  </a:lnTo>
                  <a:lnTo>
                    <a:pt x="168" y="114"/>
                  </a:lnTo>
                  <a:lnTo>
                    <a:pt x="169" y="114"/>
                  </a:lnTo>
                  <a:lnTo>
                    <a:pt x="169" y="112"/>
                  </a:lnTo>
                  <a:lnTo>
                    <a:pt x="170" y="112"/>
                  </a:lnTo>
                  <a:lnTo>
                    <a:pt x="171" y="111"/>
                  </a:lnTo>
                  <a:lnTo>
                    <a:pt x="181" y="113"/>
                  </a:lnTo>
                  <a:lnTo>
                    <a:pt x="188" y="114"/>
                  </a:lnTo>
                  <a:lnTo>
                    <a:pt x="199" y="114"/>
                  </a:lnTo>
                  <a:lnTo>
                    <a:pt x="200" y="116"/>
                  </a:lnTo>
                  <a:lnTo>
                    <a:pt x="201" y="116"/>
                  </a:lnTo>
                  <a:lnTo>
                    <a:pt x="202" y="117"/>
                  </a:lnTo>
                  <a:lnTo>
                    <a:pt x="207" y="119"/>
                  </a:lnTo>
                  <a:lnTo>
                    <a:pt x="208" y="118"/>
                  </a:lnTo>
                  <a:lnTo>
                    <a:pt x="214" y="117"/>
                  </a:lnTo>
                  <a:lnTo>
                    <a:pt x="217" y="116"/>
                  </a:lnTo>
                  <a:lnTo>
                    <a:pt x="218" y="114"/>
                  </a:lnTo>
                  <a:lnTo>
                    <a:pt x="219" y="114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8" y="109"/>
                  </a:lnTo>
                  <a:lnTo>
                    <a:pt x="233" y="107"/>
                  </a:lnTo>
                  <a:lnTo>
                    <a:pt x="236" y="107"/>
                  </a:lnTo>
                  <a:lnTo>
                    <a:pt x="236" y="106"/>
                  </a:lnTo>
                  <a:lnTo>
                    <a:pt x="237" y="105"/>
                  </a:lnTo>
                  <a:lnTo>
                    <a:pt x="233" y="107"/>
                  </a:lnTo>
                  <a:lnTo>
                    <a:pt x="227" y="107"/>
                  </a:lnTo>
                  <a:lnTo>
                    <a:pt x="224" y="106"/>
                  </a:lnTo>
                  <a:lnTo>
                    <a:pt x="221" y="106"/>
                  </a:lnTo>
                  <a:lnTo>
                    <a:pt x="220" y="105"/>
                  </a:lnTo>
                  <a:lnTo>
                    <a:pt x="220" y="104"/>
                  </a:lnTo>
                  <a:lnTo>
                    <a:pt x="219" y="104"/>
                  </a:lnTo>
                  <a:lnTo>
                    <a:pt x="219" y="103"/>
                  </a:lnTo>
                  <a:lnTo>
                    <a:pt x="221" y="98"/>
                  </a:lnTo>
                  <a:lnTo>
                    <a:pt x="224" y="92"/>
                  </a:lnTo>
                  <a:lnTo>
                    <a:pt x="226" y="89"/>
                  </a:lnTo>
                  <a:lnTo>
                    <a:pt x="227" y="89"/>
                  </a:lnTo>
                  <a:lnTo>
                    <a:pt x="232" y="87"/>
                  </a:lnTo>
                  <a:lnTo>
                    <a:pt x="233" y="86"/>
                  </a:lnTo>
                  <a:lnTo>
                    <a:pt x="238" y="83"/>
                  </a:lnTo>
                  <a:lnTo>
                    <a:pt x="239" y="82"/>
                  </a:lnTo>
                  <a:lnTo>
                    <a:pt x="244" y="80"/>
                  </a:lnTo>
                  <a:lnTo>
                    <a:pt x="248" y="80"/>
                  </a:lnTo>
                  <a:lnTo>
                    <a:pt x="265" y="75"/>
                  </a:lnTo>
                  <a:lnTo>
                    <a:pt x="267" y="74"/>
                  </a:lnTo>
                  <a:lnTo>
                    <a:pt x="268" y="74"/>
                  </a:lnTo>
                  <a:lnTo>
                    <a:pt x="269" y="71"/>
                  </a:lnTo>
                  <a:lnTo>
                    <a:pt x="275" y="67"/>
                  </a:lnTo>
                  <a:lnTo>
                    <a:pt x="277" y="64"/>
                  </a:lnTo>
                  <a:lnTo>
                    <a:pt x="277" y="63"/>
                  </a:lnTo>
                  <a:lnTo>
                    <a:pt x="279" y="60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6" y="60"/>
                  </a:lnTo>
                  <a:lnTo>
                    <a:pt x="286" y="57"/>
                  </a:lnTo>
                  <a:lnTo>
                    <a:pt x="283" y="57"/>
                  </a:lnTo>
                  <a:lnTo>
                    <a:pt x="283" y="55"/>
                  </a:lnTo>
                  <a:lnTo>
                    <a:pt x="281" y="55"/>
                  </a:lnTo>
                  <a:lnTo>
                    <a:pt x="281" y="49"/>
                  </a:lnTo>
                  <a:lnTo>
                    <a:pt x="282" y="48"/>
                  </a:lnTo>
                  <a:lnTo>
                    <a:pt x="283" y="48"/>
                  </a:lnTo>
                  <a:lnTo>
                    <a:pt x="282" y="45"/>
                  </a:lnTo>
                  <a:lnTo>
                    <a:pt x="282" y="37"/>
                  </a:lnTo>
                  <a:lnTo>
                    <a:pt x="283" y="36"/>
                  </a:lnTo>
                  <a:lnTo>
                    <a:pt x="283" y="34"/>
                  </a:lnTo>
                  <a:lnTo>
                    <a:pt x="282" y="33"/>
                  </a:lnTo>
                  <a:lnTo>
                    <a:pt x="282" y="25"/>
                  </a:lnTo>
                  <a:lnTo>
                    <a:pt x="283" y="23"/>
                  </a:lnTo>
                  <a:lnTo>
                    <a:pt x="283" y="15"/>
                  </a:lnTo>
                  <a:lnTo>
                    <a:pt x="282" y="15"/>
                  </a:lnTo>
                  <a:lnTo>
                    <a:pt x="282" y="14"/>
                  </a:lnTo>
                  <a:lnTo>
                    <a:pt x="285" y="14"/>
                  </a:lnTo>
                  <a:lnTo>
                    <a:pt x="286" y="13"/>
                  </a:lnTo>
                  <a:lnTo>
                    <a:pt x="287" y="13"/>
                  </a:lnTo>
                  <a:lnTo>
                    <a:pt x="288" y="11"/>
                  </a:lnTo>
                  <a:lnTo>
                    <a:pt x="289" y="9"/>
                  </a:lnTo>
                  <a:lnTo>
                    <a:pt x="296" y="6"/>
                  </a:lnTo>
                  <a:lnTo>
                    <a:pt x="299" y="6"/>
                  </a:lnTo>
                  <a:lnTo>
                    <a:pt x="306" y="5"/>
                  </a:lnTo>
                  <a:lnTo>
                    <a:pt x="313" y="2"/>
                  </a:lnTo>
                  <a:lnTo>
                    <a:pt x="317" y="2"/>
                  </a:lnTo>
                  <a:lnTo>
                    <a:pt x="320" y="1"/>
                  </a:lnTo>
                  <a:lnTo>
                    <a:pt x="321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1" name="Freeform 44"/>
            <p:cNvSpPr>
              <a:spLocks noEditPoints="1"/>
            </p:cNvSpPr>
            <p:nvPr/>
          </p:nvSpPr>
          <p:spPr bwMode="auto">
            <a:xfrm>
              <a:off x="4123153" y="1492247"/>
              <a:ext cx="808038" cy="1647821"/>
            </a:xfrm>
            <a:custGeom>
              <a:avLst/>
              <a:gdLst/>
              <a:ahLst/>
              <a:cxnLst>
                <a:cxn ang="0">
                  <a:pos x="39" y="1022"/>
                </a:cxn>
                <a:cxn ang="0">
                  <a:pos x="40" y="1019"/>
                </a:cxn>
                <a:cxn ang="0">
                  <a:pos x="27" y="1022"/>
                </a:cxn>
                <a:cxn ang="0">
                  <a:pos x="32" y="1013"/>
                </a:cxn>
                <a:cxn ang="0">
                  <a:pos x="98" y="1009"/>
                </a:cxn>
                <a:cxn ang="0">
                  <a:pos x="77" y="1007"/>
                </a:cxn>
                <a:cxn ang="0">
                  <a:pos x="89" y="1001"/>
                </a:cxn>
                <a:cxn ang="0">
                  <a:pos x="259" y="1004"/>
                </a:cxn>
                <a:cxn ang="0">
                  <a:pos x="125" y="1022"/>
                </a:cxn>
                <a:cxn ang="0">
                  <a:pos x="111" y="995"/>
                </a:cxn>
                <a:cxn ang="0">
                  <a:pos x="51" y="995"/>
                </a:cxn>
                <a:cxn ang="0">
                  <a:pos x="26" y="994"/>
                </a:cxn>
                <a:cxn ang="0">
                  <a:pos x="21" y="1003"/>
                </a:cxn>
                <a:cxn ang="0">
                  <a:pos x="11" y="996"/>
                </a:cxn>
                <a:cxn ang="0">
                  <a:pos x="296" y="989"/>
                </a:cxn>
                <a:cxn ang="0">
                  <a:pos x="66" y="982"/>
                </a:cxn>
                <a:cxn ang="0">
                  <a:pos x="74" y="977"/>
                </a:cxn>
                <a:cxn ang="0">
                  <a:pos x="76" y="939"/>
                </a:cxn>
                <a:cxn ang="0">
                  <a:pos x="69" y="731"/>
                </a:cxn>
                <a:cxn ang="0">
                  <a:pos x="104" y="730"/>
                </a:cxn>
                <a:cxn ang="0">
                  <a:pos x="73" y="725"/>
                </a:cxn>
                <a:cxn ang="0">
                  <a:pos x="234" y="558"/>
                </a:cxn>
                <a:cxn ang="0">
                  <a:pos x="379" y="36"/>
                </a:cxn>
                <a:cxn ang="0">
                  <a:pos x="428" y="265"/>
                </a:cxn>
                <a:cxn ang="0">
                  <a:pos x="443" y="470"/>
                </a:cxn>
                <a:cxn ang="0">
                  <a:pos x="430" y="579"/>
                </a:cxn>
                <a:cxn ang="0">
                  <a:pos x="466" y="647"/>
                </a:cxn>
                <a:cxn ang="0">
                  <a:pos x="502" y="780"/>
                </a:cxn>
                <a:cxn ang="0">
                  <a:pos x="412" y="909"/>
                </a:cxn>
                <a:cxn ang="0">
                  <a:pos x="343" y="979"/>
                </a:cxn>
                <a:cxn ang="0">
                  <a:pos x="317" y="978"/>
                </a:cxn>
                <a:cxn ang="0">
                  <a:pos x="306" y="973"/>
                </a:cxn>
                <a:cxn ang="0">
                  <a:pos x="279" y="994"/>
                </a:cxn>
                <a:cxn ang="0">
                  <a:pos x="260" y="994"/>
                </a:cxn>
                <a:cxn ang="0">
                  <a:pos x="230" y="1009"/>
                </a:cxn>
                <a:cxn ang="0">
                  <a:pos x="205" y="1020"/>
                </a:cxn>
                <a:cxn ang="0">
                  <a:pos x="166" y="1026"/>
                </a:cxn>
                <a:cxn ang="0">
                  <a:pos x="161" y="1020"/>
                </a:cxn>
                <a:cxn ang="0">
                  <a:pos x="142" y="1007"/>
                </a:cxn>
                <a:cxn ang="0">
                  <a:pos x="125" y="988"/>
                </a:cxn>
                <a:cxn ang="0">
                  <a:pos x="89" y="980"/>
                </a:cxn>
                <a:cxn ang="0">
                  <a:pos x="77" y="945"/>
                </a:cxn>
                <a:cxn ang="0">
                  <a:pos x="85" y="911"/>
                </a:cxn>
                <a:cxn ang="0">
                  <a:pos x="82" y="869"/>
                </a:cxn>
                <a:cxn ang="0">
                  <a:pos x="75" y="817"/>
                </a:cxn>
                <a:cxn ang="0">
                  <a:pos x="70" y="776"/>
                </a:cxn>
                <a:cxn ang="0">
                  <a:pos x="85" y="738"/>
                </a:cxn>
                <a:cxn ang="0">
                  <a:pos x="118" y="731"/>
                </a:cxn>
                <a:cxn ang="0">
                  <a:pos x="127" y="696"/>
                </a:cxn>
                <a:cxn ang="0">
                  <a:pos x="148" y="683"/>
                </a:cxn>
                <a:cxn ang="0">
                  <a:pos x="186" y="636"/>
                </a:cxn>
                <a:cxn ang="0">
                  <a:pos x="212" y="583"/>
                </a:cxn>
                <a:cxn ang="0">
                  <a:pos x="250" y="568"/>
                </a:cxn>
                <a:cxn ang="0">
                  <a:pos x="236" y="505"/>
                </a:cxn>
                <a:cxn ang="0">
                  <a:pos x="203" y="482"/>
                </a:cxn>
                <a:cxn ang="0">
                  <a:pos x="181" y="406"/>
                </a:cxn>
                <a:cxn ang="0">
                  <a:pos x="179" y="315"/>
                </a:cxn>
                <a:cxn ang="0">
                  <a:pos x="151" y="216"/>
                </a:cxn>
                <a:cxn ang="0">
                  <a:pos x="82" y="166"/>
                </a:cxn>
                <a:cxn ang="0">
                  <a:pos x="112" y="135"/>
                </a:cxn>
                <a:cxn ang="0">
                  <a:pos x="231" y="175"/>
                </a:cxn>
                <a:cxn ang="0">
                  <a:pos x="267" y="80"/>
                </a:cxn>
                <a:cxn ang="0">
                  <a:pos x="329" y="18"/>
                </a:cxn>
              </a:cxnLst>
              <a:rect l="0" t="0" r="r" b="b"/>
              <a:pathLst>
                <a:path w="509" h="1038">
                  <a:moveTo>
                    <a:pt x="126" y="1032"/>
                  </a:moveTo>
                  <a:lnTo>
                    <a:pt x="126" y="1033"/>
                  </a:lnTo>
                  <a:lnTo>
                    <a:pt x="124" y="1034"/>
                  </a:lnTo>
                  <a:lnTo>
                    <a:pt x="123" y="1034"/>
                  </a:lnTo>
                  <a:lnTo>
                    <a:pt x="123" y="1033"/>
                  </a:lnTo>
                  <a:lnTo>
                    <a:pt x="125" y="1033"/>
                  </a:lnTo>
                  <a:lnTo>
                    <a:pt x="126" y="1032"/>
                  </a:lnTo>
                  <a:close/>
                  <a:moveTo>
                    <a:pt x="57" y="1027"/>
                  </a:moveTo>
                  <a:lnTo>
                    <a:pt x="60" y="1027"/>
                  </a:lnTo>
                  <a:lnTo>
                    <a:pt x="60" y="1029"/>
                  </a:lnTo>
                  <a:lnTo>
                    <a:pt x="57" y="1029"/>
                  </a:lnTo>
                  <a:lnTo>
                    <a:pt x="57" y="1027"/>
                  </a:lnTo>
                  <a:close/>
                  <a:moveTo>
                    <a:pt x="60" y="1026"/>
                  </a:moveTo>
                  <a:lnTo>
                    <a:pt x="63" y="1026"/>
                  </a:lnTo>
                  <a:lnTo>
                    <a:pt x="63" y="1027"/>
                  </a:lnTo>
                  <a:lnTo>
                    <a:pt x="62" y="1027"/>
                  </a:lnTo>
                  <a:lnTo>
                    <a:pt x="63" y="1028"/>
                  </a:lnTo>
                  <a:lnTo>
                    <a:pt x="62" y="1028"/>
                  </a:lnTo>
                  <a:lnTo>
                    <a:pt x="60" y="1027"/>
                  </a:lnTo>
                  <a:lnTo>
                    <a:pt x="60" y="1026"/>
                  </a:lnTo>
                  <a:close/>
                  <a:moveTo>
                    <a:pt x="185" y="1023"/>
                  </a:moveTo>
                  <a:lnTo>
                    <a:pt x="186" y="1025"/>
                  </a:lnTo>
                  <a:lnTo>
                    <a:pt x="186" y="1026"/>
                  </a:lnTo>
                  <a:lnTo>
                    <a:pt x="184" y="1026"/>
                  </a:lnTo>
                  <a:lnTo>
                    <a:pt x="184" y="1025"/>
                  </a:lnTo>
                  <a:lnTo>
                    <a:pt x="185" y="1023"/>
                  </a:lnTo>
                  <a:close/>
                  <a:moveTo>
                    <a:pt x="131" y="1022"/>
                  </a:moveTo>
                  <a:lnTo>
                    <a:pt x="131" y="1023"/>
                  </a:lnTo>
                  <a:lnTo>
                    <a:pt x="130" y="1023"/>
                  </a:lnTo>
                  <a:lnTo>
                    <a:pt x="131" y="1022"/>
                  </a:lnTo>
                  <a:close/>
                  <a:moveTo>
                    <a:pt x="35" y="1020"/>
                  </a:moveTo>
                  <a:lnTo>
                    <a:pt x="36" y="1020"/>
                  </a:lnTo>
                  <a:lnTo>
                    <a:pt x="38" y="1021"/>
                  </a:lnTo>
                  <a:lnTo>
                    <a:pt x="39" y="1021"/>
                  </a:lnTo>
                  <a:lnTo>
                    <a:pt x="39" y="1022"/>
                  </a:lnTo>
                  <a:lnTo>
                    <a:pt x="38" y="1023"/>
                  </a:lnTo>
                  <a:lnTo>
                    <a:pt x="35" y="1023"/>
                  </a:lnTo>
                  <a:lnTo>
                    <a:pt x="35" y="1025"/>
                  </a:lnTo>
                  <a:lnTo>
                    <a:pt x="33" y="1026"/>
                  </a:lnTo>
                  <a:lnTo>
                    <a:pt x="32" y="1026"/>
                  </a:lnTo>
                  <a:lnTo>
                    <a:pt x="32" y="1023"/>
                  </a:lnTo>
                  <a:lnTo>
                    <a:pt x="33" y="1022"/>
                  </a:lnTo>
                  <a:lnTo>
                    <a:pt x="35" y="1020"/>
                  </a:lnTo>
                  <a:close/>
                  <a:moveTo>
                    <a:pt x="142" y="1019"/>
                  </a:moveTo>
                  <a:lnTo>
                    <a:pt x="143" y="1019"/>
                  </a:lnTo>
                  <a:lnTo>
                    <a:pt x="143" y="1020"/>
                  </a:lnTo>
                  <a:lnTo>
                    <a:pt x="142" y="1021"/>
                  </a:lnTo>
                  <a:lnTo>
                    <a:pt x="141" y="1020"/>
                  </a:lnTo>
                  <a:lnTo>
                    <a:pt x="142" y="1019"/>
                  </a:lnTo>
                  <a:close/>
                  <a:moveTo>
                    <a:pt x="43" y="1017"/>
                  </a:moveTo>
                  <a:lnTo>
                    <a:pt x="46" y="1017"/>
                  </a:lnTo>
                  <a:lnTo>
                    <a:pt x="46" y="1021"/>
                  </a:lnTo>
                  <a:lnTo>
                    <a:pt x="45" y="1021"/>
                  </a:lnTo>
                  <a:lnTo>
                    <a:pt x="44" y="1020"/>
                  </a:lnTo>
                  <a:lnTo>
                    <a:pt x="44" y="1021"/>
                  </a:lnTo>
                  <a:lnTo>
                    <a:pt x="42" y="1021"/>
                  </a:lnTo>
                  <a:lnTo>
                    <a:pt x="42" y="1020"/>
                  </a:lnTo>
                  <a:lnTo>
                    <a:pt x="43" y="1019"/>
                  </a:lnTo>
                  <a:lnTo>
                    <a:pt x="43" y="1017"/>
                  </a:lnTo>
                  <a:close/>
                  <a:moveTo>
                    <a:pt x="142" y="1016"/>
                  </a:moveTo>
                  <a:lnTo>
                    <a:pt x="144" y="1016"/>
                  </a:lnTo>
                  <a:lnTo>
                    <a:pt x="144" y="1017"/>
                  </a:lnTo>
                  <a:lnTo>
                    <a:pt x="143" y="1019"/>
                  </a:lnTo>
                  <a:lnTo>
                    <a:pt x="143" y="1017"/>
                  </a:lnTo>
                  <a:lnTo>
                    <a:pt x="142" y="1017"/>
                  </a:lnTo>
                  <a:lnTo>
                    <a:pt x="142" y="1016"/>
                  </a:lnTo>
                  <a:close/>
                  <a:moveTo>
                    <a:pt x="42" y="1016"/>
                  </a:moveTo>
                  <a:lnTo>
                    <a:pt x="43" y="1016"/>
                  </a:lnTo>
                  <a:lnTo>
                    <a:pt x="43" y="1019"/>
                  </a:lnTo>
                  <a:lnTo>
                    <a:pt x="40" y="1019"/>
                  </a:lnTo>
                  <a:lnTo>
                    <a:pt x="40" y="1017"/>
                  </a:lnTo>
                  <a:lnTo>
                    <a:pt x="42" y="1016"/>
                  </a:lnTo>
                  <a:close/>
                  <a:moveTo>
                    <a:pt x="39" y="1016"/>
                  </a:moveTo>
                  <a:lnTo>
                    <a:pt x="40" y="1016"/>
                  </a:lnTo>
                  <a:lnTo>
                    <a:pt x="39" y="1019"/>
                  </a:lnTo>
                  <a:lnTo>
                    <a:pt x="39" y="1020"/>
                  </a:lnTo>
                  <a:lnTo>
                    <a:pt x="37" y="1020"/>
                  </a:lnTo>
                  <a:lnTo>
                    <a:pt x="38" y="1019"/>
                  </a:lnTo>
                  <a:lnTo>
                    <a:pt x="38" y="1017"/>
                  </a:lnTo>
                  <a:lnTo>
                    <a:pt x="39" y="1016"/>
                  </a:lnTo>
                  <a:close/>
                  <a:moveTo>
                    <a:pt x="120" y="1015"/>
                  </a:moveTo>
                  <a:lnTo>
                    <a:pt x="122" y="1015"/>
                  </a:lnTo>
                  <a:lnTo>
                    <a:pt x="122" y="1017"/>
                  </a:lnTo>
                  <a:lnTo>
                    <a:pt x="123" y="1017"/>
                  </a:lnTo>
                  <a:lnTo>
                    <a:pt x="122" y="1015"/>
                  </a:lnTo>
                  <a:lnTo>
                    <a:pt x="123" y="1015"/>
                  </a:lnTo>
                  <a:lnTo>
                    <a:pt x="124" y="1016"/>
                  </a:lnTo>
                  <a:lnTo>
                    <a:pt x="124" y="1022"/>
                  </a:lnTo>
                  <a:lnTo>
                    <a:pt x="123" y="1021"/>
                  </a:lnTo>
                  <a:lnTo>
                    <a:pt x="122" y="1021"/>
                  </a:lnTo>
                  <a:lnTo>
                    <a:pt x="122" y="1022"/>
                  </a:lnTo>
                  <a:lnTo>
                    <a:pt x="120" y="1021"/>
                  </a:lnTo>
                  <a:lnTo>
                    <a:pt x="120" y="1015"/>
                  </a:lnTo>
                  <a:close/>
                  <a:moveTo>
                    <a:pt x="214" y="1014"/>
                  </a:moveTo>
                  <a:lnTo>
                    <a:pt x="216" y="1014"/>
                  </a:lnTo>
                  <a:lnTo>
                    <a:pt x="214" y="1014"/>
                  </a:lnTo>
                  <a:close/>
                  <a:moveTo>
                    <a:pt x="25" y="1014"/>
                  </a:moveTo>
                  <a:lnTo>
                    <a:pt x="26" y="1015"/>
                  </a:lnTo>
                  <a:lnTo>
                    <a:pt x="27" y="1015"/>
                  </a:lnTo>
                  <a:lnTo>
                    <a:pt x="29" y="1016"/>
                  </a:lnTo>
                  <a:lnTo>
                    <a:pt x="30" y="1019"/>
                  </a:lnTo>
                  <a:lnTo>
                    <a:pt x="30" y="1022"/>
                  </a:lnTo>
                  <a:lnTo>
                    <a:pt x="29" y="1023"/>
                  </a:lnTo>
                  <a:lnTo>
                    <a:pt x="29" y="1022"/>
                  </a:lnTo>
                  <a:lnTo>
                    <a:pt x="27" y="1022"/>
                  </a:lnTo>
                  <a:lnTo>
                    <a:pt x="26" y="1023"/>
                  </a:lnTo>
                  <a:lnTo>
                    <a:pt x="25" y="1022"/>
                  </a:lnTo>
                  <a:lnTo>
                    <a:pt x="26" y="1021"/>
                  </a:lnTo>
                  <a:lnTo>
                    <a:pt x="25" y="1020"/>
                  </a:lnTo>
                  <a:lnTo>
                    <a:pt x="24" y="1020"/>
                  </a:lnTo>
                  <a:lnTo>
                    <a:pt x="24" y="1019"/>
                  </a:lnTo>
                  <a:lnTo>
                    <a:pt x="21" y="1019"/>
                  </a:lnTo>
                  <a:lnTo>
                    <a:pt x="23" y="1016"/>
                  </a:lnTo>
                  <a:lnTo>
                    <a:pt x="24" y="1016"/>
                  </a:lnTo>
                  <a:lnTo>
                    <a:pt x="25" y="1014"/>
                  </a:lnTo>
                  <a:close/>
                  <a:moveTo>
                    <a:pt x="143" y="1011"/>
                  </a:moveTo>
                  <a:lnTo>
                    <a:pt x="145" y="1011"/>
                  </a:lnTo>
                  <a:lnTo>
                    <a:pt x="145" y="1015"/>
                  </a:lnTo>
                  <a:lnTo>
                    <a:pt x="141" y="1015"/>
                  </a:lnTo>
                  <a:lnTo>
                    <a:pt x="142" y="1014"/>
                  </a:lnTo>
                  <a:lnTo>
                    <a:pt x="142" y="1013"/>
                  </a:lnTo>
                  <a:lnTo>
                    <a:pt x="143" y="1011"/>
                  </a:lnTo>
                  <a:close/>
                  <a:moveTo>
                    <a:pt x="102" y="1010"/>
                  </a:moveTo>
                  <a:lnTo>
                    <a:pt x="104" y="1010"/>
                  </a:lnTo>
                  <a:lnTo>
                    <a:pt x="105" y="1011"/>
                  </a:lnTo>
                  <a:lnTo>
                    <a:pt x="106" y="1011"/>
                  </a:lnTo>
                  <a:lnTo>
                    <a:pt x="106" y="1013"/>
                  </a:lnTo>
                  <a:lnTo>
                    <a:pt x="102" y="1013"/>
                  </a:lnTo>
                  <a:lnTo>
                    <a:pt x="102" y="1010"/>
                  </a:lnTo>
                  <a:close/>
                  <a:moveTo>
                    <a:pt x="48" y="1009"/>
                  </a:moveTo>
                  <a:lnTo>
                    <a:pt x="49" y="1009"/>
                  </a:lnTo>
                  <a:lnTo>
                    <a:pt x="49" y="1010"/>
                  </a:lnTo>
                  <a:lnTo>
                    <a:pt x="50" y="1010"/>
                  </a:lnTo>
                  <a:lnTo>
                    <a:pt x="50" y="1013"/>
                  </a:lnTo>
                  <a:lnTo>
                    <a:pt x="49" y="1013"/>
                  </a:lnTo>
                  <a:lnTo>
                    <a:pt x="48" y="1010"/>
                  </a:lnTo>
                  <a:lnTo>
                    <a:pt x="48" y="1009"/>
                  </a:lnTo>
                  <a:close/>
                  <a:moveTo>
                    <a:pt x="30" y="1009"/>
                  </a:moveTo>
                  <a:lnTo>
                    <a:pt x="31" y="1011"/>
                  </a:lnTo>
                  <a:lnTo>
                    <a:pt x="32" y="1013"/>
                  </a:lnTo>
                  <a:lnTo>
                    <a:pt x="32" y="1011"/>
                  </a:lnTo>
                  <a:lnTo>
                    <a:pt x="31" y="1010"/>
                  </a:lnTo>
                  <a:lnTo>
                    <a:pt x="31" y="1009"/>
                  </a:lnTo>
                  <a:lnTo>
                    <a:pt x="33" y="1011"/>
                  </a:lnTo>
                  <a:lnTo>
                    <a:pt x="33" y="1013"/>
                  </a:lnTo>
                  <a:lnTo>
                    <a:pt x="32" y="1015"/>
                  </a:lnTo>
                  <a:lnTo>
                    <a:pt x="32" y="1016"/>
                  </a:lnTo>
                  <a:lnTo>
                    <a:pt x="31" y="1016"/>
                  </a:lnTo>
                  <a:lnTo>
                    <a:pt x="31" y="1015"/>
                  </a:lnTo>
                  <a:lnTo>
                    <a:pt x="30" y="1015"/>
                  </a:lnTo>
                  <a:lnTo>
                    <a:pt x="29" y="1013"/>
                  </a:lnTo>
                  <a:lnTo>
                    <a:pt x="30" y="1011"/>
                  </a:lnTo>
                  <a:lnTo>
                    <a:pt x="30" y="1009"/>
                  </a:lnTo>
                  <a:close/>
                  <a:moveTo>
                    <a:pt x="86" y="1008"/>
                  </a:moveTo>
                  <a:lnTo>
                    <a:pt x="89" y="1008"/>
                  </a:lnTo>
                  <a:lnTo>
                    <a:pt x="91" y="1009"/>
                  </a:lnTo>
                  <a:lnTo>
                    <a:pt x="89" y="1010"/>
                  </a:lnTo>
                  <a:lnTo>
                    <a:pt x="89" y="1013"/>
                  </a:lnTo>
                  <a:lnTo>
                    <a:pt x="87" y="1013"/>
                  </a:lnTo>
                  <a:lnTo>
                    <a:pt x="86" y="1014"/>
                  </a:lnTo>
                  <a:lnTo>
                    <a:pt x="85" y="1014"/>
                  </a:lnTo>
                  <a:lnTo>
                    <a:pt x="85" y="1013"/>
                  </a:lnTo>
                  <a:lnTo>
                    <a:pt x="83" y="1013"/>
                  </a:lnTo>
                  <a:lnTo>
                    <a:pt x="85" y="1011"/>
                  </a:lnTo>
                  <a:lnTo>
                    <a:pt x="87" y="1011"/>
                  </a:lnTo>
                  <a:lnTo>
                    <a:pt x="86" y="1010"/>
                  </a:lnTo>
                  <a:lnTo>
                    <a:pt x="83" y="1010"/>
                  </a:lnTo>
                  <a:lnTo>
                    <a:pt x="86" y="1008"/>
                  </a:lnTo>
                  <a:close/>
                  <a:moveTo>
                    <a:pt x="94" y="1005"/>
                  </a:moveTo>
                  <a:lnTo>
                    <a:pt x="99" y="1005"/>
                  </a:lnTo>
                  <a:lnTo>
                    <a:pt x="100" y="1007"/>
                  </a:lnTo>
                  <a:lnTo>
                    <a:pt x="99" y="1007"/>
                  </a:lnTo>
                  <a:lnTo>
                    <a:pt x="99" y="1008"/>
                  </a:lnTo>
                  <a:lnTo>
                    <a:pt x="100" y="1009"/>
                  </a:lnTo>
                  <a:lnTo>
                    <a:pt x="98" y="1009"/>
                  </a:lnTo>
                  <a:lnTo>
                    <a:pt x="96" y="1010"/>
                  </a:lnTo>
                  <a:lnTo>
                    <a:pt x="96" y="1011"/>
                  </a:lnTo>
                  <a:lnTo>
                    <a:pt x="94" y="1013"/>
                  </a:lnTo>
                  <a:lnTo>
                    <a:pt x="93" y="1013"/>
                  </a:lnTo>
                  <a:lnTo>
                    <a:pt x="92" y="1011"/>
                  </a:lnTo>
                  <a:lnTo>
                    <a:pt x="93" y="1011"/>
                  </a:lnTo>
                  <a:lnTo>
                    <a:pt x="93" y="1007"/>
                  </a:lnTo>
                  <a:lnTo>
                    <a:pt x="94" y="1005"/>
                  </a:lnTo>
                  <a:close/>
                  <a:moveTo>
                    <a:pt x="122" y="1004"/>
                  </a:moveTo>
                  <a:lnTo>
                    <a:pt x="122" y="1005"/>
                  </a:lnTo>
                  <a:lnTo>
                    <a:pt x="119" y="1008"/>
                  </a:lnTo>
                  <a:lnTo>
                    <a:pt x="119" y="1009"/>
                  </a:lnTo>
                  <a:lnTo>
                    <a:pt x="118" y="1009"/>
                  </a:lnTo>
                  <a:lnTo>
                    <a:pt x="118" y="1005"/>
                  </a:lnTo>
                  <a:lnTo>
                    <a:pt x="122" y="1004"/>
                  </a:lnTo>
                  <a:close/>
                  <a:moveTo>
                    <a:pt x="106" y="1004"/>
                  </a:moveTo>
                  <a:lnTo>
                    <a:pt x="107" y="1004"/>
                  </a:lnTo>
                  <a:lnTo>
                    <a:pt x="108" y="1005"/>
                  </a:lnTo>
                  <a:lnTo>
                    <a:pt x="106" y="1008"/>
                  </a:lnTo>
                  <a:lnTo>
                    <a:pt x="107" y="1009"/>
                  </a:lnTo>
                  <a:lnTo>
                    <a:pt x="106" y="1010"/>
                  </a:lnTo>
                  <a:lnTo>
                    <a:pt x="104" y="1010"/>
                  </a:lnTo>
                  <a:lnTo>
                    <a:pt x="102" y="1009"/>
                  </a:lnTo>
                  <a:lnTo>
                    <a:pt x="102" y="1007"/>
                  </a:lnTo>
                  <a:lnTo>
                    <a:pt x="105" y="1005"/>
                  </a:lnTo>
                  <a:lnTo>
                    <a:pt x="106" y="1004"/>
                  </a:lnTo>
                  <a:close/>
                  <a:moveTo>
                    <a:pt x="75" y="1004"/>
                  </a:moveTo>
                  <a:lnTo>
                    <a:pt x="77" y="1004"/>
                  </a:lnTo>
                  <a:lnTo>
                    <a:pt x="79" y="1005"/>
                  </a:lnTo>
                  <a:lnTo>
                    <a:pt x="82" y="1005"/>
                  </a:lnTo>
                  <a:lnTo>
                    <a:pt x="82" y="1007"/>
                  </a:lnTo>
                  <a:lnTo>
                    <a:pt x="80" y="1007"/>
                  </a:lnTo>
                  <a:lnTo>
                    <a:pt x="80" y="1008"/>
                  </a:lnTo>
                  <a:lnTo>
                    <a:pt x="79" y="1008"/>
                  </a:lnTo>
                  <a:lnTo>
                    <a:pt x="77" y="1007"/>
                  </a:lnTo>
                  <a:lnTo>
                    <a:pt x="75" y="1007"/>
                  </a:lnTo>
                  <a:lnTo>
                    <a:pt x="75" y="1005"/>
                  </a:lnTo>
                  <a:lnTo>
                    <a:pt x="74" y="1005"/>
                  </a:lnTo>
                  <a:lnTo>
                    <a:pt x="75" y="1004"/>
                  </a:lnTo>
                  <a:close/>
                  <a:moveTo>
                    <a:pt x="267" y="1003"/>
                  </a:moveTo>
                  <a:lnTo>
                    <a:pt x="268" y="1003"/>
                  </a:lnTo>
                  <a:lnTo>
                    <a:pt x="268" y="1005"/>
                  </a:lnTo>
                  <a:lnTo>
                    <a:pt x="266" y="1005"/>
                  </a:lnTo>
                  <a:lnTo>
                    <a:pt x="266" y="1004"/>
                  </a:lnTo>
                  <a:lnTo>
                    <a:pt x="267" y="1003"/>
                  </a:lnTo>
                  <a:close/>
                  <a:moveTo>
                    <a:pt x="124" y="1003"/>
                  </a:moveTo>
                  <a:lnTo>
                    <a:pt x="125" y="1003"/>
                  </a:lnTo>
                  <a:lnTo>
                    <a:pt x="124" y="1005"/>
                  </a:lnTo>
                  <a:lnTo>
                    <a:pt x="124" y="1003"/>
                  </a:lnTo>
                  <a:close/>
                  <a:moveTo>
                    <a:pt x="24" y="1003"/>
                  </a:moveTo>
                  <a:lnTo>
                    <a:pt x="24" y="1005"/>
                  </a:lnTo>
                  <a:lnTo>
                    <a:pt x="23" y="1005"/>
                  </a:lnTo>
                  <a:lnTo>
                    <a:pt x="24" y="1003"/>
                  </a:lnTo>
                  <a:close/>
                  <a:moveTo>
                    <a:pt x="50" y="1002"/>
                  </a:moveTo>
                  <a:lnTo>
                    <a:pt x="50" y="1003"/>
                  </a:lnTo>
                  <a:lnTo>
                    <a:pt x="51" y="1004"/>
                  </a:lnTo>
                  <a:lnTo>
                    <a:pt x="51" y="1005"/>
                  </a:lnTo>
                  <a:lnTo>
                    <a:pt x="49" y="1005"/>
                  </a:lnTo>
                  <a:lnTo>
                    <a:pt x="49" y="1003"/>
                  </a:lnTo>
                  <a:lnTo>
                    <a:pt x="50" y="1002"/>
                  </a:lnTo>
                  <a:close/>
                  <a:moveTo>
                    <a:pt x="116" y="1001"/>
                  </a:moveTo>
                  <a:lnTo>
                    <a:pt x="118" y="1001"/>
                  </a:lnTo>
                  <a:lnTo>
                    <a:pt x="118" y="1003"/>
                  </a:lnTo>
                  <a:lnTo>
                    <a:pt x="117" y="1005"/>
                  </a:lnTo>
                  <a:lnTo>
                    <a:pt x="114" y="1007"/>
                  </a:lnTo>
                  <a:lnTo>
                    <a:pt x="114" y="1003"/>
                  </a:lnTo>
                  <a:lnTo>
                    <a:pt x="116" y="1001"/>
                  </a:lnTo>
                  <a:close/>
                  <a:moveTo>
                    <a:pt x="88" y="999"/>
                  </a:moveTo>
                  <a:lnTo>
                    <a:pt x="88" y="1001"/>
                  </a:lnTo>
                  <a:lnTo>
                    <a:pt x="89" y="1001"/>
                  </a:lnTo>
                  <a:lnTo>
                    <a:pt x="88" y="1002"/>
                  </a:lnTo>
                  <a:lnTo>
                    <a:pt x="88" y="1003"/>
                  </a:lnTo>
                  <a:lnTo>
                    <a:pt x="87" y="1003"/>
                  </a:lnTo>
                  <a:lnTo>
                    <a:pt x="87" y="1001"/>
                  </a:lnTo>
                  <a:lnTo>
                    <a:pt x="88" y="999"/>
                  </a:lnTo>
                  <a:close/>
                  <a:moveTo>
                    <a:pt x="36" y="999"/>
                  </a:moveTo>
                  <a:lnTo>
                    <a:pt x="39" y="999"/>
                  </a:lnTo>
                  <a:lnTo>
                    <a:pt x="39" y="1001"/>
                  </a:lnTo>
                  <a:lnTo>
                    <a:pt x="37" y="1005"/>
                  </a:lnTo>
                  <a:lnTo>
                    <a:pt x="37" y="1002"/>
                  </a:lnTo>
                  <a:lnTo>
                    <a:pt x="36" y="1003"/>
                  </a:lnTo>
                  <a:lnTo>
                    <a:pt x="36" y="999"/>
                  </a:lnTo>
                  <a:close/>
                  <a:moveTo>
                    <a:pt x="4" y="999"/>
                  </a:moveTo>
                  <a:lnTo>
                    <a:pt x="6" y="1002"/>
                  </a:lnTo>
                  <a:lnTo>
                    <a:pt x="6" y="1004"/>
                  </a:lnTo>
                  <a:lnTo>
                    <a:pt x="7" y="1005"/>
                  </a:lnTo>
                  <a:lnTo>
                    <a:pt x="7" y="1009"/>
                  </a:lnTo>
                  <a:lnTo>
                    <a:pt x="6" y="1009"/>
                  </a:lnTo>
                  <a:lnTo>
                    <a:pt x="5" y="1008"/>
                  </a:lnTo>
                  <a:lnTo>
                    <a:pt x="5" y="1005"/>
                  </a:lnTo>
                  <a:lnTo>
                    <a:pt x="4" y="1005"/>
                  </a:lnTo>
                  <a:lnTo>
                    <a:pt x="4" y="1010"/>
                  </a:lnTo>
                  <a:lnTo>
                    <a:pt x="2" y="1011"/>
                  </a:lnTo>
                  <a:lnTo>
                    <a:pt x="1" y="1010"/>
                  </a:lnTo>
                  <a:lnTo>
                    <a:pt x="1" y="1009"/>
                  </a:lnTo>
                  <a:lnTo>
                    <a:pt x="0" y="1008"/>
                  </a:lnTo>
                  <a:lnTo>
                    <a:pt x="0" y="1005"/>
                  </a:lnTo>
                  <a:lnTo>
                    <a:pt x="1" y="1005"/>
                  </a:lnTo>
                  <a:lnTo>
                    <a:pt x="1" y="1002"/>
                  </a:lnTo>
                  <a:lnTo>
                    <a:pt x="4" y="999"/>
                  </a:lnTo>
                  <a:close/>
                  <a:moveTo>
                    <a:pt x="256" y="997"/>
                  </a:moveTo>
                  <a:lnTo>
                    <a:pt x="257" y="997"/>
                  </a:lnTo>
                  <a:lnTo>
                    <a:pt x="261" y="1001"/>
                  </a:lnTo>
                  <a:lnTo>
                    <a:pt x="259" y="1003"/>
                  </a:lnTo>
                  <a:lnTo>
                    <a:pt x="259" y="1004"/>
                  </a:lnTo>
                  <a:lnTo>
                    <a:pt x="257" y="1004"/>
                  </a:lnTo>
                  <a:lnTo>
                    <a:pt x="257" y="1002"/>
                  </a:lnTo>
                  <a:lnTo>
                    <a:pt x="256" y="1002"/>
                  </a:lnTo>
                  <a:lnTo>
                    <a:pt x="256" y="999"/>
                  </a:lnTo>
                  <a:lnTo>
                    <a:pt x="255" y="998"/>
                  </a:lnTo>
                  <a:lnTo>
                    <a:pt x="256" y="997"/>
                  </a:lnTo>
                  <a:close/>
                  <a:moveTo>
                    <a:pt x="143" y="997"/>
                  </a:moveTo>
                  <a:lnTo>
                    <a:pt x="145" y="997"/>
                  </a:lnTo>
                  <a:lnTo>
                    <a:pt x="145" y="999"/>
                  </a:lnTo>
                  <a:lnTo>
                    <a:pt x="144" y="999"/>
                  </a:lnTo>
                  <a:lnTo>
                    <a:pt x="143" y="1001"/>
                  </a:lnTo>
                  <a:lnTo>
                    <a:pt x="143" y="1002"/>
                  </a:lnTo>
                  <a:lnTo>
                    <a:pt x="142" y="1003"/>
                  </a:lnTo>
                  <a:lnTo>
                    <a:pt x="142" y="1004"/>
                  </a:lnTo>
                  <a:lnTo>
                    <a:pt x="141" y="1004"/>
                  </a:lnTo>
                  <a:lnTo>
                    <a:pt x="141" y="1008"/>
                  </a:lnTo>
                  <a:lnTo>
                    <a:pt x="139" y="1008"/>
                  </a:lnTo>
                  <a:lnTo>
                    <a:pt x="141" y="1009"/>
                  </a:lnTo>
                  <a:lnTo>
                    <a:pt x="141" y="1013"/>
                  </a:lnTo>
                  <a:lnTo>
                    <a:pt x="139" y="1015"/>
                  </a:lnTo>
                  <a:lnTo>
                    <a:pt x="136" y="1017"/>
                  </a:lnTo>
                  <a:lnTo>
                    <a:pt x="136" y="1019"/>
                  </a:lnTo>
                  <a:lnTo>
                    <a:pt x="137" y="1019"/>
                  </a:lnTo>
                  <a:lnTo>
                    <a:pt x="137" y="1020"/>
                  </a:lnTo>
                  <a:lnTo>
                    <a:pt x="136" y="1021"/>
                  </a:lnTo>
                  <a:lnTo>
                    <a:pt x="135" y="1021"/>
                  </a:lnTo>
                  <a:lnTo>
                    <a:pt x="133" y="1022"/>
                  </a:lnTo>
                  <a:lnTo>
                    <a:pt x="133" y="1021"/>
                  </a:lnTo>
                  <a:lnTo>
                    <a:pt x="132" y="1019"/>
                  </a:lnTo>
                  <a:lnTo>
                    <a:pt x="132" y="1020"/>
                  </a:lnTo>
                  <a:lnTo>
                    <a:pt x="131" y="1022"/>
                  </a:lnTo>
                  <a:lnTo>
                    <a:pt x="130" y="1021"/>
                  </a:lnTo>
                  <a:lnTo>
                    <a:pt x="130" y="1019"/>
                  </a:lnTo>
                  <a:lnTo>
                    <a:pt x="127" y="1021"/>
                  </a:lnTo>
                  <a:lnTo>
                    <a:pt x="125" y="1022"/>
                  </a:lnTo>
                  <a:lnTo>
                    <a:pt x="125" y="1014"/>
                  </a:lnTo>
                  <a:lnTo>
                    <a:pt x="124" y="1013"/>
                  </a:lnTo>
                  <a:lnTo>
                    <a:pt x="123" y="1013"/>
                  </a:lnTo>
                  <a:lnTo>
                    <a:pt x="125" y="1010"/>
                  </a:lnTo>
                  <a:lnTo>
                    <a:pt x="130" y="1010"/>
                  </a:lnTo>
                  <a:lnTo>
                    <a:pt x="123" y="1009"/>
                  </a:lnTo>
                  <a:lnTo>
                    <a:pt x="123" y="1008"/>
                  </a:lnTo>
                  <a:lnTo>
                    <a:pt x="124" y="1005"/>
                  </a:lnTo>
                  <a:lnTo>
                    <a:pt x="125" y="1007"/>
                  </a:lnTo>
                  <a:lnTo>
                    <a:pt x="129" y="1005"/>
                  </a:lnTo>
                  <a:lnTo>
                    <a:pt x="131" y="1004"/>
                  </a:lnTo>
                  <a:lnTo>
                    <a:pt x="139" y="1003"/>
                  </a:lnTo>
                  <a:lnTo>
                    <a:pt x="141" y="1002"/>
                  </a:lnTo>
                  <a:lnTo>
                    <a:pt x="143" y="997"/>
                  </a:lnTo>
                  <a:close/>
                  <a:moveTo>
                    <a:pt x="54" y="997"/>
                  </a:moveTo>
                  <a:lnTo>
                    <a:pt x="55" y="997"/>
                  </a:lnTo>
                  <a:lnTo>
                    <a:pt x="55" y="998"/>
                  </a:lnTo>
                  <a:lnTo>
                    <a:pt x="56" y="999"/>
                  </a:lnTo>
                  <a:lnTo>
                    <a:pt x="57" y="999"/>
                  </a:lnTo>
                  <a:lnTo>
                    <a:pt x="57" y="1001"/>
                  </a:lnTo>
                  <a:lnTo>
                    <a:pt x="55" y="1001"/>
                  </a:lnTo>
                  <a:lnTo>
                    <a:pt x="55" y="1002"/>
                  </a:lnTo>
                  <a:lnTo>
                    <a:pt x="54" y="1002"/>
                  </a:lnTo>
                  <a:lnTo>
                    <a:pt x="54" y="997"/>
                  </a:lnTo>
                  <a:close/>
                  <a:moveTo>
                    <a:pt x="100" y="996"/>
                  </a:moveTo>
                  <a:lnTo>
                    <a:pt x="104" y="996"/>
                  </a:lnTo>
                  <a:lnTo>
                    <a:pt x="104" y="997"/>
                  </a:lnTo>
                  <a:lnTo>
                    <a:pt x="105" y="997"/>
                  </a:lnTo>
                  <a:lnTo>
                    <a:pt x="104" y="998"/>
                  </a:lnTo>
                  <a:lnTo>
                    <a:pt x="101" y="998"/>
                  </a:lnTo>
                  <a:lnTo>
                    <a:pt x="101" y="997"/>
                  </a:lnTo>
                  <a:lnTo>
                    <a:pt x="100" y="997"/>
                  </a:lnTo>
                  <a:lnTo>
                    <a:pt x="100" y="996"/>
                  </a:lnTo>
                  <a:close/>
                  <a:moveTo>
                    <a:pt x="110" y="995"/>
                  </a:moveTo>
                  <a:lnTo>
                    <a:pt x="111" y="995"/>
                  </a:lnTo>
                  <a:lnTo>
                    <a:pt x="116" y="996"/>
                  </a:lnTo>
                  <a:lnTo>
                    <a:pt x="119" y="997"/>
                  </a:lnTo>
                  <a:lnTo>
                    <a:pt x="119" y="999"/>
                  </a:lnTo>
                  <a:lnTo>
                    <a:pt x="118" y="999"/>
                  </a:lnTo>
                  <a:lnTo>
                    <a:pt x="118" y="998"/>
                  </a:lnTo>
                  <a:lnTo>
                    <a:pt x="117" y="999"/>
                  </a:lnTo>
                  <a:lnTo>
                    <a:pt x="116" y="999"/>
                  </a:lnTo>
                  <a:lnTo>
                    <a:pt x="114" y="1001"/>
                  </a:lnTo>
                  <a:lnTo>
                    <a:pt x="113" y="1001"/>
                  </a:lnTo>
                  <a:lnTo>
                    <a:pt x="114" y="999"/>
                  </a:lnTo>
                  <a:lnTo>
                    <a:pt x="113" y="998"/>
                  </a:lnTo>
                  <a:lnTo>
                    <a:pt x="112" y="999"/>
                  </a:lnTo>
                  <a:lnTo>
                    <a:pt x="111" y="999"/>
                  </a:lnTo>
                  <a:lnTo>
                    <a:pt x="110" y="998"/>
                  </a:lnTo>
                  <a:lnTo>
                    <a:pt x="108" y="999"/>
                  </a:lnTo>
                  <a:lnTo>
                    <a:pt x="108" y="996"/>
                  </a:lnTo>
                  <a:lnTo>
                    <a:pt x="110" y="995"/>
                  </a:lnTo>
                  <a:close/>
                  <a:moveTo>
                    <a:pt x="122" y="991"/>
                  </a:moveTo>
                  <a:lnTo>
                    <a:pt x="122" y="992"/>
                  </a:lnTo>
                  <a:lnTo>
                    <a:pt x="123" y="994"/>
                  </a:lnTo>
                  <a:lnTo>
                    <a:pt x="125" y="994"/>
                  </a:lnTo>
                  <a:lnTo>
                    <a:pt x="125" y="995"/>
                  </a:lnTo>
                  <a:lnTo>
                    <a:pt x="124" y="996"/>
                  </a:lnTo>
                  <a:lnTo>
                    <a:pt x="123" y="996"/>
                  </a:lnTo>
                  <a:lnTo>
                    <a:pt x="122" y="997"/>
                  </a:lnTo>
                  <a:lnTo>
                    <a:pt x="120" y="997"/>
                  </a:lnTo>
                  <a:lnTo>
                    <a:pt x="122" y="996"/>
                  </a:lnTo>
                  <a:lnTo>
                    <a:pt x="122" y="995"/>
                  </a:lnTo>
                  <a:lnTo>
                    <a:pt x="118" y="995"/>
                  </a:lnTo>
                  <a:lnTo>
                    <a:pt x="122" y="991"/>
                  </a:lnTo>
                  <a:close/>
                  <a:moveTo>
                    <a:pt x="52" y="991"/>
                  </a:moveTo>
                  <a:lnTo>
                    <a:pt x="54" y="991"/>
                  </a:lnTo>
                  <a:lnTo>
                    <a:pt x="54" y="995"/>
                  </a:lnTo>
                  <a:lnTo>
                    <a:pt x="52" y="996"/>
                  </a:lnTo>
                  <a:lnTo>
                    <a:pt x="51" y="995"/>
                  </a:lnTo>
                  <a:lnTo>
                    <a:pt x="51" y="994"/>
                  </a:lnTo>
                  <a:lnTo>
                    <a:pt x="52" y="992"/>
                  </a:lnTo>
                  <a:lnTo>
                    <a:pt x="52" y="991"/>
                  </a:lnTo>
                  <a:close/>
                  <a:moveTo>
                    <a:pt x="116" y="990"/>
                  </a:moveTo>
                  <a:lnTo>
                    <a:pt x="117" y="990"/>
                  </a:lnTo>
                  <a:lnTo>
                    <a:pt x="118" y="991"/>
                  </a:lnTo>
                  <a:lnTo>
                    <a:pt x="117" y="991"/>
                  </a:lnTo>
                  <a:lnTo>
                    <a:pt x="113" y="992"/>
                  </a:lnTo>
                  <a:lnTo>
                    <a:pt x="112" y="992"/>
                  </a:lnTo>
                  <a:lnTo>
                    <a:pt x="112" y="991"/>
                  </a:lnTo>
                  <a:lnTo>
                    <a:pt x="116" y="990"/>
                  </a:lnTo>
                  <a:close/>
                  <a:moveTo>
                    <a:pt x="111" y="990"/>
                  </a:moveTo>
                  <a:lnTo>
                    <a:pt x="114" y="990"/>
                  </a:lnTo>
                  <a:lnTo>
                    <a:pt x="110" y="992"/>
                  </a:lnTo>
                  <a:lnTo>
                    <a:pt x="111" y="990"/>
                  </a:lnTo>
                  <a:close/>
                  <a:moveTo>
                    <a:pt x="76" y="989"/>
                  </a:moveTo>
                  <a:lnTo>
                    <a:pt x="77" y="989"/>
                  </a:lnTo>
                  <a:lnTo>
                    <a:pt x="77" y="991"/>
                  </a:lnTo>
                  <a:lnTo>
                    <a:pt x="76" y="991"/>
                  </a:lnTo>
                  <a:lnTo>
                    <a:pt x="75" y="990"/>
                  </a:lnTo>
                  <a:lnTo>
                    <a:pt x="76" y="989"/>
                  </a:lnTo>
                  <a:close/>
                  <a:moveTo>
                    <a:pt x="14" y="988"/>
                  </a:moveTo>
                  <a:lnTo>
                    <a:pt x="17" y="988"/>
                  </a:lnTo>
                  <a:lnTo>
                    <a:pt x="17" y="989"/>
                  </a:lnTo>
                  <a:lnTo>
                    <a:pt x="18" y="990"/>
                  </a:lnTo>
                  <a:lnTo>
                    <a:pt x="18" y="991"/>
                  </a:lnTo>
                  <a:lnTo>
                    <a:pt x="20" y="991"/>
                  </a:lnTo>
                  <a:lnTo>
                    <a:pt x="23" y="994"/>
                  </a:lnTo>
                  <a:lnTo>
                    <a:pt x="21" y="992"/>
                  </a:lnTo>
                  <a:lnTo>
                    <a:pt x="21" y="991"/>
                  </a:lnTo>
                  <a:lnTo>
                    <a:pt x="23" y="991"/>
                  </a:lnTo>
                  <a:lnTo>
                    <a:pt x="24" y="992"/>
                  </a:lnTo>
                  <a:lnTo>
                    <a:pt x="25" y="991"/>
                  </a:lnTo>
                  <a:lnTo>
                    <a:pt x="25" y="992"/>
                  </a:lnTo>
                  <a:lnTo>
                    <a:pt x="26" y="994"/>
                  </a:lnTo>
                  <a:lnTo>
                    <a:pt x="29" y="995"/>
                  </a:lnTo>
                  <a:lnTo>
                    <a:pt x="29" y="997"/>
                  </a:lnTo>
                  <a:lnTo>
                    <a:pt x="30" y="997"/>
                  </a:lnTo>
                  <a:lnTo>
                    <a:pt x="31" y="998"/>
                  </a:lnTo>
                  <a:lnTo>
                    <a:pt x="32" y="998"/>
                  </a:lnTo>
                  <a:lnTo>
                    <a:pt x="31" y="1001"/>
                  </a:lnTo>
                  <a:lnTo>
                    <a:pt x="31" y="1002"/>
                  </a:lnTo>
                  <a:lnTo>
                    <a:pt x="30" y="1003"/>
                  </a:lnTo>
                  <a:lnTo>
                    <a:pt x="30" y="1005"/>
                  </a:lnTo>
                  <a:lnTo>
                    <a:pt x="29" y="1005"/>
                  </a:lnTo>
                  <a:lnTo>
                    <a:pt x="29" y="1008"/>
                  </a:lnTo>
                  <a:lnTo>
                    <a:pt x="27" y="1008"/>
                  </a:lnTo>
                  <a:lnTo>
                    <a:pt x="27" y="1007"/>
                  </a:lnTo>
                  <a:lnTo>
                    <a:pt x="25" y="1007"/>
                  </a:lnTo>
                  <a:lnTo>
                    <a:pt x="25" y="1003"/>
                  </a:lnTo>
                  <a:lnTo>
                    <a:pt x="26" y="1002"/>
                  </a:lnTo>
                  <a:lnTo>
                    <a:pt x="29" y="1002"/>
                  </a:lnTo>
                  <a:lnTo>
                    <a:pt x="29" y="1001"/>
                  </a:lnTo>
                  <a:lnTo>
                    <a:pt x="27" y="1001"/>
                  </a:lnTo>
                  <a:lnTo>
                    <a:pt x="25" y="1002"/>
                  </a:lnTo>
                  <a:lnTo>
                    <a:pt x="24" y="1003"/>
                  </a:lnTo>
                  <a:lnTo>
                    <a:pt x="23" y="1003"/>
                  </a:lnTo>
                  <a:lnTo>
                    <a:pt x="23" y="1002"/>
                  </a:lnTo>
                  <a:lnTo>
                    <a:pt x="21" y="1001"/>
                  </a:lnTo>
                  <a:lnTo>
                    <a:pt x="23" y="998"/>
                  </a:lnTo>
                  <a:lnTo>
                    <a:pt x="23" y="997"/>
                  </a:lnTo>
                  <a:lnTo>
                    <a:pt x="24" y="996"/>
                  </a:lnTo>
                  <a:lnTo>
                    <a:pt x="21" y="995"/>
                  </a:lnTo>
                  <a:lnTo>
                    <a:pt x="21" y="996"/>
                  </a:lnTo>
                  <a:lnTo>
                    <a:pt x="23" y="997"/>
                  </a:lnTo>
                  <a:lnTo>
                    <a:pt x="21" y="998"/>
                  </a:lnTo>
                  <a:lnTo>
                    <a:pt x="21" y="999"/>
                  </a:lnTo>
                  <a:lnTo>
                    <a:pt x="20" y="998"/>
                  </a:lnTo>
                  <a:lnTo>
                    <a:pt x="20" y="1002"/>
                  </a:lnTo>
                  <a:lnTo>
                    <a:pt x="21" y="1003"/>
                  </a:lnTo>
                  <a:lnTo>
                    <a:pt x="23" y="1003"/>
                  </a:lnTo>
                  <a:lnTo>
                    <a:pt x="21" y="1004"/>
                  </a:lnTo>
                  <a:lnTo>
                    <a:pt x="21" y="1007"/>
                  </a:lnTo>
                  <a:lnTo>
                    <a:pt x="19" y="1005"/>
                  </a:lnTo>
                  <a:lnTo>
                    <a:pt x="19" y="1003"/>
                  </a:lnTo>
                  <a:lnTo>
                    <a:pt x="17" y="1003"/>
                  </a:lnTo>
                  <a:lnTo>
                    <a:pt x="18" y="1004"/>
                  </a:lnTo>
                  <a:lnTo>
                    <a:pt x="18" y="1007"/>
                  </a:lnTo>
                  <a:lnTo>
                    <a:pt x="20" y="1007"/>
                  </a:lnTo>
                  <a:lnTo>
                    <a:pt x="20" y="1008"/>
                  </a:lnTo>
                  <a:lnTo>
                    <a:pt x="23" y="1008"/>
                  </a:lnTo>
                  <a:lnTo>
                    <a:pt x="23" y="1015"/>
                  </a:lnTo>
                  <a:lnTo>
                    <a:pt x="21" y="1014"/>
                  </a:lnTo>
                  <a:lnTo>
                    <a:pt x="19" y="1014"/>
                  </a:lnTo>
                  <a:lnTo>
                    <a:pt x="19" y="1017"/>
                  </a:lnTo>
                  <a:lnTo>
                    <a:pt x="18" y="1017"/>
                  </a:lnTo>
                  <a:lnTo>
                    <a:pt x="18" y="1014"/>
                  </a:lnTo>
                  <a:lnTo>
                    <a:pt x="15" y="1014"/>
                  </a:lnTo>
                  <a:lnTo>
                    <a:pt x="15" y="1015"/>
                  </a:lnTo>
                  <a:lnTo>
                    <a:pt x="13" y="1015"/>
                  </a:lnTo>
                  <a:lnTo>
                    <a:pt x="13" y="1014"/>
                  </a:lnTo>
                  <a:lnTo>
                    <a:pt x="12" y="1014"/>
                  </a:lnTo>
                  <a:lnTo>
                    <a:pt x="11" y="1015"/>
                  </a:lnTo>
                  <a:lnTo>
                    <a:pt x="11" y="1014"/>
                  </a:lnTo>
                  <a:lnTo>
                    <a:pt x="8" y="1009"/>
                  </a:lnTo>
                  <a:lnTo>
                    <a:pt x="8" y="1008"/>
                  </a:lnTo>
                  <a:lnTo>
                    <a:pt x="7" y="1005"/>
                  </a:lnTo>
                  <a:lnTo>
                    <a:pt x="7" y="1003"/>
                  </a:lnTo>
                  <a:lnTo>
                    <a:pt x="6" y="999"/>
                  </a:lnTo>
                  <a:lnTo>
                    <a:pt x="7" y="999"/>
                  </a:lnTo>
                  <a:lnTo>
                    <a:pt x="8" y="1001"/>
                  </a:lnTo>
                  <a:lnTo>
                    <a:pt x="8" y="998"/>
                  </a:lnTo>
                  <a:lnTo>
                    <a:pt x="9" y="998"/>
                  </a:lnTo>
                  <a:lnTo>
                    <a:pt x="11" y="997"/>
                  </a:lnTo>
                  <a:lnTo>
                    <a:pt x="11" y="996"/>
                  </a:lnTo>
                  <a:lnTo>
                    <a:pt x="12" y="996"/>
                  </a:lnTo>
                  <a:lnTo>
                    <a:pt x="12" y="998"/>
                  </a:lnTo>
                  <a:lnTo>
                    <a:pt x="11" y="1001"/>
                  </a:lnTo>
                  <a:lnTo>
                    <a:pt x="11" y="1002"/>
                  </a:lnTo>
                  <a:lnTo>
                    <a:pt x="12" y="1002"/>
                  </a:lnTo>
                  <a:lnTo>
                    <a:pt x="12" y="1005"/>
                  </a:lnTo>
                  <a:lnTo>
                    <a:pt x="13" y="1005"/>
                  </a:lnTo>
                  <a:lnTo>
                    <a:pt x="13" y="1002"/>
                  </a:lnTo>
                  <a:lnTo>
                    <a:pt x="14" y="1003"/>
                  </a:lnTo>
                  <a:lnTo>
                    <a:pt x="14" y="1001"/>
                  </a:lnTo>
                  <a:lnTo>
                    <a:pt x="15" y="999"/>
                  </a:lnTo>
                  <a:lnTo>
                    <a:pt x="15" y="997"/>
                  </a:lnTo>
                  <a:lnTo>
                    <a:pt x="17" y="996"/>
                  </a:lnTo>
                  <a:lnTo>
                    <a:pt x="17" y="998"/>
                  </a:lnTo>
                  <a:lnTo>
                    <a:pt x="18" y="998"/>
                  </a:lnTo>
                  <a:lnTo>
                    <a:pt x="18" y="995"/>
                  </a:lnTo>
                  <a:lnTo>
                    <a:pt x="17" y="995"/>
                  </a:lnTo>
                  <a:lnTo>
                    <a:pt x="17" y="992"/>
                  </a:lnTo>
                  <a:lnTo>
                    <a:pt x="15" y="992"/>
                  </a:lnTo>
                  <a:lnTo>
                    <a:pt x="15" y="995"/>
                  </a:lnTo>
                  <a:lnTo>
                    <a:pt x="14" y="995"/>
                  </a:lnTo>
                  <a:lnTo>
                    <a:pt x="14" y="994"/>
                  </a:lnTo>
                  <a:lnTo>
                    <a:pt x="13" y="992"/>
                  </a:lnTo>
                  <a:lnTo>
                    <a:pt x="12" y="992"/>
                  </a:lnTo>
                  <a:lnTo>
                    <a:pt x="12" y="991"/>
                  </a:lnTo>
                  <a:lnTo>
                    <a:pt x="13" y="990"/>
                  </a:lnTo>
                  <a:lnTo>
                    <a:pt x="13" y="989"/>
                  </a:lnTo>
                  <a:lnTo>
                    <a:pt x="14" y="988"/>
                  </a:lnTo>
                  <a:close/>
                  <a:moveTo>
                    <a:pt x="299" y="984"/>
                  </a:moveTo>
                  <a:lnTo>
                    <a:pt x="301" y="985"/>
                  </a:lnTo>
                  <a:lnTo>
                    <a:pt x="301" y="986"/>
                  </a:lnTo>
                  <a:lnTo>
                    <a:pt x="300" y="986"/>
                  </a:lnTo>
                  <a:lnTo>
                    <a:pt x="298" y="988"/>
                  </a:lnTo>
                  <a:lnTo>
                    <a:pt x="297" y="990"/>
                  </a:lnTo>
                  <a:lnTo>
                    <a:pt x="296" y="989"/>
                  </a:lnTo>
                  <a:lnTo>
                    <a:pt x="296" y="986"/>
                  </a:lnTo>
                  <a:lnTo>
                    <a:pt x="298" y="986"/>
                  </a:lnTo>
                  <a:lnTo>
                    <a:pt x="298" y="985"/>
                  </a:lnTo>
                  <a:lnTo>
                    <a:pt x="299" y="984"/>
                  </a:lnTo>
                  <a:close/>
                  <a:moveTo>
                    <a:pt x="98" y="982"/>
                  </a:moveTo>
                  <a:lnTo>
                    <a:pt x="100" y="984"/>
                  </a:lnTo>
                  <a:lnTo>
                    <a:pt x="101" y="984"/>
                  </a:lnTo>
                  <a:lnTo>
                    <a:pt x="101" y="985"/>
                  </a:lnTo>
                  <a:lnTo>
                    <a:pt x="102" y="986"/>
                  </a:lnTo>
                  <a:lnTo>
                    <a:pt x="102" y="989"/>
                  </a:lnTo>
                  <a:lnTo>
                    <a:pt x="101" y="988"/>
                  </a:lnTo>
                  <a:lnTo>
                    <a:pt x="101" y="989"/>
                  </a:lnTo>
                  <a:lnTo>
                    <a:pt x="102" y="990"/>
                  </a:lnTo>
                  <a:lnTo>
                    <a:pt x="102" y="991"/>
                  </a:lnTo>
                  <a:lnTo>
                    <a:pt x="104" y="990"/>
                  </a:lnTo>
                  <a:lnTo>
                    <a:pt x="105" y="991"/>
                  </a:lnTo>
                  <a:lnTo>
                    <a:pt x="104" y="992"/>
                  </a:lnTo>
                  <a:lnTo>
                    <a:pt x="105" y="992"/>
                  </a:lnTo>
                  <a:lnTo>
                    <a:pt x="105" y="994"/>
                  </a:lnTo>
                  <a:lnTo>
                    <a:pt x="101" y="994"/>
                  </a:lnTo>
                  <a:lnTo>
                    <a:pt x="101" y="992"/>
                  </a:lnTo>
                  <a:lnTo>
                    <a:pt x="100" y="992"/>
                  </a:lnTo>
                  <a:lnTo>
                    <a:pt x="98" y="991"/>
                  </a:lnTo>
                  <a:lnTo>
                    <a:pt x="96" y="990"/>
                  </a:lnTo>
                  <a:lnTo>
                    <a:pt x="96" y="988"/>
                  </a:lnTo>
                  <a:lnTo>
                    <a:pt x="99" y="988"/>
                  </a:lnTo>
                  <a:lnTo>
                    <a:pt x="99" y="986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8" y="982"/>
                  </a:lnTo>
                  <a:close/>
                  <a:moveTo>
                    <a:pt x="66" y="982"/>
                  </a:moveTo>
                  <a:lnTo>
                    <a:pt x="67" y="982"/>
                  </a:lnTo>
                  <a:lnTo>
                    <a:pt x="67" y="984"/>
                  </a:lnTo>
                  <a:lnTo>
                    <a:pt x="66" y="983"/>
                  </a:lnTo>
                  <a:lnTo>
                    <a:pt x="66" y="982"/>
                  </a:lnTo>
                  <a:close/>
                  <a:moveTo>
                    <a:pt x="94" y="977"/>
                  </a:moveTo>
                  <a:lnTo>
                    <a:pt x="95" y="977"/>
                  </a:lnTo>
                  <a:lnTo>
                    <a:pt x="95" y="978"/>
                  </a:lnTo>
                  <a:lnTo>
                    <a:pt x="94" y="979"/>
                  </a:lnTo>
                  <a:lnTo>
                    <a:pt x="94" y="980"/>
                  </a:lnTo>
                  <a:lnTo>
                    <a:pt x="93" y="982"/>
                  </a:lnTo>
                  <a:lnTo>
                    <a:pt x="93" y="983"/>
                  </a:lnTo>
                  <a:lnTo>
                    <a:pt x="92" y="983"/>
                  </a:lnTo>
                  <a:lnTo>
                    <a:pt x="92" y="980"/>
                  </a:lnTo>
                  <a:lnTo>
                    <a:pt x="93" y="979"/>
                  </a:lnTo>
                  <a:lnTo>
                    <a:pt x="94" y="977"/>
                  </a:lnTo>
                  <a:close/>
                  <a:moveTo>
                    <a:pt x="77" y="974"/>
                  </a:moveTo>
                  <a:lnTo>
                    <a:pt x="80" y="974"/>
                  </a:lnTo>
                  <a:lnTo>
                    <a:pt x="80" y="976"/>
                  </a:lnTo>
                  <a:lnTo>
                    <a:pt x="82" y="976"/>
                  </a:lnTo>
                  <a:lnTo>
                    <a:pt x="83" y="977"/>
                  </a:lnTo>
                  <a:lnTo>
                    <a:pt x="82" y="977"/>
                  </a:lnTo>
                  <a:lnTo>
                    <a:pt x="82" y="980"/>
                  </a:lnTo>
                  <a:lnTo>
                    <a:pt x="81" y="980"/>
                  </a:lnTo>
                  <a:lnTo>
                    <a:pt x="82" y="982"/>
                  </a:lnTo>
                  <a:lnTo>
                    <a:pt x="81" y="982"/>
                  </a:lnTo>
                  <a:lnTo>
                    <a:pt x="79" y="979"/>
                  </a:lnTo>
                  <a:lnTo>
                    <a:pt x="79" y="977"/>
                  </a:lnTo>
                  <a:lnTo>
                    <a:pt x="77" y="977"/>
                  </a:lnTo>
                  <a:lnTo>
                    <a:pt x="77" y="978"/>
                  </a:lnTo>
                  <a:lnTo>
                    <a:pt x="76" y="977"/>
                  </a:lnTo>
                  <a:lnTo>
                    <a:pt x="76" y="976"/>
                  </a:lnTo>
                  <a:lnTo>
                    <a:pt x="77" y="974"/>
                  </a:lnTo>
                  <a:close/>
                  <a:moveTo>
                    <a:pt x="73" y="974"/>
                  </a:moveTo>
                  <a:lnTo>
                    <a:pt x="74" y="974"/>
                  </a:lnTo>
                  <a:lnTo>
                    <a:pt x="75" y="976"/>
                  </a:lnTo>
                  <a:lnTo>
                    <a:pt x="76" y="978"/>
                  </a:lnTo>
                  <a:lnTo>
                    <a:pt x="76" y="980"/>
                  </a:lnTo>
                  <a:lnTo>
                    <a:pt x="74" y="980"/>
                  </a:lnTo>
                  <a:lnTo>
                    <a:pt x="74" y="977"/>
                  </a:lnTo>
                  <a:lnTo>
                    <a:pt x="73" y="976"/>
                  </a:lnTo>
                  <a:lnTo>
                    <a:pt x="73" y="974"/>
                  </a:lnTo>
                  <a:close/>
                  <a:moveTo>
                    <a:pt x="86" y="973"/>
                  </a:moveTo>
                  <a:lnTo>
                    <a:pt x="87" y="974"/>
                  </a:lnTo>
                  <a:lnTo>
                    <a:pt x="87" y="973"/>
                  </a:lnTo>
                  <a:lnTo>
                    <a:pt x="86" y="973"/>
                  </a:lnTo>
                  <a:close/>
                  <a:moveTo>
                    <a:pt x="74" y="967"/>
                  </a:moveTo>
                  <a:lnTo>
                    <a:pt x="75" y="968"/>
                  </a:lnTo>
                  <a:lnTo>
                    <a:pt x="75" y="973"/>
                  </a:lnTo>
                  <a:lnTo>
                    <a:pt x="74" y="972"/>
                  </a:lnTo>
                  <a:lnTo>
                    <a:pt x="73" y="972"/>
                  </a:lnTo>
                  <a:lnTo>
                    <a:pt x="73" y="971"/>
                  </a:lnTo>
                  <a:lnTo>
                    <a:pt x="71" y="970"/>
                  </a:lnTo>
                  <a:lnTo>
                    <a:pt x="74" y="967"/>
                  </a:lnTo>
                  <a:close/>
                  <a:moveTo>
                    <a:pt x="70" y="948"/>
                  </a:moveTo>
                  <a:lnTo>
                    <a:pt x="73" y="948"/>
                  </a:lnTo>
                  <a:lnTo>
                    <a:pt x="73" y="949"/>
                  </a:lnTo>
                  <a:lnTo>
                    <a:pt x="74" y="949"/>
                  </a:lnTo>
                  <a:lnTo>
                    <a:pt x="74" y="951"/>
                  </a:lnTo>
                  <a:lnTo>
                    <a:pt x="71" y="949"/>
                  </a:lnTo>
                  <a:lnTo>
                    <a:pt x="70" y="948"/>
                  </a:lnTo>
                  <a:close/>
                  <a:moveTo>
                    <a:pt x="73" y="945"/>
                  </a:moveTo>
                  <a:lnTo>
                    <a:pt x="75" y="946"/>
                  </a:lnTo>
                  <a:lnTo>
                    <a:pt x="74" y="947"/>
                  </a:lnTo>
                  <a:lnTo>
                    <a:pt x="73" y="947"/>
                  </a:lnTo>
                  <a:lnTo>
                    <a:pt x="73" y="946"/>
                  </a:lnTo>
                  <a:lnTo>
                    <a:pt x="71" y="946"/>
                  </a:lnTo>
                  <a:lnTo>
                    <a:pt x="73" y="945"/>
                  </a:lnTo>
                  <a:close/>
                  <a:moveTo>
                    <a:pt x="75" y="943"/>
                  </a:moveTo>
                  <a:lnTo>
                    <a:pt x="76" y="943"/>
                  </a:lnTo>
                  <a:lnTo>
                    <a:pt x="76" y="947"/>
                  </a:lnTo>
                  <a:lnTo>
                    <a:pt x="75" y="947"/>
                  </a:lnTo>
                  <a:lnTo>
                    <a:pt x="75" y="943"/>
                  </a:lnTo>
                  <a:close/>
                  <a:moveTo>
                    <a:pt x="74" y="939"/>
                  </a:moveTo>
                  <a:lnTo>
                    <a:pt x="76" y="939"/>
                  </a:lnTo>
                  <a:lnTo>
                    <a:pt x="76" y="940"/>
                  </a:lnTo>
                  <a:lnTo>
                    <a:pt x="79" y="942"/>
                  </a:lnTo>
                  <a:lnTo>
                    <a:pt x="77" y="943"/>
                  </a:lnTo>
                  <a:lnTo>
                    <a:pt x="76" y="943"/>
                  </a:lnTo>
                  <a:lnTo>
                    <a:pt x="75" y="941"/>
                  </a:lnTo>
                  <a:lnTo>
                    <a:pt x="73" y="941"/>
                  </a:lnTo>
                  <a:lnTo>
                    <a:pt x="74" y="939"/>
                  </a:lnTo>
                  <a:close/>
                  <a:moveTo>
                    <a:pt x="77" y="918"/>
                  </a:moveTo>
                  <a:lnTo>
                    <a:pt x="79" y="918"/>
                  </a:lnTo>
                  <a:lnTo>
                    <a:pt x="81" y="921"/>
                  </a:lnTo>
                  <a:lnTo>
                    <a:pt x="77" y="921"/>
                  </a:lnTo>
                  <a:lnTo>
                    <a:pt x="77" y="918"/>
                  </a:lnTo>
                  <a:close/>
                  <a:moveTo>
                    <a:pt x="79" y="917"/>
                  </a:moveTo>
                  <a:lnTo>
                    <a:pt x="80" y="918"/>
                  </a:lnTo>
                  <a:lnTo>
                    <a:pt x="79" y="918"/>
                  </a:lnTo>
                  <a:lnTo>
                    <a:pt x="79" y="917"/>
                  </a:lnTo>
                  <a:close/>
                  <a:moveTo>
                    <a:pt x="83" y="880"/>
                  </a:moveTo>
                  <a:lnTo>
                    <a:pt x="85" y="880"/>
                  </a:lnTo>
                  <a:lnTo>
                    <a:pt x="85" y="881"/>
                  </a:lnTo>
                  <a:lnTo>
                    <a:pt x="83" y="881"/>
                  </a:lnTo>
                  <a:lnTo>
                    <a:pt x="83" y="880"/>
                  </a:lnTo>
                  <a:close/>
                  <a:moveTo>
                    <a:pt x="68" y="756"/>
                  </a:moveTo>
                  <a:lnTo>
                    <a:pt x="70" y="756"/>
                  </a:lnTo>
                  <a:lnTo>
                    <a:pt x="71" y="757"/>
                  </a:lnTo>
                  <a:lnTo>
                    <a:pt x="71" y="758"/>
                  </a:lnTo>
                  <a:lnTo>
                    <a:pt x="73" y="759"/>
                  </a:lnTo>
                  <a:lnTo>
                    <a:pt x="73" y="761"/>
                  </a:lnTo>
                  <a:lnTo>
                    <a:pt x="70" y="761"/>
                  </a:lnTo>
                  <a:lnTo>
                    <a:pt x="70" y="762"/>
                  </a:lnTo>
                  <a:lnTo>
                    <a:pt x="69" y="761"/>
                  </a:lnTo>
                  <a:lnTo>
                    <a:pt x="69" y="757"/>
                  </a:lnTo>
                  <a:lnTo>
                    <a:pt x="68" y="756"/>
                  </a:lnTo>
                  <a:close/>
                  <a:moveTo>
                    <a:pt x="67" y="730"/>
                  </a:moveTo>
                  <a:lnTo>
                    <a:pt x="68" y="731"/>
                  </a:lnTo>
                  <a:lnTo>
                    <a:pt x="69" y="731"/>
                  </a:lnTo>
                  <a:lnTo>
                    <a:pt x="71" y="730"/>
                  </a:lnTo>
                  <a:lnTo>
                    <a:pt x="73" y="730"/>
                  </a:lnTo>
                  <a:lnTo>
                    <a:pt x="73" y="731"/>
                  </a:lnTo>
                  <a:lnTo>
                    <a:pt x="71" y="732"/>
                  </a:lnTo>
                  <a:lnTo>
                    <a:pt x="71" y="736"/>
                  </a:lnTo>
                  <a:lnTo>
                    <a:pt x="74" y="736"/>
                  </a:lnTo>
                  <a:lnTo>
                    <a:pt x="75" y="737"/>
                  </a:lnTo>
                  <a:lnTo>
                    <a:pt x="75" y="734"/>
                  </a:lnTo>
                  <a:lnTo>
                    <a:pt x="77" y="732"/>
                  </a:lnTo>
                  <a:lnTo>
                    <a:pt x="80" y="732"/>
                  </a:lnTo>
                  <a:lnTo>
                    <a:pt x="81" y="733"/>
                  </a:lnTo>
                  <a:lnTo>
                    <a:pt x="81" y="738"/>
                  </a:lnTo>
                  <a:lnTo>
                    <a:pt x="79" y="738"/>
                  </a:lnTo>
                  <a:lnTo>
                    <a:pt x="79" y="737"/>
                  </a:lnTo>
                  <a:lnTo>
                    <a:pt x="75" y="739"/>
                  </a:lnTo>
                  <a:lnTo>
                    <a:pt x="75" y="740"/>
                  </a:lnTo>
                  <a:lnTo>
                    <a:pt x="76" y="740"/>
                  </a:lnTo>
                  <a:lnTo>
                    <a:pt x="76" y="741"/>
                  </a:lnTo>
                  <a:lnTo>
                    <a:pt x="75" y="741"/>
                  </a:lnTo>
                  <a:lnTo>
                    <a:pt x="73" y="743"/>
                  </a:lnTo>
                  <a:lnTo>
                    <a:pt x="73" y="740"/>
                  </a:lnTo>
                  <a:lnTo>
                    <a:pt x="71" y="739"/>
                  </a:lnTo>
                  <a:lnTo>
                    <a:pt x="71" y="738"/>
                  </a:lnTo>
                  <a:lnTo>
                    <a:pt x="70" y="739"/>
                  </a:lnTo>
                  <a:lnTo>
                    <a:pt x="69" y="739"/>
                  </a:lnTo>
                  <a:lnTo>
                    <a:pt x="69" y="737"/>
                  </a:lnTo>
                  <a:lnTo>
                    <a:pt x="67" y="734"/>
                  </a:lnTo>
                  <a:lnTo>
                    <a:pt x="67" y="730"/>
                  </a:lnTo>
                  <a:close/>
                  <a:moveTo>
                    <a:pt x="106" y="726"/>
                  </a:moveTo>
                  <a:lnTo>
                    <a:pt x="107" y="728"/>
                  </a:lnTo>
                  <a:lnTo>
                    <a:pt x="107" y="730"/>
                  </a:lnTo>
                  <a:lnTo>
                    <a:pt x="106" y="731"/>
                  </a:lnTo>
                  <a:lnTo>
                    <a:pt x="105" y="730"/>
                  </a:lnTo>
                  <a:lnTo>
                    <a:pt x="105" y="731"/>
                  </a:lnTo>
                  <a:lnTo>
                    <a:pt x="104" y="730"/>
                  </a:lnTo>
                  <a:lnTo>
                    <a:pt x="104" y="728"/>
                  </a:lnTo>
                  <a:lnTo>
                    <a:pt x="105" y="727"/>
                  </a:lnTo>
                  <a:lnTo>
                    <a:pt x="106" y="727"/>
                  </a:lnTo>
                  <a:lnTo>
                    <a:pt x="106" y="726"/>
                  </a:lnTo>
                  <a:close/>
                  <a:moveTo>
                    <a:pt x="114" y="725"/>
                  </a:moveTo>
                  <a:lnTo>
                    <a:pt x="116" y="725"/>
                  </a:lnTo>
                  <a:lnTo>
                    <a:pt x="116" y="728"/>
                  </a:lnTo>
                  <a:lnTo>
                    <a:pt x="114" y="730"/>
                  </a:lnTo>
                  <a:lnTo>
                    <a:pt x="114" y="731"/>
                  </a:lnTo>
                  <a:lnTo>
                    <a:pt x="113" y="731"/>
                  </a:lnTo>
                  <a:lnTo>
                    <a:pt x="112" y="730"/>
                  </a:lnTo>
                  <a:lnTo>
                    <a:pt x="111" y="730"/>
                  </a:lnTo>
                  <a:lnTo>
                    <a:pt x="112" y="731"/>
                  </a:lnTo>
                  <a:lnTo>
                    <a:pt x="112" y="732"/>
                  </a:lnTo>
                  <a:lnTo>
                    <a:pt x="111" y="732"/>
                  </a:lnTo>
                  <a:lnTo>
                    <a:pt x="111" y="733"/>
                  </a:lnTo>
                  <a:lnTo>
                    <a:pt x="108" y="732"/>
                  </a:lnTo>
                  <a:lnTo>
                    <a:pt x="108" y="726"/>
                  </a:lnTo>
                  <a:lnTo>
                    <a:pt x="111" y="726"/>
                  </a:lnTo>
                  <a:lnTo>
                    <a:pt x="111" y="727"/>
                  </a:lnTo>
                  <a:lnTo>
                    <a:pt x="112" y="727"/>
                  </a:lnTo>
                  <a:lnTo>
                    <a:pt x="112" y="726"/>
                  </a:lnTo>
                  <a:lnTo>
                    <a:pt x="113" y="726"/>
                  </a:lnTo>
                  <a:lnTo>
                    <a:pt x="113" y="727"/>
                  </a:lnTo>
                  <a:lnTo>
                    <a:pt x="114" y="726"/>
                  </a:lnTo>
                  <a:lnTo>
                    <a:pt x="114" y="725"/>
                  </a:lnTo>
                  <a:close/>
                  <a:moveTo>
                    <a:pt x="76" y="722"/>
                  </a:moveTo>
                  <a:lnTo>
                    <a:pt x="77" y="722"/>
                  </a:lnTo>
                  <a:lnTo>
                    <a:pt x="79" y="724"/>
                  </a:lnTo>
                  <a:lnTo>
                    <a:pt x="79" y="727"/>
                  </a:lnTo>
                  <a:lnTo>
                    <a:pt x="76" y="730"/>
                  </a:lnTo>
                  <a:lnTo>
                    <a:pt x="76" y="727"/>
                  </a:lnTo>
                  <a:lnTo>
                    <a:pt x="75" y="728"/>
                  </a:lnTo>
                  <a:lnTo>
                    <a:pt x="73" y="726"/>
                  </a:lnTo>
                  <a:lnTo>
                    <a:pt x="73" y="725"/>
                  </a:lnTo>
                  <a:lnTo>
                    <a:pt x="75" y="725"/>
                  </a:lnTo>
                  <a:lnTo>
                    <a:pt x="76" y="722"/>
                  </a:lnTo>
                  <a:close/>
                  <a:moveTo>
                    <a:pt x="105" y="720"/>
                  </a:moveTo>
                  <a:lnTo>
                    <a:pt x="110" y="720"/>
                  </a:lnTo>
                  <a:lnTo>
                    <a:pt x="110" y="721"/>
                  </a:lnTo>
                  <a:lnTo>
                    <a:pt x="108" y="721"/>
                  </a:lnTo>
                  <a:lnTo>
                    <a:pt x="108" y="722"/>
                  </a:lnTo>
                  <a:lnTo>
                    <a:pt x="106" y="722"/>
                  </a:lnTo>
                  <a:lnTo>
                    <a:pt x="105" y="724"/>
                  </a:lnTo>
                  <a:lnTo>
                    <a:pt x="105" y="725"/>
                  </a:lnTo>
                  <a:lnTo>
                    <a:pt x="102" y="725"/>
                  </a:lnTo>
                  <a:lnTo>
                    <a:pt x="104" y="724"/>
                  </a:lnTo>
                  <a:lnTo>
                    <a:pt x="104" y="721"/>
                  </a:lnTo>
                  <a:lnTo>
                    <a:pt x="105" y="721"/>
                  </a:lnTo>
                  <a:lnTo>
                    <a:pt x="105" y="720"/>
                  </a:lnTo>
                  <a:close/>
                  <a:moveTo>
                    <a:pt x="136" y="682"/>
                  </a:moveTo>
                  <a:lnTo>
                    <a:pt x="138" y="682"/>
                  </a:lnTo>
                  <a:lnTo>
                    <a:pt x="138" y="683"/>
                  </a:lnTo>
                  <a:lnTo>
                    <a:pt x="139" y="683"/>
                  </a:lnTo>
                  <a:lnTo>
                    <a:pt x="139" y="687"/>
                  </a:lnTo>
                  <a:lnTo>
                    <a:pt x="138" y="687"/>
                  </a:lnTo>
                  <a:lnTo>
                    <a:pt x="138" y="688"/>
                  </a:lnTo>
                  <a:lnTo>
                    <a:pt x="136" y="688"/>
                  </a:lnTo>
                  <a:lnTo>
                    <a:pt x="135" y="687"/>
                  </a:lnTo>
                  <a:lnTo>
                    <a:pt x="135" y="685"/>
                  </a:lnTo>
                  <a:lnTo>
                    <a:pt x="133" y="684"/>
                  </a:lnTo>
                  <a:lnTo>
                    <a:pt x="135" y="684"/>
                  </a:lnTo>
                  <a:lnTo>
                    <a:pt x="135" y="683"/>
                  </a:lnTo>
                  <a:lnTo>
                    <a:pt x="136" y="683"/>
                  </a:lnTo>
                  <a:lnTo>
                    <a:pt x="136" y="682"/>
                  </a:lnTo>
                  <a:close/>
                  <a:moveTo>
                    <a:pt x="225" y="554"/>
                  </a:moveTo>
                  <a:lnTo>
                    <a:pt x="228" y="556"/>
                  </a:lnTo>
                  <a:lnTo>
                    <a:pt x="226" y="556"/>
                  </a:lnTo>
                  <a:lnTo>
                    <a:pt x="226" y="558"/>
                  </a:lnTo>
                  <a:lnTo>
                    <a:pt x="234" y="558"/>
                  </a:lnTo>
                  <a:lnTo>
                    <a:pt x="235" y="559"/>
                  </a:lnTo>
                  <a:lnTo>
                    <a:pt x="232" y="560"/>
                  </a:lnTo>
                  <a:lnTo>
                    <a:pt x="230" y="560"/>
                  </a:lnTo>
                  <a:lnTo>
                    <a:pt x="226" y="559"/>
                  </a:lnTo>
                  <a:lnTo>
                    <a:pt x="224" y="559"/>
                  </a:lnTo>
                  <a:lnTo>
                    <a:pt x="223" y="561"/>
                  </a:lnTo>
                  <a:lnTo>
                    <a:pt x="220" y="564"/>
                  </a:lnTo>
                  <a:lnTo>
                    <a:pt x="222" y="566"/>
                  </a:lnTo>
                  <a:lnTo>
                    <a:pt x="224" y="566"/>
                  </a:lnTo>
                  <a:lnTo>
                    <a:pt x="224" y="567"/>
                  </a:lnTo>
                  <a:lnTo>
                    <a:pt x="222" y="567"/>
                  </a:lnTo>
                  <a:lnTo>
                    <a:pt x="222" y="568"/>
                  </a:lnTo>
                  <a:lnTo>
                    <a:pt x="219" y="568"/>
                  </a:lnTo>
                  <a:lnTo>
                    <a:pt x="219" y="565"/>
                  </a:lnTo>
                  <a:lnTo>
                    <a:pt x="218" y="564"/>
                  </a:lnTo>
                  <a:lnTo>
                    <a:pt x="217" y="566"/>
                  </a:lnTo>
                  <a:lnTo>
                    <a:pt x="216" y="567"/>
                  </a:lnTo>
                  <a:lnTo>
                    <a:pt x="214" y="565"/>
                  </a:lnTo>
                  <a:lnTo>
                    <a:pt x="214" y="562"/>
                  </a:lnTo>
                  <a:lnTo>
                    <a:pt x="213" y="561"/>
                  </a:lnTo>
                  <a:lnTo>
                    <a:pt x="213" y="560"/>
                  </a:lnTo>
                  <a:lnTo>
                    <a:pt x="214" y="559"/>
                  </a:lnTo>
                  <a:lnTo>
                    <a:pt x="217" y="555"/>
                  </a:lnTo>
                  <a:lnTo>
                    <a:pt x="220" y="555"/>
                  </a:lnTo>
                  <a:lnTo>
                    <a:pt x="225" y="554"/>
                  </a:lnTo>
                  <a:close/>
                  <a:moveTo>
                    <a:pt x="353" y="0"/>
                  </a:moveTo>
                  <a:lnTo>
                    <a:pt x="355" y="2"/>
                  </a:lnTo>
                  <a:lnTo>
                    <a:pt x="358" y="8"/>
                  </a:lnTo>
                  <a:lnTo>
                    <a:pt x="366" y="22"/>
                  </a:lnTo>
                  <a:lnTo>
                    <a:pt x="366" y="24"/>
                  </a:lnTo>
                  <a:lnTo>
                    <a:pt x="374" y="27"/>
                  </a:lnTo>
                  <a:lnTo>
                    <a:pt x="374" y="31"/>
                  </a:lnTo>
                  <a:lnTo>
                    <a:pt x="375" y="33"/>
                  </a:lnTo>
                  <a:lnTo>
                    <a:pt x="377" y="34"/>
                  </a:lnTo>
                  <a:lnTo>
                    <a:pt x="379" y="36"/>
                  </a:lnTo>
                  <a:lnTo>
                    <a:pt x="392" y="43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9" y="60"/>
                  </a:lnTo>
                  <a:lnTo>
                    <a:pt x="415" y="75"/>
                  </a:lnTo>
                  <a:lnTo>
                    <a:pt x="410" y="86"/>
                  </a:lnTo>
                  <a:lnTo>
                    <a:pt x="394" y="105"/>
                  </a:lnTo>
                  <a:lnTo>
                    <a:pt x="394" y="108"/>
                  </a:lnTo>
                  <a:lnTo>
                    <a:pt x="393" y="117"/>
                  </a:lnTo>
                  <a:lnTo>
                    <a:pt x="393" y="120"/>
                  </a:lnTo>
                  <a:lnTo>
                    <a:pt x="398" y="126"/>
                  </a:lnTo>
                  <a:lnTo>
                    <a:pt x="393" y="132"/>
                  </a:lnTo>
                  <a:lnTo>
                    <a:pt x="389" y="134"/>
                  </a:lnTo>
                  <a:lnTo>
                    <a:pt x="378" y="142"/>
                  </a:lnTo>
                  <a:lnTo>
                    <a:pt x="375" y="142"/>
                  </a:lnTo>
                  <a:lnTo>
                    <a:pt x="375" y="144"/>
                  </a:lnTo>
                  <a:lnTo>
                    <a:pt x="377" y="145"/>
                  </a:lnTo>
                  <a:lnTo>
                    <a:pt x="389" y="145"/>
                  </a:lnTo>
                  <a:lnTo>
                    <a:pt x="392" y="149"/>
                  </a:lnTo>
                  <a:lnTo>
                    <a:pt x="390" y="159"/>
                  </a:lnTo>
                  <a:lnTo>
                    <a:pt x="389" y="162"/>
                  </a:lnTo>
                  <a:lnTo>
                    <a:pt x="378" y="184"/>
                  </a:lnTo>
                  <a:lnTo>
                    <a:pt x="377" y="185"/>
                  </a:lnTo>
                  <a:lnTo>
                    <a:pt x="377" y="186"/>
                  </a:lnTo>
                  <a:lnTo>
                    <a:pt x="378" y="190"/>
                  </a:lnTo>
                  <a:lnTo>
                    <a:pt x="379" y="192"/>
                  </a:lnTo>
                  <a:lnTo>
                    <a:pt x="386" y="222"/>
                  </a:lnTo>
                  <a:lnTo>
                    <a:pt x="387" y="224"/>
                  </a:lnTo>
                  <a:lnTo>
                    <a:pt x="389" y="226"/>
                  </a:lnTo>
                  <a:lnTo>
                    <a:pt x="400" y="230"/>
                  </a:lnTo>
                  <a:lnTo>
                    <a:pt x="414" y="236"/>
                  </a:lnTo>
                  <a:lnTo>
                    <a:pt x="416" y="239"/>
                  </a:lnTo>
                  <a:lnTo>
                    <a:pt x="419" y="246"/>
                  </a:lnTo>
                  <a:lnTo>
                    <a:pt x="421" y="249"/>
                  </a:lnTo>
                  <a:lnTo>
                    <a:pt x="428" y="265"/>
                  </a:lnTo>
                  <a:lnTo>
                    <a:pt x="430" y="269"/>
                  </a:lnTo>
                  <a:lnTo>
                    <a:pt x="443" y="280"/>
                  </a:lnTo>
                  <a:lnTo>
                    <a:pt x="442" y="282"/>
                  </a:lnTo>
                  <a:lnTo>
                    <a:pt x="442" y="283"/>
                  </a:lnTo>
                  <a:lnTo>
                    <a:pt x="441" y="284"/>
                  </a:lnTo>
                  <a:lnTo>
                    <a:pt x="441" y="294"/>
                  </a:lnTo>
                  <a:lnTo>
                    <a:pt x="440" y="298"/>
                  </a:lnTo>
                  <a:lnTo>
                    <a:pt x="439" y="300"/>
                  </a:lnTo>
                  <a:lnTo>
                    <a:pt x="422" y="323"/>
                  </a:lnTo>
                  <a:lnTo>
                    <a:pt x="422" y="326"/>
                  </a:lnTo>
                  <a:lnTo>
                    <a:pt x="421" y="327"/>
                  </a:lnTo>
                  <a:lnTo>
                    <a:pt x="421" y="328"/>
                  </a:lnTo>
                  <a:lnTo>
                    <a:pt x="418" y="331"/>
                  </a:lnTo>
                  <a:lnTo>
                    <a:pt x="405" y="357"/>
                  </a:lnTo>
                  <a:lnTo>
                    <a:pt x="403" y="365"/>
                  </a:lnTo>
                  <a:lnTo>
                    <a:pt x="404" y="374"/>
                  </a:lnTo>
                  <a:lnTo>
                    <a:pt x="414" y="390"/>
                  </a:lnTo>
                  <a:lnTo>
                    <a:pt x="416" y="396"/>
                  </a:lnTo>
                  <a:lnTo>
                    <a:pt x="417" y="398"/>
                  </a:lnTo>
                  <a:lnTo>
                    <a:pt x="417" y="401"/>
                  </a:lnTo>
                  <a:lnTo>
                    <a:pt x="418" y="402"/>
                  </a:lnTo>
                  <a:lnTo>
                    <a:pt x="423" y="411"/>
                  </a:lnTo>
                  <a:lnTo>
                    <a:pt x="423" y="417"/>
                  </a:lnTo>
                  <a:lnTo>
                    <a:pt x="424" y="418"/>
                  </a:lnTo>
                  <a:lnTo>
                    <a:pt x="424" y="423"/>
                  </a:lnTo>
                  <a:lnTo>
                    <a:pt x="425" y="425"/>
                  </a:lnTo>
                  <a:lnTo>
                    <a:pt x="428" y="431"/>
                  </a:lnTo>
                  <a:lnTo>
                    <a:pt x="434" y="443"/>
                  </a:lnTo>
                  <a:lnTo>
                    <a:pt x="437" y="448"/>
                  </a:lnTo>
                  <a:lnTo>
                    <a:pt x="439" y="450"/>
                  </a:lnTo>
                  <a:lnTo>
                    <a:pt x="440" y="455"/>
                  </a:lnTo>
                  <a:lnTo>
                    <a:pt x="441" y="462"/>
                  </a:lnTo>
                  <a:lnTo>
                    <a:pt x="441" y="464"/>
                  </a:lnTo>
                  <a:lnTo>
                    <a:pt x="442" y="469"/>
                  </a:lnTo>
                  <a:lnTo>
                    <a:pt x="443" y="470"/>
                  </a:lnTo>
                  <a:lnTo>
                    <a:pt x="446" y="480"/>
                  </a:lnTo>
                  <a:lnTo>
                    <a:pt x="446" y="482"/>
                  </a:lnTo>
                  <a:lnTo>
                    <a:pt x="447" y="492"/>
                  </a:lnTo>
                  <a:lnTo>
                    <a:pt x="448" y="494"/>
                  </a:lnTo>
                  <a:lnTo>
                    <a:pt x="447" y="497"/>
                  </a:lnTo>
                  <a:lnTo>
                    <a:pt x="446" y="497"/>
                  </a:lnTo>
                  <a:lnTo>
                    <a:pt x="443" y="494"/>
                  </a:lnTo>
                  <a:lnTo>
                    <a:pt x="433" y="498"/>
                  </a:lnTo>
                  <a:lnTo>
                    <a:pt x="430" y="500"/>
                  </a:lnTo>
                  <a:lnTo>
                    <a:pt x="431" y="501"/>
                  </a:lnTo>
                  <a:lnTo>
                    <a:pt x="435" y="504"/>
                  </a:lnTo>
                  <a:lnTo>
                    <a:pt x="436" y="506"/>
                  </a:lnTo>
                  <a:lnTo>
                    <a:pt x="435" y="507"/>
                  </a:lnTo>
                  <a:lnTo>
                    <a:pt x="431" y="512"/>
                  </a:lnTo>
                  <a:lnTo>
                    <a:pt x="431" y="513"/>
                  </a:lnTo>
                  <a:lnTo>
                    <a:pt x="430" y="518"/>
                  </a:lnTo>
                  <a:lnTo>
                    <a:pt x="431" y="527"/>
                  </a:lnTo>
                  <a:lnTo>
                    <a:pt x="431" y="530"/>
                  </a:lnTo>
                  <a:lnTo>
                    <a:pt x="427" y="536"/>
                  </a:lnTo>
                  <a:lnTo>
                    <a:pt x="425" y="540"/>
                  </a:lnTo>
                  <a:lnTo>
                    <a:pt x="427" y="542"/>
                  </a:lnTo>
                  <a:lnTo>
                    <a:pt x="433" y="542"/>
                  </a:lnTo>
                  <a:lnTo>
                    <a:pt x="436" y="543"/>
                  </a:lnTo>
                  <a:lnTo>
                    <a:pt x="436" y="547"/>
                  </a:lnTo>
                  <a:lnTo>
                    <a:pt x="435" y="548"/>
                  </a:lnTo>
                  <a:lnTo>
                    <a:pt x="435" y="550"/>
                  </a:lnTo>
                  <a:lnTo>
                    <a:pt x="436" y="550"/>
                  </a:lnTo>
                  <a:lnTo>
                    <a:pt x="436" y="553"/>
                  </a:lnTo>
                  <a:lnTo>
                    <a:pt x="435" y="554"/>
                  </a:lnTo>
                  <a:lnTo>
                    <a:pt x="429" y="555"/>
                  </a:lnTo>
                  <a:lnTo>
                    <a:pt x="427" y="558"/>
                  </a:lnTo>
                  <a:lnTo>
                    <a:pt x="425" y="560"/>
                  </a:lnTo>
                  <a:lnTo>
                    <a:pt x="425" y="565"/>
                  </a:lnTo>
                  <a:lnTo>
                    <a:pt x="427" y="573"/>
                  </a:lnTo>
                  <a:lnTo>
                    <a:pt x="430" y="579"/>
                  </a:lnTo>
                  <a:lnTo>
                    <a:pt x="434" y="584"/>
                  </a:lnTo>
                  <a:lnTo>
                    <a:pt x="437" y="585"/>
                  </a:lnTo>
                  <a:lnTo>
                    <a:pt x="446" y="585"/>
                  </a:lnTo>
                  <a:lnTo>
                    <a:pt x="447" y="586"/>
                  </a:lnTo>
                  <a:lnTo>
                    <a:pt x="448" y="586"/>
                  </a:lnTo>
                  <a:lnTo>
                    <a:pt x="448" y="587"/>
                  </a:lnTo>
                  <a:lnTo>
                    <a:pt x="447" y="589"/>
                  </a:lnTo>
                  <a:lnTo>
                    <a:pt x="447" y="591"/>
                  </a:lnTo>
                  <a:lnTo>
                    <a:pt x="448" y="592"/>
                  </a:lnTo>
                  <a:lnTo>
                    <a:pt x="448" y="593"/>
                  </a:lnTo>
                  <a:lnTo>
                    <a:pt x="449" y="595"/>
                  </a:lnTo>
                  <a:lnTo>
                    <a:pt x="450" y="597"/>
                  </a:lnTo>
                  <a:lnTo>
                    <a:pt x="450" y="599"/>
                  </a:lnTo>
                  <a:lnTo>
                    <a:pt x="448" y="602"/>
                  </a:lnTo>
                  <a:lnTo>
                    <a:pt x="441" y="605"/>
                  </a:lnTo>
                  <a:lnTo>
                    <a:pt x="441" y="609"/>
                  </a:lnTo>
                  <a:lnTo>
                    <a:pt x="442" y="609"/>
                  </a:lnTo>
                  <a:lnTo>
                    <a:pt x="442" y="612"/>
                  </a:lnTo>
                  <a:lnTo>
                    <a:pt x="445" y="614"/>
                  </a:lnTo>
                  <a:lnTo>
                    <a:pt x="446" y="616"/>
                  </a:lnTo>
                  <a:lnTo>
                    <a:pt x="446" y="618"/>
                  </a:lnTo>
                  <a:lnTo>
                    <a:pt x="445" y="621"/>
                  </a:lnTo>
                  <a:lnTo>
                    <a:pt x="445" y="624"/>
                  </a:lnTo>
                  <a:lnTo>
                    <a:pt x="447" y="627"/>
                  </a:lnTo>
                  <a:lnTo>
                    <a:pt x="449" y="628"/>
                  </a:lnTo>
                  <a:lnTo>
                    <a:pt x="456" y="630"/>
                  </a:lnTo>
                  <a:lnTo>
                    <a:pt x="460" y="634"/>
                  </a:lnTo>
                  <a:lnTo>
                    <a:pt x="460" y="636"/>
                  </a:lnTo>
                  <a:lnTo>
                    <a:pt x="461" y="638"/>
                  </a:lnTo>
                  <a:lnTo>
                    <a:pt x="464" y="638"/>
                  </a:lnTo>
                  <a:lnTo>
                    <a:pt x="466" y="640"/>
                  </a:lnTo>
                  <a:lnTo>
                    <a:pt x="466" y="642"/>
                  </a:lnTo>
                  <a:lnTo>
                    <a:pt x="465" y="645"/>
                  </a:lnTo>
                  <a:lnTo>
                    <a:pt x="465" y="646"/>
                  </a:lnTo>
                  <a:lnTo>
                    <a:pt x="466" y="647"/>
                  </a:lnTo>
                  <a:lnTo>
                    <a:pt x="466" y="650"/>
                  </a:lnTo>
                  <a:lnTo>
                    <a:pt x="467" y="653"/>
                  </a:lnTo>
                  <a:lnTo>
                    <a:pt x="467" y="657"/>
                  </a:lnTo>
                  <a:lnTo>
                    <a:pt x="466" y="659"/>
                  </a:lnTo>
                  <a:lnTo>
                    <a:pt x="464" y="663"/>
                  </a:lnTo>
                  <a:lnTo>
                    <a:pt x="456" y="671"/>
                  </a:lnTo>
                  <a:lnTo>
                    <a:pt x="454" y="678"/>
                  </a:lnTo>
                  <a:lnTo>
                    <a:pt x="452" y="682"/>
                  </a:lnTo>
                  <a:lnTo>
                    <a:pt x="445" y="684"/>
                  </a:lnTo>
                  <a:lnTo>
                    <a:pt x="442" y="685"/>
                  </a:lnTo>
                  <a:lnTo>
                    <a:pt x="442" y="689"/>
                  </a:lnTo>
                  <a:lnTo>
                    <a:pt x="453" y="702"/>
                  </a:lnTo>
                  <a:lnTo>
                    <a:pt x="459" y="706"/>
                  </a:lnTo>
                  <a:lnTo>
                    <a:pt x="461" y="710"/>
                  </a:lnTo>
                  <a:lnTo>
                    <a:pt x="464" y="713"/>
                  </a:lnTo>
                  <a:lnTo>
                    <a:pt x="477" y="721"/>
                  </a:lnTo>
                  <a:lnTo>
                    <a:pt x="484" y="730"/>
                  </a:lnTo>
                  <a:lnTo>
                    <a:pt x="492" y="736"/>
                  </a:lnTo>
                  <a:lnTo>
                    <a:pt x="495" y="738"/>
                  </a:lnTo>
                  <a:lnTo>
                    <a:pt x="495" y="744"/>
                  </a:lnTo>
                  <a:lnTo>
                    <a:pt x="496" y="745"/>
                  </a:lnTo>
                  <a:lnTo>
                    <a:pt x="496" y="746"/>
                  </a:lnTo>
                  <a:lnTo>
                    <a:pt x="497" y="749"/>
                  </a:lnTo>
                  <a:lnTo>
                    <a:pt x="499" y="750"/>
                  </a:lnTo>
                  <a:lnTo>
                    <a:pt x="501" y="752"/>
                  </a:lnTo>
                  <a:lnTo>
                    <a:pt x="504" y="756"/>
                  </a:lnTo>
                  <a:lnTo>
                    <a:pt x="504" y="757"/>
                  </a:lnTo>
                  <a:lnTo>
                    <a:pt x="505" y="757"/>
                  </a:lnTo>
                  <a:lnTo>
                    <a:pt x="507" y="759"/>
                  </a:lnTo>
                  <a:lnTo>
                    <a:pt x="507" y="762"/>
                  </a:lnTo>
                  <a:lnTo>
                    <a:pt x="508" y="764"/>
                  </a:lnTo>
                  <a:lnTo>
                    <a:pt x="509" y="765"/>
                  </a:lnTo>
                  <a:lnTo>
                    <a:pt x="505" y="773"/>
                  </a:lnTo>
                  <a:lnTo>
                    <a:pt x="503" y="776"/>
                  </a:lnTo>
                  <a:lnTo>
                    <a:pt x="502" y="780"/>
                  </a:lnTo>
                  <a:lnTo>
                    <a:pt x="501" y="788"/>
                  </a:lnTo>
                  <a:lnTo>
                    <a:pt x="499" y="790"/>
                  </a:lnTo>
                  <a:lnTo>
                    <a:pt x="498" y="794"/>
                  </a:lnTo>
                  <a:lnTo>
                    <a:pt x="497" y="795"/>
                  </a:lnTo>
                  <a:lnTo>
                    <a:pt x="496" y="800"/>
                  </a:lnTo>
                  <a:lnTo>
                    <a:pt x="495" y="802"/>
                  </a:lnTo>
                  <a:lnTo>
                    <a:pt x="495" y="804"/>
                  </a:lnTo>
                  <a:lnTo>
                    <a:pt x="492" y="805"/>
                  </a:lnTo>
                  <a:lnTo>
                    <a:pt x="491" y="805"/>
                  </a:lnTo>
                  <a:lnTo>
                    <a:pt x="491" y="806"/>
                  </a:lnTo>
                  <a:lnTo>
                    <a:pt x="490" y="808"/>
                  </a:lnTo>
                  <a:lnTo>
                    <a:pt x="484" y="816"/>
                  </a:lnTo>
                  <a:lnTo>
                    <a:pt x="484" y="817"/>
                  </a:lnTo>
                  <a:lnTo>
                    <a:pt x="483" y="819"/>
                  </a:lnTo>
                  <a:lnTo>
                    <a:pt x="481" y="820"/>
                  </a:lnTo>
                  <a:lnTo>
                    <a:pt x="481" y="822"/>
                  </a:lnTo>
                  <a:lnTo>
                    <a:pt x="472" y="829"/>
                  </a:lnTo>
                  <a:lnTo>
                    <a:pt x="471" y="830"/>
                  </a:lnTo>
                  <a:lnTo>
                    <a:pt x="470" y="830"/>
                  </a:lnTo>
                  <a:lnTo>
                    <a:pt x="470" y="831"/>
                  </a:lnTo>
                  <a:lnTo>
                    <a:pt x="468" y="833"/>
                  </a:lnTo>
                  <a:lnTo>
                    <a:pt x="462" y="842"/>
                  </a:lnTo>
                  <a:lnTo>
                    <a:pt x="456" y="848"/>
                  </a:lnTo>
                  <a:lnTo>
                    <a:pt x="449" y="861"/>
                  </a:lnTo>
                  <a:lnTo>
                    <a:pt x="442" y="872"/>
                  </a:lnTo>
                  <a:lnTo>
                    <a:pt x="435" y="879"/>
                  </a:lnTo>
                  <a:lnTo>
                    <a:pt x="434" y="882"/>
                  </a:lnTo>
                  <a:lnTo>
                    <a:pt x="434" y="884"/>
                  </a:lnTo>
                  <a:lnTo>
                    <a:pt x="428" y="891"/>
                  </a:lnTo>
                  <a:lnTo>
                    <a:pt x="423" y="893"/>
                  </a:lnTo>
                  <a:lnTo>
                    <a:pt x="422" y="894"/>
                  </a:lnTo>
                  <a:lnTo>
                    <a:pt x="422" y="896"/>
                  </a:lnTo>
                  <a:lnTo>
                    <a:pt x="419" y="900"/>
                  </a:lnTo>
                  <a:lnTo>
                    <a:pt x="414" y="906"/>
                  </a:lnTo>
                  <a:lnTo>
                    <a:pt x="412" y="909"/>
                  </a:lnTo>
                  <a:lnTo>
                    <a:pt x="412" y="910"/>
                  </a:lnTo>
                  <a:lnTo>
                    <a:pt x="411" y="911"/>
                  </a:lnTo>
                  <a:lnTo>
                    <a:pt x="409" y="915"/>
                  </a:lnTo>
                  <a:lnTo>
                    <a:pt x="406" y="917"/>
                  </a:lnTo>
                  <a:lnTo>
                    <a:pt x="399" y="922"/>
                  </a:lnTo>
                  <a:lnTo>
                    <a:pt x="397" y="923"/>
                  </a:lnTo>
                  <a:lnTo>
                    <a:pt x="394" y="927"/>
                  </a:lnTo>
                  <a:lnTo>
                    <a:pt x="392" y="928"/>
                  </a:lnTo>
                  <a:lnTo>
                    <a:pt x="390" y="930"/>
                  </a:lnTo>
                  <a:lnTo>
                    <a:pt x="387" y="934"/>
                  </a:lnTo>
                  <a:lnTo>
                    <a:pt x="386" y="935"/>
                  </a:lnTo>
                  <a:lnTo>
                    <a:pt x="386" y="937"/>
                  </a:lnTo>
                  <a:lnTo>
                    <a:pt x="384" y="940"/>
                  </a:lnTo>
                  <a:lnTo>
                    <a:pt x="380" y="941"/>
                  </a:lnTo>
                  <a:lnTo>
                    <a:pt x="373" y="948"/>
                  </a:lnTo>
                  <a:lnTo>
                    <a:pt x="368" y="954"/>
                  </a:lnTo>
                  <a:lnTo>
                    <a:pt x="365" y="958"/>
                  </a:lnTo>
                  <a:lnTo>
                    <a:pt x="359" y="965"/>
                  </a:lnTo>
                  <a:lnTo>
                    <a:pt x="358" y="966"/>
                  </a:lnTo>
                  <a:lnTo>
                    <a:pt x="354" y="971"/>
                  </a:lnTo>
                  <a:lnTo>
                    <a:pt x="350" y="974"/>
                  </a:lnTo>
                  <a:lnTo>
                    <a:pt x="349" y="974"/>
                  </a:lnTo>
                  <a:lnTo>
                    <a:pt x="349" y="973"/>
                  </a:lnTo>
                  <a:lnTo>
                    <a:pt x="348" y="972"/>
                  </a:lnTo>
                  <a:lnTo>
                    <a:pt x="347" y="973"/>
                  </a:lnTo>
                  <a:lnTo>
                    <a:pt x="348" y="973"/>
                  </a:lnTo>
                  <a:lnTo>
                    <a:pt x="348" y="974"/>
                  </a:lnTo>
                  <a:lnTo>
                    <a:pt x="347" y="974"/>
                  </a:lnTo>
                  <a:lnTo>
                    <a:pt x="347" y="977"/>
                  </a:lnTo>
                  <a:lnTo>
                    <a:pt x="348" y="978"/>
                  </a:lnTo>
                  <a:lnTo>
                    <a:pt x="347" y="978"/>
                  </a:lnTo>
                  <a:lnTo>
                    <a:pt x="348" y="979"/>
                  </a:lnTo>
                  <a:lnTo>
                    <a:pt x="347" y="980"/>
                  </a:lnTo>
                  <a:lnTo>
                    <a:pt x="343" y="980"/>
                  </a:lnTo>
                  <a:lnTo>
                    <a:pt x="343" y="979"/>
                  </a:lnTo>
                  <a:lnTo>
                    <a:pt x="344" y="978"/>
                  </a:lnTo>
                  <a:lnTo>
                    <a:pt x="346" y="978"/>
                  </a:lnTo>
                  <a:lnTo>
                    <a:pt x="343" y="977"/>
                  </a:lnTo>
                  <a:lnTo>
                    <a:pt x="343" y="978"/>
                  </a:lnTo>
                  <a:lnTo>
                    <a:pt x="342" y="978"/>
                  </a:lnTo>
                  <a:lnTo>
                    <a:pt x="342" y="980"/>
                  </a:lnTo>
                  <a:lnTo>
                    <a:pt x="343" y="982"/>
                  </a:lnTo>
                  <a:lnTo>
                    <a:pt x="341" y="982"/>
                  </a:lnTo>
                  <a:lnTo>
                    <a:pt x="337" y="978"/>
                  </a:lnTo>
                  <a:lnTo>
                    <a:pt x="336" y="979"/>
                  </a:lnTo>
                  <a:lnTo>
                    <a:pt x="337" y="980"/>
                  </a:lnTo>
                  <a:lnTo>
                    <a:pt x="336" y="980"/>
                  </a:lnTo>
                  <a:lnTo>
                    <a:pt x="336" y="982"/>
                  </a:lnTo>
                  <a:lnTo>
                    <a:pt x="337" y="982"/>
                  </a:lnTo>
                  <a:lnTo>
                    <a:pt x="337" y="983"/>
                  </a:lnTo>
                  <a:lnTo>
                    <a:pt x="335" y="983"/>
                  </a:lnTo>
                  <a:lnTo>
                    <a:pt x="331" y="979"/>
                  </a:lnTo>
                  <a:lnTo>
                    <a:pt x="327" y="979"/>
                  </a:lnTo>
                  <a:lnTo>
                    <a:pt x="325" y="978"/>
                  </a:lnTo>
                  <a:lnTo>
                    <a:pt x="325" y="977"/>
                  </a:lnTo>
                  <a:lnTo>
                    <a:pt x="329" y="977"/>
                  </a:lnTo>
                  <a:lnTo>
                    <a:pt x="328" y="976"/>
                  </a:lnTo>
                  <a:lnTo>
                    <a:pt x="325" y="974"/>
                  </a:lnTo>
                  <a:lnTo>
                    <a:pt x="325" y="972"/>
                  </a:lnTo>
                  <a:lnTo>
                    <a:pt x="324" y="972"/>
                  </a:lnTo>
                  <a:lnTo>
                    <a:pt x="324" y="978"/>
                  </a:lnTo>
                  <a:lnTo>
                    <a:pt x="323" y="977"/>
                  </a:lnTo>
                  <a:lnTo>
                    <a:pt x="322" y="977"/>
                  </a:lnTo>
                  <a:lnTo>
                    <a:pt x="322" y="976"/>
                  </a:lnTo>
                  <a:lnTo>
                    <a:pt x="321" y="976"/>
                  </a:lnTo>
                  <a:lnTo>
                    <a:pt x="321" y="977"/>
                  </a:lnTo>
                  <a:lnTo>
                    <a:pt x="319" y="977"/>
                  </a:lnTo>
                  <a:lnTo>
                    <a:pt x="318" y="976"/>
                  </a:lnTo>
                  <a:lnTo>
                    <a:pt x="317" y="976"/>
                  </a:lnTo>
                  <a:lnTo>
                    <a:pt x="317" y="978"/>
                  </a:lnTo>
                  <a:lnTo>
                    <a:pt x="316" y="980"/>
                  </a:lnTo>
                  <a:lnTo>
                    <a:pt x="313" y="980"/>
                  </a:lnTo>
                  <a:lnTo>
                    <a:pt x="315" y="982"/>
                  </a:lnTo>
                  <a:lnTo>
                    <a:pt x="315" y="984"/>
                  </a:lnTo>
                  <a:lnTo>
                    <a:pt x="313" y="982"/>
                  </a:lnTo>
                  <a:lnTo>
                    <a:pt x="312" y="982"/>
                  </a:lnTo>
                  <a:lnTo>
                    <a:pt x="309" y="983"/>
                  </a:lnTo>
                  <a:lnTo>
                    <a:pt x="307" y="983"/>
                  </a:lnTo>
                  <a:lnTo>
                    <a:pt x="307" y="982"/>
                  </a:lnTo>
                  <a:lnTo>
                    <a:pt x="309" y="980"/>
                  </a:lnTo>
                  <a:lnTo>
                    <a:pt x="306" y="980"/>
                  </a:lnTo>
                  <a:lnTo>
                    <a:pt x="306" y="982"/>
                  </a:lnTo>
                  <a:lnTo>
                    <a:pt x="305" y="982"/>
                  </a:lnTo>
                  <a:lnTo>
                    <a:pt x="305" y="985"/>
                  </a:lnTo>
                  <a:lnTo>
                    <a:pt x="304" y="985"/>
                  </a:lnTo>
                  <a:lnTo>
                    <a:pt x="304" y="986"/>
                  </a:lnTo>
                  <a:lnTo>
                    <a:pt x="303" y="986"/>
                  </a:lnTo>
                  <a:lnTo>
                    <a:pt x="303" y="985"/>
                  </a:lnTo>
                  <a:lnTo>
                    <a:pt x="301" y="984"/>
                  </a:lnTo>
                  <a:lnTo>
                    <a:pt x="300" y="984"/>
                  </a:lnTo>
                  <a:lnTo>
                    <a:pt x="300" y="983"/>
                  </a:lnTo>
                  <a:lnTo>
                    <a:pt x="299" y="984"/>
                  </a:lnTo>
                  <a:lnTo>
                    <a:pt x="298" y="984"/>
                  </a:lnTo>
                  <a:lnTo>
                    <a:pt x="298" y="985"/>
                  </a:lnTo>
                  <a:lnTo>
                    <a:pt x="297" y="985"/>
                  </a:lnTo>
                  <a:lnTo>
                    <a:pt x="297" y="984"/>
                  </a:lnTo>
                  <a:lnTo>
                    <a:pt x="294" y="982"/>
                  </a:lnTo>
                  <a:lnTo>
                    <a:pt x="294" y="979"/>
                  </a:lnTo>
                  <a:lnTo>
                    <a:pt x="296" y="979"/>
                  </a:lnTo>
                  <a:lnTo>
                    <a:pt x="297" y="978"/>
                  </a:lnTo>
                  <a:lnTo>
                    <a:pt x="298" y="976"/>
                  </a:lnTo>
                  <a:lnTo>
                    <a:pt x="298" y="972"/>
                  </a:lnTo>
                  <a:lnTo>
                    <a:pt x="300" y="970"/>
                  </a:lnTo>
                  <a:lnTo>
                    <a:pt x="301" y="970"/>
                  </a:lnTo>
                  <a:lnTo>
                    <a:pt x="306" y="973"/>
                  </a:lnTo>
                  <a:lnTo>
                    <a:pt x="305" y="970"/>
                  </a:lnTo>
                  <a:lnTo>
                    <a:pt x="304" y="967"/>
                  </a:lnTo>
                  <a:lnTo>
                    <a:pt x="301" y="966"/>
                  </a:lnTo>
                  <a:lnTo>
                    <a:pt x="299" y="968"/>
                  </a:lnTo>
                  <a:lnTo>
                    <a:pt x="297" y="972"/>
                  </a:lnTo>
                  <a:lnTo>
                    <a:pt x="293" y="979"/>
                  </a:lnTo>
                  <a:lnTo>
                    <a:pt x="293" y="982"/>
                  </a:lnTo>
                  <a:lnTo>
                    <a:pt x="294" y="984"/>
                  </a:lnTo>
                  <a:lnTo>
                    <a:pt x="293" y="985"/>
                  </a:lnTo>
                  <a:lnTo>
                    <a:pt x="293" y="986"/>
                  </a:lnTo>
                  <a:lnTo>
                    <a:pt x="292" y="986"/>
                  </a:lnTo>
                  <a:lnTo>
                    <a:pt x="292" y="989"/>
                  </a:lnTo>
                  <a:lnTo>
                    <a:pt x="290" y="986"/>
                  </a:lnTo>
                  <a:lnTo>
                    <a:pt x="290" y="989"/>
                  </a:lnTo>
                  <a:lnTo>
                    <a:pt x="288" y="989"/>
                  </a:lnTo>
                  <a:lnTo>
                    <a:pt x="288" y="990"/>
                  </a:lnTo>
                  <a:lnTo>
                    <a:pt x="287" y="989"/>
                  </a:lnTo>
                  <a:lnTo>
                    <a:pt x="287" y="988"/>
                  </a:lnTo>
                  <a:lnTo>
                    <a:pt x="286" y="986"/>
                  </a:lnTo>
                  <a:lnTo>
                    <a:pt x="286" y="985"/>
                  </a:lnTo>
                  <a:lnTo>
                    <a:pt x="285" y="984"/>
                  </a:lnTo>
                  <a:lnTo>
                    <a:pt x="284" y="984"/>
                  </a:lnTo>
                  <a:lnTo>
                    <a:pt x="284" y="986"/>
                  </a:lnTo>
                  <a:lnTo>
                    <a:pt x="286" y="988"/>
                  </a:lnTo>
                  <a:lnTo>
                    <a:pt x="280" y="988"/>
                  </a:lnTo>
                  <a:lnTo>
                    <a:pt x="278" y="986"/>
                  </a:lnTo>
                  <a:lnTo>
                    <a:pt x="272" y="980"/>
                  </a:lnTo>
                  <a:lnTo>
                    <a:pt x="271" y="980"/>
                  </a:lnTo>
                  <a:lnTo>
                    <a:pt x="271" y="982"/>
                  </a:lnTo>
                  <a:lnTo>
                    <a:pt x="273" y="983"/>
                  </a:lnTo>
                  <a:lnTo>
                    <a:pt x="275" y="985"/>
                  </a:lnTo>
                  <a:lnTo>
                    <a:pt x="275" y="988"/>
                  </a:lnTo>
                  <a:lnTo>
                    <a:pt x="274" y="988"/>
                  </a:lnTo>
                  <a:lnTo>
                    <a:pt x="274" y="989"/>
                  </a:lnTo>
                  <a:lnTo>
                    <a:pt x="279" y="994"/>
                  </a:lnTo>
                  <a:lnTo>
                    <a:pt x="279" y="995"/>
                  </a:lnTo>
                  <a:lnTo>
                    <a:pt x="278" y="996"/>
                  </a:lnTo>
                  <a:lnTo>
                    <a:pt x="275" y="996"/>
                  </a:lnTo>
                  <a:lnTo>
                    <a:pt x="275" y="995"/>
                  </a:lnTo>
                  <a:lnTo>
                    <a:pt x="274" y="992"/>
                  </a:lnTo>
                  <a:lnTo>
                    <a:pt x="274" y="991"/>
                  </a:lnTo>
                  <a:lnTo>
                    <a:pt x="272" y="991"/>
                  </a:lnTo>
                  <a:lnTo>
                    <a:pt x="268" y="988"/>
                  </a:lnTo>
                  <a:lnTo>
                    <a:pt x="267" y="988"/>
                  </a:lnTo>
                  <a:lnTo>
                    <a:pt x="269" y="990"/>
                  </a:lnTo>
                  <a:lnTo>
                    <a:pt x="269" y="991"/>
                  </a:lnTo>
                  <a:lnTo>
                    <a:pt x="271" y="991"/>
                  </a:lnTo>
                  <a:lnTo>
                    <a:pt x="271" y="994"/>
                  </a:lnTo>
                  <a:lnTo>
                    <a:pt x="269" y="995"/>
                  </a:lnTo>
                  <a:lnTo>
                    <a:pt x="269" y="997"/>
                  </a:lnTo>
                  <a:lnTo>
                    <a:pt x="271" y="999"/>
                  </a:lnTo>
                  <a:lnTo>
                    <a:pt x="271" y="1001"/>
                  </a:lnTo>
                  <a:lnTo>
                    <a:pt x="269" y="1001"/>
                  </a:lnTo>
                  <a:lnTo>
                    <a:pt x="268" y="999"/>
                  </a:lnTo>
                  <a:lnTo>
                    <a:pt x="268" y="998"/>
                  </a:lnTo>
                  <a:lnTo>
                    <a:pt x="267" y="997"/>
                  </a:lnTo>
                  <a:lnTo>
                    <a:pt x="266" y="997"/>
                  </a:lnTo>
                  <a:lnTo>
                    <a:pt x="265" y="995"/>
                  </a:lnTo>
                  <a:lnTo>
                    <a:pt x="263" y="995"/>
                  </a:lnTo>
                  <a:lnTo>
                    <a:pt x="263" y="997"/>
                  </a:lnTo>
                  <a:lnTo>
                    <a:pt x="265" y="998"/>
                  </a:lnTo>
                  <a:lnTo>
                    <a:pt x="267" y="999"/>
                  </a:lnTo>
                  <a:lnTo>
                    <a:pt x="265" y="1001"/>
                  </a:lnTo>
                  <a:lnTo>
                    <a:pt x="263" y="1002"/>
                  </a:lnTo>
                  <a:lnTo>
                    <a:pt x="262" y="1001"/>
                  </a:lnTo>
                  <a:lnTo>
                    <a:pt x="260" y="997"/>
                  </a:lnTo>
                  <a:lnTo>
                    <a:pt x="259" y="996"/>
                  </a:lnTo>
                  <a:lnTo>
                    <a:pt x="259" y="995"/>
                  </a:lnTo>
                  <a:lnTo>
                    <a:pt x="260" y="995"/>
                  </a:lnTo>
                  <a:lnTo>
                    <a:pt x="260" y="994"/>
                  </a:lnTo>
                  <a:lnTo>
                    <a:pt x="259" y="994"/>
                  </a:lnTo>
                  <a:lnTo>
                    <a:pt x="259" y="992"/>
                  </a:lnTo>
                  <a:lnTo>
                    <a:pt x="261" y="992"/>
                  </a:lnTo>
                  <a:lnTo>
                    <a:pt x="261" y="991"/>
                  </a:lnTo>
                  <a:lnTo>
                    <a:pt x="259" y="991"/>
                  </a:lnTo>
                  <a:lnTo>
                    <a:pt x="259" y="992"/>
                  </a:lnTo>
                  <a:lnTo>
                    <a:pt x="257" y="994"/>
                  </a:lnTo>
                  <a:lnTo>
                    <a:pt x="254" y="994"/>
                  </a:lnTo>
                  <a:lnTo>
                    <a:pt x="254" y="995"/>
                  </a:lnTo>
                  <a:lnTo>
                    <a:pt x="255" y="995"/>
                  </a:lnTo>
                  <a:lnTo>
                    <a:pt x="255" y="998"/>
                  </a:lnTo>
                  <a:lnTo>
                    <a:pt x="254" y="998"/>
                  </a:lnTo>
                  <a:lnTo>
                    <a:pt x="254" y="1001"/>
                  </a:lnTo>
                  <a:lnTo>
                    <a:pt x="247" y="1001"/>
                  </a:lnTo>
                  <a:lnTo>
                    <a:pt x="247" y="999"/>
                  </a:lnTo>
                  <a:lnTo>
                    <a:pt x="245" y="998"/>
                  </a:lnTo>
                  <a:lnTo>
                    <a:pt x="245" y="1001"/>
                  </a:lnTo>
                  <a:lnTo>
                    <a:pt x="240" y="1001"/>
                  </a:lnTo>
                  <a:lnTo>
                    <a:pt x="240" y="1003"/>
                  </a:lnTo>
                  <a:lnTo>
                    <a:pt x="238" y="1002"/>
                  </a:lnTo>
                  <a:lnTo>
                    <a:pt x="238" y="1003"/>
                  </a:lnTo>
                  <a:lnTo>
                    <a:pt x="240" y="1004"/>
                  </a:lnTo>
                  <a:lnTo>
                    <a:pt x="240" y="1007"/>
                  </a:lnTo>
                  <a:lnTo>
                    <a:pt x="236" y="1007"/>
                  </a:lnTo>
                  <a:lnTo>
                    <a:pt x="236" y="1005"/>
                  </a:lnTo>
                  <a:lnTo>
                    <a:pt x="234" y="1008"/>
                  </a:lnTo>
                  <a:lnTo>
                    <a:pt x="235" y="1008"/>
                  </a:lnTo>
                  <a:lnTo>
                    <a:pt x="235" y="1009"/>
                  </a:lnTo>
                  <a:lnTo>
                    <a:pt x="232" y="1009"/>
                  </a:lnTo>
                  <a:lnTo>
                    <a:pt x="231" y="1008"/>
                  </a:lnTo>
                  <a:lnTo>
                    <a:pt x="232" y="1008"/>
                  </a:lnTo>
                  <a:lnTo>
                    <a:pt x="232" y="1004"/>
                  </a:lnTo>
                  <a:lnTo>
                    <a:pt x="231" y="1004"/>
                  </a:lnTo>
                  <a:lnTo>
                    <a:pt x="231" y="1005"/>
                  </a:lnTo>
                  <a:lnTo>
                    <a:pt x="230" y="1009"/>
                  </a:lnTo>
                  <a:lnTo>
                    <a:pt x="230" y="1010"/>
                  </a:lnTo>
                  <a:lnTo>
                    <a:pt x="225" y="1010"/>
                  </a:lnTo>
                  <a:lnTo>
                    <a:pt x="225" y="1009"/>
                  </a:lnTo>
                  <a:lnTo>
                    <a:pt x="226" y="1008"/>
                  </a:lnTo>
                  <a:lnTo>
                    <a:pt x="226" y="1007"/>
                  </a:lnTo>
                  <a:lnTo>
                    <a:pt x="225" y="1005"/>
                  </a:lnTo>
                  <a:lnTo>
                    <a:pt x="224" y="1005"/>
                  </a:lnTo>
                  <a:lnTo>
                    <a:pt x="224" y="1009"/>
                  </a:lnTo>
                  <a:lnTo>
                    <a:pt x="223" y="1009"/>
                  </a:lnTo>
                  <a:lnTo>
                    <a:pt x="222" y="1010"/>
                  </a:lnTo>
                  <a:lnTo>
                    <a:pt x="218" y="1010"/>
                  </a:lnTo>
                  <a:lnTo>
                    <a:pt x="218" y="1014"/>
                  </a:lnTo>
                  <a:lnTo>
                    <a:pt x="217" y="1014"/>
                  </a:lnTo>
                  <a:lnTo>
                    <a:pt x="217" y="1011"/>
                  </a:lnTo>
                  <a:lnTo>
                    <a:pt x="216" y="1010"/>
                  </a:lnTo>
                  <a:lnTo>
                    <a:pt x="213" y="1009"/>
                  </a:lnTo>
                  <a:lnTo>
                    <a:pt x="212" y="1009"/>
                  </a:lnTo>
                  <a:lnTo>
                    <a:pt x="213" y="1010"/>
                  </a:lnTo>
                  <a:lnTo>
                    <a:pt x="214" y="1010"/>
                  </a:lnTo>
                  <a:lnTo>
                    <a:pt x="214" y="1013"/>
                  </a:lnTo>
                  <a:lnTo>
                    <a:pt x="213" y="1013"/>
                  </a:lnTo>
                  <a:lnTo>
                    <a:pt x="212" y="1014"/>
                  </a:lnTo>
                  <a:lnTo>
                    <a:pt x="212" y="1015"/>
                  </a:lnTo>
                  <a:lnTo>
                    <a:pt x="214" y="1014"/>
                  </a:lnTo>
                  <a:lnTo>
                    <a:pt x="214" y="1015"/>
                  </a:lnTo>
                  <a:lnTo>
                    <a:pt x="213" y="1015"/>
                  </a:lnTo>
                  <a:lnTo>
                    <a:pt x="214" y="1016"/>
                  </a:lnTo>
                  <a:lnTo>
                    <a:pt x="210" y="1021"/>
                  </a:lnTo>
                  <a:lnTo>
                    <a:pt x="210" y="1022"/>
                  </a:lnTo>
                  <a:lnTo>
                    <a:pt x="207" y="1022"/>
                  </a:lnTo>
                  <a:lnTo>
                    <a:pt x="207" y="1021"/>
                  </a:lnTo>
                  <a:lnTo>
                    <a:pt x="209" y="1019"/>
                  </a:lnTo>
                  <a:lnTo>
                    <a:pt x="209" y="1017"/>
                  </a:lnTo>
                  <a:lnTo>
                    <a:pt x="205" y="1021"/>
                  </a:lnTo>
                  <a:lnTo>
                    <a:pt x="205" y="1020"/>
                  </a:lnTo>
                  <a:lnTo>
                    <a:pt x="203" y="1022"/>
                  </a:lnTo>
                  <a:lnTo>
                    <a:pt x="203" y="1021"/>
                  </a:lnTo>
                  <a:lnTo>
                    <a:pt x="205" y="1019"/>
                  </a:lnTo>
                  <a:lnTo>
                    <a:pt x="205" y="1015"/>
                  </a:lnTo>
                  <a:lnTo>
                    <a:pt x="203" y="1015"/>
                  </a:lnTo>
                  <a:lnTo>
                    <a:pt x="203" y="1016"/>
                  </a:lnTo>
                  <a:lnTo>
                    <a:pt x="201" y="1016"/>
                  </a:lnTo>
                  <a:lnTo>
                    <a:pt x="201" y="1017"/>
                  </a:lnTo>
                  <a:lnTo>
                    <a:pt x="200" y="1019"/>
                  </a:lnTo>
                  <a:lnTo>
                    <a:pt x="198" y="1017"/>
                  </a:lnTo>
                  <a:lnTo>
                    <a:pt x="197" y="1017"/>
                  </a:lnTo>
                  <a:lnTo>
                    <a:pt x="197" y="1019"/>
                  </a:lnTo>
                  <a:lnTo>
                    <a:pt x="198" y="1020"/>
                  </a:lnTo>
                  <a:lnTo>
                    <a:pt x="195" y="1020"/>
                  </a:lnTo>
                  <a:lnTo>
                    <a:pt x="194" y="1019"/>
                  </a:lnTo>
                  <a:lnTo>
                    <a:pt x="192" y="1020"/>
                  </a:lnTo>
                  <a:lnTo>
                    <a:pt x="191" y="1021"/>
                  </a:lnTo>
                  <a:lnTo>
                    <a:pt x="189" y="1021"/>
                  </a:lnTo>
                  <a:lnTo>
                    <a:pt x="189" y="1020"/>
                  </a:lnTo>
                  <a:lnTo>
                    <a:pt x="191" y="1019"/>
                  </a:lnTo>
                  <a:lnTo>
                    <a:pt x="189" y="1019"/>
                  </a:lnTo>
                  <a:lnTo>
                    <a:pt x="188" y="1020"/>
                  </a:lnTo>
                  <a:lnTo>
                    <a:pt x="188" y="1021"/>
                  </a:lnTo>
                  <a:lnTo>
                    <a:pt x="187" y="1021"/>
                  </a:lnTo>
                  <a:lnTo>
                    <a:pt x="187" y="1022"/>
                  </a:lnTo>
                  <a:lnTo>
                    <a:pt x="185" y="1022"/>
                  </a:lnTo>
                  <a:lnTo>
                    <a:pt x="181" y="1026"/>
                  </a:lnTo>
                  <a:lnTo>
                    <a:pt x="180" y="1025"/>
                  </a:lnTo>
                  <a:lnTo>
                    <a:pt x="173" y="1026"/>
                  </a:lnTo>
                  <a:lnTo>
                    <a:pt x="173" y="1025"/>
                  </a:lnTo>
                  <a:lnTo>
                    <a:pt x="172" y="1025"/>
                  </a:lnTo>
                  <a:lnTo>
                    <a:pt x="172" y="1023"/>
                  </a:lnTo>
                  <a:lnTo>
                    <a:pt x="168" y="1025"/>
                  </a:lnTo>
                  <a:lnTo>
                    <a:pt x="167" y="1026"/>
                  </a:lnTo>
                  <a:lnTo>
                    <a:pt x="166" y="1026"/>
                  </a:lnTo>
                  <a:lnTo>
                    <a:pt x="166" y="1025"/>
                  </a:lnTo>
                  <a:lnTo>
                    <a:pt x="168" y="1021"/>
                  </a:lnTo>
                  <a:lnTo>
                    <a:pt x="168" y="1020"/>
                  </a:lnTo>
                  <a:lnTo>
                    <a:pt x="170" y="1020"/>
                  </a:lnTo>
                  <a:lnTo>
                    <a:pt x="170" y="1015"/>
                  </a:lnTo>
                  <a:lnTo>
                    <a:pt x="169" y="1016"/>
                  </a:lnTo>
                  <a:lnTo>
                    <a:pt x="168" y="1016"/>
                  </a:lnTo>
                  <a:lnTo>
                    <a:pt x="168" y="1019"/>
                  </a:lnTo>
                  <a:lnTo>
                    <a:pt x="167" y="1019"/>
                  </a:lnTo>
                  <a:lnTo>
                    <a:pt x="167" y="1020"/>
                  </a:lnTo>
                  <a:lnTo>
                    <a:pt x="166" y="1021"/>
                  </a:lnTo>
                  <a:lnTo>
                    <a:pt x="166" y="1023"/>
                  </a:lnTo>
                  <a:lnTo>
                    <a:pt x="164" y="1023"/>
                  </a:lnTo>
                  <a:lnTo>
                    <a:pt x="164" y="1025"/>
                  </a:lnTo>
                  <a:lnTo>
                    <a:pt x="163" y="1027"/>
                  </a:lnTo>
                  <a:lnTo>
                    <a:pt x="161" y="1028"/>
                  </a:lnTo>
                  <a:lnTo>
                    <a:pt x="157" y="1031"/>
                  </a:lnTo>
                  <a:lnTo>
                    <a:pt x="157" y="1034"/>
                  </a:lnTo>
                  <a:lnTo>
                    <a:pt x="158" y="1034"/>
                  </a:lnTo>
                  <a:lnTo>
                    <a:pt x="158" y="1035"/>
                  </a:lnTo>
                  <a:lnTo>
                    <a:pt x="150" y="1036"/>
                  </a:lnTo>
                  <a:lnTo>
                    <a:pt x="147" y="1036"/>
                  </a:lnTo>
                  <a:lnTo>
                    <a:pt x="145" y="1038"/>
                  </a:lnTo>
                  <a:lnTo>
                    <a:pt x="143" y="1038"/>
                  </a:lnTo>
                  <a:lnTo>
                    <a:pt x="143" y="1036"/>
                  </a:lnTo>
                  <a:lnTo>
                    <a:pt x="145" y="1034"/>
                  </a:lnTo>
                  <a:lnTo>
                    <a:pt x="147" y="1034"/>
                  </a:lnTo>
                  <a:lnTo>
                    <a:pt x="153" y="1032"/>
                  </a:lnTo>
                  <a:lnTo>
                    <a:pt x="155" y="1032"/>
                  </a:lnTo>
                  <a:lnTo>
                    <a:pt x="154" y="1029"/>
                  </a:lnTo>
                  <a:lnTo>
                    <a:pt x="157" y="1029"/>
                  </a:lnTo>
                  <a:lnTo>
                    <a:pt x="157" y="1028"/>
                  </a:lnTo>
                  <a:lnTo>
                    <a:pt x="160" y="1026"/>
                  </a:lnTo>
                  <a:lnTo>
                    <a:pt x="161" y="1023"/>
                  </a:lnTo>
                  <a:lnTo>
                    <a:pt x="161" y="1020"/>
                  </a:lnTo>
                  <a:lnTo>
                    <a:pt x="157" y="1026"/>
                  </a:lnTo>
                  <a:lnTo>
                    <a:pt x="157" y="1028"/>
                  </a:lnTo>
                  <a:lnTo>
                    <a:pt x="156" y="1028"/>
                  </a:lnTo>
                  <a:lnTo>
                    <a:pt x="156" y="1026"/>
                  </a:lnTo>
                  <a:lnTo>
                    <a:pt x="155" y="1026"/>
                  </a:lnTo>
                  <a:lnTo>
                    <a:pt x="155" y="1027"/>
                  </a:lnTo>
                  <a:lnTo>
                    <a:pt x="153" y="1027"/>
                  </a:lnTo>
                  <a:lnTo>
                    <a:pt x="153" y="1028"/>
                  </a:lnTo>
                  <a:lnTo>
                    <a:pt x="151" y="1028"/>
                  </a:lnTo>
                  <a:lnTo>
                    <a:pt x="151" y="1027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6" y="1022"/>
                  </a:lnTo>
                  <a:lnTo>
                    <a:pt x="156" y="1021"/>
                  </a:lnTo>
                  <a:lnTo>
                    <a:pt x="157" y="1019"/>
                  </a:lnTo>
                  <a:lnTo>
                    <a:pt x="158" y="1019"/>
                  </a:lnTo>
                  <a:lnTo>
                    <a:pt x="156" y="1017"/>
                  </a:lnTo>
                  <a:lnTo>
                    <a:pt x="151" y="1019"/>
                  </a:lnTo>
                  <a:lnTo>
                    <a:pt x="149" y="1019"/>
                  </a:lnTo>
                  <a:lnTo>
                    <a:pt x="148" y="1017"/>
                  </a:lnTo>
                  <a:lnTo>
                    <a:pt x="148" y="1016"/>
                  </a:lnTo>
                  <a:lnTo>
                    <a:pt x="147" y="1015"/>
                  </a:lnTo>
                  <a:lnTo>
                    <a:pt x="148" y="1014"/>
                  </a:lnTo>
                  <a:lnTo>
                    <a:pt x="149" y="1011"/>
                  </a:lnTo>
                  <a:lnTo>
                    <a:pt x="149" y="1010"/>
                  </a:lnTo>
                  <a:lnTo>
                    <a:pt x="148" y="1011"/>
                  </a:lnTo>
                  <a:lnTo>
                    <a:pt x="148" y="1013"/>
                  </a:lnTo>
                  <a:lnTo>
                    <a:pt x="147" y="1014"/>
                  </a:lnTo>
                  <a:lnTo>
                    <a:pt x="147" y="1013"/>
                  </a:lnTo>
                  <a:lnTo>
                    <a:pt x="145" y="1011"/>
                  </a:lnTo>
                  <a:lnTo>
                    <a:pt x="143" y="1010"/>
                  </a:lnTo>
                  <a:lnTo>
                    <a:pt x="143" y="1009"/>
                  </a:lnTo>
                  <a:lnTo>
                    <a:pt x="142" y="1009"/>
                  </a:lnTo>
                  <a:lnTo>
                    <a:pt x="143" y="1008"/>
                  </a:lnTo>
                  <a:lnTo>
                    <a:pt x="142" y="1007"/>
                  </a:lnTo>
                  <a:lnTo>
                    <a:pt x="144" y="1002"/>
                  </a:lnTo>
                  <a:lnTo>
                    <a:pt x="149" y="997"/>
                  </a:lnTo>
                  <a:lnTo>
                    <a:pt x="149" y="994"/>
                  </a:lnTo>
                  <a:lnTo>
                    <a:pt x="150" y="994"/>
                  </a:lnTo>
                  <a:lnTo>
                    <a:pt x="151" y="992"/>
                  </a:lnTo>
                  <a:lnTo>
                    <a:pt x="150" y="991"/>
                  </a:lnTo>
                  <a:lnTo>
                    <a:pt x="149" y="992"/>
                  </a:lnTo>
                  <a:lnTo>
                    <a:pt x="148" y="995"/>
                  </a:lnTo>
                  <a:lnTo>
                    <a:pt x="148" y="996"/>
                  </a:lnTo>
                  <a:lnTo>
                    <a:pt x="145" y="995"/>
                  </a:lnTo>
                  <a:lnTo>
                    <a:pt x="142" y="996"/>
                  </a:lnTo>
                  <a:lnTo>
                    <a:pt x="136" y="1002"/>
                  </a:lnTo>
                  <a:lnTo>
                    <a:pt x="131" y="1003"/>
                  </a:lnTo>
                  <a:lnTo>
                    <a:pt x="129" y="1004"/>
                  </a:lnTo>
                  <a:lnTo>
                    <a:pt x="127" y="1004"/>
                  </a:lnTo>
                  <a:lnTo>
                    <a:pt x="130" y="1002"/>
                  </a:lnTo>
                  <a:lnTo>
                    <a:pt x="129" y="1002"/>
                  </a:lnTo>
                  <a:lnTo>
                    <a:pt x="130" y="999"/>
                  </a:lnTo>
                  <a:lnTo>
                    <a:pt x="131" y="999"/>
                  </a:lnTo>
                  <a:lnTo>
                    <a:pt x="132" y="998"/>
                  </a:lnTo>
                  <a:lnTo>
                    <a:pt x="130" y="998"/>
                  </a:lnTo>
                  <a:lnTo>
                    <a:pt x="130" y="999"/>
                  </a:lnTo>
                  <a:lnTo>
                    <a:pt x="127" y="1001"/>
                  </a:lnTo>
                  <a:lnTo>
                    <a:pt x="124" y="1001"/>
                  </a:lnTo>
                  <a:lnTo>
                    <a:pt x="125" y="999"/>
                  </a:lnTo>
                  <a:lnTo>
                    <a:pt x="125" y="998"/>
                  </a:lnTo>
                  <a:lnTo>
                    <a:pt x="126" y="997"/>
                  </a:lnTo>
                  <a:lnTo>
                    <a:pt x="126" y="996"/>
                  </a:lnTo>
                  <a:lnTo>
                    <a:pt x="129" y="994"/>
                  </a:lnTo>
                  <a:lnTo>
                    <a:pt x="130" y="991"/>
                  </a:lnTo>
                  <a:lnTo>
                    <a:pt x="132" y="989"/>
                  </a:lnTo>
                  <a:lnTo>
                    <a:pt x="131" y="988"/>
                  </a:lnTo>
                  <a:lnTo>
                    <a:pt x="130" y="990"/>
                  </a:lnTo>
                  <a:lnTo>
                    <a:pt x="125" y="990"/>
                  </a:lnTo>
                  <a:lnTo>
                    <a:pt x="125" y="988"/>
                  </a:lnTo>
                  <a:lnTo>
                    <a:pt x="119" y="990"/>
                  </a:lnTo>
                  <a:lnTo>
                    <a:pt x="118" y="990"/>
                  </a:lnTo>
                  <a:lnTo>
                    <a:pt x="113" y="985"/>
                  </a:lnTo>
                  <a:lnTo>
                    <a:pt x="110" y="985"/>
                  </a:lnTo>
                  <a:lnTo>
                    <a:pt x="110" y="983"/>
                  </a:lnTo>
                  <a:lnTo>
                    <a:pt x="108" y="984"/>
                  </a:lnTo>
                  <a:lnTo>
                    <a:pt x="108" y="985"/>
                  </a:lnTo>
                  <a:lnTo>
                    <a:pt x="107" y="985"/>
                  </a:lnTo>
                  <a:lnTo>
                    <a:pt x="106" y="983"/>
                  </a:lnTo>
                  <a:lnTo>
                    <a:pt x="106" y="982"/>
                  </a:lnTo>
                  <a:lnTo>
                    <a:pt x="105" y="982"/>
                  </a:lnTo>
                  <a:lnTo>
                    <a:pt x="105" y="980"/>
                  </a:lnTo>
                  <a:lnTo>
                    <a:pt x="102" y="980"/>
                  </a:lnTo>
                  <a:lnTo>
                    <a:pt x="102" y="977"/>
                  </a:lnTo>
                  <a:lnTo>
                    <a:pt x="99" y="977"/>
                  </a:lnTo>
                  <a:lnTo>
                    <a:pt x="99" y="979"/>
                  </a:lnTo>
                  <a:lnTo>
                    <a:pt x="100" y="982"/>
                  </a:lnTo>
                  <a:lnTo>
                    <a:pt x="98" y="980"/>
                  </a:lnTo>
                  <a:lnTo>
                    <a:pt x="96" y="980"/>
                  </a:lnTo>
                  <a:lnTo>
                    <a:pt x="96" y="973"/>
                  </a:lnTo>
                  <a:lnTo>
                    <a:pt x="98" y="972"/>
                  </a:lnTo>
                  <a:lnTo>
                    <a:pt x="99" y="972"/>
                  </a:lnTo>
                  <a:lnTo>
                    <a:pt x="98" y="971"/>
                  </a:lnTo>
                  <a:lnTo>
                    <a:pt x="98" y="970"/>
                  </a:lnTo>
                  <a:lnTo>
                    <a:pt x="99" y="968"/>
                  </a:lnTo>
                  <a:lnTo>
                    <a:pt x="95" y="971"/>
                  </a:lnTo>
                  <a:lnTo>
                    <a:pt x="95" y="972"/>
                  </a:lnTo>
                  <a:lnTo>
                    <a:pt x="94" y="972"/>
                  </a:lnTo>
                  <a:lnTo>
                    <a:pt x="92" y="973"/>
                  </a:lnTo>
                  <a:lnTo>
                    <a:pt x="91" y="973"/>
                  </a:lnTo>
                  <a:lnTo>
                    <a:pt x="91" y="974"/>
                  </a:lnTo>
                  <a:lnTo>
                    <a:pt x="92" y="976"/>
                  </a:lnTo>
                  <a:lnTo>
                    <a:pt x="91" y="977"/>
                  </a:lnTo>
                  <a:lnTo>
                    <a:pt x="91" y="979"/>
                  </a:lnTo>
                  <a:lnTo>
                    <a:pt x="89" y="980"/>
                  </a:lnTo>
                  <a:lnTo>
                    <a:pt x="87" y="980"/>
                  </a:lnTo>
                  <a:lnTo>
                    <a:pt x="88" y="979"/>
                  </a:lnTo>
                  <a:lnTo>
                    <a:pt x="87" y="977"/>
                  </a:lnTo>
                  <a:lnTo>
                    <a:pt x="85" y="973"/>
                  </a:lnTo>
                  <a:lnTo>
                    <a:pt x="81" y="973"/>
                  </a:lnTo>
                  <a:lnTo>
                    <a:pt x="81" y="970"/>
                  </a:lnTo>
                  <a:lnTo>
                    <a:pt x="82" y="971"/>
                  </a:lnTo>
                  <a:lnTo>
                    <a:pt x="82" y="970"/>
                  </a:lnTo>
                  <a:lnTo>
                    <a:pt x="80" y="967"/>
                  </a:lnTo>
                  <a:lnTo>
                    <a:pt x="79" y="967"/>
                  </a:lnTo>
                  <a:lnTo>
                    <a:pt x="79" y="965"/>
                  </a:lnTo>
                  <a:lnTo>
                    <a:pt x="77" y="964"/>
                  </a:lnTo>
                  <a:lnTo>
                    <a:pt x="77" y="962"/>
                  </a:lnTo>
                  <a:lnTo>
                    <a:pt x="81" y="964"/>
                  </a:lnTo>
                  <a:lnTo>
                    <a:pt x="82" y="962"/>
                  </a:lnTo>
                  <a:lnTo>
                    <a:pt x="81" y="962"/>
                  </a:lnTo>
                  <a:lnTo>
                    <a:pt x="81" y="960"/>
                  </a:lnTo>
                  <a:lnTo>
                    <a:pt x="82" y="960"/>
                  </a:lnTo>
                  <a:lnTo>
                    <a:pt x="82" y="959"/>
                  </a:lnTo>
                  <a:lnTo>
                    <a:pt x="80" y="959"/>
                  </a:lnTo>
                  <a:lnTo>
                    <a:pt x="80" y="956"/>
                  </a:lnTo>
                  <a:lnTo>
                    <a:pt x="81" y="956"/>
                  </a:lnTo>
                  <a:lnTo>
                    <a:pt x="80" y="955"/>
                  </a:lnTo>
                  <a:lnTo>
                    <a:pt x="79" y="955"/>
                  </a:lnTo>
                  <a:lnTo>
                    <a:pt x="79" y="952"/>
                  </a:lnTo>
                  <a:lnTo>
                    <a:pt x="77" y="953"/>
                  </a:lnTo>
                  <a:lnTo>
                    <a:pt x="77" y="952"/>
                  </a:lnTo>
                  <a:lnTo>
                    <a:pt x="76" y="951"/>
                  </a:lnTo>
                  <a:lnTo>
                    <a:pt x="77" y="949"/>
                  </a:lnTo>
                  <a:lnTo>
                    <a:pt x="76" y="948"/>
                  </a:lnTo>
                  <a:lnTo>
                    <a:pt x="80" y="948"/>
                  </a:lnTo>
                  <a:lnTo>
                    <a:pt x="81" y="947"/>
                  </a:lnTo>
                  <a:lnTo>
                    <a:pt x="79" y="947"/>
                  </a:lnTo>
                  <a:lnTo>
                    <a:pt x="79" y="946"/>
                  </a:lnTo>
                  <a:lnTo>
                    <a:pt x="77" y="945"/>
                  </a:lnTo>
                  <a:lnTo>
                    <a:pt x="79" y="945"/>
                  </a:lnTo>
                  <a:lnTo>
                    <a:pt x="79" y="943"/>
                  </a:lnTo>
                  <a:lnTo>
                    <a:pt x="80" y="943"/>
                  </a:lnTo>
                  <a:lnTo>
                    <a:pt x="80" y="945"/>
                  </a:lnTo>
                  <a:lnTo>
                    <a:pt x="81" y="945"/>
                  </a:lnTo>
                  <a:lnTo>
                    <a:pt x="81" y="942"/>
                  </a:lnTo>
                  <a:lnTo>
                    <a:pt x="80" y="942"/>
                  </a:lnTo>
                  <a:lnTo>
                    <a:pt x="80" y="941"/>
                  </a:lnTo>
                  <a:lnTo>
                    <a:pt x="79" y="941"/>
                  </a:lnTo>
                  <a:lnTo>
                    <a:pt x="79" y="940"/>
                  </a:lnTo>
                  <a:lnTo>
                    <a:pt x="77" y="936"/>
                  </a:lnTo>
                  <a:lnTo>
                    <a:pt x="76" y="935"/>
                  </a:lnTo>
                  <a:lnTo>
                    <a:pt x="77" y="934"/>
                  </a:lnTo>
                  <a:lnTo>
                    <a:pt x="75" y="931"/>
                  </a:lnTo>
                  <a:lnTo>
                    <a:pt x="76" y="931"/>
                  </a:lnTo>
                  <a:lnTo>
                    <a:pt x="79" y="933"/>
                  </a:lnTo>
                  <a:lnTo>
                    <a:pt x="80" y="933"/>
                  </a:lnTo>
                  <a:lnTo>
                    <a:pt x="80" y="931"/>
                  </a:lnTo>
                  <a:lnTo>
                    <a:pt x="79" y="931"/>
                  </a:lnTo>
                  <a:lnTo>
                    <a:pt x="80" y="930"/>
                  </a:lnTo>
                  <a:lnTo>
                    <a:pt x="82" y="931"/>
                  </a:lnTo>
                  <a:lnTo>
                    <a:pt x="83" y="931"/>
                  </a:lnTo>
                  <a:lnTo>
                    <a:pt x="82" y="930"/>
                  </a:lnTo>
                  <a:lnTo>
                    <a:pt x="82" y="921"/>
                  </a:lnTo>
                  <a:lnTo>
                    <a:pt x="85" y="921"/>
                  </a:lnTo>
                  <a:lnTo>
                    <a:pt x="85" y="919"/>
                  </a:lnTo>
                  <a:lnTo>
                    <a:pt x="83" y="919"/>
                  </a:lnTo>
                  <a:lnTo>
                    <a:pt x="85" y="918"/>
                  </a:lnTo>
                  <a:lnTo>
                    <a:pt x="87" y="918"/>
                  </a:lnTo>
                  <a:lnTo>
                    <a:pt x="86" y="916"/>
                  </a:lnTo>
                  <a:lnTo>
                    <a:pt x="85" y="916"/>
                  </a:lnTo>
                  <a:lnTo>
                    <a:pt x="83" y="915"/>
                  </a:lnTo>
                  <a:lnTo>
                    <a:pt x="83" y="913"/>
                  </a:lnTo>
                  <a:lnTo>
                    <a:pt x="85" y="913"/>
                  </a:lnTo>
                  <a:lnTo>
                    <a:pt x="85" y="911"/>
                  </a:lnTo>
                  <a:lnTo>
                    <a:pt x="86" y="911"/>
                  </a:lnTo>
                  <a:lnTo>
                    <a:pt x="86" y="905"/>
                  </a:lnTo>
                  <a:lnTo>
                    <a:pt x="85" y="903"/>
                  </a:lnTo>
                  <a:lnTo>
                    <a:pt x="85" y="902"/>
                  </a:lnTo>
                  <a:lnTo>
                    <a:pt x="82" y="902"/>
                  </a:lnTo>
                  <a:lnTo>
                    <a:pt x="82" y="900"/>
                  </a:lnTo>
                  <a:lnTo>
                    <a:pt x="86" y="900"/>
                  </a:lnTo>
                  <a:lnTo>
                    <a:pt x="87" y="899"/>
                  </a:lnTo>
                  <a:lnTo>
                    <a:pt x="87" y="898"/>
                  </a:lnTo>
                  <a:lnTo>
                    <a:pt x="85" y="896"/>
                  </a:lnTo>
                  <a:lnTo>
                    <a:pt x="81" y="894"/>
                  </a:lnTo>
                  <a:lnTo>
                    <a:pt x="81" y="893"/>
                  </a:lnTo>
                  <a:lnTo>
                    <a:pt x="87" y="894"/>
                  </a:lnTo>
                  <a:lnTo>
                    <a:pt x="88" y="893"/>
                  </a:lnTo>
                  <a:lnTo>
                    <a:pt x="87" y="891"/>
                  </a:lnTo>
                  <a:lnTo>
                    <a:pt x="85" y="891"/>
                  </a:lnTo>
                  <a:lnTo>
                    <a:pt x="82" y="888"/>
                  </a:lnTo>
                  <a:lnTo>
                    <a:pt x="82" y="886"/>
                  </a:lnTo>
                  <a:lnTo>
                    <a:pt x="85" y="886"/>
                  </a:lnTo>
                  <a:lnTo>
                    <a:pt x="92" y="890"/>
                  </a:lnTo>
                  <a:lnTo>
                    <a:pt x="93" y="891"/>
                  </a:lnTo>
                  <a:lnTo>
                    <a:pt x="93" y="890"/>
                  </a:lnTo>
                  <a:lnTo>
                    <a:pt x="91" y="887"/>
                  </a:lnTo>
                  <a:lnTo>
                    <a:pt x="89" y="885"/>
                  </a:lnTo>
                  <a:lnTo>
                    <a:pt x="88" y="881"/>
                  </a:lnTo>
                  <a:lnTo>
                    <a:pt x="87" y="880"/>
                  </a:lnTo>
                  <a:lnTo>
                    <a:pt x="86" y="880"/>
                  </a:lnTo>
                  <a:lnTo>
                    <a:pt x="86" y="876"/>
                  </a:lnTo>
                  <a:lnTo>
                    <a:pt x="85" y="874"/>
                  </a:lnTo>
                  <a:lnTo>
                    <a:pt x="86" y="874"/>
                  </a:lnTo>
                  <a:lnTo>
                    <a:pt x="87" y="875"/>
                  </a:lnTo>
                  <a:lnTo>
                    <a:pt x="88" y="875"/>
                  </a:lnTo>
                  <a:lnTo>
                    <a:pt x="87" y="873"/>
                  </a:lnTo>
                  <a:lnTo>
                    <a:pt x="83" y="872"/>
                  </a:lnTo>
                  <a:lnTo>
                    <a:pt x="82" y="869"/>
                  </a:lnTo>
                  <a:lnTo>
                    <a:pt x="83" y="868"/>
                  </a:lnTo>
                  <a:lnTo>
                    <a:pt x="83" y="865"/>
                  </a:lnTo>
                  <a:lnTo>
                    <a:pt x="82" y="863"/>
                  </a:lnTo>
                  <a:lnTo>
                    <a:pt x="82" y="862"/>
                  </a:lnTo>
                  <a:lnTo>
                    <a:pt x="81" y="860"/>
                  </a:lnTo>
                  <a:lnTo>
                    <a:pt x="80" y="859"/>
                  </a:lnTo>
                  <a:lnTo>
                    <a:pt x="80" y="856"/>
                  </a:lnTo>
                  <a:lnTo>
                    <a:pt x="81" y="856"/>
                  </a:lnTo>
                  <a:lnTo>
                    <a:pt x="80" y="855"/>
                  </a:lnTo>
                  <a:lnTo>
                    <a:pt x="80" y="854"/>
                  </a:lnTo>
                  <a:lnTo>
                    <a:pt x="79" y="854"/>
                  </a:lnTo>
                  <a:lnTo>
                    <a:pt x="79" y="853"/>
                  </a:lnTo>
                  <a:lnTo>
                    <a:pt x="76" y="854"/>
                  </a:lnTo>
                  <a:lnTo>
                    <a:pt x="76" y="853"/>
                  </a:lnTo>
                  <a:lnTo>
                    <a:pt x="75" y="853"/>
                  </a:lnTo>
                  <a:lnTo>
                    <a:pt x="75" y="849"/>
                  </a:lnTo>
                  <a:lnTo>
                    <a:pt x="73" y="849"/>
                  </a:lnTo>
                  <a:lnTo>
                    <a:pt x="75" y="843"/>
                  </a:lnTo>
                  <a:lnTo>
                    <a:pt x="75" y="836"/>
                  </a:lnTo>
                  <a:lnTo>
                    <a:pt x="76" y="838"/>
                  </a:lnTo>
                  <a:lnTo>
                    <a:pt x="76" y="835"/>
                  </a:lnTo>
                  <a:lnTo>
                    <a:pt x="77" y="833"/>
                  </a:lnTo>
                  <a:lnTo>
                    <a:pt x="76" y="833"/>
                  </a:lnTo>
                  <a:lnTo>
                    <a:pt x="79" y="831"/>
                  </a:lnTo>
                  <a:lnTo>
                    <a:pt x="79" y="830"/>
                  </a:lnTo>
                  <a:lnTo>
                    <a:pt x="80" y="829"/>
                  </a:lnTo>
                  <a:lnTo>
                    <a:pt x="77" y="826"/>
                  </a:lnTo>
                  <a:lnTo>
                    <a:pt x="79" y="824"/>
                  </a:lnTo>
                  <a:lnTo>
                    <a:pt x="77" y="824"/>
                  </a:lnTo>
                  <a:lnTo>
                    <a:pt x="77" y="826"/>
                  </a:lnTo>
                  <a:lnTo>
                    <a:pt x="76" y="826"/>
                  </a:lnTo>
                  <a:lnTo>
                    <a:pt x="76" y="823"/>
                  </a:lnTo>
                  <a:lnTo>
                    <a:pt x="77" y="822"/>
                  </a:lnTo>
                  <a:lnTo>
                    <a:pt x="77" y="816"/>
                  </a:lnTo>
                  <a:lnTo>
                    <a:pt x="75" y="817"/>
                  </a:lnTo>
                  <a:lnTo>
                    <a:pt x="74" y="816"/>
                  </a:lnTo>
                  <a:lnTo>
                    <a:pt x="74" y="813"/>
                  </a:lnTo>
                  <a:lnTo>
                    <a:pt x="75" y="812"/>
                  </a:lnTo>
                  <a:lnTo>
                    <a:pt x="74" y="811"/>
                  </a:lnTo>
                  <a:lnTo>
                    <a:pt x="71" y="816"/>
                  </a:lnTo>
                  <a:lnTo>
                    <a:pt x="71" y="812"/>
                  </a:lnTo>
                  <a:lnTo>
                    <a:pt x="70" y="812"/>
                  </a:lnTo>
                  <a:lnTo>
                    <a:pt x="71" y="811"/>
                  </a:lnTo>
                  <a:lnTo>
                    <a:pt x="71" y="810"/>
                  </a:lnTo>
                  <a:lnTo>
                    <a:pt x="70" y="810"/>
                  </a:lnTo>
                  <a:lnTo>
                    <a:pt x="69" y="811"/>
                  </a:lnTo>
                  <a:lnTo>
                    <a:pt x="68" y="810"/>
                  </a:lnTo>
                  <a:lnTo>
                    <a:pt x="69" y="807"/>
                  </a:lnTo>
                  <a:lnTo>
                    <a:pt x="69" y="806"/>
                  </a:lnTo>
                  <a:lnTo>
                    <a:pt x="68" y="806"/>
                  </a:lnTo>
                  <a:lnTo>
                    <a:pt x="68" y="801"/>
                  </a:lnTo>
                  <a:lnTo>
                    <a:pt x="69" y="800"/>
                  </a:lnTo>
                  <a:lnTo>
                    <a:pt x="69" y="799"/>
                  </a:lnTo>
                  <a:lnTo>
                    <a:pt x="68" y="798"/>
                  </a:lnTo>
                  <a:lnTo>
                    <a:pt x="71" y="794"/>
                  </a:lnTo>
                  <a:lnTo>
                    <a:pt x="71" y="793"/>
                  </a:lnTo>
                  <a:lnTo>
                    <a:pt x="68" y="793"/>
                  </a:lnTo>
                  <a:lnTo>
                    <a:pt x="68" y="790"/>
                  </a:lnTo>
                  <a:lnTo>
                    <a:pt x="67" y="792"/>
                  </a:lnTo>
                  <a:lnTo>
                    <a:pt x="66" y="794"/>
                  </a:lnTo>
                  <a:lnTo>
                    <a:pt x="66" y="792"/>
                  </a:lnTo>
                  <a:lnTo>
                    <a:pt x="67" y="788"/>
                  </a:lnTo>
                  <a:lnTo>
                    <a:pt x="67" y="786"/>
                  </a:lnTo>
                  <a:lnTo>
                    <a:pt x="70" y="782"/>
                  </a:lnTo>
                  <a:lnTo>
                    <a:pt x="70" y="781"/>
                  </a:lnTo>
                  <a:lnTo>
                    <a:pt x="69" y="781"/>
                  </a:lnTo>
                  <a:lnTo>
                    <a:pt x="68" y="780"/>
                  </a:lnTo>
                  <a:lnTo>
                    <a:pt x="68" y="776"/>
                  </a:lnTo>
                  <a:lnTo>
                    <a:pt x="69" y="775"/>
                  </a:lnTo>
                  <a:lnTo>
                    <a:pt x="70" y="776"/>
                  </a:lnTo>
                  <a:lnTo>
                    <a:pt x="71" y="776"/>
                  </a:lnTo>
                  <a:lnTo>
                    <a:pt x="71" y="774"/>
                  </a:lnTo>
                  <a:lnTo>
                    <a:pt x="73" y="771"/>
                  </a:lnTo>
                  <a:lnTo>
                    <a:pt x="73" y="768"/>
                  </a:lnTo>
                  <a:lnTo>
                    <a:pt x="74" y="768"/>
                  </a:lnTo>
                  <a:lnTo>
                    <a:pt x="77" y="770"/>
                  </a:lnTo>
                  <a:lnTo>
                    <a:pt x="77" y="769"/>
                  </a:lnTo>
                  <a:lnTo>
                    <a:pt x="79" y="769"/>
                  </a:lnTo>
                  <a:lnTo>
                    <a:pt x="79" y="768"/>
                  </a:lnTo>
                  <a:lnTo>
                    <a:pt x="80" y="768"/>
                  </a:lnTo>
                  <a:lnTo>
                    <a:pt x="80" y="764"/>
                  </a:lnTo>
                  <a:lnTo>
                    <a:pt x="81" y="762"/>
                  </a:lnTo>
                  <a:lnTo>
                    <a:pt x="82" y="761"/>
                  </a:lnTo>
                  <a:lnTo>
                    <a:pt x="82" y="753"/>
                  </a:lnTo>
                  <a:lnTo>
                    <a:pt x="81" y="753"/>
                  </a:lnTo>
                  <a:lnTo>
                    <a:pt x="81" y="752"/>
                  </a:lnTo>
                  <a:lnTo>
                    <a:pt x="83" y="752"/>
                  </a:lnTo>
                  <a:lnTo>
                    <a:pt x="83" y="750"/>
                  </a:lnTo>
                  <a:lnTo>
                    <a:pt x="85" y="750"/>
                  </a:lnTo>
                  <a:lnTo>
                    <a:pt x="88" y="753"/>
                  </a:lnTo>
                  <a:lnTo>
                    <a:pt x="89" y="753"/>
                  </a:lnTo>
                  <a:lnTo>
                    <a:pt x="91" y="755"/>
                  </a:lnTo>
                  <a:lnTo>
                    <a:pt x="92" y="753"/>
                  </a:lnTo>
                  <a:lnTo>
                    <a:pt x="91" y="751"/>
                  </a:lnTo>
                  <a:lnTo>
                    <a:pt x="87" y="749"/>
                  </a:lnTo>
                  <a:lnTo>
                    <a:pt x="87" y="747"/>
                  </a:lnTo>
                  <a:lnTo>
                    <a:pt x="86" y="746"/>
                  </a:lnTo>
                  <a:lnTo>
                    <a:pt x="87" y="745"/>
                  </a:lnTo>
                  <a:lnTo>
                    <a:pt x="86" y="745"/>
                  </a:lnTo>
                  <a:lnTo>
                    <a:pt x="85" y="744"/>
                  </a:lnTo>
                  <a:lnTo>
                    <a:pt x="85" y="740"/>
                  </a:lnTo>
                  <a:lnTo>
                    <a:pt x="86" y="740"/>
                  </a:lnTo>
                  <a:lnTo>
                    <a:pt x="86" y="739"/>
                  </a:lnTo>
                  <a:lnTo>
                    <a:pt x="85" y="739"/>
                  </a:lnTo>
                  <a:lnTo>
                    <a:pt x="85" y="738"/>
                  </a:lnTo>
                  <a:lnTo>
                    <a:pt x="83" y="737"/>
                  </a:lnTo>
                  <a:lnTo>
                    <a:pt x="86" y="734"/>
                  </a:lnTo>
                  <a:lnTo>
                    <a:pt x="87" y="734"/>
                  </a:lnTo>
                  <a:lnTo>
                    <a:pt x="91" y="738"/>
                  </a:lnTo>
                  <a:lnTo>
                    <a:pt x="91" y="736"/>
                  </a:lnTo>
                  <a:lnTo>
                    <a:pt x="92" y="737"/>
                  </a:lnTo>
                  <a:lnTo>
                    <a:pt x="93" y="737"/>
                  </a:lnTo>
                  <a:lnTo>
                    <a:pt x="94" y="738"/>
                  </a:lnTo>
                  <a:lnTo>
                    <a:pt x="95" y="737"/>
                  </a:lnTo>
                  <a:lnTo>
                    <a:pt x="94" y="737"/>
                  </a:lnTo>
                  <a:lnTo>
                    <a:pt x="93" y="736"/>
                  </a:lnTo>
                  <a:lnTo>
                    <a:pt x="95" y="733"/>
                  </a:lnTo>
                  <a:lnTo>
                    <a:pt x="96" y="734"/>
                  </a:lnTo>
                  <a:lnTo>
                    <a:pt x="98" y="733"/>
                  </a:lnTo>
                  <a:lnTo>
                    <a:pt x="100" y="732"/>
                  </a:lnTo>
                  <a:lnTo>
                    <a:pt x="101" y="732"/>
                  </a:lnTo>
                  <a:lnTo>
                    <a:pt x="100" y="733"/>
                  </a:lnTo>
                  <a:lnTo>
                    <a:pt x="100" y="739"/>
                  </a:lnTo>
                  <a:lnTo>
                    <a:pt x="101" y="740"/>
                  </a:lnTo>
                  <a:lnTo>
                    <a:pt x="105" y="743"/>
                  </a:lnTo>
                  <a:lnTo>
                    <a:pt x="104" y="740"/>
                  </a:lnTo>
                  <a:lnTo>
                    <a:pt x="104" y="739"/>
                  </a:lnTo>
                  <a:lnTo>
                    <a:pt x="105" y="738"/>
                  </a:lnTo>
                  <a:lnTo>
                    <a:pt x="105" y="737"/>
                  </a:lnTo>
                  <a:lnTo>
                    <a:pt x="106" y="736"/>
                  </a:lnTo>
                  <a:lnTo>
                    <a:pt x="106" y="734"/>
                  </a:lnTo>
                  <a:lnTo>
                    <a:pt x="107" y="733"/>
                  </a:lnTo>
                  <a:lnTo>
                    <a:pt x="107" y="734"/>
                  </a:lnTo>
                  <a:lnTo>
                    <a:pt x="108" y="736"/>
                  </a:lnTo>
                  <a:lnTo>
                    <a:pt x="110" y="734"/>
                  </a:lnTo>
                  <a:lnTo>
                    <a:pt x="113" y="734"/>
                  </a:lnTo>
                  <a:lnTo>
                    <a:pt x="116" y="731"/>
                  </a:lnTo>
                  <a:lnTo>
                    <a:pt x="117" y="730"/>
                  </a:lnTo>
                  <a:lnTo>
                    <a:pt x="117" y="728"/>
                  </a:lnTo>
                  <a:lnTo>
                    <a:pt x="118" y="731"/>
                  </a:lnTo>
                  <a:lnTo>
                    <a:pt x="119" y="730"/>
                  </a:lnTo>
                  <a:lnTo>
                    <a:pt x="120" y="727"/>
                  </a:lnTo>
                  <a:lnTo>
                    <a:pt x="120" y="724"/>
                  </a:lnTo>
                  <a:lnTo>
                    <a:pt x="118" y="721"/>
                  </a:lnTo>
                  <a:lnTo>
                    <a:pt x="116" y="718"/>
                  </a:lnTo>
                  <a:lnTo>
                    <a:pt x="114" y="718"/>
                  </a:lnTo>
                  <a:lnTo>
                    <a:pt x="114" y="716"/>
                  </a:lnTo>
                  <a:lnTo>
                    <a:pt x="113" y="715"/>
                  </a:lnTo>
                  <a:lnTo>
                    <a:pt x="113" y="713"/>
                  </a:lnTo>
                  <a:lnTo>
                    <a:pt x="114" y="712"/>
                  </a:lnTo>
                  <a:lnTo>
                    <a:pt x="116" y="712"/>
                  </a:lnTo>
                  <a:lnTo>
                    <a:pt x="117" y="714"/>
                  </a:lnTo>
                  <a:lnTo>
                    <a:pt x="119" y="716"/>
                  </a:lnTo>
                  <a:lnTo>
                    <a:pt x="120" y="716"/>
                  </a:lnTo>
                  <a:lnTo>
                    <a:pt x="122" y="718"/>
                  </a:lnTo>
                  <a:lnTo>
                    <a:pt x="119" y="713"/>
                  </a:lnTo>
                  <a:lnTo>
                    <a:pt x="117" y="710"/>
                  </a:lnTo>
                  <a:lnTo>
                    <a:pt x="117" y="707"/>
                  </a:lnTo>
                  <a:lnTo>
                    <a:pt x="119" y="707"/>
                  </a:lnTo>
                  <a:lnTo>
                    <a:pt x="119" y="710"/>
                  </a:lnTo>
                  <a:lnTo>
                    <a:pt x="122" y="710"/>
                  </a:lnTo>
                  <a:lnTo>
                    <a:pt x="122" y="714"/>
                  </a:lnTo>
                  <a:lnTo>
                    <a:pt x="124" y="712"/>
                  </a:lnTo>
                  <a:lnTo>
                    <a:pt x="123" y="710"/>
                  </a:lnTo>
                  <a:lnTo>
                    <a:pt x="124" y="709"/>
                  </a:lnTo>
                  <a:lnTo>
                    <a:pt x="124" y="708"/>
                  </a:lnTo>
                  <a:lnTo>
                    <a:pt x="125" y="704"/>
                  </a:lnTo>
                  <a:lnTo>
                    <a:pt x="125" y="703"/>
                  </a:lnTo>
                  <a:lnTo>
                    <a:pt x="126" y="702"/>
                  </a:lnTo>
                  <a:lnTo>
                    <a:pt x="126" y="701"/>
                  </a:lnTo>
                  <a:lnTo>
                    <a:pt x="129" y="702"/>
                  </a:lnTo>
                  <a:lnTo>
                    <a:pt x="127" y="701"/>
                  </a:lnTo>
                  <a:lnTo>
                    <a:pt x="126" y="697"/>
                  </a:lnTo>
                  <a:lnTo>
                    <a:pt x="126" y="696"/>
                  </a:lnTo>
                  <a:lnTo>
                    <a:pt x="127" y="696"/>
                  </a:lnTo>
                  <a:lnTo>
                    <a:pt x="127" y="695"/>
                  </a:lnTo>
                  <a:lnTo>
                    <a:pt x="130" y="695"/>
                  </a:lnTo>
                  <a:lnTo>
                    <a:pt x="130" y="690"/>
                  </a:lnTo>
                  <a:lnTo>
                    <a:pt x="131" y="690"/>
                  </a:lnTo>
                  <a:lnTo>
                    <a:pt x="131" y="691"/>
                  </a:lnTo>
                  <a:lnTo>
                    <a:pt x="132" y="691"/>
                  </a:lnTo>
                  <a:lnTo>
                    <a:pt x="132" y="690"/>
                  </a:lnTo>
                  <a:lnTo>
                    <a:pt x="133" y="690"/>
                  </a:lnTo>
                  <a:lnTo>
                    <a:pt x="135" y="691"/>
                  </a:lnTo>
                  <a:lnTo>
                    <a:pt x="135" y="695"/>
                  </a:lnTo>
                  <a:lnTo>
                    <a:pt x="136" y="697"/>
                  </a:lnTo>
                  <a:lnTo>
                    <a:pt x="138" y="697"/>
                  </a:lnTo>
                  <a:lnTo>
                    <a:pt x="138" y="696"/>
                  </a:lnTo>
                  <a:lnTo>
                    <a:pt x="139" y="696"/>
                  </a:lnTo>
                  <a:lnTo>
                    <a:pt x="141" y="695"/>
                  </a:lnTo>
                  <a:lnTo>
                    <a:pt x="141" y="693"/>
                  </a:lnTo>
                  <a:lnTo>
                    <a:pt x="142" y="691"/>
                  </a:lnTo>
                  <a:lnTo>
                    <a:pt x="143" y="691"/>
                  </a:lnTo>
                  <a:lnTo>
                    <a:pt x="143" y="689"/>
                  </a:lnTo>
                  <a:lnTo>
                    <a:pt x="141" y="688"/>
                  </a:lnTo>
                  <a:lnTo>
                    <a:pt x="143" y="688"/>
                  </a:lnTo>
                  <a:lnTo>
                    <a:pt x="142" y="687"/>
                  </a:lnTo>
                  <a:lnTo>
                    <a:pt x="142" y="685"/>
                  </a:lnTo>
                  <a:lnTo>
                    <a:pt x="143" y="687"/>
                  </a:lnTo>
                  <a:lnTo>
                    <a:pt x="144" y="687"/>
                  </a:lnTo>
                  <a:lnTo>
                    <a:pt x="144" y="684"/>
                  </a:lnTo>
                  <a:lnTo>
                    <a:pt x="143" y="683"/>
                  </a:lnTo>
                  <a:lnTo>
                    <a:pt x="143" y="682"/>
                  </a:lnTo>
                  <a:lnTo>
                    <a:pt x="144" y="681"/>
                  </a:lnTo>
                  <a:lnTo>
                    <a:pt x="145" y="681"/>
                  </a:lnTo>
                  <a:lnTo>
                    <a:pt x="145" y="682"/>
                  </a:lnTo>
                  <a:lnTo>
                    <a:pt x="147" y="683"/>
                  </a:lnTo>
                  <a:lnTo>
                    <a:pt x="147" y="684"/>
                  </a:lnTo>
                  <a:lnTo>
                    <a:pt x="148" y="684"/>
                  </a:lnTo>
                  <a:lnTo>
                    <a:pt x="148" y="683"/>
                  </a:lnTo>
                  <a:lnTo>
                    <a:pt x="147" y="682"/>
                  </a:lnTo>
                  <a:lnTo>
                    <a:pt x="147" y="679"/>
                  </a:lnTo>
                  <a:lnTo>
                    <a:pt x="150" y="676"/>
                  </a:lnTo>
                  <a:lnTo>
                    <a:pt x="153" y="676"/>
                  </a:lnTo>
                  <a:lnTo>
                    <a:pt x="154" y="675"/>
                  </a:lnTo>
                  <a:lnTo>
                    <a:pt x="154" y="672"/>
                  </a:lnTo>
                  <a:lnTo>
                    <a:pt x="160" y="672"/>
                  </a:lnTo>
                  <a:lnTo>
                    <a:pt x="161" y="670"/>
                  </a:lnTo>
                  <a:lnTo>
                    <a:pt x="162" y="671"/>
                  </a:lnTo>
                  <a:lnTo>
                    <a:pt x="163" y="671"/>
                  </a:lnTo>
                  <a:lnTo>
                    <a:pt x="164" y="670"/>
                  </a:lnTo>
                  <a:lnTo>
                    <a:pt x="164" y="669"/>
                  </a:lnTo>
                  <a:lnTo>
                    <a:pt x="163" y="667"/>
                  </a:lnTo>
                  <a:lnTo>
                    <a:pt x="163" y="657"/>
                  </a:lnTo>
                  <a:lnTo>
                    <a:pt x="167" y="657"/>
                  </a:lnTo>
                  <a:lnTo>
                    <a:pt x="167" y="658"/>
                  </a:lnTo>
                  <a:lnTo>
                    <a:pt x="170" y="658"/>
                  </a:lnTo>
                  <a:lnTo>
                    <a:pt x="173" y="659"/>
                  </a:lnTo>
                  <a:lnTo>
                    <a:pt x="174" y="658"/>
                  </a:lnTo>
                  <a:lnTo>
                    <a:pt x="172" y="653"/>
                  </a:lnTo>
                  <a:lnTo>
                    <a:pt x="172" y="651"/>
                  </a:lnTo>
                  <a:lnTo>
                    <a:pt x="173" y="652"/>
                  </a:lnTo>
                  <a:lnTo>
                    <a:pt x="174" y="651"/>
                  </a:lnTo>
                  <a:lnTo>
                    <a:pt x="174" y="650"/>
                  </a:lnTo>
                  <a:lnTo>
                    <a:pt x="175" y="650"/>
                  </a:lnTo>
                  <a:lnTo>
                    <a:pt x="175" y="647"/>
                  </a:lnTo>
                  <a:lnTo>
                    <a:pt x="176" y="647"/>
                  </a:lnTo>
                  <a:lnTo>
                    <a:pt x="178" y="646"/>
                  </a:lnTo>
                  <a:lnTo>
                    <a:pt x="178" y="641"/>
                  </a:lnTo>
                  <a:lnTo>
                    <a:pt x="180" y="641"/>
                  </a:lnTo>
                  <a:lnTo>
                    <a:pt x="182" y="640"/>
                  </a:lnTo>
                  <a:lnTo>
                    <a:pt x="182" y="639"/>
                  </a:lnTo>
                  <a:lnTo>
                    <a:pt x="184" y="635"/>
                  </a:lnTo>
                  <a:lnTo>
                    <a:pt x="185" y="636"/>
                  </a:lnTo>
                  <a:lnTo>
                    <a:pt x="186" y="636"/>
                  </a:lnTo>
                  <a:lnTo>
                    <a:pt x="187" y="638"/>
                  </a:lnTo>
                  <a:lnTo>
                    <a:pt x="187" y="636"/>
                  </a:lnTo>
                  <a:lnTo>
                    <a:pt x="186" y="635"/>
                  </a:lnTo>
                  <a:lnTo>
                    <a:pt x="186" y="634"/>
                  </a:lnTo>
                  <a:lnTo>
                    <a:pt x="187" y="633"/>
                  </a:lnTo>
                  <a:lnTo>
                    <a:pt x="187" y="630"/>
                  </a:lnTo>
                  <a:lnTo>
                    <a:pt x="188" y="629"/>
                  </a:lnTo>
                  <a:lnTo>
                    <a:pt x="188" y="628"/>
                  </a:lnTo>
                  <a:lnTo>
                    <a:pt x="189" y="624"/>
                  </a:lnTo>
                  <a:lnTo>
                    <a:pt x="189" y="623"/>
                  </a:lnTo>
                  <a:lnTo>
                    <a:pt x="191" y="623"/>
                  </a:lnTo>
                  <a:lnTo>
                    <a:pt x="193" y="621"/>
                  </a:lnTo>
                  <a:lnTo>
                    <a:pt x="193" y="620"/>
                  </a:lnTo>
                  <a:lnTo>
                    <a:pt x="194" y="620"/>
                  </a:lnTo>
                  <a:lnTo>
                    <a:pt x="194" y="618"/>
                  </a:lnTo>
                  <a:lnTo>
                    <a:pt x="195" y="618"/>
                  </a:lnTo>
                  <a:lnTo>
                    <a:pt x="197" y="617"/>
                  </a:lnTo>
                  <a:lnTo>
                    <a:pt x="199" y="617"/>
                  </a:lnTo>
                  <a:lnTo>
                    <a:pt x="198" y="616"/>
                  </a:lnTo>
                  <a:lnTo>
                    <a:pt x="199" y="615"/>
                  </a:lnTo>
                  <a:lnTo>
                    <a:pt x="199" y="614"/>
                  </a:lnTo>
                  <a:lnTo>
                    <a:pt x="200" y="615"/>
                  </a:lnTo>
                  <a:lnTo>
                    <a:pt x="201" y="614"/>
                  </a:lnTo>
                  <a:lnTo>
                    <a:pt x="201" y="611"/>
                  </a:lnTo>
                  <a:lnTo>
                    <a:pt x="203" y="611"/>
                  </a:lnTo>
                  <a:lnTo>
                    <a:pt x="204" y="610"/>
                  </a:lnTo>
                  <a:lnTo>
                    <a:pt x="205" y="608"/>
                  </a:lnTo>
                  <a:lnTo>
                    <a:pt x="205" y="602"/>
                  </a:lnTo>
                  <a:lnTo>
                    <a:pt x="206" y="601"/>
                  </a:lnTo>
                  <a:lnTo>
                    <a:pt x="207" y="598"/>
                  </a:lnTo>
                  <a:lnTo>
                    <a:pt x="207" y="596"/>
                  </a:lnTo>
                  <a:lnTo>
                    <a:pt x="212" y="591"/>
                  </a:lnTo>
                  <a:lnTo>
                    <a:pt x="212" y="587"/>
                  </a:lnTo>
                  <a:lnTo>
                    <a:pt x="214" y="585"/>
                  </a:lnTo>
                  <a:lnTo>
                    <a:pt x="212" y="583"/>
                  </a:lnTo>
                  <a:lnTo>
                    <a:pt x="214" y="583"/>
                  </a:lnTo>
                  <a:lnTo>
                    <a:pt x="217" y="585"/>
                  </a:lnTo>
                  <a:lnTo>
                    <a:pt x="218" y="585"/>
                  </a:lnTo>
                  <a:lnTo>
                    <a:pt x="218" y="580"/>
                  </a:lnTo>
                  <a:lnTo>
                    <a:pt x="220" y="580"/>
                  </a:lnTo>
                  <a:lnTo>
                    <a:pt x="220" y="578"/>
                  </a:lnTo>
                  <a:lnTo>
                    <a:pt x="222" y="577"/>
                  </a:lnTo>
                  <a:lnTo>
                    <a:pt x="228" y="577"/>
                  </a:lnTo>
                  <a:lnTo>
                    <a:pt x="235" y="572"/>
                  </a:lnTo>
                  <a:lnTo>
                    <a:pt x="236" y="572"/>
                  </a:lnTo>
                  <a:lnTo>
                    <a:pt x="237" y="573"/>
                  </a:lnTo>
                  <a:lnTo>
                    <a:pt x="237" y="574"/>
                  </a:lnTo>
                  <a:lnTo>
                    <a:pt x="238" y="575"/>
                  </a:lnTo>
                  <a:lnTo>
                    <a:pt x="238" y="574"/>
                  </a:lnTo>
                  <a:lnTo>
                    <a:pt x="240" y="575"/>
                  </a:lnTo>
                  <a:lnTo>
                    <a:pt x="240" y="578"/>
                  </a:lnTo>
                  <a:lnTo>
                    <a:pt x="242" y="580"/>
                  </a:lnTo>
                  <a:lnTo>
                    <a:pt x="241" y="581"/>
                  </a:lnTo>
                  <a:lnTo>
                    <a:pt x="243" y="581"/>
                  </a:lnTo>
                  <a:lnTo>
                    <a:pt x="247" y="580"/>
                  </a:lnTo>
                  <a:lnTo>
                    <a:pt x="247" y="572"/>
                  </a:lnTo>
                  <a:lnTo>
                    <a:pt x="245" y="573"/>
                  </a:lnTo>
                  <a:lnTo>
                    <a:pt x="244" y="573"/>
                  </a:lnTo>
                  <a:lnTo>
                    <a:pt x="243" y="571"/>
                  </a:lnTo>
                  <a:lnTo>
                    <a:pt x="242" y="571"/>
                  </a:lnTo>
                  <a:lnTo>
                    <a:pt x="241" y="570"/>
                  </a:lnTo>
                  <a:lnTo>
                    <a:pt x="240" y="567"/>
                  </a:lnTo>
                  <a:lnTo>
                    <a:pt x="240" y="566"/>
                  </a:lnTo>
                  <a:lnTo>
                    <a:pt x="241" y="566"/>
                  </a:lnTo>
                  <a:lnTo>
                    <a:pt x="241" y="565"/>
                  </a:lnTo>
                  <a:lnTo>
                    <a:pt x="245" y="565"/>
                  </a:lnTo>
                  <a:lnTo>
                    <a:pt x="245" y="566"/>
                  </a:lnTo>
                  <a:lnTo>
                    <a:pt x="248" y="567"/>
                  </a:lnTo>
                  <a:lnTo>
                    <a:pt x="249" y="568"/>
                  </a:lnTo>
                  <a:lnTo>
                    <a:pt x="250" y="568"/>
                  </a:lnTo>
                  <a:lnTo>
                    <a:pt x="250" y="566"/>
                  </a:lnTo>
                  <a:lnTo>
                    <a:pt x="249" y="565"/>
                  </a:lnTo>
                  <a:lnTo>
                    <a:pt x="249" y="560"/>
                  </a:lnTo>
                  <a:lnTo>
                    <a:pt x="248" y="559"/>
                  </a:lnTo>
                  <a:lnTo>
                    <a:pt x="248" y="555"/>
                  </a:lnTo>
                  <a:lnTo>
                    <a:pt x="245" y="553"/>
                  </a:lnTo>
                  <a:lnTo>
                    <a:pt x="241" y="552"/>
                  </a:lnTo>
                  <a:lnTo>
                    <a:pt x="241" y="548"/>
                  </a:lnTo>
                  <a:lnTo>
                    <a:pt x="243" y="546"/>
                  </a:lnTo>
                  <a:lnTo>
                    <a:pt x="243" y="544"/>
                  </a:lnTo>
                  <a:lnTo>
                    <a:pt x="244" y="543"/>
                  </a:lnTo>
                  <a:lnTo>
                    <a:pt x="243" y="541"/>
                  </a:lnTo>
                  <a:lnTo>
                    <a:pt x="244" y="542"/>
                  </a:lnTo>
                  <a:lnTo>
                    <a:pt x="244" y="541"/>
                  </a:lnTo>
                  <a:lnTo>
                    <a:pt x="245" y="541"/>
                  </a:lnTo>
                  <a:lnTo>
                    <a:pt x="244" y="540"/>
                  </a:lnTo>
                  <a:lnTo>
                    <a:pt x="244" y="538"/>
                  </a:lnTo>
                  <a:lnTo>
                    <a:pt x="245" y="538"/>
                  </a:lnTo>
                  <a:lnTo>
                    <a:pt x="244" y="537"/>
                  </a:lnTo>
                  <a:lnTo>
                    <a:pt x="243" y="537"/>
                  </a:lnTo>
                  <a:lnTo>
                    <a:pt x="244" y="536"/>
                  </a:lnTo>
                  <a:lnTo>
                    <a:pt x="244" y="534"/>
                  </a:lnTo>
                  <a:lnTo>
                    <a:pt x="245" y="531"/>
                  </a:lnTo>
                  <a:lnTo>
                    <a:pt x="244" y="530"/>
                  </a:lnTo>
                  <a:lnTo>
                    <a:pt x="245" y="530"/>
                  </a:lnTo>
                  <a:lnTo>
                    <a:pt x="245" y="529"/>
                  </a:lnTo>
                  <a:lnTo>
                    <a:pt x="243" y="525"/>
                  </a:lnTo>
                  <a:lnTo>
                    <a:pt x="244" y="525"/>
                  </a:lnTo>
                  <a:lnTo>
                    <a:pt x="247" y="523"/>
                  </a:lnTo>
                  <a:lnTo>
                    <a:pt x="247" y="515"/>
                  </a:lnTo>
                  <a:lnTo>
                    <a:pt x="245" y="512"/>
                  </a:lnTo>
                  <a:lnTo>
                    <a:pt x="240" y="506"/>
                  </a:lnTo>
                  <a:lnTo>
                    <a:pt x="238" y="506"/>
                  </a:lnTo>
                  <a:lnTo>
                    <a:pt x="238" y="507"/>
                  </a:lnTo>
                  <a:lnTo>
                    <a:pt x="236" y="505"/>
                  </a:lnTo>
                  <a:lnTo>
                    <a:pt x="236" y="504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4" y="501"/>
                  </a:lnTo>
                  <a:lnTo>
                    <a:pt x="232" y="500"/>
                  </a:lnTo>
                  <a:lnTo>
                    <a:pt x="229" y="500"/>
                  </a:lnTo>
                  <a:lnTo>
                    <a:pt x="228" y="498"/>
                  </a:lnTo>
                  <a:lnTo>
                    <a:pt x="225" y="497"/>
                  </a:lnTo>
                  <a:lnTo>
                    <a:pt x="223" y="497"/>
                  </a:lnTo>
                  <a:lnTo>
                    <a:pt x="220" y="498"/>
                  </a:lnTo>
                  <a:lnTo>
                    <a:pt x="219" y="499"/>
                  </a:lnTo>
                  <a:lnTo>
                    <a:pt x="218" y="499"/>
                  </a:lnTo>
                  <a:lnTo>
                    <a:pt x="218" y="493"/>
                  </a:lnTo>
                  <a:lnTo>
                    <a:pt x="217" y="493"/>
                  </a:lnTo>
                  <a:lnTo>
                    <a:pt x="214" y="492"/>
                  </a:lnTo>
                  <a:lnTo>
                    <a:pt x="214" y="491"/>
                  </a:lnTo>
                  <a:lnTo>
                    <a:pt x="213" y="489"/>
                  </a:lnTo>
                  <a:lnTo>
                    <a:pt x="213" y="481"/>
                  </a:lnTo>
                  <a:lnTo>
                    <a:pt x="217" y="474"/>
                  </a:lnTo>
                  <a:lnTo>
                    <a:pt x="218" y="473"/>
                  </a:lnTo>
                  <a:lnTo>
                    <a:pt x="219" y="473"/>
                  </a:lnTo>
                  <a:lnTo>
                    <a:pt x="219" y="472"/>
                  </a:lnTo>
                  <a:lnTo>
                    <a:pt x="217" y="473"/>
                  </a:lnTo>
                  <a:lnTo>
                    <a:pt x="216" y="473"/>
                  </a:lnTo>
                  <a:lnTo>
                    <a:pt x="216" y="475"/>
                  </a:lnTo>
                  <a:lnTo>
                    <a:pt x="214" y="476"/>
                  </a:lnTo>
                  <a:lnTo>
                    <a:pt x="212" y="481"/>
                  </a:lnTo>
                  <a:lnTo>
                    <a:pt x="211" y="482"/>
                  </a:lnTo>
                  <a:lnTo>
                    <a:pt x="209" y="482"/>
                  </a:lnTo>
                  <a:lnTo>
                    <a:pt x="207" y="484"/>
                  </a:lnTo>
                  <a:lnTo>
                    <a:pt x="207" y="485"/>
                  </a:lnTo>
                  <a:lnTo>
                    <a:pt x="206" y="486"/>
                  </a:lnTo>
                  <a:lnTo>
                    <a:pt x="205" y="485"/>
                  </a:lnTo>
                  <a:lnTo>
                    <a:pt x="204" y="482"/>
                  </a:lnTo>
                  <a:lnTo>
                    <a:pt x="203" y="482"/>
                  </a:lnTo>
                  <a:lnTo>
                    <a:pt x="201" y="481"/>
                  </a:lnTo>
                  <a:lnTo>
                    <a:pt x="199" y="480"/>
                  </a:lnTo>
                  <a:lnTo>
                    <a:pt x="200" y="481"/>
                  </a:lnTo>
                  <a:lnTo>
                    <a:pt x="200" y="485"/>
                  </a:lnTo>
                  <a:lnTo>
                    <a:pt x="198" y="485"/>
                  </a:lnTo>
                  <a:lnTo>
                    <a:pt x="198" y="484"/>
                  </a:lnTo>
                  <a:lnTo>
                    <a:pt x="197" y="482"/>
                  </a:lnTo>
                  <a:lnTo>
                    <a:pt x="197" y="478"/>
                  </a:lnTo>
                  <a:lnTo>
                    <a:pt x="194" y="475"/>
                  </a:lnTo>
                  <a:lnTo>
                    <a:pt x="194" y="472"/>
                  </a:lnTo>
                  <a:lnTo>
                    <a:pt x="192" y="467"/>
                  </a:lnTo>
                  <a:lnTo>
                    <a:pt x="192" y="463"/>
                  </a:lnTo>
                  <a:lnTo>
                    <a:pt x="191" y="458"/>
                  </a:lnTo>
                  <a:lnTo>
                    <a:pt x="191" y="456"/>
                  </a:lnTo>
                  <a:lnTo>
                    <a:pt x="189" y="456"/>
                  </a:lnTo>
                  <a:lnTo>
                    <a:pt x="189" y="455"/>
                  </a:lnTo>
                  <a:lnTo>
                    <a:pt x="188" y="454"/>
                  </a:lnTo>
                  <a:lnTo>
                    <a:pt x="186" y="446"/>
                  </a:lnTo>
                  <a:lnTo>
                    <a:pt x="185" y="445"/>
                  </a:lnTo>
                  <a:lnTo>
                    <a:pt x="180" y="443"/>
                  </a:lnTo>
                  <a:lnTo>
                    <a:pt x="178" y="441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5" y="430"/>
                  </a:lnTo>
                  <a:lnTo>
                    <a:pt x="175" y="426"/>
                  </a:lnTo>
                  <a:lnTo>
                    <a:pt x="176" y="425"/>
                  </a:lnTo>
                  <a:lnTo>
                    <a:pt x="176" y="424"/>
                  </a:lnTo>
                  <a:lnTo>
                    <a:pt x="175" y="421"/>
                  </a:lnTo>
                  <a:lnTo>
                    <a:pt x="175" y="417"/>
                  </a:lnTo>
                  <a:lnTo>
                    <a:pt x="174" y="415"/>
                  </a:lnTo>
                  <a:lnTo>
                    <a:pt x="175" y="413"/>
                  </a:lnTo>
                  <a:lnTo>
                    <a:pt x="178" y="411"/>
                  </a:lnTo>
                  <a:lnTo>
                    <a:pt x="179" y="411"/>
                  </a:lnTo>
                  <a:lnTo>
                    <a:pt x="179" y="408"/>
                  </a:lnTo>
                  <a:lnTo>
                    <a:pt x="181" y="406"/>
                  </a:lnTo>
                  <a:lnTo>
                    <a:pt x="181" y="405"/>
                  </a:lnTo>
                  <a:lnTo>
                    <a:pt x="184" y="403"/>
                  </a:lnTo>
                  <a:lnTo>
                    <a:pt x="185" y="402"/>
                  </a:lnTo>
                  <a:lnTo>
                    <a:pt x="185" y="392"/>
                  </a:lnTo>
                  <a:lnTo>
                    <a:pt x="186" y="389"/>
                  </a:lnTo>
                  <a:lnTo>
                    <a:pt x="186" y="387"/>
                  </a:lnTo>
                  <a:lnTo>
                    <a:pt x="185" y="383"/>
                  </a:lnTo>
                  <a:lnTo>
                    <a:pt x="185" y="382"/>
                  </a:lnTo>
                  <a:lnTo>
                    <a:pt x="186" y="380"/>
                  </a:lnTo>
                  <a:lnTo>
                    <a:pt x="187" y="378"/>
                  </a:lnTo>
                  <a:lnTo>
                    <a:pt x="188" y="378"/>
                  </a:lnTo>
                  <a:lnTo>
                    <a:pt x="189" y="377"/>
                  </a:lnTo>
                  <a:lnTo>
                    <a:pt x="189" y="376"/>
                  </a:lnTo>
                  <a:lnTo>
                    <a:pt x="188" y="370"/>
                  </a:lnTo>
                  <a:lnTo>
                    <a:pt x="187" y="368"/>
                  </a:lnTo>
                  <a:lnTo>
                    <a:pt x="186" y="366"/>
                  </a:lnTo>
                  <a:lnTo>
                    <a:pt x="185" y="364"/>
                  </a:lnTo>
                  <a:lnTo>
                    <a:pt x="182" y="358"/>
                  </a:lnTo>
                  <a:lnTo>
                    <a:pt x="180" y="356"/>
                  </a:lnTo>
                  <a:lnTo>
                    <a:pt x="179" y="356"/>
                  </a:lnTo>
                  <a:lnTo>
                    <a:pt x="178" y="353"/>
                  </a:lnTo>
                  <a:lnTo>
                    <a:pt x="176" y="350"/>
                  </a:lnTo>
                  <a:lnTo>
                    <a:pt x="175" y="349"/>
                  </a:lnTo>
                  <a:lnTo>
                    <a:pt x="175" y="344"/>
                  </a:lnTo>
                  <a:lnTo>
                    <a:pt x="174" y="341"/>
                  </a:lnTo>
                  <a:lnTo>
                    <a:pt x="172" y="339"/>
                  </a:lnTo>
                  <a:lnTo>
                    <a:pt x="172" y="337"/>
                  </a:lnTo>
                  <a:lnTo>
                    <a:pt x="173" y="335"/>
                  </a:lnTo>
                  <a:lnTo>
                    <a:pt x="173" y="327"/>
                  </a:lnTo>
                  <a:lnTo>
                    <a:pt x="174" y="326"/>
                  </a:lnTo>
                  <a:lnTo>
                    <a:pt x="179" y="325"/>
                  </a:lnTo>
                  <a:lnTo>
                    <a:pt x="180" y="322"/>
                  </a:lnTo>
                  <a:lnTo>
                    <a:pt x="180" y="319"/>
                  </a:lnTo>
                  <a:lnTo>
                    <a:pt x="179" y="317"/>
                  </a:lnTo>
                  <a:lnTo>
                    <a:pt x="179" y="315"/>
                  </a:lnTo>
                  <a:lnTo>
                    <a:pt x="180" y="313"/>
                  </a:lnTo>
                  <a:lnTo>
                    <a:pt x="180" y="310"/>
                  </a:lnTo>
                  <a:lnTo>
                    <a:pt x="179" y="309"/>
                  </a:lnTo>
                  <a:lnTo>
                    <a:pt x="175" y="308"/>
                  </a:lnTo>
                  <a:lnTo>
                    <a:pt x="173" y="307"/>
                  </a:lnTo>
                  <a:lnTo>
                    <a:pt x="168" y="307"/>
                  </a:lnTo>
                  <a:lnTo>
                    <a:pt x="166" y="306"/>
                  </a:lnTo>
                  <a:lnTo>
                    <a:pt x="166" y="301"/>
                  </a:lnTo>
                  <a:lnTo>
                    <a:pt x="168" y="296"/>
                  </a:lnTo>
                  <a:lnTo>
                    <a:pt x="167" y="295"/>
                  </a:lnTo>
                  <a:lnTo>
                    <a:pt x="168" y="294"/>
                  </a:lnTo>
                  <a:lnTo>
                    <a:pt x="170" y="292"/>
                  </a:lnTo>
                  <a:lnTo>
                    <a:pt x="170" y="288"/>
                  </a:lnTo>
                  <a:lnTo>
                    <a:pt x="169" y="284"/>
                  </a:lnTo>
                  <a:lnTo>
                    <a:pt x="169" y="283"/>
                  </a:lnTo>
                  <a:lnTo>
                    <a:pt x="168" y="278"/>
                  </a:lnTo>
                  <a:lnTo>
                    <a:pt x="168" y="259"/>
                  </a:lnTo>
                  <a:lnTo>
                    <a:pt x="169" y="258"/>
                  </a:lnTo>
                  <a:lnTo>
                    <a:pt x="173" y="257"/>
                  </a:lnTo>
                  <a:lnTo>
                    <a:pt x="174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4" y="249"/>
                  </a:lnTo>
                  <a:lnTo>
                    <a:pt x="172" y="248"/>
                  </a:lnTo>
                  <a:lnTo>
                    <a:pt x="168" y="243"/>
                  </a:lnTo>
                  <a:lnTo>
                    <a:pt x="167" y="242"/>
                  </a:lnTo>
                  <a:lnTo>
                    <a:pt x="163" y="240"/>
                  </a:lnTo>
                  <a:lnTo>
                    <a:pt x="163" y="237"/>
                  </a:lnTo>
                  <a:lnTo>
                    <a:pt x="161" y="230"/>
                  </a:lnTo>
                  <a:lnTo>
                    <a:pt x="161" y="229"/>
                  </a:lnTo>
                  <a:lnTo>
                    <a:pt x="158" y="229"/>
                  </a:lnTo>
                  <a:lnTo>
                    <a:pt x="155" y="231"/>
                  </a:lnTo>
                  <a:lnTo>
                    <a:pt x="154" y="230"/>
                  </a:lnTo>
                  <a:lnTo>
                    <a:pt x="154" y="218"/>
                  </a:lnTo>
                  <a:lnTo>
                    <a:pt x="151" y="216"/>
                  </a:lnTo>
                  <a:lnTo>
                    <a:pt x="151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49" y="211"/>
                  </a:lnTo>
                  <a:lnTo>
                    <a:pt x="143" y="208"/>
                  </a:lnTo>
                  <a:lnTo>
                    <a:pt x="142" y="205"/>
                  </a:lnTo>
                  <a:lnTo>
                    <a:pt x="141" y="202"/>
                  </a:lnTo>
                  <a:lnTo>
                    <a:pt x="139" y="200"/>
                  </a:lnTo>
                  <a:lnTo>
                    <a:pt x="137" y="202"/>
                  </a:lnTo>
                  <a:lnTo>
                    <a:pt x="136" y="200"/>
                  </a:lnTo>
                  <a:lnTo>
                    <a:pt x="135" y="198"/>
                  </a:lnTo>
                  <a:lnTo>
                    <a:pt x="133" y="197"/>
                  </a:lnTo>
                  <a:lnTo>
                    <a:pt x="131" y="197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4" y="193"/>
                  </a:lnTo>
                  <a:lnTo>
                    <a:pt x="120" y="193"/>
                  </a:lnTo>
                  <a:lnTo>
                    <a:pt x="122" y="192"/>
                  </a:lnTo>
                  <a:lnTo>
                    <a:pt x="120" y="192"/>
                  </a:lnTo>
                  <a:lnTo>
                    <a:pt x="118" y="191"/>
                  </a:lnTo>
                  <a:lnTo>
                    <a:pt x="108" y="191"/>
                  </a:lnTo>
                  <a:lnTo>
                    <a:pt x="107" y="190"/>
                  </a:lnTo>
                  <a:lnTo>
                    <a:pt x="107" y="187"/>
                  </a:lnTo>
                  <a:lnTo>
                    <a:pt x="106" y="187"/>
                  </a:lnTo>
                  <a:lnTo>
                    <a:pt x="106" y="186"/>
                  </a:lnTo>
                  <a:lnTo>
                    <a:pt x="104" y="184"/>
                  </a:lnTo>
                  <a:lnTo>
                    <a:pt x="104" y="183"/>
                  </a:lnTo>
                  <a:lnTo>
                    <a:pt x="101" y="180"/>
                  </a:lnTo>
                  <a:lnTo>
                    <a:pt x="94" y="178"/>
                  </a:lnTo>
                  <a:lnTo>
                    <a:pt x="93" y="174"/>
                  </a:lnTo>
                  <a:lnTo>
                    <a:pt x="91" y="173"/>
                  </a:lnTo>
                  <a:lnTo>
                    <a:pt x="87" y="169"/>
                  </a:lnTo>
                  <a:lnTo>
                    <a:pt x="83" y="168"/>
                  </a:lnTo>
                  <a:lnTo>
                    <a:pt x="82" y="167"/>
                  </a:lnTo>
                  <a:lnTo>
                    <a:pt x="82" y="166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0" y="160"/>
                  </a:lnTo>
                  <a:lnTo>
                    <a:pt x="80" y="159"/>
                  </a:lnTo>
                  <a:lnTo>
                    <a:pt x="75" y="159"/>
                  </a:lnTo>
                  <a:lnTo>
                    <a:pt x="75" y="156"/>
                  </a:lnTo>
                  <a:lnTo>
                    <a:pt x="73" y="151"/>
                  </a:lnTo>
                  <a:lnTo>
                    <a:pt x="69" y="149"/>
                  </a:lnTo>
                  <a:lnTo>
                    <a:pt x="66" y="145"/>
                  </a:lnTo>
                  <a:lnTo>
                    <a:pt x="60" y="142"/>
                  </a:lnTo>
                  <a:lnTo>
                    <a:pt x="58" y="141"/>
                  </a:lnTo>
                  <a:lnTo>
                    <a:pt x="58" y="138"/>
                  </a:lnTo>
                  <a:lnTo>
                    <a:pt x="60" y="138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0" y="132"/>
                  </a:lnTo>
                  <a:lnTo>
                    <a:pt x="57" y="131"/>
                  </a:lnTo>
                  <a:lnTo>
                    <a:pt x="55" y="129"/>
                  </a:lnTo>
                  <a:lnTo>
                    <a:pt x="49" y="128"/>
                  </a:lnTo>
                  <a:lnTo>
                    <a:pt x="48" y="125"/>
                  </a:lnTo>
                  <a:lnTo>
                    <a:pt x="51" y="118"/>
                  </a:lnTo>
                  <a:lnTo>
                    <a:pt x="52" y="118"/>
                  </a:lnTo>
                  <a:lnTo>
                    <a:pt x="64" y="125"/>
                  </a:lnTo>
                  <a:lnTo>
                    <a:pt x="67" y="125"/>
                  </a:lnTo>
                  <a:lnTo>
                    <a:pt x="69" y="119"/>
                  </a:lnTo>
                  <a:lnTo>
                    <a:pt x="64" y="108"/>
                  </a:lnTo>
                  <a:lnTo>
                    <a:pt x="66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76" y="95"/>
                  </a:lnTo>
                  <a:lnTo>
                    <a:pt x="89" y="98"/>
                  </a:lnTo>
                  <a:lnTo>
                    <a:pt x="91" y="99"/>
                  </a:lnTo>
                  <a:lnTo>
                    <a:pt x="102" y="123"/>
                  </a:lnTo>
                  <a:lnTo>
                    <a:pt x="106" y="129"/>
                  </a:lnTo>
                  <a:lnTo>
                    <a:pt x="112" y="135"/>
                  </a:lnTo>
                  <a:lnTo>
                    <a:pt x="112" y="137"/>
                  </a:lnTo>
                  <a:lnTo>
                    <a:pt x="113" y="140"/>
                  </a:lnTo>
                  <a:lnTo>
                    <a:pt x="113" y="141"/>
                  </a:lnTo>
                  <a:lnTo>
                    <a:pt x="117" y="147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22" y="161"/>
                  </a:lnTo>
                  <a:lnTo>
                    <a:pt x="123" y="163"/>
                  </a:lnTo>
                  <a:lnTo>
                    <a:pt x="127" y="162"/>
                  </a:lnTo>
                  <a:lnTo>
                    <a:pt x="130" y="162"/>
                  </a:lnTo>
                  <a:lnTo>
                    <a:pt x="141" y="168"/>
                  </a:lnTo>
                  <a:lnTo>
                    <a:pt x="148" y="167"/>
                  </a:lnTo>
                  <a:lnTo>
                    <a:pt x="150" y="167"/>
                  </a:lnTo>
                  <a:lnTo>
                    <a:pt x="151" y="168"/>
                  </a:lnTo>
                  <a:lnTo>
                    <a:pt x="155" y="174"/>
                  </a:lnTo>
                  <a:lnTo>
                    <a:pt x="156" y="174"/>
                  </a:lnTo>
                  <a:lnTo>
                    <a:pt x="168" y="167"/>
                  </a:lnTo>
                  <a:lnTo>
                    <a:pt x="174" y="166"/>
                  </a:lnTo>
                  <a:lnTo>
                    <a:pt x="179" y="163"/>
                  </a:lnTo>
                  <a:lnTo>
                    <a:pt x="181" y="154"/>
                  </a:lnTo>
                  <a:lnTo>
                    <a:pt x="184" y="151"/>
                  </a:lnTo>
                  <a:lnTo>
                    <a:pt x="187" y="151"/>
                  </a:lnTo>
                  <a:lnTo>
                    <a:pt x="195" y="156"/>
                  </a:lnTo>
                  <a:lnTo>
                    <a:pt x="197" y="159"/>
                  </a:lnTo>
                  <a:lnTo>
                    <a:pt x="198" y="160"/>
                  </a:lnTo>
                  <a:lnTo>
                    <a:pt x="204" y="165"/>
                  </a:lnTo>
                  <a:lnTo>
                    <a:pt x="210" y="166"/>
                  </a:lnTo>
                  <a:lnTo>
                    <a:pt x="218" y="169"/>
                  </a:lnTo>
                  <a:lnTo>
                    <a:pt x="222" y="172"/>
                  </a:lnTo>
                  <a:lnTo>
                    <a:pt x="224" y="178"/>
                  </a:lnTo>
                  <a:lnTo>
                    <a:pt x="226" y="181"/>
                  </a:lnTo>
                  <a:lnTo>
                    <a:pt x="226" y="183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31" y="175"/>
                  </a:lnTo>
                  <a:lnTo>
                    <a:pt x="232" y="175"/>
                  </a:lnTo>
                  <a:lnTo>
                    <a:pt x="235" y="173"/>
                  </a:lnTo>
                  <a:lnTo>
                    <a:pt x="236" y="173"/>
                  </a:lnTo>
                  <a:lnTo>
                    <a:pt x="237" y="172"/>
                  </a:lnTo>
                  <a:lnTo>
                    <a:pt x="238" y="169"/>
                  </a:lnTo>
                  <a:lnTo>
                    <a:pt x="237" y="168"/>
                  </a:lnTo>
                  <a:lnTo>
                    <a:pt x="237" y="167"/>
                  </a:lnTo>
                  <a:lnTo>
                    <a:pt x="238" y="166"/>
                  </a:lnTo>
                  <a:lnTo>
                    <a:pt x="238" y="155"/>
                  </a:lnTo>
                  <a:lnTo>
                    <a:pt x="241" y="151"/>
                  </a:lnTo>
                  <a:lnTo>
                    <a:pt x="248" y="144"/>
                  </a:lnTo>
                  <a:lnTo>
                    <a:pt x="250" y="143"/>
                  </a:lnTo>
                  <a:lnTo>
                    <a:pt x="251" y="143"/>
                  </a:lnTo>
                  <a:lnTo>
                    <a:pt x="257" y="145"/>
                  </a:lnTo>
                  <a:lnTo>
                    <a:pt x="260" y="143"/>
                  </a:lnTo>
                  <a:lnTo>
                    <a:pt x="260" y="141"/>
                  </a:lnTo>
                  <a:lnTo>
                    <a:pt x="261" y="138"/>
                  </a:lnTo>
                  <a:lnTo>
                    <a:pt x="263" y="136"/>
                  </a:lnTo>
                  <a:lnTo>
                    <a:pt x="263" y="132"/>
                  </a:lnTo>
                  <a:lnTo>
                    <a:pt x="266" y="131"/>
                  </a:lnTo>
                  <a:lnTo>
                    <a:pt x="266" y="128"/>
                  </a:lnTo>
                  <a:lnTo>
                    <a:pt x="265" y="128"/>
                  </a:lnTo>
                  <a:lnTo>
                    <a:pt x="265" y="125"/>
                  </a:lnTo>
                  <a:lnTo>
                    <a:pt x="263" y="123"/>
                  </a:lnTo>
                  <a:lnTo>
                    <a:pt x="263" y="116"/>
                  </a:lnTo>
                  <a:lnTo>
                    <a:pt x="265" y="116"/>
                  </a:lnTo>
                  <a:lnTo>
                    <a:pt x="265" y="113"/>
                  </a:lnTo>
                  <a:lnTo>
                    <a:pt x="263" y="111"/>
                  </a:lnTo>
                  <a:lnTo>
                    <a:pt x="262" y="107"/>
                  </a:lnTo>
                  <a:lnTo>
                    <a:pt x="263" y="104"/>
                  </a:lnTo>
                  <a:lnTo>
                    <a:pt x="265" y="94"/>
                  </a:lnTo>
                  <a:lnTo>
                    <a:pt x="265" y="93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7" y="80"/>
                  </a:lnTo>
                  <a:lnTo>
                    <a:pt x="268" y="77"/>
                  </a:lnTo>
                  <a:lnTo>
                    <a:pt x="269" y="76"/>
                  </a:lnTo>
                  <a:lnTo>
                    <a:pt x="269" y="71"/>
                  </a:lnTo>
                  <a:lnTo>
                    <a:pt x="271" y="70"/>
                  </a:lnTo>
                  <a:lnTo>
                    <a:pt x="269" y="69"/>
                  </a:lnTo>
                  <a:lnTo>
                    <a:pt x="269" y="67"/>
                  </a:lnTo>
                  <a:lnTo>
                    <a:pt x="272" y="64"/>
                  </a:lnTo>
                  <a:lnTo>
                    <a:pt x="274" y="60"/>
                  </a:lnTo>
                  <a:lnTo>
                    <a:pt x="274" y="57"/>
                  </a:lnTo>
                  <a:lnTo>
                    <a:pt x="273" y="55"/>
                  </a:lnTo>
                  <a:lnTo>
                    <a:pt x="273" y="54"/>
                  </a:lnTo>
                  <a:lnTo>
                    <a:pt x="272" y="52"/>
                  </a:lnTo>
                  <a:lnTo>
                    <a:pt x="273" y="51"/>
                  </a:lnTo>
                  <a:lnTo>
                    <a:pt x="273" y="49"/>
                  </a:lnTo>
                  <a:lnTo>
                    <a:pt x="275" y="46"/>
                  </a:lnTo>
                  <a:lnTo>
                    <a:pt x="281" y="45"/>
                  </a:lnTo>
                  <a:lnTo>
                    <a:pt x="282" y="44"/>
                  </a:lnTo>
                  <a:lnTo>
                    <a:pt x="282" y="43"/>
                  </a:lnTo>
                  <a:lnTo>
                    <a:pt x="284" y="43"/>
                  </a:lnTo>
                  <a:lnTo>
                    <a:pt x="285" y="39"/>
                  </a:lnTo>
                  <a:lnTo>
                    <a:pt x="287" y="34"/>
                  </a:lnTo>
                  <a:lnTo>
                    <a:pt x="292" y="30"/>
                  </a:lnTo>
                  <a:lnTo>
                    <a:pt x="293" y="27"/>
                  </a:lnTo>
                  <a:lnTo>
                    <a:pt x="292" y="25"/>
                  </a:lnTo>
                  <a:lnTo>
                    <a:pt x="293" y="24"/>
                  </a:lnTo>
                  <a:lnTo>
                    <a:pt x="296" y="19"/>
                  </a:lnTo>
                  <a:lnTo>
                    <a:pt x="297" y="19"/>
                  </a:lnTo>
                  <a:lnTo>
                    <a:pt x="304" y="18"/>
                  </a:lnTo>
                  <a:lnTo>
                    <a:pt x="306" y="18"/>
                  </a:lnTo>
                  <a:lnTo>
                    <a:pt x="310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21"/>
                  </a:lnTo>
                  <a:lnTo>
                    <a:pt x="321" y="21"/>
                  </a:lnTo>
                  <a:lnTo>
                    <a:pt x="329" y="18"/>
                  </a:lnTo>
                  <a:lnTo>
                    <a:pt x="331" y="15"/>
                  </a:lnTo>
                  <a:lnTo>
                    <a:pt x="330" y="15"/>
                  </a:lnTo>
                  <a:lnTo>
                    <a:pt x="330" y="13"/>
                  </a:lnTo>
                  <a:lnTo>
                    <a:pt x="332" y="13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0" y="5"/>
                  </a:lnTo>
                  <a:lnTo>
                    <a:pt x="342" y="2"/>
                  </a:lnTo>
                  <a:lnTo>
                    <a:pt x="344" y="1"/>
                  </a:lnTo>
                  <a:lnTo>
                    <a:pt x="349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2" name="Freeform 45"/>
            <p:cNvSpPr>
              <a:spLocks noEditPoints="1"/>
            </p:cNvSpPr>
            <p:nvPr/>
          </p:nvSpPr>
          <p:spPr bwMode="auto">
            <a:xfrm>
              <a:off x="2305465" y="2781294"/>
              <a:ext cx="90488" cy="142874"/>
            </a:xfrm>
            <a:custGeom>
              <a:avLst/>
              <a:gdLst/>
              <a:ahLst/>
              <a:cxnLst>
                <a:cxn ang="0">
                  <a:pos x="41" y="90"/>
                </a:cxn>
                <a:cxn ang="0">
                  <a:pos x="38" y="85"/>
                </a:cxn>
                <a:cxn ang="0">
                  <a:pos x="35" y="84"/>
                </a:cxn>
                <a:cxn ang="0">
                  <a:pos x="32" y="69"/>
                </a:cxn>
                <a:cxn ang="0">
                  <a:pos x="39" y="74"/>
                </a:cxn>
                <a:cxn ang="0">
                  <a:pos x="37" y="76"/>
                </a:cxn>
                <a:cxn ang="0">
                  <a:pos x="40" y="82"/>
                </a:cxn>
                <a:cxn ang="0">
                  <a:pos x="32" y="80"/>
                </a:cxn>
                <a:cxn ang="0">
                  <a:pos x="28" y="70"/>
                </a:cxn>
                <a:cxn ang="0">
                  <a:pos x="31" y="67"/>
                </a:cxn>
                <a:cxn ang="0">
                  <a:pos x="37" y="45"/>
                </a:cxn>
                <a:cxn ang="0">
                  <a:pos x="41" y="50"/>
                </a:cxn>
                <a:cxn ang="0">
                  <a:pos x="40" y="58"/>
                </a:cxn>
                <a:cxn ang="0">
                  <a:pos x="32" y="50"/>
                </a:cxn>
                <a:cxn ang="0">
                  <a:pos x="2" y="25"/>
                </a:cxn>
                <a:cxn ang="0">
                  <a:pos x="1" y="25"/>
                </a:cxn>
                <a:cxn ang="0">
                  <a:pos x="21" y="25"/>
                </a:cxn>
                <a:cxn ang="0">
                  <a:pos x="20" y="31"/>
                </a:cxn>
                <a:cxn ang="0">
                  <a:pos x="17" y="30"/>
                </a:cxn>
                <a:cxn ang="0">
                  <a:pos x="10" y="30"/>
                </a:cxn>
                <a:cxn ang="0">
                  <a:pos x="9" y="26"/>
                </a:cxn>
                <a:cxn ang="0">
                  <a:pos x="13" y="24"/>
                </a:cxn>
                <a:cxn ang="0">
                  <a:pos x="57" y="8"/>
                </a:cxn>
                <a:cxn ang="0">
                  <a:pos x="52" y="11"/>
                </a:cxn>
                <a:cxn ang="0">
                  <a:pos x="22" y="8"/>
                </a:cxn>
                <a:cxn ang="0">
                  <a:pos x="28" y="19"/>
                </a:cxn>
                <a:cxn ang="0">
                  <a:pos x="34" y="26"/>
                </a:cxn>
                <a:cxn ang="0">
                  <a:pos x="38" y="31"/>
                </a:cxn>
                <a:cxn ang="0">
                  <a:pos x="39" y="41"/>
                </a:cxn>
                <a:cxn ang="0">
                  <a:pos x="29" y="31"/>
                </a:cxn>
                <a:cxn ang="0">
                  <a:pos x="26" y="25"/>
                </a:cxn>
                <a:cxn ang="0">
                  <a:pos x="19" y="23"/>
                </a:cxn>
                <a:cxn ang="0">
                  <a:pos x="17" y="18"/>
                </a:cxn>
                <a:cxn ang="0">
                  <a:pos x="19" y="7"/>
                </a:cxn>
                <a:cxn ang="0">
                  <a:pos x="31" y="8"/>
                </a:cxn>
                <a:cxn ang="0">
                  <a:pos x="33" y="10"/>
                </a:cxn>
                <a:cxn ang="0">
                  <a:pos x="38" y="13"/>
                </a:cxn>
                <a:cxn ang="0">
                  <a:pos x="38" y="18"/>
                </a:cxn>
                <a:cxn ang="0">
                  <a:pos x="41" y="23"/>
                </a:cxn>
                <a:cxn ang="0">
                  <a:pos x="39" y="27"/>
                </a:cxn>
                <a:cxn ang="0">
                  <a:pos x="34" y="18"/>
                </a:cxn>
                <a:cxn ang="0">
                  <a:pos x="33" y="21"/>
                </a:cxn>
                <a:cxn ang="0">
                  <a:pos x="26" y="14"/>
                </a:cxn>
                <a:cxn ang="0">
                  <a:pos x="27" y="6"/>
                </a:cxn>
                <a:cxn ang="0">
                  <a:pos x="52" y="12"/>
                </a:cxn>
                <a:cxn ang="0">
                  <a:pos x="47" y="13"/>
                </a:cxn>
                <a:cxn ang="0">
                  <a:pos x="51" y="19"/>
                </a:cxn>
                <a:cxn ang="0">
                  <a:pos x="47" y="18"/>
                </a:cxn>
                <a:cxn ang="0">
                  <a:pos x="45" y="13"/>
                </a:cxn>
                <a:cxn ang="0">
                  <a:pos x="46" y="2"/>
                </a:cxn>
                <a:cxn ang="0">
                  <a:pos x="44" y="10"/>
                </a:cxn>
                <a:cxn ang="0">
                  <a:pos x="41" y="10"/>
                </a:cxn>
                <a:cxn ang="0">
                  <a:pos x="38" y="6"/>
                </a:cxn>
                <a:cxn ang="0">
                  <a:pos x="39" y="12"/>
                </a:cxn>
                <a:cxn ang="0">
                  <a:pos x="35" y="4"/>
                </a:cxn>
                <a:cxn ang="0">
                  <a:pos x="48" y="4"/>
                </a:cxn>
                <a:cxn ang="0">
                  <a:pos x="52" y="6"/>
                </a:cxn>
                <a:cxn ang="0">
                  <a:pos x="46" y="2"/>
                </a:cxn>
              </a:cxnLst>
              <a:rect l="0" t="0" r="r" b="b"/>
              <a:pathLst>
                <a:path w="57" h="90">
                  <a:moveTo>
                    <a:pt x="38" y="84"/>
                  </a:moveTo>
                  <a:lnTo>
                    <a:pt x="40" y="84"/>
                  </a:lnTo>
                  <a:lnTo>
                    <a:pt x="40" y="86"/>
                  </a:lnTo>
                  <a:lnTo>
                    <a:pt x="41" y="87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39" y="88"/>
                  </a:lnTo>
                  <a:lnTo>
                    <a:pt x="38" y="86"/>
                  </a:lnTo>
                  <a:lnTo>
                    <a:pt x="37" y="85"/>
                  </a:lnTo>
                  <a:lnTo>
                    <a:pt x="38" y="85"/>
                  </a:lnTo>
                  <a:lnTo>
                    <a:pt x="38" y="84"/>
                  </a:lnTo>
                  <a:close/>
                  <a:moveTo>
                    <a:pt x="35" y="84"/>
                  </a:moveTo>
                  <a:lnTo>
                    <a:pt x="37" y="84"/>
                  </a:lnTo>
                  <a:lnTo>
                    <a:pt x="37" y="85"/>
                  </a:lnTo>
                  <a:lnTo>
                    <a:pt x="35" y="84"/>
                  </a:lnTo>
                  <a:close/>
                  <a:moveTo>
                    <a:pt x="31" y="67"/>
                  </a:moveTo>
                  <a:lnTo>
                    <a:pt x="32" y="68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1" y="72"/>
                  </a:lnTo>
                  <a:lnTo>
                    <a:pt x="34" y="72"/>
                  </a:lnTo>
                  <a:lnTo>
                    <a:pt x="35" y="73"/>
                  </a:lnTo>
                  <a:lnTo>
                    <a:pt x="38" y="73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8" y="76"/>
                  </a:lnTo>
                  <a:lnTo>
                    <a:pt x="37" y="75"/>
                  </a:lnTo>
                  <a:lnTo>
                    <a:pt x="35" y="75"/>
                  </a:lnTo>
                  <a:lnTo>
                    <a:pt x="37" y="76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7" y="84"/>
                  </a:lnTo>
                  <a:lnTo>
                    <a:pt x="35" y="82"/>
                  </a:lnTo>
                  <a:lnTo>
                    <a:pt x="35" y="84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1" y="76"/>
                  </a:lnTo>
                  <a:lnTo>
                    <a:pt x="29" y="74"/>
                  </a:lnTo>
                  <a:lnTo>
                    <a:pt x="29" y="72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29" y="68"/>
                  </a:lnTo>
                  <a:lnTo>
                    <a:pt x="28" y="68"/>
                  </a:lnTo>
                  <a:lnTo>
                    <a:pt x="31" y="67"/>
                  </a:lnTo>
                  <a:close/>
                  <a:moveTo>
                    <a:pt x="31" y="44"/>
                  </a:moveTo>
                  <a:lnTo>
                    <a:pt x="33" y="44"/>
                  </a:lnTo>
                  <a:lnTo>
                    <a:pt x="34" y="45"/>
                  </a:lnTo>
                  <a:lnTo>
                    <a:pt x="35" y="44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50"/>
                  </a:lnTo>
                  <a:lnTo>
                    <a:pt x="42" y="51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8"/>
                  </a:lnTo>
                  <a:lnTo>
                    <a:pt x="40" y="58"/>
                  </a:lnTo>
                  <a:lnTo>
                    <a:pt x="38" y="53"/>
                  </a:lnTo>
                  <a:lnTo>
                    <a:pt x="38" y="51"/>
                  </a:lnTo>
                  <a:lnTo>
                    <a:pt x="33" y="51"/>
                  </a:lnTo>
                  <a:lnTo>
                    <a:pt x="33" y="50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1" y="45"/>
                  </a:lnTo>
                  <a:lnTo>
                    <a:pt x="31" y="44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0" y="26"/>
                  </a:lnTo>
                  <a:lnTo>
                    <a:pt x="1" y="25"/>
                  </a:lnTo>
                  <a:close/>
                  <a:moveTo>
                    <a:pt x="15" y="21"/>
                  </a:move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7" y="32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1"/>
                  </a:lnTo>
                  <a:close/>
                  <a:moveTo>
                    <a:pt x="56" y="8"/>
                  </a:moveTo>
                  <a:lnTo>
                    <a:pt x="57" y="8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3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3" y="10"/>
                  </a:lnTo>
                  <a:lnTo>
                    <a:pt x="56" y="8"/>
                  </a:lnTo>
                  <a:close/>
                  <a:moveTo>
                    <a:pt x="19" y="7"/>
                  </a:moveTo>
                  <a:lnTo>
                    <a:pt x="19" y="8"/>
                  </a:lnTo>
                  <a:lnTo>
                    <a:pt x="22" y="8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31" y="21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9" y="32"/>
                  </a:lnTo>
                  <a:lnTo>
                    <a:pt x="38" y="33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9" y="41"/>
                  </a:lnTo>
                  <a:lnTo>
                    <a:pt x="38" y="42"/>
                  </a:lnTo>
                  <a:lnTo>
                    <a:pt x="37" y="39"/>
                  </a:lnTo>
                  <a:lnTo>
                    <a:pt x="33" y="36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9" y="7"/>
                  </a:lnTo>
                  <a:close/>
                  <a:moveTo>
                    <a:pt x="29" y="5"/>
                  </a:moveTo>
                  <a:lnTo>
                    <a:pt x="29" y="6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13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44" y="18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1" y="26"/>
                  </a:lnTo>
                  <a:lnTo>
                    <a:pt x="41" y="30"/>
                  </a:lnTo>
                  <a:lnTo>
                    <a:pt x="39" y="27"/>
                  </a:lnTo>
                  <a:lnTo>
                    <a:pt x="39" y="23"/>
                  </a:lnTo>
                  <a:lnTo>
                    <a:pt x="38" y="21"/>
                  </a:lnTo>
                  <a:lnTo>
                    <a:pt x="37" y="19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7" y="20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5" y="25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6" y="14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9" y="5"/>
                  </a:lnTo>
                  <a:close/>
                  <a:moveTo>
                    <a:pt x="46" y="2"/>
                  </a:moveTo>
                  <a:lnTo>
                    <a:pt x="48" y="10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1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3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48" y="18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4" y="15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2"/>
                  </a:lnTo>
                  <a:close/>
                  <a:moveTo>
                    <a:pt x="40" y="2"/>
                  </a:moveTo>
                  <a:lnTo>
                    <a:pt x="41" y="2"/>
                  </a:lnTo>
                  <a:lnTo>
                    <a:pt x="41" y="4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7"/>
                  </a:lnTo>
                  <a:lnTo>
                    <a:pt x="40" y="2"/>
                  </a:lnTo>
                  <a:close/>
                  <a:moveTo>
                    <a:pt x="35" y="1"/>
                  </a:moveTo>
                  <a:lnTo>
                    <a:pt x="37" y="2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8" y="8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5" y="4"/>
                  </a:lnTo>
                  <a:lnTo>
                    <a:pt x="35" y="1"/>
                  </a:lnTo>
                  <a:close/>
                  <a:moveTo>
                    <a:pt x="45" y="0"/>
                  </a:moveTo>
                  <a:lnTo>
                    <a:pt x="47" y="0"/>
                  </a:lnTo>
                  <a:lnTo>
                    <a:pt x="48" y="1"/>
                  </a:lnTo>
                  <a:lnTo>
                    <a:pt x="48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3" name="Freeform 46"/>
            <p:cNvSpPr>
              <a:spLocks noEditPoints="1"/>
            </p:cNvSpPr>
            <p:nvPr/>
          </p:nvSpPr>
          <p:spPr bwMode="auto">
            <a:xfrm>
              <a:off x="4278727" y="3159117"/>
              <a:ext cx="427038" cy="277812"/>
            </a:xfrm>
            <a:custGeom>
              <a:avLst/>
              <a:gdLst/>
              <a:ahLst/>
              <a:cxnLst>
                <a:cxn ang="0">
                  <a:pos x="91" y="127"/>
                </a:cxn>
                <a:cxn ang="0">
                  <a:pos x="34" y="89"/>
                </a:cxn>
                <a:cxn ang="0">
                  <a:pos x="55" y="93"/>
                </a:cxn>
                <a:cxn ang="0">
                  <a:pos x="58" y="100"/>
                </a:cxn>
                <a:cxn ang="0">
                  <a:pos x="53" y="105"/>
                </a:cxn>
                <a:cxn ang="0">
                  <a:pos x="41" y="114"/>
                </a:cxn>
                <a:cxn ang="0">
                  <a:pos x="31" y="115"/>
                </a:cxn>
                <a:cxn ang="0">
                  <a:pos x="18" y="129"/>
                </a:cxn>
                <a:cxn ang="0">
                  <a:pos x="6" y="137"/>
                </a:cxn>
                <a:cxn ang="0">
                  <a:pos x="15" y="124"/>
                </a:cxn>
                <a:cxn ang="0">
                  <a:pos x="3" y="111"/>
                </a:cxn>
                <a:cxn ang="0">
                  <a:pos x="4" y="101"/>
                </a:cxn>
                <a:cxn ang="0">
                  <a:pos x="10" y="99"/>
                </a:cxn>
                <a:cxn ang="0">
                  <a:pos x="21" y="89"/>
                </a:cxn>
                <a:cxn ang="0">
                  <a:pos x="66" y="92"/>
                </a:cxn>
                <a:cxn ang="0">
                  <a:pos x="55" y="86"/>
                </a:cxn>
                <a:cxn ang="0">
                  <a:pos x="65" y="52"/>
                </a:cxn>
                <a:cxn ang="0">
                  <a:pos x="56" y="57"/>
                </a:cxn>
                <a:cxn ang="0">
                  <a:pos x="35" y="49"/>
                </a:cxn>
                <a:cxn ang="0">
                  <a:pos x="49" y="62"/>
                </a:cxn>
                <a:cxn ang="0">
                  <a:pos x="46" y="68"/>
                </a:cxn>
                <a:cxn ang="0">
                  <a:pos x="40" y="71"/>
                </a:cxn>
                <a:cxn ang="0">
                  <a:pos x="28" y="80"/>
                </a:cxn>
                <a:cxn ang="0">
                  <a:pos x="22" y="64"/>
                </a:cxn>
                <a:cxn ang="0">
                  <a:pos x="28" y="53"/>
                </a:cxn>
                <a:cxn ang="0">
                  <a:pos x="112" y="7"/>
                </a:cxn>
                <a:cxn ang="0">
                  <a:pos x="165" y="4"/>
                </a:cxn>
                <a:cxn ang="0">
                  <a:pos x="171" y="4"/>
                </a:cxn>
                <a:cxn ang="0">
                  <a:pos x="192" y="8"/>
                </a:cxn>
                <a:cxn ang="0">
                  <a:pos x="214" y="18"/>
                </a:cxn>
                <a:cxn ang="0">
                  <a:pos x="261" y="20"/>
                </a:cxn>
                <a:cxn ang="0">
                  <a:pos x="268" y="27"/>
                </a:cxn>
                <a:cxn ang="0">
                  <a:pos x="257" y="35"/>
                </a:cxn>
                <a:cxn ang="0">
                  <a:pos x="237" y="80"/>
                </a:cxn>
                <a:cxn ang="0">
                  <a:pos x="245" y="138"/>
                </a:cxn>
                <a:cxn ang="0">
                  <a:pos x="239" y="154"/>
                </a:cxn>
                <a:cxn ang="0">
                  <a:pos x="232" y="168"/>
                </a:cxn>
                <a:cxn ang="0">
                  <a:pos x="214" y="167"/>
                </a:cxn>
                <a:cxn ang="0">
                  <a:pos x="200" y="174"/>
                </a:cxn>
                <a:cxn ang="0">
                  <a:pos x="181" y="157"/>
                </a:cxn>
                <a:cxn ang="0">
                  <a:pos x="164" y="144"/>
                </a:cxn>
                <a:cxn ang="0">
                  <a:pos x="150" y="133"/>
                </a:cxn>
                <a:cxn ang="0">
                  <a:pos x="143" y="137"/>
                </a:cxn>
                <a:cxn ang="0">
                  <a:pos x="126" y="137"/>
                </a:cxn>
                <a:cxn ang="0">
                  <a:pos x="107" y="145"/>
                </a:cxn>
                <a:cxn ang="0">
                  <a:pos x="112" y="113"/>
                </a:cxn>
                <a:cxn ang="0">
                  <a:pos x="103" y="110"/>
                </a:cxn>
                <a:cxn ang="0">
                  <a:pos x="95" y="114"/>
                </a:cxn>
                <a:cxn ang="0">
                  <a:pos x="80" y="102"/>
                </a:cxn>
                <a:cxn ang="0">
                  <a:pos x="72" y="88"/>
                </a:cxn>
                <a:cxn ang="0">
                  <a:pos x="72" y="77"/>
                </a:cxn>
                <a:cxn ang="0">
                  <a:pos x="83" y="74"/>
                </a:cxn>
                <a:cxn ang="0">
                  <a:pos x="74" y="70"/>
                </a:cxn>
                <a:cxn ang="0">
                  <a:pos x="68" y="59"/>
                </a:cxn>
                <a:cxn ang="0">
                  <a:pos x="74" y="56"/>
                </a:cxn>
                <a:cxn ang="0">
                  <a:pos x="72" y="47"/>
                </a:cxn>
                <a:cxn ang="0">
                  <a:pos x="82" y="34"/>
                </a:cxn>
                <a:cxn ang="0">
                  <a:pos x="96" y="32"/>
                </a:cxn>
                <a:cxn ang="0">
                  <a:pos x="101" y="20"/>
                </a:cxn>
                <a:cxn ang="0">
                  <a:pos x="116" y="16"/>
                </a:cxn>
                <a:cxn ang="0">
                  <a:pos x="124" y="18"/>
                </a:cxn>
                <a:cxn ang="0">
                  <a:pos x="132" y="13"/>
                </a:cxn>
                <a:cxn ang="0">
                  <a:pos x="153" y="10"/>
                </a:cxn>
              </a:cxnLst>
              <a:rect l="0" t="0" r="r" b="b"/>
              <a:pathLst>
                <a:path w="269" h="175">
                  <a:moveTo>
                    <a:pt x="58" y="150"/>
                  </a:moveTo>
                  <a:lnTo>
                    <a:pt x="60" y="150"/>
                  </a:lnTo>
                  <a:lnTo>
                    <a:pt x="60" y="153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8" y="150"/>
                  </a:lnTo>
                  <a:close/>
                  <a:moveTo>
                    <a:pt x="90" y="123"/>
                  </a:moveTo>
                  <a:lnTo>
                    <a:pt x="93" y="124"/>
                  </a:lnTo>
                  <a:lnTo>
                    <a:pt x="93" y="125"/>
                  </a:lnTo>
                  <a:lnTo>
                    <a:pt x="91" y="127"/>
                  </a:lnTo>
                  <a:lnTo>
                    <a:pt x="90" y="127"/>
                  </a:lnTo>
                  <a:lnTo>
                    <a:pt x="89" y="126"/>
                  </a:lnTo>
                  <a:lnTo>
                    <a:pt x="89" y="124"/>
                  </a:lnTo>
                  <a:lnTo>
                    <a:pt x="90" y="123"/>
                  </a:lnTo>
                  <a:close/>
                  <a:moveTo>
                    <a:pt x="32" y="84"/>
                  </a:moveTo>
                  <a:lnTo>
                    <a:pt x="32" y="86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4" y="88"/>
                  </a:lnTo>
                  <a:lnTo>
                    <a:pt x="34" y="89"/>
                  </a:lnTo>
                  <a:lnTo>
                    <a:pt x="35" y="88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3" y="87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9" y="88"/>
                  </a:lnTo>
                  <a:lnTo>
                    <a:pt x="53" y="90"/>
                  </a:lnTo>
                  <a:lnTo>
                    <a:pt x="55" y="92"/>
                  </a:lnTo>
                  <a:lnTo>
                    <a:pt x="55" y="93"/>
                  </a:lnTo>
                  <a:lnTo>
                    <a:pt x="57" y="95"/>
                  </a:lnTo>
                  <a:lnTo>
                    <a:pt x="60" y="95"/>
                  </a:lnTo>
                  <a:lnTo>
                    <a:pt x="63" y="98"/>
                  </a:lnTo>
                  <a:lnTo>
                    <a:pt x="63" y="100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0"/>
                  </a:lnTo>
                  <a:lnTo>
                    <a:pt x="58" y="100"/>
                  </a:lnTo>
                  <a:lnTo>
                    <a:pt x="58" y="99"/>
                  </a:lnTo>
                  <a:lnTo>
                    <a:pt x="57" y="99"/>
                  </a:lnTo>
                  <a:lnTo>
                    <a:pt x="57" y="98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5" y="101"/>
                  </a:lnTo>
                  <a:lnTo>
                    <a:pt x="53" y="101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5"/>
                  </a:lnTo>
                  <a:lnTo>
                    <a:pt x="52" y="105"/>
                  </a:lnTo>
                  <a:lnTo>
                    <a:pt x="50" y="107"/>
                  </a:lnTo>
                  <a:lnTo>
                    <a:pt x="49" y="105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9" y="107"/>
                  </a:lnTo>
                  <a:lnTo>
                    <a:pt x="44" y="112"/>
                  </a:lnTo>
                  <a:lnTo>
                    <a:pt x="43" y="112"/>
                  </a:lnTo>
                  <a:lnTo>
                    <a:pt x="41" y="113"/>
                  </a:lnTo>
                  <a:lnTo>
                    <a:pt x="41" y="114"/>
                  </a:lnTo>
                  <a:lnTo>
                    <a:pt x="38" y="114"/>
                  </a:lnTo>
                  <a:lnTo>
                    <a:pt x="37" y="115"/>
                  </a:lnTo>
                  <a:lnTo>
                    <a:pt x="39" y="117"/>
                  </a:lnTo>
                  <a:lnTo>
                    <a:pt x="38" y="118"/>
                  </a:lnTo>
                  <a:lnTo>
                    <a:pt x="35" y="118"/>
                  </a:lnTo>
                  <a:lnTo>
                    <a:pt x="34" y="117"/>
                  </a:lnTo>
                  <a:lnTo>
                    <a:pt x="34" y="115"/>
                  </a:lnTo>
                  <a:lnTo>
                    <a:pt x="32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8"/>
                  </a:lnTo>
                  <a:lnTo>
                    <a:pt x="28" y="118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8"/>
                  </a:lnTo>
                  <a:lnTo>
                    <a:pt x="22" y="118"/>
                  </a:lnTo>
                  <a:lnTo>
                    <a:pt x="19" y="121"/>
                  </a:lnTo>
                  <a:lnTo>
                    <a:pt x="19" y="126"/>
                  </a:lnTo>
                  <a:lnTo>
                    <a:pt x="18" y="129"/>
                  </a:lnTo>
                  <a:lnTo>
                    <a:pt x="16" y="132"/>
                  </a:lnTo>
                  <a:lnTo>
                    <a:pt x="16" y="133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9" y="143"/>
                  </a:lnTo>
                  <a:lnTo>
                    <a:pt x="8" y="143"/>
                  </a:lnTo>
                  <a:lnTo>
                    <a:pt x="7" y="141"/>
                  </a:lnTo>
                  <a:lnTo>
                    <a:pt x="7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7" y="137"/>
                  </a:lnTo>
                  <a:lnTo>
                    <a:pt x="8" y="135"/>
                  </a:lnTo>
                  <a:lnTo>
                    <a:pt x="9" y="131"/>
                  </a:lnTo>
                  <a:lnTo>
                    <a:pt x="10" y="130"/>
                  </a:lnTo>
                  <a:lnTo>
                    <a:pt x="10" y="129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29"/>
                  </a:lnTo>
                  <a:lnTo>
                    <a:pt x="14" y="126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3" y="123"/>
                  </a:lnTo>
                  <a:lnTo>
                    <a:pt x="10" y="121"/>
                  </a:lnTo>
                  <a:lnTo>
                    <a:pt x="9" y="121"/>
                  </a:lnTo>
                  <a:lnTo>
                    <a:pt x="8" y="117"/>
                  </a:lnTo>
                  <a:lnTo>
                    <a:pt x="4" y="117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4" y="110"/>
                  </a:lnTo>
                  <a:lnTo>
                    <a:pt x="4" y="111"/>
                  </a:lnTo>
                  <a:lnTo>
                    <a:pt x="6" y="110"/>
                  </a:lnTo>
                  <a:lnTo>
                    <a:pt x="6" y="107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4" y="100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5"/>
                  </a:lnTo>
                  <a:lnTo>
                    <a:pt x="8" y="95"/>
                  </a:lnTo>
                  <a:lnTo>
                    <a:pt x="10" y="99"/>
                  </a:lnTo>
                  <a:lnTo>
                    <a:pt x="10" y="102"/>
                  </a:lnTo>
                  <a:lnTo>
                    <a:pt x="12" y="101"/>
                  </a:lnTo>
                  <a:lnTo>
                    <a:pt x="12" y="96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6" y="95"/>
                  </a:lnTo>
                  <a:lnTo>
                    <a:pt x="19" y="95"/>
                  </a:lnTo>
                  <a:lnTo>
                    <a:pt x="19" y="90"/>
                  </a:lnTo>
                  <a:lnTo>
                    <a:pt x="21" y="89"/>
                  </a:lnTo>
                  <a:lnTo>
                    <a:pt x="27" y="88"/>
                  </a:lnTo>
                  <a:lnTo>
                    <a:pt x="31" y="86"/>
                  </a:lnTo>
                  <a:lnTo>
                    <a:pt x="32" y="84"/>
                  </a:lnTo>
                  <a:close/>
                  <a:moveTo>
                    <a:pt x="56" y="81"/>
                  </a:moveTo>
                  <a:lnTo>
                    <a:pt x="58" y="81"/>
                  </a:lnTo>
                  <a:lnTo>
                    <a:pt x="62" y="82"/>
                  </a:lnTo>
                  <a:lnTo>
                    <a:pt x="64" y="84"/>
                  </a:lnTo>
                  <a:lnTo>
                    <a:pt x="64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5" y="92"/>
                  </a:lnTo>
                  <a:lnTo>
                    <a:pt x="65" y="93"/>
                  </a:lnTo>
                  <a:lnTo>
                    <a:pt x="63" y="93"/>
                  </a:lnTo>
                  <a:lnTo>
                    <a:pt x="63" y="92"/>
                  </a:lnTo>
                  <a:lnTo>
                    <a:pt x="60" y="92"/>
                  </a:lnTo>
                  <a:lnTo>
                    <a:pt x="59" y="93"/>
                  </a:lnTo>
                  <a:lnTo>
                    <a:pt x="55" y="89"/>
                  </a:lnTo>
                  <a:lnTo>
                    <a:pt x="52" y="87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6" y="81"/>
                  </a:lnTo>
                  <a:close/>
                  <a:moveTo>
                    <a:pt x="26" y="56"/>
                  </a:moveTo>
                  <a:lnTo>
                    <a:pt x="27" y="57"/>
                  </a:lnTo>
                  <a:lnTo>
                    <a:pt x="26" y="57"/>
                  </a:lnTo>
                  <a:lnTo>
                    <a:pt x="26" y="56"/>
                  </a:lnTo>
                  <a:close/>
                  <a:moveTo>
                    <a:pt x="56" y="51"/>
                  </a:moveTo>
                  <a:lnTo>
                    <a:pt x="58" y="51"/>
                  </a:lnTo>
                  <a:lnTo>
                    <a:pt x="60" y="52"/>
                  </a:lnTo>
                  <a:lnTo>
                    <a:pt x="65" y="52"/>
                  </a:lnTo>
                  <a:lnTo>
                    <a:pt x="65" y="55"/>
                  </a:lnTo>
                  <a:lnTo>
                    <a:pt x="66" y="56"/>
                  </a:lnTo>
                  <a:lnTo>
                    <a:pt x="65" y="57"/>
                  </a:lnTo>
                  <a:lnTo>
                    <a:pt x="64" y="57"/>
                  </a:lnTo>
                  <a:lnTo>
                    <a:pt x="64" y="56"/>
                  </a:lnTo>
                  <a:lnTo>
                    <a:pt x="63" y="57"/>
                  </a:lnTo>
                  <a:lnTo>
                    <a:pt x="59" y="57"/>
                  </a:lnTo>
                  <a:lnTo>
                    <a:pt x="59" y="56"/>
                  </a:lnTo>
                  <a:lnTo>
                    <a:pt x="57" y="58"/>
                  </a:lnTo>
                  <a:lnTo>
                    <a:pt x="56" y="57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6" y="51"/>
                  </a:lnTo>
                  <a:close/>
                  <a:moveTo>
                    <a:pt x="74" y="49"/>
                  </a:moveTo>
                  <a:lnTo>
                    <a:pt x="74" y="50"/>
                  </a:lnTo>
                  <a:lnTo>
                    <a:pt x="76" y="51"/>
                  </a:lnTo>
                  <a:lnTo>
                    <a:pt x="74" y="49"/>
                  </a:lnTo>
                  <a:close/>
                  <a:moveTo>
                    <a:pt x="32" y="47"/>
                  </a:moveTo>
                  <a:lnTo>
                    <a:pt x="34" y="47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8" y="50"/>
                  </a:lnTo>
                  <a:lnTo>
                    <a:pt x="37" y="52"/>
                  </a:lnTo>
                  <a:lnTo>
                    <a:pt x="37" y="53"/>
                  </a:lnTo>
                  <a:lnTo>
                    <a:pt x="38" y="55"/>
                  </a:lnTo>
                  <a:lnTo>
                    <a:pt x="43" y="55"/>
                  </a:lnTo>
                  <a:lnTo>
                    <a:pt x="46" y="56"/>
                  </a:lnTo>
                  <a:lnTo>
                    <a:pt x="47" y="57"/>
                  </a:lnTo>
                  <a:lnTo>
                    <a:pt x="47" y="61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50" y="63"/>
                  </a:lnTo>
                  <a:lnTo>
                    <a:pt x="50" y="67"/>
                  </a:lnTo>
                  <a:lnTo>
                    <a:pt x="51" y="67"/>
                  </a:lnTo>
                  <a:lnTo>
                    <a:pt x="51" y="69"/>
                  </a:lnTo>
                  <a:lnTo>
                    <a:pt x="50" y="69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7" y="69"/>
                  </a:lnTo>
                  <a:lnTo>
                    <a:pt x="46" y="68"/>
                  </a:lnTo>
                  <a:lnTo>
                    <a:pt x="46" y="69"/>
                  </a:lnTo>
                  <a:lnTo>
                    <a:pt x="44" y="69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45" y="72"/>
                  </a:lnTo>
                  <a:lnTo>
                    <a:pt x="44" y="72"/>
                  </a:lnTo>
                  <a:lnTo>
                    <a:pt x="43" y="74"/>
                  </a:lnTo>
                  <a:lnTo>
                    <a:pt x="41" y="74"/>
                  </a:lnTo>
                  <a:lnTo>
                    <a:pt x="40" y="72"/>
                  </a:lnTo>
                  <a:lnTo>
                    <a:pt x="40" y="71"/>
                  </a:lnTo>
                  <a:lnTo>
                    <a:pt x="41" y="70"/>
                  </a:lnTo>
                  <a:lnTo>
                    <a:pt x="43" y="70"/>
                  </a:lnTo>
                  <a:lnTo>
                    <a:pt x="41" y="69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2"/>
                  </a:lnTo>
                  <a:lnTo>
                    <a:pt x="34" y="80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28" y="80"/>
                  </a:lnTo>
                  <a:lnTo>
                    <a:pt x="27" y="78"/>
                  </a:lnTo>
                  <a:lnTo>
                    <a:pt x="27" y="77"/>
                  </a:lnTo>
                  <a:lnTo>
                    <a:pt x="28" y="76"/>
                  </a:lnTo>
                  <a:lnTo>
                    <a:pt x="27" y="76"/>
                  </a:lnTo>
                  <a:lnTo>
                    <a:pt x="27" y="74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5" y="67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1" y="63"/>
                  </a:lnTo>
                  <a:lnTo>
                    <a:pt x="20" y="64"/>
                  </a:lnTo>
                  <a:lnTo>
                    <a:pt x="15" y="64"/>
                  </a:lnTo>
                  <a:lnTo>
                    <a:pt x="9" y="61"/>
                  </a:lnTo>
                  <a:lnTo>
                    <a:pt x="9" y="59"/>
                  </a:lnTo>
                  <a:lnTo>
                    <a:pt x="12" y="58"/>
                  </a:lnTo>
                  <a:lnTo>
                    <a:pt x="14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2" y="51"/>
                  </a:lnTo>
                  <a:lnTo>
                    <a:pt x="32" y="47"/>
                  </a:lnTo>
                  <a:close/>
                  <a:moveTo>
                    <a:pt x="113" y="6"/>
                  </a:moveTo>
                  <a:lnTo>
                    <a:pt x="114" y="7"/>
                  </a:lnTo>
                  <a:lnTo>
                    <a:pt x="115" y="9"/>
                  </a:lnTo>
                  <a:lnTo>
                    <a:pt x="114" y="9"/>
                  </a:lnTo>
                  <a:lnTo>
                    <a:pt x="113" y="10"/>
                  </a:lnTo>
                  <a:lnTo>
                    <a:pt x="112" y="9"/>
                  </a:lnTo>
                  <a:lnTo>
                    <a:pt x="112" y="7"/>
                  </a:lnTo>
                  <a:lnTo>
                    <a:pt x="113" y="6"/>
                  </a:lnTo>
                  <a:close/>
                  <a:moveTo>
                    <a:pt x="156" y="0"/>
                  </a:moveTo>
                  <a:lnTo>
                    <a:pt x="157" y="0"/>
                  </a:lnTo>
                  <a:lnTo>
                    <a:pt x="158" y="3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68" y="3"/>
                  </a:lnTo>
                  <a:lnTo>
                    <a:pt x="169" y="4"/>
                  </a:lnTo>
                  <a:lnTo>
                    <a:pt x="169" y="7"/>
                  </a:lnTo>
                  <a:lnTo>
                    <a:pt x="170" y="8"/>
                  </a:lnTo>
                  <a:lnTo>
                    <a:pt x="173" y="6"/>
                  </a:lnTo>
                  <a:lnTo>
                    <a:pt x="171" y="4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6" y="3"/>
                  </a:lnTo>
                  <a:lnTo>
                    <a:pt x="178" y="3"/>
                  </a:lnTo>
                  <a:lnTo>
                    <a:pt x="181" y="6"/>
                  </a:lnTo>
                  <a:lnTo>
                    <a:pt x="181" y="7"/>
                  </a:lnTo>
                  <a:lnTo>
                    <a:pt x="190" y="7"/>
                  </a:lnTo>
                  <a:lnTo>
                    <a:pt x="192" y="8"/>
                  </a:lnTo>
                  <a:lnTo>
                    <a:pt x="196" y="10"/>
                  </a:lnTo>
                  <a:lnTo>
                    <a:pt x="199" y="10"/>
                  </a:lnTo>
                  <a:lnTo>
                    <a:pt x="199" y="12"/>
                  </a:lnTo>
                  <a:lnTo>
                    <a:pt x="201" y="9"/>
                  </a:lnTo>
                  <a:lnTo>
                    <a:pt x="203" y="9"/>
                  </a:lnTo>
                  <a:lnTo>
                    <a:pt x="206" y="10"/>
                  </a:lnTo>
                  <a:lnTo>
                    <a:pt x="208" y="13"/>
                  </a:lnTo>
                  <a:lnTo>
                    <a:pt x="211" y="14"/>
                  </a:lnTo>
                  <a:lnTo>
                    <a:pt x="212" y="16"/>
                  </a:lnTo>
                  <a:lnTo>
                    <a:pt x="214" y="18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24" y="20"/>
                  </a:lnTo>
                  <a:lnTo>
                    <a:pt x="231" y="19"/>
                  </a:lnTo>
                  <a:lnTo>
                    <a:pt x="237" y="19"/>
                  </a:lnTo>
                  <a:lnTo>
                    <a:pt x="243" y="21"/>
                  </a:lnTo>
                  <a:lnTo>
                    <a:pt x="250" y="21"/>
                  </a:lnTo>
                  <a:lnTo>
                    <a:pt x="256" y="24"/>
                  </a:lnTo>
                  <a:lnTo>
                    <a:pt x="258" y="22"/>
                  </a:lnTo>
                  <a:lnTo>
                    <a:pt x="261" y="20"/>
                  </a:lnTo>
                  <a:lnTo>
                    <a:pt x="262" y="18"/>
                  </a:lnTo>
                  <a:lnTo>
                    <a:pt x="263" y="19"/>
                  </a:lnTo>
                  <a:lnTo>
                    <a:pt x="265" y="20"/>
                  </a:lnTo>
                  <a:lnTo>
                    <a:pt x="265" y="21"/>
                  </a:lnTo>
                  <a:lnTo>
                    <a:pt x="267" y="24"/>
                  </a:lnTo>
                  <a:lnTo>
                    <a:pt x="268" y="24"/>
                  </a:lnTo>
                  <a:lnTo>
                    <a:pt x="268" y="25"/>
                  </a:lnTo>
                  <a:lnTo>
                    <a:pt x="269" y="26"/>
                  </a:lnTo>
                  <a:lnTo>
                    <a:pt x="269" y="27"/>
                  </a:lnTo>
                  <a:lnTo>
                    <a:pt x="268" y="27"/>
                  </a:lnTo>
                  <a:lnTo>
                    <a:pt x="267" y="28"/>
                  </a:lnTo>
                  <a:lnTo>
                    <a:pt x="263" y="28"/>
                  </a:lnTo>
                  <a:lnTo>
                    <a:pt x="262" y="29"/>
                  </a:lnTo>
                  <a:lnTo>
                    <a:pt x="264" y="31"/>
                  </a:lnTo>
                  <a:lnTo>
                    <a:pt x="265" y="31"/>
                  </a:lnTo>
                  <a:lnTo>
                    <a:pt x="264" y="32"/>
                  </a:lnTo>
                  <a:lnTo>
                    <a:pt x="260" y="32"/>
                  </a:lnTo>
                  <a:lnTo>
                    <a:pt x="257" y="33"/>
                  </a:lnTo>
                  <a:lnTo>
                    <a:pt x="256" y="34"/>
                  </a:lnTo>
                  <a:lnTo>
                    <a:pt x="257" y="35"/>
                  </a:lnTo>
                  <a:lnTo>
                    <a:pt x="256" y="37"/>
                  </a:lnTo>
                  <a:lnTo>
                    <a:pt x="255" y="44"/>
                  </a:lnTo>
                  <a:lnTo>
                    <a:pt x="252" y="50"/>
                  </a:lnTo>
                  <a:lnTo>
                    <a:pt x="251" y="52"/>
                  </a:lnTo>
                  <a:lnTo>
                    <a:pt x="249" y="56"/>
                  </a:lnTo>
                  <a:lnTo>
                    <a:pt x="249" y="57"/>
                  </a:lnTo>
                  <a:lnTo>
                    <a:pt x="244" y="62"/>
                  </a:lnTo>
                  <a:lnTo>
                    <a:pt x="238" y="67"/>
                  </a:lnTo>
                  <a:lnTo>
                    <a:pt x="236" y="76"/>
                  </a:lnTo>
                  <a:lnTo>
                    <a:pt x="237" y="80"/>
                  </a:lnTo>
                  <a:lnTo>
                    <a:pt x="237" y="84"/>
                  </a:lnTo>
                  <a:lnTo>
                    <a:pt x="239" y="94"/>
                  </a:lnTo>
                  <a:lnTo>
                    <a:pt x="242" y="106"/>
                  </a:lnTo>
                  <a:lnTo>
                    <a:pt x="238" y="112"/>
                  </a:lnTo>
                  <a:lnTo>
                    <a:pt x="238" y="119"/>
                  </a:lnTo>
                  <a:lnTo>
                    <a:pt x="240" y="124"/>
                  </a:lnTo>
                  <a:lnTo>
                    <a:pt x="242" y="127"/>
                  </a:lnTo>
                  <a:lnTo>
                    <a:pt x="244" y="130"/>
                  </a:lnTo>
                  <a:lnTo>
                    <a:pt x="244" y="137"/>
                  </a:lnTo>
                  <a:lnTo>
                    <a:pt x="245" y="138"/>
                  </a:lnTo>
                  <a:lnTo>
                    <a:pt x="245" y="144"/>
                  </a:lnTo>
                  <a:lnTo>
                    <a:pt x="250" y="147"/>
                  </a:lnTo>
                  <a:lnTo>
                    <a:pt x="251" y="149"/>
                  </a:lnTo>
                  <a:lnTo>
                    <a:pt x="250" y="149"/>
                  </a:lnTo>
                  <a:lnTo>
                    <a:pt x="249" y="150"/>
                  </a:lnTo>
                  <a:lnTo>
                    <a:pt x="246" y="151"/>
                  </a:lnTo>
                  <a:lnTo>
                    <a:pt x="240" y="153"/>
                  </a:lnTo>
                  <a:lnTo>
                    <a:pt x="239" y="153"/>
                  </a:lnTo>
                  <a:lnTo>
                    <a:pt x="240" y="154"/>
                  </a:lnTo>
                  <a:lnTo>
                    <a:pt x="239" y="154"/>
                  </a:lnTo>
                  <a:lnTo>
                    <a:pt x="238" y="155"/>
                  </a:lnTo>
                  <a:lnTo>
                    <a:pt x="238" y="160"/>
                  </a:lnTo>
                  <a:lnTo>
                    <a:pt x="237" y="161"/>
                  </a:lnTo>
                  <a:lnTo>
                    <a:pt x="233" y="162"/>
                  </a:lnTo>
                  <a:lnTo>
                    <a:pt x="233" y="163"/>
                  </a:lnTo>
                  <a:lnTo>
                    <a:pt x="232" y="163"/>
                  </a:lnTo>
                  <a:lnTo>
                    <a:pt x="232" y="164"/>
                  </a:lnTo>
                  <a:lnTo>
                    <a:pt x="233" y="166"/>
                  </a:lnTo>
                  <a:lnTo>
                    <a:pt x="233" y="168"/>
                  </a:lnTo>
                  <a:lnTo>
                    <a:pt x="232" y="168"/>
                  </a:lnTo>
                  <a:lnTo>
                    <a:pt x="232" y="169"/>
                  </a:lnTo>
                  <a:lnTo>
                    <a:pt x="231" y="169"/>
                  </a:lnTo>
                  <a:lnTo>
                    <a:pt x="231" y="174"/>
                  </a:lnTo>
                  <a:lnTo>
                    <a:pt x="230" y="175"/>
                  </a:lnTo>
                  <a:lnTo>
                    <a:pt x="224" y="173"/>
                  </a:lnTo>
                  <a:lnTo>
                    <a:pt x="220" y="173"/>
                  </a:lnTo>
                  <a:lnTo>
                    <a:pt x="218" y="170"/>
                  </a:lnTo>
                  <a:lnTo>
                    <a:pt x="217" y="168"/>
                  </a:lnTo>
                  <a:lnTo>
                    <a:pt x="215" y="168"/>
                  </a:lnTo>
                  <a:lnTo>
                    <a:pt x="214" y="167"/>
                  </a:lnTo>
                  <a:lnTo>
                    <a:pt x="212" y="167"/>
                  </a:lnTo>
                  <a:lnTo>
                    <a:pt x="211" y="166"/>
                  </a:lnTo>
                  <a:lnTo>
                    <a:pt x="211" y="167"/>
                  </a:lnTo>
                  <a:lnTo>
                    <a:pt x="209" y="168"/>
                  </a:lnTo>
                  <a:lnTo>
                    <a:pt x="209" y="169"/>
                  </a:lnTo>
                  <a:lnTo>
                    <a:pt x="208" y="169"/>
                  </a:lnTo>
                  <a:lnTo>
                    <a:pt x="208" y="170"/>
                  </a:lnTo>
                  <a:lnTo>
                    <a:pt x="202" y="170"/>
                  </a:lnTo>
                  <a:lnTo>
                    <a:pt x="200" y="173"/>
                  </a:lnTo>
                  <a:lnTo>
                    <a:pt x="200" y="174"/>
                  </a:lnTo>
                  <a:lnTo>
                    <a:pt x="196" y="174"/>
                  </a:lnTo>
                  <a:lnTo>
                    <a:pt x="195" y="175"/>
                  </a:lnTo>
                  <a:lnTo>
                    <a:pt x="194" y="174"/>
                  </a:lnTo>
                  <a:lnTo>
                    <a:pt x="193" y="172"/>
                  </a:lnTo>
                  <a:lnTo>
                    <a:pt x="193" y="170"/>
                  </a:lnTo>
                  <a:lnTo>
                    <a:pt x="189" y="169"/>
                  </a:lnTo>
                  <a:lnTo>
                    <a:pt x="187" y="168"/>
                  </a:lnTo>
                  <a:lnTo>
                    <a:pt x="186" y="166"/>
                  </a:lnTo>
                  <a:lnTo>
                    <a:pt x="182" y="160"/>
                  </a:lnTo>
                  <a:lnTo>
                    <a:pt x="181" y="157"/>
                  </a:lnTo>
                  <a:lnTo>
                    <a:pt x="176" y="154"/>
                  </a:lnTo>
                  <a:lnTo>
                    <a:pt x="175" y="153"/>
                  </a:lnTo>
                  <a:lnTo>
                    <a:pt x="175" y="150"/>
                  </a:lnTo>
                  <a:lnTo>
                    <a:pt x="176" y="150"/>
                  </a:lnTo>
                  <a:lnTo>
                    <a:pt x="176" y="149"/>
                  </a:lnTo>
                  <a:lnTo>
                    <a:pt x="175" y="149"/>
                  </a:lnTo>
                  <a:lnTo>
                    <a:pt x="175" y="148"/>
                  </a:lnTo>
                  <a:lnTo>
                    <a:pt x="167" y="148"/>
                  </a:lnTo>
                  <a:lnTo>
                    <a:pt x="165" y="147"/>
                  </a:lnTo>
                  <a:lnTo>
                    <a:pt x="164" y="144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62" y="142"/>
                  </a:lnTo>
                  <a:lnTo>
                    <a:pt x="161" y="143"/>
                  </a:lnTo>
                  <a:lnTo>
                    <a:pt x="158" y="143"/>
                  </a:lnTo>
                  <a:lnTo>
                    <a:pt x="156" y="141"/>
                  </a:lnTo>
                  <a:lnTo>
                    <a:pt x="156" y="138"/>
                  </a:lnTo>
                  <a:lnTo>
                    <a:pt x="153" y="138"/>
                  </a:lnTo>
                  <a:lnTo>
                    <a:pt x="152" y="137"/>
                  </a:lnTo>
                  <a:lnTo>
                    <a:pt x="150" y="133"/>
                  </a:lnTo>
                  <a:lnTo>
                    <a:pt x="147" y="132"/>
                  </a:lnTo>
                  <a:lnTo>
                    <a:pt x="147" y="133"/>
                  </a:lnTo>
                  <a:lnTo>
                    <a:pt x="146" y="132"/>
                  </a:lnTo>
                  <a:lnTo>
                    <a:pt x="146" y="131"/>
                  </a:lnTo>
                  <a:lnTo>
                    <a:pt x="145" y="130"/>
                  </a:lnTo>
                  <a:lnTo>
                    <a:pt x="144" y="130"/>
                  </a:lnTo>
                  <a:lnTo>
                    <a:pt x="144" y="131"/>
                  </a:lnTo>
                  <a:lnTo>
                    <a:pt x="145" y="133"/>
                  </a:lnTo>
                  <a:lnTo>
                    <a:pt x="145" y="135"/>
                  </a:lnTo>
                  <a:lnTo>
                    <a:pt x="143" y="137"/>
                  </a:lnTo>
                  <a:lnTo>
                    <a:pt x="142" y="137"/>
                  </a:lnTo>
                  <a:lnTo>
                    <a:pt x="142" y="136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0"/>
                  </a:lnTo>
                  <a:lnTo>
                    <a:pt x="136" y="130"/>
                  </a:lnTo>
                  <a:lnTo>
                    <a:pt x="131" y="135"/>
                  </a:lnTo>
                  <a:lnTo>
                    <a:pt x="127" y="135"/>
                  </a:lnTo>
                  <a:lnTo>
                    <a:pt x="126" y="136"/>
                  </a:lnTo>
                  <a:lnTo>
                    <a:pt x="126" y="137"/>
                  </a:lnTo>
                  <a:lnTo>
                    <a:pt x="124" y="137"/>
                  </a:lnTo>
                  <a:lnTo>
                    <a:pt x="122" y="136"/>
                  </a:lnTo>
                  <a:lnTo>
                    <a:pt x="121" y="136"/>
                  </a:lnTo>
                  <a:lnTo>
                    <a:pt x="120" y="138"/>
                  </a:lnTo>
                  <a:lnTo>
                    <a:pt x="119" y="139"/>
                  </a:lnTo>
                  <a:lnTo>
                    <a:pt x="113" y="139"/>
                  </a:lnTo>
                  <a:lnTo>
                    <a:pt x="111" y="141"/>
                  </a:lnTo>
                  <a:lnTo>
                    <a:pt x="108" y="143"/>
                  </a:lnTo>
                  <a:lnTo>
                    <a:pt x="108" y="144"/>
                  </a:lnTo>
                  <a:lnTo>
                    <a:pt x="107" y="145"/>
                  </a:lnTo>
                  <a:lnTo>
                    <a:pt x="103" y="145"/>
                  </a:lnTo>
                  <a:lnTo>
                    <a:pt x="103" y="144"/>
                  </a:lnTo>
                  <a:lnTo>
                    <a:pt x="105" y="144"/>
                  </a:lnTo>
                  <a:lnTo>
                    <a:pt x="105" y="141"/>
                  </a:lnTo>
                  <a:lnTo>
                    <a:pt x="107" y="136"/>
                  </a:lnTo>
                  <a:lnTo>
                    <a:pt x="107" y="133"/>
                  </a:lnTo>
                  <a:lnTo>
                    <a:pt x="109" y="130"/>
                  </a:lnTo>
                  <a:lnTo>
                    <a:pt x="111" y="129"/>
                  </a:lnTo>
                  <a:lnTo>
                    <a:pt x="111" y="114"/>
                  </a:lnTo>
                  <a:lnTo>
                    <a:pt x="112" y="113"/>
                  </a:lnTo>
                  <a:lnTo>
                    <a:pt x="113" y="113"/>
                  </a:lnTo>
                  <a:lnTo>
                    <a:pt x="114" y="112"/>
                  </a:lnTo>
                  <a:lnTo>
                    <a:pt x="115" y="110"/>
                  </a:lnTo>
                  <a:lnTo>
                    <a:pt x="109" y="104"/>
                  </a:lnTo>
                  <a:lnTo>
                    <a:pt x="108" y="104"/>
                  </a:lnTo>
                  <a:lnTo>
                    <a:pt x="107" y="102"/>
                  </a:lnTo>
                  <a:lnTo>
                    <a:pt x="105" y="104"/>
                  </a:lnTo>
                  <a:lnTo>
                    <a:pt x="105" y="105"/>
                  </a:lnTo>
                  <a:lnTo>
                    <a:pt x="103" y="106"/>
                  </a:lnTo>
                  <a:lnTo>
                    <a:pt x="103" y="110"/>
                  </a:lnTo>
                  <a:lnTo>
                    <a:pt x="102" y="112"/>
                  </a:lnTo>
                  <a:lnTo>
                    <a:pt x="101" y="112"/>
                  </a:lnTo>
                  <a:lnTo>
                    <a:pt x="101" y="113"/>
                  </a:lnTo>
                  <a:lnTo>
                    <a:pt x="100" y="113"/>
                  </a:lnTo>
                  <a:lnTo>
                    <a:pt x="99" y="112"/>
                  </a:lnTo>
                  <a:lnTo>
                    <a:pt x="97" y="112"/>
                  </a:lnTo>
                  <a:lnTo>
                    <a:pt x="97" y="113"/>
                  </a:lnTo>
                  <a:lnTo>
                    <a:pt x="96" y="114"/>
                  </a:lnTo>
                  <a:lnTo>
                    <a:pt x="96" y="115"/>
                  </a:lnTo>
                  <a:lnTo>
                    <a:pt x="95" y="114"/>
                  </a:lnTo>
                  <a:lnTo>
                    <a:pt x="94" y="112"/>
                  </a:lnTo>
                  <a:lnTo>
                    <a:pt x="91" y="111"/>
                  </a:lnTo>
                  <a:lnTo>
                    <a:pt x="90" y="108"/>
                  </a:lnTo>
                  <a:lnTo>
                    <a:pt x="88" y="107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2" y="106"/>
                  </a:lnTo>
                  <a:lnTo>
                    <a:pt x="81" y="107"/>
                  </a:lnTo>
                  <a:lnTo>
                    <a:pt x="80" y="106"/>
                  </a:lnTo>
                  <a:lnTo>
                    <a:pt x="80" y="102"/>
                  </a:lnTo>
                  <a:lnTo>
                    <a:pt x="78" y="101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8" y="96"/>
                  </a:lnTo>
                  <a:lnTo>
                    <a:pt x="78" y="92"/>
                  </a:lnTo>
                  <a:lnTo>
                    <a:pt x="75" y="92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2" y="87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71" y="87"/>
                  </a:lnTo>
                  <a:lnTo>
                    <a:pt x="71" y="84"/>
                  </a:lnTo>
                  <a:lnTo>
                    <a:pt x="70" y="82"/>
                  </a:lnTo>
                  <a:lnTo>
                    <a:pt x="70" y="78"/>
                  </a:lnTo>
                  <a:lnTo>
                    <a:pt x="71" y="77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1" y="75"/>
                  </a:lnTo>
                  <a:lnTo>
                    <a:pt x="72" y="74"/>
                  </a:lnTo>
                  <a:lnTo>
                    <a:pt x="75" y="75"/>
                  </a:lnTo>
                  <a:lnTo>
                    <a:pt x="76" y="75"/>
                  </a:lnTo>
                  <a:lnTo>
                    <a:pt x="77" y="74"/>
                  </a:lnTo>
                  <a:lnTo>
                    <a:pt x="80" y="74"/>
                  </a:lnTo>
                  <a:lnTo>
                    <a:pt x="82" y="75"/>
                  </a:lnTo>
                  <a:lnTo>
                    <a:pt x="83" y="75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3" y="71"/>
                  </a:lnTo>
                  <a:lnTo>
                    <a:pt x="84" y="71"/>
                  </a:lnTo>
                  <a:lnTo>
                    <a:pt x="86" y="72"/>
                  </a:lnTo>
                  <a:lnTo>
                    <a:pt x="87" y="72"/>
                  </a:lnTo>
                  <a:lnTo>
                    <a:pt x="84" y="70"/>
                  </a:lnTo>
                  <a:lnTo>
                    <a:pt x="83" y="70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74" y="70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68" y="72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2" y="68"/>
                  </a:lnTo>
                  <a:lnTo>
                    <a:pt x="69" y="64"/>
                  </a:lnTo>
                  <a:lnTo>
                    <a:pt x="69" y="63"/>
                  </a:lnTo>
                  <a:lnTo>
                    <a:pt x="68" y="61"/>
                  </a:lnTo>
                  <a:lnTo>
                    <a:pt x="68" y="59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5" y="52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4" y="56"/>
                  </a:lnTo>
                  <a:lnTo>
                    <a:pt x="72" y="56"/>
                  </a:lnTo>
                  <a:lnTo>
                    <a:pt x="72" y="55"/>
                  </a:lnTo>
                  <a:lnTo>
                    <a:pt x="69" y="53"/>
                  </a:lnTo>
                  <a:lnTo>
                    <a:pt x="68" y="51"/>
                  </a:lnTo>
                  <a:lnTo>
                    <a:pt x="69" y="51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0" y="46"/>
                  </a:lnTo>
                  <a:lnTo>
                    <a:pt x="71" y="46"/>
                  </a:lnTo>
                  <a:lnTo>
                    <a:pt x="72" y="47"/>
                  </a:lnTo>
                  <a:lnTo>
                    <a:pt x="72" y="43"/>
                  </a:lnTo>
                  <a:lnTo>
                    <a:pt x="70" y="35"/>
                  </a:lnTo>
                  <a:lnTo>
                    <a:pt x="72" y="34"/>
                  </a:lnTo>
                  <a:lnTo>
                    <a:pt x="75" y="34"/>
                  </a:lnTo>
                  <a:lnTo>
                    <a:pt x="76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8" y="32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2" y="31"/>
                  </a:lnTo>
                  <a:lnTo>
                    <a:pt x="82" y="29"/>
                  </a:lnTo>
                  <a:lnTo>
                    <a:pt x="86" y="29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1" y="29"/>
                  </a:lnTo>
                  <a:lnTo>
                    <a:pt x="94" y="29"/>
                  </a:lnTo>
                  <a:lnTo>
                    <a:pt x="96" y="32"/>
                  </a:lnTo>
                  <a:lnTo>
                    <a:pt x="96" y="28"/>
                  </a:lnTo>
                  <a:lnTo>
                    <a:pt x="94" y="25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4"/>
                  </a:lnTo>
                  <a:lnTo>
                    <a:pt x="101" y="21"/>
                  </a:lnTo>
                  <a:lnTo>
                    <a:pt x="100" y="21"/>
                  </a:lnTo>
                  <a:lnTo>
                    <a:pt x="101" y="20"/>
                  </a:lnTo>
                  <a:lnTo>
                    <a:pt x="105" y="20"/>
                  </a:lnTo>
                  <a:lnTo>
                    <a:pt x="106" y="19"/>
                  </a:lnTo>
                  <a:lnTo>
                    <a:pt x="107" y="15"/>
                  </a:lnTo>
                  <a:lnTo>
                    <a:pt x="109" y="14"/>
                  </a:lnTo>
                  <a:lnTo>
                    <a:pt x="111" y="14"/>
                  </a:lnTo>
                  <a:lnTo>
                    <a:pt x="112" y="15"/>
                  </a:lnTo>
                  <a:lnTo>
                    <a:pt x="113" y="18"/>
                  </a:lnTo>
                  <a:lnTo>
                    <a:pt x="114" y="18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9" y="18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6" y="16"/>
                  </a:lnTo>
                  <a:lnTo>
                    <a:pt x="127" y="14"/>
                  </a:lnTo>
                  <a:lnTo>
                    <a:pt x="127" y="12"/>
                  </a:lnTo>
                  <a:lnTo>
                    <a:pt x="126" y="12"/>
                  </a:lnTo>
                  <a:lnTo>
                    <a:pt x="126" y="8"/>
                  </a:lnTo>
                  <a:lnTo>
                    <a:pt x="127" y="7"/>
                  </a:lnTo>
                  <a:lnTo>
                    <a:pt x="128" y="8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6" y="12"/>
                  </a:lnTo>
                  <a:lnTo>
                    <a:pt x="137" y="12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39" y="10"/>
                  </a:lnTo>
                  <a:lnTo>
                    <a:pt x="142" y="10"/>
                  </a:lnTo>
                  <a:lnTo>
                    <a:pt x="143" y="12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3" y="10"/>
                  </a:lnTo>
                  <a:lnTo>
                    <a:pt x="158" y="10"/>
                  </a:lnTo>
                  <a:lnTo>
                    <a:pt x="158" y="9"/>
                  </a:lnTo>
                  <a:lnTo>
                    <a:pt x="157" y="9"/>
                  </a:lnTo>
                  <a:lnTo>
                    <a:pt x="156" y="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4" name="Freeform 47"/>
            <p:cNvSpPr>
              <a:spLocks noEditPoints="1"/>
            </p:cNvSpPr>
            <p:nvPr/>
          </p:nvSpPr>
          <p:spPr bwMode="auto">
            <a:xfrm>
              <a:off x="3357978" y="3406768"/>
              <a:ext cx="473075" cy="382587"/>
            </a:xfrm>
            <a:custGeom>
              <a:avLst/>
              <a:gdLst/>
              <a:ahLst/>
              <a:cxnLst>
                <a:cxn ang="0">
                  <a:pos x="101" y="217"/>
                </a:cxn>
                <a:cxn ang="0">
                  <a:pos x="186" y="213"/>
                </a:cxn>
                <a:cxn ang="0">
                  <a:pos x="176" y="204"/>
                </a:cxn>
                <a:cxn ang="0">
                  <a:pos x="71" y="210"/>
                </a:cxn>
                <a:cxn ang="0">
                  <a:pos x="23" y="198"/>
                </a:cxn>
                <a:cxn ang="0">
                  <a:pos x="117" y="206"/>
                </a:cxn>
                <a:cxn ang="0">
                  <a:pos x="20" y="203"/>
                </a:cxn>
                <a:cxn ang="0">
                  <a:pos x="296" y="206"/>
                </a:cxn>
                <a:cxn ang="0">
                  <a:pos x="68" y="176"/>
                </a:cxn>
                <a:cxn ang="0">
                  <a:pos x="102" y="169"/>
                </a:cxn>
                <a:cxn ang="0">
                  <a:pos x="111" y="171"/>
                </a:cxn>
                <a:cxn ang="0">
                  <a:pos x="115" y="196"/>
                </a:cxn>
                <a:cxn ang="0">
                  <a:pos x="87" y="198"/>
                </a:cxn>
                <a:cxn ang="0">
                  <a:pos x="73" y="180"/>
                </a:cxn>
                <a:cxn ang="0">
                  <a:pos x="190" y="167"/>
                </a:cxn>
                <a:cxn ang="0">
                  <a:pos x="108" y="151"/>
                </a:cxn>
                <a:cxn ang="0">
                  <a:pos x="183" y="127"/>
                </a:cxn>
                <a:cxn ang="0">
                  <a:pos x="186" y="163"/>
                </a:cxn>
                <a:cxn ang="0">
                  <a:pos x="170" y="197"/>
                </a:cxn>
                <a:cxn ang="0">
                  <a:pos x="163" y="209"/>
                </a:cxn>
                <a:cxn ang="0">
                  <a:pos x="164" y="240"/>
                </a:cxn>
                <a:cxn ang="0">
                  <a:pos x="142" y="237"/>
                </a:cxn>
                <a:cxn ang="0">
                  <a:pos x="140" y="219"/>
                </a:cxn>
                <a:cxn ang="0">
                  <a:pos x="153" y="213"/>
                </a:cxn>
                <a:cxn ang="0">
                  <a:pos x="153" y="194"/>
                </a:cxn>
                <a:cxn ang="0">
                  <a:pos x="132" y="184"/>
                </a:cxn>
                <a:cxn ang="0">
                  <a:pos x="127" y="163"/>
                </a:cxn>
                <a:cxn ang="0">
                  <a:pos x="139" y="153"/>
                </a:cxn>
                <a:cxn ang="0">
                  <a:pos x="153" y="142"/>
                </a:cxn>
                <a:cxn ang="0">
                  <a:pos x="155" y="160"/>
                </a:cxn>
                <a:cxn ang="0">
                  <a:pos x="161" y="160"/>
                </a:cxn>
                <a:cxn ang="0">
                  <a:pos x="45" y="85"/>
                </a:cxn>
                <a:cxn ang="0">
                  <a:pos x="147" y="83"/>
                </a:cxn>
                <a:cxn ang="0">
                  <a:pos x="33" y="69"/>
                </a:cxn>
                <a:cxn ang="0">
                  <a:pos x="20" y="74"/>
                </a:cxn>
                <a:cxn ang="0">
                  <a:pos x="79" y="54"/>
                </a:cxn>
                <a:cxn ang="0">
                  <a:pos x="127" y="38"/>
                </a:cxn>
                <a:cxn ang="0">
                  <a:pos x="99" y="13"/>
                </a:cxn>
                <a:cxn ang="0">
                  <a:pos x="95" y="81"/>
                </a:cxn>
                <a:cxn ang="0">
                  <a:pos x="96" y="90"/>
                </a:cxn>
                <a:cxn ang="0">
                  <a:pos x="109" y="117"/>
                </a:cxn>
                <a:cxn ang="0">
                  <a:pos x="101" y="114"/>
                </a:cxn>
                <a:cxn ang="0">
                  <a:pos x="89" y="143"/>
                </a:cxn>
                <a:cxn ang="0">
                  <a:pos x="76" y="158"/>
                </a:cxn>
                <a:cxn ang="0">
                  <a:pos x="60" y="173"/>
                </a:cxn>
                <a:cxn ang="0">
                  <a:pos x="61" y="196"/>
                </a:cxn>
                <a:cxn ang="0">
                  <a:pos x="70" y="210"/>
                </a:cxn>
                <a:cxn ang="0">
                  <a:pos x="60" y="219"/>
                </a:cxn>
                <a:cxn ang="0">
                  <a:pos x="24" y="203"/>
                </a:cxn>
                <a:cxn ang="0">
                  <a:pos x="8" y="171"/>
                </a:cxn>
                <a:cxn ang="0">
                  <a:pos x="9" y="146"/>
                </a:cxn>
                <a:cxn ang="0">
                  <a:pos x="5" y="85"/>
                </a:cxn>
                <a:cxn ang="0">
                  <a:pos x="28" y="92"/>
                </a:cxn>
                <a:cxn ang="0">
                  <a:pos x="43" y="77"/>
                </a:cxn>
                <a:cxn ang="0">
                  <a:pos x="49" y="92"/>
                </a:cxn>
                <a:cxn ang="0">
                  <a:pos x="48" y="80"/>
                </a:cxn>
                <a:cxn ang="0">
                  <a:pos x="64" y="61"/>
                </a:cxn>
                <a:cxn ang="0">
                  <a:pos x="48" y="57"/>
                </a:cxn>
                <a:cxn ang="0">
                  <a:pos x="25" y="62"/>
                </a:cxn>
                <a:cxn ang="0">
                  <a:pos x="17" y="84"/>
                </a:cxn>
                <a:cxn ang="0">
                  <a:pos x="16" y="57"/>
                </a:cxn>
                <a:cxn ang="0">
                  <a:pos x="79" y="12"/>
                </a:cxn>
              </a:cxnLst>
              <a:rect l="0" t="0" r="r" b="b"/>
              <a:pathLst>
                <a:path w="298" h="241">
                  <a:moveTo>
                    <a:pt x="77" y="216"/>
                  </a:moveTo>
                  <a:lnTo>
                    <a:pt x="79" y="219"/>
                  </a:lnTo>
                  <a:lnTo>
                    <a:pt x="80" y="219"/>
                  </a:lnTo>
                  <a:lnTo>
                    <a:pt x="79" y="220"/>
                  </a:lnTo>
                  <a:lnTo>
                    <a:pt x="78" y="219"/>
                  </a:lnTo>
                  <a:lnTo>
                    <a:pt x="77" y="219"/>
                  </a:lnTo>
                  <a:lnTo>
                    <a:pt x="76" y="217"/>
                  </a:lnTo>
                  <a:lnTo>
                    <a:pt x="77" y="216"/>
                  </a:lnTo>
                  <a:close/>
                  <a:moveTo>
                    <a:pt x="89" y="212"/>
                  </a:moveTo>
                  <a:lnTo>
                    <a:pt x="90" y="212"/>
                  </a:lnTo>
                  <a:lnTo>
                    <a:pt x="93" y="214"/>
                  </a:lnTo>
                  <a:lnTo>
                    <a:pt x="95" y="215"/>
                  </a:lnTo>
                  <a:lnTo>
                    <a:pt x="95" y="216"/>
                  </a:lnTo>
                  <a:lnTo>
                    <a:pt x="96" y="216"/>
                  </a:lnTo>
                  <a:lnTo>
                    <a:pt x="96" y="217"/>
                  </a:lnTo>
                  <a:lnTo>
                    <a:pt x="97" y="217"/>
                  </a:lnTo>
                  <a:lnTo>
                    <a:pt x="97" y="215"/>
                  </a:lnTo>
                  <a:lnTo>
                    <a:pt x="98" y="216"/>
                  </a:lnTo>
                  <a:lnTo>
                    <a:pt x="98" y="219"/>
                  </a:lnTo>
                  <a:lnTo>
                    <a:pt x="101" y="219"/>
                  </a:lnTo>
                  <a:lnTo>
                    <a:pt x="101" y="217"/>
                  </a:lnTo>
                  <a:lnTo>
                    <a:pt x="102" y="217"/>
                  </a:lnTo>
                  <a:lnTo>
                    <a:pt x="102" y="220"/>
                  </a:lnTo>
                  <a:lnTo>
                    <a:pt x="103" y="220"/>
                  </a:lnTo>
                  <a:lnTo>
                    <a:pt x="99" y="221"/>
                  </a:lnTo>
                  <a:lnTo>
                    <a:pt x="98" y="222"/>
                  </a:lnTo>
                  <a:lnTo>
                    <a:pt x="97" y="222"/>
                  </a:lnTo>
                  <a:lnTo>
                    <a:pt x="90" y="214"/>
                  </a:lnTo>
                  <a:lnTo>
                    <a:pt x="89" y="212"/>
                  </a:lnTo>
                  <a:close/>
                  <a:moveTo>
                    <a:pt x="154" y="204"/>
                  </a:moveTo>
                  <a:lnTo>
                    <a:pt x="155" y="206"/>
                  </a:lnTo>
                  <a:lnTo>
                    <a:pt x="154" y="206"/>
                  </a:lnTo>
                  <a:lnTo>
                    <a:pt x="154" y="204"/>
                  </a:lnTo>
                  <a:close/>
                  <a:moveTo>
                    <a:pt x="176" y="204"/>
                  </a:moveTo>
                  <a:lnTo>
                    <a:pt x="177" y="204"/>
                  </a:lnTo>
                  <a:lnTo>
                    <a:pt x="178" y="207"/>
                  </a:lnTo>
                  <a:lnTo>
                    <a:pt x="183" y="207"/>
                  </a:lnTo>
                  <a:lnTo>
                    <a:pt x="186" y="208"/>
                  </a:lnTo>
                  <a:lnTo>
                    <a:pt x="188" y="209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6" y="213"/>
                  </a:lnTo>
                  <a:lnTo>
                    <a:pt x="182" y="212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7" y="214"/>
                  </a:lnTo>
                  <a:lnTo>
                    <a:pt x="174" y="217"/>
                  </a:lnTo>
                  <a:lnTo>
                    <a:pt x="173" y="217"/>
                  </a:lnTo>
                  <a:lnTo>
                    <a:pt x="170" y="216"/>
                  </a:lnTo>
                  <a:lnTo>
                    <a:pt x="170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2" y="212"/>
                  </a:lnTo>
                  <a:lnTo>
                    <a:pt x="173" y="212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2"/>
                  </a:lnTo>
                  <a:lnTo>
                    <a:pt x="176" y="212"/>
                  </a:lnTo>
                  <a:lnTo>
                    <a:pt x="177" y="210"/>
                  </a:lnTo>
                  <a:lnTo>
                    <a:pt x="177" y="208"/>
                  </a:lnTo>
                  <a:lnTo>
                    <a:pt x="178" y="208"/>
                  </a:lnTo>
                  <a:lnTo>
                    <a:pt x="176" y="206"/>
                  </a:lnTo>
                  <a:lnTo>
                    <a:pt x="176" y="204"/>
                  </a:lnTo>
                  <a:close/>
                  <a:moveTo>
                    <a:pt x="153" y="204"/>
                  </a:moveTo>
                  <a:lnTo>
                    <a:pt x="154" y="204"/>
                  </a:lnTo>
                  <a:lnTo>
                    <a:pt x="153" y="204"/>
                  </a:lnTo>
                  <a:close/>
                  <a:moveTo>
                    <a:pt x="68" y="203"/>
                  </a:moveTo>
                  <a:lnTo>
                    <a:pt x="72" y="203"/>
                  </a:lnTo>
                  <a:lnTo>
                    <a:pt x="74" y="207"/>
                  </a:lnTo>
                  <a:lnTo>
                    <a:pt x="76" y="207"/>
                  </a:lnTo>
                  <a:lnTo>
                    <a:pt x="78" y="208"/>
                  </a:lnTo>
                  <a:lnTo>
                    <a:pt x="79" y="208"/>
                  </a:lnTo>
                  <a:lnTo>
                    <a:pt x="80" y="209"/>
                  </a:lnTo>
                  <a:lnTo>
                    <a:pt x="81" y="212"/>
                  </a:lnTo>
                  <a:lnTo>
                    <a:pt x="81" y="213"/>
                  </a:lnTo>
                  <a:lnTo>
                    <a:pt x="84" y="217"/>
                  </a:lnTo>
                  <a:lnTo>
                    <a:pt x="83" y="219"/>
                  </a:lnTo>
                  <a:lnTo>
                    <a:pt x="80" y="219"/>
                  </a:lnTo>
                  <a:lnTo>
                    <a:pt x="77" y="215"/>
                  </a:lnTo>
                  <a:lnTo>
                    <a:pt x="76" y="215"/>
                  </a:lnTo>
                  <a:lnTo>
                    <a:pt x="76" y="216"/>
                  </a:lnTo>
                  <a:lnTo>
                    <a:pt x="73" y="216"/>
                  </a:lnTo>
                  <a:lnTo>
                    <a:pt x="71" y="214"/>
                  </a:lnTo>
                  <a:lnTo>
                    <a:pt x="71" y="210"/>
                  </a:lnTo>
                  <a:lnTo>
                    <a:pt x="73" y="213"/>
                  </a:lnTo>
                  <a:lnTo>
                    <a:pt x="74" y="213"/>
                  </a:lnTo>
                  <a:lnTo>
                    <a:pt x="74" y="212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8" y="206"/>
                  </a:lnTo>
                  <a:lnTo>
                    <a:pt x="65" y="206"/>
                  </a:lnTo>
                  <a:lnTo>
                    <a:pt x="68" y="203"/>
                  </a:lnTo>
                  <a:close/>
                  <a:moveTo>
                    <a:pt x="149" y="202"/>
                  </a:moveTo>
                  <a:lnTo>
                    <a:pt x="152" y="203"/>
                  </a:lnTo>
                  <a:lnTo>
                    <a:pt x="153" y="204"/>
                  </a:lnTo>
                  <a:lnTo>
                    <a:pt x="151" y="204"/>
                  </a:lnTo>
                  <a:lnTo>
                    <a:pt x="149" y="203"/>
                  </a:lnTo>
                  <a:lnTo>
                    <a:pt x="149" y="202"/>
                  </a:lnTo>
                  <a:close/>
                  <a:moveTo>
                    <a:pt x="23" y="198"/>
                  </a:moveTo>
                  <a:lnTo>
                    <a:pt x="24" y="200"/>
                  </a:lnTo>
                  <a:lnTo>
                    <a:pt x="23" y="198"/>
                  </a:lnTo>
                  <a:close/>
                  <a:moveTo>
                    <a:pt x="21" y="198"/>
                  </a:moveTo>
                  <a:lnTo>
                    <a:pt x="23" y="198"/>
                  </a:lnTo>
                  <a:lnTo>
                    <a:pt x="21" y="198"/>
                  </a:lnTo>
                  <a:close/>
                  <a:moveTo>
                    <a:pt x="121" y="197"/>
                  </a:moveTo>
                  <a:lnTo>
                    <a:pt x="121" y="198"/>
                  </a:lnTo>
                  <a:lnTo>
                    <a:pt x="120" y="207"/>
                  </a:lnTo>
                  <a:lnTo>
                    <a:pt x="116" y="214"/>
                  </a:lnTo>
                  <a:lnTo>
                    <a:pt x="112" y="227"/>
                  </a:lnTo>
                  <a:lnTo>
                    <a:pt x="111" y="228"/>
                  </a:lnTo>
                  <a:lnTo>
                    <a:pt x="110" y="228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7" y="221"/>
                  </a:lnTo>
                  <a:lnTo>
                    <a:pt x="108" y="221"/>
                  </a:lnTo>
                  <a:lnTo>
                    <a:pt x="109" y="220"/>
                  </a:lnTo>
                  <a:lnTo>
                    <a:pt x="109" y="217"/>
                  </a:lnTo>
                  <a:lnTo>
                    <a:pt x="111" y="217"/>
                  </a:lnTo>
                  <a:lnTo>
                    <a:pt x="111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15" y="209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8" y="201"/>
                  </a:lnTo>
                  <a:lnTo>
                    <a:pt x="121" y="197"/>
                  </a:lnTo>
                  <a:close/>
                  <a:moveTo>
                    <a:pt x="80" y="196"/>
                  </a:moveTo>
                  <a:lnTo>
                    <a:pt x="81" y="198"/>
                  </a:lnTo>
                  <a:lnTo>
                    <a:pt x="81" y="200"/>
                  </a:lnTo>
                  <a:lnTo>
                    <a:pt x="80" y="200"/>
                  </a:lnTo>
                  <a:lnTo>
                    <a:pt x="80" y="196"/>
                  </a:lnTo>
                  <a:close/>
                  <a:moveTo>
                    <a:pt x="80" y="195"/>
                  </a:moveTo>
                  <a:lnTo>
                    <a:pt x="80" y="196"/>
                  </a:lnTo>
                  <a:lnTo>
                    <a:pt x="79" y="196"/>
                  </a:lnTo>
                  <a:lnTo>
                    <a:pt x="80" y="195"/>
                  </a:lnTo>
                  <a:close/>
                  <a:moveTo>
                    <a:pt x="17" y="195"/>
                  </a:moveTo>
                  <a:lnTo>
                    <a:pt x="21" y="195"/>
                  </a:lnTo>
                  <a:lnTo>
                    <a:pt x="22" y="196"/>
                  </a:lnTo>
                  <a:lnTo>
                    <a:pt x="21" y="196"/>
                  </a:lnTo>
                  <a:lnTo>
                    <a:pt x="20" y="197"/>
                  </a:lnTo>
                  <a:lnTo>
                    <a:pt x="20" y="198"/>
                  </a:lnTo>
                  <a:lnTo>
                    <a:pt x="21" y="198"/>
                  </a:lnTo>
                  <a:lnTo>
                    <a:pt x="20" y="200"/>
                  </a:lnTo>
                  <a:lnTo>
                    <a:pt x="20" y="203"/>
                  </a:lnTo>
                  <a:lnTo>
                    <a:pt x="18" y="203"/>
                  </a:lnTo>
                  <a:lnTo>
                    <a:pt x="18" y="204"/>
                  </a:lnTo>
                  <a:lnTo>
                    <a:pt x="17" y="204"/>
                  </a:lnTo>
                  <a:lnTo>
                    <a:pt x="16" y="203"/>
                  </a:lnTo>
                  <a:lnTo>
                    <a:pt x="16" y="196"/>
                  </a:lnTo>
                  <a:lnTo>
                    <a:pt x="17" y="195"/>
                  </a:lnTo>
                  <a:close/>
                  <a:moveTo>
                    <a:pt x="282" y="186"/>
                  </a:moveTo>
                  <a:lnTo>
                    <a:pt x="284" y="189"/>
                  </a:lnTo>
                  <a:lnTo>
                    <a:pt x="284" y="190"/>
                  </a:lnTo>
                  <a:lnTo>
                    <a:pt x="285" y="191"/>
                  </a:lnTo>
                  <a:lnTo>
                    <a:pt x="288" y="192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1" y="195"/>
                  </a:lnTo>
                  <a:lnTo>
                    <a:pt x="295" y="198"/>
                  </a:lnTo>
                  <a:lnTo>
                    <a:pt x="297" y="198"/>
                  </a:lnTo>
                  <a:lnTo>
                    <a:pt x="298" y="200"/>
                  </a:lnTo>
                  <a:lnTo>
                    <a:pt x="297" y="201"/>
                  </a:lnTo>
                  <a:lnTo>
                    <a:pt x="298" y="202"/>
                  </a:lnTo>
                  <a:lnTo>
                    <a:pt x="298" y="203"/>
                  </a:lnTo>
                  <a:lnTo>
                    <a:pt x="296" y="206"/>
                  </a:lnTo>
                  <a:lnTo>
                    <a:pt x="296" y="209"/>
                  </a:lnTo>
                  <a:lnTo>
                    <a:pt x="295" y="210"/>
                  </a:lnTo>
                  <a:lnTo>
                    <a:pt x="292" y="209"/>
                  </a:lnTo>
                  <a:lnTo>
                    <a:pt x="291" y="209"/>
                  </a:lnTo>
                  <a:lnTo>
                    <a:pt x="289" y="208"/>
                  </a:lnTo>
                  <a:lnTo>
                    <a:pt x="285" y="207"/>
                  </a:lnTo>
                  <a:lnTo>
                    <a:pt x="283" y="206"/>
                  </a:lnTo>
                  <a:lnTo>
                    <a:pt x="279" y="203"/>
                  </a:lnTo>
                  <a:lnTo>
                    <a:pt x="278" y="202"/>
                  </a:lnTo>
                  <a:lnTo>
                    <a:pt x="279" y="201"/>
                  </a:lnTo>
                  <a:lnTo>
                    <a:pt x="279" y="191"/>
                  </a:lnTo>
                  <a:lnTo>
                    <a:pt x="281" y="190"/>
                  </a:lnTo>
                  <a:lnTo>
                    <a:pt x="281" y="189"/>
                  </a:lnTo>
                  <a:lnTo>
                    <a:pt x="282" y="188"/>
                  </a:lnTo>
                  <a:lnTo>
                    <a:pt x="282" y="186"/>
                  </a:lnTo>
                  <a:close/>
                  <a:moveTo>
                    <a:pt x="68" y="174"/>
                  </a:moveTo>
                  <a:lnTo>
                    <a:pt x="70" y="176"/>
                  </a:lnTo>
                  <a:lnTo>
                    <a:pt x="71" y="176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68" y="176"/>
                  </a:lnTo>
                  <a:lnTo>
                    <a:pt x="68" y="174"/>
                  </a:lnTo>
                  <a:close/>
                  <a:moveTo>
                    <a:pt x="12" y="174"/>
                  </a:moveTo>
                  <a:lnTo>
                    <a:pt x="14" y="174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6" y="183"/>
                  </a:lnTo>
                  <a:lnTo>
                    <a:pt x="17" y="184"/>
                  </a:lnTo>
                  <a:lnTo>
                    <a:pt x="16" y="184"/>
                  </a:lnTo>
                  <a:lnTo>
                    <a:pt x="14" y="182"/>
                  </a:lnTo>
                  <a:lnTo>
                    <a:pt x="12" y="177"/>
                  </a:lnTo>
                  <a:lnTo>
                    <a:pt x="12" y="174"/>
                  </a:lnTo>
                  <a:close/>
                  <a:moveTo>
                    <a:pt x="92" y="164"/>
                  </a:moveTo>
                  <a:lnTo>
                    <a:pt x="92" y="166"/>
                  </a:lnTo>
                  <a:lnTo>
                    <a:pt x="93" y="166"/>
                  </a:lnTo>
                  <a:lnTo>
                    <a:pt x="93" y="164"/>
                  </a:lnTo>
                  <a:lnTo>
                    <a:pt x="95" y="164"/>
                  </a:lnTo>
                  <a:lnTo>
                    <a:pt x="98" y="166"/>
                  </a:lnTo>
                  <a:lnTo>
                    <a:pt x="98" y="167"/>
                  </a:lnTo>
                  <a:lnTo>
                    <a:pt x="99" y="167"/>
                  </a:lnTo>
                  <a:lnTo>
                    <a:pt x="99" y="169"/>
                  </a:lnTo>
                  <a:lnTo>
                    <a:pt x="102" y="169"/>
                  </a:lnTo>
                  <a:lnTo>
                    <a:pt x="103" y="170"/>
                  </a:lnTo>
                  <a:lnTo>
                    <a:pt x="101" y="170"/>
                  </a:lnTo>
                  <a:lnTo>
                    <a:pt x="101" y="171"/>
                  </a:lnTo>
                  <a:lnTo>
                    <a:pt x="102" y="172"/>
                  </a:lnTo>
                  <a:lnTo>
                    <a:pt x="98" y="176"/>
                  </a:lnTo>
                  <a:lnTo>
                    <a:pt x="99" y="177"/>
                  </a:lnTo>
                  <a:lnTo>
                    <a:pt x="101" y="177"/>
                  </a:lnTo>
                  <a:lnTo>
                    <a:pt x="102" y="174"/>
                  </a:lnTo>
                  <a:lnTo>
                    <a:pt x="105" y="173"/>
                  </a:lnTo>
                  <a:lnTo>
                    <a:pt x="107" y="173"/>
                  </a:lnTo>
                  <a:lnTo>
                    <a:pt x="107" y="172"/>
                  </a:lnTo>
                  <a:lnTo>
                    <a:pt x="105" y="171"/>
                  </a:lnTo>
                  <a:lnTo>
                    <a:pt x="105" y="170"/>
                  </a:lnTo>
                  <a:lnTo>
                    <a:pt x="107" y="171"/>
                  </a:lnTo>
                  <a:lnTo>
                    <a:pt x="107" y="164"/>
                  </a:lnTo>
                  <a:lnTo>
                    <a:pt x="108" y="164"/>
                  </a:lnTo>
                  <a:lnTo>
                    <a:pt x="109" y="165"/>
                  </a:lnTo>
                  <a:lnTo>
                    <a:pt x="110" y="169"/>
                  </a:lnTo>
                  <a:lnTo>
                    <a:pt x="110" y="170"/>
                  </a:lnTo>
                  <a:lnTo>
                    <a:pt x="111" y="170"/>
                  </a:lnTo>
                  <a:lnTo>
                    <a:pt x="111" y="171"/>
                  </a:lnTo>
                  <a:lnTo>
                    <a:pt x="112" y="172"/>
                  </a:lnTo>
                  <a:lnTo>
                    <a:pt x="112" y="173"/>
                  </a:lnTo>
                  <a:lnTo>
                    <a:pt x="111" y="173"/>
                  </a:lnTo>
                  <a:lnTo>
                    <a:pt x="109" y="176"/>
                  </a:lnTo>
                  <a:lnTo>
                    <a:pt x="105" y="174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5" y="177"/>
                  </a:lnTo>
                  <a:lnTo>
                    <a:pt x="105" y="176"/>
                  </a:lnTo>
                  <a:lnTo>
                    <a:pt x="110" y="176"/>
                  </a:lnTo>
                  <a:lnTo>
                    <a:pt x="110" y="177"/>
                  </a:lnTo>
                  <a:lnTo>
                    <a:pt x="115" y="183"/>
                  </a:lnTo>
                  <a:lnTo>
                    <a:pt x="116" y="186"/>
                  </a:lnTo>
                  <a:lnTo>
                    <a:pt x="116" y="188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4" y="186"/>
                  </a:lnTo>
                  <a:lnTo>
                    <a:pt x="114" y="189"/>
                  </a:lnTo>
                  <a:lnTo>
                    <a:pt x="115" y="191"/>
                  </a:lnTo>
                  <a:lnTo>
                    <a:pt x="115" y="196"/>
                  </a:lnTo>
                  <a:lnTo>
                    <a:pt x="114" y="197"/>
                  </a:lnTo>
                  <a:lnTo>
                    <a:pt x="114" y="200"/>
                  </a:lnTo>
                  <a:lnTo>
                    <a:pt x="112" y="202"/>
                  </a:lnTo>
                  <a:lnTo>
                    <a:pt x="112" y="203"/>
                  </a:lnTo>
                  <a:lnTo>
                    <a:pt x="111" y="204"/>
                  </a:lnTo>
                  <a:lnTo>
                    <a:pt x="107" y="204"/>
                  </a:lnTo>
                  <a:lnTo>
                    <a:pt x="104" y="207"/>
                  </a:lnTo>
                  <a:lnTo>
                    <a:pt x="103" y="207"/>
                  </a:lnTo>
                  <a:lnTo>
                    <a:pt x="101" y="206"/>
                  </a:lnTo>
                  <a:lnTo>
                    <a:pt x="97" y="206"/>
                  </a:lnTo>
                  <a:lnTo>
                    <a:pt x="97" y="204"/>
                  </a:lnTo>
                  <a:lnTo>
                    <a:pt x="95" y="204"/>
                  </a:lnTo>
                  <a:lnTo>
                    <a:pt x="91" y="202"/>
                  </a:lnTo>
                  <a:lnTo>
                    <a:pt x="90" y="202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6" y="202"/>
                  </a:lnTo>
                  <a:lnTo>
                    <a:pt x="84" y="203"/>
                  </a:lnTo>
                  <a:lnTo>
                    <a:pt x="84" y="202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6" y="198"/>
                  </a:lnTo>
                  <a:lnTo>
                    <a:pt x="86" y="197"/>
                  </a:lnTo>
                  <a:lnTo>
                    <a:pt x="85" y="196"/>
                  </a:lnTo>
                  <a:lnTo>
                    <a:pt x="85" y="195"/>
                  </a:lnTo>
                  <a:lnTo>
                    <a:pt x="84" y="196"/>
                  </a:lnTo>
                  <a:lnTo>
                    <a:pt x="83" y="196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80" y="194"/>
                  </a:lnTo>
                  <a:lnTo>
                    <a:pt x="79" y="194"/>
                  </a:lnTo>
                  <a:lnTo>
                    <a:pt x="78" y="192"/>
                  </a:lnTo>
                  <a:lnTo>
                    <a:pt x="77" y="192"/>
                  </a:lnTo>
                  <a:lnTo>
                    <a:pt x="77" y="191"/>
                  </a:lnTo>
                  <a:lnTo>
                    <a:pt x="76" y="190"/>
                  </a:lnTo>
                  <a:lnTo>
                    <a:pt x="77" y="189"/>
                  </a:lnTo>
                  <a:lnTo>
                    <a:pt x="77" y="188"/>
                  </a:lnTo>
                  <a:lnTo>
                    <a:pt x="76" y="186"/>
                  </a:lnTo>
                  <a:lnTo>
                    <a:pt x="76" y="183"/>
                  </a:lnTo>
                  <a:lnTo>
                    <a:pt x="72" y="183"/>
                  </a:lnTo>
                  <a:lnTo>
                    <a:pt x="72" y="180"/>
                  </a:lnTo>
                  <a:lnTo>
                    <a:pt x="73" y="180"/>
                  </a:lnTo>
                  <a:lnTo>
                    <a:pt x="74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8" y="172"/>
                  </a:lnTo>
                  <a:lnTo>
                    <a:pt x="68" y="171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3" y="170"/>
                  </a:lnTo>
                  <a:lnTo>
                    <a:pt x="76" y="172"/>
                  </a:lnTo>
                  <a:lnTo>
                    <a:pt x="90" y="165"/>
                  </a:lnTo>
                  <a:lnTo>
                    <a:pt x="91" y="165"/>
                  </a:lnTo>
                  <a:lnTo>
                    <a:pt x="92" y="164"/>
                  </a:lnTo>
                  <a:close/>
                  <a:moveTo>
                    <a:pt x="190" y="158"/>
                  </a:moveTo>
                  <a:lnTo>
                    <a:pt x="191" y="158"/>
                  </a:lnTo>
                  <a:lnTo>
                    <a:pt x="194" y="165"/>
                  </a:lnTo>
                  <a:lnTo>
                    <a:pt x="192" y="166"/>
                  </a:lnTo>
                  <a:lnTo>
                    <a:pt x="191" y="166"/>
                  </a:lnTo>
                  <a:lnTo>
                    <a:pt x="191" y="167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9" y="169"/>
                  </a:lnTo>
                  <a:lnTo>
                    <a:pt x="188" y="167"/>
                  </a:lnTo>
                  <a:lnTo>
                    <a:pt x="188" y="163"/>
                  </a:lnTo>
                  <a:lnTo>
                    <a:pt x="190" y="160"/>
                  </a:lnTo>
                  <a:lnTo>
                    <a:pt x="190" y="158"/>
                  </a:lnTo>
                  <a:close/>
                  <a:moveTo>
                    <a:pt x="165" y="158"/>
                  </a:moveTo>
                  <a:lnTo>
                    <a:pt x="166" y="158"/>
                  </a:lnTo>
                  <a:lnTo>
                    <a:pt x="167" y="159"/>
                  </a:lnTo>
                  <a:lnTo>
                    <a:pt x="165" y="159"/>
                  </a:lnTo>
                  <a:lnTo>
                    <a:pt x="165" y="158"/>
                  </a:lnTo>
                  <a:close/>
                  <a:moveTo>
                    <a:pt x="105" y="140"/>
                  </a:moveTo>
                  <a:lnTo>
                    <a:pt x="107" y="140"/>
                  </a:lnTo>
                  <a:lnTo>
                    <a:pt x="108" y="141"/>
                  </a:lnTo>
                  <a:lnTo>
                    <a:pt x="107" y="141"/>
                  </a:lnTo>
                  <a:lnTo>
                    <a:pt x="107" y="143"/>
                  </a:lnTo>
                  <a:lnTo>
                    <a:pt x="108" y="145"/>
                  </a:lnTo>
                  <a:lnTo>
                    <a:pt x="109" y="143"/>
                  </a:lnTo>
                  <a:lnTo>
                    <a:pt x="109" y="145"/>
                  </a:lnTo>
                  <a:lnTo>
                    <a:pt x="108" y="146"/>
                  </a:lnTo>
                  <a:lnTo>
                    <a:pt x="108" y="151"/>
                  </a:lnTo>
                  <a:lnTo>
                    <a:pt x="105" y="153"/>
                  </a:lnTo>
                  <a:lnTo>
                    <a:pt x="104" y="153"/>
                  </a:lnTo>
                  <a:lnTo>
                    <a:pt x="103" y="151"/>
                  </a:lnTo>
                  <a:lnTo>
                    <a:pt x="103" y="146"/>
                  </a:lnTo>
                  <a:lnTo>
                    <a:pt x="104" y="146"/>
                  </a:lnTo>
                  <a:lnTo>
                    <a:pt x="104" y="145"/>
                  </a:lnTo>
                  <a:lnTo>
                    <a:pt x="105" y="143"/>
                  </a:lnTo>
                  <a:lnTo>
                    <a:pt x="105" y="140"/>
                  </a:lnTo>
                  <a:close/>
                  <a:moveTo>
                    <a:pt x="103" y="135"/>
                  </a:moveTo>
                  <a:lnTo>
                    <a:pt x="104" y="135"/>
                  </a:lnTo>
                  <a:lnTo>
                    <a:pt x="104" y="139"/>
                  </a:lnTo>
                  <a:lnTo>
                    <a:pt x="105" y="140"/>
                  </a:lnTo>
                  <a:lnTo>
                    <a:pt x="103" y="140"/>
                  </a:lnTo>
                  <a:lnTo>
                    <a:pt x="103" y="135"/>
                  </a:lnTo>
                  <a:close/>
                  <a:moveTo>
                    <a:pt x="2" y="134"/>
                  </a:moveTo>
                  <a:lnTo>
                    <a:pt x="3" y="135"/>
                  </a:lnTo>
                  <a:lnTo>
                    <a:pt x="2" y="135"/>
                  </a:lnTo>
                  <a:lnTo>
                    <a:pt x="2" y="134"/>
                  </a:lnTo>
                  <a:close/>
                  <a:moveTo>
                    <a:pt x="176" y="126"/>
                  </a:moveTo>
                  <a:lnTo>
                    <a:pt x="179" y="126"/>
                  </a:lnTo>
                  <a:lnTo>
                    <a:pt x="183" y="127"/>
                  </a:lnTo>
                  <a:lnTo>
                    <a:pt x="185" y="127"/>
                  </a:lnTo>
                  <a:lnTo>
                    <a:pt x="188" y="129"/>
                  </a:lnTo>
                  <a:lnTo>
                    <a:pt x="189" y="129"/>
                  </a:lnTo>
                  <a:lnTo>
                    <a:pt x="191" y="131"/>
                  </a:lnTo>
                  <a:lnTo>
                    <a:pt x="191" y="133"/>
                  </a:lnTo>
                  <a:lnTo>
                    <a:pt x="189" y="135"/>
                  </a:lnTo>
                  <a:lnTo>
                    <a:pt x="189" y="136"/>
                  </a:lnTo>
                  <a:lnTo>
                    <a:pt x="188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9" y="143"/>
                  </a:lnTo>
                  <a:lnTo>
                    <a:pt x="189" y="146"/>
                  </a:lnTo>
                  <a:lnTo>
                    <a:pt x="190" y="148"/>
                  </a:lnTo>
                  <a:lnTo>
                    <a:pt x="190" y="149"/>
                  </a:lnTo>
                  <a:lnTo>
                    <a:pt x="191" y="151"/>
                  </a:lnTo>
                  <a:lnTo>
                    <a:pt x="190" y="151"/>
                  </a:lnTo>
                  <a:lnTo>
                    <a:pt x="190" y="155"/>
                  </a:lnTo>
                  <a:lnTo>
                    <a:pt x="191" y="157"/>
                  </a:lnTo>
                  <a:lnTo>
                    <a:pt x="190" y="158"/>
                  </a:lnTo>
                  <a:lnTo>
                    <a:pt x="188" y="161"/>
                  </a:lnTo>
                  <a:lnTo>
                    <a:pt x="186" y="163"/>
                  </a:lnTo>
                  <a:lnTo>
                    <a:pt x="186" y="164"/>
                  </a:lnTo>
                  <a:lnTo>
                    <a:pt x="185" y="164"/>
                  </a:lnTo>
                  <a:lnTo>
                    <a:pt x="185" y="165"/>
                  </a:lnTo>
                  <a:lnTo>
                    <a:pt x="184" y="164"/>
                  </a:lnTo>
                  <a:lnTo>
                    <a:pt x="183" y="164"/>
                  </a:lnTo>
                  <a:lnTo>
                    <a:pt x="179" y="165"/>
                  </a:lnTo>
                  <a:lnTo>
                    <a:pt x="176" y="169"/>
                  </a:lnTo>
                  <a:lnTo>
                    <a:pt x="173" y="173"/>
                  </a:lnTo>
                  <a:lnTo>
                    <a:pt x="174" y="177"/>
                  </a:lnTo>
                  <a:lnTo>
                    <a:pt x="177" y="179"/>
                  </a:lnTo>
                  <a:lnTo>
                    <a:pt x="180" y="179"/>
                  </a:lnTo>
                  <a:lnTo>
                    <a:pt x="184" y="183"/>
                  </a:lnTo>
                  <a:lnTo>
                    <a:pt x="184" y="186"/>
                  </a:lnTo>
                  <a:lnTo>
                    <a:pt x="185" y="188"/>
                  </a:lnTo>
                  <a:lnTo>
                    <a:pt x="184" y="189"/>
                  </a:lnTo>
                  <a:lnTo>
                    <a:pt x="182" y="190"/>
                  </a:lnTo>
                  <a:lnTo>
                    <a:pt x="173" y="192"/>
                  </a:lnTo>
                  <a:lnTo>
                    <a:pt x="172" y="194"/>
                  </a:lnTo>
                  <a:lnTo>
                    <a:pt x="171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7" y="198"/>
                  </a:lnTo>
                  <a:lnTo>
                    <a:pt x="171" y="200"/>
                  </a:lnTo>
                  <a:lnTo>
                    <a:pt x="172" y="200"/>
                  </a:lnTo>
                  <a:lnTo>
                    <a:pt x="173" y="202"/>
                  </a:lnTo>
                  <a:lnTo>
                    <a:pt x="172" y="202"/>
                  </a:lnTo>
                  <a:lnTo>
                    <a:pt x="172" y="203"/>
                  </a:lnTo>
                  <a:lnTo>
                    <a:pt x="171" y="203"/>
                  </a:lnTo>
                  <a:lnTo>
                    <a:pt x="170" y="204"/>
                  </a:lnTo>
                  <a:lnTo>
                    <a:pt x="171" y="204"/>
                  </a:lnTo>
                  <a:lnTo>
                    <a:pt x="172" y="208"/>
                  </a:lnTo>
                  <a:lnTo>
                    <a:pt x="172" y="209"/>
                  </a:lnTo>
                  <a:lnTo>
                    <a:pt x="171" y="210"/>
                  </a:lnTo>
                  <a:lnTo>
                    <a:pt x="168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3" y="209"/>
                  </a:lnTo>
                  <a:lnTo>
                    <a:pt x="161" y="209"/>
                  </a:lnTo>
                  <a:lnTo>
                    <a:pt x="161" y="212"/>
                  </a:lnTo>
                  <a:lnTo>
                    <a:pt x="160" y="213"/>
                  </a:lnTo>
                  <a:lnTo>
                    <a:pt x="160" y="214"/>
                  </a:lnTo>
                  <a:lnTo>
                    <a:pt x="161" y="215"/>
                  </a:lnTo>
                  <a:lnTo>
                    <a:pt x="163" y="215"/>
                  </a:lnTo>
                  <a:lnTo>
                    <a:pt x="163" y="214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7" y="217"/>
                  </a:lnTo>
                  <a:lnTo>
                    <a:pt x="168" y="216"/>
                  </a:lnTo>
                  <a:lnTo>
                    <a:pt x="170" y="216"/>
                  </a:lnTo>
                  <a:lnTo>
                    <a:pt x="170" y="217"/>
                  </a:lnTo>
                  <a:lnTo>
                    <a:pt x="171" y="219"/>
                  </a:lnTo>
                  <a:lnTo>
                    <a:pt x="172" y="221"/>
                  </a:lnTo>
                  <a:lnTo>
                    <a:pt x="168" y="225"/>
                  </a:lnTo>
                  <a:lnTo>
                    <a:pt x="166" y="228"/>
                  </a:lnTo>
                  <a:lnTo>
                    <a:pt x="166" y="229"/>
                  </a:lnTo>
                  <a:lnTo>
                    <a:pt x="165" y="231"/>
                  </a:lnTo>
                  <a:lnTo>
                    <a:pt x="164" y="231"/>
                  </a:lnTo>
                  <a:lnTo>
                    <a:pt x="164" y="240"/>
                  </a:lnTo>
                  <a:lnTo>
                    <a:pt x="163" y="241"/>
                  </a:lnTo>
                  <a:lnTo>
                    <a:pt x="163" y="239"/>
                  </a:lnTo>
                  <a:lnTo>
                    <a:pt x="161" y="238"/>
                  </a:lnTo>
                  <a:lnTo>
                    <a:pt x="160" y="235"/>
                  </a:lnTo>
                  <a:lnTo>
                    <a:pt x="160" y="232"/>
                  </a:lnTo>
                  <a:lnTo>
                    <a:pt x="161" y="229"/>
                  </a:lnTo>
                  <a:lnTo>
                    <a:pt x="160" y="229"/>
                  </a:lnTo>
                  <a:lnTo>
                    <a:pt x="160" y="227"/>
                  </a:lnTo>
                  <a:lnTo>
                    <a:pt x="159" y="227"/>
                  </a:lnTo>
                  <a:lnTo>
                    <a:pt x="159" y="229"/>
                  </a:lnTo>
                  <a:lnTo>
                    <a:pt x="158" y="229"/>
                  </a:lnTo>
                  <a:lnTo>
                    <a:pt x="157" y="231"/>
                  </a:lnTo>
                  <a:lnTo>
                    <a:pt x="159" y="232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5" y="235"/>
                  </a:lnTo>
                  <a:lnTo>
                    <a:pt x="148" y="234"/>
                  </a:lnTo>
                  <a:lnTo>
                    <a:pt x="147" y="234"/>
                  </a:lnTo>
                  <a:lnTo>
                    <a:pt x="145" y="235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35" y="232"/>
                  </a:lnTo>
                  <a:lnTo>
                    <a:pt x="130" y="229"/>
                  </a:lnTo>
                  <a:lnTo>
                    <a:pt x="129" y="228"/>
                  </a:lnTo>
                  <a:lnTo>
                    <a:pt x="127" y="227"/>
                  </a:lnTo>
                  <a:lnTo>
                    <a:pt x="124" y="227"/>
                  </a:lnTo>
                  <a:lnTo>
                    <a:pt x="123" y="226"/>
                  </a:lnTo>
                  <a:lnTo>
                    <a:pt x="123" y="223"/>
                  </a:lnTo>
                  <a:lnTo>
                    <a:pt x="127" y="223"/>
                  </a:lnTo>
                  <a:lnTo>
                    <a:pt x="128" y="221"/>
                  </a:lnTo>
                  <a:lnTo>
                    <a:pt x="127" y="221"/>
                  </a:lnTo>
                  <a:lnTo>
                    <a:pt x="124" y="219"/>
                  </a:lnTo>
                  <a:lnTo>
                    <a:pt x="124" y="215"/>
                  </a:lnTo>
                  <a:lnTo>
                    <a:pt x="126" y="213"/>
                  </a:lnTo>
                  <a:lnTo>
                    <a:pt x="127" y="214"/>
                  </a:lnTo>
                  <a:lnTo>
                    <a:pt x="133" y="213"/>
                  </a:lnTo>
                  <a:lnTo>
                    <a:pt x="134" y="213"/>
                  </a:lnTo>
                  <a:lnTo>
                    <a:pt x="136" y="214"/>
                  </a:lnTo>
                  <a:lnTo>
                    <a:pt x="136" y="215"/>
                  </a:lnTo>
                  <a:lnTo>
                    <a:pt x="138" y="215"/>
                  </a:lnTo>
                  <a:lnTo>
                    <a:pt x="139" y="217"/>
                  </a:lnTo>
                  <a:lnTo>
                    <a:pt x="140" y="219"/>
                  </a:lnTo>
                  <a:lnTo>
                    <a:pt x="141" y="219"/>
                  </a:lnTo>
                  <a:lnTo>
                    <a:pt x="148" y="223"/>
                  </a:lnTo>
                  <a:lnTo>
                    <a:pt x="148" y="222"/>
                  </a:lnTo>
                  <a:lnTo>
                    <a:pt x="147" y="221"/>
                  </a:lnTo>
                  <a:lnTo>
                    <a:pt x="147" y="220"/>
                  </a:lnTo>
                  <a:lnTo>
                    <a:pt x="149" y="220"/>
                  </a:lnTo>
                  <a:lnTo>
                    <a:pt x="151" y="219"/>
                  </a:lnTo>
                  <a:lnTo>
                    <a:pt x="151" y="215"/>
                  </a:lnTo>
                  <a:lnTo>
                    <a:pt x="154" y="219"/>
                  </a:lnTo>
                  <a:lnTo>
                    <a:pt x="154" y="220"/>
                  </a:lnTo>
                  <a:lnTo>
                    <a:pt x="155" y="221"/>
                  </a:lnTo>
                  <a:lnTo>
                    <a:pt x="157" y="221"/>
                  </a:lnTo>
                  <a:lnTo>
                    <a:pt x="155" y="222"/>
                  </a:lnTo>
                  <a:lnTo>
                    <a:pt x="159" y="226"/>
                  </a:lnTo>
                  <a:lnTo>
                    <a:pt x="159" y="225"/>
                  </a:lnTo>
                  <a:lnTo>
                    <a:pt x="157" y="223"/>
                  </a:lnTo>
                  <a:lnTo>
                    <a:pt x="157" y="221"/>
                  </a:lnTo>
                  <a:lnTo>
                    <a:pt x="154" y="219"/>
                  </a:lnTo>
                  <a:lnTo>
                    <a:pt x="154" y="214"/>
                  </a:lnTo>
                  <a:lnTo>
                    <a:pt x="153" y="214"/>
                  </a:lnTo>
                  <a:lnTo>
                    <a:pt x="153" y="213"/>
                  </a:lnTo>
                  <a:lnTo>
                    <a:pt x="154" y="212"/>
                  </a:lnTo>
                  <a:lnTo>
                    <a:pt x="155" y="212"/>
                  </a:lnTo>
                  <a:lnTo>
                    <a:pt x="157" y="213"/>
                  </a:lnTo>
                  <a:lnTo>
                    <a:pt x="158" y="213"/>
                  </a:lnTo>
                  <a:lnTo>
                    <a:pt x="159" y="212"/>
                  </a:lnTo>
                  <a:lnTo>
                    <a:pt x="160" y="212"/>
                  </a:lnTo>
                  <a:lnTo>
                    <a:pt x="160" y="210"/>
                  </a:lnTo>
                  <a:lnTo>
                    <a:pt x="159" y="208"/>
                  </a:lnTo>
                  <a:lnTo>
                    <a:pt x="159" y="207"/>
                  </a:lnTo>
                  <a:lnTo>
                    <a:pt x="155" y="206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53" y="200"/>
                  </a:lnTo>
                  <a:lnTo>
                    <a:pt x="158" y="200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4" y="198"/>
                  </a:lnTo>
                  <a:lnTo>
                    <a:pt x="153" y="197"/>
                  </a:lnTo>
                  <a:lnTo>
                    <a:pt x="154" y="196"/>
                  </a:lnTo>
                  <a:lnTo>
                    <a:pt x="154" y="195"/>
                  </a:lnTo>
                  <a:lnTo>
                    <a:pt x="153" y="194"/>
                  </a:lnTo>
                  <a:lnTo>
                    <a:pt x="152" y="194"/>
                  </a:lnTo>
                  <a:lnTo>
                    <a:pt x="152" y="195"/>
                  </a:lnTo>
                  <a:lnTo>
                    <a:pt x="151" y="196"/>
                  </a:lnTo>
                  <a:lnTo>
                    <a:pt x="149" y="196"/>
                  </a:lnTo>
                  <a:lnTo>
                    <a:pt x="148" y="195"/>
                  </a:lnTo>
                  <a:lnTo>
                    <a:pt x="145" y="195"/>
                  </a:lnTo>
                  <a:lnTo>
                    <a:pt x="145" y="194"/>
                  </a:lnTo>
                  <a:lnTo>
                    <a:pt x="143" y="195"/>
                  </a:lnTo>
                  <a:lnTo>
                    <a:pt x="141" y="192"/>
                  </a:lnTo>
                  <a:lnTo>
                    <a:pt x="140" y="194"/>
                  </a:lnTo>
                  <a:lnTo>
                    <a:pt x="135" y="194"/>
                  </a:lnTo>
                  <a:lnTo>
                    <a:pt x="135" y="195"/>
                  </a:lnTo>
                  <a:lnTo>
                    <a:pt x="134" y="195"/>
                  </a:lnTo>
                  <a:lnTo>
                    <a:pt x="134" y="194"/>
                  </a:lnTo>
                  <a:lnTo>
                    <a:pt x="133" y="191"/>
                  </a:lnTo>
                  <a:lnTo>
                    <a:pt x="134" y="192"/>
                  </a:lnTo>
                  <a:lnTo>
                    <a:pt x="135" y="191"/>
                  </a:lnTo>
                  <a:lnTo>
                    <a:pt x="133" y="191"/>
                  </a:lnTo>
                  <a:lnTo>
                    <a:pt x="133" y="188"/>
                  </a:lnTo>
                  <a:lnTo>
                    <a:pt x="130" y="185"/>
                  </a:lnTo>
                  <a:lnTo>
                    <a:pt x="132" y="184"/>
                  </a:lnTo>
                  <a:lnTo>
                    <a:pt x="130" y="183"/>
                  </a:lnTo>
                  <a:lnTo>
                    <a:pt x="129" y="183"/>
                  </a:lnTo>
                  <a:lnTo>
                    <a:pt x="129" y="184"/>
                  </a:lnTo>
                  <a:lnTo>
                    <a:pt x="128" y="184"/>
                  </a:lnTo>
                  <a:lnTo>
                    <a:pt x="128" y="185"/>
                  </a:lnTo>
                  <a:lnTo>
                    <a:pt x="127" y="184"/>
                  </a:lnTo>
                  <a:lnTo>
                    <a:pt x="127" y="182"/>
                  </a:lnTo>
                  <a:lnTo>
                    <a:pt x="128" y="183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2" y="176"/>
                  </a:lnTo>
                  <a:lnTo>
                    <a:pt x="130" y="173"/>
                  </a:lnTo>
                  <a:lnTo>
                    <a:pt x="130" y="172"/>
                  </a:lnTo>
                  <a:lnTo>
                    <a:pt x="129" y="171"/>
                  </a:lnTo>
                  <a:lnTo>
                    <a:pt x="128" y="171"/>
                  </a:lnTo>
                  <a:lnTo>
                    <a:pt x="127" y="172"/>
                  </a:lnTo>
                  <a:lnTo>
                    <a:pt x="127" y="170"/>
                  </a:lnTo>
                  <a:lnTo>
                    <a:pt x="128" y="170"/>
                  </a:lnTo>
                  <a:lnTo>
                    <a:pt x="129" y="169"/>
                  </a:lnTo>
                  <a:lnTo>
                    <a:pt x="129" y="165"/>
                  </a:lnTo>
                  <a:lnTo>
                    <a:pt x="127" y="163"/>
                  </a:lnTo>
                  <a:lnTo>
                    <a:pt x="124" y="161"/>
                  </a:lnTo>
                  <a:lnTo>
                    <a:pt x="120" y="160"/>
                  </a:lnTo>
                  <a:lnTo>
                    <a:pt x="127" y="160"/>
                  </a:lnTo>
                  <a:lnTo>
                    <a:pt x="126" y="159"/>
                  </a:lnTo>
                  <a:lnTo>
                    <a:pt x="123" y="158"/>
                  </a:lnTo>
                  <a:lnTo>
                    <a:pt x="122" y="158"/>
                  </a:lnTo>
                  <a:lnTo>
                    <a:pt x="122" y="155"/>
                  </a:lnTo>
                  <a:lnTo>
                    <a:pt x="118" y="155"/>
                  </a:lnTo>
                  <a:lnTo>
                    <a:pt x="117" y="154"/>
                  </a:lnTo>
                  <a:lnTo>
                    <a:pt x="124" y="155"/>
                  </a:lnTo>
                  <a:lnTo>
                    <a:pt x="126" y="155"/>
                  </a:lnTo>
                  <a:lnTo>
                    <a:pt x="128" y="154"/>
                  </a:lnTo>
                  <a:lnTo>
                    <a:pt x="132" y="158"/>
                  </a:lnTo>
                  <a:lnTo>
                    <a:pt x="133" y="157"/>
                  </a:lnTo>
                  <a:lnTo>
                    <a:pt x="130" y="155"/>
                  </a:lnTo>
                  <a:lnTo>
                    <a:pt x="132" y="154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6" y="154"/>
                  </a:lnTo>
                  <a:lnTo>
                    <a:pt x="138" y="153"/>
                  </a:lnTo>
                  <a:lnTo>
                    <a:pt x="139" y="153"/>
                  </a:lnTo>
                  <a:lnTo>
                    <a:pt x="139" y="148"/>
                  </a:lnTo>
                  <a:lnTo>
                    <a:pt x="140" y="148"/>
                  </a:lnTo>
                  <a:lnTo>
                    <a:pt x="142" y="146"/>
                  </a:lnTo>
                  <a:lnTo>
                    <a:pt x="143" y="147"/>
                  </a:lnTo>
                  <a:lnTo>
                    <a:pt x="145" y="145"/>
                  </a:lnTo>
                  <a:lnTo>
                    <a:pt x="145" y="142"/>
                  </a:lnTo>
                  <a:lnTo>
                    <a:pt x="143" y="139"/>
                  </a:lnTo>
                  <a:lnTo>
                    <a:pt x="139" y="139"/>
                  </a:lnTo>
                  <a:lnTo>
                    <a:pt x="136" y="137"/>
                  </a:lnTo>
                  <a:lnTo>
                    <a:pt x="135" y="136"/>
                  </a:lnTo>
                  <a:lnTo>
                    <a:pt x="135" y="135"/>
                  </a:lnTo>
                  <a:lnTo>
                    <a:pt x="140" y="137"/>
                  </a:lnTo>
                  <a:lnTo>
                    <a:pt x="141" y="137"/>
                  </a:lnTo>
                  <a:lnTo>
                    <a:pt x="147" y="139"/>
                  </a:lnTo>
                  <a:lnTo>
                    <a:pt x="153" y="139"/>
                  </a:lnTo>
                  <a:lnTo>
                    <a:pt x="154" y="137"/>
                  </a:lnTo>
                  <a:lnTo>
                    <a:pt x="155" y="137"/>
                  </a:lnTo>
                  <a:lnTo>
                    <a:pt x="155" y="139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1"/>
                  </a:lnTo>
                  <a:lnTo>
                    <a:pt x="152" y="141"/>
                  </a:lnTo>
                  <a:lnTo>
                    <a:pt x="151" y="142"/>
                  </a:lnTo>
                  <a:lnTo>
                    <a:pt x="153" y="146"/>
                  </a:lnTo>
                  <a:lnTo>
                    <a:pt x="154" y="147"/>
                  </a:lnTo>
                  <a:lnTo>
                    <a:pt x="153" y="149"/>
                  </a:lnTo>
                  <a:lnTo>
                    <a:pt x="152" y="148"/>
                  </a:lnTo>
                  <a:lnTo>
                    <a:pt x="149" y="151"/>
                  </a:lnTo>
                  <a:lnTo>
                    <a:pt x="148" y="151"/>
                  </a:lnTo>
                  <a:lnTo>
                    <a:pt x="149" y="152"/>
                  </a:lnTo>
                  <a:lnTo>
                    <a:pt x="152" y="151"/>
                  </a:lnTo>
                  <a:lnTo>
                    <a:pt x="153" y="151"/>
                  </a:lnTo>
                  <a:lnTo>
                    <a:pt x="153" y="149"/>
                  </a:lnTo>
                  <a:lnTo>
                    <a:pt x="155" y="152"/>
                  </a:lnTo>
                  <a:lnTo>
                    <a:pt x="155" y="154"/>
                  </a:lnTo>
                  <a:lnTo>
                    <a:pt x="151" y="154"/>
                  </a:lnTo>
                  <a:lnTo>
                    <a:pt x="151" y="155"/>
                  </a:lnTo>
                  <a:lnTo>
                    <a:pt x="155" y="155"/>
                  </a:lnTo>
                  <a:lnTo>
                    <a:pt x="157" y="158"/>
                  </a:lnTo>
                  <a:lnTo>
                    <a:pt x="157" y="159"/>
                  </a:lnTo>
                  <a:lnTo>
                    <a:pt x="155" y="160"/>
                  </a:lnTo>
                  <a:lnTo>
                    <a:pt x="157" y="160"/>
                  </a:lnTo>
                  <a:lnTo>
                    <a:pt x="158" y="159"/>
                  </a:lnTo>
                  <a:lnTo>
                    <a:pt x="159" y="155"/>
                  </a:lnTo>
                  <a:lnTo>
                    <a:pt x="159" y="151"/>
                  </a:lnTo>
                  <a:lnTo>
                    <a:pt x="161" y="148"/>
                  </a:lnTo>
                  <a:lnTo>
                    <a:pt x="163" y="148"/>
                  </a:lnTo>
                  <a:lnTo>
                    <a:pt x="164" y="146"/>
                  </a:lnTo>
                  <a:lnTo>
                    <a:pt x="161" y="141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5" y="146"/>
                  </a:lnTo>
                  <a:lnTo>
                    <a:pt x="166" y="146"/>
                  </a:lnTo>
                  <a:lnTo>
                    <a:pt x="166" y="148"/>
                  </a:lnTo>
                  <a:lnTo>
                    <a:pt x="167" y="152"/>
                  </a:lnTo>
                  <a:lnTo>
                    <a:pt x="167" y="154"/>
                  </a:lnTo>
                  <a:lnTo>
                    <a:pt x="166" y="157"/>
                  </a:lnTo>
                  <a:lnTo>
                    <a:pt x="165" y="155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61" y="160"/>
                  </a:lnTo>
                  <a:lnTo>
                    <a:pt x="164" y="160"/>
                  </a:lnTo>
                  <a:lnTo>
                    <a:pt x="165" y="159"/>
                  </a:lnTo>
                  <a:lnTo>
                    <a:pt x="167" y="161"/>
                  </a:lnTo>
                  <a:lnTo>
                    <a:pt x="170" y="157"/>
                  </a:lnTo>
                  <a:lnTo>
                    <a:pt x="170" y="155"/>
                  </a:lnTo>
                  <a:lnTo>
                    <a:pt x="167" y="147"/>
                  </a:lnTo>
                  <a:lnTo>
                    <a:pt x="167" y="143"/>
                  </a:lnTo>
                  <a:lnTo>
                    <a:pt x="166" y="139"/>
                  </a:lnTo>
                  <a:lnTo>
                    <a:pt x="165" y="137"/>
                  </a:lnTo>
                  <a:lnTo>
                    <a:pt x="164" y="137"/>
                  </a:lnTo>
                  <a:lnTo>
                    <a:pt x="159" y="140"/>
                  </a:lnTo>
                  <a:lnTo>
                    <a:pt x="159" y="136"/>
                  </a:lnTo>
                  <a:lnTo>
                    <a:pt x="166" y="133"/>
                  </a:lnTo>
                  <a:lnTo>
                    <a:pt x="172" y="127"/>
                  </a:lnTo>
                  <a:lnTo>
                    <a:pt x="176" y="126"/>
                  </a:lnTo>
                  <a:close/>
                  <a:moveTo>
                    <a:pt x="89" y="98"/>
                  </a:moveTo>
                  <a:lnTo>
                    <a:pt x="89" y="99"/>
                  </a:lnTo>
                  <a:lnTo>
                    <a:pt x="90" y="99"/>
                  </a:lnTo>
                  <a:lnTo>
                    <a:pt x="90" y="98"/>
                  </a:lnTo>
                  <a:lnTo>
                    <a:pt x="89" y="98"/>
                  </a:lnTo>
                  <a:close/>
                  <a:moveTo>
                    <a:pt x="45" y="85"/>
                  </a:moveTo>
                  <a:lnTo>
                    <a:pt x="46" y="85"/>
                  </a:lnTo>
                  <a:lnTo>
                    <a:pt x="45" y="86"/>
                  </a:lnTo>
                  <a:lnTo>
                    <a:pt x="45" y="85"/>
                  </a:lnTo>
                  <a:close/>
                  <a:moveTo>
                    <a:pt x="86" y="80"/>
                  </a:moveTo>
                  <a:lnTo>
                    <a:pt x="85" y="81"/>
                  </a:lnTo>
                  <a:lnTo>
                    <a:pt x="84" y="81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81" y="85"/>
                  </a:lnTo>
                  <a:lnTo>
                    <a:pt x="83" y="84"/>
                  </a:lnTo>
                  <a:lnTo>
                    <a:pt x="83" y="83"/>
                  </a:lnTo>
                  <a:lnTo>
                    <a:pt x="86" y="83"/>
                  </a:lnTo>
                  <a:lnTo>
                    <a:pt x="86" y="80"/>
                  </a:lnTo>
                  <a:close/>
                  <a:moveTo>
                    <a:pt x="151" y="79"/>
                  </a:moveTo>
                  <a:lnTo>
                    <a:pt x="151" y="80"/>
                  </a:lnTo>
                  <a:lnTo>
                    <a:pt x="149" y="80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7" y="83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8" y="80"/>
                  </a:lnTo>
                  <a:lnTo>
                    <a:pt x="151" y="79"/>
                  </a:lnTo>
                  <a:close/>
                  <a:moveTo>
                    <a:pt x="6" y="75"/>
                  </a:move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75"/>
                  </a:lnTo>
                  <a:close/>
                  <a:moveTo>
                    <a:pt x="33" y="61"/>
                  </a:moveTo>
                  <a:lnTo>
                    <a:pt x="34" y="62"/>
                  </a:lnTo>
                  <a:lnTo>
                    <a:pt x="35" y="61"/>
                  </a:lnTo>
                  <a:lnTo>
                    <a:pt x="35" y="68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3" y="67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3" y="74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3" y="80"/>
                  </a:lnTo>
                  <a:lnTo>
                    <a:pt x="22" y="80"/>
                  </a:lnTo>
                  <a:lnTo>
                    <a:pt x="21" y="79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3" y="73"/>
                  </a:lnTo>
                  <a:lnTo>
                    <a:pt x="24" y="72"/>
                  </a:lnTo>
                  <a:lnTo>
                    <a:pt x="23" y="72"/>
                  </a:lnTo>
                  <a:lnTo>
                    <a:pt x="23" y="71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1" y="65"/>
                  </a:lnTo>
                  <a:lnTo>
                    <a:pt x="33" y="61"/>
                  </a:lnTo>
                  <a:close/>
                  <a:moveTo>
                    <a:pt x="35" y="60"/>
                  </a:moveTo>
                  <a:lnTo>
                    <a:pt x="36" y="60"/>
                  </a:lnTo>
                  <a:lnTo>
                    <a:pt x="35" y="61"/>
                  </a:lnTo>
                  <a:lnTo>
                    <a:pt x="35" y="60"/>
                  </a:lnTo>
                  <a:close/>
                  <a:moveTo>
                    <a:pt x="80" y="51"/>
                  </a:moveTo>
                  <a:lnTo>
                    <a:pt x="79" y="53"/>
                  </a:lnTo>
                  <a:lnTo>
                    <a:pt x="79" y="54"/>
                  </a:lnTo>
                  <a:lnTo>
                    <a:pt x="79" y="53"/>
                  </a:lnTo>
                  <a:lnTo>
                    <a:pt x="80" y="53"/>
                  </a:lnTo>
                  <a:lnTo>
                    <a:pt x="81" y="51"/>
                  </a:lnTo>
                  <a:lnTo>
                    <a:pt x="81" y="53"/>
                  </a:lnTo>
                  <a:lnTo>
                    <a:pt x="86" y="56"/>
                  </a:lnTo>
                  <a:lnTo>
                    <a:pt x="89" y="59"/>
                  </a:lnTo>
                  <a:lnTo>
                    <a:pt x="91" y="59"/>
                  </a:lnTo>
                  <a:lnTo>
                    <a:pt x="87" y="56"/>
                  </a:lnTo>
                  <a:lnTo>
                    <a:pt x="85" y="54"/>
                  </a:lnTo>
                  <a:lnTo>
                    <a:pt x="83" y="53"/>
                  </a:lnTo>
                  <a:lnTo>
                    <a:pt x="81" y="51"/>
                  </a:lnTo>
                  <a:lnTo>
                    <a:pt x="80" y="51"/>
                  </a:lnTo>
                  <a:close/>
                  <a:moveTo>
                    <a:pt x="129" y="32"/>
                  </a:moveTo>
                  <a:lnTo>
                    <a:pt x="130" y="32"/>
                  </a:lnTo>
                  <a:lnTo>
                    <a:pt x="132" y="34"/>
                  </a:lnTo>
                  <a:lnTo>
                    <a:pt x="132" y="36"/>
                  </a:lnTo>
                  <a:lnTo>
                    <a:pt x="130" y="35"/>
                  </a:lnTo>
                  <a:lnTo>
                    <a:pt x="129" y="35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7" y="38"/>
                  </a:lnTo>
                  <a:lnTo>
                    <a:pt x="126" y="40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4" y="43"/>
                  </a:lnTo>
                  <a:lnTo>
                    <a:pt x="123" y="43"/>
                  </a:lnTo>
                  <a:lnTo>
                    <a:pt x="120" y="40"/>
                  </a:lnTo>
                  <a:lnTo>
                    <a:pt x="118" y="40"/>
                  </a:lnTo>
                  <a:lnTo>
                    <a:pt x="117" y="38"/>
                  </a:lnTo>
                  <a:lnTo>
                    <a:pt x="117" y="37"/>
                  </a:lnTo>
                  <a:lnTo>
                    <a:pt x="118" y="37"/>
                  </a:lnTo>
                  <a:lnTo>
                    <a:pt x="121" y="35"/>
                  </a:lnTo>
                  <a:lnTo>
                    <a:pt x="123" y="35"/>
                  </a:lnTo>
                  <a:lnTo>
                    <a:pt x="124" y="34"/>
                  </a:lnTo>
                  <a:lnTo>
                    <a:pt x="127" y="34"/>
                  </a:lnTo>
                  <a:lnTo>
                    <a:pt x="129" y="32"/>
                  </a:lnTo>
                  <a:close/>
                  <a:moveTo>
                    <a:pt x="104" y="0"/>
                  </a:moveTo>
                  <a:lnTo>
                    <a:pt x="108" y="0"/>
                  </a:lnTo>
                  <a:lnTo>
                    <a:pt x="105" y="1"/>
                  </a:lnTo>
                  <a:lnTo>
                    <a:pt x="104" y="4"/>
                  </a:lnTo>
                  <a:lnTo>
                    <a:pt x="101" y="8"/>
                  </a:lnTo>
                  <a:lnTo>
                    <a:pt x="99" y="13"/>
                  </a:lnTo>
                  <a:lnTo>
                    <a:pt x="102" y="20"/>
                  </a:lnTo>
                  <a:lnTo>
                    <a:pt x="104" y="24"/>
                  </a:lnTo>
                  <a:lnTo>
                    <a:pt x="103" y="28"/>
                  </a:lnTo>
                  <a:lnTo>
                    <a:pt x="103" y="32"/>
                  </a:lnTo>
                  <a:lnTo>
                    <a:pt x="104" y="40"/>
                  </a:lnTo>
                  <a:lnTo>
                    <a:pt x="99" y="44"/>
                  </a:lnTo>
                  <a:lnTo>
                    <a:pt x="97" y="49"/>
                  </a:lnTo>
                  <a:lnTo>
                    <a:pt x="97" y="53"/>
                  </a:lnTo>
                  <a:lnTo>
                    <a:pt x="96" y="56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3" y="59"/>
                  </a:lnTo>
                  <a:lnTo>
                    <a:pt x="95" y="60"/>
                  </a:lnTo>
                  <a:lnTo>
                    <a:pt x="92" y="62"/>
                  </a:lnTo>
                  <a:lnTo>
                    <a:pt x="92" y="67"/>
                  </a:lnTo>
                  <a:lnTo>
                    <a:pt x="93" y="71"/>
                  </a:lnTo>
                  <a:lnTo>
                    <a:pt x="93" y="75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0"/>
                  </a:lnTo>
                  <a:lnTo>
                    <a:pt x="95" y="81"/>
                  </a:lnTo>
                  <a:lnTo>
                    <a:pt x="93" y="80"/>
                  </a:lnTo>
                  <a:lnTo>
                    <a:pt x="90" y="80"/>
                  </a:lnTo>
                  <a:lnTo>
                    <a:pt x="90" y="81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1"/>
                  </a:lnTo>
                  <a:lnTo>
                    <a:pt x="89" y="83"/>
                  </a:lnTo>
                  <a:lnTo>
                    <a:pt x="92" y="83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3"/>
                  </a:lnTo>
                  <a:lnTo>
                    <a:pt x="96" y="87"/>
                  </a:lnTo>
                  <a:lnTo>
                    <a:pt x="92" y="90"/>
                  </a:lnTo>
                  <a:lnTo>
                    <a:pt x="90" y="92"/>
                  </a:lnTo>
                  <a:lnTo>
                    <a:pt x="90" y="96"/>
                  </a:lnTo>
                  <a:lnTo>
                    <a:pt x="91" y="93"/>
                  </a:lnTo>
                  <a:lnTo>
                    <a:pt x="91" y="92"/>
                  </a:lnTo>
                  <a:lnTo>
                    <a:pt x="92" y="91"/>
                  </a:lnTo>
                  <a:lnTo>
                    <a:pt x="95" y="90"/>
                  </a:lnTo>
                  <a:lnTo>
                    <a:pt x="95" y="88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7" y="93"/>
                  </a:lnTo>
                  <a:lnTo>
                    <a:pt x="101" y="96"/>
                  </a:lnTo>
                  <a:lnTo>
                    <a:pt x="104" y="96"/>
                  </a:lnTo>
                  <a:lnTo>
                    <a:pt x="114" y="94"/>
                  </a:lnTo>
                  <a:lnTo>
                    <a:pt x="117" y="94"/>
                  </a:lnTo>
                  <a:lnTo>
                    <a:pt x="117" y="96"/>
                  </a:lnTo>
                  <a:lnTo>
                    <a:pt x="118" y="98"/>
                  </a:lnTo>
                  <a:lnTo>
                    <a:pt x="122" y="100"/>
                  </a:lnTo>
                  <a:lnTo>
                    <a:pt x="122" y="102"/>
                  </a:lnTo>
                  <a:lnTo>
                    <a:pt x="121" y="102"/>
                  </a:lnTo>
                  <a:lnTo>
                    <a:pt x="120" y="104"/>
                  </a:lnTo>
                  <a:lnTo>
                    <a:pt x="120" y="110"/>
                  </a:lnTo>
                  <a:lnTo>
                    <a:pt x="112" y="117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08" y="121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0" y="118"/>
                  </a:lnTo>
                  <a:lnTo>
                    <a:pt x="109" y="117"/>
                  </a:lnTo>
                  <a:lnTo>
                    <a:pt x="108" y="117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5" y="126"/>
                  </a:lnTo>
                  <a:lnTo>
                    <a:pt x="105" y="127"/>
                  </a:lnTo>
                  <a:lnTo>
                    <a:pt x="102" y="127"/>
                  </a:lnTo>
                  <a:lnTo>
                    <a:pt x="102" y="124"/>
                  </a:lnTo>
                  <a:lnTo>
                    <a:pt x="103" y="123"/>
                  </a:lnTo>
                  <a:lnTo>
                    <a:pt x="103" y="122"/>
                  </a:lnTo>
                  <a:lnTo>
                    <a:pt x="97" y="122"/>
                  </a:lnTo>
                  <a:lnTo>
                    <a:pt x="97" y="121"/>
                  </a:lnTo>
                  <a:lnTo>
                    <a:pt x="96" y="120"/>
                  </a:lnTo>
                  <a:lnTo>
                    <a:pt x="97" y="120"/>
                  </a:lnTo>
                  <a:lnTo>
                    <a:pt x="98" y="118"/>
                  </a:lnTo>
                  <a:lnTo>
                    <a:pt x="99" y="118"/>
                  </a:lnTo>
                  <a:lnTo>
                    <a:pt x="101" y="120"/>
                  </a:lnTo>
                  <a:lnTo>
                    <a:pt x="102" y="118"/>
                  </a:lnTo>
                  <a:lnTo>
                    <a:pt x="101" y="117"/>
                  </a:lnTo>
                  <a:lnTo>
                    <a:pt x="101" y="116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1" y="112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7" y="114"/>
                  </a:lnTo>
                  <a:lnTo>
                    <a:pt x="97" y="115"/>
                  </a:lnTo>
                  <a:lnTo>
                    <a:pt x="96" y="115"/>
                  </a:lnTo>
                  <a:lnTo>
                    <a:pt x="95" y="117"/>
                  </a:lnTo>
                  <a:lnTo>
                    <a:pt x="95" y="118"/>
                  </a:lnTo>
                  <a:lnTo>
                    <a:pt x="90" y="123"/>
                  </a:lnTo>
                  <a:lnTo>
                    <a:pt x="90" y="124"/>
                  </a:lnTo>
                  <a:lnTo>
                    <a:pt x="92" y="127"/>
                  </a:lnTo>
                  <a:lnTo>
                    <a:pt x="92" y="130"/>
                  </a:lnTo>
                  <a:lnTo>
                    <a:pt x="91" y="131"/>
                  </a:lnTo>
                  <a:lnTo>
                    <a:pt x="91" y="133"/>
                  </a:lnTo>
                  <a:lnTo>
                    <a:pt x="92" y="133"/>
                  </a:lnTo>
                  <a:lnTo>
                    <a:pt x="92" y="134"/>
                  </a:lnTo>
                  <a:lnTo>
                    <a:pt x="91" y="136"/>
                  </a:lnTo>
                  <a:lnTo>
                    <a:pt x="91" y="141"/>
                  </a:lnTo>
                  <a:lnTo>
                    <a:pt x="90" y="142"/>
                  </a:lnTo>
                  <a:lnTo>
                    <a:pt x="90" y="143"/>
                  </a:lnTo>
                  <a:lnTo>
                    <a:pt x="89" y="143"/>
                  </a:lnTo>
                  <a:lnTo>
                    <a:pt x="89" y="146"/>
                  </a:lnTo>
                  <a:lnTo>
                    <a:pt x="90" y="146"/>
                  </a:lnTo>
                  <a:lnTo>
                    <a:pt x="89" y="147"/>
                  </a:lnTo>
                  <a:lnTo>
                    <a:pt x="87" y="147"/>
                  </a:lnTo>
                  <a:lnTo>
                    <a:pt x="86" y="146"/>
                  </a:lnTo>
                  <a:lnTo>
                    <a:pt x="86" y="143"/>
                  </a:lnTo>
                  <a:lnTo>
                    <a:pt x="80" y="143"/>
                  </a:lnTo>
                  <a:lnTo>
                    <a:pt x="80" y="145"/>
                  </a:lnTo>
                  <a:lnTo>
                    <a:pt x="79" y="146"/>
                  </a:lnTo>
                  <a:lnTo>
                    <a:pt x="76" y="146"/>
                  </a:lnTo>
                  <a:lnTo>
                    <a:pt x="77" y="147"/>
                  </a:lnTo>
                  <a:lnTo>
                    <a:pt x="83" y="148"/>
                  </a:lnTo>
                  <a:lnTo>
                    <a:pt x="83" y="149"/>
                  </a:lnTo>
                  <a:lnTo>
                    <a:pt x="81" y="151"/>
                  </a:lnTo>
                  <a:lnTo>
                    <a:pt x="81" y="153"/>
                  </a:lnTo>
                  <a:lnTo>
                    <a:pt x="84" y="153"/>
                  </a:lnTo>
                  <a:lnTo>
                    <a:pt x="84" y="154"/>
                  </a:lnTo>
                  <a:lnTo>
                    <a:pt x="81" y="154"/>
                  </a:lnTo>
                  <a:lnTo>
                    <a:pt x="81" y="158"/>
                  </a:lnTo>
                  <a:lnTo>
                    <a:pt x="80" y="157"/>
                  </a:lnTo>
                  <a:lnTo>
                    <a:pt x="76" y="158"/>
                  </a:lnTo>
                  <a:lnTo>
                    <a:pt x="73" y="159"/>
                  </a:lnTo>
                  <a:lnTo>
                    <a:pt x="72" y="159"/>
                  </a:lnTo>
                  <a:lnTo>
                    <a:pt x="70" y="158"/>
                  </a:lnTo>
                  <a:lnTo>
                    <a:pt x="68" y="157"/>
                  </a:lnTo>
                  <a:lnTo>
                    <a:pt x="62" y="157"/>
                  </a:lnTo>
                  <a:lnTo>
                    <a:pt x="62" y="158"/>
                  </a:lnTo>
                  <a:lnTo>
                    <a:pt x="66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4" y="163"/>
                  </a:lnTo>
                  <a:lnTo>
                    <a:pt x="74" y="164"/>
                  </a:lnTo>
                  <a:lnTo>
                    <a:pt x="72" y="165"/>
                  </a:lnTo>
                  <a:lnTo>
                    <a:pt x="71" y="167"/>
                  </a:lnTo>
                  <a:lnTo>
                    <a:pt x="68" y="167"/>
                  </a:lnTo>
                  <a:lnTo>
                    <a:pt x="68" y="170"/>
                  </a:lnTo>
                  <a:lnTo>
                    <a:pt x="66" y="170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62" y="172"/>
                  </a:lnTo>
                  <a:lnTo>
                    <a:pt x="60" y="172"/>
                  </a:lnTo>
                  <a:lnTo>
                    <a:pt x="60" y="173"/>
                  </a:lnTo>
                  <a:lnTo>
                    <a:pt x="64" y="173"/>
                  </a:lnTo>
                  <a:lnTo>
                    <a:pt x="64" y="172"/>
                  </a:lnTo>
                  <a:lnTo>
                    <a:pt x="66" y="174"/>
                  </a:lnTo>
                  <a:lnTo>
                    <a:pt x="67" y="174"/>
                  </a:lnTo>
                  <a:lnTo>
                    <a:pt x="66" y="176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4" y="179"/>
                  </a:lnTo>
                  <a:lnTo>
                    <a:pt x="65" y="180"/>
                  </a:lnTo>
                  <a:lnTo>
                    <a:pt x="64" y="180"/>
                  </a:lnTo>
                  <a:lnTo>
                    <a:pt x="64" y="182"/>
                  </a:lnTo>
                  <a:lnTo>
                    <a:pt x="66" y="184"/>
                  </a:lnTo>
                  <a:lnTo>
                    <a:pt x="66" y="186"/>
                  </a:lnTo>
                  <a:lnTo>
                    <a:pt x="67" y="189"/>
                  </a:lnTo>
                  <a:lnTo>
                    <a:pt x="68" y="189"/>
                  </a:lnTo>
                  <a:lnTo>
                    <a:pt x="68" y="192"/>
                  </a:lnTo>
                  <a:lnTo>
                    <a:pt x="67" y="194"/>
                  </a:lnTo>
                  <a:lnTo>
                    <a:pt x="67" y="195"/>
                  </a:lnTo>
                  <a:lnTo>
                    <a:pt x="62" y="195"/>
                  </a:lnTo>
                  <a:lnTo>
                    <a:pt x="62" y="196"/>
                  </a:lnTo>
                  <a:lnTo>
                    <a:pt x="61" y="196"/>
                  </a:lnTo>
                  <a:lnTo>
                    <a:pt x="61" y="197"/>
                  </a:lnTo>
                  <a:lnTo>
                    <a:pt x="59" y="197"/>
                  </a:lnTo>
                  <a:lnTo>
                    <a:pt x="59" y="198"/>
                  </a:lnTo>
                  <a:lnTo>
                    <a:pt x="60" y="198"/>
                  </a:lnTo>
                  <a:lnTo>
                    <a:pt x="60" y="200"/>
                  </a:lnTo>
                  <a:lnTo>
                    <a:pt x="58" y="200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1" y="202"/>
                  </a:lnTo>
                  <a:lnTo>
                    <a:pt x="62" y="203"/>
                  </a:lnTo>
                  <a:lnTo>
                    <a:pt x="60" y="206"/>
                  </a:lnTo>
                  <a:lnTo>
                    <a:pt x="58" y="206"/>
                  </a:lnTo>
                  <a:lnTo>
                    <a:pt x="56" y="207"/>
                  </a:lnTo>
                  <a:lnTo>
                    <a:pt x="58" y="208"/>
                  </a:lnTo>
                  <a:lnTo>
                    <a:pt x="60" y="207"/>
                  </a:lnTo>
                  <a:lnTo>
                    <a:pt x="62" y="207"/>
                  </a:lnTo>
                  <a:lnTo>
                    <a:pt x="62" y="206"/>
                  </a:lnTo>
                  <a:lnTo>
                    <a:pt x="64" y="206"/>
                  </a:lnTo>
                  <a:lnTo>
                    <a:pt x="67" y="209"/>
                  </a:lnTo>
                  <a:lnTo>
                    <a:pt x="70" y="209"/>
                  </a:lnTo>
                  <a:lnTo>
                    <a:pt x="70" y="210"/>
                  </a:lnTo>
                  <a:lnTo>
                    <a:pt x="71" y="216"/>
                  </a:lnTo>
                  <a:lnTo>
                    <a:pt x="71" y="217"/>
                  </a:lnTo>
                  <a:lnTo>
                    <a:pt x="70" y="217"/>
                  </a:lnTo>
                  <a:lnTo>
                    <a:pt x="70" y="216"/>
                  </a:lnTo>
                  <a:lnTo>
                    <a:pt x="68" y="216"/>
                  </a:lnTo>
                  <a:lnTo>
                    <a:pt x="68" y="217"/>
                  </a:lnTo>
                  <a:lnTo>
                    <a:pt x="71" y="220"/>
                  </a:lnTo>
                  <a:lnTo>
                    <a:pt x="71" y="221"/>
                  </a:lnTo>
                  <a:lnTo>
                    <a:pt x="70" y="221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5" y="219"/>
                  </a:lnTo>
                  <a:lnTo>
                    <a:pt x="66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5" y="214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1" y="219"/>
                  </a:lnTo>
                  <a:lnTo>
                    <a:pt x="60" y="219"/>
                  </a:lnTo>
                  <a:lnTo>
                    <a:pt x="58" y="221"/>
                  </a:lnTo>
                  <a:lnTo>
                    <a:pt x="58" y="223"/>
                  </a:lnTo>
                  <a:lnTo>
                    <a:pt x="55" y="223"/>
                  </a:lnTo>
                  <a:lnTo>
                    <a:pt x="55" y="222"/>
                  </a:lnTo>
                  <a:lnTo>
                    <a:pt x="54" y="222"/>
                  </a:lnTo>
                  <a:lnTo>
                    <a:pt x="54" y="223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7" y="220"/>
                  </a:lnTo>
                  <a:lnTo>
                    <a:pt x="37" y="219"/>
                  </a:lnTo>
                  <a:lnTo>
                    <a:pt x="35" y="216"/>
                  </a:lnTo>
                  <a:lnTo>
                    <a:pt x="30" y="216"/>
                  </a:lnTo>
                  <a:lnTo>
                    <a:pt x="28" y="217"/>
                  </a:lnTo>
                  <a:lnTo>
                    <a:pt x="24" y="217"/>
                  </a:lnTo>
                  <a:lnTo>
                    <a:pt x="24" y="215"/>
                  </a:lnTo>
                  <a:lnTo>
                    <a:pt x="25" y="213"/>
                  </a:lnTo>
                  <a:lnTo>
                    <a:pt x="24" y="212"/>
                  </a:lnTo>
                  <a:lnTo>
                    <a:pt x="24" y="209"/>
                  </a:lnTo>
                  <a:lnTo>
                    <a:pt x="23" y="208"/>
                  </a:lnTo>
                  <a:lnTo>
                    <a:pt x="23" y="206"/>
                  </a:lnTo>
                  <a:lnTo>
                    <a:pt x="24" y="203"/>
                  </a:lnTo>
                  <a:lnTo>
                    <a:pt x="24" y="202"/>
                  </a:lnTo>
                  <a:lnTo>
                    <a:pt x="25" y="200"/>
                  </a:lnTo>
                  <a:lnTo>
                    <a:pt x="24" y="200"/>
                  </a:lnTo>
                  <a:lnTo>
                    <a:pt x="25" y="198"/>
                  </a:lnTo>
                  <a:lnTo>
                    <a:pt x="25" y="197"/>
                  </a:lnTo>
                  <a:lnTo>
                    <a:pt x="24" y="195"/>
                  </a:lnTo>
                  <a:lnTo>
                    <a:pt x="24" y="183"/>
                  </a:lnTo>
                  <a:lnTo>
                    <a:pt x="23" y="180"/>
                  </a:lnTo>
                  <a:lnTo>
                    <a:pt x="23" y="177"/>
                  </a:lnTo>
                  <a:lnTo>
                    <a:pt x="22" y="176"/>
                  </a:lnTo>
                  <a:lnTo>
                    <a:pt x="17" y="176"/>
                  </a:lnTo>
                  <a:lnTo>
                    <a:pt x="15" y="174"/>
                  </a:lnTo>
                  <a:lnTo>
                    <a:pt x="14" y="173"/>
                  </a:lnTo>
                  <a:lnTo>
                    <a:pt x="10" y="167"/>
                  </a:lnTo>
                  <a:lnTo>
                    <a:pt x="10" y="166"/>
                  </a:lnTo>
                  <a:lnTo>
                    <a:pt x="8" y="166"/>
                  </a:lnTo>
                  <a:lnTo>
                    <a:pt x="8" y="167"/>
                  </a:lnTo>
                  <a:lnTo>
                    <a:pt x="6" y="169"/>
                  </a:lnTo>
                  <a:lnTo>
                    <a:pt x="8" y="170"/>
                  </a:lnTo>
                  <a:lnTo>
                    <a:pt x="6" y="171"/>
                  </a:lnTo>
                  <a:lnTo>
                    <a:pt x="8" y="171"/>
                  </a:lnTo>
                  <a:lnTo>
                    <a:pt x="10" y="173"/>
                  </a:lnTo>
                  <a:lnTo>
                    <a:pt x="10" y="174"/>
                  </a:lnTo>
                  <a:lnTo>
                    <a:pt x="5" y="171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3" y="161"/>
                  </a:lnTo>
                  <a:lnTo>
                    <a:pt x="4" y="158"/>
                  </a:lnTo>
                  <a:lnTo>
                    <a:pt x="4" y="152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4" y="142"/>
                  </a:lnTo>
                  <a:lnTo>
                    <a:pt x="4" y="145"/>
                  </a:lnTo>
                  <a:lnTo>
                    <a:pt x="5" y="145"/>
                  </a:lnTo>
                  <a:lnTo>
                    <a:pt x="5" y="146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5" y="149"/>
                  </a:lnTo>
                  <a:lnTo>
                    <a:pt x="9" y="146"/>
                  </a:lnTo>
                  <a:lnTo>
                    <a:pt x="10" y="146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2" y="140"/>
                  </a:lnTo>
                  <a:lnTo>
                    <a:pt x="12" y="139"/>
                  </a:lnTo>
                  <a:lnTo>
                    <a:pt x="10" y="136"/>
                  </a:lnTo>
                  <a:lnTo>
                    <a:pt x="10" y="130"/>
                  </a:lnTo>
                  <a:lnTo>
                    <a:pt x="9" y="129"/>
                  </a:lnTo>
                  <a:lnTo>
                    <a:pt x="4" y="127"/>
                  </a:lnTo>
                  <a:lnTo>
                    <a:pt x="3" y="127"/>
                  </a:lnTo>
                  <a:lnTo>
                    <a:pt x="3" y="131"/>
                  </a:lnTo>
                  <a:lnTo>
                    <a:pt x="2" y="134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2" y="121"/>
                  </a:lnTo>
                  <a:lnTo>
                    <a:pt x="2" y="90"/>
                  </a:lnTo>
                  <a:lnTo>
                    <a:pt x="4" y="84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5" y="85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10" y="92"/>
                  </a:lnTo>
                  <a:lnTo>
                    <a:pt x="10" y="91"/>
                  </a:lnTo>
                  <a:lnTo>
                    <a:pt x="15" y="91"/>
                  </a:lnTo>
                  <a:lnTo>
                    <a:pt x="16" y="92"/>
                  </a:lnTo>
                  <a:lnTo>
                    <a:pt x="18" y="93"/>
                  </a:lnTo>
                  <a:lnTo>
                    <a:pt x="20" y="92"/>
                  </a:lnTo>
                  <a:lnTo>
                    <a:pt x="20" y="91"/>
                  </a:lnTo>
                  <a:lnTo>
                    <a:pt x="21" y="91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3" y="97"/>
                  </a:lnTo>
                  <a:lnTo>
                    <a:pt x="23" y="98"/>
                  </a:lnTo>
                  <a:lnTo>
                    <a:pt x="24" y="99"/>
                  </a:lnTo>
                  <a:lnTo>
                    <a:pt x="27" y="98"/>
                  </a:lnTo>
                  <a:lnTo>
                    <a:pt x="28" y="98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27" y="90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8" y="86"/>
                  </a:lnTo>
                  <a:lnTo>
                    <a:pt x="30" y="81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1" y="80"/>
                  </a:lnTo>
                  <a:lnTo>
                    <a:pt x="33" y="79"/>
                  </a:lnTo>
                  <a:lnTo>
                    <a:pt x="33" y="78"/>
                  </a:lnTo>
                  <a:lnTo>
                    <a:pt x="35" y="75"/>
                  </a:lnTo>
                  <a:lnTo>
                    <a:pt x="36" y="73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40" y="74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4"/>
                  </a:lnTo>
                  <a:lnTo>
                    <a:pt x="43" y="77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45" y="81"/>
                  </a:lnTo>
                  <a:lnTo>
                    <a:pt x="42" y="84"/>
                  </a:lnTo>
                  <a:lnTo>
                    <a:pt x="43" y="85"/>
                  </a:lnTo>
                  <a:lnTo>
                    <a:pt x="42" y="85"/>
                  </a:lnTo>
                  <a:lnTo>
                    <a:pt x="41" y="86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3" y="88"/>
                  </a:lnTo>
                  <a:lnTo>
                    <a:pt x="46" y="88"/>
                  </a:lnTo>
                  <a:lnTo>
                    <a:pt x="45" y="87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49" y="87"/>
                  </a:lnTo>
                  <a:lnTo>
                    <a:pt x="49" y="86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49" y="90"/>
                  </a:lnTo>
                  <a:lnTo>
                    <a:pt x="49" y="92"/>
                  </a:lnTo>
                  <a:lnTo>
                    <a:pt x="51" y="92"/>
                  </a:lnTo>
                  <a:lnTo>
                    <a:pt x="51" y="93"/>
                  </a:lnTo>
                  <a:lnTo>
                    <a:pt x="52" y="93"/>
                  </a:lnTo>
                  <a:lnTo>
                    <a:pt x="52" y="94"/>
                  </a:lnTo>
                  <a:lnTo>
                    <a:pt x="53" y="94"/>
                  </a:lnTo>
                  <a:lnTo>
                    <a:pt x="53" y="93"/>
                  </a:lnTo>
                  <a:lnTo>
                    <a:pt x="54" y="93"/>
                  </a:lnTo>
                  <a:lnTo>
                    <a:pt x="54" y="92"/>
                  </a:lnTo>
                  <a:lnTo>
                    <a:pt x="53" y="91"/>
                  </a:lnTo>
                  <a:lnTo>
                    <a:pt x="52" y="92"/>
                  </a:lnTo>
                  <a:lnTo>
                    <a:pt x="51" y="92"/>
                  </a:lnTo>
                  <a:lnTo>
                    <a:pt x="52" y="91"/>
                  </a:lnTo>
                  <a:lnTo>
                    <a:pt x="52" y="86"/>
                  </a:lnTo>
                  <a:lnTo>
                    <a:pt x="53" y="84"/>
                  </a:lnTo>
                  <a:lnTo>
                    <a:pt x="52" y="81"/>
                  </a:lnTo>
                  <a:lnTo>
                    <a:pt x="51" y="81"/>
                  </a:lnTo>
                  <a:lnTo>
                    <a:pt x="48" y="83"/>
                  </a:lnTo>
                  <a:lnTo>
                    <a:pt x="47" y="84"/>
                  </a:lnTo>
                  <a:lnTo>
                    <a:pt x="46" y="84"/>
                  </a:lnTo>
                  <a:lnTo>
                    <a:pt x="46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8" y="69"/>
                  </a:lnTo>
                  <a:lnTo>
                    <a:pt x="47" y="68"/>
                  </a:lnTo>
                  <a:lnTo>
                    <a:pt x="47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8" y="56"/>
                  </a:lnTo>
                  <a:lnTo>
                    <a:pt x="59" y="56"/>
                  </a:lnTo>
                  <a:lnTo>
                    <a:pt x="64" y="59"/>
                  </a:lnTo>
                  <a:lnTo>
                    <a:pt x="62" y="60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5" y="60"/>
                  </a:lnTo>
                  <a:lnTo>
                    <a:pt x="66" y="57"/>
                  </a:lnTo>
                  <a:lnTo>
                    <a:pt x="67" y="56"/>
                  </a:lnTo>
                  <a:lnTo>
                    <a:pt x="67" y="55"/>
                  </a:lnTo>
                  <a:lnTo>
                    <a:pt x="70" y="55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74" y="51"/>
                  </a:lnTo>
                  <a:lnTo>
                    <a:pt x="73" y="51"/>
                  </a:lnTo>
                  <a:lnTo>
                    <a:pt x="73" y="50"/>
                  </a:lnTo>
                  <a:lnTo>
                    <a:pt x="72" y="50"/>
                  </a:lnTo>
                  <a:lnTo>
                    <a:pt x="71" y="53"/>
                  </a:lnTo>
                  <a:lnTo>
                    <a:pt x="70" y="53"/>
                  </a:lnTo>
                  <a:lnTo>
                    <a:pt x="68" y="54"/>
                  </a:lnTo>
                  <a:lnTo>
                    <a:pt x="68" y="53"/>
                  </a:lnTo>
                  <a:lnTo>
                    <a:pt x="66" y="53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49" y="59"/>
                  </a:lnTo>
                  <a:lnTo>
                    <a:pt x="48" y="57"/>
                  </a:lnTo>
                  <a:lnTo>
                    <a:pt x="43" y="54"/>
                  </a:lnTo>
                  <a:lnTo>
                    <a:pt x="43" y="55"/>
                  </a:lnTo>
                  <a:lnTo>
                    <a:pt x="42" y="56"/>
                  </a:lnTo>
                  <a:lnTo>
                    <a:pt x="41" y="56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0" y="56"/>
                  </a:lnTo>
                  <a:lnTo>
                    <a:pt x="37" y="56"/>
                  </a:lnTo>
                  <a:lnTo>
                    <a:pt x="37" y="57"/>
                  </a:lnTo>
                  <a:lnTo>
                    <a:pt x="36" y="57"/>
                  </a:lnTo>
                  <a:lnTo>
                    <a:pt x="35" y="59"/>
                  </a:lnTo>
                  <a:lnTo>
                    <a:pt x="35" y="60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33" y="60"/>
                  </a:lnTo>
                  <a:lnTo>
                    <a:pt x="30" y="61"/>
                  </a:lnTo>
                  <a:lnTo>
                    <a:pt x="29" y="62"/>
                  </a:lnTo>
                  <a:lnTo>
                    <a:pt x="27" y="61"/>
                  </a:lnTo>
                  <a:lnTo>
                    <a:pt x="25" y="62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8"/>
                  </a:lnTo>
                  <a:lnTo>
                    <a:pt x="22" y="71"/>
                  </a:lnTo>
                  <a:lnTo>
                    <a:pt x="21" y="73"/>
                  </a:lnTo>
                  <a:lnTo>
                    <a:pt x="18" y="73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18" y="80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5" y="83"/>
                  </a:lnTo>
                  <a:lnTo>
                    <a:pt x="16" y="83"/>
                  </a:lnTo>
                  <a:lnTo>
                    <a:pt x="17" y="84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5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20" y="88"/>
                  </a:lnTo>
                  <a:lnTo>
                    <a:pt x="20" y="90"/>
                  </a:lnTo>
                  <a:lnTo>
                    <a:pt x="17" y="87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4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77"/>
                  </a:lnTo>
                  <a:lnTo>
                    <a:pt x="9" y="77"/>
                  </a:lnTo>
                  <a:lnTo>
                    <a:pt x="8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1"/>
                  </a:lnTo>
                  <a:lnTo>
                    <a:pt x="16" y="57"/>
                  </a:lnTo>
                  <a:lnTo>
                    <a:pt x="17" y="56"/>
                  </a:lnTo>
                  <a:lnTo>
                    <a:pt x="21" y="50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8" y="50"/>
                  </a:lnTo>
                  <a:lnTo>
                    <a:pt x="29" y="50"/>
                  </a:lnTo>
                  <a:lnTo>
                    <a:pt x="34" y="49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7" y="45"/>
                  </a:lnTo>
                  <a:lnTo>
                    <a:pt x="48" y="48"/>
                  </a:lnTo>
                  <a:lnTo>
                    <a:pt x="52" y="47"/>
                  </a:lnTo>
                  <a:lnTo>
                    <a:pt x="56" y="45"/>
                  </a:lnTo>
                  <a:lnTo>
                    <a:pt x="60" y="43"/>
                  </a:lnTo>
                  <a:lnTo>
                    <a:pt x="62" y="40"/>
                  </a:lnTo>
                  <a:lnTo>
                    <a:pt x="72" y="23"/>
                  </a:lnTo>
                  <a:lnTo>
                    <a:pt x="73" y="20"/>
                  </a:lnTo>
                  <a:lnTo>
                    <a:pt x="77" y="17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9" y="12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6" y="7"/>
                  </a:lnTo>
                  <a:lnTo>
                    <a:pt x="101" y="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5" name="Freeform 48"/>
            <p:cNvSpPr>
              <a:spLocks/>
            </p:cNvSpPr>
            <p:nvPr/>
          </p:nvSpPr>
          <p:spPr bwMode="auto">
            <a:xfrm>
              <a:off x="3624678" y="4179879"/>
              <a:ext cx="452438" cy="258762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15" y="16"/>
                </a:cxn>
                <a:cxn ang="0">
                  <a:pos x="123" y="2"/>
                </a:cxn>
                <a:cxn ang="0">
                  <a:pos x="130" y="4"/>
                </a:cxn>
                <a:cxn ang="0">
                  <a:pos x="136" y="14"/>
                </a:cxn>
                <a:cxn ang="0">
                  <a:pos x="152" y="20"/>
                </a:cxn>
                <a:cxn ang="0">
                  <a:pos x="164" y="24"/>
                </a:cxn>
                <a:cxn ang="0">
                  <a:pos x="170" y="27"/>
                </a:cxn>
                <a:cxn ang="0">
                  <a:pos x="184" y="31"/>
                </a:cxn>
                <a:cxn ang="0">
                  <a:pos x="176" y="39"/>
                </a:cxn>
                <a:cxn ang="0">
                  <a:pos x="182" y="48"/>
                </a:cxn>
                <a:cxn ang="0">
                  <a:pos x="192" y="63"/>
                </a:cxn>
                <a:cxn ang="0">
                  <a:pos x="207" y="54"/>
                </a:cxn>
                <a:cxn ang="0">
                  <a:pos x="205" y="49"/>
                </a:cxn>
                <a:cxn ang="0">
                  <a:pos x="208" y="42"/>
                </a:cxn>
                <a:cxn ang="0">
                  <a:pos x="222" y="48"/>
                </a:cxn>
                <a:cxn ang="0">
                  <a:pos x="235" y="52"/>
                </a:cxn>
                <a:cxn ang="0">
                  <a:pos x="239" y="57"/>
                </a:cxn>
                <a:cxn ang="0">
                  <a:pos x="240" y="65"/>
                </a:cxn>
                <a:cxn ang="0">
                  <a:pos x="251" y="67"/>
                </a:cxn>
                <a:cxn ang="0">
                  <a:pos x="260" y="72"/>
                </a:cxn>
                <a:cxn ang="0">
                  <a:pos x="266" y="73"/>
                </a:cxn>
                <a:cxn ang="0">
                  <a:pos x="276" y="79"/>
                </a:cxn>
                <a:cxn ang="0">
                  <a:pos x="281" y="90"/>
                </a:cxn>
                <a:cxn ang="0">
                  <a:pos x="285" y="101"/>
                </a:cxn>
                <a:cxn ang="0">
                  <a:pos x="272" y="103"/>
                </a:cxn>
                <a:cxn ang="0">
                  <a:pos x="256" y="121"/>
                </a:cxn>
                <a:cxn ang="0">
                  <a:pos x="245" y="139"/>
                </a:cxn>
                <a:cxn ang="0">
                  <a:pos x="226" y="145"/>
                </a:cxn>
                <a:cxn ang="0">
                  <a:pos x="210" y="149"/>
                </a:cxn>
                <a:cxn ang="0">
                  <a:pos x="201" y="152"/>
                </a:cxn>
                <a:cxn ang="0">
                  <a:pos x="189" y="146"/>
                </a:cxn>
                <a:cxn ang="0">
                  <a:pos x="167" y="150"/>
                </a:cxn>
                <a:cxn ang="0">
                  <a:pos x="155" y="144"/>
                </a:cxn>
                <a:cxn ang="0">
                  <a:pos x="139" y="135"/>
                </a:cxn>
                <a:cxn ang="0">
                  <a:pos x="127" y="134"/>
                </a:cxn>
                <a:cxn ang="0">
                  <a:pos x="122" y="149"/>
                </a:cxn>
                <a:cxn ang="0">
                  <a:pos x="110" y="162"/>
                </a:cxn>
                <a:cxn ang="0">
                  <a:pos x="99" y="160"/>
                </a:cxn>
                <a:cxn ang="0">
                  <a:pos x="83" y="159"/>
                </a:cxn>
                <a:cxn ang="0">
                  <a:pos x="80" y="153"/>
                </a:cxn>
                <a:cxn ang="0">
                  <a:pos x="70" y="143"/>
                </a:cxn>
                <a:cxn ang="0">
                  <a:pos x="62" y="137"/>
                </a:cxn>
                <a:cxn ang="0">
                  <a:pos x="47" y="127"/>
                </a:cxn>
                <a:cxn ang="0">
                  <a:pos x="37" y="114"/>
                </a:cxn>
                <a:cxn ang="0">
                  <a:pos x="24" y="107"/>
                </a:cxn>
                <a:cxn ang="0">
                  <a:pos x="20" y="95"/>
                </a:cxn>
                <a:cxn ang="0">
                  <a:pos x="14" y="85"/>
                </a:cxn>
                <a:cxn ang="0">
                  <a:pos x="17" y="73"/>
                </a:cxn>
                <a:cxn ang="0">
                  <a:pos x="5" y="58"/>
                </a:cxn>
                <a:cxn ang="0">
                  <a:pos x="0" y="48"/>
                </a:cxn>
                <a:cxn ang="0">
                  <a:pos x="8" y="54"/>
                </a:cxn>
                <a:cxn ang="0">
                  <a:pos x="12" y="52"/>
                </a:cxn>
                <a:cxn ang="0">
                  <a:pos x="27" y="43"/>
                </a:cxn>
                <a:cxn ang="0">
                  <a:pos x="40" y="41"/>
                </a:cxn>
                <a:cxn ang="0">
                  <a:pos x="52" y="31"/>
                </a:cxn>
                <a:cxn ang="0">
                  <a:pos x="60" y="28"/>
                </a:cxn>
                <a:cxn ang="0">
                  <a:pos x="76" y="21"/>
                </a:cxn>
                <a:cxn ang="0">
                  <a:pos x="91" y="11"/>
                </a:cxn>
                <a:cxn ang="0">
                  <a:pos x="93" y="4"/>
                </a:cxn>
              </a:cxnLst>
              <a:rect l="0" t="0" r="r" b="b"/>
              <a:pathLst>
                <a:path w="285" h="163">
                  <a:moveTo>
                    <a:pt x="93" y="0"/>
                  </a:moveTo>
                  <a:lnTo>
                    <a:pt x="97" y="0"/>
                  </a:lnTo>
                  <a:lnTo>
                    <a:pt x="97" y="2"/>
                  </a:lnTo>
                  <a:lnTo>
                    <a:pt x="103" y="2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9"/>
                  </a:lnTo>
                  <a:lnTo>
                    <a:pt x="108" y="8"/>
                  </a:lnTo>
                  <a:lnTo>
                    <a:pt x="108" y="9"/>
                  </a:lnTo>
                  <a:lnTo>
                    <a:pt x="109" y="9"/>
                  </a:lnTo>
                  <a:lnTo>
                    <a:pt x="108" y="10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5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16" y="12"/>
                  </a:lnTo>
                  <a:lnTo>
                    <a:pt x="123" y="12"/>
                  </a:lnTo>
                  <a:lnTo>
                    <a:pt x="123" y="5"/>
                  </a:lnTo>
                  <a:lnTo>
                    <a:pt x="122" y="4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3"/>
                  </a:lnTo>
                  <a:lnTo>
                    <a:pt x="127" y="3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4" y="9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6" y="12"/>
                  </a:lnTo>
                  <a:lnTo>
                    <a:pt x="136" y="14"/>
                  </a:lnTo>
                  <a:lnTo>
                    <a:pt x="139" y="14"/>
                  </a:lnTo>
                  <a:lnTo>
                    <a:pt x="139" y="18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41" y="16"/>
                  </a:lnTo>
                  <a:lnTo>
                    <a:pt x="142" y="16"/>
                  </a:lnTo>
                  <a:lnTo>
                    <a:pt x="151" y="20"/>
                  </a:lnTo>
                  <a:lnTo>
                    <a:pt x="152" y="20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20"/>
                  </a:lnTo>
                  <a:lnTo>
                    <a:pt x="158" y="21"/>
                  </a:lnTo>
                  <a:lnTo>
                    <a:pt x="159" y="24"/>
                  </a:lnTo>
                  <a:lnTo>
                    <a:pt x="161" y="24"/>
                  </a:lnTo>
                  <a:lnTo>
                    <a:pt x="164" y="23"/>
                  </a:lnTo>
                  <a:lnTo>
                    <a:pt x="164" y="24"/>
                  </a:lnTo>
                  <a:lnTo>
                    <a:pt x="165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28"/>
                  </a:lnTo>
                  <a:lnTo>
                    <a:pt x="165" y="28"/>
                  </a:lnTo>
                  <a:lnTo>
                    <a:pt x="165" y="29"/>
                  </a:lnTo>
                  <a:lnTo>
                    <a:pt x="167" y="29"/>
                  </a:lnTo>
                  <a:lnTo>
                    <a:pt x="170" y="27"/>
                  </a:lnTo>
                  <a:lnTo>
                    <a:pt x="171" y="27"/>
                  </a:lnTo>
                  <a:lnTo>
                    <a:pt x="173" y="28"/>
                  </a:lnTo>
                  <a:lnTo>
                    <a:pt x="175" y="28"/>
                  </a:lnTo>
                  <a:lnTo>
                    <a:pt x="175" y="27"/>
                  </a:lnTo>
                  <a:lnTo>
                    <a:pt x="176" y="25"/>
                  </a:lnTo>
                  <a:lnTo>
                    <a:pt x="179" y="25"/>
                  </a:lnTo>
                  <a:lnTo>
                    <a:pt x="184" y="30"/>
                  </a:lnTo>
                  <a:lnTo>
                    <a:pt x="184" y="31"/>
                  </a:lnTo>
                  <a:lnTo>
                    <a:pt x="183" y="33"/>
                  </a:lnTo>
                  <a:lnTo>
                    <a:pt x="183" y="35"/>
                  </a:lnTo>
                  <a:lnTo>
                    <a:pt x="182" y="35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7"/>
                  </a:lnTo>
                  <a:lnTo>
                    <a:pt x="177" y="39"/>
                  </a:lnTo>
                  <a:lnTo>
                    <a:pt x="176" y="39"/>
                  </a:lnTo>
                  <a:lnTo>
                    <a:pt x="176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6" y="42"/>
                  </a:lnTo>
                  <a:lnTo>
                    <a:pt x="177" y="45"/>
                  </a:lnTo>
                  <a:lnTo>
                    <a:pt x="180" y="45"/>
                  </a:lnTo>
                  <a:lnTo>
                    <a:pt x="180" y="47"/>
                  </a:lnTo>
                  <a:lnTo>
                    <a:pt x="182" y="48"/>
                  </a:lnTo>
                  <a:lnTo>
                    <a:pt x="184" y="49"/>
                  </a:lnTo>
                  <a:lnTo>
                    <a:pt x="185" y="51"/>
                  </a:lnTo>
                  <a:lnTo>
                    <a:pt x="186" y="53"/>
                  </a:lnTo>
                  <a:lnTo>
                    <a:pt x="189" y="55"/>
                  </a:lnTo>
                  <a:lnTo>
                    <a:pt x="189" y="57"/>
                  </a:lnTo>
                  <a:lnTo>
                    <a:pt x="190" y="59"/>
                  </a:lnTo>
                  <a:lnTo>
                    <a:pt x="190" y="60"/>
                  </a:lnTo>
                  <a:lnTo>
                    <a:pt x="192" y="63"/>
                  </a:lnTo>
                  <a:lnTo>
                    <a:pt x="196" y="63"/>
                  </a:lnTo>
                  <a:lnTo>
                    <a:pt x="198" y="60"/>
                  </a:lnTo>
                  <a:lnTo>
                    <a:pt x="198" y="59"/>
                  </a:lnTo>
                  <a:lnTo>
                    <a:pt x="201" y="57"/>
                  </a:lnTo>
                  <a:lnTo>
                    <a:pt x="203" y="57"/>
                  </a:lnTo>
                  <a:lnTo>
                    <a:pt x="204" y="55"/>
                  </a:lnTo>
                  <a:lnTo>
                    <a:pt x="207" y="55"/>
                  </a:lnTo>
                  <a:lnTo>
                    <a:pt x="207" y="54"/>
                  </a:lnTo>
                  <a:lnTo>
                    <a:pt x="208" y="54"/>
                  </a:lnTo>
                  <a:lnTo>
                    <a:pt x="208" y="55"/>
                  </a:lnTo>
                  <a:lnTo>
                    <a:pt x="209" y="55"/>
                  </a:lnTo>
                  <a:lnTo>
                    <a:pt x="209" y="54"/>
                  </a:lnTo>
                  <a:lnTo>
                    <a:pt x="208" y="53"/>
                  </a:lnTo>
                  <a:lnTo>
                    <a:pt x="208" y="51"/>
                  </a:lnTo>
                  <a:lnTo>
                    <a:pt x="207" y="49"/>
                  </a:lnTo>
                  <a:lnTo>
                    <a:pt x="205" y="49"/>
                  </a:lnTo>
                  <a:lnTo>
                    <a:pt x="205" y="48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203" y="42"/>
                  </a:lnTo>
                  <a:lnTo>
                    <a:pt x="202" y="41"/>
                  </a:lnTo>
                  <a:lnTo>
                    <a:pt x="205" y="41"/>
                  </a:lnTo>
                  <a:lnTo>
                    <a:pt x="207" y="42"/>
                  </a:lnTo>
                  <a:lnTo>
                    <a:pt x="208" y="42"/>
                  </a:lnTo>
                  <a:lnTo>
                    <a:pt x="211" y="43"/>
                  </a:lnTo>
                  <a:lnTo>
                    <a:pt x="213" y="43"/>
                  </a:lnTo>
                  <a:lnTo>
                    <a:pt x="213" y="45"/>
                  </a:lnTo>
                  <a:lnTo>
                    <a:pt x="216" y="45"/>
                  </a:lnTo>
                  <a:lnTo>
                    <a:pt x="216" y="47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2" y="48"/>
                  </a:lnTo>
                  <a:lnTo>
                    <a:pt x="222" y="52"/>
                  </a:lnTo>
                  <a:lnTo>
                    <a:pt x="223" y="53"/>
                  </a:lnTo>
                  <a:lnTo>
                    <a:pt x="223" y="52"/>
                  </a:lnTo>
                  <a:lnTo>
                    <a:pt x="226" y="52"/>
                  </a:lnTo>
                  <a:lnTo>
                    <a:pt x="226" y="53"/>
                  </a:lnTo>
                  <a:lnTo>
                    <a:pt x="227" y="53"/>
                  </a:lnTo>
                  <a:lnTo>
                    <a:pt x="228" y="52"/>
                  </a:lnTo>
                  <a:lnTo>
                    <a:pt x="235" y="52"/>
                  </a:lnTo>
                  <a:lnTo>
                    <a:pt x="236" y="49"/>
                  </a:lnTo>
                  <a:lnTo>
                    <a:pt x="236" y="48"/>
                  </a:lnTo>
                  <a:lnTo>
                    <a:pt x="238" y="48"/>
                  </a:lnTo>
                  <a:lnTo>
                    <a:pt x="239" y="49"/>
                  </a:lnTo>
                  <a:lnTo>
                    <a:pt x="239" y="54"/>
                  </a:lnTo>
                  <a:lnTo>
                    <a:pt x="240" y="55"/>
                  </a:lnTo>
                  <a:lnTo>
                    <a:pt x="239" y="55"/>
                  </a:lnTo>
                  <a:lnTo>
                    <a:pt x="239" y="57"/>
                  </a:lnTo>
                  <a:lnTo>
                    <a:pt x="236" y="58"/>
                  </a:lnTo>
                  <a:lnTo>
                    <a:pt x="234" y="58"/>
                  </a:lnTo>
                  <a:lnTo>
                    <a:pt x="233" y="59"/>
                  </a:lnTo>
                  <a:lnTo>
                    <a:pt x="233" y="60"/>
                  </a:lnTo>
                  <a:lnTo>
                    <a:pt x="235" y="63"/>
                  </a:lnTo>
                  <a:lnTo>
                    <a:pt x="239" y="63"/>
                  </a:lnTo>
                  <a:lnTo>
                    <a:pt x="239" y="65"/>
                  </a:lnTo>
                  <a:lnTo>
                    <a:pt x="240" y="65"/>
                  </a:lnTo>
                  <a:lnTo>
                    <a:pt x="240" y="67"/>
                  </a:lnTo>
                  <a:lnTo>
                    <a:pt x="244" y="71"/>
                  </a:lnTo>
                  <a:lnTo>
                    <a:pt x="247" y="71"/>
                  </a:lnTo>
                  <a:lnTo>
                    <a:pt x="248" y="70"/>
                  </a:lnTo>
                  <a:lnTo>
                    <a:pt x="251" y="70"/>
                  </a:lnTo>
                  <a:lnTo>
                    <a:pt x="252" y="68"/>
                  </a:lnTo>
                  <a:lnTo>
                    <a:pt x="252" y="67"/>
                  </a:lnTo>
                  <a:lnTo>
                    <a:pt x="251" y="67"/>
                  </a:lnTo>
                  <a:lnTo>
                    <a:pt x="251" y="66"/>
                  </a:lnTo>
                  <a:lnTo>
                    <a:pt x="252" y="66"/>
                  </a:lnTo>
                  <a:lnTo>
                    <a:pt x="254" y="68"/>
                  </a:lnTo>
                  <a:lnTo>
                    <a:pt x="254" y="70"/>
                  </a:lnTo>
                  <a:lnTo>
                    <a:pt x="257" y="71"/>
                  </a:lnTo>
                  <a:lnTo>
                    <a:pt x="258" y="71"/>
                  </a:lnTo>
                  <a:lnTo>
                    <a:pt x="259" y="72"/>
                  </a:lnTo>
                  <a:lnTo>
                    <a:pt x="260" y="72"/>
                  </a:lnTo>
                  <a:lnTo>
                    <a:pt x="262" y="73"/>
                  </a:lnTo>
                  <a:lnTo>
                    <a:pt x="262" y="74"/>
                  </a:lnTo>
                  <a:lnTo>
                    <a:pt x="263" y="76"/>
                  </a:lnTo>
                  <a:lnTo>
                    <a:pt x="264" y="76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4" y="73"/>
                  </a:lnTo>
                  <a:lnTo>
                    <a:pt x="266" y="73"/>
                  </a:lnTo>
                  <a:lnTo>
                    <a:pt x="267" y="74"/>
                  </a:lnTo>
                  <a:lnTo>
                    <a:pt x="271" y="76"/>
                  </a:lnTo>
                  <a:lnTo>
                    <a:pt x="272" y="76"/>
                  </a:lnTo>
                  <a:lnTo>
                    <a:pt x="273" y="74"/>
                  </a:lnTo>
                  <a:lnTo>
                    <a:pt x="273" y="76"/>
                  </a:lnTo>
                  <a:lnTo>
                    <a:pt x="275" y="77"/>
                  </a:lnTo>
                  <a:lnTo>
                    <a:pt x="275" y="78"/>
                  </a:lnTo>
                  <a:lnTo>
                    <a:pt x="276" y="79"/>
                  </a:lnTo>
                  <a:lnTo>
                    <a:pt x="275" y="80"/>
                  </a:lnTo>
                  <a:lnTo>
                    <a:pt x="275" y="84"/>
                  </a:lnTo>
                  <a:lnTo>
                    <a:pt x="276" y="86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9" y="89"/>
                  </a:lnTo>
                  <a:lnTo>
                    <a:pt x="279" y="90"/>
                  </a:lnTo>
                  <a:lnTo>
                    <a:pt x="281" y="90"/>
                  </a:lnTo>
                  <a:lnTo>
                    <a:pt x="281" y="91"/>
                  </a:lnTo>
                  <a:lnTo>
                    <a:pt x="282" y="91"/>
                  </a:lnTo>
                  <a:lnTo>
                    <a:pt x="282" y="90"/>
                  </a:lnTo>
                  <a:lnTo>
                    <a:pt x="283" y="90"/>
                  </a:lnTo>
                  <a:lnTo>
                    <a:pt x="284" y="91"/>
                  </a:lnTo>
                  <a:lnTo>
                    <a:pt x="284" y="95"/>
                  </a:lnTo>
                  <a:lnTo>
                    <a:pt x="285" y="95"/>
                  </a:lnTo>
                  <a:lnTo>
                    <a:pt x="285" y="101"/>
                  </a:lnTo>
                  <a:lnTo>
                    <a:pt x="284" y="101"/>
                  </a:lnTo>
                  <a:lnTo>
                    <a:pt x="282" y="103"/>
                  </a:lnTo>
                  <a:lnTo>
                    <a:pt x="279" y="103"/>
                  </a:lnTo>
                  <a:lnTo>
                    <a:pt x="277" y="102"/>
                  </a:lnTo>
                  <a:lnTo>
                    <a:pt x="276" y="103"/>
                  </a:lnTo>
                  <a:lnTo>
                    <a:pt x="273" y="102"/>
                  </a:lnTo>
                  <a:lnTo>
                    <a:pt x="273" y="103"/>
                  </a:lnTo>
                  <a:lnTo>
                    <a:pt x="272" y="103"/>
                  </a:lnTo>
                  <a:lnTo>
                    <a:pt x="272" y="106"/>
                  </a:lnTo>
                  <a:lnTo>
                    <a:pt x="269" y="109"/>
                  </a:lnTo>
                  <a:lnTo>
                    <a:pt x="266" y="109"/>
                  </a:lnTo>
                  <a:lnTo>
                    <a:pt x="266" y="111"/>
                  </a:lnTo>
                  <a:lnTo>
                    <a:pt x="264" y="114"/>
                  </a:lnTo>
                  <a:lnTo>
                    <a:pt x="258" y="116"/>
                  </a:lnTo>
                  <a:lnTo>
                    <a:pt x="256" y="119"/>
                  </a:lnTo>
                  <a:lnTo>
                    <a:pt x="256" y="121"/>
                  </a:lnTo>
                  <a:lnTo>
                    <a:pt x="254" y="123"/>
                  </a:lnTo>
                  <a:lnTo>
                    <a:pt x="254" y="129"/>
                  </a:lnTo>
                  <a:lnTo>
                    <a:pt x="251" y="133"/>
                  </a:lnTo>
                  <a:lnTo>
                    <a:pt x="247" y="133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5" y="138"/>
                  </a:lnTo>
                  <a:lnTo>
                    <a:pt x="245" y="139"/>
                  </a:lnTo>
                  <a:lnTo>
                    <a:pt x="241" y="139"/>
                  </a:lnTo>
                  <a:lnTo>
                    <a:pt x="241" y="140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1" y="146"/>
                  </a:lnTo>
                  <a:lnTo>
                    <a:pt x="229" y="146"/>
                  </a:lnTo>
                  <a:lnTo>
                    <a:pt x="227" y="144"/>
                  </a:lnTo>
                  <a:lnTo>
                    <a:pt x="226" y="145"/>
                  </a:lnTo>
                  <a:lnTo>
                    <a:pt x="225" y="145"/>
                  </a:lnTo>
                  <a:lnTo>
                    <a:pt x="223" y="146"/>
                  </a:lnTo>
                  <a:lnTo>
                    <a:pt x="219" y="144"/>
                  </a:lnTo>
                  <a:lnTo>
                    <a:pt x="217" y="143"/>
                  </a:lnTo>
                  <a:lnTo>
                    <a:pt x="215" y="143"/>
                  </a:lnTo>
                  <a:lnTo>
                    <a:pt x="213" y="145"/>
                  </a:lnTo>
                  <a:lnTo>
                    <a:pt x="213" y="146"/>
                  </a:lnTo>
                  <a:lnTo>
                    <a:pt x="210" y="149"/>
                  </a:lnTo>
                  <a:lnTo>
                    <a:pt x="209" y="151"/>
                  </a:lnTo>
                  <a:lnTo>
                    <a:pt x="207" y="157"/>
                  </a:lnTo>
                  <a:lnTo>
                    <a:pt x="205" y="158"/>
                  </a:lnTo>
                  <a:lnTo>
                    <a:pt x="205" y="159"/>
                  </a:lnTo>
                  <a:lnTo>
                    <a:pt x="204" y="158"/>
                  </a:lnTo>
                  <a:lnTo>
                    <a:pt x="204" y="153"/>
                  </a:lnTo>
                  <a:lnTo>
                    <a:pt x="203" y="152"/>
                  </a:lnTo>
                  <a:lnTo>
                    <a:pt x="201" y="152"/>
                  </a:lnTo>
                  <a:lnTo>
                    <a:pt x="200" y="153"/>
                  </a:lnTo>
                  <a:lnTo>
                    <a:pt x="197" y="151"/>
                  </a:lnTo>
                  <a:lnTo>
                    <a:pt x="194" y="151"/>
                  </a:lnTo>
                  <a:lnTo>
                    <a:pt x="194" y="149"/>
                  </a:lnTo>
                  <a:lnTo>
                    <a:pt x="192" y="149"/>
                  </a:lnTo>
                  <a:lnTo>
                    <a:pt x="191" y="147"/>
                  </a:lnTo>
                  <a:lnTo>
                    <a:pt x="189" y="147"/>
                  </a:lnTo>
                  <a:lnTo>
                    <a:pt x="189" y="146"/>
                  </a:lnTo>
                  <a:lnTo>
                    <a:pt x="188" y="146"/>
                  </a:lnTo>
                  <a:lnTo>
                    <a:pt x="186" y="147"/>
                  </a:lnTo>
                  <a:lnTo>
                    <a:pt x="184" y="147"/>
                  </a:lnTo>
                  <a:lnTo>
                    <a:pt x="182" y="151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70" y="151"/>
                  </a:lnTo>
                  <a:lnTo>
                    <a:pt x="167" y="150"/>
                  </a:lnTo>
                  <a:lnTo>
                    <a:pt x="163" y="146"/>
                  </a:lnTo>
                  <a:lnTo>
                    <a:pt x="163" y="145"/>
                  </a:lnTo>
                  <a:lnTo>
                    <a:pt x="160" y="145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5" y="144"/>
                  </a:lnTo>
                  <a:lnTo>
                    <a:pt x="153" y="144"/>
                  </a:lnTo>
                  <a:lnTo>
                    <a:pt x="149" y="141"/>
                  </a:lnTo>
                  <a:lnTo>
                    <a:pt x="147" y="140"/>
                  </a:lnTo>
                  <a:lnTo>
                    <a:pt x="146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1" y="137"/>
                  </a:lnTo>
                  <a:lnTo>
                    <a:pt x="139" y="135"/>
                  </a:lnTo>
                  <a:lnTo>
                    <a:pt x="135" y="135"/>
                  </a:lnTo>
                  <a:lnTo>
                    <a:pt x="135" y="137"/>
                  </a:lnTo>
                  <a:lnTo>
                    <a:pt x="134" y="137"/>
                  </a:lnTo>
                  <a:lnTo>
                    <a:pt x="134" y="138"/>
                  </a:lnTo>
                  <a:lnTo>
                    <a:pt x="130" y="138"/>
                  </a:lnTo>
                  <a:lnTo>
                    <a:pt x="130" y="135"/>
                  </a:lnTo>
                  <a:lnTo>
                    <a:pt x="129" y="134"/>
                  </a:lnTo>
                  <a:lnTo>
                    <a:pt x="127" y="134"/>
                  </a:lnTo>
                  <a:lnTo>
                    <a:pt x="124" y="133"/>
                  </a:lnTo>
                  <a:lnTo>
                    <a:pt x="123" y="133"/>
                  </a:lnTo>
                  <a:lnTo>
                    <a:pt x="123" y="134"/>
                  </a:lnTo>
                  <a:lnTo>
                    <a:pt x="122" y="135"/>
                  </a:lnTo>
                  <a:lnTo>
                    <a:pt x="122" y="145"/>
                  </a:lnTo>
                  <a:lnTo>
                    <a:pt x="121" y="146"/>
                  </a:lnTo>
                  <a:lnTo>
                    <a:pt x="121" y="147"/>
                  </a:lnTo>
                  <a:lnTo>
                    <a:pt x="122" y="149"/>
                  </a:lnTo>
                  <a:lnTo>
                    <a:pt x="121" y="150"/>
                  </a:lnTo>
                  <a:lnTo>
                    <a:pt x="118" y="149"/>
                  </a:lnTo>
                  <a:lnTo>
                    <a:pt x="115" y="149"/>
                  </a:lnTo>
                  <a:lnTo>
                    <a:pt x="115" y="152"/>
                  </a:lnTo>
                  <a:lnTo>
                    <a:pt x="113" y="153"/>
                  </a:lnTo>
                  <a:lnTo>
                    <a:pt x="111" y="154"/>
                  </a:lnTo>
                  <a:lnTo>
                    <a:pt x="111" y="160"/>
                  </a:lnTo>
                  <a:lnTo>
                    <a:pt x="110" y="162"/>
                  </a:lnTo>
                  <a:lnTo>
                    <a:pt x="109" y="162"/>
                  </a:lnTo>
                  <a:lnTo>
                    <a:pt x="109" y="159"/>
                  </a:lnTo>
                  <a:lnTo>
                    <a:pt x="107" y="159"/>
                  </a:lnTo>
                  <a:lnTo>
                    <a:pt x="107" y="158"/>
                  </a:lnTo>
                  <a:lnTo>
                    <a:pt x="104" y="159"/>
                  </a:lnTo>
                  <a:lnTo>
                    <a:pt x="102" y="158"/>
                  </a:lnTo>
                  <a:lnTo>
                    <a:pt x="101" y="157"/>
                  </a:lnTo>
                  <a:lnTo>
                    <a:pt x="99" y="160"/>
                  </a:lnTo>
                  <a:lnTo>
                    <a:pt x="98" y="160"/>
                  </a:lnTo>
                  <a:lnTo>
                    <a:pt x="97" y="162"/>
                  </a:lnTo>
                  <a:lnTo>
                    <a:pt x="96" y="162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1" y="160"/>
                  </a:lnTo>
                  <a:lnTo>
                    <a:pt x="85" y="160"/>
                  </a:lnTo>
                  <a:lnTo>
                    <a:pt x="83" y="159"/>
                  </a:lnTo>
                  <a:lnTo>
                    <a:pt x="83" y="158"/>
                  </a:lnTo>
                  <a:lnTo>
                    <a:pt x="82" y="158"/>
                  </a:lnTo>
                  <a:lnTo>
                    <a:pt x="82" y="157"/>
                  </a:lnTo>
                  <a:lnTo>
                    <a:pt x="83" y="157"/>
                  </a:lnTo>
                  <a:lnTo>
                    <a:pt x="83" y="154"/>
                  </a:lnTo>
                  <a:lnTo>
                    <a:pt x="82" y="154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7" y="151"/>
                  </a:lnTo>
                  <a:lnTo>
                    <a:pt x="77" y="150"/>
                  </a:lnTo>
                  <a:lnTo>
                    <a:pt x="76" y="150"/>
                  </a:lnTo>
                  <a:lnTo>
                    <a:pt x="74" y="149"/>
                  </a:lnTo>
                  <a:lnTo>
                    <a:pt x="73" y="149"/>
                  </a:lnTo>
                  <a:lnTo>
                    <a:pt x="71" y="144"/>
                  </a:lnTo>
                  <a:lnTo>
                    <a:pt x="70" y="143"/>
                  </a:lnTo>
                  <a:lnTo>
                    <a:pt x="67" y="143"/>
                  </a:lnTo>
                  <a:lnTo>
                    <a:pt x="67" y="141"/>
                  </a:lnTo>
                  <a:lnTo>
                    <a:pt x="66" y="141"/>
                  </a:lnTo>
                  <a:lnTo>
                    <a:pt x="66" y="140"/>
                  </a:lnTo>
                  <a:lnTo>
                    <a:pt x="65" y="139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7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59" y="138"/>
                  </a:lnTo>
                  <a:lnTo>
                    <a:pt x="55" y="134"/>
                  </a:lnTo>
                  <a:lnTo>
                    <a:pt x="55" y="132"/>
                  </a:lnTo>
                  <a:lnTo>
                    <a:pt x="52" y="128"/>
                  </a:lnTo>
                  <a:lnTo>
                    <a:pt x="52" y="127"/>
                  </a:lnTo>
                  <a:lnTo>
                    <a:pt x="47" y="127"/>
                  </a:lnTo>
                  <a:lnTo>
                    <a:pt x="46" y="126"/>
                  </a:lnTo>
                  <a:lnTo>
                    <a:pt x="46" y="125"/>
                  </a:lnTo>
                  <a:lnTo>
                    <a:pt x="42" y="119"/>
                  </a:lnTo>
                  <a:lnTo>
                    <a:pt x="41" y="119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4" y="113"/>
                  </a:lnTo>
                  <a:lnTo>
                    <a:pt x="34" y="114"/>
                  </a:lnTo>
                  <a:lnTo>
                    <a:pt x="30" y="113"/>
                  </a:lnTo>
                  <a:lnTo>
                    <a:pt x="29" y="111"/>
                  </a:lnTo>
                  <a:lnTo>
                    <a:pt x="28" y="109"/>
                  </a:lnTo>
                  <a:lnTo>
                    <a:pt x="26" y="107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3" y="104"/>
                  </a:lnTo>
                  <a:lnTo>
                    <a:pt x="23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1" y="100"/>
                  </a:lnTo>
                  <a:lnTo>
                    <a:pt x="21" y="96"/>
                  </a:lnTo>
                  <a:lnTo>
                    <a:pt x="20" y="95"/>
                  </a:lnTo>
                  <a:lnTo>
                    <a:pt x="18" y="95"/>
                  </a:lnTo>
                  <a:lnTo>
                    <a:pt x="18" y="91"/>
                  </a:lnTo>
                  <a:lnTo>
                    <a:pt x="17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5" y="89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8" y="79"/>
                  </a:lnTo>
                  <a:lnTo>
                    <a:pt x="18" y="78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6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5" y="63"/>
                  </a:lnTo>
                  <a:lnTo>
                    <a:pt x="5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2" y="53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51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7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0" y="54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8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46" y="36"/>
                  </a:lnTo>
                  <a:lnTo>
                    <a:pt x="47" y="35"/>
                  </a:lnTo>
                  <a:lnTo>
                    <a:pt x="48" y="35"/>
                  </a:lnTo>
                  <a:lnTo>
                    <a:pt x="49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52" y="31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4" y="28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62" y="22"/>
                  </a:lnTo>
                  <a:lnTo>
                    <a:pt x="71" y="22"/>
                  </a:lnTo>
                  <a:lnTo>
                    <a:pt x="72" y="21"/>
                  </a:lnTo>
                  <a:lnTo>
                    <a:pt x="74" y="22"/>
                  </a:lnTo>
                  <a:lnTo>
                    <a:pt x="76" y="21"/>
                  </a:lnTo>
                  <a:lnTo>
                    <a:pt x="77" y="21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83" y="16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1" y="11"/>
                  </a:lnTo>
                  <a:lnTo>
                    <a:pt x="96" y="11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3" y="4"/>
                  </a:lnTo>
                  <a:lnTo>
                    <a:pt x="91" y="4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6" name="Freeform 49"/>
            <p:cNvSpPr>
              <a:spLocks/>
            </p:cNvSpPr>
            <p:nvPr/>
          </p:nvSpPr>
          <p:spPr bwMode="auto">
            <a:xfrm>
              <a:off x="4978814" y="5603864"/>
              <a:ext cx="153988" cy="92075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95" y="3"/>
                </a:cxn>
                <a:cxn ang="0">
                  <a:pos x="88" y="9"/>
                </a:cxn>
                <a:cxn ang="0">
                  <a:pos x="75" y="18"/>
                </a:cxn>
                <a:cxn ang="0">
                  <a:pos x="70" y="19"/>
                </a:cxn>
                <a:cxn ang="0">
                  <a:pos x="69" y="23"/>
                </a:cxn>
                <a:cxn ang="0">
                  <a:pos x="69" y="28"/>
                </a:cxn>
                <a:cxn ang="0">
                  <a:pos x="71" y="31"/>
                </a:cxn>
                <a:cxn ang="0">
                  <a:pos x="74" y="33"/>
                </a:cxn>
                <a:cxn ang="0">
                  <a:pos x="75" y="34"/>
                </a:cxn>
                <a:cxn ang="0">
                  <a:pos x="76" y="36"/>
                </a:cxn>
                <a:cxn ang="0">
                  <a:pos x="74" y="37"/>
                </a:cxn>
                <a:cxn ang="0">
                  <a:pos x="72" y="36"/>
                </a:cxn>
                <a:cxn ang="0">
                  <a:pos x="68" y="37"/>
                </a:cxn>
                <a:cxn ang="0">
                  <a:pos x="66" y="39"/>
                </a:cxn>
                <a:cxn ang="0">
                  <a:pos x="59" y="37"/>
                </a:cxn>
                <a:cxn ang="0">
                  <a:pos x="58" y="40"/>
                </a:cxn>
                <a:cxn ang="0">
                  <a:pos x="57" y="43"/>
                </a:cxn>
                <a:cxn ang="0">
                  <a:pos x="56" y="46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7" y="49"/>
                </a:cxn>
                <a:cxn ang="0">
                  <a:pos x="43" y="51"/>
                </a:cxn>
                <a:cxn ang="0">
                  <a:pos x="41" y="52"/>
                </a:cxn>
                <a:cxn ang="0">
                  <a:pos x="38" y="51"/>
                </a:cxn>
                <a:cxn ang="0">
                  <a:pos x="33" y="52"/>
                </a:cxn>
                <a:cxn ang="0">
                  <a:pos x="31" y="54"/>
                </a:cxn>
                <a:cxn ang="0">
                  <a:pos x="32" y="58"/>
                </a:cxn>
                <a:cxn ang="0">
                  <a:pos x="28" y="57"/>
                </a:cxn>
                <a:cxn ang="0">
                  <a:pos x="27" y="53"/>
                </a:cxn>
                <a:cxn ang="0">
                  <a:pos x="20" y="54"/>
                </a:cxn>
                <a:cxn ang="0">
                  <a:pos x="14" y="53"/>
                </a:cxn>
                <a:cxn ang="0">
                  <a:pos x="12" y="52"/>
                </a:cxn>
                <a:cxn ang="0">
                  <a:pos x="7" y="51"/>
                </a:cxn>
                <a:cxn ang="0">
                  <a:pos x="6" y="47"/>
                </a:cxn>
                <a:cxn ang="0">
                  <a:pos x="4" y="43"/>
                </a:cxn>
                <a:cxn ang="0">
                  <a:pos x="3" y="42"/>
                </a:cxn>
                <a:cxn ang="0">
                  <a:pos x="2" y="40"/>
                </a:cxn>
                <a:cxn ang="0">
                  <a:pos x="1" y="36"/>
                </a:cxn>
                <a:cxn ang="0">
                  <a:pos x="0" y="31"/>
                </a:cxn>
                <a:cxn ang="0">
                  <a:pos x="3" y="34"/>
                </a:cxn>
                <a:cxn ang="0">
                  <a:pos x="10" y="29"/>
                </a:cxn>
                <a:cxn ang="0">
                  <a:pos x="12" y="27"/>
                </a:cxn>
                <a:cxn ang="0">
                  <a:pos x="22" y="28"/>
                </a:cxn>
                <a:cxn ang="0">
                  <a:pos x="27" y="25"/>
                </a:cxn>
                <a:cxn ang="0">
                  <a:pos x="28" y="16"/>
                </a:cxn>
                <a:cxn ang="0">
                  <a:pos x="37" y="17"/>
                </a:cxn>
                <a:cxn ang="0">
                  <a:pos x="43" y="18"/>
                </a:cxn>
                <a:cxn ang="0">
                  <a:pos x="58" y="17"/>
                </a:cxn>
                <a:cxn ang="0">
                  <a:pos x="63" y="15"/>
                </a:cxn>
                <a:cxn ang="0">
                  <a:pos x="68" y="14"/>
                </a:cxn>
                <a:cxn ang="0">
                  <a:pos x="76" y="10"/>
                </a:cxn>
                <a:cxn ang="0">
                  <a:pos x="80" y="8"/>
                </a:cxn>
                <a:cxn ang="0">
                  <a:pos x="84" y="6"/>
                </a:cxn>
                <a:cxn ang="0">
                  <a:pos x="95" y="0"/>
                </a:cxn>
              </a:cxnLst>
              <a:rect l="0" t="0" r="r" b="b"/>
              <a:pathLst>
                <a:path w="97" h="58">
                  <a:moveTo>
                    <a:pt x="95" y="0"/>
                  </a:moveTo>
                  <a:lnTo>
                    <a:pt x="97" y="0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1" y="6"/>
                  </a:lnTo>
                  <a:lnTo>
                    <a:pt x="88" y="9"/>
                  </a:lnTo>
                  <a:lnTo>
                    <a:pt x="78" y="15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0" y="19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2" y="33"/>
                  </a:lnTo>
                  <a:lnTo>
                    <a:pt x="74" y="33"/>
                  </a:lnTo>
                  <a:lnTo>
                    <a:pt x="74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6" y="36"/>
                  </a:lnTo>
                  <a:lnTo>
                    <a:pt x="76" y="37"/>
                  </a:lnTo>
                  <a:lnTo>
                    <a:pt x="74" y="37"/>
                  </a:lnTo>
                  <a:lnTo>
                    <a:pt x="74" y="36"/>
                  </a:lnTo>
                  <a:lnTo>
                    <a:pt x="72" y="36"/>
                  </a:lnTo>
                  <a:lnTo>
                    <a:pt x="71" y="37"/>
                  </a:lnTo>
                  <a:lnTo>
                    <a:pt x="68" y="37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5" y="37"/>
                  </a:lnTo>
                  <a:lnTo>
                    <a:pt x="59" y="37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6" y="43"/>
                  </a:lnTo>
                  <a:lnTo>
                    <a:pt x="56" y="46"/>
                  </a:lnTo>
                  <a:lnTo>
                    <a:pt x="53" y="46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49" y="48"/>
                  </a:lnTo>
                  <a:lnTo>
                    <a:pt x="47" y="48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3" y="51"/>
                  </a:lnTo>
                  <a:lnTo>
                    <a:pt x="41" y="51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38" y="51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2" y="54"/>
                  </a:lnTo>
                  <a:lnTo>
                    <a:pt x="31" y="54"/>
                  </a:lnTo>
                  <a:lnTo>
                    <a:pt x="31" y="57"/>
                  </a:lnTo>
                  <a:lnTo>
                    <a:pt x="32" y="58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7" y="54"/>
                  </a:lnTo>
                  <a:lnTo>
                    <a:pt x="27" y="53"/>
                  </a:lnTo>
                  <a:lnTo>
                    <a:pt x="22" y="53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0" y="51"/>
                  </a:lnTo>
                  <a:lnTo>
                    <a:pt x="7" y="51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6" y="34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7" y="25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7" y="17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9" y="19"/>
                  </a:lnTo>
                  <a:lnTo>
                    <a:pt x="58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5" y="15"/>
                  </a:lnTo>
                  <a:lnTo>
                    <a:pt x="68" y="14"/>
                  </a:lnTo>
                  <a:lnTo>
                    <a:pt x="74" y="11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8"/>
                  </a:lnTo>
                  <a:lnTo>
                    <a:pt x="81" y="8"/>
                  </a:lnTo>
                  <a:lnTo>
                    <a:pt x="84" y="6"/>
                  </a:lnTo>
                  <a:lnTo>
                    <a:pt x="85" y="5"/>
                  </a:lnTo>
                  <a:lnTo>
                    <a:pt x="95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7" name="Freeform 50"/>
            <p:cNvSpPr>
              <a:spLocks noEditPoints="1"/>
            </p:cNvSpPr>
            <p:nvPr/>
          </p:nvSpPr>
          <p:spPr bwMode="auto">
            <a:xfrm>
              <a:off x="3719928" y="4637078"/>
              <a:ext cx="395288" cy="387349"/>
            </a:xfrm>
            <a:custGeom>
              <a:avLst/>
              <a:gdLst/>
              <a:ahLst/>
              <a:cxnLst>
                <a:cxn ang="0">
                  <a:pos x="190" y="226"/>
                </a:cxn>
                <a:cxn ang="0">
                  <a:pos x="198" y="232"/>
                </a:cxn>
                <a:cxn ang="0">
                  <a:pos x="165" y="224"/>
                </a:cxn>
                <a:cxn ang="0">
                  <a:pos x="144" y="216"/>
                </a:cxn>
                <a:cxn ang="0">
                  <a:pos x="172" y="215"/>
                </a:cxn>
                <a:cxn ang="0">
                  <a:pos x="185" y="221"/>
                </a:cxn>
                <a:cxn ang="0">
                  <a:pos x="160" y="213"/>
                </a:cxn>
                <a:cxn ang="0">
                  <a:pos x="109" y="208"/>
                </a:cxn>
                <a:cxn ang="0">
                  <a:pos x="135" y="203"/>
                </a:cxn>
                <a:cxn ang="0">
                  <a:pos x="126" y="189"/>
                </a:cxn>
                <a:cxn ang="0">
                  <a:pos x="124" y="189"/>
                </a:cxn>
                <a:cxn ang="0">
                  <a:pos x="122" y="183"/>
                </a:cxn>
                <a:cxn ang="0">
                  <a:pos x="79" y="165"/>
                </a:cxn>
                <a:cxn ang="0">
                  <a:pos x="69" y="158"/>
                </a:cxn>
                <a:cxn ang="0">
                  <a:pos x="73" y="158"/>
                </a:cxn>
                <a:cxn ang="0">
                  <a:pos x="69" y="147"/>
                </a:cxn>
                <a:cxn ang="0">
                  <a:pos x="58" y="144"/>
                </a:cxn>
                <a:cxn ang="0">
                  <a:pos x="72" y="132"/>
                </a:cxn>
                <a:cxn ang="0">
                  <a:pos x="41" y="120"/>
                </a:cxn>
                <a:cxn ang="0">
                  <a:pos x="60" y="116"/>
                </a:cxn>
                <a:cxn ang="0">
                  <a:pos x="67" y="128"/>
                </a:cxn>
                <a:cxn ang="0">
                  <a:pos x="69" y="134"/>
                </a:cxn>
                <a:cxn ang="0">
                  <a:pos x="38" y="116"/>
                </a:cxn>
                <a:cxn ang="0">
                  <a:pos x="18" y="105"/>
                </a:cxn>
                <a:cxn ang="0">
                  <a:pos x="53" y="102"/>
                </a:cxn>
                <a:cxn ang="0">
                  <a:pos x="37" y="84"/>
                </a:cxn>
                <a:cxn ang="0">
                  <a:pos x="42" y="116"/>
                </a:cxn>
                <a:cxn ang="0">
                  <a:pos x="39" y="96"/>
                </a:cxn>
                <a:cxn ang="0">
                  <a:pos x="50" y="89"/>
                </a:cxn>
                <a:cxn ang="0">
                  <a:pos x="39" y="87"/>
                </a:cxn>
                <a:cxn ang="0">
                  <a:pos x="128" y="3"/>
                </a:cxn>
                <a:cxn ang="0">
                  <a:pos x="150" y="23"/>
                </a:cxn>
                <a:cxn ang="0">
                  <a:pos x="182" y="44"/>
                </a:cxn>
                <a:cxn ang="0">
                  <a:pos x="219" y="38"/>
                </a:cxn>
                <a:cxn ang="0">
                  <a:pos x="229" y="60"/>
                </a:cxn>
                <a:cxn ang="0">
                  <a:pos x="236" y="74"/>
                </a:cxn>
                <a:cxn ang="0">
                  <a:pos x="235" y="86"/>
                </a:cxn>
                <a:cxn ang="0">
                  <a:pos x="221" y="92"/>
                </a:cxn>
                <a:cxn ang="0">
                  <a:pos x="190" y="85"/>
                </a:cxn>
                <a:cxn ang="0">
                  <a:pos x="156" y="85"/>
                </a:cxn>
                <a:cxn ang="0">
                  <a:pos x="129" y="80"/>
                </a:cxn>
                <a:cxn ang="0">
                  <a:pos x="107" y="80"/>
                </a:cxn>
                <a:cxn ang="0">
                  <a:pos x="100" y="111"/>
                </a:cxn>
                <a:cxn ang="0">
                  <a:pos x="112" y="127"/>
                </a:cxn>
                <a:cxn ang="0">
                  <a:pos x="124" y="152"/>
                </a:cxn>
                <a:cxn ang="0">
                  <a:pos x="160" y="190"/>
                </a:cxn>
                <a:cxn ang="0">
                  <a:pos x="168" y="209"/>
                </a:cxn>
                <a:cxn ang="0">
                  <a:pos x="149" y="194"/>
                </a:cxn>
                <a:cxn ang="0">
                  <a:pos x="116" y="181"/>
                </a:cxn>
                <a:cxn ang="0">
                  <a:pos x="104" y="171"/>
                </a:cxn>
                <a:cxn ang="0">
                  <a:pos x="85" y="158"/>
                </a:cxn>
                <a:cxn ang="0">
                  <a:pos x="73" y="136"/>
                </a:cxn>
                <a:cxn ang="0">
                  <a:pos x="67" y="121"/>
                </a:cxn>
                <a:cxn ang="0">
                  <a:pos x="54" y="85"/>
                </a:cxn>
                <a:cxn ang="0">
                  <a:pos x="32" y="83"/>
                </a:cxn>
                <a:cxn ang="0">
                  <a:pos x="22" y="99"/>
                </a:cxn>
                <a:cxn ang="0">
                  <a:pos x="6" y="86"/>
                </a:cxn>
                <a:cxn ang="0">
                  <a:pos x="6" y="66"/>
                </a:cxn>
                <a:cxn ang="0">
                  <a:pos x="42" y="62"/>
                </a:cxn>
                <a:cxn ang="0">
                  <a:pos x="63" y="64"/>
                </a:cxn>
                <a:cxn ang="0">
                  <a:pos x="75" y="52"/>
                </a:cxn>
                <a:cxn ang="0">
                  <a:pos x="89" y="23"/>
                </a:cxn>
                <a:cxn ang="0">
                  <a:pos x="118" y="11"/>
                </a:cxn>
              </a:cxnLst>
              <a:rect l="0" t="0" r="r" b="b"/>
              <a:pathLst>
                <a:path w="249" h="244">
                  <a:moveTo>
                    <a:pt x="210" y="243"/>
                  </a:moveTo>
                  <a:lnTo>
                    <a:pt x="211" y="243"/>
                  </a:lnTo>
                  <a:lnTo>
                    <a:pt x="211" y="244"/>
                  </a:lnTo>
                  <a:lnTo>
                    <a:pt x="210" y="243"/>
                  </a:lnTo>
                  <a:close/>
                  <a:moveTo>
                    <a:pt x="141" y="224"/>
                  </a:moveTo>
                  <a:lnTo>
                    <a:pt x="145" y="224"/>
                  </a:lnTo>
                  <a:lnTo>
                    <a:pt x="145" y="226"/>
                  </a:lnTo>
                  <a:lnTo>
                    <a:pt x="143" y="226"/>
                  </a:lnTo>
                  <a:lnTo>
                    <a:pt x="142" y="225"/>
                  </a:lnTo>
                  <a:lnTo>
                    <a:pt x="142" y="226"/>
                  </a:lnTo>
                  <a:lnTo>
                    <a:pt x="141" y="226"/>
                  </a:lnTo>
                  <a:lnTo>
                    <a:pt x="141" y="225"/>
                  </a:lnTo>
                  <a:lnTo>
                    <a:pt x="140" y="225"/>
                  </a:lnTo>
                  <a:lnTo>
                    <a:pt x="141" y="224"/>
                  </a:lnTo>
                  <a:close/>
                  <a:moveTo>
                    <a:pt x="186" y="222"/>
                  </a:moveTo>
                  <a:lnTo>
                    <a:pt x="187" y="222"/>
                  </a:lnTo>
                  <a:lnTo>
                    <a:pt x="190" y="225"/>
                  </a:lnTo>
                  <a:lnTo>
                    <a:pt x="190" y="226"/>
                  </a:lnTo>
                  <a:lnTo>
                    <a:pt x="192" y="227"/>
                  </a:lnTo>
                  <a:lnTo>
                    <a:pt x="200" y="232"/>
                  </a:lnTo>
                  <a:lnTo>
                    <a:pt x="202" y="233"/>
                  </a:lnTo>
                  <a:lnTo>
                    <a:pt x="205" y="233"/>
                  </a:lnTo>
                  <a:lnTo>
                    <a:pt x="205" y="234"/>
                  </a:lnTo>
                  <a:lnTo>
                    <a:pt x="206" y="236"/>
                  </a:lnTo>
                  <a:lnTo>
                    <a:pt x="209" y="236"/>
                  </a:lnTo>
                  <a:lnTo>
                    <a:pt x="209" y="240"/>
                  </a:lnTo>
                  <a:lnTo>
                    <a:pt x="210" y="242"/>
                  </a:lnTo>
                  <a:lnTo>
                    <a:pt x="210" y="243"/>
                  </a:lnTo>
                  <a:lnTo>
                    <a:pt x="209" y="242"/>
                  </a:lnTo>
                  <a:lnTo>
                    <a:pt x="207" y="242"/>
                  </a:lnTo>
                  <a:lnTo>
                    <a:pt x="207" y="240"/>
                  </a:lnTo>
                  <a:lnTo>
                    <a:pt x="200" y="236"/>
                  </a:lnTo>
                  <a:lnTo>
                    <a:pt x="199" y="234"/>
                  </a:lnTo>
                  <a:lnTo>
                    <a:pt x="200" y="233"/>
                  </a:lnTo>
                  <a:lnTo>
                    <a:pt x="199" y="232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3" y="231"/>
                  </a:lnTo>
                  <a:lnTo>
                    <a:pt x="193" y="228"/>
                  </a:lnTo>
                  <a:lnTo>
                    <a:pt x="191" y="228"/>
                  </a:lnTo>
                  <a:lnTo>
                    <a:pt x="188" y="226"/>
                  </a:lnTo>
                  <a:lnTo>
                    <a:pt x="186" y="225"/>
                  </a:lnTo>
                  <a:lnTo>
                    <a:pt x="185" y="224"/>
                  </a:lnTo>
                  <a:lnTo>
                    <a:pt x="186" y="222"/>
                  </a:lnTo>
                  <a:close/>
                  <a:moveTo>
                    <a:pt x="162" y="222"/>
                  </a:moveTo>
                  <a:lnTo>
                    <a:pt x="166" y="222"/>
                  </a:lnTo>
                  <a:lnTo>
                    <a:pt x="167" y="224"/>
                  </a:lnTo>
                  <a:lnTo>
                    <a:pt x="171" y="224"/>
                  </a:lnTo>
                  <a:lnTo>
                    <a:pt x="175" y="226"/>
                  </a:lnTo>
                  <a:lnTo>
                    <a:pt x="176" y="225"/>
                  </a:lnTo>
                  <a:lnTo>
                    <a:pt x="176" y="226"/>
                  </a:lnTo>
                  <a:lnTo>
                    <a:pt x="179" y="227"/>
                  </a:lnTo>
                  <a:lnTo>
                    <a:pt x="180" y="228"/>
                  </a:lnTo>
                  <a:lnTo>
                    <a:pt x="165" y="224"/>
                  </a:lnTo>
                  <a:lnTo>
                    <a:pt x="163" y="225"/>
                  </a:lnTo>
                  <a:lnTo>
                    <a:pt x="163" y="224"/>
                  </a:lnTo>
                  <a:lnTo>
                    <a:pt x="162" y="224"/>
                  </a:lnTo>
                  <a:lnTo>
                    <a:pt x="162" y="222"/>
                  </a:lnTo>
                  <a:close/>
                  <a:moveTo>
                    <a:pt x="134" y="210"/>
                  </a:moveTo>
                  <a:lnTo>
                    <a:pt x="135" y="210"/>
                  </a:lnTo>
                  <a:lnTo>
                    <a:pt x="136" y="212"/>
                  </a:lnTo>
                  <a:lnTo>
                    <a:pt x="138" y="212"/>
                  </a:lnTo>
                  <a:lnTo>
                    <a:pt x="141" y="213"/>
                  </a:lnTo>
                  <a:lnTo>
                    <a:pt x="143" y="213"/>
                  </a:lnTo>
                  <a:lnTo>
                    <a:pt x="144" y="212"/>
                  </a:lnTo>
                  <a:lnTo>
                    <a:pt x="149" y="212"/>
                  </a:lnTo>
                  <a:lnTo>
                    <a:pt x="153" y="213"/>
                  </a:lnTo>
                  <a:lnTo>
                    <a:pt x="155" y="213"/>
                  </a:lnTo>
                  <a:lnTo>
                    <a:pt x="155" y="214"/>
                  </a:lnTo>
                  <a:lnTo>
                    <a:pt x="156" y="215"/>
                  </a:lnTo>
                  <a:lnTo>
                    <a:pt x="147" y="215"/>
                  </a:lnTo>
                  <a:lnTo>
                    <a:pt x="144" y="216"/>
                  </a:lnTo>
                  <a:lnTo>
                    <a:pt x="142" y="216"/>
                  </a:lnTo>
                  <a:lnTo>
                    <a:pt x="137" y="215"/>
                  </a:lnTo>
                  <a:lnTo>
                    <a:pt x="134" y="215"/>
                  </a:lnTo>
                  <a:lnTo>
                    <a:pt x="132" y="214"/>
                  </a:lnTo>
                  <a:lnTo>
                    <a:pt x="136" y="213"/>
                  </a:lnTo>
                  <a:lnTo>
                    <a:pt x="135" y="212"/>
                  </a:lnTo>
                  <a:lnTo>
                    <a:pt x="132" y="212"/>
                  </a:lnTo>
                  <a:lnTo>
                    <a:pt x="134" y="210"/>
                  </a:lnTo>
                  <a:close/>
                  <a:moveTo>
                    <a:pt x="149" y="208"/>
                  </a:moveTo>
                  <a:lnTo>
                    <a:pt x="150" y="209"/>
                  </a:lnTo>
                  <a:lnTo>
                    <a:pt x="159" y="209"/>
                  </a:lnTo>
                  <a:lnTo>
                    <a:pt x="165" y="212"/>
                  </a:lnTo>
                  <a:lnTo>
                    <a:pt x="167" y="214"/>
                  </a:lnTo>
                  <a:lnTo>
                    <a:pt x="167" y="215"/>
                  </a:lnTo>
                  <a:lnTo>
                    <a:pt x="169" y="215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3" y="216"/>
                  </a:lnTo>
                  <a:lnTo>
                    <a:pt x="174" y="216"/>
                  </a:lnTo>
                  <a:lnTo>
                    <a:pt x="175" y="218"/>
                  </a:lnTo>
                  <a:lnTo>
                    <a:pt x="176" y="218"/>
                  </a:lnTo>
                  <a:lnTo>
                    <a:pt x="179" y="220"/>
                  </a:lnTo>
                  <a:lnTo>
                    <a:pt x="178" y="219"/>
                  </a:lnTo>
                  <a:lnTo>
                    <a:pt x="178" y="218"/>
                  </a:lnTo>
                  <a:lnTo>
                    <a:pt x="176" y="218"/>
                  </a:lnTo>
                  <a:lnTo>
                    <a:pt x="175" y="216"/>
                  </a:lnTo>
                  <a:lnTo>
                    <a:pt x="176" y="216"/>
                  </a:lnTo>
                  <a:lnTo>
                    <a:pt x="176" y="215"/>
                  </a:lnTo>
                  <a:lnTo>
                    <a:pt x="179" y="215"/>
                  </a:lnTo>
                  <a:lnTo>
                    <a:pt x="180" y="216"/>
                  </a:lnTo>
                  <a:lnTo>
                    <a:pt x="181" y="216"/>
                  </a:lnTo>
                  <a:lnTo>
                    <a:pt x="182" y="215"/>
                  </a:lnTo>
                  <a:lnTo>
                    <a:pt x="182" y="219"/>
                  </a:lnTo>
                  <a:lnTo>
                    <a:pt x="184" y="219"/>
                  </a:lnTo>
                  <a:lnTo>
                    <a:pt x="185" y="221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4" y="221"/>
                  </a:lnTo>
                  <a:lnTo>
                    <a:pt x="181" y="221"/>
                  </a:lnTo>
                  <a:lnTo>
                    <a:pt x="181" y="222"/>
                  </a:lnTo>
                  <a:lnTo>
                    <a:pt x="180" y="222"/>
                  </a:lnTo>
                  <a:lnTo>
                    <a:pt x="180" y="221"/>
                  </a:lnTo>
                  <a:lnTo>
                    <a:pt x="179" y="221"/>
                  </a:lnTo>
                  <a:lnTo>
                    <a:pt x="180" y="222"/>
                  </a:lnTo>
                  <a:lnTo>
                    <a:pt x="179" y="222"/>
                  </a:lnTo>
                  <a:lnTo>
                    <a:pt x="176" y="221"/>
                  </a:lnTo>
                  <a:lnTo>
                    <a:pt x="175" y="221"/>
                  </a:lnTo>
                  <a:lnTo>
                    <a:pt x="171" y="219"/>
                  </a:lnTo>
                  <a:lnTo>
                    <a:pt x="167" y="218"/>
                  </a:lnTo>
                  <a:lnTo>
                    <a:pt x="167" y="216"/>
                  </a:lnTo>
                  <a:lnTo>
                    <a:pt x="166" y="215"/>
                  </a:lnTo>
                  <a:lnTo>
                    <a:pt x="163" y="215"/>
                  </a:lnTo>
                  <a:lnTo>
                    <a:pt x="160" y="213"/>
                  </a:lnTo>
                  <a:lnTo>
                    <a:pt x="159" y="213"/>
                  </a:lnTo>
                  <a:lnTo>
                    <a:pt x="157" y="212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9" y="210"/>
                  </a:lnTo>
                  <a:lnTo>
                    <a:pt x="149" y="208"/>
                  </a:lnTo>
                  <a:close/>
                  <a:moveTo>
                    <a:pt x="110" y="206"/>
                  </a:moveTo>
                  <a:lnTo>
                    <a:pt x="116" y="206"/>
                  </a:lnTo>
                  <a:lnTo>
                    <a:pt x="116" y="207"/>
                  </a:lnTo>
                  <a:lnTo>
                    <a:pt x="117" y="206"/>
                  </a:lnTo>
                  <a:lnTo>
                    <a:pt x="117" y="207"/>
                  </a:lnTo>
                  <a:lnTo>
                    <a:pt x="115" y="209"/>
                  </a:lnTo>
                  <a:lnTo>
                    <a:pt x="111" y="209"/>
                  </a:lnTo>
                  <a:lnTo>
                    <a:pt x="110" y="210"/>
                  </a:lnTo>
                  <a:lnTo>
                    <a:pt x="109" y="209"/>
                  </a:lnTo>
                  <a:lnTo>
                    <a:pt x="110" y="209"/>
                  </a:lnTo>
                  <a:lnTo>
                    <a:pt x="110" y="208"/>
                  </a:lnTo>
                  <a:lnTo>
                    <a:pt x="109" y="208"/>
                  </a:lnTo>
                  <a:lnTo>
                    <a:pt x="109" y="207"/>
                  </a:lnTo>
                  <a:lnTo>
                    <a:pt x="110" y="206"/>
                  </a:lnTo>
                  <a:close/>
                  <a:moveTo>
                    <a:pt x="122" y="199"/>
                  </a:moveTo>
                  <a:lnTo>
                    <a:pt x="123" y="199"/>
                  </a:lnTo>
                  <a:lnTo>
                    <a:pt x="123" y="200"/>
                  </a:lnTo>
                  <a:lnTo>
                    <a:pt x="122" y="200"/>
                  </a:lnTo>
                  <a:lnTo>
                    <a:pt x="122" y="199"/>
                  </a:lnTo>
                  <a:close/>
                  <a:moveTo>
                    <a:pt x="131" y="197"/>
                  </a:moveTo>
                  <a:lnTo>
                    <a:pt x="134" y="197"/>
                  </a:lnTo>
                  <a:lnTo>
                    <a:pt x="134" y="199"/>
                  </a:lnTo>
                  <a:lnTo>
                    <a:pt x="135" y="199"/>
                  </a:lnTo>
                  <a:lnTo>
                    <a:pt x="135" y="200"/>
                  </a:lnTo>
                  <a:lnTo>
                    <a:pt x="136" y="201"/>
                  </a:lnTo>
                  <a:lnTo>
                    <a:pt x="143" y="201"/>
                  </a:lnTo>
                  <a:lnTo>
                    <a:pt x="144" y="202"/>
                  </a:lnTo>
                  <a:lnTo>
                    <a:pt x="155" y="202"/>
                  </a:lnTo>
                  <a:lnTo>
                    <a:pt x="156" y="203"/>
                  </a:lnTo>
                  <a:lnTo>
                    <a:pt x="135" y="203"/>
                  </a:lnTo>
                  <a:lnTo>
                    <a:pt x="130" y="202"/>
                  </a:lnTo>
                  <a:lnTo>
                    <a:pt x="126" y="201"/>
                  </a:lnTo>
                  <a:lnTo>
                    <a:pt x="125" y="201"/>
                  </a:lnTo>
                  <a:lnTo>
                    <a:pt x="124" y="200"/>
                  </a:lnTo>
                  <a:lnTo>
                    <a:pt x="124" y="199"/>
                  </a:lnTo>
                  <a:lnTo>
                    <a:pt x="129" y="199"/>
                  </a:lnTo>
                  <a:lnTo>
                    <a:pt x="129" y="200"/>
                  </a:lnTo>
                  <a:lnTo>
                    <a:pt x="130" y="200"/>
                  </a:lnTo>
                  <a:lnTo>
                    <a:pt x="130" y="199"/>
                  </a:lnTo>
                  <a:lnTo>
                    <a:pt x="131" y="199"/>
                  </a:lnTo>
                  <a:lnTo>
                    <a:pt x="131" y="197"/>
                  </a:lnTo>
                  <a:close/>
                  <a:moveTo>
                    <a:pt x="129" y="197"/>
                  </a:moveTo>
                  <a:lnTo>
                    <a:pt x="130" y="197"/>
                  </a:lnTo>
                  <a:lnTo>
                    <a:pt x="130" y="199"/>
                  </a:lnTo>
                  <a:lnTo>
                    <a:pt x="129" y="197"/>
                  </a:lnTo>
                  <a:close/>
                  <a:moveTo>
                    <a:pt x="124" y="188"/>
                  </a:moveTo>
                  <a:lnTo>
                    <a:pt x="125" y="188"/>
                  </a:lnTo>
                  <a:lnTo>
                    <a:pt x="126" y="189"/>
                  </a:lnTo>
                  <a:lnTo>
                    <a:pt x="135" y="189"/>
                  </a:lnTo>
                  <a:lnTo>
                    <a:pt x="141" y="190"/>
                  </a:lnTo>
                  <a:lnTo>
                    <a:pt x="140" y="190"/>
                  </a:lnTo>
                  <a:lnTo>
                    <a:pt x="140" y="191"/>
                  </a:lnTo>
                  <a:lnTo>
                    <a:pt x="141" y="191"/>
                  </a:lnTo>
                  <a:lnTo>
                    <a:pt x="141" y="190"/>
                  </a:lnTo>
                  <a:lnTo>
                    <a:pt x="143" y="193"/>
                  </a:lnTo>
                  <a:lnTo>
                    <a:pt x="143" y="194"/>
                  </a:lnTo>
                  <a:lnTo>
                    <a:pt x="142" y="194"/>
                  </a:lnTo>
                  <a:lnTo>
                    <a:pt x="142" y="195"/>
                  </a:lnTo>
                  <a:lnTo>
                    <a:pt x="130" y="195"/>
                  </a:lnTo>
                  <a:lnTo>
                    <a:pt x="128" y="194"/>
                  </a:lnTo>
                  <a:lnTo>
                    <a:pt x="124" y="193"/>
                  </a:lnTo>
                  <a:lnTo>
                    <a:pt x="123" y="191"/>
                  </a:lnTo>
                  <a:lnTo>
                    <a:pt x="124" y="191"/>
                  </a:lnTo>
                  <a:lnTo>
                    <a:pt x="124" y="190"/>
                  </a:lnTo>
                  <a:lnTo>
                    <a:pt x="125" y="190"/>
                  </a:lnTo>
                  <a:lnTo>
                    <a:pt x="124" y="189"/>
                  </a:lnTo>
                  <a:lnTo>
                    <a:pt x="124" y="188"/>
                  </a:lnTo>
                  <a:close/>
                  <a:moveTo>
                    <a:pt x="115" y="187"/>
                  </a:moveTo>
                  <a:lnTo>
                    <a:pt x="118" y="187"/>
                  </a:lnTo>
                  <a:lnTo>
                    <a:pt x="118" y="188"/>
                  </a:lnTo>
                  <a:lnTo>
                    <a:pt x="120" y="188"/>
                  </a:lnTo>
                  <a:lnTo>
                    <a:pt x="120" y="189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2" y="191"/>
                  </a:lnTo>
                  <a:lnTo>
                    <a:pt x="120" y="191"/>
                  </a:lnTo>
                  <a:lnTo>
                    <a:pt x="118" y="189"/>
                  </a:lnTo>
                  <a:lnTo>
                    <a:pt x="116" y="189"/>
                  </a:lnTo>
                  <a:lnTo>
                    <a:pt x="115" y="188"/>
                  </a:lnTo>
                  <a:lnTo>
                    <a:pt x="115" y="187"/>
                  </a:lnTo>
                  <a:close/>
                  <a:moveTo>
                    <a:pt x="117" y="181"/>
                  </a:moveTo>
                  <a:lnTo>
                    <a:pt x="119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0" y="183"/>
                  </a:lnTo>
                  <a:lnTo>
                    <a:pt x="118" y="182"/>
                  </a:lnTo>
                  <a:lnTo>
                    <a:pt x="117" y="183"/>
                  </a:lnTo>
                  <a:lnTo>
                    <a:pt x="116" y="183"/>
                  </a:lnTo>
                  <a:lnTo>
                    <a:pt x="115" y="182"/>
                  </a:lnTo>
                  <a:lnTo>
                    <a:pt x="117" y="182"/>
                  </a:lnTo>
                  <a:lnTo>
                    <a:pt x="117" y="181"/>
                  </a:lnTo>
                  <a:close/>
                  <a:moveTo>
                    <a:pt x="92" y="173"/>
                  </a:moveTo>
                  <a:lnTo>
                    <a:pt x="93" y="173"/>
                  </a:lnTo>
                  <a:lnTo>
                    <a:pt x="95" y="175"/>
                  </a:lnTo>
                  <a:lnTo>
                    <a:pt x="92" y="173"/>
                  </a:lnTo>
                  <a:close/>
                  <a:moveTo>
                    <a:pt x="89" y="171"/>
                  </a:moveTo>
                  <a:lnTo>
                    <a:pt x="91" y="171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89" y="172"/>
                  </a:lnTo>
                  <a:lnTo>
                    <a:pt x="89" y="171"/>
                  </a:lnTo>
                  <a:close/>
                  <a:moveTo>
                    <a:pt x="79" y="165"/>
                  </a:moveTo>
                  <a:lnTo>
                    <a:pt x="80" y="165"/>
                  </a:lnTo>
                  <a:lnTo>
                    <a:pt x="80" y="166"/>
                  </a:lnTo>
                  <a:lnTo>
                    <a:pt x="79" y="165"/>
                  </a:lnTo>
                  <a:close/>
                  <a:moveTo>
                    <a:pt x="74" y="159"/>
                  </a:moveTo>
                  <a:lnTo>
                    <a:pt x="79" y="164"/>
                  </a:lnTo>
                  <a:lnTo>
                    <a:pt x="79" y="165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5" y="161"/>
                  </a:lnTo>
                  <a:lnTo>
                    <a:pt x="74" y="161"/>
                  </a:lnTo>
                  <a:lnTo>
                    <a:pt x="74" y="159"/>
                  </a:lnTo>
                  <a:close/>
                  <a:moveTo>
                    <a:pt x="70" y="159"/>
                  </a:moveTo>
                  <a:lnTo>
                    <a:pt x="72" y="159"/>
                  </a:lnTo>
                  <a:lnTo>
                    <a:pt x="70" y="159"/>
                  </a:lnTo>
                  <a:close/>
                  <a:moveTo>
                    <a:pt x="69" y="158"/>
                  </a:moveTo>
                  <a:lnTo>
                    <a:pt x="70" y="158"/>
                  </a:lnTo>
                  <a:lnTo>
                    <a:pt x="70" y="159"/>
                  </a:lnTo>
                  <a:lnTo>
                    <a:pt x="69" y="158"/>
                  </a:lnTo>
                  <a:close/>
                  <a:moveTo>
                    <a:pt x="75" y="152"/>
                  </a:moveTo>
                  <a:lnTo>
                    <a:pt x="76" y="152"/>
                  </a:lnTo>
                  <a:lnTo>
                    <a:pt x="79" y="154"/>
                  </a:lnTo>
                  <a:lnTo>
                    <a:pt x="80" y="154"/>
                  </a:lnTo>
                  <a:lnTo>
                    <a:pt x="80" y="156"/>
                  </a:lnTo>
                  <a:lnTo>
                    <a:pt x="81" y="157"/>
                  </a:lnTo>
                  <a:lnTo>
                    <a:pt x="82" y="157"/>
                  </a:lnTo>
                  <a:lnTo>
                    <a:pt x="82" y="159"/>
                  </a:lnTo>
                  <a:lnTo>
                    <a:pt x="81" y="159"/>
                  </a:lnTo>
                  <a:lnTo>
                    <a:pt x="81" y="158"/>
                  </a:lnTo>
                  <a:lnTo>
                    <a:pt x="80" y="158"/>
                  </a:lnTo>
                  <a:lnTo>
                    <a:pt x="79" y="157"/>
                  </a:lnTo>
                  <a:lnTo>
                    <a:pt x="79" y="156"/>
                  </a:lnTo>
                  <a:lnTo>
                    <a:pt x="76" y="156"/>
                  </a:lnTo>
                  <a:lnTo>
                    <a:pt x="76" y="154"/>
                  </a:lnTo>
                  <a:lnTo>
                    <a:pt x="75" y="152"/>
                  </a:lnTo>
                  <a:close/>
                  <a:moveTo>
                    <a:pt x="64" y="150"/>
                  </a:moveTo>
                  <a:lnTo>
                    <a:pt x="73" y="158"/>
                  </a:lnTo>
                  <a:lnTo>
                    <a:pt x="72" y="159"/>
                  </a:lnTo>
                  <a:lnTo>
                    <a:pt x="70" y="157"/>
                  </a:lnTo>
                  <a:lnTo>
                    <a:pt x="69" y="157"/>
                  </a:lnTo>
                  <a:lnTo>
                    <a:pt x="69" y="158"/>
                  </a:lnTo>
                  <a:lnTo>
                    <a:pt x="68" y="157"/>
                  </a:lnTo>
                  <a:lnTo>
                    <a:pt x="67" y="154"/>
                  </a:lnTo>
                  <a:lnTo>
                    <a:pt x="66" y="153"/>
                  </a:lnTo>
                  <a:lnTo>
                    <a:pt x="64" y="150"/>
                  </a:lnTo>
                  <a:close/>
                  <a:moveTo>
                    <a:pt x="63" y="148"/>
                  </a:moveTo>
                  <a:lnTo>
                    <a:pt x="64" y="148"/>
                  </a:lnTo>
                  <a:lnTo>
                    <a:pt x="64" y="150"/>
                  </a:lnTo>
                  <a:lnTo>
                    <a:pt x="63" y="148"/>
                  </a:lnTo>
                  <a:close/>
                  <a:moveTo>
                    <a:pt x="67" y="144"/>
                  </a:moveTo>
                  <a:lnTo>
                    <a:pt x="73" y="148"/>
                  </a:lnTo>
                  <a:lnTo>
                    <a:pt x="74" y="150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69" y="147"/>
                  </a:lnTo>
                  <a:lnTo>
                    <a:pt x="68" y="145"/>
                  </a:lnTo>
                  <a:lnTo>
                    <a:pt x="67" y="145"/>
                  </a:lnTo>
                  <a:lnTo>
                    <a:pt x="67" y="144"/>
                  </a:lnTo>
                  <a:close/>
                  <a:moveTo>
                    <a:pt x="56" y="144"/>
                  </a:moveTo>
                  <a:lnTo>
                    <a:pt x="58" y="144"/>
                  </a:lnTo>
                  <a:lnTo>
                    <a:pt x="61" y="145"/>
                  </a:lnTo>
                  <a:lnTo>
                    <a:pt x="61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4" y="147"/>
                  </a:lnTo>
                  <a:lnTo>
                    <a:pt x="63" y="148"/>
                  </a:lnTo>
                  <a:lnTo>
                    <a:pt x="62" y="148"/>
                  </a:lnTo>
                  <a:lnTo>
                    <a:pt x="58" y="145"/>
                  </a:lnTo>
                  <a:lnTo>
                    <a:pt x="57" y="145"/>
                  </a:lnTo>
                  <a:lnTo>
                    <a:pt x="56" y="144"/>
                  </a:lnTo>
                  <a:close/>
                  <a:moveTo>
                    <a:pt x="57" y="142"/>
                  </a:moveTo>
                  <a:lnTo>
                    <a:pt x="58" y="142"/>
                  </a:lnTo>
                  <a:lnTo>
                    <a:pt x="58" y="144"/>
                  </a:lnTo>
                  <a:lnTo>
                    <a:pt x="57" y="142"/>
                  </a:lnTo>
                  <a:close/>
                  <a:moveTo>
                    <a:pt x="53" y="136"/>
                  </a:moveTo>
                  <a:lnTo>
                    <a:pt x="54" y="136"/>
                  </a:lnTo>
                  <a:lnTo>
                    <a:pt x="54" y="138"/>
                  </a:lnTo>
                  <a:lnTo>
                    <a:pt x="53" y="136"/>
                  </a:lnTo>
                  <a:close/>
                  <a:moveTo>
                    <a:pt x="54" y="135"/>
                  </a:moveTo>
                  <a:lnTo>
                    <a:pt x="55" y="136"/>
                  </a:lnTo>
                  <a:lnTo>
                    <a:pt x="54" y="136"/>
                  </a:lnTo>
                  <a:lnTo>
                    <a:pt x="54" y="135"/>
                  </a:lnTo>
                  <a:close/>
                  <a:moveTo>
                    <a:pt x="47" y="132"/>
                  </a:moveTo>
                  <a:lnTo>
                    <a:pt x="48" y="133"/>
                  </a:lnTo>
                  <a:lnTo>
                    <a:pt x="49" y="133"/>
                  </a:lnTo>
                  <a:lnTo>
                    <a:pt x="49" y="134"/>
                  </a:lnTo>
                  <a:lnTo>
                    <a:pt x="47" y="133"/>
                  </a:lnTo>
                  <a:lnTo>
                    <a:pt x="47" y="132"/>
                  </a:lnTo>
                  <a:close/>
                  <a:moveTo>
                    <a:pt x="70" y="130"/>
                  </a:moveTo>
                  <a:lnTo>
                    <a:pt x="70" y="132"/>
                  </a:lnTo>
                  <a:lnTo>
                    <a:pt x="72" y="132"/>
                  </a:lnTo>
                  <a:lnTo>
                    <a:pt x="70" y="130"/>
                  </a:lnTo>
                  <a:close/>
                  <a:moveTo>
                    <a:pt x="54" y="128"/>
                  </a:moveTo>
                  <a:lnTo>
                    <a:pt x="55" y="128"/>
                  </a:lnTo>
                  <a:lnTo>
                    <a:pt x="55" y="130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4" y="132"/>
                  </a:lnTo>
                  <a:lnTo>
                    <a:pt x="54" y="128"/>
                  </a:lnTo>
                  <a:close/>
                  <a:moveTo>
                    <a:pt x="41" y="121"/>
                  </a:moveTo>
                  <a:lnTo>
                    <a:pt x="42" y="121"/>
                  </a:lnTo>
                  <a:lnTo>
                    <a:pt x="44" y="123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2" y="123"/>
                  </a:lnTo>
                  <a:lnTo>
                    <a:pt x="41" y="121"/>
                  </a:lnTo>
                  <a:close/>
                  <a:moveTo>
                    <a:pt x="41" y="120"/>
                  </a:moveTo>
                  <a:lnTo>
                    <a:pt x="42" y="121"/>
                  </a:lnTo>
                  <a:lnTo>
                    <a:pt x="41" y="120"/>
                  </a:lnTo>
                  <a:close/>
                  <a:moveTo>
                    <a:pt x="32" y="114"/>
                  </a:moveTo>
                  <a:lnTo>
                    <a:pt x="32" y="116"/>
                  </a:lnTo>
                  <a:lnTo>
                    <a:pt x="31" y="116"/>
                  </a:lnTo>
                  <a:lnTo>
                    <a:pt x="31" y="115"/>
                  </a:lnTo>
                  <a:lnTo>
                    <a:pt x="32" y="114"/>
                  </a:lnTo>
                  <a:close/>
                  <a:moveTo>
                    <a:pt x="32" y="113"/>
                  </a:moveTo>
                  <a:lnTo>
                    <a:pt x="33" y="113"/>
                  </a:lnTo>
                  <a:lnTo>
                    <a:pt x="33" y="114"/>
                  </a:lnTo>
                  <a:lnTo>
                    <a:pt x="32" y="114"/>
                  </a:lnTo>
                  <a:lnTo>
                    <a:pt x="32" y="113"/>
                  </a:lnTo>
                  <a:close/>
                  <a:moveTo>
                    <a:pt x="53" y="111"/>
                  </a:moveTo>
                  <a:lnTo>
                    <a:pt x="55" y="113"/>
                  </a:lnTo>
                  <a:lnTo>
                    <a:pt x="57" y="117"/>
                  </a:lnTo>
                  <a:lnTo>
                    <a:pt x="58" y="118"/>
                  </a:lnTo>
                  <a:lnTo>
                    <a:pt x="58" y="116"/>
                  </a:lnTo>
                  <a:lnTo>
                    <a:pt x="60" y="116"/>
                  </a:lnTo>
                  <a:lnTo>
                    <a:pt x="62" y="118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7" y="124"/>
                  </a:lnTo>
                  <a:lnTo>
                    <a:pt x="66" y="124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2" y="121"/>
                  </a:lnTo>
                  <a:lnTo>
                    <a:pt x="61" y="121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2" y="122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8" y="128"/>
                  </a:lnTo>
                  <a:lnTo>
                    <a:pt x="67" y="128"/>
                  </a:lnTo>
                  <a:lnTo>
                    <a:pt x="67" y="127"/>
                  </a:lnTo>
                  <a:lnTo>
                    <a:pt x="66" y="126"/>
                  </a:lnTo>
                  <a:lnTo>
                    <a:pt x="66" y="124"/>
                  </a:lnTo>
                  <a:lnTo>
                    <a:pt x="67" y="126"/>
                  </a:lnTo>
                  <a:lnTo>
                    <a:pt x="72" y="129"/>
                  </a:lnTo>
                  <a:lnTo>
                    <a:pt x="72" y="130"/>
                  </a:lnTo>
                  <a:lnTo>
                    <a:pt x="73" y="130"/>
                  </a:lnTo>
                  <a:lnTo>
                    <a:pt x="74" y="132"/>
                  </a:lnTo>
                  <a:lnTo>
                    <a:pt x="74" y="133"/>
                  </a:lnTo>
                  <a:lnTo>
                    <a:pt x="73" y="132"/>
                  </a:lnTo>
                  <a:lnTo>
                    <a:pt x="73" y="134"/>
                  </a:lnTo>
                  <a:lnTo>
                    <a:pt x="72" y="134"/>
                  </a:lnTo>
                  <a:lnTo>
                    <a:pt x="70" y="133"/>
                  </a:lnTo>
                  <a:lnTo>
                    <a:pt x="69" y="133"/>
                  </a:lnTo>
                  <a:lnTo>
                    <a:pt x="72" y="134"/>
                  </a:lnTo>
                  <a:lnTo>
                    <a:pt x="72" y="135"/>
                  </a:lnTo>
                  <a:lnTo>
                    <a:pt x="70" y="135"/>
                  </a:lnTo>
                  <a:lnTo>
                    <a:pt x="69" y="134"/>
                  </a:lnTo>
                  <a:lnTo>
                    <a:pt x="68" y="134"/>
                  </a:lnTo>
                  <a:lnTo>
                    <a:pt x="68" y="130"/>
                  </a:lnTo>
                  <a:lnTo>
                    <a:pt x="69" y="129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2" y="126"/>
                  </a:lnTo>
                  <a:lnTo>
                    <a:pt x="62" y="124"/>
                  </a:lnTo>
                  <a:lnTo>
                    <a:pt x="60" y="123"/>
                  </a:lnTo>
                  <a:lnTo>
                    <a:pt x="61" y="123"/>
                  </a:lnTo>
                  <a:lnTo>
                    <a:pt x="60" y="122"/>
                  </a:lnTo>
                  <a:lnTo>
                    <a:pt x="58" y="120"/>
                  </a:lnTo>
                  <a:lnTo>
                    <a:pt x="54" y="114"/>
                  </a:lnTo>
                  <a:lnTo>
                    <a:pt x="53" y="113"/>
                  </a:lnTo>
                  <a:lnTo>
                    <a:pt x="53" y="111"/>
                  </a:lnTo>
                  <a:close/>
                  <a:moveTo>
                    <a:pt x="36" y="110"/>
                  </a:moveTo>
                  <a:lnTo>
                    <a:pt x="37" y="111"/>
                  </a:lnTo>
                  <a:lnTo>
                    <a:pt x="38" y="111"/>
                  </a:lnTo>
                  <a:lnTo>
                    <a:pt x="38" y="116"/>
                  </a:lnTo>
                  <a:lnTo>
                    <a:pt x="39" y="117"/>
                  </a:lnTo>
                  <a:lnTo>
                    <a:pt x="41" y="120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7" y="118"/>
                  </a:lnTo>
                  <a:lnTo>
                    <a:pt x="38" y="117"/>
                  </a:lnTo>
                  <a:lnTo>
                    <a:pt x="37" y="116"/>
                  </a:lnTo>
                  <a:lnTo>
                    <a:pt x="36" y="114"/>
                  </a:lnTo>
                  <a:lnTo>
                    <a:pt x="36" y="110"/>
                  </a:lnTo>
                  <a:close/>
                  <a:moveTo>
                    <a:pt x="18" y="105"/>
                  </a:moveTo>
                  <a:lnTo>
                    <a:pt x="18" y="107"/>
                  </a:lnTo>
                  <a:lnTo>
                    <a:pt x="17" y="107"/>
                  </a:lnTo>
                  <a:lnTo>
                    <a:pt x="18" y="105"/>
                  </a:lnTo>
                  <a:close/>
                  <a:moveTo>
                    <a:pt x="17" y="104"/>
                  </a:moveTo>
                  <a:lnTo>
                    <a:pt x="18" y="104"/>
                  </a:lnTo>
                  <a:lnTo>
                    <a:pt x="18" y="105"/>
                  </a:lnTo>
                  <a:lnTo>
                    <a:pt x="17" y="104"/>
                  </a:lnTo>
                  <a:close/>
                  <a:moveTo>
                    <a:pt x="53" y="102"/>
                  </a:moveTo>
                  <a:lnTo>
                    <a:pt x="54" y="103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5" y="107"/>
                  </a:lnTo>
                  <a:lnTo>
                    <a:pt x="56" y="107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3" y="107"/>
                  </a:lnTo>
                  <a:lnTo>
                    <a:pt x="53" y="108"/>
                  </a:lnTo>
                  <a:lnTo>
                    <a:pt x="51" y="108"/>
                  </a:lnTo>
                  <a:lnTo>
                    <a:pt x="49" y="105"/>
                  </a:lnTo>
                  <a:lnTo>
                    <a:pt x="53" y="105"/>
                  </a:lnTo>
                  <a:lnTo>
                    <a:pt x="51" y="104"/>
                  </a:lnTo>
                  <a:lnTo>
                    <a:pt x="51" y="103"/>
                  </a:lnTo>
                  <a:lnTo>
                    <a:pt x="53" y="103"/>
                  </a:lnTo>
                  <a:lnTo>
                    <a:pt x="53" y="102"/>
                  </a:lnTo>
                  <a:close/>
                  <a:moveTo>
                    <a:pt x="13" y="101"/>
                  </a:moveTo>
                  <a:lnTo>
                    <a:pt x="14" y="102"/>
                  </a:lnTo>
                  <a:lnTo>
                    <a:pt x="13" y="102"/>
                  </a:lnTo>
                  <a:lnTo>
                    <a:pt x="13" y="101"/>
                  </a:lnTo>
                  <a:close/>
                  <a:moveTo>
                    <a:pt x="25" y="96"/>
                  </a:moveTo>
                  <a:lnTo>
                    <a:pt x="25" y="97"/>
                  </a:lnTo>
                  <a:lnTo>
                    <a:pt x="24" y="97"/>
                  </a:lnTo>
                  <a:lnTo>
                    <a:pt x="25" y="96"/>
                  </a:lnTo>
                  <a:close/>
                  <a:moveTo>
                    <a:pt x="23" y="91"/>
                  </a:moveTo>
                  <a:lnTo>
                    <a:pt x="24" y="92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4" y="92"/>
                  </a:lnTo>
                  <a:lnTo>
                    <a:pt x="24" y="91"/>
                  </a:lnTo>
                  <a:lnTo>
                    <a:pt x="23" y="91"/>
                  </a:lnTo>
                  <a:close/>
                  <a:moveTo>
                    <a:pt x="35" y="83"/>
                  </a:moveTo>
                  <a:lnTo>
                    <a:pt x="36" y="83"/>
                  </a:lnTo>
                  <a:lnTo>
                    <a:pt x="37" y="84"/>
                  </a:lnTo>
                  <a:lnTo>
                    <a:pt x="37" y="89"/>
                  </a:lnTo>
                  <a:lnTo>
                    <a:pt x="39" y="93"/>
                  </a:lnTo>
                  <a:lnTo>
                    <a:pt x="39" y="95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1" y="97"/>
                  </a:lnTo>
                  <a:lnTo>
                    <a:pt x="41" y="102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1" y="105"/>
                  </a:lnTo>
                  <a:lnTo>
                    <a:pt x="41" y="107"/>
                  </a:lnTo>
                  <a:lnTo>
                    <a:pt x="42" y="107"/>
                  </a:lnTo>
                  <a:lnTo>
                    <a:pt x="42" y="111"/>
                  </a:lnTo>
                  <a:lnTo>
                    <a:pt x="43" y="113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39" y="114"/>
                  </a:lnTo>
                  <a:lnTo>
                    <a:pt x="38" y="111"/>
                  </a:lnTo>
                  <a:lnTo>
                    <a:pt x="38" y="108"/>
                  </a:lnTo>
                  <a:lnTo>
                    <a:pt x="37" y="108"/>
                  </a:lnTo>
                  <a:lnTo>
                    <a:pt x="37" y="104"/>
                  </a:lnTo>
                  <a:lnTo>
                    <a:pt x="36" y="104"/>
                  </a:lnTo>
                  <a:lnTo>
                    <a:pt x="36" y="103"/>
                  </a:lnTo>
                  <a:lnTo>
                    <a:pt x="35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3" y="97"/>
                  </a:lnTo>
                  <a:lnTo>
                    <a:pt x="36" y="97"/>
                  </a:lnTo>
                  <a:lnTo>
                    <a:pt x="36" y="98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8" y="97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7" y="95"/>
                  </a:lnTo>
                  <a:lnTo>
                    <a:pt x="36" y="91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3" y="85"/>
                  </a:lnTo>
                  <a:lnTo>
                    <a:pt x="35" y="84"/>
                  </a:lnTo>
                  <a:lnTo>
                    <a:pt x="35" y="83"/>
                  </a:lnTo>
                  <a:close/>
                  <a:moveTo>
                    <a:pt x="44" y="79"/>
                  </a:moveTo>
                  <a:lnTo>
                    <a:pt x="47" y="79"/>
                  </a:lnTo>
                  <a:lnTo>
                    <a:pt x="47" y="80"/>
                  </a:lnTo>
                  <a:lnTo>
                    <a:pt x="48" y="81"/>
                  </a:lnTo>
                  <a:lnTo>
                    <a:pt x="48" y="83"/>
                  </a:lnTo>
                  <a:lnTo>
                    <a:pt x="47" y="84"/>
                  </a:lnTo>
                  <a:lnTo>
                    <a:pt x="50" y="84"/>
                  </a:lnTo>
                  <a:lnTo>
                    <a:pt x="50" y="85"/>
                  </a:lnTo>
                  <a:lnTo>
                    <a:pt x="49" y="87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3" y="91"/>
                  </a:lnTo>
                  <a:lnTo>
                    <a:pt x="56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4" y="95"/>
                  </a:lnTo>
                  <a:lnTo>
                    <a:pt x="54" y="97"/>
                  </a:lnTo>
                  <a:lnTo>
                    <a:pt x="51" y="97"/>
                  </a:lnTo>
                  <a:lnTo>
                    <a:pt x="49" y="96"/>
                  </a:lnTo>
                  <a:lnTo>
                    <a:pt x="48" y="95"/>
                  </a:lnTo>
                  <a:lnTo>
                    <a:pt x="48" y="91"/>
                  </a:lnTo>
                  <a:lnTo>
                    <a:pt x="47" y="91"/>
                  </a:lnTo>
                  <a:lnTo>
                    <a:pt x="48" y="92"/>
                  </a:lnTo>
                  <a:lnTo>
                    <a:pt x="47" y="92"/>
                  </a:lnTo>
                  <a:lnTo>
                    <a:pt x="43" y="91"/>
                  </a:lnTo>
                  <a:lnTo>
                    <a:pt x="42" y="91"/>
                  </a:lnTo>
                  <a:lnTo>
                    <a:pt x="39" y="89"/>
                  </a:lnTo>
                  <a:lnTo>
                    <a:pt x="39" y="87"/>
                  </a:lnTo>
                  <a:lnTo>
                    <a:pt x="42" y="87"/>
                  </a:lnTo>
                  <a:lnTo>
                    <a:pt x="42" y="86"/>
                  </a:lnTo>
                  <a:lnTo>
                    <a:pt x="43" y="86"/>
                  </a:lnTo>
                  <a:lnTo>
                    <a:pt x="44" y="85"/>
                  </a:lnTo>
                  <a:lnTo>
                    <a:pt x="44" y="81"/>
                  </a:lnTo>
                  <a:lnTo>
                    <a:pt x="45" y="80"/>
                  </a:lnTo>
                  <a:lnTo>
                    <a:pt x="44" y="80"/>
                  </a:lnTo>
                  <a:lnTo>
                    <a:pt x="44" y="79"/>
                  </a:lnTo>
                  <a:close/>
                  <a:moveTo>
                    <a:pt x="228" y="37"/>
                  </a:moveTo>
                  <a:lnTo>
                    <a:pt x="229" y="37"/>
                  </a:lnTo>
                  <a:lnTo>
                    <a:pt x="229" y="38"/>
                  </a:lnTo>
                  <a:lnTo>
                    <a:pt x="228" y="38"/>
                  </a:lnTo>
                  <a:lnTo>
                    <a:pt x="228" y="37"/>
                  </a:lnTo>
                  <a:close/>
                  <a:moveTo>
                    <a:pt x="120" y="0"/>
                  </a:moveTo>
                  <a:lnTo>
                    <a:pt x="124" y="0"/>
                  </a:lnTo>
                  <a:lnTo>
                    <a:pt x="124" y="1"/>
                  </a:lnTo>
                  <a:lnTo>
                    <a:pt x="126" y="1"/>
                  </a:lnTo>
                  <a:lnTo>
                    <a:pt x="128" y="3"/>
                  </a:lnTo>
                  <a:lnTo>
                    <a:pt x="130" y="4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5" y="6"/>
                  </a:lnTo>
                  <a:lnTo>
                    <a:pt x="135" y="7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2" y="11"/>
                  </a:lnTo>
                  <a:lnTo>
                    <a:pt x="143" y="12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7" y="21"/>
                  </a:lnTo>
                  <a:lnTo>
                    <a:pt x="149" y="23"/>
                  </a:lnTo>
                  <a:lnTo>
                    <a:pt x="150" y="23"/>
                  </a:lnTo>
                  <a:lnTo>
                    <a:pt x="150" y="24"/>
                  </a:lnTo>
                  <a:lnTo>
                    <a:pt x="153" y="25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1" y="35"/>
                  </a:lnTo>
                  <a:lnTo>
                    <a:pt x="162" y="35"/>
                  </a:lnTo>
                  <a:lnTo>
                    <a:pt x="162" y="36"/>
                  </a:lnTo>
                  <a:lnTo>
                    <a:pt x="165" y="36"/>
                  </a:lnTo>
                  <a:lnTo>
                    <a:pt x="166" y="37"/>
                  </a:lnTo>
                  <a:lnTo>
                    <a:pt x="166" y="36"/>
                  </a:lnTo>
                  <a:lnTo>
                    <a:pt x="172" y="36"/>
                  </a:lnTo>
                  <a:lnTo>
                    <a:pt x="175" y="40"/>
                  </a:lnTo>
                  <a:lnTo>
                    <a:pt x="175" y="43"/>
                  </a:lnTo>
                  <a:lnTo>
                    <a:pt x="178" y="43"/>
                  </a:lnTo>
                  <a:lnTo>
                    <a:pt x="182" y="44"/>
                  </a:lnTo>
                  <a:lnTo>
                    <a:pt x="185" y="47"/>
                  </a:lnTo>
                  <a:lnTo>
                    <a:pt x="185" y="46"/>
                  </a:lnTo>
                  <a:lnTo>
                    <a:pt x="190" y="46"/>
                  </a:lnTo>
                  <a:lnTo>
                    <a:pt x="193" y="47"/>
                  </a:lnTo>
                  <a:lnTo>
                    <a:pt x="200" y="47"/>
                  </a:lnTo>
                  <a:lnTo>
                    <a:pt x="202" y="48"/>
                  </a:lnTo>
                  <a:lnTo>
                    <a:pt x="206" y="48"/>
                  </a:lnTo>
                  <a:lnTo>
                    <a:pt x="206" y="49"/>
                  </a:lnTo>
                  <a:lnTo>
                    <a:pt x="207" y="49"/>
                  </a:lnTo>
                  <a:lnTo>
                    <a:pt x="211" y="46"/>
                  </a:lnTo>
                  <a:lnTo>
                    <a:pt x="211" y="47"/>
                  </a:lnTo>
                  <a:lnTo>
                    <a:pt x="212" y="46"/>
                  </a:lnTo>
                  <a:lnTo>
                    <a:pt x="215" y="44"/>
                  </a:lnTo>
                  <a:lnTo>
                    <a:pt x="215" y="43"/>
                  </a:lnTo>
                  <a:lnTo>
                    <a:pt x="217" y="41"/>
                  </a:lnTo>
                  <a:lnTo>
                    <a:pt x="217" y="40"/>
                  </a:lnTo>
                  <a:lnTo>
                    <a:pt x="218" y="38"/>
                  </a:lnTo>
                  <a:lnTo>
                    <a:pt x="219" y="38"/>
                  </a:lnTo>
                  <a:lnTo>
                    <a:pt x="221" y="40"/>
                  </a:lnTo>
                  <a:lnTo>
                    <a:pt x="223" y="41"/>
                  </a:lnTo>
                  <a:lnTo>
                    <a:pt x="223" y="40"/>
                  </a:lnTo>
                  <a:lnTo>
                    <a:pt x="224" y="40"/>
                  </a:lnTo>
                  <a:lnTo>
                    <a:pt x="224" y="38"/>
                  </a:lnTo>
                  <a:lnTo>
                    <a:pt x="228" y="38"/>
                  </a:lnTo>
                  <a:lnTo>
                    <a:pt x="228" y="41"/>
                  </a:lnTo>
                  <a:lnTo>
                    <a:pt x="229" y="41"/>
                  </a:lnTo>
                  <a:lnTo>
                    <a:pt x="228" y="42"/>
                  </a:lnTo>
                  <a:lnTo>
                    <a:pt x="227" y="42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29" y="52"/>
                  </a:lnTo>
                  <a:lnTo>
                    <a:pt x="230" y="52"/>
                  </a:lnTo>
                  <a:lnTo>
                    <a:pt x="231" y="53"/>
                  </a:lnTo>
                  <a:lnTo>
                    <a:pt x="231" y="54"/>
                  </a:lnTo>
                  <a:lnTo>
                    <a:pt x="229" y="56"/>
                  </a:lnTo>
                  <a:lnTo>
                    <a:pt x="229" y="60"/>
                  </a:lnTo>
                  <a:lnTo>
                    <a:pt x="230" y="61"/>
                  </a:lnTo>
                  <a:lnTo>
                    <a:pt x="231" y="61"/>
                  </a:lnTo>
                  <a:lnTo>
                    <a:pt x="231" y="60"/>
                  </a:lnTo>
                  <a:lnTo>
                    <a:pt x="234" y="60"/>
                  </a:lnTo>
                  <a:lnTo>
                    <a:pt x="234" y="61"/>
                  </a:lnTo>
                  <a:lnTo>
                    <a:pt x="236" y="61"/>
                  </a:lnTo>
                  <a:lnTo>
                    <a:pt x="236" y="62"/>
                  </a:lnTo>
                  <a:lnTo>
                    <a:pt x="237" y="62"/>
                  </a:lnTo>
                  <a:lnTo>
                    <a:pt x="236" y="64"/>
                  </a:lnTo>
                  <a:lnTo>
                    <a:pt x="233" y="64"/>
                  </a:lnTo>
                  <a:lnTo>
                    <a:pt x="233" y="67"/>
                  </a:lnTo>
                  <a:lnTo>
                    <a:pt x="234" y="67"/>
                  </a:lnTo>
                  <a:lnTo>
                    <a:pt x="234" y="68"/>
                  </a:lnTo>
                  <a:lnTo>
                    <a:pt x="231" y="70"/>
                  </a:lnTo>
                  <a:lnTo>
                    <a:pt x="233" y="71"/>
                  </a:lnTo>
                  <a:lnTo>
                    <a:pt x="233" y="72"/>
                  </a:lnTo>
                  <a:lnTo>
                    <a:pt x="236" y="72"/>
                  </a:lnTo>
                  <a:lnTo>
                    <a:pt x="236" y="74"/>
                  </a:lnTo>
                  <a:lnTo>
                    <a:pt x="237" y="74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8" y="79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49" y="84"/>
                  </a:lnTo>
                  <a:lnTo>
                    <a:pt x="246" y="84"/>
                  </a:lnTo>
                  <a:lnTo>
                    <a:pt x="244" y="83"/>
                  </a:lnTo>
                  <a:lnTo>
                    <a:pt x="244" y="84"/>
                  </a:lnTo>
                  <a:lnTo>
                    <a:pt x="241" y="84"/>
                  </a:lnTo>
                  <a:lnTo>
                    <a:pt x="240" y="83"/>
                  </a:lnTo>
                  <a:lnTo>
                    <a:pt x="240" y="81"/>
                  </a:lnTo>
                  <a:lnTo>
                    <a:pt x="237" y="81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5" y="85"/>
                  </a:lnTo>
                  <a:lnTo>
                    <a:pt x="235" y="86"/>
                  </a:lnTo>
                  <a:lnTo>
                    <a:pt x="236" y="87"/>
                  </a:lnTo>
                  <a:lnTo>
                    <a:pt x="236" y="95"/>
                  </a:lnTo>
                  <a:lnTo>
                    <a:pt x="237" y="96"/>
                  </a:lnTo>
                  <a:lnTo>
                    <a:pt x="237" y="95"/>
                  </a:lnTo>
                  <a:lnTo>
                    <a:pt x="238" y="96"/>
                  </a:lnTo>
                  <a:lnTo>
                    <a:pt x="235" y="99"/>
                  </a:lnTo>
                  <a:lnTo>
                    <a:pt x="234" y="98"/>
                  </a:lnTo>
                  <a:lnTo>
                    <a:pt x="233" y="98"/>
                  </a:lnTo>
                  <a:lnTo>
                    <a:pt x="233" y="99"/>
                  </a:lnTo>
                  <a:lnTo>
                    <a:pt x="234" y="102"/>
                  </a:lnTo>
                  <a:lnTo>
                    <a:pt x="227" y="102"/>
                  </a:lnTo>
                  <a:lnTo>
                    <a:pt x="223" y="98"/>
                  </a:lnTo>
                  <a:lnTo>
                    <a:pt x="223" y="96"/>
                  </a:lnTo>
                  <a:lnTo>
                    <a:pt x="224" y="96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22" y="92"/>
                  </a:lnTo>
                  <a:lnTo>
                    <a:pt x="221" y="92"/>
                  </a:lnTo>
                  <a:lnTo>
                    <a:pt x="219" y="89"/>
                  </a:lnTo>
                  <a:lnTo>
                    <a:pt x="218" y="89"/>
                  </a:lnTo>
                  <a:lnTo>
                    <a:pt x="218" y="90"/>
                  </a:lnTo>
                  <a:lnTo>
                    <a:pt x="217" y="90"/>
                  </a:lnTo>
                  <a:lnTo>
                    <a:pt x="217" y="87"/>
                  </a:lnTo>
                  <a:lnTo>
                    <a:pt x="213" y="87"/>
                  </a:lnTo>
                  <a:lnTo>
                    <a:pt x="213" y="90"/>
                  </a:lnTo>
                  <a:lnTo>
                    <a:pt x="211" y="90"/>
                  </a:lnTo>
                  <a:lnTo>
                    <a:pt x="207" y="86"/>
                  </a:lnTo>
                  <a:lnTo>
                    <a:pt x="204" y="86"/>
                  </a:lnTo>
                  <a:lnTo>
                    <a:pt x="202" y="85"/>
                  </a:lnTo>
                  <a:lnTo>
                    <a:pt x="200" y="84"/>
                  </a:lnTo>
                  <a:lnTo>
                    <a:pt x="199" y="84"/>
                  </a:lnTo>
                  <a:lnTo>
                    <a:pt x="199" y="86"/>
                  </a:lnTo>
                  <a:lnTo>
                    <a:pt x="198" y="87"/>
                  </a:lnTo>
                  <a:lnTo>
                    <a:pt x="194" y="87"/>
                  </a:lnTo>
                  <a:lnTo>
                    <a:pt x="192" y="85"/>
                  </a:lnTo>
                  <a:lnTo>
                    <a:pt x="190" y="85"/>
                  </a:lnTo>
                  <a:lnTo>
                    <a:pt x="187" y="87"/>
                  </a:lnTo>
                  <a:lnTo>
                    <a:pt x="187" y="89"/>
                  </a:lnTo>
                  <a:lnTo>
                    <a:pt x="185" y="89"/>
                  </a:lnTo>
                  <a:lnTo>
                    <a:pt x="184" y="90"/>
                  </a:lnTo>
                  <a:lnTo>
                    <a:pt x="182" y="90"/>
                  </a:lnTo>
                  <a:lnTo>
                    <a:pt x="181" y="89"/>
                  </a:lnTo>
                  <a:lnTo>
                    <a:pt x="179" y="85"/>
                  </a:lnTo>
                  <a:lnTo>
                    <a:pt x="179" y="84"/>
                  </a:lnTo>
                  <a:lnTo>
                    <a:pt x="175" y="84"/>
                  </a:lnTo>
                  <a:lnTo>
                    <a:pt x="173" y="86"/>
                  </a:lnTo>
                  <a:lnTo>
                    <a:pt x="168" y="86"/>
                  </a:lnTo>
                  <a:lnTo>
                    <a:pt x="169" y="85"/>
                  </a:lnTo>
                  <a:lnTo>
                    <a:pt x="163" y="85"/>
                  </a:lnTo>
                  <a:lnTo>
                    <a:pt x="161" y="83"/>
                  </a:lnTo>
                  <a:lnTo>
                    <a:pt x="160" y="83"/>
                  </a:lnTo>
                  <a:lnTo>
                    <a:pt x="159" y="84"/>
                  </a:lnTo>
                  <a:lnTo>
                    <a:pt x="156" y="84"/>
                  </a:lnTo>
                  <a:lnTo>
                    <a:pt x="156" y="85"/>
                  </a:lnTo>
                  <a:lnTo>
                    <a:pt x="154" y="84"/>
                  </a:lnTo>
                  <a:lnTo>
                    <a:pt x="153" y="83"/>
                  </a:lnTo>
                  <a:lnTo>
                    <a:pt x="150" y="81"/>
                  </a:lnTo>
                  <a:lnTo>
                    <a:pt x="150" y="80"/>
                  </a:lnTo>
                  <a:lnTo>
                    <a:pt x="149" y="80"/>
                  </a:lnTo>
                  <a:lnTo>
                    <a:pt x="149" y="79"/>
                  </a:lnTo>
                  <a:lnTo>
                    <a:pt x="145" y="79"/>
                  </a:lnTo>
                  <a:lnTo>
                    <a:pt x="145" y="77"/>
                  </a:lnTo>
                  <a:lnTo>
                    <a:pt x="144" y="78"/>
                  </a:lnTo>
                  <a:lnTo>
                    <a:pt x="143" y="78"/>
                  </a:lnTo>
                  <a:lnTo>
                    <a:pt x="143" y="79"/>
                  </a:lnTo>
                  <a:lnTo>
                    <a:pt x="142" y="79"/>
                  </a:lnTo>
                  <a:lnTo>
                    <a:pt x="142" y="80"/>
                  </a:lnTo>
                  <a:lnTo>
                    <a:pt x="141" y="80"/>
                  </a:lnTo>
                  <a:lnTo>
                    <a:pt x="141" y="83"/>
                  </a:lnTo>
                  <a:lnTo>
                    <a:pt x="140" y="83"/>
                  </a:lnTo>
                  <a:lnTo>
                    <a:pt x="131" y="80"/>
                  </a:lnTo>
                  <a:lnTo>
                    <a:pt x="129" y="80"/>
                  </a:lnTo>
                  <a:lnTo>
                    <a:pt x="126" y="81"/>
                  </a:lnTo>
                  <a:lnTo>
                    <a:pt x="125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3" y="86"/>
                  </a:lnTo>
                  <a:lnTo>
                    <a:pt x="122" y="87"/>
                  </a:lnTo>
                  <a:lnTo>
                    <a:pt x="122" y="89"/>
                  </a:lnTo>
                  <a:lnTo>
                    <a:pt x="120" y="91"/>
                  </a:lnTo>
                  <a:lnTo>
                    <a:pt x="120" y="93"/>
                  </a:lnTo>
                  <a:lnTo>
                    <a:pt x="118" y="93"/>
                  </a:lnTo>
                  <a:lnTo>
                    <a:pt x="116" y="92"/>
                  </a:lnTo>
                  <a:lnTo>
                    <a:pt x="111" y="87"/>
                  </a:lnTo>
                  <a:lnTo>
                    <a:pt x="111" y="86"/>
                  </a:lnTo>
                  <a:lnTo>
                    <a:pt x="110" y="84"/>
                  </a:lnTo>
                  <a:lnTo>
                    <a:pt x="109" y="84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7" y="80"/>
                  </a:lnTo>
                  <a:lnTo>
                    <a:pt x="99" y="80"/>
                  </a:lnTo>
                  <a:lnTo>
                    <a:pt x="97" y="83"/>
                  </a:lnTo>
                  <a:lnTo>
                    <a:pt x="97" y="89"/>
                  </a:lnTo>
                  <a:lnTo>
                    <a:pt x="95" y="91"/>
                  </a:lnTo>
                  <a:lnTo>
                    <a:pt x="95" y="92"/>
                  </a:lnTo>
                  <a:lnTo>
                    <a:pt x="97" y="93"/>
                  </a:lnTo>
                  <a:lnTo>
                    <a:pt x="95" y="95"/>
                  </a:lnTo>
                  <a:lnTo>
                    <a:pt x="95" y="97"/>
                  </a:lnTo>
                  <a:lnTo>
                    <a:pt x="94" y="97"/>
                  </a:lnTo>
                  <a:lnTo>
                    <a:pt x="94" y="99"/>
                  </a:lnTo>
                  <a:lnTo>
                    <a:pt x="95" y="101"/>
                  </a:lnTo>
                  <a:lnTo>
                    <a:pt x="95" y="102"/>
                  </a:lnTo>
                  <a:lnTo>
                    <a:pt x="97" y="103"/>
                  </a:lnTo>
                  <a:lnTo>
                    <a:pt x="97" y="104"/>
                  </a:lnTo>
                  <a:lnTo>
                    <a:pt x="94" y="104"/>
                  </a:lnTo>
                  <a:lnTo>
                    <a:pt x="94" y="108"/>
                  </a:lnTo>
                  <a:lnTo>
                    <a:pt x="98" y="111"/>
                  </a:lnTo>
                  <a:lnTo>
                    <a:pt x="100" y="111"/>
                  </a:lnTo>
                  <a:lnTo>
                    <a:pt x="100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3" y="111"/>
                  </a:lnTo>
                  <a:lnTo>
                    <a:pt x="104" y="113"/>
                  </a:lnTo>
                  <a:lnTo>
                    <a:pt x="104" y="114"/>
                  </a:lnTo>
                  <a:lnTo>
                    <a:pt x="105" y="115"/>
                  </a:lnTo>
                  <a:lnTo>
                    <a:pt x="106" y="115"/>
                  </a:lnTo>
                  <a:lnTo>
                    <a:pt x="107" y="116"/>
                  </a:lnTo>
                  <a:lnTo>
                    <a:pt x="107" y="118"/>
                  </a:lnTo>
                  <a:lnTo>
                    <a:pt x="106" y="120"/>
                  </a:lnTo>
                  <a:lnTo>
                    <a:pt x="106" y="121"/>
                  </a:lnTo>
                  <a:lnTo>
                    <a:pt x="107" y="122"/>
                  </a:lnTo>
                  <a:lnTo>
                    <a:pt x="109" y="122"/>
                  </a:lnTo>
                  <a:lnTo>
                    <a:pt x="110" y="121"/>
                  </a:lnTo>
                  <a:lnTo>
                    <a:pt x="111" y="121"/>
                  </a:lnTo>
                  <a:lnTo>
                    <a:pt x="111" y="124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3" y="129"/>
                  </a:lnTo>
                  <a:lnTo>
                    <a:pt x="112" y="129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5" y="134"/>
                  </a:lnTo>
                  <a:lnTo>
                    <a:pt x="113" y="135"/>
                  </a:lnTo>
                  <a:lnTo>
                    <a:pt x="113" y="136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8" y="144"/>
                  </a:lnTo>
                  <a:lnTo>
                    <a:pt x="118" y="145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50"/>
                  </a:lnTo>
                  <a:lnTo>
                    <a:pt x="124" y="150"/>
                  </a:lnTo>
                  <a:lnTo>
                    <a:pt x="124" y="152"/>
                  </a:lnTo>
                  <a:lnTo>
                    <a:pt x="126" y="152"/>
                  </a:lnTo>
                  <a:lnTo>
                    <a:pt x="129" y="154"/>
                  </a:lnTo>
                  <a:lnTo>
                    <a:pt x="130" y="157"/>
                  </a:lnTo>
                  <a:lnTo>
                    <a:pt x="131" y="158"/>
                  </a:lnTo>
                  <a:lnTo>
                    <a:pt x="132" y="160"/>
                  </a:lnTo>
                  <a:lnTo>
                    <a:pt x="135" y="161"/>
                  </a:lnTo>
                  <a:lnTo>
                    <a:pt x="135" y="164"/>
                  </a:lnTo>
                  <a:lnTo>
                    <a:pt x="136" y="165"/>
                  </a:lnTo>
                  <a:lnTo>
                    <a:pt x="136" y="166"/>
                  </a:lnTo>
                  <a:lnTo>
                    <a:pt x="141" y="170"/>
                  </a:lnTo>
                  <a:lnTo>
                    <a:pt x="148" y="177"/>
                  </a:lnTo>
                  <a:lnTo>
                    <a:pt x="149" y="179"/>
                  </a:lnTo>
                  <a:lnTo>
                    <a:pt x="150" y="181"/>
                  </a:lnTo>
                  <a:lnTo>
                    <a:pt x="151" y="181"/>
                  </a:lnTo>
                  <a:lnTo>
                    <a:pt x="154" y="182"/>
                  </a:lnTo>
                  <a:lnTo>
                    <a:pt x="159" y="183"/>
                  </a:lnTo>
                  <a:lnTo>
                    <a:pt x="160" y="184"/>
                  </a:lnTo>
                  <a:lnTo>
                    <a:pt x="160" y="190"/>
                  </a:lnTo>
                  <a:lnTo>
                    <a:pt x="161" y="193"/>
                  </a:lnTo>
                  <a:lnTo>
                    <a:pt x="162" y="196"/>
                  </a:lnTo>
                  <a:lnTo>
                    <a:pt x="163" y="197"/>
                  </a:lnTo>
                  <a:lnTo>
                    <a:pt x="165" y="197"/>
                  </a:lnTo>
                  <a:lnTo>
                    <a:pt x="165" y="199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67" y="202"/>
                  </a:lnTo>
                  <a:lnTo>
                    <a:pt x="173" y="206"/>
                  </a:lnTo>
                  <a:lnTo>
                    <a:pt x="173" y="207"/>
                  </a:lnTo>
                  <a:lnTo>
                    <a:pt x="176" y="210"/>
                  </a:lnTo>
                  <a:lnTo>
                    <a:pt x="176" y="213"/>
                  </a:lnTo>
                  <a:lnTo>
                    <a:pt x="175" y="214"/>
                  </a:lnTo>
                  <a:lnTo>
                    <a:pt x="173" y="214"/>
                  </a:lnTo>
                  <a:lnTo>
                    <a:pt x="172" y="213"/>
                  </a:lnTo>
                  <a:lnTo>
                    <a:pt x="171" y="213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8" y="209"/>
                  </a:lnTo>
                  <a:lnTo>
                    <a:pt x="167" y="209"/>
                  </a:lnTo>
                  <a:lnTo>
                    <a:pt x="167" y="208"/>
                  </a:lnTo>
                  <a:lnTo>
                    <a:pt x="166" y="207"/>
                  </a:lnTo>
                  <a:lnTo>
                    <a:pt x="166" y="208"/>
                  </a:lnTo>
                  <a:lnTo>
                    <a:pt x="163" y="207"/>
                  </a:lnTo>
                  <a:lnTo>
                    <a:pt x="161" y="203"/>
                  </a:lnTo>
                  <a:lnTo>
                    <a:pt x="155" y="200"/>
                  </a:lnTo>
                  <a:lnTo>
                    <a:pt x="154" y="199"/>
                  </a:lnTo>
                  <a:lnTo>
                    <a:pt x="153" y="199"/>
                  </a:lnTo>
                  <a:lnTo>
                    <a:pt x="153" y="197"/>
                  </a:lnTo>
                  <a:lnTo>
                    <a:pt x="151" y="197"/>
                  </a:lnTo>
                  <a:lnTo>
                    <a:pt x="151" y="196"/>
                  </a:lnTo>
                  <a:lnTo>
                    <a:pt x="150" y="196"/>
                  </a:lnTo>
                  <a:lnTo>
                    <a:pt x="150" y="195"/>
                  </a:lnTo>
                  <a:lnTo>
                    <a:pt x="149" y="194"/>
                  </a:lnTo>
                  <a:lnTo>
                    <a:pt x="145" y="189"/>
                  </a:lnTo>
                  <a:lnTo>
                    <a:pt x="144" y="188"/>
                  </a:lnTo>
                  <a:lnTo>
                    <a:pt x="143" y="188"/>
                  </a:lnTo>
                  <a:lnTo>
                    <a:pt x="143" y="187"/>
                  </a:lnTo>
                  <a:lnTo>
                    <a:pt x="137" y="187"/>
                  </a:lnTo>
                  <a:lnTo>
                    <a:pt x="132" y="184"/>
                  </a:lnTo>
                  <a:lnTo>
                    <a:pt x="129" y="182"/>
                  </a:lnTo>
                  <a:lnTo>
                    <a:pt x="129" y="181"/>
                  </a:lnTo>
                  <a:lnTo>
                    <a:pt x="128" y="181"/>
                  </a:lnTo>
                  <a:lnTo>
                    <a:pt x="128" y="182"/>
                  </a:lnTo>
                  <a:lnTo>
                    <a:pt x="125" y="181"/>
                  </a:lnTo>
                  <a:lnTo>
                    <a:pt x="124" y="181"/>
                  </a:lnTo>
                  <a:lnTo>
                    <a:pt x="125" y="179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19" y="179"/>
                  </a:lnTo>
                  <a:lnTo>
                    <a:pt x="118" y="179"/>
                  </a:lnTo>
                  <a:lnTo>
                    <a:pt x="116" y="181"/>
                  </a:lnTo>
                  <a:lnTo>
                    <a:pt x="112" y="181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3"/>
                  </a:lnTo>
                  <a:lnTo>
                    <a:pt x="110" y="183"/>
                  </a:lnTo>
                  <a:lnTo>
                    <a:pt x="109" y="182"/>
                  </a:lnTo>
                  <a:lnTo>
                    <a:pt x="104" y="182"/>
                  </a:lnTo>
                  <a:lnTo>
                    <a:pt x="104" y="181"/>
                  </a:lnTo>
                  <a:lnTo>
                    <a:pt x="105" y="181"/>
                  </a:lnTo>
                  <a:lnTo>
                    <a:pt x="105" y="179"/>
                  </a:lnTo>
                  <a:lnTo>
                    <a:pt x="104" y="179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3" y="172"/>
                  </a:lnTo>
                  <a:lnTo>
                    <a:pt x="104" y="173"/>
                  </a:lnTo>
                  <a:lnTo>
                    <a:pt x="104" y="171"/>
                  </a:lnTo>
                  <a:lnTo>
                    <a:pt x="103" y="171"/>
                  </a:lnTo>
                  <a:lnTo>
                    <a:pt x="101" y="170"/>
                  </a:lnTo>
                  <a:lnTo>
                    <a:pt x="100" y="170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7" y="166"/>
                  </a:lnTo>
                  <a:lnTo>
                    <a:pt x="93" y="166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1" y="163"/>
                  </a:lnTo>
                  <a:lnTo>
                    <a:pt x="88" y="160"/>
                  </a:lnTo>
                  <a:lnTo>
                    <a:pt x="87" y="160"/>
                  </a:lnTo>
                  <a:lnTo>
                    <a:pt x="87" y="159"/>
                  </a:lnTo>
                  <a:lnTo>
                    <a:pt x="86" y="158"/>
                  </a:lnTo>
                  <a:lnTo>
                    <a:pt x="85" y="158"/>
                  </a:lnTo>
                  <a:lnTo>
                    <a:pt x="84" y="157"/>
                  </a:lnTo>
                  <a:lnTo>
                    <a:pt x="82" y="157"/>
                  </a:lnTo>
                  <a:lnTo>
                    <a:pt x="82" y="156"/>
                  </a:lnTo>
                  <a:lnTo>
                    <a:pt x="80" y="153"/>
                  </a:lnTo>
                  <a:lnTo>
                    <a:pt x="79" y="151"/>
                  </a:lnTo>
                  <a:lnTo>
                    <a:pt x="76" y="151"/>
                  </a:lnTo>
                  <a:lnTo>
                    <a:pt x="76" y="150"/>
                  </a:lnTo>
                  <a:lnTo>
                    <a:pt x="75" y="147"/>
                  </a:lnTo>
                  <a:lnTo>
                    <a:pt x="73" y="145"/>
                  </a:lnTo>
                  <a:lnTo>
                    <a:pt x="73" y="144"/>
                  </a:lnTo>
                  <a:lnTo>
                    <a:pt x="72" y="144"/>
                  </a:lnTo>
                  <a:lnTo>
                    <a:pt x="70" y="141"/>
                  </a:lnTo>
                  <a:lnTo>
                    <a:pt x="70" y="139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0" y="138"/>
                  </a:lnTo>
                  <a:lnTo>
                    <a:pt x="72" y="138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4" y="136"/>
                  </a:lnTo>
                  <a:lnTo>
                    <a:pt x="75" y="138"/>
                  </a:lnTo>
                  <a:lnTo>
                    <a:pt x="76" y="138"/>
                  </a:lnTo>
                  <a:lnTo>
                    <a:pt x="75" y="135"/>
                  </a:lnTo>
                  <a:lnTo>
                    <a:pt x="76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6" y="135"/>
                  </a:lnTo>
                  <a:lnTo>
                    <a:pt x="85" y="138"/>
                  </a:lnTo>
                  <a:lnTo>
                    <a:pt x="86" y="138"/>
                  </a:lnTo>
                  <a:lnTo>
                    <a:pt x="86" y="136"/>
                  </a:lnTo>
                  <a:lnTo>
                    <a:pt x="82" y="135"/>
                  </a:lnTo>
                  <a:lnTo>
                    <a:pt x="81" y="134"/>
                  </a:lnTo>
                  <a:lnTo>
                    <a:pt x="76" y="132"/>
                  </a:lnTo>
                  <a:lnTo>
                    <a:pt x="70" y="126"/>
                  </a:lnTo>
                  <a:lnTo>
                    <a:pt x="68" y="122"/>
                  </a:lnTo>
                  <a:lnTo>
                    <a:pt x="67" y="121"/>
                  </a:lnTo>
                  <a:lnTo>
                    <a:pt x="66" y="121"/>
                  </a:lnTo>
                  <a:lnTo>
                    <a:pt x="66" y="120"/>
                  </a:lnTo>
                  <a:lnTo>
                    <a:pt x="64" y="118"/>
                  </a:lnTo>
                  <a:lnTo>
                    <a:pt x="63" y="118"/>
                  </a:lnTo>
                  <a:lnTo>
                    <a:pt x="60" y="111"/>
                  </a:lnTo>
                  <a:lnTo>
                    <a:pt x="58" y="110"/>
                  </a:lnTo>
                  <a:lnTo>
                    <a:pt x="60" y="109"/>
                  </a:lnTo>
                  <a:lnTo>
                    <a:pt x="60" y="108"/>
                  </a:lnTo>
                  <a:lnTo>
                    <a:pt x="58" y="108"/>
                  </a:lnTo>
                  <a:lnTo>
                    <a:pt x="58" y="102"/>
                  </a:lnTo>
                  <a:lnTo>
                    <a:pt x="60" y="98"/>
                  </a:lnTo>
                  <a:lnTo>
                    <a:pt x="60" y="97"/>
                  </a:lnTo>
                  <a:lnTo>
                    <a:pt x="61" y="96"/>
                  </a:lnTo>
                  <a:lnTo>
                    <a:pt x="60" y="95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6" y="86"/>
                  </a:lnTo>
                  <a:lnTo>
                    <a:pt x="54" y="85"/>
                  </a:lnTo>
                  <a:lnTo>
                    <a:pt x="49" y="81"/>
                  </a:lnTo>
                  <a:lnTo>
                    <a:pt x="48" y="79"/>
                  </a:lnTo>
                  <a:lnTo>
                    <a:pt x="47" y="79"/>
                  </a:lnTo>
                  <a:lnTo>
                    <a:pt x="45" y="78"/>
                  </a:lnTo>
                  <a:lnTo>
                    <a:pt x="45" y="77"/>
                  </a:lnTo>
                  <a:lnTo>
                    <a:pt x="47" y="77"/>
                  </a:lnTo>
                  <a:lnTo>
                    <a:pt x="44" y="74"/>
                  </a:lnTo>
                  <a:lnTo>
                    <a:pt x="45" y="75"/>
                  </a:lnTo>
                  <a:lnTo>
                    <a:pt x="45" y="77"/>
                  </a:lnTo>
                  <a:lnTo>
                    <a:pt x="44" y="77"/>
                  </a:lnTo>
                  <a:lnTo>
                    <a:pt x="43" y="75"/>
                  </a:lnTo>
                  <a:lnTo>
                    <a:pt x="38" y="73"/>
                  </a:lnTo>
                  <a:lnTo>
                    <a:pt x="37" y="73"/>
                  </a:lnTo>
                  <a:lnTo>
                    <a:pt x="36" y="72"/>
                  </a:lnTo>
                  <a:lnTo>
                    <a:pt x="33" y="74"/>
                  </a:lnTo>
                  <a:lnTo>
                    <a:pt x="33" y="77"/>
                  </a:lnTo>
                  <a:lnTo>
                    <a:pt x="32" y="78"/>
                  </a:lnTo>
                  <a:lnTo>
                    <a:pt x="32" y="83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0" y="86"/>
                  </a:lnTo>
                  <a:lnTo>
                    <a:pt x="30" y="87"/>
                  </a:lnTo>
                  <a:lnTo>
                    <a:pt x="29" y="87"/>
                  </a:lnTo>
                  <a:lnTo>
                    <a:pt x="29" y="90"/>
                  </a:lnTo>
                  <a:lnTo>
                    <a:pt x="28" y="90"/>
                  </a:lnTo>
                  <a:lnTo>
                    <a:pt x="29" y="91"/>
                  </a:lnTo>
                  <a:lnTo>
                    <a:pt x="29" y="93"/>
                  </a:lnTo>
                  <a:lnTo>
                    <a:pt x="28" y="95"/>
                  </a:lnTo>
                  <a:lnTo>
                    <a:pt x="26" y="95"/>
                  </a:lnTo>
                  <a:lnTo>
                    <a:pt x="25" y="96"/>
                  </a:lnTo>
                  <a:lnTo>
                    <a:pt x="25" y="95"/>
                  </a:lnTo>
                  <a:lnTo>
                    <a:pt x="24" y="95"/>
                  </a:lnTo>
                  <a:lnTo>
                    <a:pt x="24" y="96"/>
                  </a:lnTo>
                  <a:lnTo>
                    <a:pt x="23" y="96"/>
                  </a:lnTo>
                  <a:lnTo>
                    <a:pt x="23" y="99"/>
                  </a:lnTo>
                  <a:lnTo>
                    <a:pt x="22" y="99"/>
                  </a:lnTo>
                  <a:lnTo>
                    <a:pt x="22" y="102"/>
                  </a:lnTo>
                  <a:lnTo>
                    <a:pt x="20" y="102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8" y="103"/>
                  </a:lnTo>
                  <a:lnTo>
                    <a:pt x="17" y="104"/>
                  </a:lnTo>
                  <a:lnTo>
                    <a:pt x="16" y="104"/>
                  </a:lnTo>
                  <a:lnTo>
                    <a:pt x="16" y="103"/>
                  </a:lnTo>
                  <a:lnTo>
                    <a:pt x="14" y="102"/>
                  </a:lnTo>
                  <a:lnTo>
                    <a:pt x="14" y="101"/>
                  </a:lnTo>
                  <a:lnTo>
                    <a:pt x="13" y="101"/>
                  </a:lnTo>
                  <a:lnTo>
                    <a:pt x="13" y="98"/>
                  </a:lnTo>
                  <a:lnTo>
                    <a:pt x="11" y="93"/>
                  </a:lnTo>
                  <a:lnTo>
                    <a:pt x="7" y="90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10" y="85"/>
                  </a:lnTo>
                  <a:lnTo>
                    <a:pt x="5" y="85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4" y="77"/>
                  </a:lnTo>
                  <a:lnTo>
                    <a:pt x="5" y="77"/>
                  </a:lnTo>
                  <a:lnTo>
                    <a:pt x="4" y="75"/>
                  </a:lnTo>
                  <a:lnTo>
                    <a:pt x="5" y="74"/>
                  </a:lnTo>
                  <a:lnTo>
                    <a:pt x="4" y="74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4" y="64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3" y="67"/>
                  </a:lnTo>
                  <a:lnTo>
                    <a:pt x="14" y="67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8" y="67"/>
                  </a:lnTo>
                  <a:lnTo>
                    <a:pt x="20" y="66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4" y="65"/>
                  </a:lnTo>
                  <a:lnTo>
                    <a:pt x="28" y="65"/>
                  </a:lnTo>
                  <a:lnTo>
                    <a:pt x="30" y="64"/>
                  </a:lnTo>
                  <a:lnTo>
                    <a:pt x="32" y="64"/>
                  </a:lnTo>
                  <a:lnTo>
                    <a:pt x="33" y="65"/>
                  </a:lnTo>
                  <a:lnTo>
                    <a:pt x="37" y="65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5" y="54"/>
                  </a:lnTo>
                  <a:lnTo>
                    <a:pt x="47" y="54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5" y="64"/>
                  </a:lnTo>
                  <a:lnTo>
                    <a:pt x="55" y="66"/>
                  </a:lnTo>
                  <a:lnTo>
                    <a:pt x="57" y="66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2" y="64"/>
                  </a:lnTo>
                  <a:lnTo>
                    <a:pt x="63" y="64"/>
                  </a:lnTo>
                  <a:lnTo>
                    <a:pt x="63" y="65"/>
                  </a:lnTo>
                  <a:lnTo>
                    <a:pt x="67" y="65"/>
                  </a:lnTo>
                  <a:lnTo>
                    <a:pt x="69" y="67"/>
                  </a:lnTo>
                  <a:lnTo>
                    <a:pt x="72" y="68"/>
                  </a:lnTo>
                  <a:lnTo>
                    <a:pt x="73" y="67"/>
                  </a:lnTo>
                  <a:lnTo>
                    <a:pt x="75" y="66"/>
                  </a:lnTo>
                  <a:lnTo>
                    <a:pt x="76" y="66"/>
                  </a:lnTo>
                  <a:lnTo>
                    <a:pt x="79" y="65"/>
                  </a:lnTo>
                  <a:lnTo>
                    <a:pt x="76" y="64"/>
                  </a:lnTo>
                  <a:lnTo>
                    <a:pt x="76" y="61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6" y="55"/>
                  </a:lnTo>
                  <a:lnTo>
                    <a:pt x="80" y="55"/>
                  </a:lnTo>
                  <a:lnTo>
                    <a:pt x="79" y="54"/>
                  </a:lnTo>
                  <a:lnTo>
                    <a:pt x="79" y="53"/>
                  </a:lnTo>
                  <a:lnTo>
                    <a:pt x="75" y="53"/>
                  </a:lnTo>
                  <a:lnTo>
                    <a:pt x="75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6" y="48"/>
                  </a:lnTo>
                  <a:lnTo>
                    <a:pt x="82" y="47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7" y="44"/>
                  </a:lnTo>
                  <a:lnTo>
                    <a:pt x="91" y="44"/>
                  </a:lnTo>
                  <a:lnTo>
                    <a:pt x="92" y="43"/>
                  </a:lnTo>
                  <a:lnTo>
                    <a:pt x="92" y="34"/>
                  </a:lnTo>
                  <a:lnTo>
                    <a:pt x="93" y="32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9" y="23"/>
                  </a:lnTo>
                  <a:lnTo>
                    <a:pt x="91" y="22"/>
                  </a:lnTo>
                  <a:lnTo>
                    <a:pt x="91" y="21"/>
                  </a:lnTo>
                  <a:lnTo>
                    <a:pt x="97" y="21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1" y="17"/>
                  </a:lnTo>
                  <a:lnTo>
                    <a:pt x="103" y="17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9" y="15"/>
                  </a:lnTo>
                  <a:lnTo>
                    <a:pt x="109" y="10"/>
                  </a:lnTo>
                  <a:lnTo>
                    <a:pt x="110" y="11"/>
                  </a:lnTo>
                  <a:lnTo>
                    <a:pt x="111" y="11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3" y="11"/>
                  </a:lnTo>
                  <a:lnTo>
                    <a:pt x="118" y="11"/>
                  </a:lnTo>
                  <a:lnTo>
                    <a:pt x="118" y="10"/>
                  </a:lnTo>
                  <a:lnTo>
                    <a:pt x="117" y="9"/>
                  </a:lnTo>
                  <a:lnTo>
                    <a:pt x="117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7" y="1"/>
                  </a:lnTo>
                  <a:lnTo>
                    <a:pt x="119" y="1"/>
                  </a:lnTo>
                  <a:lnTo>
                    <a:pt x="120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8" name="Freeform 51"/>
            <p:cNvSpPr>
              <a:spLocks/>
            </p:cNvSpPr>
            <p:nvPr/>
          </p:nvSpPr>
          <p:spPr bwMode="auto">
            <a:xfrm>
              <a:off x="4312065" y="4857740"/>
              <a:ext cx="420688" cy="273050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2" y="21"/>
                </a:cxn>
                <a:cxn ang="0">
                  <a:pos x="38" y="21"/>
                </a:cxn>
                <a:cxn ang="0">
                  <a:pos x="62" y="24"/>
                </a:cxn>
                <a:cxn ang="0">
                  <a:pos x="98" y="27"/>
                </a:cxn>
                <a:cxn ang="0">
                  <a:pos x="126" y="33"/>
                </a:cxn>
                <a:cxn ang="0">
                  <a:pos x="140" y="31"/>
                </a:cxn>
                <a:cxn ang="0">
                  <a:pos x="153" y="21"/>
                </a:cxn>
                <a:cxn ang="0">
                  <a:pos x="181" y="8"/>
                </a:cxn>
                <a:cxn ang="0">
                  <a:pos x="202" y="5"/>
                </a:cxn>
                <a:cxn ang="0">
                  <a:pos x="211" y="11"/>
                </a:cxn>
                <a:cxn ang="0">
                  <a:pos x="228" y="17"/>
                </a:cxn>
                <a:cxn ang="0">
                  <a:pos x="248" y="27"/>
                </a:cxn>
                <a:cxn ang="0">
                  <a:pos x="262" y="45"/>
                </a:cxn>
                <a:cxn ang="0">
                  <a:pos x="255" y="48"/>
                </a:cxn>
                <a:cxn ang="0">
                  <a:pos x="240" y="58"/>
                </a:cxn>
                <a:cxn ang="0">
                  <a:pos x="236" y="65"/>
                </a:cxn>
                <a:cxn ang="0">
                  <a:pos x="224" y="92"/>
                </a:cxn>
                <a:cxn ang="0">
                  <a:pos x="217" y="101"/>
                </a:cxn>
                <a:cxn ang="0">
                  <a:pos x="222" y="103"/>
                </a:cxn>
                <a:cxn ang="0">
                  <a:pos x="227" y="106"/>
                </a:cxn>
                <a:cxn ang="0">
                  <a:pos x="230" y="111"/>
                </a:cxn>
                <a:cxn ang="0">
                  <a:pos x="233" y="119"/>
                </a:cxn>
                <a:cxn ang="0">
                  <a:pos x="239" y="125"/>
                </a:cxn>
                <a:cxn ang="0">
                  <a:pos x="230" y="132"/>
                </a:cxn>
                <a:cxn ang="0">
                  <a:pos x="218" y="132"/>
                </a:cxn>
                <a:cxn ang="0">
                  <a:pos x="206" y="123"/>
                </a:cxn>
                <a:cxn ang="0">
                  <a:pos x="194" y="129"/>
                </a:cxn>
                <a:cxn ang="0">
                  <a:pos x="186" y="131"/>
                </a:cxn>
                <a:cxn ang="0">
                  <a:pos x="179" y="135"/>
                </a:cxn>
                <a:cxn ang="0">
                  <a:pos x="168" y="144"/>
                </a:cxn>
                <a:cxn ang="0">
                  <a:pos x="163" y="144"/>
                </a:cxn>
                <a:cxn ang="0">
                  <a:pos x="160" y="150"/>
                </a:cxn>
                <a:cxn ang="0">
                  <a:pos x="161" y="159"/>
                </a:cxn>
                <a:cxn ang="0">
                  <a:pos x="155" y="166"/>
                </a:cxn>
                <a:cxn ang="0">
                  <a:pos x="144" y="167"/>
                </a:cxn>
                <a:cxn ang="0">
                  <a:pos x="131" y="169"/>
                </a:cxn>
                <a:cxn ang="0">
                  <a:pos x="117" y="167"/>
                </a:cxn>
                <a:cxn ang="0">
                  <a:pos x="104" y="166"/>
                </a:cxn>
                <a:cxn ang="0">
                  <a:pos x="95" y="161"/>
                </a:cxn>
                <a:cxn ang="0">
                  <a:pos x="90" y="155"/>
                </a:cxn>
                <a:cxn ang="0">
                  <a:pos x="78" y="155"/>
                </a:cxn>
                <a:cxn ang="0">
                  <a:pos x="70" y="159"/>
                </a:cxn>
                <a:cxn ang="0">
                  <a:pos x="61" y="161"/>
                </a:cxn>
                <a:cxn ang="0">
                  <a:pos x="45" y="163"/>
                </a:cxn>
                <a:cxn ang="0">
                  <a:pos x="39" y="162"/>
                </a:cxn>
                <a:cxn ang="0">
                  <a:pos x="26" y="163"/>
                </a:cxn>
                <a:cxn ang="0">
                  <a:pos x="28" y="147"/>
                </a:cxn>
                <a:cxn ang="0">
                  <a:pos x="23" y="136"/>
                </a:cxn>
                <a:cxn ang="0">
                  <a:pos x="16" y="125"/>
                </a:cxn>
                <a:cxn ang="0">
                  <a:pos x="0" y="111"/>
                </a:cxn>
                <a:cxn ang="0">
                  <a:pos x="8" y="105"/>
                </a:cxn>
                <a:cxn ang="0">
                  <a:pos x="6" y="88"/>
                </a:cxn>
                <a:cxn ang="0">
                  <a:pos x="7" y="80"/>
                </a:cxn>
                <a:cxn ang="0">
                  <a:pos x="20" y="73"/>
                </a:cxn>
                <a:cxn ang="0">
                  <a:pos x="26" y="60"/>
                </a:cxn>
                <a:cxn ang="0">
                  <a:pos x="13" y="46"/>
                </a:cxn>
                <a:cxn ang="0">
                  <a:pos x="6" y="39"/>
                </a:cxn>
                <a:cxn ang="0">
                  <a:pos x="1" y="26"/>
                </a:cxn>
                <a:cxn ang="0">
                  <a:pos x="10" y="9"/>
                </a:cxn>
                <a:cxn ang="0">
                  <a:pos x="13" y="1"/>
                </a:cxn>
              </a:cxnLst>
              <a:rect l="0" t="0" r="r" b="b"/>
              <a:pathLst>
                <a:path w="265" h="172">
                  <a:moveTo>
                    <a:pt x="16" y="0"/>
                  </a:moveTo>
                  <a:lnTo>
                    <a:pt x="24" y="6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2" y="20"/>
                  </a:lnTo>
                  <a:lnTo>
                    <a:pt x="49" y="20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9" y="22"/>
                  </a:lnTo>
                  <a:lnTo>
                    <a:pt x="60" y="22"/>
                  </a:lnTo>
                  <a:lnTo>
                    <a:pt x="62" y="24"/>
                  </a:lnTo>
                  <a:lnTo>
                    <a:pt x="76" y="27"/>
                  </a:lnTo>
                  <a:lnTo>
                    <a:pt x="78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91" y="25"/>
                  </a:lnTo>
                  <a:lnTo>
                    <a:pt x="92" y="25"/>
                  </a:lnTo>
                  <a:lnTo>
                    <a:pt x="98" y="27"/>
                  </a:lnTo>
                  <a:lnTo>
                    <a:pt x="100" y="28"/>
                  </a:lnTo>
                  <a:lnTo>
                    <a:pt x="111" y="28"/>
                  </a:lnTo>
                  <a:lnTo>
                    <a:pt x="116" y="30"/>
                  </a:lnTo>
                  <a:lnTo>
                    <a:pt x="122" y="31"/>
                  </a:lnTo>
                  <a:lnTo>
                    <a:pt x="123" y="31"/>
                  </a:lnTo>
                  <a:lnTo>
                    <a:pt x="125" y="32"/>
                  </a:lnTo>
                  <a:lnTo>
                    <a:pt x="126" y="33"/>
                  </a:lnTo>
                  <a:lnTo>
                    <a:pt x="128" y="33"/>
                  </a:lnTo>
                  <a:lnTo>
                    <a:pt x="130" y="34"/>
                  </a:lnTo>
                  <a:lnTo>
                    <a:pt x="131" y="33"/>
                  </a:lnTo>
                  <a:lnTo>
                    <a:pt x="136" y="33"/>
                  </a:lnTo>
                  <a:lnTo>
                    <a:pt x="137" y="32"/>
                  </a:lnTo>
                  <a:lnTo>
                    <a:pt x="138" y="32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30"/>
                  </a:lnTo>
                  <a:lnTo>
                    <a:pt x="146" y="30"/>
                  </a:lnTo>
                  <a:lnTo>
                    <a:pt x="147" y="27"/>
                  </a:lnTo>
                  <a:lnTo>
                    <a:pt x="152" y="22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18"/>
                  </a:lnTo>
                  <a:lnTo>
                    <a:pt x="157" y="17"/>
                  </a:lnTo>
                  <a:lnTo>
                    <a:pt x="161" y="13"/>
                  </a:lnTo>
                  <a:lnTo>
                    <a:pt x="168" y="11"/>
                  </a:lnTo>
                  <a:lnTo>
                    <a:pt x="169" y="11"/>
                  </a:lnTo>
                  <a:lnTo>
                    <a:pt x="173" y="9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5" y="7"/>
                  </a:lnTo>
                  <a:lnTo>
                    <a:pt x="188" y="7"/>
                  </a:lnTo>
                  <a:lnTo>
                    <a:pt x="192" y="5"/>
                  </a:lnTo>
                  <a:lnTo>
                    <a:pt x="197" y="3"/>
                  </a:lnTo>
                  <a:lnTo>
                    <a:pt x="198" y="3"/>
                  </a:lnTo>
                  <a:lnTo>
                    <a:pt x="202" y="5"/>
                  </a:lnTo>
                  <a:lnTo>
                    <a:pt x="206" y="6"/>
                  </a:lnTo>
                  <a:lnTo>
                    <a:pt x="206" y="7"/>
                  </a:lnTo>
                  <a:lnTo>
                    <a:pt x="208" y="6"/>
                  </a:lnTo>
                  <a:lnTo>
                    <a:pt x="208" y="7"/>
                  </a:lnTo>
                  <a:lnTo>
                    <a:pt x="209" y="7"/>
                  </a:lnTo>
                  <a:lnTo>
                    <a:pt x="209" y="9"/>
                  </a:lnTo>
                  <a:lnTo>
                    <a:pt x="211" y="11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3" y="13"/>
                  </a:lnTo>
                  <a:lnTo>
                    <a:pt x="222" y="13"/>
                  </a:lnTo>
                  <a:lnTo>
                    <a:pt x="224" y="12"/>
                  </a:lnTo>
                  <a:lnTo>
                    <a:pt x="225" y="14"/>
                  </a:lnTo>
                  <a:lnTo>
                    <a:pt x="228" y="17"/>
                  </a:lnTo>
                  <a:lnTo>
                    <a:pt x="230" y="15"/>
                  </a:lnTo>
                  <a:lnTo>
                    <a:pt x="234" y="14"/>
                  </a:lnTo>
                  <a:lnTo>
                    <a:pt x="236" y="14"/>
                  </a:lnTo>
                  <a:lnTo>
                    <a:pt x="236" y="15"/>
                  </a:lnTo>
                  <a:lnTo>
                    <a:pt x="239" y="22"/>
                  </a:lnTo>
                  <a:lnTo>
                    <a:pt x="240" y="24"/>
                  </a:lnTo>
                  <a:lnTo>
                    <a:pt x="248" y="27"/>
                  </a:lnTo>
                  <a:lnTo>
                    <a:pt x="258" y="28"/>
                  </a:lnTo>
                  <a:lnTo>
                    <a:pt x="264" y="28"/>
                  </a:lnTo>
                  <a:lnTo>
                    <a:pt x="264" y="38"/>
                  </a:lnTo>
                  <a:lnTo>
                    <a:pt x="265" y="39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2" y="45"/>
                  </a:lnTo>
                  <a:lnTo>
                    <a:pt x="262" y="46"/>
                  </a:lnTo>
                  <a:lnTo>
                    <a:pt x="260" y="48"/>
                  </a:lnTo>
                  <a:lnTo>
                    <a:pt x="260" y="49"/>
                  </a:lnTo>
                  <a:lnTo>
                    <a:pt x="259" y="50"/>
                  </a:lnTo>
                  <a:lnTo>
                    <a:pt x="256" y="49"/>
                  </a:lnTo>
                  <a:lnTo>
                    <a:pt x="256" y="48"/>
                  </a:lnTo>
                  <a:lnTo>
                    <a:pt x="255" y="48"/>
                  </a:lnTo>
                  <a:lnTo>
                    <a:pt x="253" y="46"/>
                  </a:lnTo>
                  <a:lnTo>
                    <a:pt x="252" y="48"/>
                  </a:lnTo>
                  <a:lnTo>
                    <a:pt x="246" y="48"/>
                  </a:lnTo>
                  <a:lnTo>
                    <a:pt x="244" y="49"/>
                  </a:lnTo>
                  <a:lnTo>
                    <a:pt x="243" y="51"/>
                  </a:lnTo>
                  <a:lnTo>
                    <a:pt x="241" y="57"/>
                  </a:lnTo>
                  <a:lnTo>
                    <a:pt x="240" y="58"/>
                  </a:lnTo>
                  <a:lnTo>
                    <a:pt x="236" y="60"/>
                  </a:lnTo>
                  <a:lnTo>
                    <a:pt x="235" y="60"/>
                  </a:lnTo>
                  <a:lnTo>
                    <a:pt x="235" y="61"/>
                  </a:lnTo>
                  <a:lnTo>
                    <a:pt x="236" y="62"/>
                  </a:lnTo>
                  <a:lnTo>
                    <a:pt x="237" y="62"/>
                  </a:lnTo>
                  <a:lnTo>
                    <a:pt x="237" y="63"/>
                  </a:lnTo>
                  <a:lnTo>
                    <a:pt x="236" y="65"/>
                  </a:lnTo>
                  <a:lnTo>
                    <a:pt x="236" y="68"/>
                  </a:lnTo>
                  <a:lnTo>
                    <a:pt x="235" y="68"/>
                  </a:lnTo>
                  <a:lnTo>
                    <a:pt x="235" y="88"/>
                  </a:lnTo>
                  <a:lnTo>
                    <a:pt x="228" y="88"/>
                  </a:lnTo>
                  <a:lnTo>
                    <a:pt x="228" y="91"/>
                  </a:lnTo>
                  <a:lnTo>
                    <a:pt x="227" y="92"/>
                  </a:lnTo>
                  <a:lnTo>
                    <a:pt x="224" y="92"/>
                  </a:lnTo>
                  <a:lnTo>
                    <a:pt x="223" y="93"/>
                  </a:lnTo>
                  <a:lnTo>
                    <a:pt x="224" y="94"/>
                  </a:lnTo>
                  <a:lnTo>
                    <a:pt x="224" y="97"/>
                  </a:lnTo>
                  <a:lnTo>
                    <a:pt x="219" y="97"/>
                  </a:lnTo>
                  <a:lnTo>
                    <a:pt x="218" y="98"/>
                  </a:lnTo>
                  <a:lnTo>
                    <a:pt x="218" y="100"/>
                  </a:lnTo>
                  <a:lnTo>
                    <a:pt x="217" y="101"/>
                  </a:lnTo>
                  <a:lnTo>
                    <a:pt x="216" y="101"/>
                  </a:lnTo>
                  <a:lnTo>
                    <a:pt x="216" y="103"/>
                  </a:lnTo>
                  <a:lnTo>
                    <a:pt x="217" y="103"/>
                  </a:lnTo>
                  <a:lnTo>
                    <a:pt x="218" y="104"/>
                  </a:lnTo>
                  <a:lnTo>
                    <a:pt x="219" y="104"/>
                  </a:lnTo>
                  <a:lnTo>
                    <a:pt x="219" y="103"/>
                  </a:lnTo>
                  <a:lnTo>
                    <a:pt x="222" y="103"/>
                  </a:lnTo>
                  <a:lnTo>
                    <a:pt x="222" y="104"/>
                  </a:lnTo>
                  <a:lnTo>
                    <a:pt x="223" y="103"/>
                  </a:lnTo>
                  <a:lnTo>
                    <a:pt x="224" y="103"/>
                  </a:lnTo>
                  <a:lnTo>
                    <a:pt x="224" y="105"/>
                  </a:lnTo>
                  <a:lnTo>
                    <a:pt x="228" y="105"/>
                  </a:lnTo>
                  <a:lnTo>
                    <a:pt x="228" y="106"/>
                  </a:lnTo>
                  <a:lnTo>
                    <a:pt x="227" y="106"/>
                  </a:lnTo>
                  <a:lnTo>
                    <a:pt x="228" y="107"/>
                  </a:lnTo>
                  <a:lnTo>
                    <a:pt x="227" y="107"/>
                  </a:lnTo>
                  <a:lnTo>
                    <a:pt x="227" y="108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9" y="112"/>
                  </a:lnTo>
                  <a:lnTo>
                    <a:pt x="229" y="114"/>
                  </a:lnTo>
                  <a:lnTo>
                    <a:pt x="230" y="114"/>
                  </a:lnTo>
                  <a:lnTo>
                    <a:pt x="230" y="116"/>
                  </a:lnTo>
                  <a:lnTo>
                    <a:pt x="233" y="118"/>
                  </a:lnTo>
                  <a:lnTo>
                    <a:pt x="234" y="118"/>
                  </a:lnTo>
                  <a:lnTo>
                    <a:pt x="233" y="119"/>
                  </a:lnTo>
                  <a:lnTo>
                    <a:pt x="234" y="120"/>
                  </a:lnTo>
                  <a:lnTo>
                    <a:pt x="235" y="120"/>
                  </a:lnTo>
                  <a:lnTo>
                    <a:pt x="235" y="122"/>
                  </a:lnTo>
                  <a:lnTo>
                    <a:pt x="237" y="123"/>
                  </a:lnTo>
                  <a:lnTo>
                    <a:pt x="237" y="124"/>
                  </a:lnTo>
                  <a:lnTo>
                    <a:pt x="239" y="124"/>
                  </a:lnTo>
                  <a:lnTo>
                    <a:pt x="239" y="125"/>
                  </a:lnTo>
                  <a:lnTo>
                    <a:pt x="240" y="126"/>
                  </a:lnTo>
                  <a:lnTo>
                    <a:pt x="240" y="130"/>
                  </a:lnTo>
                  <a:lnTo>
                    <a:pt x="235" y="130"/>
                  </a:lnTo>
                  <a:lnTo>
                    <a:pt x="234" y="129"/>
                  </a:lnTo>
                  <a:lnTo>
                    <a:pt x="231" y="129"/>
                  </a:lnTo>
                  <a:lnTo>
                    <a:pt x="231" y="132"/>
                  </a:lnTo>
                  <a:lnTo>
                    <a:pt x="230" y="132"/>
                  </a:lnTo>
                  <a:lnTo>
                    <a:pt x="228" y="130"/>
                  </a:lnTo>
                  <a:lnTo>
                    <a:pt x="227" y="130"/>
                  </a:lnTo>
                  <a:lnTo>
                    <a:pt x="223" y="131"/>
                  </a:lnTo>
                  <a:lnTo>
                    <a:pt x="223" y="132"/>
                  </a:lnTo>
                  <a:lnTo>
                    <a:pt x="221" y="132"/>
                  </a:lnTo>
                  <a:lnTo>
                    <a:pt x="221" y="135"/>
                  </a:lnTo>
                  <a:lnTo>
                    <a:pt x="218" y="132"/>
                  </a:lnTo>
                  <a:lnTo>
                    <a:pt x="215" y="130"/>
                  </a:lnTo>
                  <a:lnTo>
                    <a:pt x="213" y="129"/>
                  </a:lnTo>
                  <a:lnTo>
                    <a:pt x="211" y="125"/>
                  </a:lnTo>
                  <a:lnTo>
                    <a:pt x="210" y="124"/>
                  </a:lnTo>
                  <a:lnTo>
                    <a:pt x="209" y="124"/>
                  </a:lnTo>
                  <a:lnTo>
                    <a:pt x="208" y="123"/>
                  </a:lnTo>
                  <a:lnTo>
                    <a:pt x="206" y="123"/>
                  </a:lnTo>
                  <a:lnTo>
                    <a:pt x="205" y="124"/>
                  </a:lnTo>
                  <a:lnTo>
                    <a:pt x="205" y="125"/>
                  </a:lnTo>
                  <a:lnTo>
                    <a:pt x="202" y="125"/>
                  </a:lnTo>
                  <a:lnTo>
                    <a:pt x="200" y="124"/>
                  </a:lnTo>
                  <a:lnTo>
                    <a:pt x="198" y="124"/>
                  </a:lnTo>
                  <a:lnTo>
                    <a:pt x="197" y="126"/>
                  </a:lnTo>
                  <a:lnTo>
                    <a:pt x="194" y="129"/>
                  </a:lnTo>
                  <a:lnTo>
                    <a:pt x="193" y="129"/>
                  </a:lnTo>
                  <a:lnTo>
                    <a:pt x="192" y="130"/>
                  </a:lnTo>
                  <a:lnTo>
                    <a:pt x="190" y="130"/>
                  </a:lnTo>
                  <a:lnTo>
                    <a:pt x="190" y="131"/>
                  </a:lnTo>
                  <a:lnTo>
                    <a:pt x="188" y="130"/>
                  </a:lnTo>
                  <a:lnTo>
                    <a:pt x="187" y="130"/>
                  </a:lnTo>
                  <a:lnTo>
                    <a:pt x="186" y="131"/>
                  </a:lnTo>
                  <a:lnTo>
                    <a:pt x="185" y="131"/>
                  </a:lnTo>
                  <a:lnTo>
                    <a:pt x="181" y="130"/>
                  </a:lnTo>
                  <a:lnTo>
                    <a:pt x="179" y="132"/>
                  </a:lnTo>
                  <a:lnTo>
                    <a:pt x="178" y="132"/>
                  </a:lnTo>
                  <a:lnTo>
                    <a:pt x="178" y="134"/>
                  </a:lnTo>
                  <a:lnTo>
                    <a:pt x="179" y="134"/>
                  </a:lnTo>
                  <a:lnTo>
                    <a:pt x="179" y="135"/>
                  </a:lnTo>
                  <a:lnTo>
                    <a:pt x="178" y="135"/>
                  </a:lnTo>
                  <a:lnTo>
                    <a:pt x="178" y="138"/>
                  </a:lnTo>
                  <a:lnTo>
                    <a:pt x="177" y="138"/>
                  </a:lnTo>
                  <a:lnTo>
                    <a:pt x="175" y="140"/>
                  </a:lnTo>
                  <a:lnTo>
                    <a:pt x="171" y="140"/>
                  </a:lnTo>
                  <a:lnTo>
                    <a:pt x="168" y="142"/>
                  </a:lnTo>
                  <a:lnTo>
                    <a:pt x="168" y="144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6" y="144"/>
                  </a:lnTo>
                  <a:lnTo>
                    <a:pt x="165" y="143"/>
                  </a:lnTo>
                  <a:lnTo>
                    <a:pt x="163" y="143"/>
                  </a:lnTo>
                  <a:lnTo>
                    <a:pt x="163" y="144"/>
                  </a:lnTo>
                  <a:lnTo>
                    <a:pt x="160" y="144"/>
                  </a:lnTo>
                  <a:lnTo>
                    <a:pt x="159" y="146"/>
                  </a:lnTo>
                  <a:lnTo>
                    <a:pt x="157" y="146"/>
                  </a:lnTo>
                  <a:lnTo>
                    <a:pt x="157" y="149"/>
                  </a:lnTo>
                  <a:lnTo>
                    <a:pt x="159" y="149"/>
                  </a:lnTo>
                  <a:lnTo>
                    <a:pt x="159" y="150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1" y="154"/>
                  </a:lnTo>
                  <a:lnTo>
                    <a:pt x="161" y="155"/>
                  </a:lnTo>
                  <a:lnTo>
                    <a:pt x="162" y="155"/>
                  </a:lnTo>
                  <a:lnTo>
                    <a:pt x="162" y="156"/>
                  </a:lnTo>
                  <a:lnTo>
                    <a:pt x="161" y="157"/>
                  </a:lnTo>
                  <a:lnTo>
                    <a:pt x="161" y="159"/>
                  </a:lnTo>
                  <a:lnTo>
                    <a:pt x="162" y="160"/>
                  </a:lnTo>
                  <a:lnTo>
                    <a:pt x="162" y="161"/>
                  </a:lnTo>
                  <a:lnTo>
                    <a:pt x="161" y="161"/>
                  </a:lnTo>
                  <a:lnTo>
                    <a:pt x="161" y="165"/>
                  </a:lnTo>
                  <a:lnTo>
                    <a:pt x="160" y="165"/>
                  </a:lnTo>
                  <a:lnTo>
                    <a:pt x="156" y="166"/>
                  </a:lnTo>
                  <a:lnTo>
                    <a:pt x="155" y="166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8"/>
                  </a:lnTo>
                  <a:lnTo>
                    <a:pt x="149" y="168"/>
                  </a:lnTo>
                  <a:lnTo>
                    <a:pt x="148" y="166"/>
                  </a:lnTo>
                  <a:lnTo>
                    <a:pt x="147" y="166"/>
                  </a:lnTo>
                  <a:lnTo>
                    <a:pt x="144" y="167"/>
                  </a:lnTo>
                  <a:lnTo>
                    <a:pt x="143" y="167"/>
                  </a:lnTo>
                  <a:lnTo>
                    <a:pt x="142" y="168"/>
                  </a:lnTo>
                  <a:lnTo>
                    <a:pt x="140" y="168"/>
                  </a:lnTo>
                  <a:lnTo>
                    <a:pt x="140" y="167"/>
                  </a:lnTo>
                  <a:lnTo>
                    <a:pt x="135" y="167"/>
                  </a:lnTo>
                  <a:lnTo>
                    <a:pt x="135" y="169"/>
                  </a:lnTo>
                  <a:lnTo>
                    <a:pt x="131" y="169"/>
                  </a:lnTo>
                  <a:lnTo>
                    <a:pt x="125" y="172"/>
                  </a:lnTo>
                  <a:lnTo>
                    <a:pt x="123" y="172"/>
                  </a:lnTo>
                  <a:lnTo>
                    <a:pt x="122" y="171"/>
                  </a:lnTo>
                  <a:lnTo>
                    <a:pt x="121" y="168"/>
                  </a:lnTo>
                  <a:lnTo>
                    <a:pt x="119" y="168"/>
                  </a:lnTo>
                  <a:lnTo>
                    <a:pt x="118" y="167"/>
                  </a:lnTo>
                  <a:lnTo>
                    <a:pt x="117" y="167"/>
                  </a:lnTo>
                  <a:lnTo>
                    <a:pt x="117" y="166"/>
                  </a:lnTo>
                  <a:lnTo>
                    <a:pt x="116" y="166"/>
                  </a:lnTo>
                  <a:lnTo>
                    <a:pt x="110" y="163"/>
                  </a:lnTo>
                  <a:lnTo>
                    <a:pt x="107" y="162"/>
                  </a:lnTo>
                  <a:lnTo>
                    <a:pt x="106" y="163"/>
                  </a:lnTo>
                  <a:lnTo>
                    <a:pt x="104" y="163"/>
                  </a:lnTo>
                  <a:lnTo>
                    <a:pt x="104" y="166"/>
                  </a:lnTo>
                  <a:lnTo>
                    <a:pt x="103" y="166"/>
                  </a:lnTo>
                  <a:lnTo>
                    <a:pt x="103" y="165"/>
                  </a:lnTo>
                  <a:lnTo>
                    <a:pt x="100" y="163"/>
                  </a:lnTo>
                  <a:lnTo>
                    <a:pt x="100" y="162"/>
                  </a:lnTo>
                  <a:lnTo>
                    <a:pt x="99" y="162"/>
                  </a:lnTo>
                  <a:lnTo>
                    <a:pt x="98" y="161"/>
                  </a:lnTo>
                  <a:lnTo>
                    <a:pt x="95" y="161"/>
                  </a:lnTo>
                  <a:lnTo>
                    <a:pt x="95" y="159"/>
                  </a:lnTo>
                  <a:lnTo>
                    <a:pt x="94" y="159"/>
                  </a:lnTo>
                  <a:lnTo>
                    <a:pt x="94" y="157"/>
                  </a:lnTo>
                  <a:lnTo>
                    <a:pt x="93" y="157"/>
                  </a:lnTo>
                  <a:lnTo>
                    <a:pt x="93" y="154"/>
                  </a:lnTo>
                  <a:lnTo>
                    <a:pt x="90" y="154"/>
                  </a:lnTo>
                  <a:lnTo>
                    <a:pt x="90" y="155"/>
                  </a:lnTo>
                  <a:lnTo>
                    <a:pt x="87" y="155"/>
                  </a:lnTo>
                  <a:lnTo>
                    <a:pt x="86" y="156"/>
                  </a:lnTo>
                  <a:lnTo>
                    <a:pt x="82" y="156"/>
                  </a:lnTo>
                  <a:lnTo>
                    <a:pt x="82" y="155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8" y="155"/>
                  </a:lnTo>
                  <a:lnTo>
                    <a:pt x="78" y="156"/>
                  </a:lnTo>
                  <a:lnTo>
                    <a:pt x="76" y="156"/>
                  </a:lnTo>
                  <a:lnTo>
                    <a:pt x="76" y="155"/>
                  </a:lnTo>
                  <a:lnTo>
                    <a:pt x="73" y="155"/>
                  </a:lnTo>
                  <a:lnTo>
                    <a:pt x="73" y="160"/>
                  </a:lnTo>
                  <a:lnTo>
                    <a:pt x="72" y="160"/>
                  </a:lnTo>
                  <a:lnTo>
                    <a:pt x="70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1"/>
                  </a:lnTo>
                  <a:lnTo>
                    <a:pt x="67" y="159"/>
                  </a:lnTo>
                  <a:lnTo>
                    <a:pt x="66" y="159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0" y="162"/>
                  </a:lnTo>
                  <a:lnTo>
                    <a:pt x="56" y="162"/>
                  </a:lnTo>
                  <a:lnTo>
                    <a:pt x="54" y="165"/>
                  </a:lnTo>
                  <a:lnTo>
                    <a:pt x="53" y="165"/>
                  </a:lnTo>
                  <a:lnTo>
                    <a:pt x="50" y="162"/>
                  </a:lnTo>
                  <a:lnTo>
                    <a:pt x="45" y="162"/>
                  </a:lnTo>
                  <a:lnTo>
                    <a:pt x="45" y="163"/>
                  </a:lnTo>
                  <a:lnTo>
                    <a:pt x="44" y="163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2"/>
                  </a:lnTo>
                  <a:lnTo>
                    <a:pt x="39" y="162"/>
                  </a:lnTo>
                  <a:lnTo>
                    <a:pt x="37" y="165"/>
                  </a:lnTo>
                  <a:lnTo>
                    <a:pt x="37" y="166"/>
                  </a:lnTo>
                  <a:lnTo>
                    <a:pt x="36" y="167"/>
                  </a:lnTo>
                  <a:lnTo>
                    <a:pt x="34" y="167"/>
                  </a:lnTo>
                  <a:lnTo>
                    <a:pt x="25" y="166"/>
                  </a:lnTo>
                  <a:lnTo>
                    <a:pt x="26" y="166"/>
                  </a:lnTo>
                  <a:lnTo>
                    <a:pt x="26" y="163"/>
                  </a:lnTo>
                  <a:lnTo>
                    <a:pt x="25" y="162"/>
                  </a:lnTo>
                  <a:lnTo>
                    <a:pt x="26" y="162"/>
                  </a:lnTo>
                  <a:lnTo>
                    <a:pt x="26" y="153"/>
                  </a:lnTo>
                  <a:lnTo>
                    <a:pt x="25" y="153"/>
                  </a:lnTo>
                  <a:lnTo>
                    <a:pt x="25" y="150"/>
                  </a:lnTo>
                  <a:lnTo>
                    <a:pt x="28" y="148"/>
                  </a:lnTo>
                  <a:lnTo>
                    <a:pt x="28" y="147"/>
                  </a:lnTo>
                  <a:lnTo>
                    <a:pt x="29" y="146"/>
                  </a:lnTo>
                  <a:lnTo>
                    <a:pt x="29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0"/>
                  </a:lnTo>
                  <a:lnTo>
                    <a:pt x="22" y="129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9" y="126"/>
                  </a:lnTo>
                  <a:lnTo>
                    <a:pt x="17" y="126"/>
                  </a:lnTo>
                  <a:lnTo>
                    <a:pt x="16" y="125"/>
                  </a:lnTo>
                  <a:lnTo>
                    <a:pt x="14" y="125"/>
                  </a:lnTo>
                  <a:lnTo>
                    <a:pt x="12" y="124"/>
                  </a:lnTo>
                  <a:lnTo>
                    <a:pt x="8" y="122"/>
                  </a:lnTo>
                  <a:lnTo>
                    <a:pt x="7" y="120"/>
                  </a:lnTo>
                  <a:lnTo>
                    <a:pt x="7" y="119"/>
                  </a:lnTo>
                  <a:lnTo>
                    <a:pt x="5" y="117"/>
                  </a:lnTo>
                  <a:lnTo>
                    <a:pt x="0" y="111"/>
                  </a:lnTo>
                  <a:lnTo>
                    <a:pt x="4" y="111"/>
                  </a:lnTo>
                  <a:lnTo>
                    <a:pt x="4" y="110"/>
                  </a:lnTo>
                  <a:lnTo>
                    <a:pt x="5" y="110"/>
                  </a:lnTo>
                  <a:lnTo>
                    <a:pt x="5" y="107"/>
                  </a:lnTo>
                  <a:lnTo>
                    <a:pt x="6" y="106"/>
                  </a:lnTo>
                  <a:lnTo>
                    <a:pt x="7" y="106"/>
                  </a:lnTo>
                  <a:lnTo>
                    <a:pt x="8" y="105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4" y="97"/>
                  </a:lnTo>
                  <a:lnTo>
                    <a:pt x="4" y="95"/>
                  </a:lnTo>
                  <a:lnTo>
                    <a:pt x="5" y="93"/>
                  </a:lnTo>
                  <a:lnTo>
                    <a:pt x="5" y="89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5" y="85"/>
                  </a:lnTo>
                  <a:lnTo>
                    <a:pt x="4" y="82"/>
                  </a:lnTo>
                  <a:lnTo>
                    <a:pt x="5" y="82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6" y="65"/>
                  </a:lnTo>
                  <a:lnTo>
                    <a:pt x="28" y="63"/>
                  </a:lnTo>
                  <a:lnTo>
                    <a:pt x="28" y="61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20" y="55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3" y="49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6" y="39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49" name="Freeform 52"/>
            <p:cNvSpPr>
              <a:spLocks/>
            </p:cNvSpPr>
            <p:nvPr/>
          </p:nvSpPr>
          <p:spPr bwMode="auto">
            <a:xfrm>
              <a:off x="3869153" y="4759315"/>
              <a:ext cx="261938" cy="252413"/>
            </a:xfrm>
            <a:custGeom>
              <a:avLst/>
              <a:gdLst/>
              <a:ahLst/>
              <a:cxnLst>
                <a:cxn ang="0">
                  <a:pos x="56" y="3"/>
                </a:cxn>
                <a:cxn ang="0">
                  <a:pos x="62" y="7"/>
                </a:cxn>
                <a:cxn ang="0">
                  <a:pos x="75" y="8"/>
                </a:cxn>
                <a:cxn ang="0">
                  <a:pos x="85" y="8"/>
                </a:cxn>
                <a:cxn ang="0">
                  <a:pos x="93" y="12"/>
                </a:cxn>
                <a:cxn ang="0">
                  <a:pos x="104" y="10"/>
                </a:cxn>
                <a:cxn ang="0">
                  <a:pos x="110" y="9"/>
                </a:cxn>
                <a:cxn ang="0">
                  <a:pos x="123" y="10"/>
                </a:cxn>
                <a:cxn ang="0">
                  <a:pos x="127" y="15"/>
                </a:cxn>
                <a:cxn ang="0">
                  <a:pos x="129" y="19"/>
                </a:cxn>
                <a:cxn ang="0">
                  <a:pos x="142" y="24"/>
                </a:cxn>
                <a:cxn ang="0">
                  <a:pos x="148" y="21"/>
                </a:cxn>
                <a:cxn ang="0">
                  <a:pos x="154" y="22"/>
                </a:cxn>
                <a:cxn ang="0">
                  <a:pos x="150" y="34"/>
                </a:cxn>
                <a:cxn ang="0">
                  <a:pos x="146" y="44"/>
                </a:cxn>
                <a:cxn ang="0">
                  <a:pos x="143" y="56"/>
                </a:cxn>
                <a:cxn ang="0">
                  <a:pos x="154" y="64"/>
                </a:cxn>
                <a:cxn ang="0">
                  <a:pos x="160" y="70"/>
                </a:cxn>
                <a:cxn ang="0">
                  <a:pos x="164" y="71"/>
                </a:cxn>
                <a:cxn ang="0">
                  <a:pos x="160" y="77"/>
                </a:cxn>
                <a:cxn ang="0">
                  <a:pos x="149" y="75"/>
                </a:cxn>
                <a:cxn ang="0">
                  <a:pos x="152" y="81"/>
                </a:cxn>
                <a:cxn ang="0">
                  <a:pos x="159" y="98"/>
                </a:cxn>
                <a:cxn ang="0">
                  <a:pos x="155" y="101"/>
                </a:cxn>
                <a:cxn ang="0">
                  <a:pos x="150" y="100"/>
                </a:cxn>
                <a:cxn ang="0">
                  <a:pos x="143" y="102"/>
                </a:cxn>
                <a:cxn ang="0">
                  <a:pos x="140" y="102"/>
                </a:cxn>
                <a:cxn ang="0">
                  <a:pos x="136" y="106"/>
                </a:cxn>
                <a:cxn ang="0">
                  <a:pos x="140" y="113"/>
                </a:cxn>
                <a:cxn ang="0">
                  <a:pos x="139" y="118"/>
                </a:cxn>
                <a:cxn ang="0">
                  <a:pos x="131" y="113"/>
                </a:cxn>
                <a:cxn ang="0">
                  <a:pos x="125" y="120"/>
                </a:cxn>
                <a:cxn ang="0">
                  <a:pos x="115" y="136"/>
                </a:cxn>
                <a:cxn ang="0">
                  <a:pos x="115" y="144"/>
                </a:cxn>
                <a:cxn ang="0">
                  <a:pos x="119" y="155"/>
                </a:cxn>
                <a:cxn ang="0">
                  <a:pos x="111" y="156"/>
                </a:cxn>
                <a:cxn ang="0">
                  <a:pos x="96" y="148"/>
                </a:cxn>
                <a:cxn ang="0">
                  <a:pos x="88" y="142"/>
                </a:cxn>
                <a:cxn ang="0">
                  <a:pos x="82" y="138"/>
                </a:cxn>
                <a:cxn ang="0">
                  <a:pos x="80" y="138"/>
                </a:cxn>
                <a:cxn ang="0">
                  <a:pos x="79" y="130"/>
                </a:cxn>
                <a:cxn ang="0">
                  <a:pos x="71" y="122"/>
                </a:cxn>
                <a:cxn ang="0">
                  <a:pos x="66" y="113"/>
                </a:cxn>
                <a:cxn ang="0">
                  <a:pos x="56" y="104"/>
                </a:cxn>
                <a:cxn ang="0">
                  <a:pos x="42" y="88"/>
                </a:cxn>
                <a:cxn ang="0">
                  <a:pos x="36" y="80"/>
                </a:cxn>
                <a:cxn ang="0">
                  <a:pos x="28" y="73"/>
                </a:cxn>
                <a:cxn ang="0">
                  <a:pos x="24" y="67"/>
                </a:cxn>
                <a:cxn ang="0">
                  <a:pos x="21" y="57"/>
                </a:cxn>
                <a:cxn ang="0">
                  <a:pos x="19" y="51"/>
                </a:cxn>
                <a:cxn ang="0">
                  <a:pos x="15" y="45"/>
                </a:cxn>
                <a:cxn ang="0">
                  <a:pos x="13" y="39"/>
                </a:cxn>
                <a:cxn ang="0">
                  <a:pos x="9" y="34"/>
                </a:cxn>
                <a:cxn ang="0">
                  <a:pos x="4" y="34"/>
                </a:cxn>
                <a:cxn ang="0">
                  <a:pos x="1" y="25"/>
                </a:cxn>
                <a:cxn ang="0">
                  <a:pos x="1" y="18"/>
                </a:cxn>
                <a:cxn ang="0">
                  <a:pos x="3" y="6"/>
                </a:cxn>
                <a:cxn ang="0">
                  <a:pos x="15" y="7"/>
                </a:cxn>
                <a:cxn ang="0">
                  <a:pos x="24" y="16"/>
                </a:cxn>
                <a:cxn ang="0">
                  <a:pos x="29" y="9"/>
                </a:cxn>
                <a:cxn ang="0">
                  <a:pos x="35" y="3"/>
                </a:cxn>
                <a:cxn ang="0">
                  <a:pos x="48" y="3"/>
                </a:cxn>
                <a:cxn ang="0">
                  <a:pos x="51" y="0"/>
                </a:cxn>
              </a:cxnLst>
              <a:rect l="0" t="0" r="r" b="b"/>
              <a:pathLst>
                <a:path w="165" h="159">
                  <a:moveTo>
                    <a:pt x="51" y="0"/>
                  </a:moveTo>
                  <a:lnTo>
                    <a:pt x="51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75" y="8"/>
                  </a:lnTo>
                  <a:lnTo>
                    <a:pt x="74" y="9"/>
                  </a:lnTo>
                  <a:lnTo>
                    <a:pt x="79" y="9"/>
                  </a:lnTo>
                  <a:lnTo>
                    <a:pt x="81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7" y="12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3" y="10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100" y="10"/>
                  </a:lnTo>
                  <a:lnTo>
                    <a:pt x="104" y="10"/>
                  </a:lnTo>
                  <a:lnTo>
                    <a:pt x="105" y="9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9"/>
                  </a:lnTo>
                  <a:lnTo>
                    <a:pt x="113" y="9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0"/>
                  </a:lnTo>
                  <a:lnTo>
                    <a:pt x="123" y="10"/>
                  </a:lnTo>
                  <a:lnTo>
                    <a:pt x="123" y="13"/>
                  </a:lnTo>
                  <a:lnTo>
                    <a:pt x="124" y="13"/>
                  </a:lnTo>
                  <a:lnTo>
                    <a:pt x="124" y="12"/>
                  </a:lnTo>
                  <a:lnTo>
                    <a:pt x="125" y="12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9" y="16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9" y="19"/>
                  </a:lnTo>
                  <a:lnTo>
                    <a:pt x="129" y="21"/>
                  </a:lnTo>
                  <a:lnTo>
                    <a:pt x="133" y="25"/>
                  </a:lnTo>
                  <a:lnTo>
                    <a:pt x="140" y="25"/>
                  </a:lnTo>
                  <a:lnTo>
                    <a:pt x="141" y="24"/>
                  </a:lnTo>
                  <a:lnTo>
                    <a:pt x="142" y="24"/>
                  </a:lnTo>
                  <a:lnTo>
                    <a:pt x="146" y="21"/>
                  </a:lnTo>
                  <a:lnTo>
                    <a:pt x="147" y="21"/>
                  </a:lnTo>
                  <a:lnTo>
                    <a:pt x="147" y="22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50" y="22"/>
                  </a:lnTo>
                  <a:lnTo>
                    <a:pt x="152" y="21"/>
                  </a:lnTo>
                  <a:lnTo>
                    <a:pt x="153" y="22"/>
                  </a:lnTo>
                  <a:lnTo>
                    <a:pt x="154" y="22"/>
                  </a:lnTo>
                  <a:lnTo>
                    <a:pt x="154" y="25"/>
                  </a:lnTo>
                  <a:lnTo>
                    <a:pt x="153" y="32"/>
                  </a:lnTo>
                  <a:lnTo>
                    <a:pt x="152" y="33"/>
                  </a:lnTo>
                  <a:lnTo>
                    <a:pt x="152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49" y="38"/>
                  </a:lnTo>
                  <a:lnTo>
                    <a:pt x="147" y="40"/>
                  </a:lnTo>
                  <a:lnTo>
                    <a:pt x="147" y="44"/>
                  </a:lnTo>
                  <a:lnTo>
                    <a:pt x="146" y="44"/>
                  </a:lnTo>
                  <a:lnTo>
                    <a:pt x="146" y="45"/>
                  </a:lnTo>
                  <a:lnTo>
                    <a:pt x="144" y="45"/>
                  </a:lnTo>
                  <a:lnTo>
                    <a:pt x="144" y="51"/>
                  </a:lnTo>
                  <a:lnTo>
                    <a:pt x="143" y="52"/>
                  </a:lnTo>
                  <a:lnTo>
                    <a:pt x="143" y="56"/>
                  </a:lnTo>
                  <a:lnTo>
                    <a:pt x="146" y="58"/>
                  </a:lnTo>
                  <a:lnTo>
                    <a:pt x="148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59" y="69"/>
                  </a:lnTo>
                  <a:lnTo>
                    <a:pt x="160" y="69"/>
                  </a:lnTo>
                  <a:lnTo>
                    <a:pt x="160" y="70"/>
                  </a:lnTo>
                  <a:lnTo>
                    <a:pt x="161" y="70"/>
                  </a:lnTo>
                  <a:lnTo>
                    <a:pt x="162" y="71"/>
                  </a:lnTo>
                  <a:lnTo>
                    <a:pt x="162" y="73"/>
                  </a:lnTo>
                  <a:lnTo>
                    <a:pt x="164" y="73"/>
                  </a:lnTo>
                  <a:lnTo>
                    <a:pt x="164" y="71"/>
                  </a:lnTo>
                  <a:lnTo>
                    <a:pt x="165" y="73"/>
                  </a:lnTo>
                  <a:lnTo>
                    <a:pt x="165" y="75"/>
                  </a:lnTo>
                  <a:lnTo>
                    <a:pt x="164" y="75"/>
                  </a:lnTo>
                  <a:lnTo>
                    <a:pt x="161" y="77"/>
                  </a:lnTo>
                  <a:lnTo>
                    <a:pt x="160" y="77"/>
                  </a:lnTo>
                  <a:lnTo>
                    <a:pt x="158" y="76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2" y="75"/>
                  </a:lnTo>
                  <a:lnTo>
                    <a:pt x="149" y="75"/>
                  </a:lnTo>
                  <a:lnTo>
                    <a:pt x="148" y="76"/>
                  </a:lnTo>
                  <a:lnTo>
                    <a:pt x="149" y="77"/>
                  </a:lnTo>
                  <a:lnTo>
                    <a:pt x="148" y="79"/>
                  </a:lnTo>
                  <a:lnTo>
                    <a:pt x="149" y="79"/>
                  </a:lnTo>
                  <a:lnTo>
                    <a:pt x="152" y="81"/>
                  </a:lnTo>
                  <a:lnTo>
                    <a:pt x="154" y="84"/>
                  </a:lnTo>
                  <a:lnTo>
                    <a:pt x="158" y="89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9" y="101"/>
                  </a:lnTo>
                  <a:lnTo>
                    <a:pt x="158" y="100"/>
                  </a:lnTo>
                  <a:lnTo>
                    <a:pt x="156" y="100"/>
                  </a:lnTo>
                  <a:lnTo>
                    <a:pt x="156" y="102"/>
                  </a:lnTo>
                  <a:lnTo>
                    <a:pt x="155" y="101"/>
                  </a:lnTo>
                  <a:lnTo>
                    <a:pt x="155" y="100"/>
                  </a:lnTo>
                  <a:lnTo>
                    <a:pt x="154" y="99"/>
                  </a:lnTo>
                  <a:lnTo>
                    <a:pt x="152" y="99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49" y="99"/>
                  </a:lnTo>
                  <a:lnTo>
                    <a:pt x="149" y="100"/>
                  </a:lnTo>
                  <a:lnTo>
                    <a:pt x="148" y="101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1" y="105"/>
                  </a:lnTo>
                  <a:lnTo>
                    <a:pt x="140" y="104"/>
                  </a:lnTo>
                  <a:lnTo>
                    <a:pt x="140" y="102"/>
                  </a:lnTo>
                  <a:lnTo>
                    <a:pt x="137" y="102"/>
                  </a:lnTo>
                  <a:lnTo>
                    <a:pt x="136" y="104"/>
                  </a:lnTo>
                  <a:lnTo>
                    <a:pt x="135" y="104"/>
                  </a:lnTo>
                  <a:lnTo>
                    <a:pt x="135" y="106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7" y="107"/>
                  </a:lnTo>
                  <a:lnTo>
                    <a:pt x="137" y="108"/>
                  </a:lnTo>
                  <a:lnTo>
                    <a:pt x="139" y="110"/>
                  </a:lnTo>
                  <a:lnTo>
                    <a:pt x="140" y="113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7"/>
                  </a:lnTo>
                  <a:lnTo>
                    <a:pt x="139" y="117"/>
                  </a:lnTo>
                  <a:lnTo>
                    <a:pt x="139" y="118"/>
                  </a:lnTo>
                  <a:lnTo>
                    <a:pt x="137" y="117"/>
                  </a:lnTo>
                  <a:lnTo>
                    <a:pt x="137" y="114"/>
                  </a:lnTo>
                  <a:lnTo>
                    <a:pt x="136" y="114"/>
                  </a:lnTo>
                  <a:lnTo>
                    <a:pt x="135" y="113"/>
                  </a:lnTo>
                  <a:lnTo>
                    <a:pt x="131" y="113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5" y="119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3" y="123"/>
                  </a:lnTo>
                  <a:lnTo>
                    <a:pt x="123" y="132"/>
                  </a:lnTo>
                  <a:lnTo>
                    <a:pt x="117" y="132"/>
                  </a:lnTo>
                  <a:lnTo>
                    <a:pt x="116" y="133"/>
                  </a:lnTo>
                  <a:lnTo>
                    <a:pt x="115" y="136"/>
                  </a:lnTo>
                  <a:lnTo>
                    <a:pt x="115" y="138"/>
                  </a:lnTo>
                  <a:lnTo>
                    <a:pt x="116" y="141"/>
                  </a:lnTo>
                  <a:lnTo>
                    <a:pt x="116" y="143"/>
                  </a:lnTo>
                  <a:lnTo>
                    <a:pt x="115" y="143"/>
                  </a:lnTo>
                  <a:lnTo>
                    <a:pt x="115" y="144"/>
                  </a:lnTo>
                  <a:lnTo>
                    <a:pt x="116" y="145"/>
                  </a:lnTo>
                  <a:lnTo>
                    <a:pt x="116" y="147"/>
                  </a:lnTo>
                  <a:lnTo>
                    <a:pt x="117" y="149"/>
                  </a:lnTo>
                  <a:lnTo>
                    <a:pt x="119" y="151"/>
                  </a:lnTo>
                  <a:lnTo>
                    <a:pt x="119" y="155"/>
                  </a:lnTo>
                  <a:lnTo>
                    <a:pt x="117" y="157"/>
                  </a:lnTo>
                  <a:lnTo>
                    <a:pt x="117" y="159"/>
                  </a:lnTo>
                  <a:lnTo>
                    <a:pt x="112" y="159"/>
                  </a:lnTo>
                  <a:lnTo>
                    <a:pt x="111" y="157"/>
                  </a:lnTo>
                  <a:lnTo>
                    <a:pt x="111" y="156"/>
                  </a:lnTo>
                  <a:lnTo>
                    <a:pt x="108" y="156"/>
                  </a:lnTo>
                  <a:lnTo>
                    <a:pt x="106" y="155"/>
                  </a:lnTo>
                  <a:lnTo>
                    <a:pt x="98" y="150"/>
                  </a:lnTo>
                  <a:lnTo>
                    <a:pt x="96" y="149"/>
                  </a:lnTo>
                  <a:lnTo>
                    <a:pt x="96" y="148"/>
                  </a:lnTo>
                  <a:lnTo>
                    <a:pt x="93" y="145"/>
                  </a:lnTo>
                  <a:lnTo>
                    <a:pt x="92" y="145"/>
                  </a:lnTo>
                  <a:lnTo>
                    <a:pt x="91" y="144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8" y="138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5" y="138"/>
                  </a:lnTo>
                  <a:lnTo>
                    <a:pt x="82" y="138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78" y="137"/>
                  </a:lnTo>
                  <a:lnTo>
                    <a:pt x="79" y="137"/>
                  </a:lnTo>
                  <a:lnTo>
                    <a:pt x="80" y="138"/>
                  </a:lnTo>
                  <a:lnTo>
                    <a:pt x="80" y="137"/>
                  </a:lnTo>
                  <a:lnTo>
                    <a:pt x="81" y="137"/>
                  </a:lnTo>
                  <a:lnTo>
                    <a:pt x="82" y="136"/>
                  </a:lnTo>
                  <a:lnTo>
                    <a:pt x="82" y="133"/>
                  </a:lnTo>
                  <a:lnTo>
                    <a:pt x="79" y="130"/>
                  </a:lnTo>
                  <a:lnTo>
                    <a:pt x="79" y="129"/>
                  </a:lnTo>
                  <a:lnTo>
                    <a:pt x="73" y="125"/>
                  </a:lnTo>
                  <a:lnTo>
                    <a:pt x="72" y="124"/>
                  </a:lnTo>
                  <a:lnTo>
                    <a:pt x="72" y="122"/>
                  </a:lnTo>
                  <a:lnTo>
                    <a:pt x="71" y="122"/>
                  </a:lnTo>
                  <a:lnTo>
                    <a:pt x="71" y="120"/>
                  </a:lnTo>
                  <a:lnTo>
                    <a:pt x="69" y="120"/>
                  </a:lnTo>
                  <a:lnTo>
                    <a:pt x="68" y="119"/>
                  </a:lnTo>
                  <a:lnTo>
                    <a:pt x="67" y="116"/>
                  </a:lnTo>
                  <a:lnTo>
                    <a:pt x="66" y="113"/>
                  </a:lnTo>
                  <a:lnTo>
                    <a:pt x="66" y="107"/>
                  </a:lnTo>
                  <a:lnTo>
                    <a:pt x="65" y="106"/>
                  </a:lnTo>
                  <a:lnTo>
                    <a:pt x="60" y="105"/>
                  </a:lnTo>
                  <a:lnTo>
                    <a:pt x="57" y="104"/>
                  </a:lnTo>
                  <a:lnTo>
                    <a:pt x="56" y="104"/>
                  </a:lnTo>
                  <a:lnTo>
                    <a:pt x="55" y="102"/>
                  </a:lnTo>
                  <a:lnTo>
                    <a:pt x="54" y="100"/>
                  </a:lnTo>
                  <a:lnTo>
                    <a:pt x="47" y="93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38" y="83"/>
                  </a:lnTo>
                  <a:lnTo>
                    <a:pt x="37" y="81"/>
                  </a:lnTo>
                  <a:lnTo>
                    <a:pt x="36" y="80"/>
                  </a:lnTo>
                  <a:lnTo>
                    <a:pt x="35" y="77"/>
                  </a:lnTo>
                  <a:lnTo>
                    <a:pt x="32" y="75"/>
                  </a:lnTo>
                  <a:lnTo>
                    <a:pt x="30" y="75"/>
                  </a:lnTo>
                  <a:lnTo>
                    <a:pt x="30" y="73"/>
                  </a:lnTo>
                  <a:lnTo>
                    <a:pt x="28" y="73"/>
                  </a:lnTo>
                  <a:lnTo>
                    <a:pt x="28" y="71"/>
                  </a:lnTo>
                  <a:lnTo>
                    <a:pt x="26" y="71"/>
                  </a:lnTo>
                  <a:lnTo>
                    <a:pt x="25" y="70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1" y="63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21" y="57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19" y="51"/>
                  </a:lnTo>
                  <a:lnTo>
                    <a:pt x="18" y="50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5" y="45"/>
                  </a:lnTo>
                  <a:lnTo>
                    <a:pt x="13" y="45"/>
                  </a:lnTo>
                  <a:lnTo>
                    <a:pt x="12" y="44"/>
                  </a:lnTo>
                  <a:lnTo>
                    <a:pt x="12" y="43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6"/>
                  </a:lnTo>
                  <a:lnTo>
                    <a:pt x="5" y="3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0" name="Freeform 53"/>
            <p:cNvSpPr>
              <a:spLocks noEditPoints="1"/>
            </p:cNvSpPr>
            <p:nvPr/>
          </p:nvSpPr>
          <p:spPr bwMode="auto">
            <a:xfrm>
              <a:off x="2986502" y="4130667"/>
              <a:ext cx="257175" cy="211137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5"/>
                </a:cxn>
                <a:cxn ang="0">
                  <a:pos x="103" y="5"/>
                </a:cxn>
                <a:cxn ang="0">
                  <a:pos x="107" y="3"/>
                </a:cxn>
                <a:cxn ang="0">
                  <a:pos x="109" y="13"/>
                </a:cxn>
                <a:cxn ang="0">
                  <a:pos x="120" y="17"/>
                </a:cxn>
                <a:cxn ang="0">
                  <a:pos x="127" y="19"/>
                </a:cxn>
                <a:cxn ang="0">
                  <a:pos x="137" y="23"/>
                </a:cxn>
                <a:cxn ang="0">
                  <a:pos x="137" y="30"/>
                </a:cxn>
                <a:cxn ang="0">
                  <a:pos x="134" y="39"/>
                </a:cxn>
                <a:cxn ang="0">
                  <a:pos x="132" y="47"/>
                </a:cxn>
                <a:cxn ang="0">
                  <a:pos x="137" y="51"/>
                </a:cxn>
                <a:cxn ang="0">
                  <a:pos x="153" y="58"/>
                </a:cxn>
                <a:cxn ang="0">
                  <a:pos x="153" y="64"/>
                </a:cxn>
                <a:cxn ang="0">
                  <a:pos x="155" y="68"/>
                </a:cxn>
                <a:cxn ang="0">
                  <a:pos x="159" y="70"/>
                </a:cxn>
                <a:cxn ang="0">
                  <a:pos x="158" y="80"/>
                </a:cxn>
                <a:cxn ang="0">
                  <a:pos x="152" y="85"/>
                </a:cxn>
                <a:cxn ang="0">
                  <a:pos x="151" y="92"/>
                </a:cxn>
                <a:cxn ang="0">
                  <a:pos x="144" y="89"/>
                </a:cxn>
                <a:cxn ang="0">
                  <a:pos x="140" y="96"/>
                </a:cxn>
                <a:cxn ang="0">
                  <a:pos x="136" y="103"/>
                </a:cxn>
                <a:cxn ang="0">
                  <a:pos x="134" y="110"/>
                </a:cxn>
                <a:cxn ang="0">
                  <a:pos x="137" y="115"/>
                </a:cxn>
                <a:cxn ang="0">
                  <a:pos x="139" y="121"/>
                </a:cxn>
                <a:cxn ang="0">
                  <a:pos x="140" y="126"/>
                </a:cxn>
                <a:cxn ang="0">
                  <a:pos x="136" y="129"/>
                </a:cxn>
                <a:cxn ang="0">
                  <a:pos x="130" y="131"/>
                </a:cxn>
                <a:cxn ang="0">
                  <a:pos x="122" y="132"/>
                </a:cxn>
                <a:cxn ang="0">
                  <a:pos x="119" y="125"/>
                </a:cxn>
                <a:cxn ang="0">
                  <a:pos x="115" y="121"/>
                </a:cxn>
                <a:cxn ang="0">
                  <a:pos x="110" y="120"/>
                </a:cxn>
                <a:cxn ang="0">
                  <a:pos x="103" y="114"/>
                </a:cxn>
                <a:cxn ang="0">
                  <a:pos x="97" y="104"/>
                </a:cxn>
                <a:cxn ang="0">
                  <a:pos x="97" y="95"/>
                </a:cxn>
                <a:cxn ang="0">
                  <a:pos x="95" y="90"/>
                </a:cxn>
                <a:cxn ang="0">
                  <a:pos x="80" y="104"/>
                </a:cxn>
                <a:cxn ang="0">
                  <a:pos x="69" y="97"/>
                </a:cxn>
                <a:cxn ang="0">
                  <a:pos x="69" y="92"/>
                </a:cxn>
                <a:cxn ang="0">
                  <a:pos x="69" y="85"/>
                </a:cxn>
                <a:cxn ang="0">
                  <a:pos x="66" y="83"/>
                </a:cxn>
                <a:cxn ang="0">
                  <a:pos x="58" y="79"/>
                </a:cxn>
                <a:cxn ang="0">
                  <a:pos x="51" y="77"/>
                </a:cxn>
                <a:cxn ang="0">
                  <a:pos x="47" y="79"/>
                </a:cxn>
                <a:cxn ang="0">
                  <a:pos x="40" y="68"/>
                </a:cxn>
                <a:cxn ang="0">
                  <a:pos x="34" y="68"/>
                </a:cxn>
                <a:cxn ang="0">
                  <a:pos x="31" y="62"/>
                </a:cxn>
                <a:cxn ang="0">
                  <a:pos x="27" y="52"/>
                </a:cxn>
                <a:cxn ang="0">
                  <a:pos x="19" y="51"/>
                </a:cxn>
                <a:cxn ang="0">
                  <a:pos x="10" y="53"/>
                </a:cxn>
                <a:cxn ang="0">
                  <a:pos x="6" y="47"/>
                </a:cxn>
                <a:cxn ang="0">
                  <a:pos x="2" y="45"/>
                </a:cxn>
                <a:cxn ang="0">
                  <a:pos x="1" y="33"/>
                </a:cxn>
                <a:cxn ang="0">
                  <a:pos x="25" y="11"/>
                </a:cxn>
                <a:cxn ang="0">
                  <a:pos x="41" y="17"/>
                </a:cxn>
                <a:cxn ang="0">
                  <a:pos x="52" y="17"/>
                </a:cxn>
                <a:cxn ang="0">
                  <a:pos x="59" y="19"/>
                </a:cxn>
                <a:cxn ang="0">
                  <a:pos x="71" y="9"/>
                </a:cxn>
                <a:cxn ang="0">
                  <a:pos x="72" y="9"/>
                </a:cxn>
                <a:cxn ang="0">
                  <a:pos x="78" y="6"/>
                </a:cxn>
                <a:cxn ang="0">
                  <a:pos x="84" y="5"/>
                </a:cxn>
                <a:cxn ang="0">
                  <a:pos x="94" y="0"/>
                </a:cxn>
              </a:cxnLst>
              <a:rect l="0" t="0" r="r" b="b"/>
              <a:pathLst>
                <a:path w="162" h="133">
                  <a:moveTo>
                    <a:pt x="75" y="13"/>
                  </a:moveTo>
                  <a:lnTo>
                    <a:pt x="75" y="15"/>
                  </a:lnTo>
                  <a:lnTo>
                    <a:pt x="76" y="13"/>
                  </a:lnTo>
                  <a:lnTo>
                    <a:pt x="75" y="13"/>
                  </a:lnTo>
                  <a:close/>
                  <a:moveTo>
                    <a:pt x="94" y="0"/>
                  </a:moveTo>
                  <a:lnTo>
                    <a:pt x="95" y="0"/>
                  </a:lnTo>
                  <a:lnTo>
                    <a:pt x="96" y="2"/>
                  </a:lnTo>
                  <a:lnTo>
                    <a:pt x="96" y="6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4" y="6"/>
                  </a:lnTo>
                  <a:lnTo>
                    <a:pt x="99" y="6"/>
                  </a:lnTo>
                  <a:lnTo>
                    <a:pt x="100" y="8"/>
                  </a:lnTo>
                  <a:lnTo>
                    <a:pt x="101" y="8"/>
                  </a:lnTo>
                  <a:lnTo>
                    <a:pt x="103" y="5"/>
                  </a:lnTo>
                  <a:lnTo>
                    <a:pt x="103" y="4"/>
                  </a:lnTo>
                  <a:lnTo>
                    <a:pt x="105" y="3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7" y="3"/>
                  </a:lnTo>
                  <a:lnTo>
                    <a:pt x="107" y="9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9" y="12"/>
                  </a:lnTo>
                  <a:lnTo>
                    <a:pt x="109" y="13"/>
                  </a:lnTo>
                  <a:lnTo>
                    <a:pt x="113" y="13"/>
                  </a:lnTo>
                  <a:lnTo>
                    <a:pt x="113" y="16"/>
                  </a:lnTo>
                  <a:lnTo>
                    <a:pt x="114" y="17"/>
                  </a:lnTo>
                  <a:lnTo>
                    <a:pt x="115" y="16"/>
                  </a:lnTo>
                  <a:lnTo>
                    <a:pt x="120" y="17"/>
                  </a:lnTo>
                  <a:lnTo>
                    <a:pt x="122" y="15"/>
                  </a:lnTo>
                  <a:lnTo>
                    <a:pt x="126" y="15"/>
                  </a:lnTo>
                  <a:lnTo>
                    <a:pt x="126" y="16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8" y="19"/>
                  </a:lnTo>
                  <a:lnTo>
                    <a:pt x="131" y="21"/>
                  </a:lnTo>
                  <a:lnTo>
                    <a:pt x="131" y="22"/>
                  </a:lnTo>
                  <a:lnTo>
                    <a:pt x="136" y="22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8"/>
                  </a:lnTo>
                  <a:lnTo>
                    <a:pt x="138" y="28"/>
                  </a:lnTo>
                  <a:lnTo>
                    <a:pt x="138" y="30"/>
                  </a:lnTo>
                  <a:lnTo>
                    <a:pt x="137" y="30"/>
                  </a:lnTo>
                  <a:lnTo>
                    <a:pt x="137" y="33"/>
                  </a:lnTo>
                  <a:lnTo>
                    <a:pt x="136" y="34"/>
                  </a:lnTo>
                  <a:lnTo>
                    <a:pt x="134" y="36"/>
                  </a:lnTo>
                  <a:lnTo>
                    <a:pt x="137" y="36"/>
                  </a:lnTo>
                  <a:lnTo>
                    <a:pt x="134" y="39"/>
                  </a:lnTo>
                  <a:lnTo>
                    <a:pt x="134" y="40"/>
                  </a:lnTo>
                  <a:lnTo>
                    <a:pt x="133" y="40"/>
                  </a:lnTo>
                  <a:lnTo>
                    <a:pt x="130" y="43"/>
                  </a:lnTo>
                  <a:lnTo>
                    <a:pt x="131" y="46"/>
                  </a:lnTo>
                  <a:lnTo>
                    <a:pt x="132" y="47"/>
                  </a:lnTo>
                  <a:lnTo>
                    <a:pt x="133" y="47"/>
                  </a:lnTo>
                  <a:lnTo>
                    <a:pt x="133" y="51"/>
                  </a:lnTo>
                  <a:lnTo>
                    <a:pt x="134" y="51"/>
                  </a:lnTo>
                  <a:lnTo>
                    <a:pt x="136" y="49"/>
                  </a:lnTo>
                  <a:lnTo>
                    <a:pt x="137" y="51"/>
                  </a:lnTo>
                  <a:lnTo>
                    <a:pt x="146" y="51"/>
                  </a:lnTo>
                  <a:lnTo>
                    <a:pt x="146" y="53"/>
                  </a:lnTo>
                  <a:lnTo>
                    <a:pt x="150" y="53"/>
                  </a:lnTo>
                  <a:lnTo>
                    <a:pt x="150" y="54"/>
                  </a:lnTo>
                  <a:lnTo>
                    <a:pt x="153" y="58"/>
                  </a:lnTo>
                  <a:lnTo>
                    <a:pt x="152" y="58"/>
                  </a:lnTo>
                  <a:lnTo>
                    <a:pt x="153" y="59"/>
                  </a:lnTo>
                  <a:lnTo>
                    <a:pt x="153" y="60"/>
                  </a:lnTo>
                  <a:lnTo>
                    <a:pt x="157" y="60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5" y="66"/>
                  </a:lnTo>
                  <a:lnTo>
                    <a:pt x="153" y="67"/>
                  </a:lnTo>
                  <a:lnTo>
                    <a:pt x="155" y="67"/>
                  </a:lnTo>
                  <a:lnTo>
                    <a:pt x="155" y="68"/>
                  </a:lnTo>
                  <a:lnTo>
                    <a:pt x="156" y="68"/>
                  </a:lnTo>
                  <a:lnTo>
                    <a:pt x="157" y="67"/>
                  </a:lnTo>
                  <a:lnTo>
                    <a:pt x="158" y="68"/>
                  </a:lnTo>
                  <a:lnTo>
                    <a:pt x="159" y="68"/>
                  </a:lnTo>
                  <a:lnTo>
                    <a:pt x="159" y="70"/>
                  </a:lnTo>
                  <a:lnTo>
                    <a:pt x="161" y="71"/>
                  </a:lnTo>
                  <a:lnTo>
                    <a:pt x="161" y="76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58" y="80"/>
                  </a:lnTo>
                  <a:lnTo>
                    <a:pt x="157" y="82"/>
                  </a:lnTo>
                  <a:lnTo>
                    <a:pt x="157" y="83"/>
                  </a:lnTo>
                  <a:lnTo>
                    <a:pt x="155" y="84"/>
                  </a:lnTo>
                  <a:lnTo>
                    <a:pt x="153" y="85"/>
                  </a:lnTo>
                  <a:lnTo>
                    <a:pt x="152" y="85"/>
                  </a:lnTo>
                  <a:lnTo>
                    <a:pt x="152" y="86"/>
                  </a:lnTo>
                  <a:lnTo>
                    <a:pt x="153" y="86"/>
                  </a:lnTo>
                  <a:lnTo>
                    <a:pt x="153" y="89"/>
                  </a:lnTo>
                  <a:lnTo>
                    <a:pt x="151" y="89"/>
                  </a:lnTo>
                  <a:lnTo>
                    <a:pt x="151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46" y="90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0" y="94"/>
                  </a:lnTo>
                  <a:lnTo>
                    <a:pt x="140" y="96"/>
                  </a:lnTo>
                  <a:lnTo>
                    <a:pt x="139" y="97"/>
                  </a:lnTo>
                  <a:lnTo>
                    <a:pt x="139" y="99"/>
                  </a:lnTo>
                  <a:lnTo>
                    <a:pt x="138" y="99"/>
                  </a:lnTo>
                  <a:lnTo>
                    <a:pt x="138" y="103"/>
                  </a:lnTo>
                  <a:lnTo>
                    <a:pt x="136" y="103"/>
                  </a:lnTo>
                  <a:lnTo>
                    <a:pt x="136" y="104"/>
                  </a:lnTo>
                  <a:lnTo>
                    <a:pt x="134" y="108"/>
                  </a:lnTo>
                  <a:lnTo>
                    <a:pt x="136" y="109"/>
                  </a:lnTo>
                  <a:lnTo>
                    <a:pt x="134" y="109"/>
                  </a:lnTo>
                  <a:lnTo>
                    <a:pt x="134" y="110"/>
                  </a:lnTo>
                  <a:lnTo>
                    <a:pt x="136" y="110"/>
                  </a:lnTo>
                  <a:lnTo>
                    <a:pt x="134" y="111"/>
                  </a:lnTo>
                  <a:lnTo>
                    <a:pt x="134" y="114"/>
                  </a:lnTo>
                  <a:lnTo>
                    <a:pt x="136" y="114"/>
                  </a:lnTo>
                  <a:lnTo>
                    <a:pt x="137" y="115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9" y="122"/>
                  </a:lnTo>
                  <a:lnTo>
                    <a:pt x="141" y="122"/>
                  </a:lnTo>
                  <a:lnTo>
                    <a:pt x="141" y="125"/>
                  </a:lnTo>
                  <a:lnTo>
                    <a:pt x="140" y="125"/>
                  </a:lnTo>
                  <a:lnTo>
                    <a:pt x="140" y="126"/>
                  </a:lnTo>
                  <a:lnTo>
                    <a:pt x="139" y="127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7" y="131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2" y="131"/>
                  </a:lnTo>
                  <a:lnTo>
                    <a:pt x="131" y="129"/>
                  </a:lnTo>
                  <a:lnTo>
                    <a:pt x="130" y="131"/>
                  </a:lnTo>
                  <a:lnTo>
                    <a:pt x="130" y="132"/>
                  </a:lnTo>
                  <a:lnTo>
                    <a:pt x="126" y="132"/>
                  </a:lnTo>
                  <a:lnTo>
                    <a:pt x="125" y="133"/>
                  </a:lnTo>
                  <a:lnTo>
                    <a:pt x="124" y="133"/>
                  </a:lnTo>
                  <a:lnTo>
                    <a:pt x="122" y="132"/>
                  </a:lnTo>
                  <a:lnTo>
                    <a:pt x="124" y="131"/>
                  </a:lnTo>
                  <a:lnTo>
                    <a:pt x="122" y="129"/>
                  </a:lnTo>
                  <a:lnTo>
                    <a:pt x="121" y="126"/>
                  </a:lnTo>
                  <a:lnTo>
                    <a:pt x="120" y="126"/>
                  </a:lnTo>
                  <a:lnTo>
                    <a:pt x="119" y="125"/>
                  </a:lnTo>
                  <a:lnTo>
                    <a:pt x="118" y="125"/>
                  </a:lnTo>
                  <a:lnTo>
                    <a:pt x="118" y="126"/>
                  </a:lnTo>
                  <a:lnTo>
                    <a:pt x="116" y="126"/>
                  </a:lnTo>
                  <a:lnTo>
                    <a:pt x="116" y="122"/>
                  </a:lnTo>
                  <a:lnTo>
                    <a:pt x="115" y="121"/>
                  </a:lnTo>
                  <a:lnTo>
                    <a:pt x="115" y="120"/>
                  </a:lnTo>
                  <a:lnTo>
                    <a:pt x="114" y="120"/>
                  </a:lnTo>
                  <a:lnTo>
                    <a:pt x="112" y="121"/>
                  </a:lnTo>
                  <a:lnTo>
                    <a:pt x="110" y="121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108" y="117"/>
                  </a:lnTo>
                  <a:lnTo>
                    <a:pt x="107" y="116"/>
                  </a:lnTo>
                  <a:lnTo>
                    <a:pt x="106" y="116"/>
                  </a:lnTo>
                  <a:lnTo>
                    <a:pt x="103" y="114"/>
                  </a:lnTo>
                  <a:lnTo>
                    <a:pt x="97" y="114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99" y="105"/>
                  </a:lnTo>
                  <a:lnTo>
                    <a:pt x="97" y="104"/>
                  </a:lnTo>
                  <a:lnTo>
                    <a:pt x="95" y="104"/>
                  </a:lnTo>
                  <a:lnTo>
                    <a:pt x="95" y="102"/>
                  </a:lnTo>
                  <a:lnTo>
                    <a:pt x="96" y="98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9" y="95"/>
                  </a:lnTo>
                  <a:lnTo>
                    <a:pt x="99" y="90"/>
                  </a:lnTo>
                  <a:lnTo>
                    <a:pt x="96" y="91"/>
                  </a:lnTo>
                  <a:lnTo>
                    <a:pt x="96" y="90"/>
                  </a:lnTo>
                  <a:lnTo>
                    <a:pt x="95" y="90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89" y="101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74" y="103"/>
                  </a:lnTo>
                  <a:lnTo>
                    <a:pt x="70" y="103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69" y="97"/>
                  </a:lnTo>
                  <a:lnTo>
                    <a:pt x="70" y="97"/>
                  </a:lnTo>
                  <a:lnTo>
                    <a:pt x="70" y="96"/>
                  </a:lnTo>
                  <a:lnTo>
                    <a:pt x="71" y="96"/>
                  </a:lnTo>
                  <a:lnTo>
                    <a:pt x="70" y="95"/>
                  </a:lnTo>
                  <a:lnTo>
                    <a:pt x="69" y="92"/>
                  </a:lnTo>
                  <a:lnTo>
                    <a:pt x="69" y="91"/>
                  </a:lnTo>
                  <a:lnTo>
                    <a:pt x="68" y="92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70" y="85"/>
                  </a:lnTo>
                  <a:lnTo>
                    <a:pt x="70" y="83"/>
                  </a:lnTo>
                  <a:lnTo>
                    <a:pt x="68" y="83"/>
                  </a:lnTo>
                  <a:lnTo>
                    <a:pt x="68" y="84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5" y="80"/>
                  </a:lnTo>
                  <a:lnTo>
                    <a:pt x="63" y="78"/>
                  </a:lnTo>
                  <a:lnTo>
                    <a:pt x="60" y="78"/>
                  </a:lnTo>
                  <a:lnTo>
                    <a:pt x="58" y="79"/>
                  </a:lnTo>
                  <a:lnTo>
                    <a:pt x="57" y="79"/>
                  </a:lnTo>
                  <a:lnTo>
                    <a:pt x="57" y="78"/>
                  </a:lnTo>
                  <a:lnTo>
                    <a:pt x="54" y="78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0" y="79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7" y="79"/>
                  </a:lnTo>
                  <a:lnTo>
                    <a:pt x="47" y="73"/>
                  </a:lnTo>
                  <a:lnTo>
                    <a:pt x="46" y="71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38" y="66"/>
                  </a:lnTo>
                  <a:lnTo>
                    <a:pt x="38" y="67"/>
                  </a:lnTo>
                  <a:lnTo>
                    <a:pt x="35" y="67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2" y="67"/>
                  </a:lnTo>
                  <a:lnTo>
                    <a:pt x="32" y="66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29" y="59"/>
                  </a:lnTo>
                  <a:lnTo>
                    <a:pt x="29" y="54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6" y="51"/>
                  </a:lnTo>
                  <a:lnTo>
                    <a:pt x="26" y="49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6" y="52"/>
                  </a:lnTo>
                  <a:lnTo>
                    <a:pt x="15" y="54"/>
                  </a:lnTo>
                  <a:lnTo>
                    <a:pt x="14" y="54"/>
                  </a:lnTo>
                  <a:lnTo>
                    <a:pt x="10" y="53"/>
                  </a:lnTo>
                  <a:lnTo>
                    <a:pt x="9" y="52"/>
                  </a:lnTo>
                  <a:lnTo>
                    <a:pt x="9" y="49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8" y="23"/>
                  </a:lnTo>
                  <a:lnTo>
                    <a:pt x="25" y="11"/>
                  </a:lnTo>
                  <a:lnTo>
                    <a:pt x="34" y="9"/>
                  </a:lnTo>
                  <a:lnTo>
                    <a:pt x="34" y="15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6" y="15"/>
                  </a:lnTo>
                  <a:lnTo>
                    <a:pt x="51" y="16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6" y="16"/>
                  </a:lnTo>
                  <a:lnTo>
                    <a:pt x="69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7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5"/>
                  </a:lnTo>
                  <a:lnTo>
                    <a:pt x="87" y="5"/>
                  </a:lnTo>
                  <a:lnTo>
                    <a:pt x="88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1" name="Freeform 54"/>
            <p:cNvSpPr>
              <a:spLocks/>
            </p:cNvSpPr>
            <p:nvPr/>
          </p:nvSpPr>
          <p:spPr bwMode="auto">
            <a:xfrm>
              <a:off x="4369215" y="3602032"/>
              <a:ext cx="639763" cy="557212"/>
            </a:xfrm>
            <a:custGeom>
              <a:avLst/>
              <a:gdLst/>
              <a:ahLst/>
              <a:cxnLst>
                <a:cxn ang="0">
                  <a:pos x="230" y="7"/>
                </a:cxn>
                <a:cxn ang="0">
                  <a:pos x="255" y="13"/>
                </a:cxn>
                <a:cxn ang="0">
                  <a:pos x="260" y="26"/>
                </a:cxn>
                <a:cxn ang="0">
                  <a:pos x="282" y="24"/>
                </a:cxn>
                <a:cxn ang="0">
                  <a:pos x="307" y="30"/>
                </a:cxn>
                <a:cxn ang="0">
                  <a:pos x="326" y="43"/>
                </a:cxn>
                <a:cxn ang="0">
                  <a:pos x="323" y="67"/>
                </a:cxn>
                <a:cxn ang="0">
                  <a:pos x="326" y="87"/>
                </a:cxn>
                <a:cxn ang="0">
                  <a:pos x="319" y="100"/>
                </a:cxn>
                <a:cxn ang="0">
                  <a:pos x="334" y="121"/>
                </a:cxn>
                <a:cxn ang="0">
                  <a:pos x="343" y="141"/>
                </a:cxn>
                <a:cxn ang="0">
                  <a:pos x="365" y="155"/>
                </a:cxn>
                <a:cxn ang="0">
                  <a:pos x="379" y="174"/>
                </a:cxn>
                <a:cxn ang="0">
                  <a:pos x="390" y="189"/>
                </a:cxn>
                <a:cxn ang="0">
                  <a:pos x="403" y="198"/>
                </a:cxn>
                <a:cxn ang="0">
                  <a:pos x="392" y="210"/>
                </a:cxn>
                <a:cxn ang="0">
                  <a:pos x="377" y="225"/>
                </a:cxn>
                <a:cxn ang="0">
                  <a:pos x="354" y="215"/>
                </a:cxn>
                <a:cxn ang="0">
                  <a:pos x="349" y="240"/>
                </a:cxn>
                <a:cxn ang="0">
                  <a:pos x="356" y="260"/>
                </a:cxn>
                <a:cxn ang="0">
                  <a:pos x="354" y="277"/>
                </a:cxn>
                <a:cxn ang="0">
                  <a:pos x="343" y="293"/>
                </a:cxn>
                <a:cxn ang="0">
                  <a:pos x="326" y="299"/>
                </a:cxn>
                <a:cxn ang="0">
                  <a:pos x="317" y="308"/>
                </a:cxn>
                <a:cxn ang="0">
                  <a:pos x="312" y="323"/>
                </a:cxn>
                <a:cxn ang="0">
                  <a:pos x="311" y="332"/>
                </a:cxn>
                <a:cxn ang="0">
                  <a:pos x="312" y="346"/>
                </a:cxn>
                <a:cxn ang="0">
                  <a:pos x="301" y="344"/>
                </a:cxn>
                <a:cxn ang="0">
                  <a:pos x="281" y="338"/>
                </a:cxn>
                <a:cxn ang="0">
                  <a:pos x="267" y="337"/>
                </a:cxn>
                <a:cxn ang="0">
                  <a:pos x="255" y="336"/>
                </a:cxn>
                <a:cxn ang="0">
                  <a:pos x="244" y="329"/>
                </a:cxn>
                <a:cxn ang="0">
                  <a:pos x="231" y="337"/>
                </a:cxn>
                <a:cxn ang="0">
                  <a:pos x="216" y="327"/>
                </a:cxn>
                <a:cxn ang="0">
                  <a:pos x="201" y="329"/>
                </a:cxn>
                <a:cxn ang="0">
                  <a:pos x="189" y="333"/>
                </a:cxn>
                <a:cxn ang="0">
                  <a:pos x="173" y="327"/>
                </a:cxn>
                <a:cxn ang="0">
                  <a:pos x="146" y="313"/>
                </a:cxn>
                <a:cxn ang="0">
                  <a:pos x="82" y="302"/>
                </a:cxn>
                <a:cxn ang="0">
                  <a:pos x="33" y="327"/>
                </a:cxn>
                <a:cxn ang="0">
                  <a:pos x="17" y="331"/>
                </a:cxn>
                <a:cxn ang="0">
                  <a:pos x="19" y="312"/>
                </a:cxn>
                <a:cxn ang="0">
                  <a:pos x="20" y="296"/>
                </a:cxn>
                <a:cxn ang="0">
                  <a:pos x="8" y="286"/>
                </a:cxn>
                <a:cxn ang="0">
                  <a:pos x="13" y="260"/>
                </a:cxn>
                <a:cxn ang="0">
                  <a:pos x="27" y="214"/>
                </a:cxn>
                <a:cxn ang="0">
                  <a:pos x="13" y="167"/>
                </a:cxn>
                <a:cxn ang="0">
                  <a:pos x="31" y="163"/>
                </a:cxn>
                <a:cxn ang="0">
                  <a:pos x="52" y="166"/>
                </a:cxn>
                <a:cxn ang="0">
                  <a:pos x="69" y="151"/>
                </a:cxn>
                <a:cxn ang="0">
                  <a:pos x="89" y="141"/>
                </a:cxn>
                <a:cxn ang="0">
                  <a:pos x="98" y="146"/>
                </a:cxn>
                <a:cxn ang="0">
                  <a:pos x="106" y="137"/>
                </a:cxn>
                <a:cxn ang="0">
                  <a:pos x="104" y="122"/>
                </a:cxn>
                <a:cxn ang="0">
                  <a:pos x="111" y="94"/>
                </a:cxn>
                <a:cxn ang="0">
                  <a:pos x="126" y="86"/>
                </a:cxn>
                <a:cxn ang="0">
                  <a:pos x="145" y="77"/>
                </a:cxn>
                <a:cxn ang="0">
                  <a:pos x="144" y="63"/>
                </a:cxn>
                <a:cxn ang="0">
                  <a:pos x="145" y="35"/>
                </a:cxn>
                <a:cxn ang="0">
                  <a:pos x="172" y="28"/>
                </a:cxn>
                <a:cxn ang="0">
                  <a:pos x="194" y="12"/>
                </a:cxn>
              </a:cxnLst>
              <a:rect l="0" t="0" r="r" b="b"/>
              <a:pathLst>
                <a:path w="403" h="351">
                  <a:moveTo>
                    <a:pt x="206" y="0"/>
                  </a:moveTo>
                  <a:lnTo>
                    <a:pt x="208" y="0"/>
                  </a:lnTo>
                  <a:lnTo>
                    <a:pt x="211" y="3"/>
                  </a:lnTo>
                  <a:lnTo>
                    <a:pt x="213" y="6"/>
                  </a:lnTo>
                  <a:lnTo>
                    <a:pt x="216" y="8"/>
                  </a:lnTo>
                  <a:lnTo>
                    <a:pt x="217" y="8"/>
                  </a:lnTo>
                  <a:lnTo>
                    <a:pt x="219" y="6"/>
                  </a:lnTo>
                  <a:lnTo>
                    <a:pt x="219" y="5"/>
                  </a:lnTo>
                  <a:lnTo>
                    <a:pt x="229" y="5"/>
                  </a:lnTo>
                  <a:lnTo>
                    <a:pt x="230" y="6"/>
                  </a:lnTo>
                  <a:lnTo>
                    <a:pt x="230" y="7"/>
                  </a:lnTo>
                  <a:lnTo>
                    <a:pt x="232" y="10"/>
                  </a:lnTo>
                  <a:lnTo>
                    <a:pt x="232" y="13"/>
                  </a:lnTo>
                  <a:lnTo>
                    <a:pt x="235" y="16"/>
                  </a:lnTo>
                  <a:lnTo>
                    <a:pt x="237" y="17"/>
                  </a:lnTo>
                  <a:lnTo>
                    <a:pt x="238" y="17"/>
                  </a:lnTo>
                  <a:lnTo>
                    <a:pt x="238" y="14"/>
                  </a:lnTo>
                  <a:lnTo>
                    <a:pt x="239" y="13"/>
                  </a:lnTo>
                  <a:lnTo>
                    <a:pt x="247" y="10"/>
                  </a:lnTo>
                  <a:lnTo>
                    <a:pt x="249" y="10"/>
                  </a:lnTo>
                  <a:lnTo>
                    <a:pt x="254" y="12"/>
                  </a:lnTo>
                  <a:lnTo>
                    <a:pt x="255" y="13"/>
                  </a:lnTo>
                  <a:lnTo>
                    <a:pt x="261" y="16"/>
                  </a:lnTo>
                  <a:lnTo>
                    <a:pt x="262" y="16"/>
                  </a:lnTo>
                  <a:lnTo>
                    <a:pt x="263" y="17"/>
                  </a:lnTo>
                  <a:lnTo>
                    <a:pt x="263" y="18"/>
                  </a:lnTo>
                  <a:lnTo>
                    <a:pt x="264" y="18"/>
                  </a:lnTo>
                  <a:lnTo>
                    <a:pt x="264" y="19"/>
                  </a:lnTo>
                  <a:lnTo>
                    <a:pt x="262" y="19"/>
                  </a:lnTo>
                  <a:lnTo>
                    <a:pt x="262" y="22"/>
                  </a:lnTo>
                  <a:lnTo>
                    <a:pt x="261" y="23"/>
                  </a:lnTo>
                  <a:lnTo>
                    <a:pt x="261" y="24"/>
                  </a:lnTo>
                  <a:lnTo>
                    <a:pt x="260" y="26"/>
                  </a:lnTo>
                  <a:lnTo>
                    <a:pt x="260" y="29"/>
                  </a:lnTo>
                  <a:lnTo>
                    <a:pt x="263" y="32"/>
                  </a:lnTo>
                  <a:lnTo>
                    <a:pt x="264" y="35"/>
                  </a:lnTo>
                  <a:lnTo>
                    <a:pt x="266" y="36"/>
                  </a:lnTo>
                  <a:lnTo>
                    <a:pt x="267" y="36"/>
                  </a:lnTo>
                  <a:lnTo>
                    <a:pt x="270" y="31"/>
                  </a:lnTo>
                  <a:lnTo>
                    <a:pt x="274" y="29"/>
                  </a:lnTo>
                  <a:lnTo>
                    <a:pt x="275" y="29"/>
                  </a:lnTo>
                  <a:lnTo>
                    <a:pt x="279" y="30"/>
                  </a:lnTo>
                  <a:lnTo>
                    <a:pt x="280" y="29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6" y="23"/>
                  </a:lnTo>
                  <a:lnTo>
                    <a:pt x="287" y="23"/>
                  </a:lnTo>
                  <a:lnTo>
                    <a:pt x="292" y="25"/>
                  </a:lnTo>
                  <a:lnTo>
                    <a:pt x="293" y="25"/>
                  </a:lnTo>
                  <a:lnTo>
                    <a:pt x="295" y="23"/>
                  </a:lnTo>
                  <a:lnTo>
                    <a:pt x="297" y="23"/>
                  </a:lnTo>
                  <a:lnTo>
                    <a:pt x="298" y="24"/>
                  </a:lnTo>
                  <a:lnTo>
                    <a:pt x="299" y="24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12" y="32"/>
                  </a:lnTo>
                  <a:lnTo>
                    <a:pt x="312" y="36"/>
                  </a:lnTo>
                  <a:lnTo>
                    <a:pt x="313" y="37"/>
                  </a:lnTo>
                  <a:lnTo>
                    <a:pt x="317" y="37"/>
                  </a:lnTo>
                  <a:lnTo>
                    <a:pt x="317" y="38"/>
                  </a:lnTo>
                  <a:lnTo>
                    <a:pt x="318" y="40"/>
                  </a:lnTo>
                  <a:lnTo>
                    <a:pt x="319" y="42"/>
                  </a:lnTo>
                  <a:lnTo>
                    <a:pt x="322" y="42"/>
                  </a:lnTo>
                  <a:lnTo>
                    <a:pt x="323" y="41"/>
                  </a:lnTo>
                  <a:lnTo>
                    <a:pt x="325" y="42"/>
                  </a:lnTo>
                  <a:lnTo>
                    <a:pt x="326" y="43"/>
                  </a:lnTo>
                  <a:lnTo>
                    <a:pt x="326" y="47"/>
                  </a:lnTo>
                  <a:lnTo>
                    <a:pt x="325" y="49"/>
                  </a:lnTo>
                  <a:lnTo>
                    <a:pt x="326" y="50"/>
                  </a:lnTo>
                  <a:lnTo>
                    <a:pt x="325" y="51"/>
                  </a:lnTo>
                  <a:lnTo>
                    <a:pt x="325" y="55"/>
                  </a:lnTo>
                  <a:lnTo>
                    <a:pt x="326" y="56"/>
                  </a:lnTo>
                  <a:lnTo>
                    <a:pt x="326" y="59"/>
                  </a:lnTo>
                  <a:lnTo>
                    <a:pt x="323" y="60"/>
                  </a:lnTo>
                  <a:lnTo>
                    <a:pt x="322" y="62"/>
                  </a:lnTo>
                  <a:lnTo>
                    <a:pt x="322" y="66"/>
                  </a:lnTo>
                  <a:lnTo>
                    <a:pt x="323" y="67"/>
                  </a:lnTo>
                  <a:lnTo>
                    <a:pt x="324" y="67"/>
                  </a:lnTo>
                  <a:lnTo>
                    <a:pt x="324" y="68"/>
                  </a:lnTo>
                  <a:lnTo>
                    <a:pt x="325" y="72"/>
                  </a:lnTo>
                  <a:lnTo>
                    <a:pt x="328" y="74"/>
                  </a:lnTo>
                  <a:lnTo>
                    <a:pt x="328" y="75"/>
                  </a:lnTo>
                  <a:lnTo>
                    <a:pt x="329" y="75"/>
                  </a:lnTo>
                  <a:lnTo>
                    <a:pt x="329" y="80"/>
                  </a:lnTo>
                  <a:lnTo>
                    <a:pt x="330" y="81"/>
                  </a:lnTo>
                  <a:lnTo>
                    <a:pt x="330" y="85"/>
                  </a:lnTo>
                  <a:lnTo>
                    <a:pt x="326" y="85"/>
                  </a:lnTo>
                  <a:lnTo>
                    <a:pt x="326" y="87"/>
                  </a:lnTo>
                  <a:lnTo>
                    <a:pt x="328" y="89"/>
                  </a:lnTo>
                  <a:lnTo>
                    <a:pt x="326" y="90"/>
                  </a:lnTo>
                  <a:lnTo>
                    <a:pt x="325" y="90"/>
                  </a:lnTo>
                  <a:lnTo>
                    <a:pt x="323" y="91"/>
                  </a:lnTo>
                  <a:lnTo>
                    <a:pt x="322" y="92"/>
                  </a:lnTo>
                  <a:lnTo>
                    <a:pt x="323" y="93"/>
                  </a:lnTo>
                  <a:lnTo>
                    <a:pt x="323" y="96"/>
                  </a:lnTo>
                  <a:lnTo>
                    <a:pt x="322" y="97"/>
                  </a:lnTo>
                  <a:lnTo>
                    <a:pt x="321" y="97"/>
                  </a:lnTo>
                  <a:lnTo>
                    <a:pt x="321" y="99"/>
                  </a:lnTo>
                  <a:lnTo>
                    <a:pt x="319" y="100"/>
                  </a:lnTo>
                  <a:lnTo>
                    <a:pt x="321" y="102"/>
                  </a:lnTo>
                  <a:lnTo>
                    <a:pt x="321" y="103"/>
                  </a:lnTo>
                  <a:lnTo>
                    <a:pt x="323" y="103"/>
                  </a:lnTo>
                  <a:lnTo>
                    <a:pt x="329" y="108"/>
                  </a:lnTo>
                  <a:lnTo>
                    <a:pt x="330" y="109"/>
                  </a:lnTo>
                  <a:lnTo>
                    <a:pt x="330" y="110"/>
                  </a:lnTo>
                  <a:lnTo>
                    <a:pt x="335" y="110"/>
                  </a:lnTo>
                  <a:lnTo>
                    <a:pt x="335" y="112"/>
                  </a:lnTo>
                  <a:lnTo>
                    <a:pt x="337" y="114"/>
                  </a:lnTo>
                  <a:lnTo>
                    <a:pt x="336" y="117"/>
                  </a:lnTo>
                  <a:lnTo>
                    <a:pt x="334" y="121"/>
                  </a:lnTo>
                  <a:lnTo>
                    <a:pt x="332" y="123"/>
                  </a:lnTo>
                  <a:lnTo>
                    <a:pt x="334" y="124"/>
                  </a:lnTo>
                  <a:lnTo>
                    <a:pt x="337" y="126"/>
                  </a:lnTo>
                  <a:lnTo>
                    <a:pt x="337" y="127"/>
                  </a:lnTo>
                  <a:lnTo>
                    <a:pt x="338" y="127"/>
                  </a:lnTo>
                  <a:lnTo>
                    <a:pt x="340" y="128"/>
                  </a:lnTo>
                  <a:lnTo>
                    <a:pt x="341" y="132"/>
                  </a:lnTo>
                  <a:lnTo>
                    <a:pt x="341" y="133"/>
                  </a:lnTo>
                  <a:lnTo>
                    <a:pt x="342" y="133"/>
                  </a:lnTo>
                  <a:lnTo>
                    <a:pt x="342" y="140"/>
                  </a:lnTo>
                  <a:lnTo>
                    <a:pt x="343" y="141"/>
                  </a:lnTo>
                  <a:lnTo>
                    <a:pt x="343" y="142"/>
                  </a:lnTo>
                  <a:lnTo>
                    <a:pt x="350" y="148"/>
                  </a:lnTo>
                  <a:lnTo>
                    <a:pt x="352" y="148"/>
                  </a:lnTo>
                  <a:lnTo>
                    <a:pt x="353" y="149"/>
                  </a:lnTo>
                  <a:lnTo>
                    <a:pt x="354" y="149"/>
                  </a:lnTo>
                  <a:lnTo>
                    <a:pt x="357" y="152"/>
                  </a:lnTo>
                  <a:lnTo>
                    <a:pt x="361" y="152"/>
                  </a:lnTo>
                  <a:lnTo>
                    <a:pt x="361" y="153"/>
                  </a:lnTo>
                  <a:lnTo>
                    <a:pt x="362" y="153"/>
                  </a:lnTo>
                  <a:lnTo>
                    <a:pt x="362" y="155"/>
                  </a:lnTo>
                  <a:lnTo>
                    <a:pt x="365" y="155"/>
                  </a:lnTo>
                  <a:lnTo>
                    <a:pt x="366" y="159"/>
                  </a:lnTo>
                  <a:lnTo>
                    <a:pt x="366" y="161"/>
                  </a:lnTo>
                  <a:lnTo>
                    <a:pt x="365" y="161"/>
                  </a:lnTo>
                  <a:lnTo>
                    <a:pt x="365" y="167"/>
                  </a:lnTo>
                  <a:lnTo>
                    <a:pt x="362" y="172"/>
                  </a:lnTo>
                  <a:lnTo>
                    <a:pt x="361" y="173"/>
                  </a:lnTo>
                  <a:lnTo>
                    <a:pt x="363" y="173"/>
                  </a:lnTo>
                  <a:lnTo>
                    <a:pt x="367" y="174"/>
                  </a:lnTo>
                  <a:lnTo>
                    <a:pt x="375" y="172"/>
                  </a:lnTo>
                  <a:lnTo>
                    <a:pt x="377" y="173"/>
                  </a:lnTo>
                  <a:lnTo>
                    <a:pt x="379" y="174"/>
                  </a:lnTo>
                  <a:lnTo>
                    <a:pt x="385" y="176"/>
                  </a:lnTo>
                  <a:lnTo>
                    <a:pt x="386" y="177"/>
                  </a:lnTo>
                  <a:lnTo>
                    <a:pt x="387" y="179"/>
                  </a:lnTo>
                  <a:lnTo>
                    <a:pt x="391" y="179"/>
                  </a:lnTo>
                  <a:lnTo>
                    <a:pt x="393" y="182"/>
                  </a:lnTo>
                  <a:lnTo>
                    <a:pt x="393" y="183"/>
                  </a:lnTo>
                  <a:lnTo>
                    <a:pt x="392" y="183"/>
                  </a:lnTo>
                  <a:lnTo>
                    <a:pt x="390" y="185"/>
                  </a:lnTo>
                  <a:lnTo>
                    <a:pt x="388" y="185"/>
                  </a:lnTo>
                  <a:lnTo>
                    <a:pt x="388" y="186"/>
                  </a:lnTo>
                  <a:lnTo>
                    <a:pt x="390" y="189"/>
                  </a:lnTo>
                  <a:lnTo>
                    <a:pt x="390" y="190"/>
                  </a:lnTo>
                  <a:lnTo>
                    <a:pt x="392" y="192"/>
                  </a:lnTo>
                  <a:lnTo>
                    <a:pt x="394" y="194"/>
                  </a:lnTo>
                  <a:lnTo>
                    <a:pt x="396" y="194"/>
                  </a:lnTo>
                  <a:lnTo>
                    <a:pt x="396" y="195"/>
                  </a:lnTo>
                  <a:lnTo>
                    <a:pt x="397" y="196"/>
                  </a:lnTo>
                  <a:lnTo>
                    <a:pt x="397" y="195"/>
                  </a:lnTo>
                  <a:lnTo>
                    <a:pt x="399" y="195"/>
                  </a:lnTo>
                  <a:lnTo>
                    <a:pt x="399" y="197"/>
                  </a:lnTo>
                  <a:lnTo>
                    <a:pt x="402" y="197"/>
                  </a:lnTo>
                  <a:lnTo>
                    <a:pt x="403" y="198"/>
                  </a:lnTo>
                  <a:lnTo>
                    <a:pt x="403" y="200"/>
                  </a:lnTo>
                  <a:lnTo>
                    <a:pt x="402" y="204"/>
                  </a:lnTo>
                  <a:lnTo>
                    <a:pt x="403" y="207"/>
                  </a:lnTo>
                  <a:lnTo>
                    <a:pt x="397" y="207"/>
                  </a:lnTo>
                  <a:lnTo>
                    <a:pt x="397" y="208"/>
                  </a:lnTo>
                  <a:lnTo>
                    <a:pt x="396" y="209"/>
                  </a:lnTo>
                  <a:lnTo>
                    <a:pt x="393" y="209"/>
                  </a:lnTo>
                  <a:lnTo>
                    <a:pt x="392" y="208"/>
                  </a:lnTo>
                  <a:lnTo>
                    <a:pt x="391" y="209"/>
                  </a:lnTo>
                  <a:lnTo>
                    <a:pt x="391" y="210"/>
                  </a:lnTo>
                  <a:lnTo>
                    <a:pt x="392" y="210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0" y="215"/>
                  </a:lnTo>
                  <a:lnTo>
                    <a:pt x="390" y="216"/>
                  </a:lnTo>
                  <a:lnTo>
                    <a:pt x="388" y="216"/>
                  </a:lnTo>
                  <a:lnTo>
                    <a:pt x="384" y="221"/>
                  </a:lnTo>
                  <a:lnTo>
                    <a:pt x="381" y="221"/>
                  </a:lnTo>
                  <a:lnTo>
                    <a:pt x="381" y="222"/>
                  </a:lnTo>
                  <a:lnTo>
                    <a:pt x="380" y="223"/>
                  </a:lnTo>
                  <a:lnTo>
                    <a:pt x="378" y="223"/>
                  </a:lnTo>
                  <a:lnTo>
                    <a:pt x="377" y="225"/>
                  </a:lnTo>
                  <a:lnTo>
                    <a:pt x="375" y="225"/>
                  </a:lnTo>
                  <a:lnTo>
                    <a:pt x="373" y="222"/>
                  </a:lnTo>
                  <a:lnTo>
                    <a:pt x="372" y="223"/>
                  </a:lnTo>
                  <a:lnTo>
                    <a:pt x="368" y="223"/>
                  </a:lnTo>
                  <a:lnTo>
                    <a:pt x="366" y="222"/>
                  </a:lnTo>
                  <a:lnTo>
                    <a:pt x="363" y="222"/>
                  </a:lnTo>
                  <a:lnTo>
                    <a:pt x="362" y="221"/>
                  </a:lnTo>
                  <a:lnTo>
                    <a:pt x="362" y="216"/>
                  </a:lnTo>
                  <a:lnTo>
                    <a:pt x="359" y="216"/>
                  </a:lnTo>
                  <a:lnTo>
                    <a:pt x="356" y="215"/>
                  </a:lnTo>
                  <a:lnTo>
                    <a:pt x="354" y="215"/>
                  </a:lnTo>
                  <a:lnTo>
                    <a:pt x="353" y="216"/>
                  </a:lnTo>
                  <a:lnTo>
                    <a:pt x="348" y="216"/>
                  </a:lnTo>
                  <a:lnTo>
                    <a:pt x="346" y="217"/>
                  </a:lnTo>
                  <a:lnTo>
                    <a:pt x="346" y="223"/>
                  </a:lnTo>
                  <a:lnTo>
                    <a:pt x="344" y="225"/>
                  </a:lnTo>
                  <a:lnTo>
                    <a:pt x="343" y="225"/>
                  </a:lnTo>
                  <a:lnTo>
                    <a:pt x="341" y="228"/>
                  </a:lnTo>
                  <a:lnTo>
                    <a:pt x="343" y="232"/>
                  </a:lnTo>
                  <a:lnTo>
                    <a:pt x="344" y="233"/>
                  </a:lnTo>
                  <a:lnTo>
                    <a:pt x="346" y="237"/>
                  </a:lnTo>
                  <a:lnTo>
                    <a:pt x="349" y="240"/>
                  </a:lnTo>
                  <a:lnTo>
                    <a:pt x="352" y="240"/>
                  </a:lnTo>
                  <a:lnTo>
                    <a:pt x="352" y="243"/>
                  </a:lnTo>
                  <a:lnTo>
                    <a:pt x="354" y="245"/>
                  </a:lnTo>
                  <a:lnTo>
                    <a:pt x="354" y="249"/>
                  </a:lnTo>
                  <a:lnTo>
                    <a:pt x="353" y="251"/>
                  </a:lnTo>
                  <a:lnTo>
                    <a:pt x="350" y="252"/>
                  </a:lnTo>
                  <a:lnTo>
                    <a:pt x="350" y="253"/>
                  </a:lnTo>
                  <a:lnTo>
                    <a:pt x="353" y="256"/>
                  </a:lnTo>
                  <a:lnTo>
                    <a:pt x="354" y="258"/>
                  </a:lnTo>
                  <a:lnTo>
                    <a:pt x="354" y="259"/>
                  </a:lnTo>
                  <a:lnTo>
                    <a:pt x="356" y="260"/>
                  </a:lnTo>
                  <a:lnTo>
                    <a:pt x="356" y="262"/>
                  </a:lnTo>
                  <a:lnTo>
                    <a:pt x="354" y="262"/>
                  </a:lnTo>
                  <a:lnTo>
                    <a:pt x="354" y="263"/>
                  </a:lnTo>
                  <a:lnTo>
                    <a:pt x="353" y="264"/>
                  </a:lnTo>
                  <a:lnTo>
                    <a:pt x="355" y="266"/>
                  </a:lnTo>
                  <a:lnTo>
                    <a:pt x="355" y="268"/>
                  </a:lnTo>
                  <a:lnTo>
                    <a:pt x="354" y="270"/>
                  </a:lnTo>
                  <a:lnTo>
                    <a:pt x="354" y="271"/>
                  </a:lnTo>
                  <a:lnTo>
                    <a:pt x="355" y="272"/>
                  </a:lnTo>
                  <a:lnTo>
                    <a:pt x="355" y="276"/>
                  </a:lnTo>
                  <a:lnTo>
                    <a:pt x="354" y="277"/>
                  </a:lnTo>
                  <a:lnTo>
                    <a:pt x="355" y="280"/>
                  </a:lnTo>
                  <a:lnTo>
                    <a:pt x="356" y="281"/>
                  </a:lnTo>
                  <a:lnTo>
                    <a:pt x="357" y="281"/>
                  </a:lnTo>
                  <a:lnTo>
                    <a:pt x="359" y="282"/>
                  </a:lnTo>
                  <a:lnTo>
                    <a:pt x="359" y="286"/>
                  </a:lnTo>
                  <a:lnTo>
                    <a:pt x="362" y="289"/>
                  </a:lnTo>
                  <a:lnTo>
                    <a:pt x="362" y="293"/>
                  </a:lnTo>
                  <a:lnTo>
                    <a:pt x="357" y="293"/>
                  </a:lnTo>
                  <a:lnTo>
                    <a:pt x="350" y="292"/>
                  </a:lnTo>
                  <a:lnTo>
                    <a:pt x="346" y="292"/>
                  </a:lnTo>
                  <a:lnTo>
                    <a:pt x="343" y="293"/>
                  </a:lnTo>
                  <a:lnTo>
                    <a:pt x="341" y="295"/>
                  </a:lnTo>
                  <a:lnTo>
                    <a:pt x="341" y="296"/>
                  </a:lnTo>
                  <a:lnTo>
                    <a:pt x="338" y="296"/>
                  </a:lnTo>
                  <a:lnTo>
                    <a:pt x="336" y="294"/>
                  </a:lnTo>
                  <a:lnTo>
                    <a:pt x="328" y="294"/>
                  </a:lnTo>
                  <a:lnTo>
                    <a:pt x="326" y="295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28" y="300"/>
                  </a:lnTo>
                  <a:lnTo>
                    <a:pt x="326" y="300"/>
                  </a:lnTo>
                  <a:lnTo>
                    <a:pt x="326" y="299"/>
                  </a:lnTo>
                  <a:lnTo>
                    <a:pt x="325" y="299"/>
                  </a:lnTo>
                  <a:lnTo>
                    <a:pt x="325" y="301"/>
                  </a:lnTo>
                  <a:lnTo>
                    <a:pt x="324" y="301"/>
                  </a:lnTo>
                  <a:lnTo>
                    <a:pt x="324" y="302"/>
                  </a:lnTo>
                  <a:lnTo>
                    <a:pt x="323" y="302"/>
                  </a:lnTo>
                  <a:lnTo>
                    <a:pt x="322" y="303"/>
                  </a:lnTo>
                  <a:lnTo>
                    <a:pt x="322" y="306"/>
                  </a:lnTo>
                  <a:lnTo>
                    <a:pt x="319" y="306"/>
                  </a:lnTo>
                  <a:lnTo>
                    <a:pt x="319" y="307"/>
                  </a:lnTo>
                  <a:lnTo>
                    <a:pt x="318" y="308"/>
                  </a:lnTo>
                  <a:lnTo>
                    <a:pt x="317" y="308"/>
                  </a:lnTo>
                  <a:lnTo>
                    <a:pt x="317" y="309"/>
                  </a:lnTo>
                  <a:lnTo>
                    <a:pt x="316" y="311"/>
                  </a:lnTo>
                  <a:lnTo>
                    <a:pt x="316" y="314"/>
                  </a:lnTo>
                  <a:lnTo>
                    <a:pt x="315" y="314"/>
                  </a:lnTo>
                  <a:lnTo>
                    <a:pt x="313" y="315"/>
                  </a:lnTo>
                  <a:lnTo>
                    <a:pt x="315" y="315"/>
                  </a:lnTo>
                  <a:lnTo>
                    <a:pt x="315" y="319"/>
                  </a:lnTo>
                  <a:lnTo>
                    <a:pt x="312" y="319"/>
                  </a:lnTo>
                  <a:lnTo>
                    <a:pt x="312" y="320"/>
                  </a:lnTo>
                  <a:lnTo>
                    <a:pt x="311" y="321"/>
                  </a:lnTo>
                  <a:lnTo>
                    <a:pt x="312" y="323"/>
                  </a:lnTo>
                  <a:lnTo>
                    <a:pt x="311" y="323"/>
                  </a:lnTo>
                  <a:lnTo>
                    <a:pt x="311" y="325"/>
                  </a:lnTo>
                  <a:lnTo>
                    <a:pt x="310" y="326"/>
                  </a:lnTo>
                  <a:lnTo>
                    <a:pt x="310" y="327"/>
                  </a:lnTo>
                  <a:lnTo>
                    <a:pt x="311" y="327"/>
                  </a:lnTo>
                  <a:lnTo>
                    <a:pt x="311" y="329"/>
                  </a:lnTo>
                  <a:lnTo>
                    <a:pt x="310" y="329"/>
                  </a:lnTo>
                  <a:lnTo>
                    <a:pt x="310" y="330"/>
                  </a:lnTo>
                  <a:lnTo>
                    <a:pt x="312" y="330"/>
                  </a:lnTo>
                  <a:lnTo>
                    <a:pt x="312" y="331"/>
                  </a:lnTo>
                  <a:lnTo>
                    <a:pt x="311" y="332"/>
                  </a:lnTo>
                  <a:lnTo>
                    <a:pt x="312" y="332"/>
                  </a:lnTo>
                  <a:lnTo>
                    <a:pt x="312" y="335"/>
                  </a:lnTo>
                  <a:lnTo>
                    <a:pt x="313" y="335"/>
                  </a:lnTo>
                  <a:lnTo>
                    <a:pt x="313" y="336"/>
                  </a:lnTo>
                  <a:lnTo>
                    <a:pt x="312" y="336"/>
                  </a:lnTo>
                  <a:lnTo>
                    <a:pt x="312" y="338"/>
                  </a:lnTo>
                  <a:lnTo>
                    <a:pt x="313" y="338"/>
                  </a:lnTo>
                  <a:lnTo>
                    <a:pt x="313" y="339"/>
                  </a:lnTo>
                  <a:lnTo>
                    <a:pt x="315" y="341"/>
                  </a:lnTo>
                  <a:lnTo>
                    <a:pt x="315" y="344"/>
                  </a:lnTo>
                  <a:lnTo>
                    <a:pt x="312" y="346"/>
                  </a:lnTo>
                  <a:lnTo>
                    <a:pt x="312" y="348"/>
                  </a:lnTo>
                  <a:lnTo>
                    <a:pt x="311" y="349"/>
                  </a:lnTo>
                  <a:lnTo>
                    <a:pt x="311" y="351"/>
                  </a:lnTo>
                  <a:lnTo>
                    <a:pt x="310" y="350"/>
                  </a:lnTo>
                  <a:lnTo>
                    <a:pt x="309" y="350"/>
                  </a:lnTo>
                  <a:lnTo>
                    <a:pt x="309" y="349"/>
                  </a:lnTo>
                  <a:lnTo>
                    <a:pt x="307" y="349"/>
                  </a:lnTo>
                  <a:lnTo>
                    <a:pt x="306" y="348"/>
                  </a:lnTo>
                  <a:lnTo>
                    <a:pt x="304" y="348"/>
                  </a:lnTo>
                  <a:lnTo>
                    <a:pt x="303" y="346"/>
                  </a:lnTo>
                  <a:lnTo>
                    <a:pt x="301" y="344"/>
                  </a:lnTo>
                  <a:lnTo>
                    <a:pt x="301" y="339"/>
                  </a:lnTo>
                  <a:lnTo>
                    <a:pt x="300" y="339"/>
                  </a:lnTo>
                  <a:lnTo>
                    <a:pt x="299" y="338"/>
                  </a:lnTo>
                  <a:lnTo>
                    <a:pt x="298" y="338"/>
                  </a:lnTo>
                  <a:lnTo>
                    <a:pt x="297" y="336"/>
                  </a:lnTo>
                  <a:lnTo>
                    <a:pt x="295" y="335"/>
                  </a:lnTo>
                  <a:lnTo>
                    <a:pt x="287" y="335"/>
                  </a:lnTo>
                  <a:lnTo>
                    <a:pt x="285" y="336"/>
                  </a:lnTo>
                  <a:lnTo>
                    <a:pt x="282" y="336"/>
                  </a:lnTo>
                  <a:lnTo>
                    <a:pt x="281" y="337"/>
                  </a:lnTo>
                  <a:lnTo>
                    <a:pt x="281" y="338"/>
                  </a:lnTo>
                  <a:lnTo>
                    <a:pt x="280" y="338"/>
                  </a:lnTo>
                  <a:lnTo>
                    <a:pt x="276" y="337"/>
                  </a:lnTo>
                  <a:lnTo>
                    <a:pt x="275" y="336"/>
                  </a:lnTo>
                  <a:lnTo>
                    <a:pt x="275" y="335"/>
                  </a:lnTo>
                  <a:lnTo>
                    <a:pt x="274" y="333"/>
                  </a:lnTo>
                  <a:lnTo>
                    <a:pt x="273" y="333"/>
                  </a:lnTo>
                  <a:lnTo>
                    <a:pt x="272" y="335"/>
                  </a:lnTo>
                  <a:lnTo>
                    <a:pt x="270" y="335"/>
                  </a:lnTo>
                  <a:lnTo>
                    <a:pt x="270" y="336"/>
                  </a:lnTo>
                  <a:lnTo>
                    <a:pt x="269" y="337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6" y="341"/>
                  </a:lnTo>
                  <a:lnTo>
                    <a:pt x="261" y="341"/>
                  </a:lnTo>
                  <a:lnTo>
                    <a:pt x="261" y="342"/>
                  </a:lnTo>
                  <a:lnTo>
                    <a:pt x="259" y="342"/>
                  </a:lnTo>
                  <a:lnTo>
                    <a:pt x="257" y="341"/>
                  </a:lnTo>
                  <a:lnTo>
                    <a:pt x="257" y="339"/>
                  </a:lnTo>
                  <a:lnTo>
                    <a:pt x="256" y="338"/>
                  </a:lnTo>
                  <a:lnTo>
                    <a:pt x="256" y="337"/>
                  </a:lnTo>
                  <a:lnTo>
                    <a:pt x="255" y="336"/>
                  </a:lnTo>
                  <a:lnTo>
                    <a:pt x="255" y="331"/>
                  </a:lnTo>
                  <a:lnTo>
                    <a:pt x="253" y="329"/>
                  </a:lnTo>
                  <a:lnTo>
                    <a:pt x="253" y="326"/>
                  </a:lnTo>
                  <a:lnTo>
                    <a:pt x="251" y="325"/>
                  </a:lnTo>
                  <a:lnTo>
                    <a:pt x="250" y="325"/>
                  </a:lnTo>
                  <a:lnTo>
                    <a:pt x="249" y="324"/>
                  </a:lnTo>
                  <a:lnTo>
                    <a:pt x="248" y="324"/>
                  </a:lnTo>
                  <a:lnTo>
                    <a:pt x="248" y="325"/>
                  </a:lnTo>
                  <a:lnTo>
                    <a:pt x="247" y="325"/>
                  </a:lnTo>
                  <a:lnTo>
                    <a:pt x="245" y="327"/>
                  </a:lnTo>
                  <a:lnTo>
                    <a:pt x="244" y="329"/>
                  </a:lnTo>
                  <a:lnTo>
                    <a:pt x="241" y="329"/>
                  </a:lnTo>
                  <a:lnTo>
                    <a:pt x="239" y="330"/>
                  </a:lnTo>
                  <a:lnTo>
                    <a:pt x="238" y="330"/>
                  </a:lnTo>
                  <a:lnTo>
                    <a:pt x="236" y="332"/>
                  </a:lnTo>
                  <a:lnTo>
                    <a:pt x="235" y="335"/>
                  </a:lnTo>
                  <a:lnTo>
                    <a:pt x="235" y="339"/>
                  </a:lnTo>
                  <a:lnTo>
                    <a:pt x="234" y="339"/>
                  </a:lnTo>
                  <a:lnTo>
                    <a:pt x="234" y="337"/>
                  </a:lnTo>
                  <a:lnTo>
                    <a:pt x="232" y="337"/>
                  </a:lnTo>
                  <a:lnTo>
                    <a:pt x="231" y="338"/>
                  </a:lnTo>
                  <a:lnTo>
                    <a:pt x="231" y="337"/>
                  </a:lnTo>
                  <a:lnTo>
                    <a:pt x="230" y="337"/>
                  </a:lnTo>
                  <a:lnTo>
                    <a:pt x="230" y="336"/>
                  </a:lnTo>
                  <a:lnTo>
                    <a:pt x="229" y="332"/>
                  </a:lnTo>
                  <a:lnTo>
                    <a:pt x="229" y="330"/>
                  </a:lnTo>
                  <a:lnTo>
                    <a:pt x="228" y="329"/>
                  </a:lnTo>
                  <a:lnTo>
                    <a:pt x="222" y="329"/>
                  </a:lnTo>
                  <a:lnTo>
                    <a:pt x="219" y="330"/>
                  </a:lnTo>
                  <a:lnTo>
                    <a:pt x="218" y="331"/>
                  </a:lnTo>
                  <a:lnTo>
                    <a:pt x="217" y="331"/>
                  </a:lnTo>
                  <a:lnTo>
                    <a:pt x="217" y="329"/>
                  </a:lnTo>
                  <a:lnTo>
                    <a:pt x="216" y="327"/>
                  </a:lnTo>
                  <a:lnTo>
                    <a:pt x="214" y="327"/>
                  </a:lnTo>
                  <a:lnTo>
                    <a:pt x="214" y="326"/>
                  </a:lnTo>
                  <a:lnTo>
                    <a:pt x="213" y="325"/>
                  </a:lnTo>
                  <a:lnTo>
                    <a:pt x="213" y="323"/>
                  </a:lnTo>
                  <a:lnTo>
                    <a:pt x="212" y="323"/>
                  </a:lnTo>
                  <a:lnTo>
                    <a:pt x="210" y="325"/>
                  </a:lnTo>
                  <a:lnTo>
                    <a:pt x="208" y="329"/>
                  </a:lnTo>
                  <a:lnTo>
                    <a:pt x="207" y="329"/>
                  </a:lnTo>
                  <a:lnTo>
                    <a:pt x="206" y="330"/>
                  </a:lnTo>
                  <a:lnTo>
                    <a:pt x="203" y="330"/>
                  </a:lnTo>
                  <a:lnTo>
                    <a:pt x="201" y="329"/>
                  </a:lnTo>
                  <a:lnTo>
                    <a:pt x="200" y="329"/>
                  </a:lnTo>
                  <a:lnTo>
                    <a:pt x="197" y="325"/>
                  </a:lnTo>
                  <a:lnTo>
                    <a:pt x="195" y="326"/>
                  </a:lnTo>
                  <a:lnTo>
                    <a:pt x="195" y="327"/>
                  </a:lnTo>
                  <a:lnTo>
                    <a:pt x="194" y="329"/>
                  </a:lnTo>
                  <a:lnTo>
                    <a:pt x="194" y="332"/>
                  </a:lnTo>
                  <a:lnTo>
                    <a:pt x="192" y="335"/>
                  </a:lnTo>
                  <a:lnTo>
                    <a:pt x="192" y="336"/>
                  </a:lnTo>
                  <a:lnTo>
                    <a:pt x="191" y="336"/>
                  </a:lnTo>
                  <a:lnTo>
                    <a:pt x="189" y="335"/>
                  </a:lnTo>
                  <a:lnTo>
                    <a:pt x="189" y="333"/>
                  </a:lnTo>
                  <a:lnTo>
                    <a:pt x="191" y="330"/>
                  </a:lnTo>
                  <a:lnTo>
                    <a:pt x="191" y="327"/>
                  </a:lnTo>
                  <a:lnTo>
                    <a:pt x="189" y="326"/>
                  </a:lnTo>
                  <a:lnTo>
                    <a:pt x="187" y="326"/>
                  </a:lnTo>
                  <a:lnTo>
                    <a:pt x="182" y="325"/>
                  </a:lnTo>
                  <a:lnTo>
                    <a:pt x="180" y="325"/>
                  </a:lnTo>
                  <a:lnTo>
                    <a:pt x="179" y="326"/>
                  </a:lnTo>
                  <a:lnTo>
                    <a:pt x="179" y="327"/>
                  </a:lnTo>
                  <a:lnTo>
                    <a:pt x="177" y="327"/>
                  </a:lnTo>
                  <a:lnTo>
                    <a:pt x="175" y="326"/>
                  </a:lnTo>
                  <a:lnTo>
                    <a:pt x="173" y="327"/>
                  </a:lnTo>
                  <a:lnTo>
                    <a:pt x="172" y="326"/>
                  </a:lnTo>
                  <a:lnTo>
                    <a:pt x="172" y="325"/>
                  </a:lnTo>
                  <a:lnTo>
                    <a:pt x="173" y="324"/>
                  </a:lnTo>
                  <a:lnTo>
                    <a:pt x="173" y="323"/>
                  </a:lnTo>
                  <a:lnTo>
                    <a:pt x="169" y="323"/>
                  </a:lnTo>
                  <a:lnTo>
                    <a:pt x="169" y="317"/>
                  </a:lnTo>
                  <a:lnTo>
                    <a:pt x="168" y="315"/>
                  </a:lnTo>
                  <a:lnTo>
                    <a:pt x="162" y="315"/>
                  </a:lnTo>
                  <a:lnTo>
                    <a:pt x="157" y="317"/>
                  </a:lnTo>
                  <a:lnTo>
                    <a:pt x="155" y="317"/>
                  </a:lnTo>
                  <a:lnTo>
                    <a:pt x="146" y="313"/>
                  </a:lnTo>
                  <a:lnTo>
                    <a:pt x="138" y="312"/>
                  </a:lnTo>
                  <a:lnTo>
                    <a:pt x="137" y="312"/>
                  </a:lnTo>
                  <a:lnTo>
                    <a:pt x="137" y="309"/>
                  </a:lnTo>
                  <a:lnTo>
                    <a:pt x="126" y="309"/>
                  </a:lnTo>
                  <a:lnTo>
                    <a:pt x="123" y="306"/>
                  </a:lnTo>
                  <a:lnTo>
                    <a:pt x="118" y="306"/>
                  </a:lnTo>
                  <a:lnTo>
                    <a:pt x="110" y="303"/>
                  </a:lnTo>
                  <a:lnTo>
                    <a:pt x="106" y="305"/>
                  </a:lnTo>
                  <a:lnTo>
                    <a:pt x="92" y="305"/>
                  </a:lnTo>
                  <a:lnTo>
                    <a:pt x="85" y="302"/>
                  </a:lnTo>
                  <a:lnTo>
                    <a:pt x="82" y="302"/>
                  </a:lnTo>
                  <a:lnTo>
                    <a:pt x="81" y="303"/>
                  </a:lnTo>
                  <a:lnTo>
                    <a:pt x="77" y="305"/>
                  </a:lnTo>
                  <a:lnTo>
                    <a:pt x="65" y="307"/>
                  </a:lnTo>
                  <a:lnTo>
                    <a:pt x="50" y="307"/>
                  </a:lnTo>
                  <a:lnTo>
                    <a:pt x="49" y="308"/>
                  </a:lnTo>
                  <a:lnTo>
                    <a:pt x="48" y="311"/>
                  </a:lnTo>
                  <a:lnTo>
                    <a:pt x="48" y="312"/>
                  </a:lnTo>
                  <a:lnTo>
                    <a:pt x="46" y="317"/>
                  </a:lnTo>
                  <a:lnTo>
                    <a:pt x="45" y="318"/>
                  </a:lnTo>
                  <a:lnTo>
                    <a:pt x="40" y="321"/>
                  </a:lnTo>
                  <a:lnTo>
                    <a:pt x="33" y="327"/>
                  </a:lnTo>
                  <a:lnTo>
                    <a:pt x="32" y="327"/>
                  </a:lnTo>
                  <a:lnTo>
                    <a:pt x="29" y="324"/>
                  </a:lnTo>
                  <a:lnTo>
                    <a:pt x="23" y="324"/>
                  </a:lnTo>
                  <a:lnTo>
                    <a:pt x="19" y="325"/>
                  </a:lnTo>
                  <a:lnTo>
                    <a:pt x="18" y="325"/>
                  </a:lnTo>
                  <a:lnTo>
                    <a:pt x="18" y="327"/>
                  </a:lnTo>
                  <a:lnTo>
                    <a:pt x="19" y="331"/>
                  </a:lnTo>
                  <a:lnTo>
                    <a:pt x="19" y="332"/>
                  </a:lnTo>
                  <a:lnTo>
                    <a:pt x="18" y="332"/>
                  </a:lnTo>
                  <a:lnTo>
                    <a:pt x="18" y="331"/>
                  </a:lnTo>
                  <a:lnTo>
                    <a:pt x="17" y="331"/>
                  </a:lnTo>
                  <a:lnTo>
                    <a:pt x="15" y="330"/>
                  </a:lnTo>
                  <a:lnTo>
                    <a:pt x="17" y="330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4" y="323"/>
                  </a:lnTo>
                  <a:lnTo>
                    <a:pt x="15" y="323"/>
                  </a:lnTo>
                  <a:lnTo>
                    <a:pt x="15" y="315"/>
                  </a:lnTo>
                  <a:lnTo>
                    <a:pt x="17" y="315"/>
                  </a:lnTo>
                  <a:lnTo>
                    <a:pt x="18" y="314"/>
                  </a:lnTo>
                  <a:lnTo>
                    <a:pt x="19" y="314"/>
                  </a:lnTo>
                  <a:lnTo>
                    <a:pt x="19" y="312"/>
                  </a:lnTo>
                  <a:lnTo>
                    <a:pt x="18" y="311"/>
                  </a:lnTo>
                  <a:lnTo>
                    <a:pt x="18" y="308"/>
                  </a:lnTo>
                  <a:lnTo>
                    <a:pt x="19" y="307"/>
                  </a:lnTo>
                  <a:lnTo>
                    <a:pt x="18" y="307"/>
                  </a:lnTo>
                  <a:lnTo>
                    <a:pt x="19" y="306"/>
                  </a:lnTo>
                  <a:lnTo>
                    <a:pt x="19" y="302"/>
                  </a:lnTo>
                  <a:lnTo>
                    <a:pt x="20" y="301"/>
                  </a:lnTo>
                  <a:lnTo>
                    <a:pt x="20" y="300"/>
                  </a:lnTo>
                  <a:lnTo>
                    <a:pt x="21" y="300"/>
                  </a:lnTo>
                  <a:lnTo>
                    <a:pt x="20" y="299"/>
                  </a:lnTo>
                  <a:lnTo>
                    <a:pt x="20" y="296"/>
                  </a:lnTo>
                  <a:lnTo>
                    <a:pt x="19" y="295"/>
                  </a:lnTo>
                  <a:lnTo>
                    <a:pt x="19" y="293"/>
                  </a:lnTo>
                  <a:lnTo>
                    <a:pt x="18" y="293"/>
                  </a:lnTo>
                  <a:lnTo>
                    <a:pt x="18" y="292"/>
                  </a:lnTo>
                  <a:lnTo>
                    <a:pt x="17" y="290"/>
                  </a:lnTo>
                  <a:lnTo>
                    <a:pt x="14" y="290"/>
                  </a:lnTo>
                  <a:lnTo>
                    <a:pt x="13" y="288"/>
                  </a:lnTo>
                  <a:lnTo>
                    <a:pt x="13" y="287"/>
                  </a:lnTo>
                  <a:lnTo>
                    <a:pt x="8" y="287"/>
                  </a:lnTo>
                  <a:lnTo>
                    <a:pt x="9" y="286"/>
                  </a:lnTo>
                  <a:lnTo>
                    <a:pt x="8" y="286"/>
                  </a:lnTo>
                  <a:lnTo>
                    <a:pt x="6" y="284"/>
                  </a:lnTo>
                  <a:lnTo>
                    <a:pt x="5" y="283"/>
                  </a:lnTo>
                  <a:lnTo>
                    <a:pt x="5" y="284"/>
                  </a:lnTo>
                  <a:lnTo>
                    <a:pt x="1" y="283"/>
                  </a:lnTo>
                  <a:lnTo>
                    <a:pt x="0" y="283"/>
                  </a:lnTo>
                  <a:lnTo>
                    <a:pt x="1" y="281"/>
                  </a:lnTo>
                  <a:lnTo>
                    <a:pt x="0" y="280"/>
                  </a:lnTo>
                  <a:lnTo>
                    <a:pt x="1" y="275"/>
                  </a:lnTo>
                  <a:lnTo>
                    <a:pt x="3" y="272"/>
                  </a:lnTo>
                  <a:lnTo>
                    <a:pt x="9" y="264"/>
                  </a:lnTo>
                  <a:lnTo>
                    <a:pt x="13" y="260"/>
                  </a:lnTo>
                  <a:lnTo>
                    <a:pt x="24" y="257"/>
                  </a:lnTo>
                  <a:lnTo>
                    <a:pt x="29" y="253"/>
                  </a:lnTo>
                  <a:lnTo>
                    <a:pt x="31" y="251"/>
                  </a:lnTo>
                  <a:lnTo>
                    <a:pt x="31" y="229"/>
                  </a:lnTo>
                  <a:lnTo>
                    <a:pt x="30" y="228"/>
                  </a:lnTo>
                  <a:lnTo>
                    <a:pt x="29" y="226"/>
                  </a:lnTo>
                  <a:lnTo>
                    <a:pt x="29" y="222"/>
                  </a:lnTo>
                  <a:lnTo>
                    <a:pt x="30" y="222"/>
                  </a:lnTo>
                  <a:lnTo>
                    <a:pt x="30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3"/>
                  </a:lnTo>
                  <a:lnTo>
                    <a:pt x="25" y="210"/>
                  </a:lnTo>
                  <a:lnTo>
                    <a:pt x="24" y="204"/>
                  </a:lnTo>
                  <a:lnTo>
                    <a:pt x="23" y="202"/>
                  </a:lnTo>
                  <a:lnTo>
                    <a:pt x="21" y="197"/>
                  </a:lnTo>
                  <a:lnTo>
                    <a:pt x="18" y="186"/>
                  </a:lnTo>
                  <a:lnTo>
                    <a:pt x="17" y="182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3" y="167"/>
                  </a:lnTo>
                  <a:lnTo>
                    <a:pt x="13" y="164"/>
                  </a:lnTo>
                  <a:lnTo>
                    <a:pt x="14" y="164"/>
                  </a:lnTo>
                  <a:lnTo>
                    <a:pt x="18" y="166"/>
                  </a:lnTo>
                  <a:lnTo>
                    <a:pt x="19" y="166"/>
                  </a:lnTo>
                  <a:lnTo>
                    <a:pt x="21" y="165"/>
                  </a:lnTo>
                  <a:lnTo>
                    <a:pt x="24" y="165"/>
                  </a:lnTo>
                  <a:lnTo>
                    <a:pt x="25" y="164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7" y="165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3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2" y="161"/>
                  </a:lnTo>
                  <a:lnTo>
                    <a:pt x="44" y="164"/>
                  </a:lnTo>
                  <a:lnTo>
                    <a:pt x="45" y="166"/>
                  </a:lnTo>
                  <a:lnTo>
                    <a:pt x="48" y="166"/>
                  </a:lnTo>
                  <a:lnTo>
                    <a:pt x="49" y="167"/>
                  </a:lnTo>
                  <a:lnTo>
                    <a:pt x="50" y="167"/>
                  </a:lnTo>
                  <a:lnTo>
                    <a:pt x="52" y="166"/>
                  </a:lnTo>
                  <a:lnTo>
                    <a:pt x="57" y="161"/>
                  </a:lnTo>
                  <a:lnTo>
                    <a:pt x="59" y="160"/>
                  </a:lnTo>
                  <a:lnTo>
                    <a:pt x="62" y="160"/>
                  </a:lnTo>
                  <a:lnTo>
                    <a:pt x="63" y="159"/>
                  </a:lnTo>
                  <a:lnTo>
                    <a:pt x="64" y="161"/>
                  </a:lnTo>
                  <a:lnTo>
                    <a:pt x="68" y="161"/>
                  </a:lnTo>
                  <a:lnTo>
                    <a:pt x="69" y="160"/>
                  </a:lnTo>
                  <a:lnTo>
                    <a:pt x="69" y="157"/>
                  </a:lnTo>
                  <a:lnTo>
                    <a:pt x="68" y="155"/>
                  </a:lnTo>
                  <a:lnTo>
                    <a:pt x="68" y="152"/>
                  </a:lnTo>
                  <a:lnTo>
                    <a:pt x="69" y="151"/>
                  </a:lnTo>
                  <a:lnTo>
                    <a:pt x="69" y="149"/>
                  </a:lnTo>
                  <a:lnTo>
                    <a:pt x="70" y="148"/>
                  </a:lnTo>
                  <a:lnTo>
                    <a:pt x="75" y="148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2" y="148"/>
                  </a:lnTo>
                  <a:lnTo>
                    <a:pt x="83" y="146"/>
                  </a:lnTo>
                  <a:lnTo>
                    <a:pt x="85" y="145"/>
                  </a:lnTo>
                  <a:lnTo>
                    <a:pt x="85" y="141"/>
                  </a:lnTo>
                  <a:lnTo>
                    <a:pt x="86" y="140"/>
                  </a:lnTo>
                  <a:lnTo>
                    <a:pt x="89" y="141"/>
                  </a:lnTo>
                  <a:lnTo>
                    <a:pt x="93" y="141"/>
                  </a:lnTo>
                  <a:lnTo>
                    <a:pt x="93" y="140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8" y="139"/>
                  </a:lnTo>
                  <a:lnTo>
                    <a:pt x="100" y="142"/>
                  </a:lnTo>
                  <a:lnTo>
                    <a:pt x="99" y="142"/>
                  </a:lnTo>
                  <a:lnTo>
                    <a:pt x="98" y="143"/>
                  </a:lnTo>
                  <a:lnTo>
                    <a:pt x="99" y="145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8" y="147"/>
                  </a:lnTo>
                  <a:lnTo>
                    <a:pt x="100" y="149"/>
                  </a:lnTo>
                  <a:lnTo>
                    <a:pt x="105" y="149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10" y="147"/>
                  </a:lnTo>
                  <a:lnTo>
                    <a:pt x="110" y="140"/>
                  </a:lnTo>
                  <a:lnTo>
                    <a:pt x="108" y="140"/>
                  </a:lnTo>
                  <a:lnTo>
                    <a:pt x="108" y="139"/>
                  </a:lnTo>
                  <a:lnTo>
                    <a:pt x="107" y="139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5" y="135"/>
                  </a:lnTo>
                  <a:lnTo>
                    <a:pt x="102" y="137"/>
                  </a:lnTo>
                  <a:lnTo>
                    <a:pt x="100" y="137"/>
                  </a:lnTo>
                  <a:lnTo>
                    <a:pt x="100" y="136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100" y="133"/>
                  </a:lnTo>
                  <a:lnTo>
                    <a:pt x="102" y="128"/>
                  </a:lnTo>
                  <a:lnTo>
                    <a:pt x="102" y="123"/>
                  </a:lnTo>
                  <a:lnTo>
                    <a:pt x="104" y="122"/>
                  </a:lnTo>
                  <a:lnTo>
                    <a:pt x="104" y="121"/>
                  </a:lnTo>
                  <a:lnTo>
                    <a:pt x="106" y="120"/>
                  </a:lnTo>
                  <a:lnTo>
                    <a:pt x="107" y="120"/>
                  </a:lnTo>
                  <a:lnTo>
                    <a:pt x="108" y="118"/>
                  </a:lnTo>
                  <a:lnTo>
                    <a:pt x="108" y="115"/>
                  </a:lnTo>
                  <a:lnTo>
                    <a:pt x="107" y="112"/>
                  </a:lnTo>
                  <a:lnTo>
                    <a:pt x="107" y="102"/>
                  </a:lnTo>
                  <a:lnTo>
                    <a:pt x="108" y="100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1" y="94"/>
                  </a:lnTo>
                  <a:lnTo>
                    <a:pt x="112" y="94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3" y="91"/>
                  </a:lnTo>
                  <a:lnTo>
                    <a:pt x="116" y="90"/>
                  </a:lnTo>
                  <a:lnTo>
                    <a:pt x="118" y="91"/>
                  </a:lnTo>
                  <a:lnTo>
                    <a:pt x="123" y="90"/>
                  </a:lnTo>
                  <a:lnTo>
                    <a:pt x="125" y="89"/>
                  </a:lnTo>
                  <a:lnTo>
                    <a:pt x="125" y="87"/>
                  </a:lnTo>
                  <a:lnTo>
                    <a:pt x="126" y="87"/>
                  </a:lnTo>
                  <a:lnTo>
                    <a:pt x="126" y="86"/>
                  </a:lnTo>
                  <a:lnTo>
                    <a:pt x="129" y="83"/>
                  </a:lnTo>
                  <a:lnTo>
                    <a:pt x="129" y="78"/>
                  </a:lnTo>
                  <a:lnTo>
                    <a:pt x="130" y="75"/>
                  </a:lnTo>
                  <a:lnTo>
                    <a:pt x="132" y="75"/>
                  </a:lnTo>
                  <a:lnTo>
                    <a:pt x="137" y="77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9" y="75"/>
                  </a:lnTo>
                  <a:lnTo>
                    <a:pt x="143" y="78"/>
                  </a:lnTo>
                  <a:lnTo>
                    <a:pt x="144" y="78"/>
                  </a:lnTo>
                  <a:lnTo>
                    <a:pt x="145" y="77"/>
                  </a:lnTo>
                  <a:lnTo>
                    <a:pt x="145" y="72"/>
                  </a:lnTo>
                  <a:lnTo>
                    <a:pt x="146" y="72"/>
                  </a:lnTo>
                  <a:lnTo>
                    <a:pt x="146" y="71"/>
                  </a:lnTo>
                  <a:lnTo>
                    <a:pt x="148" y="69"/>
                  </a:lnTo>
                  <a:lnTo>
                    <a:pt x="149" y="69"/>
                  </a:lnTo>
                  <a:lnTo>
                    <a:pt x="150" y="68"/>
                  </a:lnTo>
                  <a:lnTo>
                    <a:pt x="151" y="68"/>
                  </a:lnTo>
                  <a:lnTo>
                    <a:pt x="152" y="67"/>
                  </a:lnTo>
                  <a:lnTo>
                    <a:pt x="152" y="65"/>
                  </a:lnTo>
                  <a:lnTo>
                    <a:pt x="151" y="65"/>
                  </a:lnTo>
                  <a:lnTo>
                    <a:pt x="144" y="63"/>
                  </a:lnTo>
                  <a:lnTo>
                    <a:pt x="141" y="63"/>
                  </a:lnTo>
                  <a:lnTo>
                    <a:pt x="138" y="62"/>
                  </a:lnTo>
                  <a:lnTo>
                    <a:pt x="138" y="60"/>
                  </a:lnTo>
                  <a:lnTo>
                    <a:pt x="139" y="59"/>
                  </a:lnTo>
                  <a:lnTo>
                    <a:pt x="139" y="57"/>
                  </a:lnTo>
                  <a:lnTo>
                    <a:pt x="141" y="54"/>
                  </a:lnTo>
                  <a:lnTo>
                    <a:pt x="142" y="53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4" y="37"/>
                  </a:lnTo>
                  <a:lnTo>
                    <a:pt x="145" y="35"/>
                  </a:lnTo>
                  <a:lnTo>
                    <a:pt x="146" y="35"/>
                  </a:lnTo>
                  <a:lnTo>
                    <a:pt x="149" y="36"/>
                  </a:lnTo>
                  <a:lnTo>
                    <a:pt x="150" y="36"/>
                  </a:lnTo>
                  <a:lnTo>
                    <a:pt x="154" y="34"/>
                  </a:lnTo>
                  <a:lnTo>
                    <a:pt x="155" y="32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6" y="24"/>
                  </a:lnTo>
                  <a:lnTo>
                    <a:pt x="168" y="24"/>
                  </a:lnTo>
                  <a:lnTo>
                    <a:pt x="168" y="25"/>
                  </a:lnTo>
                  <a:lnTo>
                    <a:pt x="172" y="28"/>
                  </a:lnTo>
                  <a:lnTo>
                    <a:pt x="173" y="28"/>
                  </a:lnTo>
                  <a:lnTo>
                    <a:pt x="176" y="24"/>
                  </a:lnTo>
                  <a:lnTo>
                    <a:pt x="179" y="26"/>
                  </a:lnTo>
                  <a:lnTo>
                    <a:pt x="180" y="26"/>
                  </a:lnTo>
                  <a:lnTo>
                    <a:pt x="185" y="28"/>
                  </a:lnTo>
                  <a:lnTo>
                    <a:pt x="186" y="28"/>
                  </a:lnTo>
                  <a:lnTo>
                    <a:pt x="187" y="26"/>
                  </a:lnTo>
                  <a:lnTo>
                    <a:pt x="187" y="20"/>
                  </a:lnTo>
                  <a:lnTo>
                    <a:pt x="188" y="18"/>
                  </a:lnTo>
                  <a:lnTo>
                    <a:pt x="193" y="14"/>
                  </a:lnTo>
                  <a:lnTo>
                    <a:pt x="194" y="12"/>
                  </a:lnTo>
                  <a:lnTo>
                    <a:pt x="194" y="11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200" y="4"/>
                  </a:lnTo>
                  <a:lnTo>
                    <a:pt x="201" y="4"/>
                  </a:lnTo>
                  <a:lnTo>
                    <a:pt x="203" y="3"/>
                  </a:lnTo>
                  <a:lnTo>
                    <a:pt x="204" y="3"/>
                  </a:lnTo>
                  <a:lnTo>
                    <a:pt x="206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2" name="Freeform 55"/>
            <p:cNvSpPr>
              <a:spLocks noEditPoints="1"/>
            </p:cNvSpPr>
            <p:nvPr/>
          </p:nvSpPr>
          <p:spPr bwMode="auto">
            <a:xfrm>
              <a:off x="5813839" y="5072052"/>
              <a:ext cx="393700" cy="306388"/>
            </a:xfrm>
            <a:custGeom>
              <a:avLst/>
              <a:gdLst/>
              <a:ahLst/>
              <a:cxnLst>
                <a:cxn ang="0">
                  <a:pos x="17" y="124"/>
                </a:cxn>
                <a:cxn ang="0">
                  <a:pos x="28" y="134"/>
                </a:cxn>
                <a:cxn ang="0">
                  <a:pos x="43" y="138"/>
                </a:cxn>
                <a:cxn ang="0">
                  <a:pos x="52" y="145"/>
                </a:cxn>
                <a:cxn ang="0">
                  <a:pos x="55" y="167"/>
                </a:cxn>
                <a:cxn ang="0">
                  <a:pos x="27" y="154"/>
                </a:cxn>
                <a:cxn ang="0">
                  <a:pos x="16" y="144"/>
                </a:cxn>
                <a:cxn ang="0">
                  <a:pos x="9" y="136"/>
                </a:cxn>
                <a:cxn ang="0">
                  <a:pos x="2" y="123"/>
                </a:cxn>
                <a:cxn ang="0">
                  <a:pos x="248" y="88"/>
                </a:cxn>
                <a:cxn ang="0">
                  <a:pos x="238" y="81"/>
                </a:cxn>
                <a:cxn ang="0">
                  <a:pos x="34" y="71"/>
                </a:cxn>
                <a:cxn ang="0">
                  <a:pos x="11" y="46"/>
                </a:cxn>
                <a:cxn ang="0">
                  <a:pos x="76" y="1"/>
                </a:cxn>
                <a:cxn ang="0">
                  <a:pos x="87" y="9"/>
                </a:cxn>
                <a:cxn ang="0">
                  <a:pos x="98" y="18"/>
                </a:cxn>
                <a:cxn ang="0">
                  <a:pos x="107" y="33"/>
                </a:cxn>
                <a:cxn ang="0">
                  <a:pos x="126" y="39"/>
                </a:cxn>
                <a:cxn ang="0">
                  <a:pos x="136" y="31"/>
                </a:cxn>
                <a:cxn ang="0">
                  <a:pos x="154" y="16"/>
                </a:cxn>
                <a:cxn ang="0">
                  <a:pos x="171" y="14"/>
                </a:cxn>
                <a:cxn ang="0">
                  <a:pos x="185" y="34"/>
                </a:cxn>
                <a:cxn ang="0">
                  <a:pos x="196" y="58"/>
                </a:cxn>
                <a:cxn ang="0">
                  <a:pos x="202" y="69"/>
                </a:cxn>
                <a:cxn ang="0">
                  <a:pos x="226" y="75"/>
                </a:cxn>
                <a:cxn ang="0">
                  <a:pos x="235" y="82"/>
                </a:cxn>
                <a:cxn ang="0">
                  <a:pos x="232" y="87"/>
                </a:cxn>
                <a:cxn ang="0">
                  <a:pos x="215" y="88"/>
                </a:cxn>
                <a:cxn ang="0">
                  <a:pos x="200" y="98"/>
                </a:cxn>
                <a:cxn ang="0">
                  <a:pos x="197" y="107"/>
                </a:cxn>
                <a:cxn ang="0">
                  <a:pos x="197" y="122"/>
                </a:cxn>
                <a:cxn ang="0">
                  <a:pos x="196" y="142"/>
                </a:cxn>
                <a:cxn ang="0">
                  <a:pos x="183" y="162"/>
                </a:cxn>
                <a:cxn ang="0">
                  <a:pos x="178" y="151"/>
                </a:cxn>
                <a:cxn ang="0">
                  <a:pos x="173" y="181"/>
                </a:cxn>
                <a:cxn ang="0">
                  <a:pos x="160" y="188"/>
                </a:cxn>
                <a:cxn ang="0">
                  <a:pos x="147" y="175"/>
                </a:cxn>
                <a:cxn ang="0">
                  <a:pos x="147" y="161"/>
                </a:cxn>
                <a:cxn ang="0">
                  <a:pos x="147" y="142"/>
                </a:cxn>
                <a:cxn ang="0">
                  <a:pos x="134" y="123"/>
                </a:cxn>
                <a:cxn ang="0">
                  <a:pos x="110" y="135"/>
                </a:cxn>
                <a:cxn ang="0">
                  <a:pos x="97" y="149"/>
                </a:cxn>
                <a:cxn ang="0">
                  <a:pos x="86" y="154"/>
                </a:cxn>
                <a:cxn ang="0">
                  <a:pos x="78" y="163"/>
                </a:cxn>
                <a:cxn ang="0">
                  <a:pos x="70" y="149"/>
                </a:cxn>
                <a:cxn ang="0">
                  <a:pos x="74" y="143"/>
                </a:cxn>
                <a:cxn ang="0">
                  <a:pos x="74" y="129"/>
                </a:cxn>
                <a:cxn ang="0">
                  <a:pos x="54" y="123"/>
                </a:cxn>
                <a:cxn ang="0">
                  <a:pos x="42" y="108"/>
                </a:cxn>
                <a:cxn ang="0">
                  <a:pos x="49" y="101"/>
                </a:cxn>
                <a:cxn ang="0">
                  <a:pos x="33" y="81"/>
                </a:cxn>
                <a:cxn ang="0">
                  <a:pos x="27" y="68"/>
                </a:cxn>
                <a:cxn ang="0">
                  <a:pos x="33" y="56"/>
                </a:cxn>
                <a:cxn ang="0">
                  <a:pos x="20" y="49"/>
                </a:cxn>
                <a:cxn ang="0">
                  <a:pos x="20" y="42"/>
                </a:cxn>
                <a:cxn ang="0">
                  <a:pos x="24" y="25"/>
                </a:cxn>
                <a:cxn ang="0">
                  <a:pos x="41" y="36"/>
                </a:cxn>
                <a:cxn ang="0">
                  <a:pos x="70" y="45"/>
                </a:cxn>
                <a:cxn ang="0">
                  <a:pos x="80" y="38"/>
                </a:cxn>
                <a:cxn ang="0">
                  <a:pos x="70" y="25"/>
                </a:cxn>
                <a:cxn ang="0">
                  <a:pos x="60" y="13"/>
                </a:cxn>
              </a:cxnLst>
              <a:rect l="0" t="0" r="r" b="b"/>
              <a:pathLst>
                <a:path w="248" h="193">
                  <a:moveTo>
                    <a:pt x="195" y="143"/>
                  </a:moveTo>
                  <a:lnTo>
                    <a:pt x="196" y="143"/>
                  </a:lnTo>
                  <a:lnTo>
                    <a:pt x="196" y="144"/>
                  </a:lnTo>
                  <a:lnTo>
                    <a:pt x="195" y="143"/>
                  </a:lnTo>
                  <a:close/>
                  <a:moveTo>
                    <a:pt x="10" y="118"/>
                  </a:moveTo>
                  <a:lnTo>
                    <a:pt x="12" y="118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4"/>
                  </a:lnTo>
                  <a:lnTo>
                    <a:pt x="17" y="129"/>
                  </a:lnTo>
                  <a:lnTo>
                    <a:pt x="20" y="129"/>
                  </a:lnTo>
                  <a:lnTo>
                    <a:pt x="21" y="128"/>
                  </a:lnTo>
                  <a:lnTo>
                    <a:pt x="22" y="128"/>
                  </a:lnTo>
                  <a:lnTo>
                    <a:pt x="23" y="129"/>
                  </a:lnTo>
                  <a:lnTo>
                    <a:pt x="23" y="130"/>
                  </a:lnTo>
                  <a:lnTo>
                    <a:pt x="24" y="131"/>
                  </a:lnTo>
                  <a:lnTo>
                    <a:pt x="27" y="131"/>
                  </a:lnTo>
                  <a:lnTo>
                    <a:pt x="28" y="134"/>
                  </a:lnTo>
                  <a:lnTo>
                    <a:pt x="30" y="134"/>
                  </a:lnTo>
                  <a:lnTo>
                    <a:pt x="30" y="132"/>
                  </a:lnTo>
                  <a:lnTo>
                    <a:pt x="34" y="131"/>
                  </a:lnTo>
                  <a:lnTo>
                    <a:pt x="35" y="130"/>
                  </a:lnTo>
                  <a:lnTo>
                    <a:pt x="41" y="129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5" y="136"/>
                  </a:lnTo>
                  <a:lnTo>
                    <a:pt x="43" y="138"/>
                  </a:lnTo>
                  <a:lnTo>
                    <a:pt x="42" y="140"/>
                  </a:lnTo>
                  <a:lnTo>
                    <a:pt x="42" y="141"/>
                  </a:lnTo>
                  <a:lnTo>
                    <a:pt x="43" y="141"/>
                  </a:lnTo>
                  <a:lnTo>
                    <a:pt x="46" y="142"/>
                  </a:lnTo>
                  <a:lnTo>
                    <a:pt x="47" y="143"/>
                  </a:lnTo>
                  <a:lnTo>
                    <a:pt x="48" y="143"/>
                  </a:lnTo>
                  <a:lnTo>
                    <a:pt x="48" y="144"/>
                  </a:lnTo>
                  <a:lnTo>
                    <a:pt x="51" y="145"/>
                  </a:lnTo>
                  <a:lnTo>
                    <a:pt x="52" y="145"/>
                  </a:lnTo>
                  <a:lnTo>
                    <a:pt x="52" y="148"/>
                  </a:lnTo>
                  <a:lnTo>
                    <a:pt x="51" y="149"/>
                  </a:lnTo>
                  <a:lnTo>
                    <a:pt x="51" y="151"/>
                  </a:lnTo>
                  <a:lnTo>
                    <a:pt x="52" y="153"/>
                  </a:lnTo>
                  <a:lnTo>
                    <a:pt x="53" y="155"/>
                  </a:lnTo>
                  <a:lnTo>
                    <a:pt x="54" y="156"/>
                  </a:lnTo>
                  <a:lnTo>
                    <a:pt x="57" y="162"/>
                  </a:lnTo>
                  <a:lnTo>
                    <a:pt x="59" y="167"/>
                  </a:lnTo>
                  <a:lnTo>
                    <a:pt x="55" y="167"/>
                  </a:lnTo>
                  <a:lnTo>
                    <a:pt x="53" y="166"/>
                  </a:lnTo>
                  <a:lnTo>
                    <a:pt x="43" y="163"/>
                  </a:lnTo>
                  <a:lnTo>
                    <a:pt x="41" y="162"/>
                  </a:lnTo>
                  <a:lnTo>
                    <a:pt x="33" y="162"/>
                  </a:lnTo>
                  <a:lnTo>
                    <a:pt x="30" y="160"/>
                  </a:lnTo>
                  <a:lnTo>
                    <a:pt x="29" y="160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6" y="154"/>
                  </a:lnTo>
                  <a:lnTo>
                    <a:pt x="26" y="151"/>
                  </a:lnTo>
                  <a:lnTo>
                    <a:pt x="24" y="150"/>
                  </a:lnTo>
                  <a:lnTo>
                    <a:pt x="23" y="150"/>
                  </a:lnTo>
                  <a:lnTo>
                    <a:pt x="24" y="149"/>
                  </a:lnTo>
                  <a:lnTo>
                    <a:pt x="22" y="149"/>
                  </a:lnTo>
                  <a:lnTo>
                    <a:pt x="18" y="148"/>
                  </a:lnTo>
                  <a:lnTo>
                    <a:pt x="17" y="148"/>
                  </a:lnTo>
                  <a:lnTo>
                    <a:pt x="16" y="144"/>
                  </a:lnTo>
                  <a:lnTo>
                    <a:pt x="15" y="143"/>
                  </a:lnTo>
                  <a:lnTo>
                    <a:pt x="15" y="141"/>
                  </a:lnTo>
                  <a:lnTo>
                    <a:pt x="14" y="141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0" y="137"/>
                  </a:lnTo>
                  <a:lnTo>
                    <a:pt x="9" y="136"/>
                  </a:lnTo>
                  <a:lnTo>
                    <a:pt x="9" y="135"/>
                  </a:lnTo>
                  <a:lnTo>
                    <a:pt x="8" y="135"/>
                  </a:lnTo>
                  <a:lnTo>
                    <a:pt x="8" y="134"/>
                  </a:lnTo>
                  <a:lnTo>
                    <a:pt x="6" y="128"/>
                  </a:lnTo>
                  <a:lnTo>
                    <a:pt x="5" y="128"/>
                  </a:lnTo>
                  <a:lnTo>
                    <a:pt x="5" y="126"/>
                  </a:lnTo>
                  <a:lnTo>
                    <a:pt x="4" y="126"/>
                  </a:lnTo>
                  <a:lnTo>
                    <a:pt x="2" y="124"/>
                  </a:lnTo>
                  <a:lnTo>
                    <a:pt x="2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4" y="120"/>
                  </a:lnTo>
                  <a:lnTo>
                    <a:pt x="9" y="120"/>
                  </a:lnTo>
                  <a:lnTo>
                    <a:pt x="9" y="119"/>
                  </a:lnTo>
                  <a:lnTo>
                    <a:pt x="10" y="118"/>
                  </a:lnTo>
                  <a:close/>
                  <a:moveTo>
                    <a:pt x="245" y="87"/>
                  </a:moveTo>
                  <a:lnTo>
                    <a:pt x="247" y="87"/>
                  </a:lnTo>
                  <a:lnTo>
                    <a:pt x="248" y="88"/>
                  </a:lnTo>
                  <a:lnTo>
                    <a:pt x="247" y="89"/>
                  </a:lnTo>
                  <a:lnTo>
                    <a:pt x="247" y="88"/>
                  </a:lnTo>
                  <a:lnTo>
                    <a:pt x="246" y="89"/>
                  </a:lnTo>
                  <a:lnTo>
                    <a:pt x="246" y="88"/>
                  </a:lnTo>
                  <a:lnTo>
                    <a:pt x="245" y="87"/>
                  </a:lnTo>
                  <a:close/>
                  <a:moveTo>
                    <a:pt x="235" y="79"/>
                  </a:moveTo>
                  <a:lnTo>
                    <a:pt x="236" y="79"/>
                  </a:lnTo>
                  <a:lnTo>
                    <a:pt x="236" y="80"/>
                  </a:lnTo>
                  <a:lnTo>
                    <a:pt x="238" y="81"/>
                  </a:lnTo>
                  <a:lnTo>
                    <a:pt x="238" y="83"/>
                  </a:lnTo>
                  <a:lnTo>
                    <a:pt x="236" y="83"/>
                  </a:lnTo>
                  <a:lnTo>
                    <a:pt x="236" y="82"/>
                  </a:lnTo>
                  <a:lnTo>
                    <a:pt x="235" y="80"/>
                  </a:lnTo>
                  <a:lnTo>
                    <a:pt x="235" y="79"/>
                  </a:lnTo>
                  <a:close/>
                  <a:moveTo>
                    <a:pt x="30" y="69"/>
                  </a:moveTo>
                  <a:lnTo>
                    <a:pt x="30" y="71"/>
                  </a:lnTo>
                  <a:lnTo>
                    <a:pt x="33" y="73"/>
                  </a:lnTo>
                  <a:lnTo>
                    <a:pt x="34" y="71"/>
                  </a:lnTo>
                  <a:lnTo>
                    <a:pt x="34" y="69"/>
                  </a:lnTo>
                  <a:lnTo>
                    <a:pt x="30" y="69"/>
                  </a:lnTo>
                  <a:close/>
                  <a:moveTo>
                    <a:pt x="18" y="50"/>
                  </a:moveTo>
                  <a:lnTo>
                    <a:pt x="20" y="51"/>
                  </a:lnTo>
                  <a:lnTo>
                    <a:pt x="20" y="52"/>
                  </a:lnTo>
                  <a:lnTo>
                    <a:pt x="18" y="51"/>
                  </a:lnTo>
                  <a:lnTo>
                    <a:pt x="18" y="50"/>
                  </a:lnTo>
                  <a:close/>
                  <a:moveTo>
                    <a:pt x="10" y="45"/>
                  </a:moveTo>
                  <a:lnTo>
                    <a:pt x="11" y="46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10" y="45"/>
                  </a:lnTo>
                  <a:close/>
                  <a:moveTo>
                    <a:pt x="71" y="0"/>
                  </a:moveTo>
                  <a:lnTo>
                    <a:pt x="73" y="0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0" y="3"/>
                  </a:lnTo>
                  <a:lnTo>
                    <a:pt x="83" y="3"/>
                  </a:lnTo>
                  <a:lnTo>
                    <a:pt x="84" y="2"/>
                  </a:lnTo>
                  <a:lnTo>
                    <a:pt x="84" y="3"/>
                  </a:lnTo>
                  <a:lnTo>
                    <a:pt x="85" y="5"/>
                  </a:lnTo>
                  <a:lnTo>
                    <a:pt x="85" y="7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3" y="14"/>
                  </a:lnTo>
                  <a:lnTo>
                    <a:pt x="95" y="16"/>
                  </a:lnTo>
                  <a:lnTo>
                    <a:pt x="96" y="18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8" y="18"/>
                  </a:lnTo>
                  <a:lnTo>
                    <a:pt x="101" y="18"/>
                  </a:lnTo>
                  <a:lnTo>
                    <a:pt x="101" y="20"/>
                  </a:lnTo>
                  <a:lnTo>
                    <a:pt x="102" y="21"/>
                  </a:lnTo>
                  <a:lnTo>
                    <a:pt x="102" y="22"/>
                  </a:lnTo>
                  <a:lnTo>
                    <a:pt x="103" y="22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5" y="32"/>
                  </a:lnTo>
                  <a:lnTo>
                    <a:pt x="107" y="33"/>
                  </a:lnTo>
                  <a:lnTo>
                    <a:pt x="109" y="34"/>
                  </a:lnTo>
                  <a:lnTo>
                    <a:pt x="110" y="36"/>
                  </a:lnTo>
                  <a:lnTo>
                    <a:pt x="115" y="36"/>
                  </a:lnTo>
                  <a:lnTo>
                    <a:pt x="117" y="38"/>
                  </a:lnTo>
                  <a:lnTo>
                    <a:pt x="121" y="38"/>
                  </a:lnTo>
                  <a:lnTo>
                    <a:pt x="121" y="37"/>
                  </a:lnTo>
                  <a:lnTo>
                    <a:pt x="122" y="37"/>
                  </a:lnTo>
                  <a:lnTo>
                    <a:pt x="124" y="38"/>
                  </a:lnTo>
                  <a:lnTo>
                    <a:pt x="126" y="39"/>
                  </a:lnTo>
                  <a:lnTo>
                    <a:pt x="130" y="39"/>
                  </a:lnTo>
                  <a:lnTo>
                    <a:pt x="132" y="38"/>
                  </a:lnTo>
                  <a:lnTo>
                    <a:pt x="133" y="38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2"/>
                  </a:lnTo>
                  <a:lnTo>
                    <a:pt x="135" y="31"/>
                  </a:lnTo>
                  <a:lnTo>
                    <a:pt x="135" y="30"/>
                  </a:lnTo>
                  <a:lnTo>
                    <a:pt x="136" y="31"/>
                  </a:lnTo>
                  <a:lnTo>
                    <a:pt x="138" y="30"/>
                  </a:lnTo>
                  <a:lnTo>
                    <a:pt x="139" y="26"/>
                  </a:lnTo>
                  <a:lnTo>
                    <a:pt x="140" y="24"/>
                  </a:lnTo>
                  <a:lnTo>
                    <a:pt x="141" y="24"/>
                  </a:lnTo>
                  <a:lnTo>
                    <a:pt x="146" y="22"/>
                  </a:lnTo>
                  <a:lnTo>
                    <a:pt x="147" y="21"/>
                  </a:lnTo>
                  <a:lnTo>
                    <a:pt x="149" y="20"/>
                  </a:lnTo>
                  <a:lnTo>
                    <a:pt x="153" y="18"/>
                  </a:lnTo>
                  <a:lnTo>
                    <a:pt x="154" y="16"/>
                  </a:lnTo>
                  <a:lnTo>
                    <a:pt x="154" y="15"/>
                  </a:lnTo>
                  <a:lnTo>
                    <a:pt x="157" y="9"/>
                  </a:lnTo>
                  <a:lnTo>
                    <a:pt x="161" y="2"/>
                  </a:lnTo>
                  <a:lnTo>
                    <a:pt x="161" y="3"/>
                  </a:lnTo>
                  <a:lnTo>
                    <a:pt x="164" y="3"/>
                  </a:lnTo>
                  <a:lnTo>
                    <a:pt x="165" y="5"/>
                  </a:lnTo>
                  <a:lnTo>
                    <a:pt x="169" y="11"/>
                  </a:lnTo>
                  <a:lnTo>
                    <a:pt x="171" y="13"/>
                  </a:lnTo>
                  <a:lnTo>
                    <a:pt x="171" y="14"/>
                  </a:lnTo>
                  <a:lnTo>
                    <a:pt x="173" y="18"/>
                  </a:lnTo>
                  <a:lnTo>
                    <a:pt x="176" y="20"/>
                  </a:lnTo>
                  <a:lnTo>
                    <a:pt x="176" y="21"/>
                  </a:lnTo>
                  <a:lnTo>
                    <a:pt x="177" y="21"/>
                  </a:lnTo>
                  <a:lnTo>
                    <a:pt x="177" y="22"/>
                  </a:lnTo>
                  <a:lnTo>
                    <a:pt x="182" y="27"/>
                  </a:lnTo>
                  <a:lnTo>
                    <a:pt x="183" y="30"/>
                  </a:lnTo>
                  <a:lnTo>
                    <a:pt x="184" y="33"/>
                  </a:lnTo>
                  <a:lnTo>
                    <a:pt x="185" y="34"/>
                  </a:lnTo>
                  <a:lnTo>
                    <a:pt x="185" y="40"/>
                  </a:lnTo>
                  <a:lnTo>
                    <a:pt x="186" y="42"/>
                  </a:lnTo>
                  <a:lnTo>
                    <a:pt x="186" y="43"/>
                  </a:lnTo>
                  <a:lnTo>
                    <a:pt x="188" y="46"/>
                  </a:lnTo>
                  <a:lnTo>
                    <a:pt x="190" y="50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6" y="57"/>
                  </a:lnTo>
                  <a:lnTo>
                    <a:pt x="196" y="58"/>
                  </a:lnTo>
                  <a:lnTo>
                    <a:pt x="198" y="59"/>
                  </a:lnTo>
                  <a:lnTo>
                    <a:pt x="200" y="59"/>
                  </a:lnTo>
                  <a:lnTo>
                    <a:pt x="201" y="61"/>
                  </a:lnTo>
                  <a:lnTo>
                    <a:pt x="202" y="61"/>
                  </a:lnTo>
                  <a:lnTo>
                    <a:pt x="202" y="63"/>
                  </a:lnTo>
                  <a:lnTo>
                    <a:pt x="201" y="65"/>
                  </a:lnTo>
                  <a:lnTo>
                    <a:pt x="201" y="68"/>
                  </a:lnTo>
                  <a:lnTo>
                    <a:pt x="202" y="68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8" y="71"/>
                  </a:lnTo>
                  <a:lnTo>
                    <a:pt x="210" y="74"/>
                  </a:lnTo>
                  <a:lnTo>
                    <a:pt x="215" y="74"/>
                  </a:lnTo>
                  <a:lnTo>
                    <a:pt x="217" y="73"/>
                  </a:lnTo>
                  <a:lnTo>
                    <a:pt x="223" y="73"/>
                  </a:lnTo>
                  <a:lnTo>
                    <a:pt x="225" y="74"/>
                  </a:lnTo>
                  <a:lnTo>
                    <a:pt x="225" y="75"/>
                  </a:lnTo>
                  <a:lnTo>
                    <a:pt x="226" y="75"/>
                  </a:lnTo>
                  <a:lnTo>
                    <a:pt x="226" y="76"/>
                  </a:lnTo>
                  <a:lnTo>
                    <a:pt x="227" y="76"/>
                  </a:lnTo>
                  <a:lnTo>
                    <a:pt x="231" y="77"/>
                  </a:lnTo>
                  <a:lnTo>
                    <a:pt x="232" y="77"/>
                  </a:lnTo>
                  <a:lnTo>
                    <a:pt x="232" y="79"/>
                  </a:lnTo>
                  <a:lnTo>
                    <a:pt x="233" y="80"/>
                  </a:lnTo>
                  <a:lnTo>
                    <a:pt x="233" y="81"/>
                  </a:lnTo>
                  <a:lnTo>
                    <a:pt x="234" y="82"/>
                  </a:lnTo>
                  <a:lnTo>
                    <a:pt x="235" y="82"/>
                  </a:lnTo>
                  <a:lnTo>
                    <a:pt x="235" y="83"/>
                  </a:lnTo>
                  <a:lnTo>
                    <a:pt x="236" y="85"/>
                  </a:lnTo>
                  <a:lnTo>
                    <a:pt x="236" y="86"/>
                  </a:lnTo>
                  <a:lnTo>
                    <a:pt x="238" y="89"/>
                  </a:lnTo>
                  <a:lnTo>
                    <a:pt x="238" y="93"/>
                  </a:lnTo>
                  <a:lnTo>
                    <a:pt x="236" y="92"/>
                  </a:lnTo>
                  <a:lnTo>
                    <a:pt x="236" y="91"/>
                  </a:lnTo>
                  <a:lnTo>
                    <a:pt x="233" y="87"/>
                  </a:lnTo>
                  <a:lnTo>
                    <a:pt x="232" y="87"/>
                  </a:lnTo>
                  <a:lnTo>
                    <a:pt x="229" y="86"/>
                  </a:lnTo>
                  <a:lnTo>
                    <a:pt x="223" y="86"/>
                  </a:lnTo>
                  <a:lnTo>
                    <a:pt x="222" y="87"/>
                  </a:lnTo>
                  <a:lnTo>
                    <a:pt x="220" y="87"/>
                  </a:lnTo>
                  <a:lnTo>
                    <a:pt x="220" y="86"/>
                  </a:lnTo>
                  <a:lnTo>
                    <a:pt x="219" y="86"/>
                  </a:lnTo>
                  <a:lnTo>
                    <a:pt x="217" y="85"/>
                  </a:lnTo>
                  <a:lnTo>
                    <a:pt x="215" y="87"/>
                  </a:lnTo>
                  <a:lnTo>
                    <a:pt x="215" y="88"/>
                  </a:lnTo>
                  <a:lnTo>
                    <a:pt x="213" y="91"/>
                  </a:lnTo>
                  <a:lnTo>
                    <a:pt x="209" y="91"/>
                  </a:lnTo>
                  <a:lnTo>
                    <a:pt x="207" y="92"/>
                  </a:lnTo>
                  <a:lnTo>
                    <a:pt x="203" y="93"/>
                  </a:lnTo>
                  <a:lnTo>
                    <a:pt x="203" y="94"/>
                  </a:lnTo>
                  <a:lnTo>
                    <a:pt x="201" y="95"/>
                  </a:lnTo>
                  <a:lnTo>
                    <a:pt x="201" y="97"/>
                  </a:lnTo>
                  <a:lnTo>
                    <a:pt x="200" y="97"/>
                  </a:lnTo>
                  <a:lnTo>
                    <a:pt x="200" y="98"/>
                  </a:lnTo>
                  <a:lnTo>
                    <a:pt x="201" y="100"/>
                  </a:lnTo>
                  <a:lnTo>
                    <a:pt x="198" y="101"/>
                  </a:lnTo>
                  <a:lnTo>
                    <a:pt x="197" y="102"/>
                  </a:lnTo>
                  <a:lnTo>
                    <a:pt x="198" y="104"/>
                  </a:lnTo>
                  <a:lnTo>
                    <a:pt x="198" y="105"/>
                  </a:lnTo>
                  <a:lnTo>
                    <a:pt x="200" y="105"/>
                  </a:lnTo>
                  <a:lnTo>
                    <a:pt x="200" y="106"/>
                  </a:lnTo>
                  <a:lnTo>
                    <a:pt x="198" y="107"/>
                  </a:lnTo>
                  <a:lnTo>
                    <a:pt x="197" y="107"/>
                  </a:lnTo>
                  <a:lnTo>
                    <a:pt x="197" y="111"/>
                  </a:lnTo>
                  <a:lnTo>
                    <a:pt x="198" y="112"/>
                  </a:lnTo>
                  <a:lnTo>
                    <a:pt x="198" y="113"/>
                  </a:lnTo>
                  <a:lnTo>
                    <a:pt x="197" y="113"/>
                  </a:lnTo>
                  <a:lnTo>
                    <a:pt x="197" y="116"/>
                  </a:lnTo>
                  <a:lnTo>
                    <a:pt x="196" y="117"/>
                  </a:lnTo>
                  <a:lnTo>
                    <a:pt x="196" y="119"/>
                  </a:lnTo>
                  <a:lnTo>
                    <a:pt x="197" y="120"/>
                  </a:lnTo>
                  <a:lnTo>
                    <a:pt x="197" y="122"/>
                  </a:lnTo>
                  <a:lnTo>
                    <a:pt x="192" y="126"/>
                  </a:lnTo>
                  <a:lnTo>
                    <a:pt x="192" y="129"/>
                  </a:lnTo>
                  <a:lnTo>
                    <a:pt x="191" y="130"/>
                  </a:lnTo>
                  <a:lnTo>
                    <a:pt x="191" y="134"/>
                  </a:lnTo>
                  <a:lnTo>
                    <a:pt x="196" y="137"/>
                  </a:lnTo>
                  <a:lnTo>
                    <a:pt x="196" y="138"/>
                  </a:lnTo>
                  <a:lnTo>
                    <a:pt x="197" y="140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5" y="142"/>
                  </a:lnTo>
                  <a:lnTo>
                    <a:pt x="195" y="143"/>
                  </a:lnTo>
                  <a:lnTo>
                    <a:pt x="192" y="141"/>
                  </a:lnTo>
                  <a:lnTo>
                    <a:pt x="189" y="144"/>
                  </a:lnTo>
                  <a:lnTo>
                    <a:pt x="189" y="154"/>
                  </a:lnTo>
                  <a:lnTo>
                    <a:pt x="188" y="155"/>
                  </a:lnTo>
                  <a:lnTo>
                    <a:pt x="188" y="159"/>
                  </a:lnTo>
                  <a:lnTo>
                    <a:pt x="184" y="161"/>
                  </a:lnTo>
                  <a:lnTo>
                    <a:pt x="183" y="162"/>
                  </a:lnTo>
                  <a:lnTo>
                    <a:pt x="182" y="161"/>
                  </a:lnTo>
                  <a:lnTo>
                    <a:pt x="182" y="159"/>
                  </a:lnTo>
                  <a:lnTo>
                    <a:pt x="184" y="159"/>
                  </a:lnTo>
                  <a:lnTo>
                    <a:pt x="185" y="157"/>
                  </a:lnTo>
                  <a:lnTo>
                    <a:pt x="185" y="154"/>
                  </a:lnTo>
                  <a:lnTo>
                    <a:pt x="182" y="154"/>
                  </a:lnTo>
                  <a:lnTo>
                    <a:pt x="182" y="150"/>
                  </a:lnTo>
                  <a:lnTo>
                    <a:pt x="178" y="150"/>
                  </a:lnTo>
                  <a:lnTo>
                    <a:pt x="178" y="151"/>
                  </a:lnTo>
                  <a:lnTo>
                    <a:pt x="177" y="151"/>
                  </a:lnTo>
                  <a:lnTo>
                    <a:pt x="177" y="160"/>
                  </a:lnTo>
                  <a:lnTo>
                    <a:pt x="176" y="163"/>
                  </a:lnTo>
                  <a:lnTo>
                    <a:pt x="174" y="166"/>
                  </a:lnTo>
                  <a:lnTo>
                    <a:pt x="173" y="167"/>
                  </a:lnTo>
                  <a:lnTo>
                    <a:pt x="172" y="167"/>
                  </a:lnTo>
                  <a:lnTo>
                    <a:pt x="172" y="171"/>
                  </a:lnTo>
                  <a:lnTo>
                    <a:pt x="173" y="173"/>
                  </a:lnTo>
                  <a:lnTo>
                    <a:pt x="173" y="181"/>
                  </a:lnTo>
                  <a:lnTo>
                    <a:pt x="174" y="191"/>
                  </a:lnTo>
                  <a:lnTo>
                    <a:pt x="171" y="190"/>
                  </a:lnTo>
                  <a:lnTo>
                    <a:pt x="170" y="190"/>
                  </a:lnTo>
                  <a:lnTo>
                    <a:pt x="167" y="192"/>
                  </a:lnTo>
                  <a:lnTo>
                    <a:pt x="166" y="192"/>
                  </a:lnTo>
                  <a:lnTo>
                    <a:pt x="165" y="193"/>
                  </a:lnTo>
                  <a:lnTo>
                    <a:pt x="163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55" y="184"/>
                  </a:lnTo>
                  <a:lnTo>
                    <a:pt x="155" y="181"/>
                  </a:lnTo>
                  <a:lnTo>
                    <a:pt x="154" y="180"/>
                  </a:lnTo>
                  <a:lnTo>
                    <a:pt x="153" y="180"/>
                  </a:lnTo>
                  <a:lnTo>
                    <a:pt x="152" y="181"/>
                  </a:lnTo>
                  <a:lnTo>
                    <a:pt x="149" y="181"/>
                  </a:lnTo>
                  <a:lnTo>
                    <a:pt x="148" y="180"/>
                  </a:lnTo>
                  <a:lnTo>
                    <a:pt x="147" y="178"/>
                  </a:lnTo>
                  <a:lnTo>
                    <a:pt x="147" y="175"/>
                  </a:lnTo>
                  <a:lnTo>
                    <a:pt x="146" y="174"/>
                  </a:lnTo>
                  <a:lnTo>
                    <a:pt x="140" y="172"/>
                  </a:lnTo>
                  <a:lnTo>
                    <a:pt x="136" y="168"/>
                  </a:lnTo>
                  <a:lnTo>
                    <a:pt x="136" y="166"/>
                  </a:lnTo>
                  <a:lnTo>
                    <a:pt x="138" y="166"/>
                  </a:lnTo>
                  <a:lnTo>
                    <a:pt x="139" y="163"/>
                  </a:lnTo>
                  <a:lnTo>
                    <a:pt x="140" y="163"/>
                  </a:lnTo>
                  <a:lnTo>
                    <a:pt x="140" y="162"/>
                  </a:lnTo>
                  <a:lnTo>
                    <a:pt x="147" y="161"/>
                  </a:lnTo>
                  <a:lnTo>
                    <a:pt x="149" y="160"/>
                  </a:lnTo>
                  <a:lnTo>
                    <a:pt x="149" y="156"/>
                  </a:lnTo>
                  <a:lnTo>
                    <a:pt x="148" y="154"/>
                  </a:lnTo>
                  <a:lnTo>
                    <a:pt x="146" y="153"/>
                  </a:lnTo>
                  <a:lnTo>
                    <a:pt x="142" y="149"/>
                  </a:lnTo>
                  <a:lnTo>
                    <a:pt x="141" y="147"/>
                  </a:lnTo>
                  <a:lnTo>
                    <a:pt x="141" y="145"/>
                  </a:lnTo>
                  <a:lnTo>
                    <a:pt x="145" y="142"/>
                  </a:lnTo>
                  <a:lnTo>
                    <a:pt x="147" y="142"/>
                  </a:lnTo>
                  <a:lnTo>
                    <a:pt x="149" y="140"/>
                  </a:lnTo>
                  <a:lnTo>
                    <a:pt x="152" y="140"/>
                  </a:lnTo>
                  <a:lnTo>
                    <a:pt x="151" y="137"/>
                  </a:lnTo>
                  <a:lnTo>
                    <a:pt x="149" y="136"/>
                  </a:lnTo>
                  <a:lnTo>
                    <a:pt x="146" y="134"/>
                  </a:lnTo>
                  <a:lnTo>
                    <a:pt x="139" y="124"/>
                  </a:lnTo>
                  <a:lnTo>
                    <a:pt x="136" y="122"/>
                  </a:lnTo>
                  <a:lnTo>
                    <a:pt x="135" y="122"/>
                  </a:lnTo>
                  <a:lnTo>
                    <a:pt x="134" y="123"/>
                  </a:lnTo>
                  <a:lnTo>
                    <a:pt x="129" y="123"/>
                  </a:lnTo>
                  <a:lnTo>
                    <a:pt x="129" y="124"/>
                  </a:lnTo>
                  <a:lnTo>
                    <a:pt x="128" y="124"/>
                  </a:lnTo>
                  <a:lnTo>
                    <a:pt x="127" y="126"/>
                  </a:lnTo>
                  <a:lnTo>
                    <a:pt x="121" y="129"/>
                  </a:lnTo>
                  <a:lnTo>
                    <a:pt x="117" y="132"/>
                  </a:lnTo>
                  <a:lnTo>
                    <a:pt x="114" y="134"/>
                  </a:lnTo>
                  <a:lnTo>
                    <a:pt x="113" y="134"/>
                  </a:lnTo>
                  <a:lnTo>
                    <a:pt x="110" y="135"/>
                  </a:lnTo>
                  <a:lnTo>
                    <a:pt x="109" y="138"/>
                  </a:lnTo>
                  <a:lnTo>
                    <a:pt x="108" y="140"/>
                  </a:lnTo>
                  <a:lnTo>
                    <a:pt x="105" y="140"/>
                  </a:lnTo>
                  <a:lnTo>
                    <a:pt x="105" y="141"/>
                  </a:lnTo>
                  <a:lnTo>
                    <a:pt x="102" y="142"/>
                  </a:lnTo>
                  <a:lnTo>
                    <a:pt x="99" y="143"/>
                  </a:lnTo>
                  <a:lnTo>
                    <a:pt x="98" y="144"/>
                  </a:lnTo>
                  <a:lnTo>
                    <a:pt x="97" y="147"/>
                  </a:lnTo>
                  <a:lnTo>
                    <a:pt x="97" y="149"/>
                  </a:lnTo>
                  <a:lnTo>
                    <a:pt x="96" y="149"/>
                  </a:lnTo>
                  <a:lnTo>
                    <a:pt x="96" y="150"/>
                  </a:lnTo>
                  <a:lnTo>
                    <a:pt x="93" y="151"/>
                  </a:lnTo>
                  <a:lnTo>
                    <a:pt x="92" y="151"/>
                  </a:lnTo>
                  <a:lnTo>
                    <a:pt x="91" y="150"/>
                  </a:lnTo>
                  <a:lnTo>
                    <a:pt x="90" y="150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6" y="154"/>
                  </a:lnTo>
                  <a:lnTo>
                    <a:pt x="86" y="155"/>
                  </a:lnTo>
                  <a:lnTo>
                    <a:pt x="85" y="155"/>
                  </a:lnTo>
                  <a:lnTo>
                    <a:pt x="85" y="156"/>
                  </a:lnTo>
                  <a:lnTo>
                    <a:pt x="84" y="157"/>
                  </a:lnTo>
                  <a:lnTo>
                    <a:pt x="84" y="159"/>
                  </a:lnTo>
                  <a:lnTo>
                    <a:pt x="82" y="160"/>
                  </a:lnTo>
                  <a:lnTo>
                    <a:pt x="80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8" y="165"/>
                  </a:lnTo>
                  <a:lnTo>
                    <a:pt x="77" y="166"/>
                  </a:lnTo>
                  <a:lnTo>
                    <a:pt x="74" y="166"/>
                  </a:lnTo>
                  <a:lnTo>
                    <a:pt x="73" y="163"/>
                  </a:lnTo>
                  <a:lnTo>
                    <a:pt x="73" y="154"/>
                  </a:lnTo>
                  <a:lnTo>
                    <a:pt x="72" y="153"/>
                  </a:lnTo>
                  <a:lnTo>
                    <a:pt x="71" y="153"/>
                  </a:lnTo>
                  <a:lnTo>
                    <a:pt x="70" y="151"/>
                  </a:lnTo>
                  <a:lnTo>
                    <a:pt x="70" y="149"/>
                  </a:lnTo>
                  <a:lnTo>
                    <a:pt x="71" y="148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49"/>
                  </a:lnTo>
                  <a:lnTo>
                    <a:pt x="78" y="148"/>
                  </a:lnTo>
                  <a:lnTo>
                    <a:pt x="78" y="147"/>
                  </a:lnTo>
                  <a:lnTo>
                    <a:pt x="76" y="145"/>
                  </a:lnTo>
                  <a:lnTo>
                    <a:pt x="74" y="144"/>
                  </a:lnTo>
                  <a:lnTo>
                    <a:pt x="74" y="143"/>
                  </a:lnTo>
                  <a:lnTo>
                    <a:pt x="73" y="142"/>
                  </a:lnTo>
                  <a:lnTo>
                    <a:pt x="70" y="141"/>
                  </a:lnTo>
                  <a:lnTo>
                    <a:pt x="68" y="140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3" y="135"/>
                  </a:lnTo>
                  <a:lnTo>
                    <a:pt x="73" y="132"/>
                  </a:lnTo>
                  <a:lnTo>
                    <a:pt x="74" y="132"/>
                  </a:lnTo>
                  <a:lnTo>
                    <a:pt x="74" y="129"/>
                  </a:lnTo>
                  <a:lnTo>
                    <a:pt x="70" y="129"/>
                  </a:lnTo>
                  <a:lnTo>
                    <a:pt x="67" y="126"/>
                  </a:lnTo>
                  <a:lnTo>
                    <a:pt x="66" y="126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59" y="125"/>
                  </a:lnTo>
                  <a:lnTo>
                    <a:pt x="58" y="124"/>
                  </a:lnTo>
                  <a:lnTo>
                    <a:pt x="57" y="124"/>
                  </a:lnTo>
                  <a:lnTo>
                    <a:pt x="54" y="123"/>
                  </a:lnTo>
                  <a:lnTo>
                    <a:pt x="53" y="119"/>
                  </a:lnTo>
                  <a:lnTo>
                    <a:pt x="52" y="118"/>
                  </a:lnTo>
                  <a:lnTo>
                    <a:pt x="49" y="117"/>
                  </a:lnTo>
                  <a:lnTo>
                    <a:pt x="48" y="117"/>
                  </a:lnTo>
                  <a:lnTo>
                    <a:pt x="47" y="116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2" y="110"/>
                  </a:lnTo>
                  <a:lnTo>
                    <a:pt x="42" y="108"/>
                  </a:lnTo>
                  <a:lnTo>
                    <a:pt x="41" y="108"/>
                  </a:lnTo>
                  <a:lnTo>
                    <a:pt x="36" y="107"/>
                  </a:lnTo>
                  <a:lnTo>
                    <a:pt x="35" y="107"/>
                  </a:lnTo>
                  <a:lnTo>
                    <a:pt x="35" y="106"/>
                  </a:lnTo>
                  <a:lnTo>
                    <a:pt x="37" y="104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52" y="98"/>
                  </a:lnTo>
                  <a:lnTo>
                    <a:pt x="52" y="93"/>
                  </a:lnTo>
                  <a:lnTo>
                    <a:pt x="51" y="92"/>
                  </a:lnTo>
                  <a:lnTo>
                    <a:pt x="51" y="91"/>
                  </a:lnTo>
                  <a:lnTo>
                    <a:pt x="47" y="91"/>
                  </a:lnTo>
                  <a:lnTo>
                    <a:pt x="45" y="89"/>
                  </a:lnTo>
                  <a:lnTo>
                    <a:pt x="35" y="83"/>
                  </a:lnTo>
                  <a:lnTo>
                    <a:pt x="33" y="81"/>
                  </a:lnTo>
                  <a:lnTo>
                    <a:pt x="31" y="79"/>
                  </a:lnTo>
                  <a:lnTo>
                    <a:pt x="31" y="77"/>
                  </a:lnTo>
                  <a:lnTo>
                    <a:pt x="30" y="77"/>
                  </a:lnTo>
                  <a:lnTo>
                    <a:pt x="30" y="76"/>
                  </a:lnTo>
                  <a:lnTo>
                    <a:pt x="29" y="76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1"/>
                  </a:lnTo>
                  <a:lnTo>
                    <a:pt x="27" y="68"/>
                  </a:lnTo>
                  <a:lnTo>
                    <a:pt x="28" y="67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4" y="62"/>
                  </a:lnTo>
                  <a:lnTo>
                    <a:pt x="35" y="61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6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2" y="50"/>
                  </a:lnTo>
                  <a:lnTo>
                    <a:pt x="20" y="49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6" y="46"/>
                  </a:lnTo>
                  <a:lnTo>
                    <a:pt x="15" y="48"/>
                  </a:lnTo>
                  <a:lnTo>
                    <a:pt x="12" y="45"/>
                  </a:lnTo>
                  <a:lnTo>
                    <a:pt x="14" y="44"/>
                  </a:lnTo>
                  <a:lnTo>
                    <a:pt x="17" y="44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6" y="39"/>
                  </a:lnTo>
                  <a:lnTo>
                    <a:pt x="12" y="39"/>
                  </a:lnTo>
                  <a:lnTo>
                    <a:pt x="11" y="38"/>
                  </a:lnTo>
                  <a:lnTo>
                    <a:pt x="12" y="37"/>
                  </a:lnTo>
                  <a:lnTo>
                    <a:pt x="11" y="33"/>
                  </a:lnTo>
                  <a:lnTo>
                    <a:pt x="15" y="31"/>
                  </a:lnTo>
                  <a:lnTo>
                    <a:pt x="21" y="25"/>
                  </a:lnTo>
                  <a:lnTo>
                    <a:pt x="24" y="25"/>
                  </a:lnTo>
                  <a:lnTo>
                    <a:pt x="27" y="26"/>
                  </a:lnTo>
                  <a:lnTo>
                    <a:pt x="30" y="26"/>
                  </a:lnTo>
                  <a:lnTo>
                    <a:pt x="33" y="28"/>
                  </a:lnTo>
                  <a:lnTo>
                    <a:pt x="39" y="31"/>
                  </a:lnTo>
                  <a:lnTo>
                    <a:pt x="42" y="31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1" y="36"/>
                  </a:lnTo>
                  <a:lnTo>
                    <a:pt x="42" y="37"/>
                  </a:lnTo>
                  <a:lnTo>
                    <a:pt x="43" y="37"/>
                  </a:lnTo>
                  <a:lnTo>
                    <a:pt x="45" y="38"/>
                  </a:lnTo>
                  <a:lnTo>
                    <a:pt x="52" y="40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62" y="39"/>
                  </a:lnTo>
                  <a:lnTo>
                    <a:pt x="67" y="44"/>
                  </a:lnTo>
                  <a:lnTo>
                    <a:pt x="70" y="45"/>
                  </a:lnTo>
                  <a:lnTo>
                    <a:pt x="71" y="45"/>
                  </a:lnTo>
                  <a:lnTo>
                    <a:pt x="72" y="48"/>
                  </a:lnTo>
                  <a:lnTo>
                    <a:pt x="73" y="48"/>
                  </a:lnTo>
                  <a:lnTo>
                    <a:pt x="74" y="46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9" y="44"/>
                  </a:lnTo>
                  <a:lnTo>
                    <a:pt x="79" y="40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2" y="34"/>
                  </a:lnTo>
                  <a:lnTo>
                    <a:pt x="80" y="32"/>
                  </a:lnTo>
                  <a:lnTo>
                    <a:pt x="79" y="31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0" y="25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5" y="21"/>
                  </a:lnTo>
                  <a:lnTo>
                    <a:pt x="65" y="18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2" y="16"/>
                  </a:lnTo>
                  <a:lnTo>
                    <a:pt x="61" y="15"/>
                  </a:lnTo>
                  <a:lnTo>
                    <a:pt x="60" y="13"/>
                  </a:lnTo>
                  <a:lnTo>
                    <a:pt x="60" y="11"/>
                  </a:lnTo>
                  <a:lnTo>
                    <a:pt x="61" y="8"/>
                  </a:lnTo>
                  <a:lnTo>
                    <a:pt x="62" y="7"/>
                  </a:lnTo>
                  <a:lnTo>
                    <a:pt x="65" y="8"/>
                  </a:lnTo>
                  <a:lnTo>
                    <a:pt x="70" y="3"/>
                  </a:lnTo>
                  <a:lnTo>
                    <a:pt x="71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3" name="Freeform 56"/>
            <p:cNvSpPr>
              <a:spLocks noEditPoints="1"/>
            </p:cNvSpPr>
            <p:nvPr/>
          </p:nvSpPr>
          <p:spPr bwMode="auto">
            <a:xfrm>
              <a:off x="3454815" y="4391016"/>
              <a:ext cx="509588" cy="261938"/>
            </a:xfrm>
            <a:custGeom>
              <a:avLst/>
              <a:gdLst/>
              <a:ahLst/>
              <a:cxnLst>
                <a:cxn ang="0">
                  <a:pos x="113" y="82"/>
                </a:cxn>
                <a:cxn ang="0">
                  <a:pos x="231" y="0"/>
                </a:cxn>
                <a:cxn ang="0">
                  <a:pos x="246" y="2"/>
                </a:cxn>
                <a:cxn ang="0">
                  <a:pos x="264" y="10"/>
                </a:cxn>
                <a:cxn ang="0">
                  <a:pos x="287" y="18"/>
                </a:cxn>
                <a:cxn ang="0">
                  <a:pos x="299" y="16"/>
                </a:cxn>
                <a:cxn ang="0">
                  <a:pos x="312" y="26"/>
                </a:cxn>
                <a:cxn ang="0">
                  <a:pos x="310" y="43"/>
                </a:cxn>
                <a:cxn ang="0">
                  <a:pos x="317" y="57"/>
                </a:cxn>
                <a:cxn ang="0">
                  <a:pos x="318" y="67"/>
                </a:cxn>
                <a:cxn ang="0">
                  <a:pos x="316" y="75"/>
                </a:cxn>
                <a:cxn ang="0">
                  <a:pos x="308" y="84"/>
                </a:cxn>
                <a:cxn ang="0">
                  <a:pos x="295" y="81"/>
                </a:cxn>
                <a:cxn ang="0">
                  <a:pos x="295" y="87"/>
                </a:cxn>
                <a:cxn ang="0">
                  <a:pos x="301" y="99"/>
                </a:cxn>
                <a:cxn ang="0">
                  <a:pos x="291" y="112"/>
                </a:cxn>
                <a:cxn ang="0">
                  <a:pos x="292" y="121"/>
                </a:cxn>
                <a:cxn ang="0">
                  <a:pos x="290" y="127"/>
                </a:cxn>
                <a:cxn ang="0">
                  <a:pos x="278" y="135"/>
                </a:cxn>
                <a:cxn ang="0">
                  <a:pos x="271" y="146"/>
                </a:cxn>
                <a:cxn ang="0">
                  <a:pos x="253" y="148"/>
                </a:cxn>
                <a:cxn ang="0">
                  <a:pos x="228" y="150"/>
                </a:cxn>
                <a:cxn ang="0">
                  <a:pos x="220" y="159"/>
                </a:cxn>
                <a:cxn ang="0">
                  <a:pos x="211" y="165"/>
                </a:cxn>
                <a:cxn ang="0">
                  <a:pos x="192" y="159"/>
                </a:cxn>
                <a:cxn ang="0">
                  <a:pos x="167" y="155"/>
                </a:cxn>
                <a:cxn ang="0">
                  <a:pos x="137" y="149"/>
                </a:cxn>
                <a:cxn ang="0">
                  <a:pos x="118" y="142"/>
                </a:cxn>
                <a:cxn ang="0">
                  <a:pos x="110" y="129"/>
                </a:cxn>
                <a:cxn ang="0">
                  <a:pos x="98" y="127"/>
                </a:cxn>
                <a:cxn ang="0">
                  <a:pos x="85" y="128"/>
                </a:cxn>
                <a:cxn ang="0">
                  <a:pos x="69" y="129"/>
                </a:cxn>
                <a:cxn ang="0">
                  <a:pos x="56" y="142"/>
                </a:cxn>
                <a:cxn ang="0">
                  <a:pos x="47" y="136"/>
                </a:cxn>
                <a:cxn ang="0">
                  <a:pos x="32" y="131"/>
                </a:cxn>
                <a:cxn ang="0">
                  <a:pos x="15" y="127"/>
                </a:cxn>
                <a:cxn ang="0">
                  <a:pos x="3" y="117"/>
                </a:cxn>
                <a:cxn ang="0">
                  <a:pos x="0" y="94"/>
                </a:cxn>
                <a:cxn ang="0">
                  <a:pos x="17" y="94"/>
                </a:cxn>
                <a:cxn ang="0">
                  <a:pos x="22" y="102"/>
                </a:cxn>
                <a:cxn ang="0">
                  <a:pos x="26" y="109"/>
                </a:cxn>
                <a:cxn ang="0">
                  <a:pos x="37" y="97"/>
                </a:cxn>
                <a:cxn ang="0">
                  <a:pos x="51" y="94"/>
                </a:cxn>
                <a:cxn ang="0">
                  <a:pos x="61" y="100"/>
                </a:cxn>
                <a:cxn ang="0">
                  <a:pos x="74" y="102"/>
                </a:cxn>
                <a:cxn ang="0">
                  <a:pos x="86" y="94"/>
                </a:cxn>
                <a:cxn ang="0">
                  <a:pos x="116" y="85"/>
                </a:cxn>
                <a:cxn ang="0">
                  <a:pos x="127" y="88"/>
                </a:cxn>
                <a:cxn ang="0">
                  <a:pos x="137" y="93"/>
                </a:cxn>
                <a:cxn ang="0">
                  <a:pos x="149" y="85"/>
                </a:cxn>
                <a:cxn ang="0">
                  <a:pos x="144" y="73"/>
                </a:cxn>
                <a:cxn ang="0">
                  <a:pos x="136" y="57"/>
                </a:cxn>
                <a:cxn ang="0">
                  <a:pos x="160" y="44"/>
                </a:cxn>
                <a:cxn ang="0">
                  <a:pos x="168" y="27"/>
                </a:cxn>
                <a:cxn ang="0">
                  <a:pos x="180" y="26"/>
                </a:cxn>
                <a:cxn ang="0">
                  <a:pos x="184" y="18"/>
                </a:cxn>
                <a:cxn ang="0">
                  <a:pos x="190" y="25"/>
                </a:cxn>
                <a:cxn ang="0">
                  <a:pos x="206" y="27"/>
                </a:cxn>
                <a:cxn ang="0">
                  <a:pos x="218" y="27"/>
                </a:cxn>
                <a:cxn ang="0">
                  <a:pos x="228" y="13"/>
                </a:cxn>
              </a:cxnLst>
              <a:rect l="0" t="0" r="r" b="b"/>
              <a:pathLst>
                <a:path w="321" h="165">
                  <a:moveTo>
                    <a:pt x="38" y="91"/>
                  </a:moveTo>
                  <a:lnTo>
                    <a:pt x="40" y="91"/>
                  </a:lnTo>
                  <a:lnTo>
                    <a:pt x="40" y="92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7" y="92"/>
                  </a:lnTo>
                  <a:lnTo>
                    <a:pt x="38" y="91"/>
                  </a:lnTo>
                  <a:close/>
                  <a:moveTo>
                    <a:pt x="112" y="82"/>
                  </a:moveTo>
                  <a:lnTo>
                    <a:pt x="113" y="82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2"/>
                  </a:lnTo>
                  <a:close/>
                  <a:moveTo>
                    <a:pt x="115" y="81"/>
                  </a:moveTo>
                  <a:lnTo>
                    <a:pt x="115" y="82"/>
                  </a:lnTo>
                  <a:lnTo>
                    <a:pt x="113" y="82"/>
                  </a:lnTo>
                  <a:lnTo>
                    <a:pt x="115" y="81"/>
                  </a:lnTo>
                  <a:close/>
                  <a:moveTo>
                    <a:pt x="230" y="0"/>
                  </a:moveTo>
                  <a:lnTo>
                    <a:pt x="231" y="0"/>
                  </a:lnTo>
                  <a:lnTo>
                    <a:pt x="234" y="1"/>
                  </a:lnTo>
                  <a:lnTo>
                    <a:pt x="236" y="1"/>
                  </a:lnTo>
                  <a:lnTo>
                    <a:pt x="237" y="2"/>
                  </a:lnTo>
                  <a:lnTo>
                    <a:pt x="237" y="5"/>
                  </a:lnTo>
                  <a:lnTo>
                    <a:pt x="241" y="5"/>
                  </a:lnTo>
                  <a:lnTo>
                    <a:pt x="241" y="4"/>
                  </a:lnTo>
                  <a:lnTo>
                    <a:pt x="242" y="4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248" y="4"/>
                  </a:lnTo>
                  <a:lnTo>
                    <a:pt x="249" y="5"/>
                  </a:lnTo>
                  <a:lnTo>
                    <a:pt x="251" y="5"/>
                  </a:lnTo>
                  <a:lnTo>
                    <a:pt x="253" y="7"/>
                  </a:lnTo>
                  <a:lnTo>
                    <a:pt x="254" y="7"/>
                  </a:lnTo>
                  <a:lnTo>
                    <a:pt x="256" y="8"/>
                  </a:lnTo>
                  <a:lnTo>
                    <a:pt x="260" y="11"/>
                  </a:lnTo>
                  <a:lnTo>
                    <a:pt x="262" y="11"/>
                  </a:lnTo>
                  <a:lnTo>
                    <a:pt x="264" y="10"/>
                  </a:lnTo>
                  <a:lnTo>
                    <a:pt x="266" y="10"/>
                  </a:lnTo>
                  <a:lnTo>
                    <a:pt x="266" y="11"/>
                  </a:lnTo>
                  <a:lnTo>
                    <a:pt x="268" y="11"/>
                  </a:lnTo>
                  <a:lnTo>
                    <a:pt x="267" y="12"/>
                  </a:lnTo>
                  <a:lnTo>
                    <a:pt x="270" y="12"/>
                  </a:lnTo>
                  <a:lnTo>
                    <a:pt x="270" y="13"/>
                  </a:lnTo>
                  <a:lnTo>
                    <a:pt x="274" y="17"/>
                  </a:lnTo>
                  <a:lnTo>
                    <a:pt x="277" y="18"/>
                  </a:lnTo>
                  <a:lnTo>
                    <a:pt x="287" y="18"/>
                  </a:lnTo>
                  <a:lnTo>
                    <a:pt x="289" y="19"/>
                  </a:lnTo>
                  <a:lnTo>
                    <a:pt x="289" y="18"/>
                  </a:lnTo>
                  <a:lnTo>
                    <a:pt x="291" y="14"/>
                  </a:lnTo>
                  <a:lnTo>
                    <a:pt x="293" y="14"/>
                  </a:lnTo>
                  <a:lnTo>
                    <a:pt x="295" y="13"/>
                  </a:lnTo>
                  <a:lnTo>
                    <a:pt x="296" y="13"/>
                  </a:lnTo>
                  <a:lnTo>
                    <a:pt x="296" y="14"/>
                  </a:lnTo>
                  <a:lnTo>
                    <a:pt x="298" y="14"/>
                  </a:lnTo>
                  <a:lnTo>
                    <a:pt x="299" y="16"/>
                  </a:lnTo>
                  <a:lnTo>
                    <a:pt x="301" y="16"/>
                  </a:lnTo>
                  <a:lnTo>
                    <a:pt x="301" y="18"/>
                  </a:lnTo>
                  <a:lnTo>
                    <a:pt x="304" y="18"/>
                  </a:lnTo>
                  <a:lnTo>
                    <a:pt x="307" y="20"/>
                  </a:lnTo>
                  <a:lnTo>
                    <a:pt x="308" y="19"/>
                  </a:lnTo>
                  <a:lnTo>
                    <a:pt x="310" y="19"/>
                  </a:lnTo>
                  <a:lnTo>
                    <a:pt x="311" y="20"/>
                  </a:lnTo>
                  <a:lnTo>
                    <a:pt x="311" y="25"/>
                  </a:lnTo>
                  <a:lnTo>
                    <a:pt x="312" y="26"/>
                  </a:lnTo>
                  <a:lnTo>
                    <a:pt x="314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1" y="32"/>
                  </a:lnTo>
                  <a:lnTo>
                    <a:pt x="311" y="33"/>
                  </a:lnTo>
                  <a:lnTo>
                    <a:pt x="309" y="36"/>
                  </a:lnTo>
                  <a:lnTo>
                    <a:pt x="309" y="42"/>
                  </a:lnTo>
                  <a:lnTo>
                    <a:pt x="310" y="42"/>
                  </a:lnTo>
                  <a:lnTo>
                    <a:pt x="310" y="43"/>
                  </a:lnTo>
                  <a:lnTo>
                    <a:pt x="311" y="43"/>
                  </a:lnTo>
                  <a:lnTo>
                    <a:pt x="311" y="47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4" y="48"/>
                  </a:lnTo>
                  <a:lnTo>
                    <a:pt x="314" y="54"/>
                  </a:lnTo>
                  <a:lnTo>
                    <a:pt x="316" y="56"/>
                  </a:lnTo>
                  <a:lnTo>
                    <a:pt x="317" y="56"/>
                  </a:lnTo>
                  <a:lnTo>
                    <a:pt x="317" y="57"/>
                  </a:lnTo>
                  <a:lnTo>
                    <a:pt x="318" y="59"/>
                  </a:lnTo>
                  <a:lnTo>
                    <a:pt x="318" y="60"/>
                  </a:lnTo>
                  <a:lnTo>
                    <a:pt x="317" y="61"/>
                  </a:lnTo>
                  <a:lnTo>
                    <a:pt x="318" y="61"/>
                  </a:lnTo>
                  <a:lnTo>
                    <a:pt x="318" y="62"/>
                  </a:lnTo>
                  <a:lnTo>
                    <a:pt x="320" y="63"/>
                  </a:lnTo>
                  <a:lnTo>
                    <a:pt x="321" y="63"/>
                  </a:lnTo>
                  <a:lnTo>
                    <a:pt x="321" y="64"/>
                  </a:lnTo>
                  <a:lnTo>
                    <a:pt x="318" y="67"/>
                  </a:lnTo>
                  <a:lnTo>
                    <a:pt x="320" y="67"/>
                  </a:lnTo>
                  <a:lnTo>
                    <a:pt x="320" y="68"/>
                  </a:lnTo>
                  <a:lnTo>
                    <a:pt x="318" y="68"/>
                  </a:lnTo>
                  <a:lnTo>
                    <a:pt x="318" y="72"/>
                  </a:lnTo>
                  <a:lnTo>
                    <a:pt x="317" y="73"/>
                  </a:lnTo>
                  <a:lnTo>
                    <a:pt x="315" y="73"/>
                  </a:lnTo>
                  <a:lnTo>
                    <a:pt x="315" y="74"/>
                  </a:lnTo>
                  <a:lnTo>
                    <a:pt x="316" y="74"/>
                  </a:lnTo>
                  <a:lnTo>
                    <a:pt x="316" y="75"/>
                  </a:lnTo>
                  <a:lnTo>
                    <a:pt x="317" y="75"/>
                  </a:lnTo>
                  <a:lnTo>
                    <a:pt x="317" y="82"/>
                  </a:lnTo>
                  <a:lnTo>
                    <a:pt x="318" y="82"/>
                  </a:lnTo>
                  <a:lnTo>
                    <a:pt x="318" y="84"/>
                  </a:lnTo>
                  <a:lnTo>
                    <a:pt x="315" y="84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2"/>
                  </a:lnTo>
                  <a:lnTo>
                    <a:pt x="308" y="84"/>
                  </a:lnTo>
                  <a:lnTo>
                    <a:pt x="308" y="85"/>
                  </a:lnTo>
                  <a:lnTo>
                    <a:pt x="304" y="85"/>
                  </a:lnTo>
                  <a:lnTo>
                    <a:pt x="303" y="84"/>
                  </a:lnTo>
                  <a:lnTo>
                    <a:pt x="303" y="82"/>
                  </a:lnTo>
                  <a:lnTo>
                    <a:pt x="302" y="81"/>
                  </a:lnTo>
                  <a:lnTo>
                    <a:pt x="298" y="80"/>
                  </a:lnTo>
                  <a:lnTo>
                    <a:pt x="297" y="80"/>
                  </a:lnTo>
                  <a:lnTo>
                    <a:pt x="296" y="81"/>
                  </a:lnTo>
                  <a:lnTo>
                    <a:pt x="295" y="81"/>
                  </a:lnTo>
                  <a:lnTo>
                    <a:pt x="296" y="82"/>
                  </a:lnTo>
                  <a:lnTo>
                    <a:pt x="295" y="82"/>
                  </a:lnTo>
                  <a:lnTo>
                    <a:pt x="295" y="84"/>
                  </a:lnTo>
                  <a:lnTo>
                    <a:pt x="293" y="84"/>
                  </a:lnTo>
                  <a:lnTo>
                    <a:pt x="292" y="85"/>
                  </a:lnTo>
                  <a:lnTo>
                    <a:pt x="291" y="84"/>
                  </a:lnTo>
                  <a:lnTo>
                    <a:pt x="291" y="86"/>
                  </a:lnTo>
                  <a:lnTo>
                    <a:pt x="293" y="87"/>
                  </a:lnTo>
                  <a:lnTo>
                    <a:pt x="295" y="87"/>
                  </a:lnTo>
                  <a:lnTo>
                    <a:pt x="297" y="88"/>
                  </a:lnTo>
                  <a:lnTo>
                    <a:pt x="299" y="88"/>
                  </a:lnTo>
                  <a:lnTo>
                    <a:pt x="301" y="90"/>
                  </a:lnTo>
                  <a:lnTo>
                    <a:pt x="301" y="92"/>
                  </a:lnTo>
                  <a:lnTo>
                    <a:pt x="302" y="93"/>
                  </a:lnTo>
                  <a:lnTo>
                    <a:pt x="302" y="96"/>
                  </a:lnTo>
                  <a:lnTo>
                    <a:pt x="301" y="96"/>
                  </a:lnTo>
                  <a:lnTo>
                    <a:pt x="299" y="97"/>
                  </a:lnTo>
                  <a:lnTo>
                    <a:pt x="301" y="99"/>
                  </a:lnTo>
                  <a:lnTo>
                    <a:pt x="299" y="99"/>
                  </a:lnTo>
                  <a:lnTo>
                    <a:pt x="298" y="100"/>
                  </a:lnTo>
                  <a:lnTo>
                    <a:pt x="293" y="103"/>
                  </a:lnTo>
                  <a:lnTo>
                    <a:pt x="292" y="102"/>
                  </a:lnTo>
                  <a:lnTo>
                    <a:pt x="291" y="103"/>
                  </a:lnTo>
                  <a:lnTo>
                    <a:pt x="291" y="106"/>
                  </a:lnTo>
                  <a:lnTo>
                    <a:pt x="292" y="109"/>
                  </a:lnTo>
                  <a:lnTo>
                    <a:pt x="293" y="110"/>
                  </a:lnTo>
                  <a:lnTo>
                    <a:pt x="291" y="112"/>
                  </a:lnTo>
                  <a:lnTo>
                    <a:pt x="291" y="113"/>
                  </a:lnTo>
                  <a:lnTo>
                    <a:pt x="290" y="115"/>
                  </a:lnTo>
                  <a:lnTo>
                    <a:pt x="290" y="116"/>
                  </a:lnTo>
                  <a:lnTo>
                    <a:pt x="291" y="116"/>
                  </a:lnTo>
                  <a:lnTo>
                    <a:pt x="291" y="118"/>
                  </a:lnTo>
                  <a:lnTo>
                    <a:pt x="295" y="118"/>
                  </a:lnTo>
                  <a:lnTo>
                    <a:pt x="295" y="119"/>
                  </a:lnTo>
                  <a:lnTo>
                    <a:pt x="293" y="121"/>
                  </a:lnTo>
                  <a:lnTo>
                    <a:pt x="292" y="121"/>
                  </a:lnTo>
                  <a:lnTo>
                    <a:pt x="292" y="123"/>
                  </a:lnTo>
                  <a:lnTo>
                    <a:pt x="293" y="123"/>
                  </a:lnTo>
                  <a:lnTo>
                    <a:pt x="293" y="124"/>
                  </a:lnTo>
                  <a:lnTo>
                    <a:pt x="291" y="125"/>
                  </a:lnTo>
                  <a:lnTo>
                    <a:pt x="292" y="125"/>
                  </a:lnTo>
                  <a:lnTo>
                    <a:pt x="293" y="127"/>
                  </a:lnTo>
                  <a:lnTo>
                    <a:pt x="292" y="128"/>
                  </a:lnTo>
                  <a:lnTo>
                    <a:pt x="290" y="128"/>
                  </a:lnTo>
                  <a:lnTo>
                    <a:pt x="290" y="127"/>
                  </a:lnTo>
                  <a:lnTo>
                    <a:pt x="285" y="127"/>
                  </a:lnTo>
                  <a:lnTo>
                    <a:pt x="284" y="128"/>
                  </a:lnTo>
                  <a:lnTo>
                    <a:pt x="284" y="129"/>
                  </a:lnTo>
                  <a:lnTo>
                    <a:pt x="283" y="129"/>
                  </a:lnTo>
                  <a:lnTo>
                    <a:pt x="283" y="131"/>
                  </a:lnTo>
                  <a:lnTo>
                    <a:pt x="282" y="131"/>
                  </a:lnTo>
                  <a:lnTo>
                    <a:pt x="280" y="133"/>
                  </a:lnTo>
                  <a:lnTo>
                    <a:pt x="279" y="133"/>
                  </a:lnTo>
                  <a:lnTo>
                    <a:pt x="278" y="135"/>
                  </a:lnTo>
                  <a:lnTo>
                    <a:pt x="277" y="136"/>
                  </a:lnTo>
                  <a:lnTo>
                    <a:pt x="276" y="136"/>
                  </a:lnTo>
                  <a:lnTo>
                    <a:pt x="274" y="137"/>
                  </a:lnTo>
                  <a:lnTo>
                    <a:pt x="272" y="137"/>
                  </a:lnTo>
                  <a:lnTo>
                    <a:pt x="272" y="144"/>
                  </a:lnTo>
                  <a:lnTo>
                    <a:pt x="273" y="144"/>
                  </a:lnTo>
                  <a:lnTo>
                    <a:pt x="273" y="147"/>
                  </a:lnTo>
                  <a:lnTo>
                    <a:pt x="272" y="146"/>
                  </a:lnTo>
                  <a:lnTo>
                    <a:pt x="271" y="146"/>
                  </a:lnTo>
                  <a:lnTo>
                    <a:pt x="268" y="144"/>
                  </a:lnTo>
                  <a:lnTo>
                    <a:pt x="264" y="144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7"/>
                  </a:lnTo>
                  <a:lnTo>
                    <a:pt x="254" y="147"/>
                  </a:lnTo>
                  <a:lnTo>
                    <a:pt x="253" y="148"/>
                  </a:lnTo>
                  <a:lnTo>
                    <a:pt x="253" y="150"/>
                  </a:lnTo>
                  <a:lnTo>
                    <a:pt x="249" y="150"/>
                  </a:lnTo>
                  <a:lnTo>
                    <a:pt x="248" y="149"/>
                  </a:lnTo>
                  <a:lnTo>
                    <a:pt x="234" y="149"/>
                  </a:lnTo>
                  <a:lnTo>
                    <a:pt x="234" y="148"/>
                  </a:lnTo>
                  <a:lnTo>
                    <a:pt x="231" y="149"/>
                  </a:lnTo>
                  <a:lnTo>
                    <a:pt x="229" y="152"/>
                  </a:lnTo>
                  <a:lnTo>
                    <a:pt x="229" y="150"/>
                  </a:lnTo>
                  <a:lnTo>
                    <a:pt x="228" y="150"/>
                  </a:lnTo>
                  <a:lnTo>
                    <a:pt x="227" y="152"/>
                  </a:lnTo>
                  <a:lnTo>
                    <a:pt x="224" y="152"/>
                  </a:lnTo>
                  <a:lnTo>
                    <a:pt x="224" y="153"/>
                  </a:lnTo>
                  <a:lnTo>
                    <a:pt x="223" y="154"/>
                  </a:lnTo>
                  <a:lnTo>
                    <a:pt x="223" y="155"/>
                  </a:lnTo>
                  <a:lnTo>
                    <a:pt x="222" y="156"/>
                  </a:lnTo>
                  <a:lnTo>
                    <a:pt x="222" y="158"/>
                  </a:lnTo>
                  <a:lnTo>
                    <a:pt x="221" y="158"/>
                  </a:lnTo>
                  <a:lnTo>
                    <a:pt x="220" y="159"/>
                  </a:lnTo>
                  <a:lnTo>
                    <a:pt x="220" y="158"/>
                  </a:lnTo>
                  <a:lnTo>
                    <a:pt x="217" y="160"/>
                  </a:lnTo>
                  <a:lnTo>
                    <a:pt x="216" y="160"/>
                  </a:lnTo>
                  <a:lnTo>
                    <a:pt x="216" y="161"/>
                  </a:lnTo>
                  <a:lnTo>
                    <a:pt x="214" y="161"/>
                  </a:lnTo>
                  <a:lnTo>
                    <a:pt x="214" y="162"/>
                  </a:lnTo>
                  <a:lnTo>
                    <a:pt x="212" y="162"/>
                  </a:lnTo>
                  <a:lnTo>
                    <a:pt x="212" y="165"/>
                  </a:lnTo>
                  <a:lnTo>
                    <a:pt x="211" y="165"/>
                  </a:lnTo>
                  <a:lnTo>
                    <a:pt x="210" y="164"/>
                  </a:lnTo>
                  <a:lnTo>
                    <a:pt x="210" y="162"/>
                  </a:lnTo>
                  <a:lnTo>
                    <a:pt x="209" y="164"/>
                  </a:lnTo>
                  <a:lnTo>
                    <a:pt x="208" y="164"/>
                  </a:lnTo>
                  <a:lnTo>
                    <a:pt x="208" y="162"/>
                  </a:lnTo>
                  <a:lnTo>
                    <a:pt x="206" y="162"/>
                  </a:lnTo>
                  <a:lnTo>
                    <a:pt x="205" y="161"/>
                  </a:lnTo>
                  <a:lnTo>
                    <a:pt x="195" y="161"/>
                  </a:lnTo>
                  <a:lnTo>
                    <a:pt x="192" y="159"/>
                  </a:lnTo>
                  <a:lnTo>
                    <a:pt x="187" y="159"/>
                  </a:lnTo>
                  <a:lnTo>
                    <a:pt x="184" y="158"/>
                  </a:lnTo>
                  <a:lnTo>
                    <a:pt x="183" y="156"/>
                  </a:lnTo>
                  <a:lnTo>
                    <a:pt x="180" y="158"/>
                  </a:lnTo>
                  <a:lnTo>
                    <a:pt x="179" y="158"/>
                  </a:lnTo>
                  <a:lnTo>
                    <a:pt x="177" y="156"/>
                  </a:lnTo>
                  <a:lnTo>
                    <a:pt x="174" y="156"/>
                  </a:lnTo>
                  <a:lnTo>
                    <a:pt x="169" y="155"/>
                  </a:lnTo>
                  <a:lnTo>
                    <a:pt x="167" y="155"/>
                  </a:lnTo>
                  <a:lnTo>
                    <a:pt x="167" y="154"/>
                  </a:lnTo>
                  <a:lnTo>
                    <a:pt x="162" y="154"/>
                  </a:lnTo>
                  <a:lnTo>
                    <a:pt x="158" y="155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3" y="153"/>
                  </a:lnTo>
                  <a:lnTo>
                    <a:pt x="149" y="152"/>
                  </a:lnTo>
                  <a:lnTo>
                    <a:pt x="140" y="152"/>
                  </a:lnTo>
                  <a:lnTo>
                    <a:pt x="137" y="149"/>
                  </a:lnTo>
                  <a:lnTo>
                    <a:pt x="134" y="149"/>
                  </a:lnTo>
                  <a:lnTo>
                    <a:pt x="133" y="148"/>
                  </a:lnTo>
                  <a:lnTo>
                    <a:pt x="127" y="148"/>
                  </a:lnTo>
                  <a:lnTo>
                    <a:pt x="125" y="147"/>
                  </a:lnTo>
                  <a:lnTo>
                    <a:pt x="123" y="147"/>
                  </a:lnTo>
                  <a:lnTo>
                    <a:pt x="122" y="146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18" y="142"/>
                  </a:lnTo>
                  <a:lnTo>
                    <a:pt x="118" y="141"/>
                  </a:lnTo>
                  <a:lnTo>
                    <a:pt x="116" y="141"/>
                  </a:lnTo>
                  <a:lnTo>
                    <a:pt x="116" y="135"/>
                  </a:lnTo>
                  <a:lnTo>
                    <a:pt x="112" y="135"/>
                  </a:lnTo>
                  <a:lnTo>
                    <a:pt x="112" y="134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29"/>
                  </a:lnTo>
                  <a:lnTo>
                    <a:pt x="109" y="128"/>
                  </a:lnTo>
                  <a:lnTo>
                    <a:pt x="110" y="127"/>
                  </a:lnTo>
                  <a:lnTo>
                    <a:pt x="112" y="125"/>
                  </a:lnTo>
                  <a:lnTo>
                    <a:pt x="112" y="122"/>
                  </a:lnTo>
                  <a:lnTo>
                    <a:pt x="109" y="122"/>
                  </a:lnTo>
                  <a:lnTo>
                    <a:pt x="105" y="124"/>
                  </a:lnTo>
                  <a:lnTo>
                    <a:pt x="102" y="124"/>
                  </a:lnTo>
                  <a:lnTo>
                    <a:pt x="100" y="125"/>
                  </a:lnTo>
                  <a:lnTo>
                    <a:pt x="98" y="127"/>
                  </a:lnTo>
                  <a:lnTo>
                    <a:pt x="97" y="128"/>
                  </a:lnTo>
                  <a:lnTo>
                    <a:pt x="94" y="128"/>
                  </a:lnTo>
                  <a:lnTo>
                    <a:pt x="93" y="129"/>
                  </a:lnTo>
                  <a:lnTo>
                    <a:pt x="92" y="129"/>
                  </a:lnTo>
                  <a:lnTo>
                    <a:pt x="91" y="128"/>
                  </a:lnTo>
                  <a:lnTo>
                    <a:pt x="90" y="128"/>
                  </a:lnTo>
                  <a:lnTo>
                    <a:pt x="87" y="127"/>
                  </a:lnTo>
                  <a:lnTo>
                    <a:pt x="86" y="127"/>
                  </a:lnTo>
                  <a:lnTo>
                    <a:pt x="85" y="128"/>
                  </a:lnTo>
                  <a:lnTo>
                    <a:pt x="84" y="128"/>
                  </a:lnTo>
                  <a:lnTo>
                    <a:pt x="82" y="127"/>
                  </a:lnTo>
                  <a:lnTo>
                    <a:pt x="81" y="127"/>
                  </a:lnTo>
                  <a:lnTo>
                    <a:pt x="81" y="128"/>
                  </a:lnTo>
                  <a:lnTo>
                    <a:pt x="79" y="129"/>
                  </a:lnTo>
                  <a:lnTo>
                    <a:pt x="78" y="129"/>
                  </a:lnTo>
                  <a:lnTo>
                    <a:pt x="77" y="128"/>
                  </a:lnTo>
                  <a:lnTo>
                    <a:pt x="72" y="128"/>
                  </a:lnTo>
                  <a:lnTo>
                    <a:pt x="69" y="129"/>
                  </a:lnTo>
                  <a:lnTo>
                    <a:pt x="66" y="133"/>
                  </a:lnTo>
                  <a:lnTo>
                    <a:pt x="66" y="134"/>
                  </a:lnTo>
                  <a:lnTo>
                    <a:pt x="65" y="135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2" y="141"/>
                  </a:lnTo>
                  <a:lnTo>
                    <a:pt x="59" y="141"/>
                  </a:lnTo>
                  <a:lnTo>
                    <a:pt x="57" y="142"/>
                  </a:lnTo>
                  <a:lnTo>
                    <a:pt x="56" y="142"/>
                  </a:lnTo>
                  <a:lnTo>
                    <a:pt x="56" y="141"/>
                  </a:lnTo>
                  <a:lnTo>
                    <a:pt x="54" y="141"/>
                  </a:lnTo>
                  <a:lnTo>
                    <a:pt x="53" y="140"/>
                  </a:lnTo>
                  <a:lnTo>
                    <a:pt x="50" y="140"/>
                  </a:lnTo>
                  <a:lnTo>
                    <a:pt x="51" y="139"/>
                  </a:lnTo>
                  <a:lnTo>
                    <a:pt x="51" y="137"/>
                  </a:lnTo>
                  <a:lnTo>
                    <a:pt x="48" y="136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2" y="137"/>
                  </a:lnTo>
                  <a:lnTo>
                    <a:pt x="38" y="134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36" y="128"/>
                  </a:lnTo>
                  <a:lnTo>
                    <a:pt x="34" y="128"/>
                  </a:lnTo>
                  <a:lnTo>
                    <a:pt x="34" y="129"/>
                  </a:lnTo>
                  <a:lnTo>
                    <a:pt x="32" y="130"/>
                  </a:lnTo>
                  <a:lnTo>
                    <a:pt x="32" y="131"/>
                  </a:lnTo>
                  <a:lnTo>
                    <a:pt x="30" y="131"/>
                  </a:lnTo>
                  <a:lnTo>
                    <a:pt x="29" y="133"/>
                  </a:lnTo>
                  <a:lnTo>
                    <a:pt x="29" y="135"/>
                  </a:lnTo>
                  <a:lnTo>
                    <a:pt x="26" y="136"/>
                  </a:lnTo>
                  <a:lnTo>
                    <a:pt x="23" y="136"/>
                  </a:lnTo>
                  <a:lnTo>
                    <a:pt x="20" y="134"/>
                  </a:lnTo>
                  <a:lnTo>
                    <a:pt x="16" y="133"/>
                  </a:lnTo>
                  <a:lnTo>
                    <a:pt x="15" y="131"/>
                  </a:lnTo>
                  <a:lnTo>
                    <a:pt x="15" y="127"/>
                  </a:lnTo>
                  <a:lnTo>
                    <a:pt x="13" y="127"/>
                  </a:lnTo>
                  <a:lnTo>
                    <a:pt x="6" y="124"/>
                  </a:lnTo>
                  <a:lnTo>
                    <a:pt x="5" y="123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7"/>
                  </a:lnTo>
                  <a:lnTo>
                    <a:pt x="1" y="117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5" y="103"/>
                  </a:lnTo>
                  <a:lnTo>
                    <a:pt x="5" y="99"/>
                  </a:lnTo>
                  <a:lnTo>
                    <a:pt x="0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12" y="93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8" y="93"/>
                  </a:lnTo>
                  <a:lnTo>
                    <a:pt x="18" y="96"/>
                  </a:lnTo>
                  <a:lnTo>
                    <a:pt x="19" y="97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0" y="97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2" y="102"/>
                  </a:lnTo>
                  <a:lnTo>
                    <a:pt x="23" y="103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4"/>
                  </a:lnTo>
                  <a:lnTo>
                    <a:pt x="29" y="104"/>
                  </a:lnTo>
                  <a:lnTo>
                    <a:pt x="29" y="105"/>
                  </a:lnTo>
                  <a:lnTo>
                    <a:pt x="28" y="107"/>
                  </a:lnTo>
                  <a:lnTo>
                    <a:pt x="28" y="109"/>
                  </a:lnTo>
                  <a:lnTo>
                    <a:pt x="26" y="109"/>
                  </a:lnTo>
                  <a:lnTo>
                    <a:pt x="26" y="110"/>
                  </a:lnTo>
                  <a:lnTo>
                    <a:pt x="31" y="110"/>
                  </a:lnTo>
                  <a:lnTo>
                    <a:pt x="35" y="106"/>
                  </a:lnTo>
                  <a:lnTo>
                    <a:pt x="35" y="105"/>
                  </a:lnTo>
                  <a:lnTo>
                    <a:pt x="36" y="104"/>
                  </a:lnTo>
                  <a:lnTo>
                    <a:pt x="37" y="104"/>
                  </a:lnTo>
                  <a:lnTo>
                    <a:pt x="38" y="103"/>
                  </a:lnTo>
                  <a:lnTo>
                    <a:pt x="38" y="97"/>
                  </a:lnTo>
                  <a:lnTo>
                    <a:pt x="37" y="97"/>
                  </a:lnTo>
                  <a:lnTo>
                    <a:pt x="38" y="94"/>
                  </a:lnTo>
                  <a:lnTo>
                    <a:pt x="38" y="93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51" y="94"/>
                  </a:lnTo>
                  <a:lnTo>
                    <a:pt x="51" y="96"/>
                  </a:lnTo>
                  <a:lnTo>
                    <a:pt x="53" y="96"/>
                  </a:lnTo>
                  <a:lnTo>
                    <a:pt x="55" y="94"/>
                  </a:lnTo>
                  <a:lnTo>
                    <a:pt x="56" y="94"/>
                  </a:lnTo>
                  <a:lnTo>
                    <a:pt x="57" y="96"/>
                  </a:lnTo>
                  <a:lnTo>
                    <a:pt x="56" y="97"/>
                  </a:lnTo>
                  <a:lnTo>
                    <a:pt x="59" y="98"/>
                  </a:lnTo>
                  <a:lnTo>
                    <a:pt x="60" y="100"/>
                  </a:lnTo>
                  <a:lnTo>
                    <a:pt x="61" y="100"/>
                  </a:lnTo>
                  <a:lnTo>
                    <a:pt x="61" y="102"/>
                  </a:lnTo>
                  <a:lnTo>
                    <a:pt x="60" y="102"/>
                  </a:lnTo>
                  <a:lnTo>
                    <a:pt x="61" y="103"/>
                  </a:lnTo>
                  <a:lnTo>
                    <a:pt x="67" y="103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71" y="103"/>
                  </a:lnTo>
                  <a:lnTo>
                    <a:pt x="73" y="103"/>
                  </a:lnTo>
                  <a:lnTo>
                    <a:pt x="74" y="102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99"/>
                  </a:lnTo>
                  <a:lnTo>
                    <a:pt x="79" y="99"/>
                  </a:lnTo>
                  <a:lnTo>
                    <a:pt x="79" y="98"/>
                  </a:lnTo>
                  <a:lnTo>
                    <a:pt x="78" y="98"/>
                  </a:lnTo>
                  <a:lnTo>
                    <a:pt x="79" y="96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7" y="92"/>
                  </a:lnTo>
                  <a:lnTo>
                    <a:pt x="88" y="91"/>
                  </a:lnTo>
                  <a:lnTo>
                    <a:pt x="97" y="91"/>
                  </a:lnTo>
                  <a:lnTo>
                    <a:pt x="98" y="90"/>
                  </a:lnTo>
                  <a:lnTo>
                    <a:pt x="111" y="90"/>
                  </a:lnTo>
                  <a:lnTo>
                    <a:pt x="113" y="87"/>
                  </a:lnTo>
                  <a:lnTo>
                    <a:pt x="113" y="85"/>
                  </a:lnTo>
                  <a:lnTo>
                    <a:pt x="116" y="85"/>
                  </a:lnTo>
                  <a:lnTo>
                    <a:pt x="117" y="84"/>
                  </a:lnTo>
                  <a:lnTo>
                    <a:pt x="119" y="85"/>
                  </a:lnTo>
                  <a:lnTo>
                    <a:pt x="122" y="84"/>
                  </a:lnTo>
                  <a:lnTo>
                    <a:pt x="122" y="85"/>
                  </a:lnTo>
                  <a:lnTo>
                    <a:pt x="123" y="86"/>
                  </a:lnTo>
                  <a:lnTo>
                    <a:pt x="123" y="87"/>
                  </a:lnTo>
                  <a:lnTo>
                    <a:pt x="124" y="87"/>
                  </a:lnTo>
                  <a:lnTo>
                    <a:pt x="125" y="88"/>
                  </a:lnTo>
                  <a:lnTo>
                    <a:pt x="127" y="88"/>
                  </a:lnTo>
                  <a:lnTo>
                    <a:pt x="129" y="86"/>
                  </a:lnTo>
                  <a:lnTo>
                    <a:pt x="130" y="86"/>
                  </a:lnTo>
                  <a:lnTo>
                    <a:pt x="131" y="85"/>
                  </a:lnTo>
                  <a:lnTo>
                    <a:pt x="134" y="85"/>
                  </a:lnTo>
                  <a:lnTo>
                    <a:pt x="136" y="86"/>
                  </a:lnTo>
                  <a:lnTo>
                    <a:pt x="136" y="87"/>
                  </a:lnTo>
                  <a:lnTo>
                    <a:pt x="138" y="90"/>
                  </a:lnTo>
                  <a:lnTo>
                    <a:pt x="137" y="90"/>
                  </a:lnTo>
                  <a:lnTo>
                    <a:pt x="137" y="93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41" y="97"/>
                  </a:lnTo>
                  <a:lnTo>
                    <a:pt x="143" y="98"/>
                  </a:lnTo>
                  <a:lnTo>
                    <a:pt x="147" y="98"/>
                  </a:lnTo>
                  <a:lnTo>
                    <a:pt x="148" y="97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5"/>
                  </a:lnTo>
                  <a:lnTo>
                    <a:pt x="147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2" y="82"/>
                  </a:lnTo>
                  <a:lnTo>
                    <a:pt x="142" y="81"/>
                  </a:lnTo>
                  <a:lnTo>
                    <a:pt x="143" y="80"/>
                  </a:lnTo>
                  <a:lnTo>
                    <a:pt x="143" y="79"/>
                  </a:lnTo>
                  <a:lnTo>
                    <a:pt x="146" y="74"/>
                  </a:lnTo>
                  <a:lnTo>
                    <a:pt x="144" y="73"/>
                  </a:lnTo>
                  <a:lnTo>
                    <a:pt x="143" y="69"/>
                  </a:lnTo>
                  <a:lnTo>
                    <a:pt x="141" y="67"/>
                  </a:lnTo>
                  <a:lnTo>
                    <a:pt x="140" y="67"/>
                  </a:lnTo>
                  <a:lnTo>
                    <a:pt x="140" y="63"/>
                  </a:lnTo>
                  <a:lnTo>
                    <a:pt x="136" y="61"/>
                  </a:lnTo>
                  <a:lnTo>
                    <a:pt x="136" y="60"/>
                  </a:lnTo>
                  <a:lnTo>
                    <a:pt x="135" y="59"/>
                  </a:lnTo>
                  <a:lnTo>
                    <a:pt x="135" y="57"/>
                  </a:lnTo>
                  <a:lnTo>
                    <a:pt x="136" y="57"/>
                  </a:lnTo>
                  <a:lnTo>
                    <a:pt x="140" y="54"/>
                  </a:lnTo>
                  <a:lnTo>
                    <a:pt x="140" y="53"/>
                  </a:lnTo>
                  <a:lnTo>
                    <a:pt x="141" y="53"/>
                  </a:lnTo>
                  <a:lnTo>
                    <a:pt x="143" y="51"/>
                  </a:lnTo>
                  <a:lnTo>
                    <a:pt x="144" y="51"/>
                  </a:lnTo>
                  <a:lnTo>
                    <a:pt x="148" y="48"/>
                  </a:lnTo>
                  <a:lnTo>
                    <a:pt x="152" y="47"/>
                  </a:lnTo>
                  <a:lnTo>
                    <a:pt x="158" y="45"/>
                  </a:lnTo>
                  <a:lnTo>
                    <a:pt x="160" y="44"/>
                  </a:lnTo>
                  <a:lnTo>
                    <a:pt x="165" y="39"/>
                  </a:lnTo>
                  <a:lnTo>
                    <a:pt x="165" y="33"/>
                  </a:lnTo>
                  <a:lnTo>
                    <a:pt x="166" y="32"/>
                  </a:lnTo>
                  <a:lnTo>
                    <a:pt x="166" y="31"/>
                  </a:lnTo>
                  <a:lnTo>
                    <a:pt x="165" y="31"/>
                  </a:lnTo>
                  <a:lnTo>
                    <a:pt x="165" y="29"/>
                  </a:lnTo>
                  <a:lnTo>
                    <a:pt x="166" y="29"/>
                  </a:lnTo>
                  <a:lnTo>
                    <a:pt x="167" y="27"/>
                  </a:lnTo>
                  <a:lnTo>
                    <a:pt x="168" y="27"/>
                  </a:lnTo>
                  <a:lnTo>
                    <a:pt x="173" y="29"/>
                  </a:lnTo>
                  <a:lnTo>
                    <a:pt x="173" y="30"/>
                  </a:lnTo>
                  <a:lnTo>
                    <a:pt x="174" y="30"/>
                  </a:lnTo>
                  <a:lnTo>
                    <a:pt x="174" y="31"/>
                  </a:lnTo>
                  <a:lnTo>
                    <a:pt x="177" y="31"/>
                  </a:lnTo>
                  <a:lnTo>
                    <a:pt x="177" y="30"/>
                  </a:lnTo>
                  <a:lnTo>
                    <a:pt x="178" y="29"/>
                  </a:lnTo>
                  <a:lnTo>
                    <a:pt x="179" y="29"/>
                  </a:lnTo>
                  <a:lnTo>
                    <a:pt x="180" y="26"/>
                  </a:lnTo>
                  <a:lnTo>
                    <a:pt x="180" y="21"/>
                  </a:lnTo>
                  <a:lnTo>
                    <a:pt x="181" y="20"/>
                  </a:lnTo>
                  <a:lnTo>
                    <a:pt x="180" y="20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81" y="16"/>
                  </a:lnTo>
                  <a:lnTo>
                    <a:pt x="183" y="17"/>
                  </a:lnTo>
                  <a:lnTo>
                    <a:pt x="184" y="17"/>
                  </a:lnTo>
                  <a:lnTo>
                    <a:pt x="184" y="18"/>
                  </a:lnTo>
                  <a:lnTo>
                    <a:pt x="185" y="18"/>
                  </a:lnTo>
                  <a:lnTo>
                    <a:pt x="187" y="20"/>
                  </a:lnTo>
                  <a:lnTo>
                    <a:pt x="189" y="20"/>
                  </a:lnTo>
                  <a:lnTo>
                    <a:pt x="189" y="21"/>
                  </a:lnTo>
                  <a:lnTo>
                    <a:pt x="190" y="21"/>
                  </a:lnTo>
                  <a:lnTo>
                    <a:pt x="190" y="24"/>
                  </a:lnTo>
                  <a:lnTo>
                    <a:pt x="189" y="24"/>
                  </a:lnTo>
                  <a:lnTo>
                    <a:pt x="189" y="25"/>
                  </a:lnTo>
                  <a:lnTo>
                    <a:pt x="190" y="25"/>
                  </a:lnTo>
                  <a:lnTo>
                    <a:pt x="190" y="26"/>
                  </a:lnTo>
                  <a:lnTo>
                    <a:pt x="192" y="27"/>
                  </a:lnTo>
                  <a:lnTo>
                    <a:pt x="198" y="27"/>
                  </a:lnTo>
                  <a:lnTo>
                    <a:pt x="202" y="30"/>
                  </a:lnTo>
                  <a:lnTo>
                    <a:pt x="203" y="30"/>
                  </a:lnTo>
                  <a:lnTo>
                    <a:pt x="203" y="29"/>
                  </a:lnTo>
                  <a:lnTo>
                    <a:pt x="204" y="29"/>
                  </a:lnTo>
                  <a:lnTo>
                    <a:pt x="205" y="27"/>
                  </a:lnTo>
                  <a:lnTo>
                    <a:pt x="206" y="27"/>
                  </a:lnTo>
                  <a:lnTo>
                    <a:pt x="208" y="24"/>
                  </a:lnTo>
                  <a:lnTo>
                    <a:pt x="209" y="25"/>
                  </a:lnTo>
                  <a:lnTo>
                    <a:pt x="211" y="26"/>
                  </a:lnTo>
                  <a:lnTo>
                    <a:pt x="214" y="25"/>
                  </a:lnTo>
                  <a:lnTo>
                    <a:pt x="214" y="26"/>
                  </a:lnTo>
                  <a:lnTo>
                    <a:pt x="216" y="26"/>
                  </a:lnTo>
                  <a:lnTo>
                    <a:pt x="216" y="29"/>
                  </a:lnTo>
                  <a:lnTo>
                    <a:pt x="217" y="29"/>
                  </a:lnTo>
                  <a:lnTo>
                    <a:pt x="218" y="27"/>
                  </a:lnTo>
                  <a:lnTo>
                    <a:pt x="218" y="21"/>
                  </a:lnTo>
                  <a:lnTo>
                    <a:pt x="220" y="20"/>
                  </a:lnTo>
                  <a:lnTo>
                    <a:pt x="222" y="19"/>
                  </a:lnTo>
                  <a:lnTo>
                    <a:pt x="222" y="16"/>
                  </a:lnTo>
                  <a:lnTo>
                    <a:pt x="225" y="16"/>
                  </a:lnTo>
                  <a:lnTo>
                    <a:pt x="228" y="17"/>
                  </a:lnTo>
                  <a:lnTo>
                    <a:pt x="229" y="16"/>
                  </a:lnTo>
                  <a:lnTo>
                    <a:pt x="228" y="14"/>
                  </a:lnTo>
                  <a:lnTo>
                    <a:pt x="228" y="13"/>
                  </a:lnTo>
                  <a:lnTo>
                    <a:pt x="229" y="12"/>
                  </a:lnTo>
                  <a:lnTo>
                    <a:pt x="229" y="2"/>
                  </a:lnTo>
                  <a:lnTo>
                    <a:pt x="230" y="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4" name="Freeform 57"/>
            <p:cNvSpPr>
              <a:spLocks noEditPoints="1"/>
            </p:cNvSpPr>
            <p:nvPr/>
          </p:nvSpPr>
          <p:spPr bwMode="auto">
            <a:xfrm>
              <a:off x="5724939" y="5124443"/>
              <a:ext cx="212725" cy="212724"/>
            </a:xfrm>
            <a:custGeom>
              <a:avLst/>
              <a:gdLst/>
              <a:ahLst/>
              <a:cxnLst>
                <a:cxn ang="0">
                  <a:pos x="86" y="38"/>
                </a:cxn>
                <a:cxn ang="0">
                  <a:pos x="76" y="18"/>
                </a:cxn>
                <a:cxn ang="0">
                  <a:pos x="66" y="16"/>
                </a:cxn>
                <a:cxn ang="0">
                  <a:pos x="68" y="4"/>
                </a:cxn>
                <a:cxn ang="0">
                  <a:pos x="76" y="9"/>
                </a:cxn>
                <a:cxn ang="0">
                  <a:pos x="71" y="15"/>
                </a:cxn>
                <a:cxn ang="0">
                  <a:pos x="78" y="17"/>
                </a:cxn>
                <a:cxn ang="0">
                  <a:pos x="85" y="19"/>
                </a:cxn>
                <a:cxn ang="0">
                  <a:pos x="92" y="24"/>
                </a:cxn>
                <a:cxn ang="0">
                  <a:pos x="85" y="31"/>
                </a:cxn>
                <a:cxn ang="0">
                  <a:pos x="85" y="40"/>
                </a:cxn>
                <a:cxn ang="0">
                  <a:pos x="87" y="46"/>
                </a:cxn>
                <a:cxn ang="0">
                  <a:pos x="107" y="58"/>
                </a:cxn>
                <a:cxn ang="0">
                  <a:pos x="105" y="68"/>
                </a:cxn>
                <a:cxn ang="0">
                  <a:pos x="91" y="73"/>
                </a:cxn>
                <a:cxn ang="0">
                  <a:pos x="98" y="77"/>
                </a:cxn>
                <a:cxn ang="0">
                  <a:pos x="105" y="84"/>
                </a:cxn>
                <a:cxn ang="0">
                  <a:pos x="114" y="91"/>
                </a:cxn>
                <a:cxn ang="0">
                  <a:pos x="123" y="93"/>
                </a:cxn>
                <a:cxn ang="0">
                  <a:pos x="129" y="102"/>
                </a:cxn>
                <a:cxn ang="0">
                  <a:pos x="129" y="109"/>
                </a:cxn>
                <a:cxn ang="0">
                  <a:pos x="134" y="115"/>
                </a:cxn>
                <a:cxn ang="0">
                  <a:pos x="126" y="116"/>
                </a:cxn>
                <a:cxn ang="0">
                  <a:pos x="129" y="130"/>
                </a:cxn>
                <a:cxn ang="0">
                  <a:pos x="118" y="134"/>
                </a:cxn>
                <a:cxn ang="0">
                  <a:pos x="108" y="120"/>
                </a:cxn>
                <a:cxn ang="0">
                  <a:pos x="107" y="112"/>
                </a:cxn>
                <a:cxn ang="0">
                  <a:pos x="99" y="108"/>
                </a:cxn>
                <a:cxn ang="0">
                  <a:pos x="101" y="98"/>
                </a:cxn>
                <a:cxn ang="0">
                  <a:pos x="86" y="99"/>
                </a:cxn>
                <a:cxn ang="0">
                  <a:pos x="79" y="97"/>
                </a:cxn>
                <a:cxn ang="0">
                  <a:pos x="73" y="96"/>
                </a:cxn>
                <a:cxn ang="0">
                  <a:pos x="66" y="85"/>
                </a:cxn>
                <a:cxn ang="0">
                  <a:pos x="56" y="89"/>
                </a:cxn>
                <a:cxn ang="0">
                  <a:pos x="49" y="81"/>
                </a:cxn>
                <a:cxn ang="0">
                  <a:pos x="47" y="75"/>
                </a:cxn>
                <a:cxn ang="0">
                  <a:pos x="33" y="71"/>
                </a:cxn>
                <a:cxn ang="0">
                  <a:pos x="16" y="68"/>
                </a:cxn>
                <a:cxn ang="0">
                  <a:pos x="12" y="62"/>
                </a:cxn>
                <a:cxn ang="0">
                  <a:pos x="8" y="52"/>
                </a:cxn>
                <a:cxn ang="0">
                  <a:pos x="8" y="44"/>
                </a:cxn>
                <a:cxn ang="0">
                  <a:pos x="11" y="37"/>
                </a:cxn>
                <a:cxn ang="0">
                  <a:pos x="6" y="18"/>
                </a:cxn>
                <a:cxn ang="0">
                  <a:pos x="2" y="11"/>
                </a:cxn>
                <a:cxn ang="0">
                  <a:pos x="17" y="9"/>
                </a:cxn>
                <a:cxn ang="0">
                  <a:pos x="29" y="7"/>
                </a:cxn>
                <a:cxn ang="0">
                  <a:pos x="35" y="6"/>
                </a:cxn>
                <a:cxn ang="0">
                  <a:pos x="42" y="7"/>
                </a:cxn>
                <a:cxn ang="0">
                  <a:pos x="47" y="6"/>
                </a:cxn>
                <a:cxn ang="0">
                  <a:pos x="49" y="5"/>
                </a:cxn>
                <a:cxn ang="0">
                  <a:pos x="59" y="1"/>
                </a:cxn>
                <a:cxn ang="0">
                  <a:pos x="67" y="0"/>
                </a:cxn>
              </a:cxnLst>
              <a:rect l="0" t="0" r="r" b="b"/>
              <a:pathLst>
                <a:path w="134" h="134">
                  <a:moveTo>
                    <a:pt x="86" y="36"/>
                  </a:moveTo>
                  <a:lnTo>
                    <a:pt x="90" y="36"/>
                  </a:lnTo>
                  <a:lnTo>
                    <a:pt x="90" y="38"/>
                  </a:lnTo>
                  <a:lnTo>
                    <a:pt x="89" y="40"/>
                  </a:lnTo>
                  <a:lnTo>
                    <a:pt x="86" y="38"/>
                  </a:lnTo>
                  <a:lnTo>
                    <a:pt x="86" y="36"/>
                  </a:lnTo>
                  <a:close/>
                  <a:moveTo>
                    <a:pt x="74" y="17"/>
                  </a:moveTo>
                  <a:lnTo>
                    <a:pt x="74" y="18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4" y="17"/>
                  </a:lnTo>
                  <a:close/>
                  <a:moveTo>
                    <a:pt x="66" y="12"/>
                  </a:moveTo>
                  <a:lnTo>
                    <a:pt x="65" y="13"/>
                  </a:lnTo>
                  <a:lnTo>
                    <a:pt x="65" y="15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7" y="13"/>
                  </a:lnTo>
                  <a:lnTo>
                    <a:pt x="66" y="12"/>
                  </a:lnTo>
                  <a:close/>
                  <a:moveTo>
                    <a:pt x="67" y="0"/>
                  </a:moveTo>
                  <a:lnTo>
                    <a:pt x="68" y="4"/>
                  </a:lnTo>
                  <a:lnTo>
                    <a:pt x="67" y="5"/>
                  </a:lnTo>
                  <a:lnTo>
                    <a:pt x="68" y="6"/>
                  </a:lnTo>
                  <a:lnTo>
                    <a:pt x="72" y="6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6" y="10"/>
                  </a:lnTo>
                  <a:lnTo>
                    <a:pt x="73" y="11"/>
                  </a:lnTo>
                  <a:lnTo>
                    <a:pt x="70" y="11"/>
                  </a:lnTo>
                  <a:lnTo>
                    <a:pt x="68" y="12"/>
                  </a:lnTo>
                  <a:lnTo>
                    <a:pt x="71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6" y="16"/>
                  </a:lnTo>
                  <a:lnTo>
                    <a:pt x="78" y="17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4" y="16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9" y="23"/>
                  </a:lnTo>
                  <a:lnTo>
                    <a:pt x="89" y="24"/>
                  </a:lnTo>
                  <a:lnTo>
                    <a:pt x="92" y="24"/>
                  </a:lnTo>
                  <a:lnTo>
                    <a:pt x="92" y="25"/>
                  </a:lnTo>
                  <a:lnTo>
                    <a:pt x="91" y="28"/>
                  </a:lnTo>
                  <a:lnTo>
                    <a:pt x="90" y="29"/>
                  </a:lnTo>
                  <a:lnTo>
                    <a:pt x="86" y="31"/>
                  </a:lnTo>
                  <a:lnTo>
                    <a:pt x="85" y="31"/>
                  </a:lnTo>
                  <a:lnTo>
                    <a:pt x="84" y="34"/>
                  </a:lnTo>
                  <a:lnTo>
                    <a:pt x="83" y="35"/>
                  </a:lnTo>
                  <a:lnTo>
                    <a:pt x="83" y="38"/>
                  </a:lnTo>
                  <a:lnTo>
                    <a:pt x="84" y="40"/>
                  </a:lnTo>
                  <a:lnTo>
                    <a:pt x="85" y="40"/>
                  </a:lnTo>
                  <a:lnTo>
                    <a:pt x="85" y="43"/>
                  </a:lnTo>
                  <a:lnTo>
                    <a:pt x="86" y="43"/>
                  </a:lnTo>
                  <a:lnTo>
                    <a:pt x="86" y="44"/>
                  </a:lnTo>
                  <a:lnTo>
                    <a:pt x="87" y="44"/>
                  </a:lnTo>
                  <a:lnTo>
                    <a:pt x="87" y="46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101" y="56"/>
                  </a:lnTo>
                  <a:lnTo>
                    <a:pt x="103" y="58"/>
                  </a:lnTo>
                  <a:lnTo>
                    <a:pt x="107" y="58"/>
                  </a:lnTo>
                  <a:lnTo>
                    <a:pt x="107" y="59"/>
                  </a:lnTo>
                  <a:lnTo>
                    <a:pt x="108" y="60"/>
                  </a:lnTo>
                  <a:lnTo>
                    <a:pt x="108" y="65"/>
                  </a:lnTo>
                  <a:lnTo>
                    <a:pt x="105" y="67"/>
                  </a:lnTo>
                  <a:lnTo>
                    <a:pt x="105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3" y="71"/>
                  </a:lnTo>
                  <a:lnTo>
                    <a:pt x="91" y="73"/>
                  </a:lnTo>
                  <a:lnTo>
                    <a:pt x="91" y="74"/>
                  </a:lnTo>
                  <a:lnTo>
                    <a:pt x="92" y="74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8" y="77"/>
                  </a:lnTo>
                  <a:lnTo>
                    <a:pt x="101" y="80"/>
                  </a:lnTo>
                  <a:lnTo>
                    <a:pt x="101" y="81"/>
                  </a:lnTo>
                  <a:lnTo>
                    <a:pt x="103" y="83"/>
                  </a:lnTo>
                  <a:lnTo>
                    <a:pt x="104" y="84"/>
                  </a:lnTo>
                  <a:lnTo>
                    <a:pt x="105" y="84"/>
                  </a:lnTo>
                  <a:lnTo>
                    <a:pt x="108" y="85"/>
                  </a:lnTo>
                  <a:lnTo>
                    <a:pt x="109" y="86"/>
                  </a:lnTo>
                  <a:lnTo>
                    <a:pt x="110" y="90"/>
                  </a:lnTo>
                  <a:lnTo>
                    <a:pt x="113" y="91"/>
                  </a:lnTo>
                  <a:lnTo>
                    <a:pt x="114" y="91"/>
                  </a:lnTo>
                  <a:lnTo>
                    <a:pt x="115" y="92"/>
                  </a:lnTo>
                  <a:lnTo>
                    <a:pt x="116" y="95"/>
                  </a:lnTo>
                  <a:lnTo>
                    <a:pt x="118" y="95"/>
                  </a:lnTo>
                  <a:lnTo>
                    <a:pt x="122" y="93"/>
                  </a:lnTo>
                  <a:lnTo>
                    <a:pt x="123" y="93"/>
                  </a:lnTo>
                  <a:lnTo>
                    <a:pt x="126" y="96"/>
                  </a:lnTo>
                  <a:lnTo>
                    <a:pt x="130" y="96"/>
                  </a:lnTo>
                  <a:lnTo>
                    <a:pt x="130" y="99"/>
                  </a:lnTo>
                  <a:lnTo>
                    <a:pt x="129" y="99"/>
                  </a:lnTo>
                  <a:lnTo>
                    <a:pt x="129" y="102"/>
                  </a:lnTo>
                  <a:lnTo>
                    <a:pt x="126" y="103"/>
                  </a:lnTo>
                  <a:lnTo>
                    <a:pt x="124" y="103"/>
                  </a:lnTo>
                  <a:lnTo>
                    <a:pt x="124" y="107"/>
                  </a:lnTo>
                  <a:lnTo>
                    <a:pt x="126" y="108"/>
                  </a:lnTo>
                  <a:lnTo>
                    <a:pt x="129" y="109"/>
                  </a:lnTo>
                  <a:lnTo>
                    <a:pt x="130" y="110"/>
                  </a:lnTo>
                  <a:lnTo>
                    <a:pt x="130" y="111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5"/>
                  </a:lnTo>
                  <a:lnTo>
                    <a:pt x="133" y="116"/>
                  </a:lnTo>
                  <a:lnTo>
                    <a:pt x="130" y="117"/>
                  </a:lnTo>
                  <a:lnTo>
                    <a:pt x="128" y="116"/>
                  </a:lnTo>
                  <a:lnTo>
                    <a:pt x="127" y="115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7" y="120"/>
                  </a:lnTo>
                  <a:lnTo>
                    <a:pt x="128" y="120"/>
                  </a:lnTo>
                  <a:lnTo>
                    <a:pt x="129" y="121"/>
                  </a:lnTo>
                  <a:lnTo>
                    <a:pt x="129" y="130"/>
                  </a:lnTo>
                  <a:lnTo>
                    <a:pt x="130" y="133"/>
                  </a:lnTo>
                  <a:lnTo>
                    <a:pt x="129" y="133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18" y="134"/>
                  </a:lnTo>
                  <a:lnTo>
                    <a:pt x="115" y="134"/>
                  </a:lnTo>
                  <a:lnTo>
                    <a:pt x="113" y="129"/>
                  </a:lnTo>
                  <a:lnTo>
                    <a:pt x="110" y="123"/>
                  </a:lnTo>
                  <a:lnTo>
                    <a:pt x="109" y="122"/>
                  </a:lnTo>
                  <a:lnTo>
                    <a:pt x="108" y="120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5"/>
                  </a:lnTo>
                  <a:lnTo>
                    <a:pt x="108" y="112"/>
                  </a:lnTo>
                  <a:lnTo>
                    <a:pt x="107" y="112"/>
                  </a:lnTo>
                  <a:lnTo>
                    <a:pt x="104" y="111"/>
                  </a:lnTo>
                  <a:lnTo>
                    <a:pt x="104" y="110"/>
                  </a:lnTo>
                  <a:lnTo>
                    <a:pt x="103" y="110"/>
                  </a:lnTo>
                  <a:lnTo>
                    <a:pt x="102" y="109"/>
                  </a:lnTo>
                  <a:lnTo>
                    <a:pt x="99" y="108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9" y="105"/>
                  </a:lnTo>
                  <a:lnTo>
                    <a:pt x="101" y="103"/>
                  </a:lnTo>
                  <a:lnTo>
                    <a:pt x="101" y="98"/>
                  </a:lnTo>
                  <a:lnTo>
                    <a:pt x="98" y="96"/>
                  </a:lnTo>
                  <a:lnTo>
                    <a:pt x="97" y="96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86" y="99"/>
                  </a:lnTo>
                  <a:lnTo>
                    <a:pt x="86" y="101"/>
                  </a:lnTo>
                  <a:lnTo>
                    <a:pt x="84" y="101"/>
                  </a:lnTo>
                  <a:lnTo>
                    <a:pt x="83" y="98"/>
                  </a:lnTo>
                  <a:lnTo>
                    <a:pt x="80" y="98"/>
                  </a:lnTo>
                  <a:lnTo>
                    <a:pt x="79" y="97"/>
                  </a:lnTo>
                  <a:lnTo>
                    <a:pt x="79" y="96"/>
                  </a:lnTo>
                  <a:lnTo>
                    <a:pt x="78" y="95"/>
                  </a:lnTo>
                  <a:lnTo>
                    <a:pt x="77" y="95"/>
                  </a:lnTo>
                  <a:lnTo>
                    <a:pt x="76" y="96"/>
                  </a:lnTo>
                  <a:lnTo>
                    <a:pt x="73" y="96"/>
                  </a:lnTo>
                  <a:lnTo>
                    <a:pt x="73" y="91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5"/>
                  </a:lnTo>
                  <a:lnTo>
                    <a:pt x="66" y="85"/>
                  </a:lnTo>
                  <a:lnTo>
                    <a:pt x="65" y="86"/>
                  </a:lnTo>
                  <a:lnTo>
                    <a:pt x="65" y="87"/>
                  </a:lnTo>
                  <a:lnTo>
                    <a:pt x="60" y="87"/>
                  </a:lnTo>
                  <a:lnTo>
                    <a:pt x="58" y="89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1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3" y="74"/>
                  </a:lnTo>
                  <a:lnTo>
                    <a:pt x="41" y="72"/>
                  </a:lnTo>
                  <a:lnTo>
                    <a:pt x="36" y="69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8" y="71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1" y="71"/>
                  </a:lnTo>
                  <a:lnTo>
                    <a:pt x="16" y="68"/>
                  </a:lnTo>
                  <a:lnTo>
                    <a:pt x="12" y="67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11" y="59"/>
                  </a:lnTo>
                  <a:lnTo>
                    <a:pt x="11" y="58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9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2" y="29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22" y="9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58" y="3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5" name="Freeform 58"/>
            <p:cNvSpPr>
              <a:spLocks/>
            </p:cNvSpPr>
            <p:nvPr/>
          </p:nvSpPr>
          <p:spPr bwMode="auto">
            <a:xfrm>
              <a:off x="2910303" y="5003792"/>
              <a:ext cx="23813" cy="2063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13" y="2"/>
                </a:cxn>
                <a:cxn ang="0">
                  <a:pos x="13" y="3"/>
                </a:cxn>
                <a:cxn ang="0">
                  <a:pos x="15" y="3"/>
                </a:cxn>
                <a:cxn ang="0">
                  <a:pos x="15" y="5"/>
                </a:cxn>
                <a:cxn ang="0">
                  <a:pos x="14" y="5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2" y="9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5" y="13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15" h="13">
                  <a:moveTo>
                    <a:pt x="2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56" name="Freeform 59"/>
            <p:cNvSpPr>
              <a:spLocks noEditPoints="1"/>
            </p:cNvSpPr>
            <p:nvPr/>
          </p:nvSpPr>
          <p:spPr bwMode="auto">
            <a:xfrm>
              <a:off x="4107278" y="5003800"/>
              <a:ext cx="117475" cy="266700"/>
            </a:xfrm>
            <a:custGeom>
              <a:avLst/>
              <a:gdLst/>
              <a:ahLst/>
              <a:cxnLst>
                <a:cxn ang="0">
                  <a:pos x="6" y="97"/>
                </a:cxn>
                <a:cxn ang="0">
                  <a:pos x="17" y="0"/>
                </a:cxn>
                <a:cxn ang="0">
                  <a:pos x="24" y="11"/>
                </a:cxn>
                <a:cxn ang="0">
                  <a:pos x="33" y="5"/>
                </a:cxn>
                <a:cxn ang="0">
                  <a:pos x="39" y="12"/>
                </a:cxn>
                <a:cxn ang="0">
                  <a:pos x="40" y="18"/>
                </a:cxn>
                <a:cxn ang="0">
                  <a:pos x="50" y="24"/>
                </a:cxn>
                <a:cxn ang="0">
                  <a:pos x="55" y="37"/>
                </a:cxn>
                <a:cxn ang="0">
                  <a:pos x="54" y="43"/>
                </a:cxn>
                <a:cxn ang="0">
                  <a:pos x="52" y="56"/>
                </a:cxn>
                <a:cxn ang="0">
                  <a:pos x="49" y="65"/>
                </a:cxn>
                <a:cxn ang="0">
                  <a:pos x="53" y="69"/>
                </a:cxn>
                <a:cxn ang="0">
                  <a:pos x="53" y="74"/>
                </a:cxn>
                <a:cxn ang="0">
                  <a:pos x="53" y="81"/>
                </a:cxn>
                <a:cxn ang="0">
                  <a:pos x="58" y="88"/>
                </a:cxn>
                <a:cxn ang="0">
                  <a:pos x="61" y="99"/>
                </a:cxn>
                <a:cxn ang="0">
                  <a:pos x="72" y="100"/>
                </a:cxn>
                <a:cxn ang="0">
                  <a:pos x="74" y="110"/>
                </a:cxn>
                <a:cxn ang="0">
                  <a:pos x="71" y="120"/>
                </a:cxn>
                <a:cxn ang="0">
                  <a:pos x="62" y="130"/>
                </a:cxn>
                <a:cxn ang="0">
                  <a:pos x="59" y="138"/>
                </a:cxn>
                <a:cxn ang="0">
                  <a:pos x="50" y="145"/>
                </a:cxn>
                <a:cxn ang="0">
                  <a:pos x="45" y="153"/>
                </a:cxn>
                <a:cxn ang="0">
                  <a:pos x="45" y="160"/>
                </a:cxn>
                <a:cxn ang="0">
                  <a:pos x="42" y="161"/>
                </a:cxn>
                <a:cxn ang="0">
                  <a:pos x="41" y="167"/>
                </a:cxn>
                <a:cxn ang="0">
                  <a:pos x="33" y="166"/>
                </a:cxn>
                <a:cxn ang="0">
                  <a:pos x="30" y="162"/>
                </a:cxn>
                <a:cxn ang="0">
                  <a:pos x="29" y="155"/>
                </a:cxn>
                <a:cxn ang="0">
                  <a:pos x="28" y="151"/>
                </a:cxn>
                <a:cxn ang="0">
                  <a:pos x="21" y="144"/>
                </a:cxn>
                <a:cxn ang="0">
                  <a:pos x="14" y="140"/>
                </a:cxn>
                <a:cxn ang="0">
                  <a:pos x="4" y="131"/>
                </a:cxn>
                <a:cxn ang="0">
                  <a:pos x="0" y="125"/>
                </a:cxn>
                <a:cxn ang="0">
                  <a:pos x="5" y="129"/>
                </a:cxn>
                <a:cxn ang="0">
                  <a:pos x="8" y="123"/>
                </a:cxn>
                <a:cxn ang="0">
                  <a:pos x="8" y="120"/>
                </a:cxn>
                <a:cxn ang="0">
                  <a:pos x="4" y="117"/>
                </a:cxn>
                <a:cxn ang="0">
                  <a:pos x="4" y="110"/>
                </a:cxn>
                <a:cxn ang="0">
                  <a:pos x="10" y="98"/>
                </a:cxn>
                <a:cxn ang="0">
                  <a:pos x="9" y="94"/>
                </a:cxn>
                <a:cxn ang="0">
                  <a:pos x="9" y="82"/>
                </a:cxn>
                <a:cxn ang="0">
                  <a:pos x="6" y="75"/>
                </a:cxn>
                <a:cxn ang="0">
                  <a:pos x="10" y="65"/>
                </a:cxn>
                <a:cxn ang="0">
                  <a:pos x="12" y="61"/>
                </a:cxn>
                <a:cxn ang="0">
                  <a:pos x="12" y="56"/>
                </a:cxn>
                <a:cxn ang="0">
                  <a:pos x="14" y="48"/>
                </a:cxn>
                <a:cxn ang="0">
                  <a:pos x="4" y="43"/>
                </a:cxn>
                <a:cxn ang="0">
                  <a:pos x="4" y="39"/>
                </a:cxn>
                <a:cxn ang="0">
                  <a:pos x="2" y="28"/>
                </a:cxn>
                <a:cxn ang="0">
                  <a:pos x="5" y="16"/>
                </a:cxn>
                <a:cxn ang="0">
                  <a:pos x="11" y="9"/>
                </a:cxn>
                <a:cxn ang="0">
                  <a:pos x="17" y="0"/>
                </a:cxn>
              </a:cxnLst>
              <a:rect l="0" t="0" r="r" b="b"/>
              <a:pathLst>
                <a:path w="74" h="168">
                  <a:moveTo>
                    <a:pt x="6" y="97"/>
                  </a:moveTo>
                  <a:lnTo>
                    <a:pt x="6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6" y="97"/>
                  </a:lnTo>
                  <a:close/>
                  <a:moveTo>
                    <a:pt x="9" y="95"/>
                  </a:moveTo>
                  <a:lnTo>
                    <a:pt x="8" y="98"/>
                  </a:lnTo>
                  <a:lnTo>
                    <a:pt x="8" y="97"/>
                  </a:lnTo>
                  <a:lnTo>
                    <a:pt x="9" y="95"/>
                  </a:lnTo>
                  <a:close/>
                  <a:moveTo>
                    <a:pt x="17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30" y="8"/>
                  </a:lnTo>
                  <a:lnTo>
                    <a:pt x="31" y="6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0" y="13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4" y="28"/>
                  </a:lnTo>
                  <a:lnTo>
                    <a:pt x="54" y="33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6" y="39"/>
                  </a:lnTo>
                  <a:lnTo>
                    <a:pt x="55" y="40"/>
                  </a:lnTo>
                  <a:lnTo>
                    <a:pt x="55" y="42"/>
                  </a:lnTo>
                  <a:lnTo>
                    <a:pt x="54" y="43"/>
                  </a:lnTo>
                  <a:lnTo>
                    <a:pt x="55" y="44"/>
                  </a:lnTo>
                  <a:lnTo>
                    <a:pt x="54" y="45"/>
                  </a:lnTo>
                  <a:lnTo>
                    <a:pt x="54" y="49"/>
                  </a:lnTo>
                  <a:lnTo>
                    <a:pt x="52" y="51"/>
                  </a:lnTo>
                  <a:lnTo>
                    <a:pt x="52" y="56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3" y="74"/>
                  </a:lnTo>
                  <a:lnTo>
                    <a:pt x="52" y="74"/>
                  </a:lnTo>
                  <a:lnTo>
                    <a:pt x="50" y="75"/>
                  </a:lnTo>
                  <a:lnTo>
                    <a:pt x="52" y="76"/>
                  </a:lnTo>
                  <a:lnTo>
                    <a:pt x="52" y="80"/>
                  </a:lnTo>
                  <a:lnTo>
                    <a:pt x="53" y="81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5" y="86"/>
                  </a:lnTo>
                  <a:lnTo>
                    <a:pt x="55" y="88"/>
                  </a:lnTo>
                  <a:lnTo>
                    <a:pt x="58" y="88"/>
                  </a:lnTo>
                  <a:lnTo>
                    <a:pt x="59" y="89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1" y="98"/>
                  </a:lnTo>
                  <a:lnTo>
                    <a:pt x="61" y="99"/>
                  </a:lnTo>
                  <a:lnTo>
                    <a:pt x="64" y="99"/>
                  </a:lnTo>
                  <a:lnTo>
                    <a:pt x="65" y="98"/>
                  </a:lnTo>
                  <a:lnTo>
                    <a:pt x="71" y="98"/>
                  </a:lnTo>
                  <a:lnTo>
                    <a:pt x="71" y="99"/>
                  </a:lnTo>
                  <a:lnTo>
                    <a:pt x="72" y="100"/>
                  </a:lnTo>
                  <a:lnTo>
                    <a:pt x="72" y="104"/>
                  </a:lnTo>
                  <a:lnTo>
                    <a:pt x="71" y="105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4" y="110"/>
                  </a:lnTo>
                  <a:lnTo>
                    <a:pt x="74" y="118"/>
                  </a:lnTo>
                  <a:lnTo>
                    <a:pt x="73" y="118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71" y="120"/>
                  </a:lnTo>
                  <a:lnTo>
                    <a:pt x="71" y="123"/>
                  </a:lnTo>
                  <a:lnTo>
                    <a:pt x="66" y="123"/>
                  </a:lnTo>
                  <a:lnTo>
                    <a:pt x="64" y="125"/>
                  </a:lnTo>
                  <a:lnTo>
                    <a:pt x="64" y="129"/>
                  </a:lnTo>
                  <a:lnTo>
                    <a:pt x="62" y="130"/>
                  </a:lnTo>
                  <a:lnTo>
                    <a:pt x="62" y="131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8"/>
                  </a:lnTo>
                  <a:lnTo>
                    <a:pt x="59" y="138"/>
                  </a:lnTo>
                  <a:lnTo>
                    <a:pt x="59" y="143"/>
                  </a:lnTo>
                  <a:lnTo>
                    <a:pt x="58" y="143"/>
                  </a:lnTo>
                  <a:lnTo>
                    <a:pt x="56" y="144"/>
                  </a:lnTo>
                  <a:lnTo>
                    <a:pt x="52" y="144"/>
                  </a:lnTo>
                  <a:lnTo>
                    <a:pt x="50" y="145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7" y="149"/>
                  </a:lnTo>
                  <a:lnTo>
                    <a:pt x="43" y="149"/>
                  </a:lnTo>
                  <a:lnTo>
                    <a:pt x="45" y="153"/>
                  </a:lnTo>
                  <a:lnTo>
                    <a:pt x="46" y="154"/>
                  </a:lnTo>
                  <a:lnTo>
                    <a:pt x="47" y="157"/>
                  </a:lnTo>
                  <a:lnTo>
                    <a:pt x="48" y="159"/>
                  </a:lnTo>
                  <a:lnTo>
                    <a:pt x="47" y="160"/>
                  </a:lnTo>
                  <a:lnTo>
                    <a:pt x="45" y="160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2" y="160"/>
                  </a:lnTo>
                  <a:lnTo>
                    <a:pt x="43" y="161"/>
                  </a:lnTo>
                  <a:lnTo>
                    <a:pt x="42" y="161"/>
                  </a:lnTo>
                  <a:lnTo>
                    <a:pt x="42" y="162"/>
                  </a:lnTo>
                  <a:lnTo>
                    <a:pt x="43" y="162"/>
                  </a:lnTo>
                  <a:lnTo>
                    <a:pt x="43" y="163"/>
                  </a:lnTo>
                  <a:lnTo>
                    <a:pt x="41" y="166"/>
                  </a:lnTo>
                  <a:lnTo>
                    <a:pt x="41" y="167"/>
                  </a:lnTo>
                  <a:lnTo>
                    <a:pt x="40" y="167"/>
                  </a:lnTo>
                  <a:lnTo>
                    <a:pt x="40" y="168"/>
                  </a:lnTo>
                  <a:lnTo>
                    <a:pt x="37" y="168"/>
                  </a:lnTo>
                  <a:lnTo>
                    <a:pt x="35" y="166"/>
                  </a:lnTo>
                  <a:lnTo>
                    <a:pt x="33" y="166"/>
                  </a:lnTo>
                  <a:lnTo>
                    <a:pt x="31" y="165"/>
                  </a:lnTo>
                  <a:lnTo>
                    <a:pt x="30" y="166"/>
                  </a:lnTo>
                  <a:lnTo>
                    <a:pt x="30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30" y="160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0" y="155"/>
                  </a:lnTo>
                  <a:lnTo>
                    <a:pt x="29" y="155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3"/>
                  </a:lnTo>
                  <a:lnTo>
                    <a:pt x="28" y="153"/>
                  </a:lnTo>
                  <a:lnTo>
                    <a:pt x="28" y="151"/>
                  </a:lnTo>
                  <a:lnTo>
                    <a:pt x="25" y="147"/>
                  </a:lnTo>
                  <a:lnTo>
                    <a:pt x="25" y="145"/>
                  </a:lnTo>
                  <a:lnTo>
                    <a:pt x="22" y="145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3"/>
                  </a:lnTo>
                  <a:lnTo>
                    <a:pt x="19" y="143"/>
                  </a:lnTo>
                  <a:lnTo>
                    <a:pt x="19" y="142"/>
                  </a:lnTo>
                  <a:lnTo>
                    <a:pt x="18" y="142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0" y="137"/>
                  </a:lnTo>
                  <a:lnTo>
                    <a:pt x="9" y="137"/>
                  </a:lnTo>
                  <a:lnTo>
                    <a:pt x="5" y="132"/>
                  </a:lnTo>
                  <a:lnTo>
                    <a:pt x="4" y="131"/>
                  </a:lnTo>
                  <a:lnTo>
                    <a:pt x="3" y="129"/>
                  </a:lnTo>
                  <a:lnTo>
                    <a:pt x="3" y="128"/>
                  </a:lnTo>
                  <a:lnTo>
                    <a:pt x="2" y="126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2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5" y="126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6" y="130"/>
                  </a:lnTo>
                  <a:lnTo>
                    <a:pt x="9" y="130"/>
                  </a:lnTo>
                  <a:lnTo>
                    <a:pt x="9" y="123"/>
                  </a:lnTo>
                  <a:lnTo>
                    <a:pt x="8" y="123"/>
                  </a:lnTo>
                  <a:lnTo>
                    <a:pt x="6" y="122"/>
                  </a:lnTo>
                  <a:lnTo>
                    <a:pt x="5" y="119"/>
                  </a:lnTo>
                  <a:lnTo>
                    <a:pt x="6" y="119"/>
                  </a:lnTo>
                  <a:lnTo>
                    <a:pt x="6" y="120"/>
                  </a:lnTo>
                  <a:lnTo>
                    <a:pt x="8" y="120"/>
                  </a:lnTo>
                  <a:lnTo>
                    <a:pt x="8" y="117"/>
                  </a:lnTo>
                  <a:lnTo>
                    <a:pt x="6" y="116"/>
                  </a:lnTo>
                  <a:lnTo>
                    <a:pt x="5" y="117"/>
                  </a:lnTo>
                  <a:lnTo>
                    <a:pt x="5" y="118"/>
                  </a:lnTo>
                  <a:lnTo>
                    <a:pt x="4" y="117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4" y="110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5" y="101"/>
                  </a:lnTo>
                  <a:lnTo>
                    <a:pt x="8" y="99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10" y="93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8" y="93"/>
                  </a:lnTo>
                  <a:lnTo>
                    <a:pt x="8" y="85"/>
                  </a:lnTo>
                  <a:lnTo>
                    <a:pt x="9" y="83"/>
                  </a:lnTo>
                  <a:lnTo>
                    <a:pt x="9" y="82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9" y="76"/>
                  </a:lnTo>
                  <a:lnTo>
                    <a:pt x="9" y="75"/>
                  </a:lnTo>
                  <a:lnTo>
                    <a:pt x="6" y="75"/>
                  </a:lnTo>
                  <a:lnTo>
                    <a:pt x="6" y="71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9" y="62"/>
                  </a:lnTo>
                  <a:lnTo>
                    <a:pt x="8" y="61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4" y="57"/>
                  </a:lnTo>
                  <a:lnTo>
                    <a:pt x="12" y="56"/>
                  </a:lnTo>
                  <a:lnTo>
                    <a:pt x="14" y="55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7" y="0"/>
                  </a:lnTo>
                  <a:close/>
                </a:path>
              </a:pathLst>
            </a:custGeom>
            <a:grpFill/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sp>
        <p:nvSpPr>
          <p:cNvPr id="60" name="Rectangle 59"/>
          <p:cNvSpPr/>
          <p:nvPr/>
        </p:nvSpPr>
        <p:spPr>
          <a:xfrm>
            <a:off x="1234843" y="976168"/>
            <a:ext cx="3034439" cy="1868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834" tIns="243834" rIns="243834" bIns="243834" rtlCol="0" anchor="t" anchorCtr="0"/>
          <a:lstStyle/>
          <a:p>
            <a:pPr lvl="0" algn="r"/>
            <a:r>
              <a:rPr lang="en-GB" sz="48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90</a:t>
            </a:r>
            <a:r>
              <a:rPr lang="en-GB" sz="48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40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</a:p>
          <a:p>
            <a:pPr lvl="0" algn="r"/>
            <a:r>
              <a:rPr lang="en-GB" sz="4000" kern="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Museums</a:t>
            </a:r>
            <a:endParaRPr lang="en-GB" sz="1600" b="1" kern="0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640254" y="4904453"/>
            <a:ext cx="1523205" cy="1894084"/>
            <a:chOff x="188326" y="4857883"/>
            <a:chExt cx="1523205" cy="1894084"/>
          </a:xfrm>
        </p:grpSpPr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326" y="4857883"/>
              <a:ext cx="1523205" cy="1212248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336903" y="6044081"/>
              <a:ext cx="12282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2018 </a:t>
              </a:r>
            </a:p>
            <a:p>
              <a:pPr algn="r"/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roadmap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-38100" y="5949372"/>
            <a:ext cx="1466850" cy="889578"/>
            <a:chOff x="8446473" y="5845373"/>
            <a:chExt cx="1466850" cy="88957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573" y="5845373"/>
              <a:ext cx="404458" cy="40445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8446473" y="6211731"/>
              <a:ext cx="1466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DimitrisKoureas</a:t>
              </a:r>
              <a:endParaRPr lang="en-GB" sz="1400" dirty="0"/>
            </a:p>
            <a:p>
              <a:r>
                <a:rPr lang="en-GB" sz="1400" dirty="0" err="1"/>
                <a:t>DiSSCoEU</a:t>
              </a:r>
              <a:endParaRPr lang="en-GB" sz="14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428750" y="3910585"/>
            <a:ext cx="56959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Aim to develop a distributed system of scientific collections  under the ESFRI umbrella 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Inclusion in </a:t>
            </a:r>
            <a:endParaRPr lang="en-GB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4269282" y="1103340"/>
            <a:ext cx="0" cy="16140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4320503" y="1172453"/>
            <a:ext cx="29982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800" b="1" kern="0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19</a:t>
            </a:r>
            <a:r>
              <a:rPr lang="en-GB" sz="4800" b="1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GB" sz="4000" kern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</a:rPr>
              <a:t>Countries</a:t>
            </a:r>
            <a:endParaRPr lang="en-GB" sz="3600" kern="0" dirty="0">
              <a:solidFill>
                <a:schemeClr val="accent1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939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0922" t="18611" r="64947" b="15200"/>
          <a:stretch/>
        </p:blipFill>
        <p:spPr>
          <a:xfrm>
            <a:off x="7773937" y="507611"/>
            <a:ext cx="3894741" cy="570068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372285" y="507611"/>
            <a:ext cx="5249896" cy="117911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algn="r">
              <a:lnSpc>
                <a:spcPct val="160000"/>
              </a:lnSpc>
              <a:spcBef>
                <a:spcPct val="0"/>
              </a:spcBef>
            </a:pPr>
            <a:r>
              <a:rPr lang="en-GB" sz="200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DiSSCo represents a common vision of the largest ever consortium of natural science collection organisations to</a:t>
            </a:r>
          </a:p>
          <a:p>
            <a:pPr algn="r">
              <a:lnSpc>
                <a:spcPct val="160000"/>
              </a:lnSpc>
              <a:spcBef>
                <a:spcPct val="0"/>
              </a:spcBef>
            </a:pPr>
            <a:endParaRPr lang="en-GB" sz="2000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3293" y="1686727"/>
            <a:ext cx="5348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Transform a fragmented collection access model </a:t>
            </a:r>
          </a:p>
          <a:p>
            <a:pPr algn="r"/>
            <a:r>
              <a:rPr lang="en-GB" sz="2800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into</a:t>
            </a:r>
          </a:p>
          <a:p>
            <a:pPr algn="r"/>
            <a:endParaRPr lang="en-GB" sz="12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r"/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integrated</a:t>
            </a:r>
          </a:p>
          <a:p>
            <a:pPr algn="r"/>
            <a:r>
              <a:rPr lang="en-GB" sz="32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European research infrastructure 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5067" y="5623518"/>
            <a:ext cx="4432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>
                <a:latin typeface="+mj-lt"/>
              </a:rPr>
              <a:t>http://</a:t>
            </a:r>
            <a:r>
              <a:rPr lang="en-GB" sz="2400" b="1" dirty="0">
                <a:solidFill>
                  <a:srgbClr val="56A5D5"/>
                </a:solidFill>
                <a:latin typeface="+mj-lt"/>
              </a:rPr>
              <a:t>dissco.eu/content/partners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11690" y="4314210"/>
            <a:ext cx="1523205" cy="1894084"/>
            <a:chOff x="188326" y="4857883"/>
            <a:chExt cx="1523205" cy="189408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8326" y="4857883"/>
              <a:ext cx="1523205" cy="121224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36903" y="6044081"/>
              <a:ext cx="12282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2018 </a:t>
              </a:r>
            </a:p>
            <a:p>
              <a:pPr algn="r"/>
              <a:r>
                <a:rPr lang="en-GB" sz="20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roadmap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51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imk\AppData\Local\Temp\Untitled(4)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5672" y="1999347"/>
            <a:ext cx="5379100" cy="31914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/>
          <p:cNvCxnSpPr/>
          <p:nvPr/>
        </p:nvCxnSpPr>
        <p:spPr>
          <a:xfrm>
            <a:off x="6419583" y="1999347"/>
            <a:ext cx="0" cy="34458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749670" y="1999347"/>
            <a:ext cx="466991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56A5D5"/>
                </a:solidFill>
                <a:latin typeface="+mj-lt"/>
              </a:rPr>
              <a:t>new </a:t>
            </a:r>
            <a:r>
              <a:rPr lang="en-GB" sz="2800" b="1" dirty="0">
                <a:solidFill>
                  <a:srgbClr val="56A5D5"/>
                </a:solidFill>
                <a:latin typeface="+mj-lt"/>
              </a:rPr>
              <a:t>European legal </a:t>
            </a:r>
            <a:r>
              <a:rPr lang="en-GB" sz="2800" b="1" dirty="0" smtClean="0">
                <a:solidFill>
                  <a:srgbClr val="56A5D5"/>
                </a:solidFill>
                <a:latin typeface="+mj-lt"/>
              </a:rPr>
              <a:t>entity</a:t>
            </a:r>
            <a:r>
              <a:rPr lang="en-GB" sz="2000" b="1" dirty="0" smtClean="0">
                <a:solidFill>
                  <a:srgbClr val="56A5D5"/>
                </a:solidFill>
                <a:latin typeface="+mj-lt"/>
              </a:rPr>
              <a:t>:</a:t>
            </a:r>
            <a:endParaRPr lang="en-GB" sz="2000" b="1" dirty="0">
              <a:solidFill>
                <a:srgbClr val="56A5D5"/>
              </a:solidFill>
              <a:latin typeface="+mj-lt"/>
            </a:endParaRPr>
          </a:p>
          <a:p>
            <a:endParaRPr lang="en-GB" dirty="0">
              <a:solidFill>
                <a:srgbClr val="56A5D5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56A5D5"/>
                </a:solidFill>
                <a:latin typeface="+mj-lt"/>
              </a:rPr>
              <a:t>A clear governmental mandate;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56A5D5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56A5D5"/>
                </a:solidFill>
                <a:latin typeface="+mj-lt"/>
              </a:rPr>
              <a:t>The resources to sustain itself;</a:t>
            </a:r>
          </a:p>
          <a:p>
            <a:pPr marL="285750" indent="-285750">
              <a:buFontTx/>
              <a:buChar char="-"/>
            </a:pPr>
            <a:endParaRPr lang="en-GB" dirty="0">
              <a:solidFill>
                <a:srgbClr val="56A5D5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56A5D5"/>
                </a:solidFill>
                <a:latin typeface="+mj-lt"/>
              </a:rPr>
              <a:t>The capacity to deliver services;</a:t>
            </a:r>
          </a:p>
          <a:p>
            <a:endParaRPr lang="en-GB" dirty="0">
              <a:solidFill>
                <a:srgbClr val="56A5D5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56A5D5"/>
                </a:solidFill>
                <a:latin typeface="+mj-lt"/>
              </a:rPr>
              <a:t>The power to harmonise policies/processes;</a:t>
            </a:r>
          </a:p>
          <a:p>
            <a:endParaRPr lang="en-GB" dirty="0">
              <a:solidFill>
                <a:srgbClr val="56A5D5"/>
              </a:solidFill>
              <a:latin typeface="+mj-lt"/>
            </a:endParaRPr>
          </a:p>
          <a:p>
            <a:pPr marL="285750" indent="-285750">
              <a:buFontTx/>
              <a:buChar char="-"/>
            </a:pPr>
            <a:r>
              <a:rPr lang="en-GB" dirty="0">
                <a:solidFill>
                  <a:srgbClr val="56A5D5"/>
                </a:solidFill>
                <a:latin typeface="+mj-lt"/>
              </a:rPr>
              <a:t>The authority to coordinate digital activities/priorities at institutional (facility) level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64646" y="834386"/>
            <a:ext cx="2024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1987C5"/>
                </a:solidFill>
                <a:latin typeface="+mj-lt"/>
              </a:rPr>
              <a:t>2025- </a:t>
            </a:r>
            <a:r>
              <a:rPr lang="en-GB" sz="2400" dirty="0">
                <a:solidFill>
                  <a:srgbClr val="1987C5"/>
                </a:solidFill>
                <a:latin typeface="+mj-lt"/>
              </a:rPr>
              <a:t>onwards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64646" y="465054"/>
            <a:ext cx="28455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How would success look like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392" y="1676693"/>
            <a:ext cx="1738979" cy="1383972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38100" y="5949372"/>
            <a:ext cx="1466850" cy="889578"/>
            <a:chOff x="8446473" y="5845373"/>
            <a:chExt cx="1466850" cy="88957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573" y="5845373"/>
              <a:ext cx="404458" cy="40445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446473" y="6211731"/>
              <a:ext cx="1466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DimitrisKoureas</a:t>
              </a:r>
              <a:endParaRPr lang="en-GB" sz="1400" dirty="0"/>
            </a:p>
            <a:p>
              <a:r>
                <a:rPr lang="en-GB" sz="1400" dirty="0" err="1"/>
                <a:t>DiSSCoEU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7083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8880" y="477968"/>
            <a:ext cx="6476254" cy="3816425"/>
          </a:xfrm>
          <a:prstGeom prst="rect">
            <a:avLst/>
          </a:prstGeom>
          <a:noFill/>
        </p:spPr>
        <p:txBody>
          <a:bodyPr wrap="none" lIns="121917" tIns="60958" rIns="121917" bIns="60958" rtlCol="0">
            <a:spAutoFit/>
          </a:bodyPr>
          <a:lstStyle/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mature / aligned network of partners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Strong and long-standing support from national budgets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 and public engagement activities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clear position within the existing landscape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13-year programme for physical and digital access 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Existing feasibility studies (design study)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r>
              <a:rPr lang="en-GB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focus on science, industry and policy</a:t>
            </a:r>
          </a:p>
          <a:p>
            <a:pPr marL="380990" indent="-380990">
              <a:lnSpc>
                <a:spcPct val="150000"/>
              </a:lnSpc>
              <a:buFontTx/>
              <a:buChar char="-"/>
            </a:pPr>
            <a:endParaRPr lang="en-GB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Picture 4" descr="Αποτέλεσμα εικόνας για cetaf logo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1717" y="995832"/>
            <a:ext cx="2705481" cy="200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7140" y="3970754"/>
            <a:ext cx="2994636" cy="647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51884" y="4024827"/>
            <a:ext cx="548484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800" dirty="0">
              <a:solidFill>
                <a:srgbClr val="56A5D5"/>
              </a:solidFill>
            </a:endParaRPr>
          </a:p>
          <a:p>
            <a:r>
              <a:rPr lang="en-GB" b="1" dirty="0">
                <a:solidFill>
                  <a:srgbClr val="56A5D5"/>
                </a:solidFill>
              </a:rPr>
              <a:t>Global collaborations:</a:t>
            </a:r>
          </a:p>
          <a:p>
            <a:endParaRPr lang="en-GB" b="1" dirty="0">
              <a:solidFill>
                <a:srgbClr val="56A5D5"/>
              </a:solidFill>
            </a:endParaRPr>
          </a:p>
          <a:p>
            <a:r>
              <a:rPr lang="en-GB" dirty="0" smtClean="0">
                <a:solidFill>
                  <a:srgbClr val="56A5D5"/>
                </a:solidFill>
              </a:rPr>
              <a:t>GBIF</a:t>
            </a:r>
            <a:endParaRPr lang="en-GB" dirty="0">
              <a:solidFill>
                <a:srgbClr val="56A5D5"/>
              </a:solidFill>
            </a:endParaRPr>
          </a:p>
          <a:p>
            <a:r>
              <a:rPr lang="en-GB" dirty="0" err="1" smtClean="0">
                <a:solidFill>
                  <a:srgbClr val="56A5D5"/>
                </a:solidFill>
              </a:rPr>
              <a:t>CoL</a:t>
            </a:r>
            <a:r>
              <a:rPr lang="en-GB" dirty="0" smtClean="0">
                <a:solidFill>
                  <a:srgbClr val="56A5D5"/>
                </a:solidFill>
              </a:rPr>
              <a:t>/Species 2000</a:t>
            </a:r>
            <a:endParaRPr lang="en-GB" dirty="0">
              <a:solidFill>
                <a:srgbClr val="56A5D5"/>
              </a:solidFill>
            </a:endParaRPr>
          </a:p>
          <a:p>
            <a:r>
              <a:rPr lang="en-GB" dirty="0" smtClean="0">
                <a:solidFill>
                  <a:srgbClr val="56A5D5"/>
                </a:solidFill>
              </a:rPr>
              <a:t>GEO (GEOSS)</a:t>
            </a:r>
            <a:endParaRPr lang="en-GB" dirty="0">
              <a:solidFill>
                <a:srgbClr val="56A5D5"/>
              </a:solidFill>
            </a:endParaRPr>
          </a:p>
          <a:p>
            <a:r>
              <a:rPr lang="en-GB" dirty="0" smtClean="0">
                <a:solidFill>
                  <a:srgbClr val="56A5D5"/>
                </a:solidFill>
              </a:rPr>
              <a:t>BHL</a:t>
            </a:r>
            <a:endParaRPr lang="en-GB" dirty="0">
              <a:solidFill>
                <a:srgbClr val="56A5D5"/>
              </a:solidFill>
            </a:endParaRPr>
          </a:p>
          <a:p>
            <a:r>
              <a:rPr lang="en-GB" dirty="0" err="1" smtClean="0">
                <a:solidFill>
                  <a:srgbClr val="56A5D5"/>
                </a:solidFill>
              </a:rPr>
              <a:t>EoL</a:t>
            </a:r>
            <a:endParaRPr lang="en-GB" dirty="0">
              <a:solidFill>
                <a:srgbClr val="56A5D5"/>
              </a:solidFill>
            </a:endParaRPr>
          </a:p>
          <a:p>
            <a:r>
              <a:rPr lang="en-GB" dirty="0" smtClean="0">
                <a:solidFill>
                  <a:srgbClr val="56A5D5"/>
                </a:solidFill>
              </a:rPr>
              <a:t>GGBN</a:t>
            </a:r>
          </a:p>
          <a:p>
            <a:r>
              <a:rPr lang="en-GB" dirty="0" smtClean="0">
                <a:solidFill>
                  <a:srgbClr val="56A5D5"/>
                </a:solidFill>
              </a:rPr>
              <a:t>SPNHC</a:t>
            </a:r>
            <a:endParaRPr lang="en-GB" dirty="0">
              <a:solidFill>
                <a:srgbClr val="56A5D5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7140" y="4807867"/>
            <a:ext cx="2642445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>
                <a:solidFill>
                  <a:srgbClr val="1987C5"/>
                </a:solidFill>
              </a:rPr>
              <a:t>EU collaborative projects:</a:t>
            </a:r>
          </a:p>
          <a:p>
            <a:endParaRPr lang="en-GB" sz="800" b="1">
              <a:solidFill>
                <a:srgbClr val="1987C5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rgbClr val="1987C5"/>
                </a:solidFill>
              </a:rPr>
              <a:t>EDIT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rgbClr val="1987C5"/>
                </a:solidFill>
              </a:rPr>
              <a:t>ViBRANT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rgbClr val="1987C5"/>
                </a:solidFill>
              </a:rPr>
              <a:t>EU BON</a:t>
            </a:r>
          </a:p>
          <a:p>
            <a:pPr marL="285750" indent="-285750">
              <a:buFont typeface="Arial"/>
              <a:buChar char="•"/>
            </a:pPr>
            <a:r>
              <a:rPr lang="en-GB">
                <a:solidFill>
                  <a:srgbClr val="1987C5"/>
                </a:solidFill>
              </a:rPr>
              <a:t>OpenUp</a:t>
            </a:r>
          </a:p>
          <a:p>
            <a:endParaRPr lang="en-GB" dirty="0">
              <a:solidFill>
                <a:srgbClr val="1987C5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23975" y="16303"/>
            <a:ext cx="433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Building on a mature community </a:t>
            </a:r>
          </a:p>
        </p:txBody>
      </p:sp>
    </p:spTree>
    <p:extLst>
      <p:ext uri="{BB962C8B-B14F-4D97-AF65-F5344CB8AC3E}">
        <p14:creationId xmlns:p14="http://schemas.microsoft.com/office/powerpoint/2010/main" val="52233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29905" y="1228777"/>
            <a:ext cx="4190717" cy="2369489"/>
            <a:chOff x="4566871" y="1203598"/>
            <a:chExt cx="3143038" cy="1777117"/>
          </a:xfrm>
        </p:grpSpPr>
        <p:grpSp>
          <p:nvGrpSpPr>
            <p:cNvPr id="5" name="Group 4"/>
            <p:cNvGrpSpPr/>
            <p:nvPr/>
          </p:nvGrpSpPr>
          <p:grpSpPr>
            <a:xfrm>
              <a:off x="4566871" y="1473200"/>
              <a:ext cx="1378615" cy="1378615"/>
              <a:chOff x="3131840" y="1419622"/>
              <a:chExt cx="3096344" cy="3096344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3131840" y="1419622"/>
                <a:ext cx="3096344" cy="3096344"/>
                <a:chOff x="2843808" y="1203598"/>
                <a:chExt cx="2808312" cy="2808312"/>
              </a:xfrm>
            </p:grpSpPr>
            <p:sp>
              <p:nvSpPr>
                <p:cNvPr id="23" name="Donut 15"/>
                <p:cNvSpPr/>
                <p:nvPr/>
              </p:nvSpPr>
              <p:spPr>
                <a:xfrm>
                  <a:off x="2843808" y="1203598"/>
                  <a:ext cx="2808312" cy="2808312"/>
                </a:xfrm>
                <a:prstGeom prst="donut">
                  <a:avLst>
                    <a:gd name="adj" fmla="val 13699"/>
                  </a:avLst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Donut 16"/>
                <p:cNvSpPr/>
                <p:nvPr/>
              </p:nvSpPr>
              <p:spPr>
                <a:xfrm>
                  <a:off x="3131840" y="1491630"/>
                  <a:ext cx="2232248" cy="2232248"/>
                </a:xfrm>
                <a:prstGeom prst="donut">
                  <a:avLst>
                    <a:gd name="adj" fmla="val 12524"/>
                  </a:avLst>
                </a:prstGeom>
                <a:solidFill>
                  <a:schemeClr val="accent3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5" name="Donut 17"/>
                <p:cNvSpPr/>
                <p:nvPr/>
              </p:nvSpPr>
              <p:spPr>
                <a:xfrm>
                  <a:off x="3347864" y="1707654"/>
                  <a:ext cx="1800200" cy="1800200"/>
                </a:xfrm>
                <a:prstGeom prst="donut">
                  <a:avLst>
                    <a:gd name="adj" fmla="val 9078"/>
                  </a:avLst>
                </a:prstGeom>
                <a:solidFill>
                  <a:schemeClr val="accent3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22" name="Picture 4" descr="http://adviceandcommunityhub.org.uk/wp-content/uploads/2015/08/people.png"/>
              <p:cNvPicPr>
                <a:picLocks noChangeAspect="1" noChangeArrowheads="1"/>
              </p:cNvPicPr>
              <p:nvPr/>
            </p:nvPicPr>
            <p:blipFill>
              <a:blip r:embed="rId2" cstate="screen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45452" y="2533234"/>
                <a:ext cx="869120" cy="8691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6" name="Group 5"/>
            <p:cNvGrpSpPr/>
            <p:nvPr/>
          </p:nvGrpSpPr>
          <p:grpSpPr>
            <a:xfrm>
              <a:off x="5945486" y="1203598"/>
              <a:ext cx="1764423" cy="950943"/>
              <a:chOff x="5834346" y="1238920"/>
              <a:chExt cx="1764423" cy="950943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6228184" y="1347614"/>
                <a:ext cx="72008" cy="7200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667" dirty="0"/>
              </a:p>
            </p:txBody>
          </p:sp>
          <p:cxnSp>
            <p:nvCxnSpPr>
              <p:cNvPr id="19" name="Elbow Connector 27"/>
              <p:cNvCxnSpPr>
                <a:stCxn id="23" idx="6"/>
                <a:endCxn id="18" idx="2"/>
              </p:cNvCxnSpPr>
              <p:nvPr/>
            </p:nvCxnSpPr>
            <p:spPr>
              <a:xfrm flipV="1">
                <a:off x="5834346" y="1383618"/>
                <a:ext cx="393838" cy="806245"/>
              </a:xfrm>
              <a:prstGeom prst="bentConnector3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300192" y="1238920"/>
                <a:ext cx="1298577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67" dirty="0">
                    <a:solidFill>
                      <a:schemeClr val="accent3">
                        <a:lumMod val="75000"/>
                      </a:schemeClr>
                    </a:solidFill>
                  </a:rPr>
                  <a:t>Taxonomic skills</a:t>
                </a:r>
              </a:p>
            </p:txBody>
          </p:sp>
        </p:grpSp>
        <p:grpSp>
          <p:nvGrpSpPr>
            <p:cNvPr id="7" name="Group 6"/>
            <p:cNvGrpSpPr/>
            <p:nvPr/>
          </p:nvGrpSpPr>
          <p:grpSpPr>
            <a:xfrm>
              <a:off x="5945486" y="1499712"/>
              <a:ext cx="1329015" cy="654829"/>
              <a:chOff x="5834346" y="1535034"/>
              <a:chExt cx="1329015" cy="654829"/>
            </a:xfrm>
          </p:grpSpPr>
          <p:sp>
            <p:nvSpPr>
              <p:cNvPr id="15" name="Oval 14"/>
              <p:cNvSpPr/>
              <p:nvPr/>
            </p:nvSpPr>
            <p:spPr>
              <a:xfrm>
                <a:off x="6228184" y="1643856"/>
                <a:ext cx="72008" cy="7200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667" dirty="0"/>
              </a:p>
            </p:txBody>
          </p:sp>
          <p:cxnSp>
            <p:nvCxnSpPr>
              <p:cNvPr id="16" name="Elbow Connector 33"/>
              <p:cNvCxnSpPr>
                <a:stCxn id="23" idx="6"/>
                <a:endCxn id="15" idx="2"/>
              </p:cNvCxnSpPr>
              <p:nvPr/>
            </p:nvCxnSpPr>
            <p:spPr>
              <a:xfrm flipV="1">
                <a:off x="5834346" y="1679860"/>
                <a:ext cx="393838" cy="510003"/>
              </a:xfrm>
              <a:prstGeom prst="bentConnector3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TextBox 16"/>
              <p:cNvSpPr txBox="1"/>
              <p:nvPr/>
            </p:nvSpPr>
            <p:spPr>
              <a:xfrm>
                <a:off x="6300192" y="1535034"/>
                <a:ext cx="863169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67" dirty="0">
                    <a:solidFill>
                      <a:schemeClr val="accent3">
                        <a:lumMod val="75000"/>
                      </a:schemeClr>
                    </a:solidFill>
                  </a:rPr>
                  <a:t>Data skills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5945486" y="1802280"/>
              <a:ext cx="1698972" cy="352261"/>
              <a:chOff x="5834346" y="1837602"/>
              <a:chExt cx="1698972" cy="352261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6228184" y="1940098"/>
                <a:ext cx="72008" cy="72008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667" dirty="0"/>
              </a:p>
            </p:txBody>
          </p:sp>
          <p:cxnSp>
            <p:nvCxnSpPr>
              <p:cNvPr id="13" name="Elbow Connector 36"/>
              <p:cNvCxnSpPr>
                <a:stCxn id="23" idx="6"/>
                <a:endCxn id="12" idx="2"/>
              </p:cNvCxnSpPr>
              <p:nvPr/>
            </p:nvCxnSpPr>
            <p:spPr>
              <a:xfrm flipV="1">
                <a:off x="5834346" y="1976102"/>
                <a:ext cx="393838" cy="213761"/>
              </a:xfrm>
              <a:prstGeom prst="bentConnector3">
                <a:avLst/>
              </a:prstGeom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6300192" y="1837602"/>
                <a:ext cx="1233126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67" dirty="0">
                    <a:solidFill>
                      <a:schemeClr val="accent3">
                        <a:lumMod val="75000"/>
                      </a:schemeClr>
                    </a:solidFill>
                  </a:rPr>
                  <a:t>Analytical skills</a:t>
                </a:r>
              </a:p>
            </p:txBody>
          </p:sp>
        </p:grpSp>
        <p:cxnSp>
          <p:nvCxnSpPr>
            <p:cNvPr id="9" name="Straight Connector 8"/>
            <p:cNvCxnSpPr>
              <a:stCxn id="23" idx="5"/>
            </p:cNvCxnSpPr>
            <p:nvPr/>
          </p:nvCxnSpPr>
          <p:spPr>
            <a:xfrm>
              <a:off x="5743593" y="2649922"/>
              <a:ext cx="398812" cy="305869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6149165" y="2955790"/>
              <a:ext cx="561872" cy="1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56999" y="2634466"/>
              <a:ext cx="620603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Skills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1298319" y="3189912"/>
            <a:ext cx="4300248" cy="3008003"/>
            <a:chOff x="493181" y="2674450"/>
            <a:chExt cx="3225186" cy="2256002"/>
          </a:xfrm>
        </p:grpSpPr>
        <p:grpSp>
          <p:nvGrpSpPr>
            <p:cNvPr id="27" name="Group 26"/>
            <p:cNvGrpSpPr/>
            <p:nvPr/>
          </p:nvGrpSpPr>
          <p:grpSpPr>
            <a:xfrm>
              <a:off x="2339752" y="3281367"/>
              <a:ext cx="1378615" cy="1378615"/>
              <a:chOff x="2339752" y="3281367"/>
              <a:chExt cx="1378615" cy="1378615"/>
            </a:xfrm>
          </p:grpSpPr>
          <p:grpSp>
            <p:nvGrpSpPr>
              <p:cNvPr id="51" name="Group 50"/>
              <p:cNvGrpSpPr/>
              <p:nvPr/>
            </p:nvGrpSpPr>
            <p:grpSpPr>
              <a:xfrm>
                <a:off x="2339752" y="3281367"/>
                <a:ext cx="1378615" cy="1378615"/>
                <a:chOff x="2843808" y="1203598"/>
                <a:chExt cx="2808312" cy="2808312"/>
              </a:xfrm>
            </p:grpSpPr>
            <p:sp>
              <p:nvSpPr>
                <p:cNvPr id="53" name="Donut 21"/>
                <p:cNvSpPr/>
                <p:nvPr/>
              </p:nvSpPr>
              <p:spPr>
                <a:xfrm>
                  <a:off x="2843808" y="1203598"/>
                  <a:ext cx="2808312" cy="2808312"/>
                </a:xfrm>
                <a:prstGeom prst="donut">
                  <a:avLst>
                    <a:gd name="adj" fmla="val 13699"/>
                  </a:avLst>
                </a:prstGeom>
                <a:solidFill>
                  <a:schemeClr val="accent4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4" name="Donut 22"/>
                <p:cNvSpPr/>
                <p:nvPr/>
              </p:nvSpPr>
              <p:spPr>
                <a:xfrm>
                  <a:off x="3131840" y="1491630"/>
                  <a:ext cx="2232248" cy="2232248"/>
                </a:xfrm>
                <a:prstGeom prst="donut">
                  <a:avLst>
                    <a:gd name="adj" fmla="val 12524"/>
                  </a:avLst>
                </a:prstGeom>
                <a:solidFill>
                  <a:schemeClr val="accent4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5" name="Donut 23"/>
                <p:cNvSpPr/>
                <p:nvPr/>
              </p:nvSpPr>
              <p:spPr>
                <a:xfrm>
                  <a:off x="3347864" y="1707654"/>
                  <a:ext cx="1800200" cy="1800200"/>
                </a:xfrm>
                <a:prstGeom prst="donut">
                  <a:avLst>
                    <a:gd name="adj" fmla="val 9078"/>
                  </a:avLst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52" name="Picture 8" descr="http://www.megaicons.net/static/img/icons_sizes/8/178/256/data-database-icon.png"/>
              <p:cNvPicPr>
                <a:picLocks noChangeAspect="1" noChangeArrowheads="1"/>
              </p:cNvPicPr>
              <p:nvPr/>
            </p:nvPicPr>
            <p:blipFill>
              <a:blip r:embed="rId3" cstate="screen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81123" y="3734496"/>
                <a:ext cx="495871" cy="4958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8" name="Group 27"/>
            <p:cNvGrpSpPr/>
            <p:nvPr/>
          </p:nvGrpSpPr>
          <p:grpSpPr>
            <a:xfrm>
              <a:off x="1139702" y="3389049"/>
              <a:ext cx="1200050" cy="581626"/>
              <a:chOff x="1139702" y="3389049"/>
              <a:chExt cx="1200050" cy="581626"/>
            </a:xfrm>
          </p:grpSpPr>
          <p:sp>
            <p:nvSpPr>
              <p:cNvPr id="48" name="Oval 47"/>
              <p:cNvSpPr/>
              <p:nvPr/>
            </p:nvSpPr>
            <p:spPr>
              <a:xfrm>
                <a:off x="1761140" y="3483850"/>
                <a:ext cx="72008" cy="7200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dirty="0"/>
              </a:p>
            </p:txBody>
          </p:sp>
          <p:cxnSp>
            <p:nvCxnSpPr>
              <p:cNvPr id="49" name="Elbow Connector 61"/>
              <p:cNvCxnSpPr>
                <a:stCxn id="48" idx="6"/>
                <a:endCxn id="53" idx="2"/>
              </p:cNvCxnSpPr>
              <p:nvPr/>
            </p:nvCxnSpPr>
            <p:spPr>
              <a:xfrm>
                <a:off x="1833148" y="3519854"/>
                <a:ext cx="506604" cy="450821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50" name="TextBox 49"/>
              <p:cNvSpPr txBox="1"/>
              <p:nvPr/>
            </p:nvSpPr>
            <p:spPr>
              <a:xfrm>
                <a:off x="1139702" y="3389049"/>
                <a:ext cx="594154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867" dirty="0">
                    <a:solidFill>
                      <a:schemeClr val="accent4">
                        <a:lumMod val="50000"/>
                      </a:schemeClr>
                    </a:solidFill>
                  </a:rPr>
                  <a:t>Labels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93181" y="3970675"/>
              <a:ext cx="1846571" cy="659726"/>
              <a:chOff x="493181" y="3970675"/>
              <a:chExt cx="1846571" cy="659726"/>
            </a:xfrm>
          </p:grpSpPr>
          <p:sp>
            <p:nvSpPr>
              <p:cNvPr id="45" name="Oval 44"/>
              <p:cNvSpPr/>
              <p:nvPr/>
            </p:nvSpPr>
            <p:spPr>
              <a:xfrm>
                <a:off x="1761140" y="4446577"/>
                <a:ext cx="72008" cy="7200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dirty="0"/>
              </a:p>
            </p:txBody>
          </p:sp>
          <p:cxnSp>
            <p:nvCxnSpPr>
              <p:cNvPr id="46" name="Elbow Connector 75"/>
              <p:cNvCxnSpPr>
                <a:stCxn id="45" idx="6"/>
                <a:endCxn id="53" idx="2"/>
              </p:cNvCxnSpPr>
              <p:nvPr/>
            </p:nvCxnSpPr>
            <p:spPr>
              <a:xfrm flipV="1">
                <a:off x="1833148" y="3970675"/>
                <a:ext cx="506604" cy="511906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7" name="TextBox 46"/>
              <p:cNvSpPr txBox="1"/>
              <p:nvPr/>
            </p:nvSpPr>
            <p:spPr>
              <a:xfrm>
                <a:off x="493181" y="4345659"/>
                <a:ext cx="1240676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867" dirty="0">
                    <a:solidFill>
                      <a:schemeClr val="accent4">
                        <a:lumMod val="50000"/>
                      </a:schemeClr>
                    </a:solidFill>
                  </a:rPr>
                  <a:t>Molecular data</a:t>
                </a: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1017074" y="3709064"/>
              <a:ext cx="1322678" cy="284742"/>
              <a:chOff x="1017074" y="3709064"/>
              <a:chExt cx="1322678" cy="284742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1761140" y="3804759"/>
                <a:ext cx="72008" cy="7200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dirty="0"/>
              </a:p>
            </p:txBody>
          </p:sp>
          <p:cxnSp>
            <p:nvCxnSpPr>
              <p:cNvPr id="43" name="Elbow Connector 67"/>
              <p:cNvCxnSpPr>
                <a:stCxn id="42" idx="6"/>
                <a:endCxn id="53" idx="2"/>
              </p:cNvCxnSpPr>
              <p:nvPr/>
            </p:nvCxnSpPr>
            <p:spPr>
              <a:xfrm>
                <a:off x="1833148" y="3840763"/>
                <a:ext cx="506604" cy="129912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4" name="TextBox 43"/>
              <p:cNvSpPr txBox="1"/>
              <p:nvPr/>
            </p:nvSpPr>
            <p:spPr>
              <a:xfrm>
                <a:off x="1017074" y="3709064"/>
                <a:ext cx="716782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867" dirty="0">
                    <a:solidFill>
                      <a:schemeClr val="accent4">
                        <a:lumMod val="50000"/>
                      </a:schemeClr>
                    </a:solidFill>
                  </a:rPr>
                  <a:t>Imaging</a:t>
                </a: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1202652" y="3970675"/>
              <a:ext cx="1137100" cy="344934"/>
              <a:chOff x="1202652" y="3970675"/>
              <a:chExt cx="1137100" cy="344934"/>
            </a:xfrm>
          </p:grpSpPr>
          <p:sp>
            <p:nvSpPr>
              <p:cNvPr id="39" name="Oval 38"/>
              <p:cNvSpPr/>
              <p:nvPr/>
            </p:nvSpPr>
            <p:spPr>
              <a:xfrm>
                <a:off x="1761140" y="4125668"/>
                <a:ext cx="72008" cy="7200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dirty="0"/>
              </a:p>
            </p:txBody>
          </p:sp>
          <p:cxnSp>
            <p:nvCxnSpPr>
              <p:cNvPr id="40" name="Elbow Connector 71"/>
              <p:cNvCxnSpPr>
                <a:stCxn id="39" idx="6"/>
                <a:endCxn id="53" idx="2"/>
              </p:cNvCxnSpPr>
              <p:nvPr/>
            </p:nvCxnSpPr>
            <p:spPr>
              <a:xfrm flipV="1">
                <a:off x="1833148" y="3970675"/>
                <a:ext cx="506604" cy="190997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41" name="TextBox 40"/>
              <p:cNvSpPr txBox="1"/>
              <p:nvPr/>
            </p:nvSpPr>
            <p:spPr>
              <a:xfrm>
                <a:off x="1202652" y="4030867"/>
                <a:ext cx="531203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867" dirty="0">
                    <a:solidFill>
                      <a:schemeClr val="accent4">
                        <a:lumMod val="50000"/>
                      </a:schemeClr>
                    </a:solidFill>
                  </a:rPr>
                  <a:t>Traits</a:t>
                </a: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66806" y="3970675"/>
              <a:ext cx="1772946" cy="959777"/>
              <a:chOff x="566806" y="3970675"/>
              <a:chExt cx="1772946" cy="959777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761140" y="4756275"/>
                <a:ext cx="72008" cy="72008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867" dirty="0"/>
              </a:p>
            </p:txBody>
          </p:sp>
          <p:cxnSp>
            <p:nvCxnSpPr>
              <p:cNvPr id="37" name="Elbow Connector 84"/>
              <p:cNvCxnSpPr>
                <a:stCxn id="36" idx="6"/>
                <a:endCxn id="53" idx="2"/>
              </p:cNvCxnSpPr>
              <p:nvPr/>
            </p:nvCxnSpPr>
            <p:spPr>
              <a:xfrm flipV="1">
                <a:off x="1833148" y="3970675"/>
                <a:ext cx="506604" cy="821604"/>
              </a:xfrm>
              <a:prstGeom prst="bentConnector3">
                <a:avLst>
                  <a:gd name="adj1" fmla="val 50000"/>
                </a:avLst>
              </a:prstGeom>
              <a:ln w="12700"/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38" name="TextBox 37"/>
              <p:cNvSpPr txBox="1"/>
              <p:nvPr/>
            </p:nvSpPr>
            <p:spPr>
              <a:xfrm>
                <a:off x="566806" y="4645710"/>
                <a:ext cx="1167050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867" dirty="0">
                    <a:solidFill>
                      <a:schemeClr val="accent4">
                        <a:lumMod val="50000"/>
                      </a:schemeClr>
                    </a:solidFill>
                  </a:rPr>
                  <a:t>Chemical data</a:t>
                </a:r>
              </a:p>
            </p:txBody>
          </p:sp>
        </p:grpSp>
        <p:cxnSp>
          <p:nvCxnSpPr>
            <p:cNvPr id="33" name="Straight Connector 32"/>
            <p:cNvCxnSpPr>
              <a:stCxn id="53" idx="1"/>
            </p:cNvCxnSpPr>
            <p:nvPr/>
          </p:nvCxnSpPr>
          <p:spPr>
            <a:xfrm flipH="1" flipV="1">
              <a:off x="2086450" y="3003798"/>
              <a:ext cx="455195" cy="479462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1356939" y="3003798"/>
              <a:ext cx="729512" cy="0"/>
            </a:xfrm>
            <a:prstGeom prst="line">
              <a:avLst/>
            </a:prstGeom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1342451" y="2674450"/>
              <a:ext cx="588527" cy="3462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Data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971234" y="798478"/>
            <a:ext cx="4758672" cy="2454884"/>
            <a:chOff x="997867" y="880874"/>
            <a:chExt cx="3569004" cy="1841163"/>
          </a:xfrm>
        </p:grpSpPr>
        <p:grpSp>
          <p:nvGrpSpPr>
            <p:cNvPr id="57" name="Group 56"/>
            <p:cNvGrpSpPr/>
            <p:nvPr/>
          </p:nvGrpSpPr>
          <p:grpSpPr>
            <a:xfrm>
              <a:off x="2299697" y="1343422"/>
              <a:ext cx="1378615" cy="1378615"/>
              <a:chOff x="2843808" y="1203598"/>
              <a:chExt cx="2808312" cy="2808312"/>
            </a:xfrm>
          </p:grpSpPr>
          <p:sp>
            <p:nvSpPr>
              <p:cNvPr id="70" name="Donut 54"/>
              <p:cNvSpPr/>
              <p:nvPr/>
            </p:nvSpPr>
            <p:spPr>
              <a:xfrm>
                <a:off x="2843808" y="1203598"/>
                <a:ext cx="2808312" cy="2808312"/>
              </a:xfrm>
              <a:prstGeom prst="donut">
                <a:avLst>
                  <a:gd name="adj" fmla="val 13699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Donut 55"/>
              <p:cNvSpPr/>
              <p:nvPr/>
            </p:nvSpPr>
            <p:spPr>
              <a:xfrm>
                <a:off x="3131840" y="1491630"/>
                <a:ext cx="2232248" cy="2232248"/>
              </a:xfrm>
              <a:prstGeom prst="donut">
                <a:avLst>
                  <a:gd name="adj" fmla="val 12524"/>
                </a:avLst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Donut 56"/>
              <p:cNvSpPr/>
              <p:nvPr/>
            </p:nvSpPr>
            <p:spPr>
              <a:xfrm>
                <a:off x="3347864" y="1707654"/>
                <a:ext cx="1800200" cy="1800200"/>
              </a:xfrm>
              <a:prstGeom prst="donut">
                <a:avLst>
                  <a:gd name="adj" fmla="val 9078"/>
                </a:avLst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4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8" name="Picture 10" descr="http://www.wanstor.com/i/policies/business_policies.png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4213" y="1607143"/>
              <a:ext cx="1229961" cy="819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9" name="Group 58"/>
            <p:cNvGrpSpPr/>
            <p:nvPr/>
          </p:nvGrpSpPr>
          <p:grpSpPr>
            <a:xfrm>
              <a:off x="1141223" y="1741682"/>
              <a:ext cx="1158474" cy="291048"/>
              <a:chOff x="1141223" y="1741682"/>
              <a:chExt cx="1158474" cy="291048"/>
            </a:xfrm>
          </p:grpSpPr>
          <p:cxnSp>
            <p:nvCxnSpPr>
              <p:cNvPr id="67" name="Elbow Connector 110"/>
              <p:cNvCxnSpPr>
                <a:stCxn id="68" idx="6"/>
                <a:endCxn id="70" idx="2"/>
              </p:cNvCxnSpPr>
              <p:nvPr/>
            </p:nvCxnSpPr>
            <p:spPr>
              <a:xfrm>
                <a:off x="1694902" y="1887674"/>
                <a:ext cx="604795" cy="145056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8" name="Oval 67"/>
              <p:cNvSpPr/>
              <p:nvPr/>
            </p:nvSpPr>
            <p:spPr>
              <a:xfrm>
                <a:off x="1622894" y="1851670"/>
                <a:ext cx="72008" cy="7200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667" dirty="0"/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1141223" y="1741682"/>
                <a:ext cx="478449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867" dirty="0">
                    <a:solidFill>
                      <a:schemeClr val="accent2">
                        <a:lumMod val="75000"/>
                      </a:schemeClr>
                    </a:solidFill>
                  </a:rPr>
                  <a:t>Data</a:t>
                </a: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997867" y="1460609"/>
              <a:ext cx="1301830" cy="572121"/>
              <a:chOff x="997867" y="1460609"/>
              <a:chExt cx="1301830" cy="572121"/>
            </a:xfrm>
          </p:grpSpPr>
          <p:cxnSp>
            <p:nvCxnSpPr>
              <p:cNvPr id="64" name="Elbow Connector 97"/>
              <p:cNvCxnSpPr>
                <a:stCxn id="65" idx="6"/>
                <a:endCxn id="70" idx="2"/>
              </p:cNvCxnSpPr>
              <p:nvPr/>
            </p:nvCxnSpPr>
            <p:spPr>
              <a:xfrm>
                <a:off x="1694902" y="1595387"/>
                <a:ext cx="604795" cy="437343"/>
              </a:xfrm>
              <a:prstGeom prst="bentConnector3">
                <a:avLst>
                  <a:gd name="adj1" fmla="val 50000"/>
                </a:avLst>
              </a:prstGeom>
              <a:ln w="12700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65" name="Oval 64"/>
              <p:cNvSpPr/>
              <p:nvPr/>
            </p:nvSpPr>
            <p:spPr>
              <a:xfrm>
                <a:off x="1622894" y="1559383"/>
                <a:ext cx="72008" cy="72008"/>
              </a:xfrm>
              <a:prstGeom prst="ellips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2667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997867" y="1460609"/>
                <a:ext cx="621805" cy="2847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GB" sz="1867" dirty="0">
                    <a:solidFill>
                      <a:schemeClr val="accent2">
                        <a:lumMod val="75000"/>
                      </a:schemeClr>
                    </a:solidFill>
                  </a:rPr>
                  <a:t>Access</a:t>
                </a:r>
              </a:p>
            </p:txBody>
          </p:sp>
        </p:grpSp>
        <p:cxnSp>
          <p:nvCxnSpPr>
            <p:cNvPr id="61" name="Straight Connector 60"/>
            <p:cNvCxnSpPr>
              <a:stCxn id="70" idx="7"/>
            </p:cNvCxnSpPr>
            <p:nvPr/>
          </p:nvCxnSpPr>
          <p:spPr>
            <a:xfrm flipV="1">
              <a:off x="3476419" y="1203598"/>
              <a:ext cx="320343" cy="341717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3796762" y="1203598"/>
              <a:ext cx="770109" cy="0"/>
            </a:xfrm>
            <a:prstGeom prst="line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3704344" y="880874"/>
              <a:ext cx="856148" cy="346249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GB" sz="2400" b="1" dirty="0"/>
                <a:t>Policies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830079" y="2316896"/>
            <a:ext cx="2496277" cy="2496277"/>
            <a:chOff x="2843808" y="1203598"/>
            <a:chExt cx="2808312" cy="2808312"/>
          </a:xfrm>
        </p:grpSpPr>
        <p:sp>
          <p:nvSpPr>
            <p:cNvPr id="74" name="Donut 5"/>
            <p:cNvSpPr/>
            <p:nvPr/>
          </p:nvSpPr>
          <p:spPr>
            <a:xfrm>
              <a:off x="2843808" y="1203598"/>
              <a:ext cx="2808312" cy="2808312"/>
            </a:xfrm>
            <a:prstGeom prst="donut">
              <a:avLst>
                <a:gd name="adj" fmla="val 13699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75" name="Donut 6"/>
            <p:cNvSpPr/>
            <p:nvPr/>
          </p:nvSpPr>
          <p:spPr>
            <a:xfrm>
              <a:off x="3131840" y="1491630"/>
              <a:ext cx="2232248" cy="2232248"/>
            </a:xfrm>
            <a:prstGeom prst="donut">
              <a:avLst>
                <a:gd name="adj" fmla="val 1252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  <p:sp>
          <p:nvSpPr>
            <p:cNvPr id="76" name="Donut 7"/>
            <p:cNvSpPr/>
            <p:nvPr/>
          </p:nvSpPr>
          <p:spPr>
            <a:xfrm>
              <a:off x="3347864" y="1707654"/>
              <a:ext cx="1800200" cy="1800200"/>
            </a:xfrm>
            <a:prstGeom prst="donut">
              <a:avLst>
                <a:gd name="adj" fmla="val 907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5860335" y="3852125"/>
            <a:ext cx="3276676" cy="2753248"/>
            <a:chOff x="3914693" y="3171110"/>
            <a:chExt cx="2457507" cy="2064936"/>
          </a:xfrm>
        </p:grpSpPr>
        <p:grpSp>
          <p:nvGrpSpPr>
            <p:cNvPr id="78" name="Group 77"/>
            <p:cNvGrpSpPr/>
            <p:nvPr/>
          </p:nvGrpSpPr>
          <p:grpSpPr>
            <a:xfrm>
              <a:off x="4793769" y="4042268"/>
              <a:ext cx="1193778" cy="1193778"/>
              <a:chOff x="6244786" y="3468688"/>
              <a:chExt cx="1378615" cy="1378615"/>
            </a:xfrm>
          </p:grpSpPr>
          <p:pic>
            <p:nvPicPr>
              <p:cNvPr id="92" name="Picture 4" descr="http://www.pembrokepubliclibrary.org/uploads/4/8/3/8/48384311/5156411.png?30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0963" y="3876767"/>
                <a:ext cx="426262" cy="5186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93" name="Group 92"/>
              <p:cNvGrpSpPr/>
              <p:nvPr/>
            </p:nvGrpSpPr>
            <p:grpSpPr>
              <a:xfrm>
                <a:off x="6244786" y="3468688"/>
                <a:ext cx="1378615" cy="1378615"/>
                <a:chOff x="2843808" y="1203598"/>
                <a:chExt cx="2808312" cy="2808312"/>
              </a:xfrm>
            </p:grpSpPr>
            <p:sp>
              <p:nvSpPr>
                <p:cNvPr id="94" name="Donut 96"/>
                <p:cNvSpPr/>
                <p:nvPr/>
              </p:nvSpPr>
              <p:spPr>
                <a:xfrm>
                  <a:off x="2843808" y="1203598"/>
                  <a:ext cx="2808312" cy="2808312"/>
                </a:xfrm>
                <a:prstGeom prst="donut">
                  <a:avLst>
                    <a:gd name="adj" fmla="val 13699"/>
                  </a:avLst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5" name="Donut 98"/>
                <p:cNvSpPr/>
                <p:nvPr/>
              </p:nvSpPr>
              <p:spPr>
                <a:xfrm>
                  <a:off x="3131840" y="1491630"/>
                  <a:ext cx="2232248" cy="2232248"/>
                </a:xfrm>
                <a:prstGeom prst="donut">
                  <a:avLst>
                    <a:gd name="adj" fmla="val 1252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6" name="Donut 99"/>
                <p:cNvSpPr/>
                <p:nvPr/>
              </p:nvSpPr>
              <p:spPr>
                <a:xfrm>
                  <a:off x="3347864" y="1707654"/>
                  <a:ext cx="1800200" cy="1800200"/>
                </a:xfrm>
                <a:prstGeom prst="donut">
                  <a:avLst>
                    <a:gd name="adj" fmla="val 9078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79" name="Group 78"/>
            <p:cNvGrpSpPr/>
            <p:nvPr/>
          </p:nvGrpSpPr>
          <p:grpSpPr>
            <a:xfrm>
              <a:off x="3914693" y="4025311"/>
              <a:ext cx="1081898" cy="1081898"/>
              <a:chOff x="4355976" y="3723231"/>
              <a:chExt cx="1378615" cy="1378615"/>
            </a:xfrm>
          </p:grpSpPr>
          <p:pic>
            <p:nvPicPr>
              <p:cNvPr id="87" name="Picture 8" descr="http://villanyiborfesztival.hu/vorosbor/wp-content/uploads/2015/08/sign_up.png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2243" y="4119883"/>
                <a:ext cx="551056" cy="5510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8" name="Group 87"/>
              <p:cNvGrpSpPr/>
              <p:nvPr/>
            </p:nvGrpSpPr>
            <p:grpSpPr>
              <a:xfrm>
                <a:off x="4355976" y="3723231"/>
                <a:ext cx="1378615" cy="1378615"/>
                <a:chOff x="2843808" y="1203598"/>
                <a:chExt cx="2808312" cy="2808312"/>
              </a:xfrm>
            </p:grpSpPr>
            <p:sp>
              <p:nvSpPr>
                <p:cNvPr id="89" name="Donut 102"/>
                <p:cNvSpPr/>
                <p:nvPr/>
              </p:nvSpPr>
              <p:spPr>
                <a:xfrm>
                  <a:off x="2843808" y="1203598"/>
                  <a:ext cx="2808312" cy="2808312"/>
                </a:xfrm>
                <a:prstGeom prst="donut">
                  <a:avLst>
                    <a:gd name="adj" fmla="val 13699"/>
                  </a:avLst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0" name="Donut 103"/>
                <p:cNvSpPr/>
                <p:nvPr/>
              </p:nvSpPr>
              <p:spPr>
                <a:xfrm>
                  <a:off x="3131840" y="1491630"/>
                  <a:ext cx="2232248" cy="2232248"/>
                </a:xfrm>
                <a:prstGeom prst="donut">
                  <a:avLst>
                    <a:gd name="adj" fmla="val 1252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1" name="Donut 104"/>
                <p:cNvSpPr/>
                <p:nvPr/>
              </p:nvSpPr>
              <p:spPr>
                <a:xfrm>
                  <a:off x="3347864" y="1707654"/>
                  <a:ext cx="1800200" cy="1800200"/>
                </a:xfrm>
                <a:prstGeom prst="donut">
                  <a:avLst>
                    <a:gd name="adj" fmla="val 9078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80" name="Group 79"/>
            <p:cNvGrpSpPr/>
            <p:nvPr/>
          </p:nvGrpSpPr>
          <p:grpSpPr>
            <a:xfrm>
              <a:off x="5129580" y="3171110"/>
              <a:ext cx="1242620" cy="1242620"/>
              <a:chOff x="7643199" y="3517666"/>
              <a:chExt cx="1378615" cy="1378615"/>
            </a:xfrm>
          </p:grpSpPr>
          <p:pic>
            <p:nvPicPr>
              <p:cNvPr id="82" name="Picture 2" descr="http://megaicons.net/static/img/icons_sizes/8/178/512/industry-factory-icon.pn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00392" y="3917247"/>
                <a:ext cx="464230" cy="4642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83" name="Group 82"/>
              <p:cNvGrpSpPr/>
              <p:nvPr/>
            </p:nvGrpSpPr>
            <p:grpSpPr>
              <a:xfrm>
                <a:off x="7643199" y="3517666"/>
                <a:ext cx="1378615" cy="1378615"/>
                <a:chOff x="2843808" y="1203598"/>
                <a:chExt cx="2808312" cy="2808312"/>
              </a:xfrm>
            </p:grpSpPr>
            <p:sp>
              <p:nvSpPr>
                <p:cNvPr id="84" name="Donut 106"/>
                <p:cNvSpPr/>
                <p:nvPr/>
              </p:nvSpPr>
              <p:spPr>
                <a:xfrm>
                  <a:off x="2843808" y="1203598"/>
                  <a:ext cx="2808312" cy="2808312"/>
                </a:xfrm>
                <a:prstGeom prst="donut">
                  <a:avLst>
                    <a:gd name="adj" fmla="val 13699"/>
                  </a:avLst>
                </a:prstGeom>
                <a:solidFill>
                  <a:schemeClr val="bg2">
                    <a:lumMod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5" name="Donut 107"/>
                <p:cNvSpPr/>
                <p:nvPr/>
              </p:nvSpPr>
              <p:spPr>
                <a:xfrm>
                  <a:off x="3131840" y="1491630"/>
                  <a:ext cx="2232248" cy="2232248"/>
                </a:xfrm>
                <a:prstGeom prst="donut">
                  <a:avLst>
                    <a:gd name="adj" fmla="val 12524"/>
                  </a:avLst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86" name="Donut 108"/>
                <p:cNvSpPr/>
                <p:nvPr/>
              </p:nvSpPr>
              <p:spPr>
                <a:xfrm>
                  <a:off x="3347864" y="1707654"/>
                  <a:ext cx="1800200" cy="1800200"/>
                </a:xfrm>
                <a:prstGeom prst="donut">
                  <a:avLst>
                    <a:gd name="adj" fmla="val 9078"/>
                  </a:avLst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1" name="Chevron 37"/>
            <p:cNvSpPr/>
            <p:nvPr/>
          </p:nvSpPr>
          <p:spPr>
            <a:xfrm rot="2658877">
              <a:off x="4459783" y="3316346"/>
              <a:ext cx="643478" cy="734609"/>
            </a:xfrm>
            <a:prstGeom prst="chevron">
              <a:avLst>
                <a:gd name="adj" fmla="val 3946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97" name="Picture 96"/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0768" y="3262407"/>
            <a:ext cx="1270756" cy="63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97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819525" cy="6858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-1" y="5498659"/>
            <a:ext cx="3831915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All data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uniquely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linked</a:t>
            </a:r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to the</a:t>
            </a:r>
          </a:p>
          <a:p>
            <a:r>
              <a:rPr lang="en-GB" sz="24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physical object</a:t>
            </a:r>
          </a:p>
        </p:txBody>
      </p:sp>
      <p:pic>
        <p:nvPicPr>
          <p:cNvPr id="5" name="Picture 4" descr="https://linksource.com/wp-content/uploads/2015/02/linksource-wheel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3302" y="1654695"/>
            <a:ext cx="3946455" cy="3946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ardrop 5"/>
          <p:cNvSpPr/>
          <p:nvPr/>
        </p:nvSpPr>
        <p:spPr>
          <a:xfrm rot="20981022">
            <a:off x="6580128" y="2601837"/>
            <a:ext cx="2072801" cy="1981108"/>
          </a:xfrm>
          <a:prstGeom prst="teardrop">
            <a:avLst>
              <a:gd name="adj" fmla="val 90526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50959" y="3548580"/>
            <a:ext cx="185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Imaging (incl. 3D)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697983" y="1769030"/>
            <a:ext cx="2388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Location registry/index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10234" y="5082635"/>
            <a:ext cx="1159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Sequence </a:t>
            </a:r>
          </a:p>
          <a:p>
            <a:r>
              <a:rPr lang="en-GB" b="1" dirty="0"/>
              <a:t>data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90972" y="1654695"/>
            <a:ext cx="109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Trait data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68964" y="3304756"/>
            <a:ext cx="1106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Chemical </a:t>
            </a:r>
          </a:p>
          <a:p>
            <a:r>
              <a:rPr lang="en-GB" b="1" dirty="0"/>
              <a:t>data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97983" y="5165969"/>
            <a:ext cx="2388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Spatial/temporal</a:t>
            </a:r>
          </a:p>
          <a:p>
            <a:r>
              <a:rPr lang="en-GB" b="1" dirty="0"/>
              <a:t>data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88682" y="286604"/>
            <a:ext cx="62873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+mj-lt"/>
              </a:rPr>
              <a:t>Linking the linkable</a:t>
            </a:r>
            <a:endParaRPr lang="en-GB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6195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350499" y="173902"/>
            <a:ext cx="11106134" cy="79391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/>
              <a:t>Unifying the domain: The DiSSCo knowledge graph 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1350499" y="1710815"/>
            <a:ext cx="7689004" cy="4204210"/>
            <a:chOff x="4444275" y="4051496"/>
            <a:chExt cx="4297756" cy="2101303"/>
          </a:xfrm>
        </p:grpSpPr>
        <p:cxnSp>
          <p:nvCxnSpPr>
            <p:cNvPr id="4" name="AutoShape 21"/>
            <p:cNvCxnSpPr>
              <a:cxnSpLocks noChangeShapeType="1"/>
              <a:stCxn id="30" idx="6"/>
              <a:endCxn id="25" idx="2"/>
            </p:cNvCxnSpPr>
            <p:nvPr/>
          </p:nvCxnSpPr>
          <p:spPr bwMode="auto">
            <a:xfrm>
              <a:off x="7557317" y="4979183"/>
              <a:ext cx="451648" cy="20288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5" name="AutoShape 22"/>
            <p:cNvCxnSpPr>
              <a:cxnSpLocks noChangeShapeType="1"/>
              <a:stCxn id="30" idx="7"/>
              <a:endCxn id="26" idx="3"/>
            </p:cNvCxnSpPr>
            <p:nvPr/>
          </p:nvCxnSpPr>
          <p:spPr bwMode="auto">
            <a:xfrm flipV="1">
              <a:off x="7449962" y="4476344"/>
              <a:ext cx="666358" cy="326861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6" name="AutoShape 24"/>
            <p:cNvCxnSpPr>
              <a:cxnSpLocks noChangeShapeType="1"/>
              <a:stCxn id="30" idx="4"/>
              <a:endCxn id="30" idx="5"/>
            </p:cNvCxnSpPr>
            <p:nvPr/>
          </p:nvCxnSpPr>
          <p:spPr bwMode="auto">
            <a:xfrm rot="5400000" flipH="1" flipV="1">
              <a:off x="7283926" y="5062018"/>
              <a:ext cx="72892" cy="259178"/>
            </a:xfrm>
            <a:prstGeom prst="curvedConnector3">
              <a:avLst>
                <a:gd name="adj1" fmla="val -215993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7" name="AutoShape 32"/>
            <p:cNvCxnSpPr>
              <a:cxnSpLocks noChangeShapeType="1"/>
              <a:stCxn id="30" idx="1"/>
              <a:endCxn id="32" idx="5"/>
            </p:cNvCxnSpPr>
            <p:nvPr/>
          </p:nvCxnSpPr>
          <p:spPr bwMode="auto">
            <a:xfrm flipH="1" flipV="1">
              <a:off x="6236135" y="4477741"/>
              <a:ext cx="695470" cy="325463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8" name="AutoShape 36"/>
            <p:cNvCxnSpPr>
              <a:cxnSpLocks noChangeShapeType="1"/>
              <a:stCxn id="33" idx="5"/>
              <a:endCxn id="29" idx="1"/>
            </p:cNvCxnSpPr>
            <p:nvPr/>
          </p:nvCxnSpPr>
          <p:spPr bwMode="auto">
            <a:xfrm>
              <a:off x="6230368" y="5312577"/>
              <a:ext cx="593883" cy="41321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9" name="AutoShape 39"/>
            <p:cNvCxnSpPr>
              <a:cxnSpLocks noChangeShapeType="1"/>
              <a:stCxn id="22" idx="6"/>
              <a:endCxn id="32" idx="2"/>
            </p:cNvCxnSpPr>
            <p:nvPr/>
          </p:nvCxnSpPr>
          <p:spPr bwMode="auto">
            <a:xfrm>
              <a:off x="5177341" y="4300366"/>
              <a:ext cx="433083" cy="101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grpSp>
          <p:nvGrpSpPr>
            <p:cNvPr id="10" name="Group 9"/>
            <p:cNvGrpSpPr/>
            <p:nvPr/>
          </p:nvGrpSpPr>
          <p:grpSpPr>
            <a:xfrm>
              <a:off x="5604657" y="4051968"/>
              <a:ext cx="738833" cy="1333502"/>
              <a:chOff x="2933514" y="793270"/>
              <a:chExt cx="738833" cy="1333502"/>
            </a:xfrm>
          </p:grpSpPr>
          <p:sp>
            <p:nvSpPr>
              <p:cNvPr id="32" name="Oval 31"/>
              <p:cNvSpPr>
                <a:spLocks noChangeArrowheads="1"/>
              </p:cNvSpPr>
              <p:nvPr/>
            </p:nvSpPr>
            <p:spPr bwMode="auto">
              <a:xfrm>
                <a:off x="2939281" y="793270"/>
                <a:ext cx="733066" cy="498825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GB" sz="12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Occurrence</a:t>
                </a:r>
                <a:endParaRPr lang="en-GB" sz="1200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3" name="Oval 44"/>
              <p:cNvSpPr>
                <a:spLocks noChangeArrowheads="1"/>
              </p:cNvSpPr>
              <p:nvPr/>
            </p:nvSpPr>
            <p:spPr bwMode="auto">
              <a:xfrm>
                <a:off x="2933514" y="1629031"/>
                <a:ext cx="733066" cy="497741"/>
              </a:xfrm>
              <a:prstGeom prst="ellipse">
                <a:avLst/>
              </a:prstGeom>
              <a:solidFill>
                <a:srgbClr val="C00000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GB" sz="12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Specimen</a:t>
                </a:r>
                <a:endParaRPr lang="en-GB" sz="1200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1" name="AutoShape 45"/>
            <p:cNvCxnSpPr>
              <a:cxnSpLocks noChangeShapeType="1"/>
              <a:stCxn id="33" idx="3"/>
              <a:endCxn id="21" idx="7"/>
            </p:cNvCxnSpPr>
            <p:nvPr/>
          </p:nvCxnSpPr>
          <p:spPr bwMode="auto">
            <a:xfrm flipH="1">
              <a:off x="5069986" y="5312578"/>
              <a:ext cx="642026" cy="41537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grpSp>
          <p:nvGrpSpPr>
            <p:cNvPr id="12" name="Group 11"/>
            <p:cNvGrpSpPr/>
            <p:nvPr/>
          </p:nvGrpSpPr>
          <p:grpSpPr>
            <a:xfrm>
              <a:off x="6820735" y="4051496"/>
              <a:ext cx="736582" cy="1176557"/>
              <a:chOff x="5450549" y="792798"/>
              <a:chExt cx="736582" cy="1176557"/>
            </a:xfrm>
          </p:grpSpPr>
          <p:sp>
            <p:nvSpPr>
              <p:cNvPr id="30" name="Oval 4"/>
              <p:cNvSpPr>
                <a:spLocks noChangeArrowheads="1"/>
              </p:cNvSpPr>
              <p:nvPr/>
            </p:nvSpPr>
            <p:spPr bwMode="auto">
              <a:xfrm>
                <a:off x="5454065" y="1471614"/>
                <a:ext cx="733066" cy="49774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GB" sz="12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Taxon</a:t>
                </a:r>
              </a:p>
              <a:p>
                <a:pPr algn="ctr">
                  <a:defRPr/>
                </a:pPr>
                <a:r>
                  <a:rPr lang="en-GB" sz="12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Concept</a:t>
                </a:r>
                <a:endParaRPr lang="en-GB" sz="1200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31" name="Oval 51"/>
              <p:cNvSpPr>
                <a:spLocks noChangeArrowheads="1"/>
              </p:cNvSpPr>
              <p:nvPr/>
            </p:nvSpPr>
            <p:spPr bwMode="auto">
              <a:xfrm>
                <a:off x="5450549" y="792798"/>
                <a:ext cx="733066" cy="4977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GB" sz="12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Taxon </a:t>
                </a:r>
              </a:p>
              <a:p>
                <a:pPr algn="ctr">
                  <a:defRPr/>
                </a:pPr>
                <a:r>
                  <a:rPr lang="en-GB" sz="12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Interaction</a:t>
                </a:r>
                <a:endParaRPr lang="en-GB" sz="1200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3" name="AutoShape 53"/>
            <p:cNvCxnSpPr>
              <a:cxnSpLocks noChangeShapeType="1"/>
              <a:stCxn id="31" idx="4"/>
              <a:endCxn id="30" idx="0"/>
            </p:cNvCxnSpPr>
            <p:nvPr/>
          </p:nvCxnSpPr>
          <p:spPr bwMode="auto">
            <a:xfrm>
              <a:off x="7187268" y="4549236"/>
              <a:ext cx="3516" cy="18107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4" name="AutoShape 54"/>
            <p:cNvCxnSpPr>
              <a:cxnSpLocks noChangeShapeType="1"/>
              <a:stCxn id="32" idx="6"/>
              <a:endCxn id="31" idx="2"/>
            </p:cNvCxnSpPr>
            <p:nvPr/>
          </p:nvCxnSpPr>
          <p:spPr bwMode="auto">
            <a:xfrm flipV="1">
              <a:off x="6343490" y="4300366"/>
              <a:ext cx="477245" cy="1014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5" name="AutoShape 58"/>
            <p:cNvCxnSpPr>
              <a:cxnSpLocks noChangeShapeType="1"/>
              <a:stCxn id="31" idx="6"/>
              <a:endCxn id="26" idx="2"/>
            </p:cNvCxnSpPr>
            <p:nvPr/>
          </p:nvCxnSpPr>
          <p:spPr bwMode="auto">
            <a:xfrm>
              <a:off x="7553801" y="4300366"/>
              <a:ext cx="455164" cy="0"/>
            </a:xfrm>
            <a:prstGeom prst="straightConnector1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grpSp>
          <p:nvGrpSpPr>
            <p:cNvPr id="16" name="Group 15"/>
            <p:cNvGrpSpPr/>
            <p:nvPr/>
          </p:nvGrpSpPr>
          <p:grpSpPr>
            <a:xfrm>
              <a:off x="6716896" y="4051496"/>
              <a:ext cx="2025135" cy="2099146"/>
              <a:chOff x="6661665" y="792798"/>
              <a:chExt cx="2025135" cy="2099146"/>
            </a:xfrm>
          </p:grpSpPr>
          <p:sp>
            <p:nvSpPr>
              <p:cNvPr id="25" name="Oval 8"/>
              <p:cNvSpPr>
                <a:spLocks noChangeArrowheads="1"/>
              </p:cNvSpPr>
              <p:nvPr/>
            </p:nvSpPr>
            <p:spPr bwMode="auto">
              <a:xfrm>
                <a:off x="7953734" y="1491902"/>
                <a:ext cx="733066" cy="4977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GB" sz="12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Taxon Name</a:t>
                </a:r>
                <a:endParaRPr lang="en-GB" sz="1200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6" name="Oval 9"/>
              <p:cNvSpPr>
                <a:spLocks noChangeArrowheads="1"/>
              </p:cNvSpPr>
              <p:nvPr/>
            </p:nvSpPr>
            <p:spPr bwMode="auto">
              <a:xfrm>
                <a:off x="7953734" y="792798"/>
                <a:ext cx="733066" cy="4977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GB" sz="12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Publication</a:t>
                </a:r>
                <a:endParaRPr lang="en-GB" sz="1200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7" name="AutoShape 23"/>
              <p:cNvCxnSpPr>
                <a:cxnSpLocks noChangeShapeType="1"/>
                <a:stCxn id="25" idx="0"/>
                <a:endCxn id="26" idx="4"/>
              </p:cNvCxnSpPr>
              <p:nvPr/>
            </p:nvCxnSpPr>
            <p:spPr bwMode="auto">
              <a:xfrm flipV="1">
                <a:off x="8320267" y="1290538"/>
                <a:ext cx="0" cy="201364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cxnSp>
            <p:nvCxnSpPr>
              <p:cNvPr id="28" name="AutoShape 28"/>
              <p:cNvCxnSpPr>
                <a:cxnSpLocks noChangeShapeType="1"/>
                <a:stCxn id="26" idx="0"/>
                <a:endCxn id="26" idx="7"/>
              </p:cNvCxnSpPr>
              <p:nvPr/>
            </p:nvCxnSpPr>
            <p:spPr bwMode="auto">
              <a:xfrm rot="16200000" flipH="1">
                <a:off x="8413410" y="699655"/>
                <a:ext cx="72892" cy="259178"/>
              </a:xfrm>
              <a:prstGeom prst="curvedConnector3">
                <a:avLst>
                  <a:gd name="adj1" fmla="val -313615"/>
                </a:avLst>
              </a:prstGeom>
              <a:ln>
                <a:headEnd type="triangle" w="med" len="med"/>
                <a:tailEnd type="triangl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sp>
            <p:nvSpPr>
              <p:cNvPr id="29" name="Oval 59"/>
              <p:cNvSpPr>
                <a:spLocks noChangeArrowheads="1"/>
              </p:cNvSpPr>
              <p:nvPr/>
            </p:nvSpPr>
            <p:spPr bwMode="auto">
              <a:xfrm>
                <a:off x="6661665" y="2394203"/>
                <a:ext cx="733066" cy="49774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GB" sz="12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Trait</a:t>
                </a:r>
                <a:endParaRPr lang="en-GB" sz="1200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444275" y="4051496"/>
              <a:ext cx="733066" cy="2101303"/>
              <a:chOff x="74792" y="792798"/>
              <a:chExt cx="733066" cy="2101303"/>
            </a:xfrm>
          </p:grpSpPr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74792" y="2396361"/>
                <a:ext cx="733066" cy="4977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GB" sz="12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Collection</a:t>
                </a:r>
                <a:endParaRPr lang="en-GB" sz="1200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2" name="Oval 21"/>
              <p:cNvSpPr>
                <a:spLocks noChangeArrowheads="1"/>
              </p:cNvSpPr>
              <p:nvPr/>
            </p:nvSpPr>
            <p:spPr bwMode="auto">
              <a:xfrm>
                <a:off x="74792" y="792798"/>
                <a:ext cx="733066" cy="497741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GB" sz="12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Sequence</a:t>
                </a:r>
                <a:endParaRPr lang="en-GB" sz="1200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cxnSp>
            <p:nvCxnSpPr>
              <p:cNvPr id="23" name="AutoShape 37"/>
              <p:cNvCxnSpPr>
                <a:cxnSpLocks noChangeShapeType="1"/>
                <a:stCxn id="22" idx="4"/>
                <a:endCxn id="24" idx="0"/>
              </p:cNvCxnSpPr>
              <p:nvPr/>
            </p:nvCxnSpPr>
            <p:spPr bwMode="auto">
              <a:xfrm>
                <a:off x="441325" y="1290539"/>
                <a:ext cx="0" cy="338492"/>
              </a:xfrm>
              <a:prstGeom prst="straightConnector1">
                <a:avLst/>
              </a:prstGeom>
              <a:ln>
                <a:headEnd/>
                <a:tailEnd type="triangle" w="med" len="med"/>
              </a:ln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</p:cxnSp>
          <p:sp>
            <p:nvSpPr>
              <p:cNvPr id="24" name="Oval 23"/>
              <p:cNvSpPr>
                <a:spLocks noChangeArrowheads="1"/>
              </p:cNvSpPr>
              <p:nvPr/>
            </p:nvSpPr>
            <p:spPr bwMode="auto">
              <a:xfrm>
                <a:off x="74792" y="1629031"/>
                <a:ext cx="733066" cy="497740"/>
              </a:xfrm>
              <a:prstGeom prst="ellipse">
                <a:avLst/>
              </a:prstGeom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 algn="ctr">
                  <a:defRPr/>
                </a:pPr>
                <a:r>
                  <a:rPr lang="en-GB" sz="1200" b="1">
                    <a:solidFill>
                      <a:schemeClr val="bg1">
                        <a:lumMod val="95000"/>
                        <a:lumOff val="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Gene</a:t>
                </a:r>
                <a:endParaRPr lang="en-GB" sz="1200" b="1" dirty="0">
                  <a:solidFill>
                    <a:schemeClr val="bg1">
                      <a:lumMod val="95000"/>
                      <a:lumOff val="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cxnSp>
          <p:nvCxnSpPr>
            <p:cNvPr id="18" name="AutoShape 33"/>
            <p:cNvCxnSpPr>
              <a:cxnSpLocks noChangeShapeType="1"/>
              <a:stCxn id="32" idx="4"/>
              <a:endCxn id="33" idx="0"/>
            </p:cNvCxnSpPr>
            <p:nvPr/>
          </p:nvCxnSpPr>
          <p:spPr bwMode="auto">
            <a:xfrm flipH="1">
              <a:off x="5971190" y="4550793"/>
              <a:ext cx="5767" cy="33693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19" name="AutoShape 39"/>
            <p:cNvCxnSpPr>
              <a:cxnSpLocks noChangeShapeType="1"/>
              <a:stCxn id="22" idx="5"/>
              <a:endCxn id="33" idx="1"/>
            </p:cNvCxnSpPr>
            <p:nvPr/>
          </p:nvCxnSpPr>
          <p:spPr bwMode="auto">
            <a:xfrm>
              <a:off x="5069986" y="4476345"/>
              <a:ext cx="642026" cy="484277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  <p:cxnSp>
          <p:nvCxnSpPr>
            <p:cNvPr id="20" name="AutoShape 39"/>
            <p:cNvCxnSpPr>
              <a:cxnSpLocks noChangeShapeType="1"/>
              <a:endCxn id="33" idx="6"/>
            </p:cNvCxnSpPr>
            <p:nvPr/>
          </p:nvCxnSpPr>
          <p:spPr bwMode="auto">
            <a:xfrm flipH="1">
              <a:off x="6337723" y="5057173"/>
              <a:ext cx="483013" cy="79426"/>
            </a:xfrm>
            <a:prstGeom prst="straightConnector1">
              <a:avLst/>
            </a:prstGeom>
            <a:ln>
              <a:headEnd type="triangle" w="med" len="med"/>
              <a:tailEnd type="triangle" w="med" len="med"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</p:cxnSp>
      </p:grpSp>
      <p:sp>
        <p:nvSpPr>
          <p:cNvPr id="36" name="Content Placeholder 2"/>
          <p:cNvSpPr txBox="1">
            <a:spLocks/>
          </p:cNvSpPr>
          <p:nvPr/>
        </p:nvSpPr>
        <p:spPr>
          <a:xfrm>
            <a:off x="7727994" y="5229382"/>
            <a:ext cx="4464006" cy="16056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 Narrow"/>
                <a:ea typeface="+mn-ea"/>
                <a:cs typeface="Arial Narrow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Collections share instances of these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All instances uniquely identified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+mj-lt"/>
              </a:rPr>
              <a:t>Need linked open data graph of all instances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6151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00175" y="200025"/>
            <a:ext cx="848263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>
                <a:latin typeface="+mj-lt"/>
              </a:rPr>
              <a:t>What are Research Infrastructures?</a:t>
            </a:r>
          </a:p>
          <a:p>
            <a:endParaRPr lang="en-GB" dirty="0">
              <a:latin typeface="+mj-lt"/>
            </a:endParaRPr>
          </a:p>
          <a:p>
            <a:r>
              <a:rPr lang="en-GB" sz="2800" i="1" dirty="0">
                <a:latin typeface="+mj-lt"/>
              </a:rPr>
              <a:t>Definition</a:t>
            </a:r>
            <a:endParaRPr lang="en-GB" i="1" dirty="0">
              <a:latin typeface="+mj-lt"/>
            </a:endParaRPr>
          </a:p>
          <a:p>
            <a:r>
              <a:rPr lang="en-GB" b="1" dirty="0">
                <a:latin typeface="+mj-lt"/>
              </a:rPr>
              <a:t>Research infrastructures (RIs) are facilities, resources and services used by the science community to conduct research and foster innovation.</a:t>
            </a:r>
          </a:p>
          <a:p>
            <a:endParaRPr lang="en-GB" dirty="0">
              <a:latin typeface="+mj-lt"/>
            </a:endParaRP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By </a:t>
            </a:r>
            <a:r>
              <a:rPr lang="en-GB" sz="2000" b="1" dirty="0">
                <a:latin typeface="+mj-lt"/>
              </a:rPr>
              <a:t>pooling effort </a:t>
            </a:r>
            <a:r>
              <a:rPr lang="en-GB" dirty="0">
                <a:latin typeface="+mj-lt"/>
              </a:rPr>
              <a:t>and developing RIs, European countries can </a:t>
            </a:r>
            <a:r>
              <a:rPr lang="en-GB" sz="2000" b="1" dirty="0">
                <a:latin typeface="+mj-lt"/>
              </a:rPr>
              <a:t>achieve excellence </a:t>
            </a:r>
            <a:r>
              <a:rPr lang="en-GB" dirty="0">
                <a:latin typeface="+mj-lt"/>
              </a:rPr>
              <a:t>in highly-demanding scientific fields and simultaneously build the European Research Area (ERA) and Innovation Union.</a:t>
            </a:r>
          </a:p>
          <a:p>
            <a:endParaRPr lang="en-GB" dirty="0">
              <a:latin typeface="+mj-lt"/>
            </a:endParaRPr>
          </a:p>
          <a:p>
            <a:r>
              <a:rPr lang="en-GB" b="1" dirty="0">
                <a:latin typeface="+mj-lt"/>
              </a:rPr>
              <a:t>They include</a:t>
            </a:r>
            <a:r>
              <a:rPr lang="en-GB" dirty="0">
                <a:latin typeface="+mj-lt"/>
              </a:rPr>
              <a:t>: major scientific equipment, </a:t>
            </a:r>
            <a:r>
              <a:rPr lang="en-GB" sz="2000" dirty="0">
                <a:solidFill>
                  <a:srgbClr val="1987C5"/>
                </a:solidFill>
                <a:latin typeface="+mj-lt"/>
              </a:rPr>
              <a:t>resources such as collections</a:t>
            </a:r>
            <a:r>
              <a:rPr lang="en-GB" dirty="0">
                <a:latin typeface="+mj-lt"/>
              </a:rPr>
              <a:t>, </a:t>
            </a:r>
            <a:r>
              <a:rPr lang="en-GB" sz="2000" dirty="0">
                <a:solidFill>
                  <a:srgbClr val="1987C5"/>
                </a:solidFill>
                <a:latin typeface="+mj-lt"/>
              </a:rPr>
              <a:t>archives or scientific data</a:t>
            </a:r>
            <a:r>
              <a:rPr lang="en-GB" dirty="0">
                <a:latin typeface="+mj-lt"/>
              </a:rPr>
              <a:t>, such as data and computing systems, and communication networks e-infrastructures.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05" y="200025"/>
            <a:ext cx="2309195" cy="160020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400175" y="4828189"/>
            <a:ext cx="10258733" cy="1654952"/>
            <a:chOff x="1400175" y="4828189"/>
            <a:chExt cx="10258733" cy="1654952"/>
          </a:xfrm>
        </p:grpSpPr>
        <p:pic>
          <p:nvPicPr>
            <p:cNvPr id="6" name="Picture 4" descr="CERN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0984"/>
            <a:stretch/>
          </p:blipFill>
          <p:spPr bwMode="auto">
            <a:xfrm>
              <a:off x="1400175" y="4828190"/>
              <a:ext cx="2520000" cy="1654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53975">
                  <a:solidFill>
                    <a:srgbClr val="3366FF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olarster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79753" y="4828189"/>
              <a:ext cx="2520000" cy="165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6" descr="image_deposit_mice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323" b="1"/>
            <a:stretch/>
          </p:blipFill>
          <p:spPr bwMode="auto">
            <a:xfrm>
              <a:off x="9138908" y="4828189"/>
              <a:ext cx="2520000" cy="165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omputers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570"/>
            <a:stretch/>
          </p:blipFill>
          <p:spPr bwMode="auto">
            <a:xfrm>
              <a:off x="6559331" y="4828189"/>
              <a:ext cx="2520000" cy="1654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47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021452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8319257" y="1535839"/>
            <a:ext cx="1224792" cy="1224792"/>
            <a:chOff x="8250990" y="4585337"/>
            <a:chExt cx="1224792" cy="1224792"/>
          </a:xfrm>
        </p:grpSpPr>
        <p:sp>
          <p:nvSpPr>
            <p:cNvPr id="38" name="Rectangle: Rounded Corners 37"/>
            <p:cNvSpPr/>
            <p:nvPr/>
          </p:nvSpPr>
          <p:spPr>
            <a:xfrm>
              <a:off x="8250990" y="4585337"/>
              <a:ext cx="1224792" cy="1224792"/>
            </a:xfrm>
            <a:prstGeom prst="roundRect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8033" y="4711638"/>
              <a:ext cx="872365" cy="872365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644085" y="1535840"/>
            <a:ext cx="1224792" cy="1224792"/>
            <a:chOff x="6714788" y="4647329"/>
            <a:chExt cx="1224792" cy="1224792"/>
          </a:xfrm>
        </p:grpSpPr>
        <p:sp>
          <p:nvSpPr>
            <p:cNvPr id="34" name="Rectangle: Rounded Corners 33"/>
            <p:cNvSpPr/>
            <p:nvPr/>
          </p:nvSpPr>
          <p:spPr>
            <a:xfrm>
              <a:off x="6714788" y="4647329"/>
              <a:ext cx="1224792" cy="1224792"/>
            </a:xfrm>
            <a:prstGeom prst="roundRect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7362" y="4839903"/>
              <a:ext cx="839643" cy="83964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5483638" y="1535840"/>
            <a:ext cx="1224792" cy="1224792"/>
            <a:chOff x="4378355" y="2307008"/>
            <a:chExt cx="1224792" cy="1224792"/>
          </a:xfrm>
        </p:grpSpPr>
        <p:sp>
          <p:nvSpPr>
            <p:cNvPr id="29" name="Rectangle: Rounded Corners 28"/>
            <p:cNvSpPr/>
            <p:nvPr/>
          </p:nvSpPr>
          <p:spPr>
            <a:xfrm>
              <a:off x="4378355" y="2307008"/>
              <a:ext cx="1224792" cy="1224792"/>
            </a:xfrm>
            <a:prstGeom prst="roundRect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4891" y="2533544"/>
              <a:ext cx="771720" cy="771720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2644085" y="2787112"/>
            <a:ext cx="16802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European</a:t>
            </a:r>
          </a:p>
          <a:p>
            <a:r>
              <a:rPr lang="en-GB" dirty="0"/>
              <a:t>Loans and Visits</a:t>
            </a:r>
          </a:p>
          <a:p>
            <a:r>
              <a:rPr lang="en-GB" dirty="0"/>
              <a:t>System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483638" y="2760632"/>
            <a:ext cx="1227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/>
              <a:t>DiSSCo</a:t>
            </a:r>
            <a:endParaRPr lang="en-GB" dirty="0"/>
          </a:p>
          <a:p>
            <a:r>
              <a:rPr lang="en-GB" dirty="0"/>
              <a:t>Data Portal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21532" y="2760632"/>
            <a:ext cx="23048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Unified </a:t>
            </a:r>
          </a:p>
          <a:p>
            <a:r>
              <a:rPr lang="en-GB" dirty="0"/>
              <a:t>Curation &amp; Annotation</a:t>
            </a:r>
          </a:p>
          <a:p>
            <a:r>
              <a:rPr lang="en-GB" dirty="0"/>
              <a:t>System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1148" y="126783"/>
            <a:ext cx="1581453" cy="792308"/>
          </a:xfrm>
          <a:prstGeom prst="rect">
            <a:avLst/>
          </a:prstGeom>
        </p:spPr>
      </p:pic>
      <p:pic>
        <p:nvPicPr>
          <p:cNvPr id="5" name="Graphic 4" descr="Arrow: Counterclockwise curv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4189755">
            <a:off x="8271217" y="3729987"/>
            <a:ext cx="914400" cy="914400"/>
          </a:xfrm>
          <a:prstGeom prst="rect">
            <a:avLst/>
          </a:prstGeom>
        </p:spPr>
      </p:pic>
      <p:pic>
        <p:nvPicPr>
          <p:cNvPr id="21" name="Graphic 20" descr="Arrow: Clockwise curv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484078">
            <a:off x="5543280" y="3616933"/>
            <a:ext cx="914400" cy="914400"/>
          </a:xfrm>
          <a:prstGeom prst="rect">
            <a:avLst/>
          </a:prstGeom>
        </p:spPr>
      </p:pic>
      <p:pic>
        <p:nvPicPr>
          <p:cNvPr id="22" name="Graphic 21" descr="Arrow: Counterclockwise curv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1313825">
            <a:off x="2716030" y="3716973"/>
            <a:ext cx="914400" cy="914400"/>
          </a:xfrm>
          <a:prstGeom prst="rect">
            <a:avLst/>
          </a:prstGeom>
        </p:spPr>
      </p:pic>
      <p:pic>
        <p:nvPicPr>
          <p:cNvPr id="23" name="Graphic 22" descr="Arrow: Clockwise curv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 rot="11224453">
            <a:off x="5921244" y="3616933"/>
            <a:ext cx="914400" cy="914400"/>
          </a:xfrm>
          <a:prstGeom prst="rect">
            <a:avLst/>
          </a:prstGeom>
        </p:spPr>
      </p:pic>
      <p:pic>
        <p:nvPicPr>
          <p:cNvPr id="25" name="Graphic 24" descr="Arrow: Counterclockwise curv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14786318">
            <a:off x="8103480" y="3631447"/>
            <a:ext cx="914400" cy="914400"/>
          </a:xfrm>
          <a:prstGeom prst="rect">
            <a:avLst/>
          </a:prstGeom>
        </p:spPr>
      </p:pic>
      <p:pic>
        <p:nvPicPr>
          <p:cNvPr id="26" name="Graphic 25" descr="Arrow: Counterclockwise curve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 rot="306001">
            <a:off x="2962588" y="3708058"/>
            <a:ext cx="914400" cy="914400"/>
          </a:xfrm>
          <a:prstGeom prst="rect">
            <a:avLst/>
          </a:prstGeom>
        </p:spPr>
      </p:pic>
      <p:sp>
        <p:nvSpPr>
          <p:cNvPr id="6" name="Rectangle: Rounded Corners 5"/>
          <p:cNvSpPr/>
          <p:nvPr/>
        </p:nvSpPr>
        <p:spPr>
          <a:xfrm>
            <a:off x="2644085" y="4773998"/>
            <a:ext cx="7014265" cy="788602"/>
          </a:xfrm>
          <a:prstGeom prst="roundRect">
            <a:avLst>
              <a:gd name="adj" fmla="val 19082"/>
            </a:avLst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err="1"/>
              <a:t>DiSSCo</a:t>
            </a:r>
            <a:r>
              <a:rPr lang="en-GB" sz="2400" b="1" dirty="0"/>
              <a:t> Data Store </a:t>
            </a:r>
          </a:p>
          <a:p>
            <a:pPr algn="ctr"/>
            <a:r>
              <a:rPr lang="en-GB" dirty="0"/>
              <a:t>(non-relational </a:t>
            </a:r>
            <a:r>
              <a:rPr lang="en-GB" dirty="0" err="1"/>
              <a:t>db</a:t>
            </a:r>
            <a:r>
              <a:rPr lang="en-GB" dirty="0"/>
              <a:t>) </a:t>
            </a:r>
          </a:p>
        </p:txBody>
      </p:sp>
      <p:sp>
        <p:nvSpPr>
          <p:cNvPr id="28" name="Rectangle: Rounded Corners 27"/>
          <p:cNvSpPr/>
          <p:nvPr/>
        </p:nvSpPr>
        <p:spPr>
          <a:xfrm>
            <a:off x="1819275" y="4772632"/>
            <a:ext cx="1316715" cy="788602"/>
          </a:xfrm>
          <a:prstGeom prst="roundRect">
            <a:avLst>
              <a:gd name="adj" fmla="val 19082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Graphic 8" descr="Unlock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943100" y="4852896"/>
            <a:ext cx="628073" cy="62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4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screenshot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574" y="314325"/>
            <a:ext cx="7694080" cy="60198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5902823" y="2576296"/>
            <a:ext cx="419418" cy="419418"/>
            <a:chOff x="6714788" y="4647329"/>
            <a:chExt cx="1224792" cy="1224792"/>
          </a:xfrm>
        </p:grpSpPr>
        <p:sp>
          <p:nvSpPr>
            <p:cNvPr id="10" name="Rectangle: Rounded Corners 9"/>
            <p:cNvSpPr/>
            <p:nvPr/>
          </p:nvSpPr>
          <p:spPr>
            <a:xfrm>
              <a:off x="6714788" y="4647329"/>
              <a:ext cx="1224792" cy="1224792"/>
            </a:xfrm>
            <a:prstGeom prst="roundRect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7362" y="4839903"/>
              <a:ext cx="839643" cy="839643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7039217" y="2572477"/>
            <a:ext cx="388344" cy="388344"/>
            <a:chOff x="8250990" y="4585337"/>
            <a:chExt cx="1224792" cy="1224792"/>
          </a:xfrm>
        </p:grpSpPr>
        <p:sp>
          <p:nvSpPr>
            <p:cNvPr id="17" name="Rectangle: Rounded Corners 16"/>
            <p:cNvSpPr/>
            <p:nvPr/>
          </p:nvSpPr>
          <p:spPr>
            <a:xfrm>
              <a:off x="8250990" y="4585337"/>
              <a:ext cx="1224792" cy="1224792"/>
            </a:xfrm>
            <a:prstGeom prst="roundRect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8033" y="4711638"/>
              <a:ext cx="872365" cy="872365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5263188" y="2572477"/>
            <a:ext cx="423237" cy="423237"/>
            <a:chOff x="4378355" y="2307008"/>
            <a:chExt cx="1224792" cy="1224792"/>
          </a:xfrm>
        </p:grpSpPr>
        <p:sp>
          <p:nvSpPr>
            <p:cNvPr id="20" name="Rectangle: Rounded Corners 19"/>
            <p:cNvSpPr/>
            <p:nvPr/>
          </p:nvSpPr>
          <p:spPr>
            <a:xfrm>
              <a:off x="4378355" y="2307008"/>
              <a:ext cx="1224792" cy="1224792"/>
            </a:xfrm>
            <a:prstGeom prst="roundRect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grayscl/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4891" y="2533544"/>
              <a:ext cx="771720" cy="7717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012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990" y="276726"/>
            <a:ext cx="29571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latin typeface="+mj-lt"/>
              </a:rPr>
              <a:t>DiSSCo public offering</a:t>
            </a:r>
          </a:p>
        </p:txBody>
      </p:sp>
      <p:sp>
        <p:nvSpPr>
          <p:cNvPr id="3" name="Rectangle 2"/>
          <p:cNvSpPr/>
          <p:nvPr/>
        </p:nvSpPr>
        <p:spPr>
          <a:xfrm>
            <a:off x="878304" y="1179095"/>
            <a:ext cx="11313695" cy="166035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solidFill>
                  <a:schemeClr val="tx1"/>
                </a:solidFill>
                <a:latin typeface="+mj-lt"/>
              </a:rPr>
              <a:t>DiSSCo e-services </a:t>
            </a:r>
            <a:r>
              <a:rPr lang="en-GB" dirty="0">
                <a:solidFill>
                  <a:schemeClr val="tx1"/>
                </a:solidFill>
                <a:latin typeface="+mj-lt"/>
              </a:rPr>
              <a:t>(virtual access)</a:t>
            </a:r>
            <a:endParaRPr lang="en-GB" sz="2400" dirty="0">
              <a:solidFill>
                <a:schemeClr val="tx1"/>
              </a:solidFill>
              <a:latin typeface="+mj-lt"/>
            </a:endParaRPr>
          </a:p>
          <a:p>
            <a:endParaRPr lang="en-GB" dirty="0">
              <a:solidFill>
                <a:schemeClr val="tx1"/>
              </a:solidFill>
              <a:latin typeface="+mj-lt"/>
            </a:endParaRP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DiSSCo Linked Data Portal</a:t>
            </a: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European Loans and Visits System</a:t>
            </a:r>
          </a:p>
          <a:p>
            <a:r>
              <a:rPr lang="en-GB" dirty="0">
                <a:solidFill>
                  <a:schemeClr val="tx1"/>
                </a:solidFill>
                <a:latin typeface="+mj-lt"/>
              </a:rPr>
              <a:t>Unified Curation and Annotation System</a:t>
            </a:r>
          </a:p>
          <a:p>
            <a:endParaRPr lang="en-GB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78304" y="2959768"/>
            <a:ext cx="11313695" cy="1660358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latin typeface="+mj-lt"/>
              </a:rPr>
              <a:t>DiSSCo physical and remote access 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Coordination and Support for physical access (visits and loans)</a:t>
            </a:r>
          </a:p>
          <a:p>
            <a:r>
              <a:rPr lang="en-GB" dirty="0">
                <a:latin typeface="+mj-lt"/>
              </a:rPr>
              <a:t>Coordination and Support for remote access (e.g. on demand digitisation)</a:t>
            </a:r>
          </a:p>
          <a:p>
            <a:endParaRPr lang="en-GB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8304" y="4740442"/>
            <a:ext cx="11313695" cy="1660358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b="1" dirty="0">
                <a:latin typeface="+mj-lt"/>
              </a:rPr>
              <a:t>Digital Skills and competencies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Robust formal and professional training programmes and activities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188" y="122444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69" y="3005117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950" y="4785790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600" dirty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en-GB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75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2"/>
          <p:cNvSpPr/>
          <p:nvPr/>
        </p:nvSpPr>
        <p:spPr>
          <a:xfrm>
            <a:off x="2932197" y="3273666"/>
            <a:ext cx="1580016" cy="1514184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Species/</a:t>
            </a:r>
          </a:p>
          <a:p>
            <a:pPr algn="ctr"/>
            <a:r>
              <a:rPr lang="en-GB" sz="1600"/>
              <a:t>organisms</a:t>
            </a:r>
          </a:p>
          <a:p>
            <a:pPr algn="ctr"/>
            <a:r>
              <a:rPr lang="en-GB" sz="1600"/>
              <a:t>observatories</a:t>
            </a:r>
            <a:endParaRPr lang="en-GB" sz="1600" dirty="0"/>
          </a:p>
        </p:txBody>
      </p:sp>
      <p:sp>
        <p:nvSpPr>
          <p:cNvPr id="6" name="Rechthoek 1"/>
          <p:cNvSpPr/>
          <p:nvPr/>
        </p:nvSpPr>
        <p:spPr>
          <a:xfrm>
            <a:off x="2932197" y="4856732"/>
            <a:ext cx="5010801" cy="914776"/>
          </a:xfrm>
          <a:prstGeom prst="rect">
            <a:avLst/>
          </a:prstGeom>
          <a:solidFill>
            <a:srgbClr val="0070C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Biodiversity standards / Reference data </a:t>
            </a:r>
          </a:p>
          <a:p>
            <a:pPr algn="ctr"/>
            <a:r>
              <a:rPr lang="en-GB"/>
              <a:t>Taxonomic backbone</a:t>
            </a:r>
            <a:endParaRPr lang="en-GB" dirty="0"/>
          </a:p>
        </p:txBody>
      </p:sp>
      <p:sp>
        <p:nvSpPr>
          <p:cNvPr id="7" name="Rechthoek 4"/>
          <p:cNvSpPr/>
          <p:nvPr/>
        </p:nvSpPr>
        <p:spPr>
          <a:xfrm>
            <a:off x="6298822" y="3274491"/>
            <a:ext cx="1644176" cy="1513359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solidFill>
              <a:srgbClr val="00009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Experiments</a:t>
            </a:r>
            <a:endParaRPr lang="en-GB" sz="1600" dirty="0"/>
          </a:p>
        </p:txBody>
      </p:sp>
      <p:sp>
        <p:nvSpPr>
          <p:cNvPr id="8" name="Rechthoek 5"/>
          <p:cNvSpPr/>
          <p:nvPr/>
        </p:nvSpPr>
        <p:spPr>
          <a:xfrm>
            <a:off x="2932197" y="1840264"/>
            <a:ext cx="4969566" cy="56116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tx1"/>
                </a:solidFill>
              </a:rPr>
              <a:t>RIs providing data on external factors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hthoek 7"/>
          <p:cNvSpPr/>
          <p:nvPr/>
        </p:nvSpPr>
        <p:spPr>
          <a:xfrm>
            <a:off x="2932197" y="2446760"/>
            <a:ext cx="5010801" cy="76462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Integrative RIs</a:t>
            </a:r>
            <a:endParaRPr lang="en-GB" dirty="0"/>
          </a:p>
        </p:txBody>
      </p:sp>
      <p:sp>
        <p:nvSpPr>
          <p:cNvPr id="10" name="Tekstvak 6"/>
          <p:cNvSpPr txBox="1"/>
          <p:nvPr/>
        </p:nvSpPr>
        <p:spPr>
          <a:xfrm rot="16200000">
            <a:off x="315267" y="3681118"/>
            <a:ext cx="4385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b="1">
                <a:solidFill>
                  <a:srgbClr val="2F5597"/>
                </a:solidFill>
              </a:rPr>
              <a:t>DATA    MEASUREMENTS     MODELLING</a:t>
            </a:r>
            <a:endParaRPr lang="en-GB" sz="2000" b="1" dirty="0">
              <a:solidFill>
                <a:srgbClr val="2F5597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8555" y="5046215"/>
            <a:ext cx="1419406" cy="607763"/>
          </a:xfrm>
          <a:prstGeom prst="rect">
            <a:avLst/>
          </a:prstGeom>
        </p:spPr>
      </p:pic>
      <p:pic>
        <p:nvPicPr>
          <p:cNvPr id="12" name="Picture 2" descr="Image result for lifewatch ri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2730" y="2314361"/>
            <a:ext cx="1591053" cy="83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Left 12"/>
          <p:cNvSpPr/>
          <p:nvPr/>
        </p:nvSpPr>
        <p:spPr>
          <a:xfrm>
            <a:off x="7781925" y="5119756"/>
            <a:ext cx="770806" cy="388727"/>
          </a:xfrm>
          <a:prstGeom prst="leftArrow">
            <a:avLst/>
          </a:prstGeom>
          <a:solidFill>
            <a:srgbClr val="BFBFB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Arrow: Left 13"/>
          <p:cNvSpPr/>
          <p:nvPr/>
        </p:nvSpPr>
        <p:spPr>
          <a:xfrm>
            <a:off x="7781924" y="2615323"/>
            <a:ext cx="770806" cy="388727"/>
          </a:xfrm>
          <a:prstGeom prst="leftArrow">
            <a:avLst/>
          </a:prstGeom>
          <a:solidFill>
            <a:srgbClr val="BFBFB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4" descr="Image result for LTER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2731" y="3211380"/>
            <a:ext cx="1495430" cy="58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Arrow: Up 15"/>
          <p:cNvSpPr/>
          <p:nvPr/>
        </p:nvSpPr>
        <p:spPr>
          <a:xfrm>
            <a:off x="1778713" y="1666610"/>
            <a:ext cx="609600" cy="442912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hthoek 3"/>
          <p:cNvSpPr/>
          <p:nvPr/>
        </p:nvSpPr>
        <p:spPr>
          <a:xfrm>
            <a:off x="4585376" y="3280261"/>
            <a:ext cx="1635853" cy="1507589"/>
          </a:xfrm>
          <a:prstGeom prst="rect">
            <a:avLst/>
          </a:prstGeom>
          <a:solidFill>
            <a:srgbClr val="800000"/>
          </a:solidFill>
          <a:ln>
            <a:solidFill>
              <a:srgbClr val="800000"/>
            </a:solidFill>
          </a:ln>
          <a:effectLst>
            <a:outerShdw blurRad="40005" dist="22987" dir="5400000" algn="tl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/>
              <a:t>System </a:t>
            </a:r>
          </a:p>
          <a:p>
            <a:pPr algn="ctr"/>
            <a:r>
              <a:rPr lang="en-GB" sz="1600"/>
              <a:t>observatories</a:t>
            </a:r>
            <a:endParaRPr lang="en-GB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1148" y="126783"/>
            <a:ext cx="1581453" cy="79230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355834" y="473269"/>
            <a:ext cx="904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+mj-lt"/>
              </a:rPr>
              <a:t>DiSSCo will serve biodiversity and geodiversity data </a:t>
            </a:r>
          </a:p>
          <a:p>
            <a:r>
              <a:rPr lang="en-GB" sz="2000" dirty="0">
                <a:latin typeface="+mj-lt"/>
              </a:rPr>
              <a:t>at the scale, form and precision needed by researchers and research infrastructures </a:t>
            </a:r>
          </a:p>
        </p:txBody>
      </p:sp>
      <p:sp>
        <p:nvSpPr>
          <p:cNvPr id="5" name="Arrow: Left 4"/>
          <p:cNvSpPr/>
          <p:nvPr/>
        </p:nvSpPr>
        <p:spPr>
          <a:xfrm>
            <a:off x="7781923" y="3336348"/>
            <a:ext cx="770807" cy="388727"/>
          </a:xfrm>
          <a:prstGeom prst="leftArrow">
            <a:avLst/>
          </a:prstGeom>
          <a:solidFill>
            <a:srgbClr val="BFBFBF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6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30694" y="3280261"/>
            <a:ext cx="1523205" cy="121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4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3" grpId="0" animBg="1"/>
      <p:bldP spid="14" grpId="0" animBg="1"/>
      <p:bldP spid="17" grpId="0" animBg="1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1866817" y="940237"/>
            <a:ext cx="6754138" cy="6014326"/>
            <a:chOff x="1544477" y="530662"/>
            <a:chExt cx="6754138" cy="6014326"/>
          </a:xfrm>
        </p:grpSpPr>
        <p:sp>
          <p:nvSpPr>
            <p:cNvPr id="22" name="Oval 21"/>
            <p:cNvSpPr/>
            <p:nvPr/>
          </p:nvSpPr>
          <p:spPr>
            <a:xfrm>
              <a:off x="1837996" y="4716740"/>
              <a:ext cx="3578226" cy="1828248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0">
                  <a:schemeClr val="tx1">
                    <a:lumMod val="65000"/>
                    <a:lumOff val="3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23" name="Group 22"/>
            <p:cNvGrpSpPr/>
            <p:nvPr/>
          </p:nvGrpSpPr>
          <p:grpSpPr>
            <a:xfrm rot="3118412">
              <a:off x="1600076" y="3895435"/>
              <a:ext cx="2296512" cy="2217291"/>
              <a:chOff x="2689620" y="2694229"/>
              <a:chExt cx="2296512" cy="2217291"/>
            </a:xfrm>
          </p:grpSpPr>
          <p:sp>
            <p:nvSpPr>
              <p:cNvPr id="92" name="Arc 91"/>
              <p:cNvSpPr/>
              <p:nvPr/>
            </p:nvSpPr>
            <p:spPr>
              <a:xfrm rot="17505763">
                <a:off x="2768841" y="2694229"/>
                <a:ext cx="2217291" cy="2217291"/>
              </a:xfrm>
              <a:prstGeom prst="arc">
                <a:avLst>
                  <a:gd name="adj1" fmla="val 15665865"/>
                  <a:gd name="adj2" fmla="val 17565889"/>
                </a:avLst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93" name="Isosceles Triangle 92"/>
              <p:cNvSpPr/>
              <p:nvPr/>
            </p:nvSpPr>
            <p:spPr>
              <a:xfrm rot="11622702">
                <a:off x="2689620" y="3547530"/>
                <a:ext cx="197052" cy="147790"/>
              </a:xfrm>
              <a:prstGeom prst="triangl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544477" y="530662"/>
              <a:ext cx="6754138" cy="5501385"/>
              <a:chOff x="1544477" y="530662"/>
              <a:chExt cx="6754138" cy="5501385"/>
            </a:xfrm>
          </p:grpSpPr>
          <p:sp>
            <p:nvSpPr>
              <p:cNvPr id="25" name="TextBox 24"/>
              <p:cNvSpPr txBox="1"/>
              <p:nvPr/>
            </p:nvSpPr>
            <p:spPr>
              <a:xfrm flipH="1">
                <a:off x="1635563" y="1464930"/>
                <a:ext cx="1719220" cy="59247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100" b="1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Operational </a:t>
                </a:r>
              </a:p>
              <a:p>
                <a:r>
                  <a:rPr lang="en-GB" sz="1100" b="1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Capacity </a:t>
                </a:r>
              </a:p>
              <a:p>
                <a:r>
                  <a:rPr lang="en-GB" sz="105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2025</a:t>
                </a:r>
                <a:endPara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flipH="1">
                <a:off x="1645857" y="4732633"/>
                <a:ext cx="1712130" cy="592470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sz="1100" b="1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Proposal </a:t>
                </a:r>
              </a:p>
              <a:p>
                <a:r>
                  <a:rPr lang="en-GB" sz="1100" b="1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submission </a:t>
                </a:r>
              </a:p>
              <a:p>
                <a:r>
                  <a:rPr lang="en-GB" sz="1050" ker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Aug 2017</a:t>
                </a:r>
                <a:endParaRPr lang="en-GB" sz="105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27" name="Rectangle 26"/>
              <p:cNvSpPr/>
              <p:nvPr/>
            </p:nvSpPr>
            <p:spPr>
              <a:xfrm>
                <a:off x="6460681" y="911721"/>
                <a:ext cx="1824283" cy="10458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6455175" y="2031820"/>
                <a:ext cx="1829790" cy="260737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6454937" y="4724400"/>
                <a:ext cx="1830027" cy="104582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5036259" y="906383"/>
                <a:ext cx="1340112" cy="104582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5015620" y="2022056"/>
                <a:ext cx="1373545" cy="263351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989604" y="4716188"/>
                <a:ext cx="1394611" cy="1045823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65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3" name="Freeform 39"/>
              <p:cNvSpPr/>
              <p:nvPr/>
            </p:nvSpPr>
            <p:spPr>
              <a:xfrm rot="783006" flipH="1">
                <a:off x="4968555" y="1132174"/>
                <a:ext cx="176213" cy="83344"/>
              </a:xfrm>
              <a:custGeom>
                <a:avLst/>
                <a:gdLst>
                  <a:gd name="connsiteX0" fmla="*/ 0 w 176213"/>
                  <a:gd name="connsiteY0" fmla="*/ 23813 h 83344"/>
                  <a:gd name="connsiteX1" fmla="*/ 176213 w 176213"/>
                  <a:gd name="connsiteY1" fmla="*/ 0 h 83344"/>
                  <a:gd name="connsiteX2" fmla="*/ 147638 w 176213"/>
                  <a:gd name="connsiteY2" fmla="*/ 83344 h 83344"/>
                  <a:gd name="connsiteX3" fmla="*/ 0 w 176213"/>
                  <a:gd name="connsiteY3" fmla="*/ 2381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13" h="83344">
                    <a:moveTo>
                      <a:pt x="0" y="23813"/>
                    </a:moveTo>
                    <a:lnTo>
                      <a:pt x="176213" y="0"/>
                    </a:lnTo>
                    <a:lnTo>
                      <a:pt x="147638" y="83344"/>
                    </a:lnTo>
                    <a:lnTo>
                      <a:pt x="0" y="23813"/>
                    </a:lnTo>
                    <a:close/>
                  </a:path>
                </a:pathLst>
              </a:custGeom>
              <a:solidFill>
                <a:srgbClr val="47A6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4" name="Freeform 40"/>
              <p:cNvSpPr/>
              <p:nvPr/>
            </p:nvSpPr>
            <p:spPr>
              <a:xfrm>
                <a:off x="4928859" y="2156345"/>
                <a:ext cx="327025" cy="98425"/>
              </a:xfrm>
              <a:custGeom>
                <a:avLst/>
                <a:gdLst>
                  <a:gd name="connsiteX0" fmla="*/ 44450 w 327025"/>
                  <a:gd name="connsiteY0" fmla="*/ 0 h 98425"/>
                  <a:gd name="connsiteX1" fmla="*/ 327025 w 327025"/>
                  <a:gd name="connsiteY1" fmla="*/ 98425 h 98425"/>
                  <a:gd name="connsiteX2" fmla="*/ 0 w 327025"/>
                  <a:gd name="connsiteY2" fmla="*/ 73025 h 98425"/>
                  <a:gd name="connsiteX3" fmla="*/ 44450 w 327025"/>
                  <a:gd name="connsiteY3" fmla="*/ 0 h 98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7025" h="98425">
                    <a:moveTo>
                      <a:pt x="44450" y="0"/>
                    </a:moveTo>
                    <a:lnTo>
                      <a:pt x="327025" y="98425"/>
                    </a:lnTo>
                    <a:lnTo>
                      <a:pt x="0" y="73025"/>
                    </a:lnTo>
                    <a:lnTo>
                      <a:pt x="44450" y="0"/>
                    </a:lnTo>
                    <a:close/>
                  </a:path>
                </a:pathLst>
              </a:custGeom>
              <a:solidFill>
                <a:srgbClr val="00B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5" name="Freeform 41"/>
              <p:cNvSpPr/>
              <p:nvPr/>
            </p:nvSpPr>
            <p:spPr>
              <a:xfrm>
                <a:off x="4909809" y="3019945"/>
                <a:ext cx="342900" cy="107950"/>
              </a:xfrm>
              <a:custGeom>
                <a:avLst/>
                <a:gdLst>
                  <a:gd name="connsiteX0" fmla="*/ 69850 w 342900"/>
                  <a:gd name="connsiteY0" fmla="*/ 0 h 107950"/>
                  <a:gd name="connsiteX1" fmla="*/ 342900 w 342900"/>
                  <a:gd name="connsiteY1" fmla="*/ 107950 h 107950"/>
                  <a:gd name="connsiteX2" fmla="*/ 0 w 342900"/>
                  <a:gd name="connsiteY2" fmla="*/ 104775 h 107950"/>
                  <a:gd name="connsiteX3" fmla="*/ 69850 w 342900"/>
                  <a:gd name="connsiteY3" fmla="*/ 0 h 107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2900" h="107950">
                    <a:moveTo>
                      <a:pt x="69850" y="0"/>
                    </a:moveTo>
                    <a:lnTo>
                      <a:pt x="342900" y="107950"/>
                    </a:lnTo>
                    <a:lnTo>
                      <a:pt x="0" y="104775"/>
                    </a:lnTo>
                    <a:lnTo>
                      <a:pt x="69850" y="0"/>
                    </a:lnTo>
                    <a:close/>
                  </a:path>
                </a:pathLst>
              </a:custGeom>
              <a:solidFill>
                <a:srgbClr val="F1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6" name="Freeform 42"/>
              <p:cNvSpPr/>
              <p:nvPr/>
            </p:nvSpPr>
            <p:spPr>
              <a:xfrm>
                <a:off x="4906634" y="3804170"/>
                <a:ext cx="336550" cy="155575"/>
              </a:xfrm>
              <a:custGeom>
                <a:avLst/>
                <a:gdLst>
                  <a:gd name="connsiteX0" fmla="*/ 60325 w 336550"/>
                  <a:gd name="connsiteY0" fmla="*/ 0 h 155575"/>
                  <a:gd name="connsiteX1" fmla="*/ 336550 w 336550"/>
                  <a:gd name="connsiteY1" fmla="*/ 152400 h 155575"/>
                  <a:gd name="connsiteX2" fmla="*/ 0 w 336550"/>
                  <a:gd name="connsiteY2" fmla="*/ 155575 h 155575"/>
                  <a:gd name="connsiteX3" fmla="*/ 60325 w 336550"/>
                  <a:gd name="connsiteY3" fmla="*/ 0 h 155575"/>
                  <a:gd name="connsiteX0" fmla="*/ 60325 w 336550"/>
                  <a:gd name="connsiteY0" fmla="*/ 0 h 155575"/>
                  <a:gd name="connsiteX1" fmla="*/ 336550 w 336550"/>
                  <a:gd name="connsiteY1" fmla="*/ 154782 h 155575"/>
                  <a:gd name="connsiteX2" fmla="*/ 0 w 336550"/>
                  <a:gd name="connsiteY2" fmla="*/ 155575 h 155575"/>
                  <a:gd name="connsiteX3" fmla="*/ 60325 w 336550"/>
                  <a:gd name="connsiteY3" fmla="*/ 0 h 15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6550" h="155575">
                    <a:moveTo>
                      <a:pt x="60325" y="0"/>
                    </a:moveTo>
                    <a:lnTo>
                      <a:pt x="336550" y="154782"/>
                    </a:lnTo>
                    <a:lnTo>
                      <a:pt x="0" y="155575"/>
                    </a:lnTo>
                    <a:lnTo>
                      <a:pt x="60325" y="0"/>
                    </a:lnTo>
                    <a:close/>
                  </a:path>
                </a:pathLst>
              </a:custGeom>
              <a:solidFill>
                <a:srgbClr val="F63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7" name="Freeform 43"/>
              <p:cNvSpPr/>
              <p:nvPr/>
            </p:nvSpPr>
            <p:spPr>
              <a:xfrm>
                <a:off x="4836784" y="4875767"/>
                <a:ext cx="400844" cy="189706"/>
              </a:xfrm>
              <a:custGeom>
                <a:avLst/>
                <a:gdLst>
                  <a:gd name="connsiteX0" fmla="*/ 117475 w 403225"/>
                  <a:gd name="connsiteY0" fmla="*/ 0 h 180975"/>
                  <a:gd name="connsiteX1" fmla="*/ 403225 w 403225"/>
                  <a:gd name="connsiteY1" fmla="*/ 177800 h 180975"/>
                  <a:gd name="connsiteX2" fmla="*/ 0 w 403225"/>
                  <a:gd name="connsiteY2" fmla="*/ 180975 h 180975"/>
                  <a:gd name="connsiteX3" fmla="*/ 117475 w 403225"/>
                  <a:gd name="connsiteY3" fmla="*/ 0 h 180975"/>
                  <a:gd name="connsiteX0" fmla="*/ 117475 w 400844"/>
                  <a:gd name="connsiteY0" fmla="*/ 0 h 182562"/>
                  <a:gd name="connsiteX1" fmla="*/ 400844 w 400844"/>
                  <a:gd name="connsiteY1" fmla="*/ 182562 h 182562"/>
                  <a:gd name="connsiteX2" fmla="*/ 0 w 400844"/>
                  <a:gd name="connsiteY2" fmla="*/ 180975 h 182562"/>
                  <a:gd name="connsiteX3" fmla="*/ 117475 w 400844"/>
                  <a:gd name="connsiteY3" fmla="*/ 0 h 182562"/>
                  <a:gd name="connsiteX0" fmla="*/ 117475 w 400844"/>
                  <a:gd name="connsiteY0" fmla="*/ 0 h 189706"/>
                  <a:gd name="connsiteX1" fmla="*/ 400844 w 400844"/>
                  <a:gd name="connsiteY1" fmla="*/ 189706 h 189706"/>
                  <a:gd name="connsiteX2" fmla="*/ 0 w 400844"/>
                  <a:gd name="connsiteY2" fmla="*/ 180975 h 189706"/>
                  <a:gd name="connsiteX3" fmla="*/ 117475 w 400844"/>
                  <a:gd name="connsiteY3" fmla="*/ 0 h 1897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844" h="189706">
                    <a:moveTo>
                      <a:pt x="117475" y="0"/>
                    </a:moveTo>
                    <a:lnTo>
                      <a:pt x="400844" y="189706"/>
                    </a:lnTo>
                    <a:lnTo>
                      <a:pt x="0" y="180975"/>
                    </a:lnTo>
                    <a:lnTo>
                      <a:pt x="117475" y="0"/>
                    </a:lnTo>
                    <a:close/>
                  </a:path>
                </a:pathLst>
              </a:custGeom>
              <a:solidFill>
                <a:srgbClr val="D90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Freeform 44"/>
              <p:cNvSpPr/>
              <p:nvPr/>
            </p:nvSpPr>
            <p:spPr>
              <a:xfrm>
                <a:off x="2927815" y="1058588"/>
                <a:ext cx="176213" cy="83344"/>
              </a:xfrm>
              <a:custGeom>
                <a:avLst/>
                <a:gdLst>
                  <a:gd name="connsiteX0" fmla="*/ 0 w 176213"/>
                  <a:gd name="connsiteY0" fmla="*/ 23813 h 83344"/>
                  <a:gd name="connsiteX1" fmla="*/ 176213 w 176213"/>
                  <a:gd name="connsiteY1" fmla="*/ 0 h 83344"/>
                  <a:gd name="connsiteX2" fmla="*/ 147638 w 176213"/>
                  <a:gd name="connsiteY2" fmla="*/ 83344 h 83344"/>
                  <a:gd name="connsiteX3" fmla="*/ 0 w 176213"/>
                  <a:gd name="connsiteY3" fmla="*/ 23813 h 83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6213" h="83344">
                    <a:moveTo>
                      <a:pt x="0" y="23813"/>
                    </a:moveTo>
                    <a:lnTo>
                      <a:pt x="176213" y="0"/>
                    </a:lnTo>
                    <a:lnTo>
                      <a:pt x="147638" y="83344"/>
                    </a:lnTo>
                    <a:lnTo>
                      <a:pt x="0" y="23813"/>
                    </a:lnTo>
                    <a:close/>
                  </a:path>
                </a:pathLst>
              </a:custGeom>
              <a:solidFill>
                <a:srgbClr val="1291C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9" name="Freeform 45"/>
              <p:cNvSpPr/>
              <p:nvPr/>
            </p:nvSpPr>
            <p:spPr>
              <a:xfrm>
                <a:off x="2849234" y="2092845"/>
                <a:ext cx="250825" cy="69850"/>
              </a:xfrm>
              <a:custGeom>
                <a:avLst/>
                <a:gdLst>
                  <a:gd name="connsiteX0" fmla="*/ 0 w 250825"/>
                  <a:gd name="connsiteY0" fmla="*/ 25400 h 69850"/>
                  <a:gd name="connsiteX1" fmla="*/ 250825 w 250825"/>
                  <a:gd name="connsiteY1" fmla="*/ 0 h 69850"/>
                  <a:gd name="connsiteX2" fmla="*/ 234950 w 250825"/>
                  <a:gd name="connsiteY2" fmla="*/ 69850 h 69850"/>
                  <a:gd name="connsiteX3" fmla="*/ 0 w 250825"/>
                  <a:gd name="connsiteY3" fmla="*/ 25400 h 69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0825" h="69850">
                    <a:moveTo>
                      <a:pt x="0" y="25400"/>
                    </a:moveTo>
                    <a:lnTo>
                      <a:pt x="250825" y="0"/>
                    </a:lnTo>
                    <a:lnTo>
                      <a:pt x="234950" y="69850"/>
                    </a:lnTo>
                    <a:lnTo>
                      <a:pt x="0" y="25400"/>
                    </a:lnTo>
                    <a:close/>
                  </a:path>
                </a:pathLst>
              </a:custGeom>
              <a:solidFill>
                <a:srgbClr val="0BAC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0" name="Freeform 46"/>
              <p:cNvSpPr/>
              <p:nvPr/>
            </p:nvSpPr>
            <p:spPr>
              <a:xfrm>
                <a:off x="2874634" y="2924695"/>
                <a:ext cx="231775" cy="95250"/>
              </a:xfrm>
              <a:custGeom>
                <a:avLst/>
                <a:gdLst>
                  <a:gd name="connsiteX0" fmla="*/ 0 w 231775"/>
                  <a:gd name="connsiteY0" fmla="*/ 41275 h 95250"/>
                  <a:gd name="connsiteX1" fmla="*/ 228600 w 231775"/>
                  <a:gd name="connsiteY1" fmla="*/ 0 h 95250"/>
                  <a:gd name="connsiteX2" fmla="*/ 231775 w 231775"/>
                  <a:gd name="connsiteY2" fmla="*/ 95250 h 95250"/>
                  <a:gd name="connsiteX3" fmla="*/ 0 w 231775"/>
                  <a:gd name="connsiteY3" fmla="*/ 41275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775" h="95250">
                    <a:moveTo>
                      <a:pt x="0" y="41275"/>
                    </a:moveTo>
                    <a:lnTo>
                      <a:pt x="228600" y="0"/>
                    </a:lnTo>
                    <a:lnTo>
                      <a:pt x="231775" y="95250"/>
                    </a:lnTo>
                    <a:lnTo>
                      <a:pt x="0" y="41275"/>
                    </a:lnTo>
                    <a:close/>
                  </a:path>
                </a:pathLst>
              </a:custGeom>
              <a:solidFill>
                <a:srgbClr val="F1BC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1" name="Freeform 47"/>
              <p:cNvSpPr/>
              <p:nvPr/>
            </p:nvSpPr>
            <p:spPr>
              <a:xfrm>
                <a:off x="2902416" y="4760638"/>
                <a:ext cx="270668" cy="152400"/>
              </a:xfrm>
              <a:custGeom>
                <a:avLst/>
                <a:gdLst>
                  <a:gd name="connsiteX0" fmla="*/ 0 w 273050"/>
                  <a:gd name="connsiteY0" fmla="*/ 53975 h 152400"/>
                  <a:gd name="connsiteX1" fmla="*/ 273050 w 273050"/>
                  <a:gd name="connsiteY1" fmla="*/ 0 h 152400"/>
                  <a:gd name="connsiteX2" fmla="*/ 244475 w 273050"/>
                  <a:gd name="connsiteY2" fmla="*/ 152400 h 152400"/>
                  <a:gd name="connsiteX3" fmla="*/ 0 w 273050"/>
                  <a:gd name="connsiteY3" fmla="*/ 53975 h 152400"/>
                  <a:gd name="connsiteX0" fmla="*/ 0 w 270669"/>
                  <a:gd name="connsiteY0" fmla="*/ 56356 h 152400"/>
                  <a:gd name="connsiteX1" fmla="*/ 270669 w 270669"/>
                  <a:gd name="connsiteY1" fmla="*/ 0 h 152400"/>
                  <a:gd name="connsiteX2" fmla="*/ 242094 w 270669"/>
                  <a:gd name="connsiteY2" fmla="*/ 152400 h 152400"/>
                  <a:gd name="connsiteX3" fmla="*/ 0 w 270669"/>
                  <a:gd name="connsiteY3" fmla="*/ 56356 h 152400"/>
                  <a:gd name="connsiteX0" fmla="*/ 0 w 263525"/>
                  <a:gd name="connsiteY0" fmla="*/ 65881 h 152400"/>
                  <a:gd name="connsiteX1" fmla="*/ 263525 w 263525"/>
                  <a:gd name="connsiteY1" fmla="*/ 0 h 152400"/>
                  <a:gd name="connsiteX2" fmla="*/ 234950 w 263525"/>
                  <a:gd name="connsiteY2" fmla="*/ 152400 h 152400"/>
                  <a:gd name="connsiteX3" fmla="*/ 0 w 263525"/>
                  <a:gd name="connsiteY3" fmla="*/ 65881 h 152400"/>
                  <a:gd name="connsiteX0" fmla="*/ 0 w 270668"/>
                  <a:gd name="connsiteY0" fmla="*/ 63499 h 152400"/>
                  <a:gd name="connsiteX1" fmla="*/ 270668 w 270668"/>
                  <a:gd name="connsiteY1" fmla="*/ 0 h 152400"/>
                  <a:gd name="connsiteX2" fmla="*/ 242093 w 270668"/>
                  <a:gd name="connsiteY2" fmla="*/ 152400 h 152400"/>
                  <a:gd name="connsiteX3" fmla="*/ 0 w 270668"/>
                  <a:gd name="connsiteY3" fmla="*/ 63499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0668" h="152400">
                    <a:moveTo>
                      <a:pt x="0" y="63499"/>
                    </a:moveTo>
                    <a:lnTo>
                      <a:pt x="270668" y="0"/>
                    </a:lnTo>
                    <a:lnTo>
                      <a:pt x="242093" y="152400"/>
                    </a:lnTo>
                    <a:lnTo>
                      <a:pt x="0" y="63499"/>
                    </a:lnTo>
                    <a:close/>
                  </a:path>
                </a:pathLst>
              </a:custGeom>
              <a:solidFill>
                <a:srgbClr val="D9100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2" name="Freeform 48"/>
              <p:cNvSpPr/>
              <p:nvPr/>
            </p:nvSpPr>
            <p:spPr>
              <a:xfrm>
                <a:off x="2887439" y="3709897"/>
                <a:ext cx="301450" cy="135653"/>
              </a:xfrm>
              <a:custGeom>
                <a:avLst/>
                <a:gdLst>
                  <a:gd name="connsiteX0" fmla="*/ 0 w 301450"/>
                  <a:gd name="connsiteY0" fmla="*/ 35169 h 135653"/>
                  <a:gd name="connsiteX1" fmla="*/ 301450 w 301450"/>
                  <a:gd name="connsiteY1" fmla="*/ 0 h 135653"/>
                  <a:gd name="connsiteX2" fmla="*/ 251208 w 301450"/>
                  <a:gd name="connsiteY2" fmla="*/ 135653 h 135653"/>
                  <a:gd name="connsiteX3" fmla="*/ 0 w 301450"/>
                  <a:gd name="connsiteY3" fmla="*/ 35169 h 1356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1450" h="135653">
                    <a:moveTo>
                      <a:pt x="0" y="35169"/>
                    </a:moveTo>
                    <a:lnTo>
                      <a:pt x="301450" y="0"/>
                    </a:lnTo>
                    <a:lnTo>
                      <a:pt x="251208" y="135653"/>
                    </a:lnTo>
                    <a:lnTo>
                      <a:pt x="0" y="35169"/>
                    </a:lnTo>
                    <a:close/>
                  </a:path>
                </a:pathLst>
              </a:custGeom>
              <a:solidFill>
                <a:srgbClr val="F94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3" name="Freeform 49"/>
              <p:cNvSpPr/>
              <p:nvPr/>
            </p:nvSpPr>
            <p:spPr>
              <a:xfrm>
                <a:off x="3032940" y="777437"/>
                <a:ext cx="2013839" cy="241300"/>
              </a:xfrm>
              <a:custGeom>
                <a:avLst/>
                <a:gdLst>
                  <a:gd name="connsiteX0" fmla="*/ 0 w 1993900"/>
                  <a:gd name="connsiteY0" fmla="*/ 63500 h 241300"/>
                  <a:gd name="connsiteX1" fmla="*/ 1308100 w 1993900"/>
                  <a:gd name="connsiteY1" fmla="*/ 0 h 241300"/>
                  <a:gd name="connsiteX2" fmla="*/ 1993900 w 1993900"/>
                  <a:gd name="connsiteY2" fmla="*/ 139700 h 241300"/>
                  <a:gd name="connsiteX3" fmla="*/ 622300 w 1993900"/>
                  <a:gd name="connsiteY3" fmla="*/ 241300 h 241300"/>
                  <a:gd name="connsiteX4" fmla="*/ 0 w 1993900"/>
                  <a:gd name="connsiteY4" fmla="*/ 63500 h 241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3900" h="241300">
                    <a:moveTo>
                      <a:pt x="0" y="63500"/>
                    </a:moveTo>
                    <a:lnTo>
                      <a:pt x="1308100" y="0"/>
                    </a:lnTo>
                    <a:lnTo>
                      <a:pt x="1993900" y="139700"/>
                    </a:lnTo>
                    <a:lnTo>
                      <a:pt x="622300" y="241300"/>
                    </a:lnTo>
                    <a:lnTo>
                      <a:pt x="0" y="6350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4" name="Freeform 50"/>
              <p:cNvSpPr/>
              <p:nvPr/>
            </p:nvSpPr>
            <p:spPr>
              <a:xfrm>
                <a:off x="3040479" y="829988"/>
                <a:ext cx="683813" cy="5202059"/>
              </a:xfrm>
              <a:custGeom>
                <a:avLst/>
                <a:gdLst>
                  <a:gd name="connsiteX0" fmla="*/ 0 w 683813"/>
                  <a:gd name="connsiteY0" fmla="*/ 0 h 4842345"/>
                  <a:gd name="connsiteX1" fmla="*/ 103367 w 683813"/>
                  <a:gd name="connsiteY1" fmla="*/ 4381169 h 4842345"/>
                  <a:gd name="connsiteX2" fmla="*/ 683813 w 683813"/>
                  <a:gd name="connsiteY2" fmla="*/ 4842345 h 4842345"/>
                  <a:gd name="connsiteX3" fmla="*/ 636105 w 683813"/>
                  <a:gd name="connsiteY3" fmla="*/ 174929 h 4842345"/>
                  <a:gd name="connsiteX4" fmla="*/ 0 w 683813"/>
                  <a:gd name="connsiteY4" fmla="*/ 0 h 48423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3813" h="4842345">
                    <a:moveTo>
                      <a:pt x="0" y="0"/>
                    </a:moveTo>
                    <a:lnTo>
                      <a:pt x="103367" y="4381169"/>
                    </a:lnTo>
                    <a:lnTo>
                      <a:pt x="683813" y="4842345"/>
                    </a:lnTo>
                    <a:lnTo>
                      <a:pt x="636105" y="1749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BDBD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5" name="Freeform 51"/>
              <p:cNvSpPr/>
              <p:nvPr/>
            </p:nvSpPr>
            <p:spPr>
              <a:xfrm>
                <a:off x="3668632" y="906188"/>
                <a:ext cx="1367625" cy="5109955"/>
              </a:xfrm>
              <a:custGeom>
                <a:avLst/>
                <a:gdLst>
                  <a:gd name="connsiteX0" fmla="*/ 0 w 1367625"/>
                  <a:gd name="connsiteY0" fmla="*/ 95416 h 4746929"/>
                  <a:gd name="connsiteX1" fmla="*/ 47708 w 1367625"/>
                  <a:gd name="connsiteY1" fmla="*/ 4746929 h 4746929"/>
                  <a:gd name="connsiteX2" fmla="*/ 1343771 w 1367625"/>
                  <a:gd name="connsiteY2" fmla="*/ 4500439 h 4746929"/>
                  <a:gd name="connsiteX3" fmla="*/ 1367625 w 1367625"/>
                  <a:gd name="connsiteY3" fmla="*/ 0 h 4746929"/>
                  <a:gd name="connsiteX4" fmla="*/ 0 w 1367625"/>
                  <a:gd name="connsiteY4" fmla="*/ 95416 h 47469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67625" h="4746929">
                    <a:moveTo>
                      <a:pt x="0" y="95416"/>
                    </a:moveTo>
                    <a:lnTo>
                      <a:pt x="47708" y="4746929"/>
                    </a:lnTo>
                    <a:lnTo>
                      <a:pt x="1343771" y="4500439"/>
                    </a:lnTo>
                    <a:lnTo>
                      <a:pt x="1367625" y="0"/>
                    </a:lnTo>
                    <a:lnTo>
                      <a:pt x="0" y="95416"/>
                    </a:lnTo>
                    <a:close/>
                  </a:path>
                </a:pathLst>
              </a:cu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6" name="Freeform 52"/>
              <p:cNvSpPr/>
              <p:nvPr/>
            </p:nvSpPr>
            <p:spPr>
              <a:xfrm>
                <a:off x="3592184" y="1196317"/>
                <a:ext cx="1681163" cy="567507"/>
              </a:xfrm>
              <a:custGeom>
                <a:avLst/>
                <a:gdLst>
                  <a:gd name="connsiteX0" fmla="*/ 4763 w 1681163"/>
                  <a:gd name="connsiteY0" fmla="*/ 133350 h 590550"/>
                  <a:gd name="connsiteX1" fmla="*/ 1681163 w 1681163"/>
                  <a:gd name="connsiteY1" fmla="*/ 0 h 590550"/>
                  <a:gd name="connsiteX2" fmla="*/ 1681163 w 1681163"/>
                  <a:gd name="connsiteY2" fmla="*/ 433388 h 590550"/>
                  <a:gd name="connsiteX3" fmla="*/ 0 w 1681163"/>
                  <a:gd name="connsiteY3" fmla="*/ 590550 h 590550"/>
                  <a:gd name="connsiteX4" fmla="*/ 4763 w 1681163"/>
                  <a:gd name="connsiteY4" fmla="*/ 133350 h 590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81163" h="590550">
                    <a:moveTo>
                      <a:pt x="4763" y="133350"/>
                    </a:moveTo>
                    <a:lnTo>
                      <a:pt x="1681163" y="0"/>
                    </a:lnTo>
                    <a:lnTo>
                      <a:pt x="1681163" y="433388"/>
                    </a:lnTo>
                    <a:lnTo>
                      <a:pt x="0" y="590550"/>
                    </a:lnTo>
                    <a:cubicBezTo>
                      <a:pt x="1588" y="438150"/>
                      <a:pt x="3175" y="285750"/>
                      <a:pt x="4763" y="133350"/>
                    </a:cubicBezTo>
                    <a:close/>
                  </a:path>
                </a:pathLst>
              </a:custGeom>
              <a:solidFill>
                <a:srgbClr val="00AA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7" name="Freeform 53"/>
              <p:cNvSpPr/>
              <p:nvPr/>
            </p:nvSpPr>
            <p:spPr>
              <a:xfrm>
                <a:off x="2834947" y="1099070"/>
                <a:ext cx="762000" cy="661987"/>
              </a:xfrm>
              <a:custGeom>
                <a:avLst/>
                <a:gdLst>
                  <a:gd name="connsiteX0" fmla="*/ 757237 w 762000"/>
                  <a:gd name="connsiteY0" fmla="*/ 661987 h 661987"/>
                  <a:gd name="connsiteX1" fmla="*/ 0 w 762000"/>
                  <a:gd name="connsiteY1" fmla="*/ 404812 h 661987"/>
                  <a:gd name="connsiteX2" fmla="*/ 0 w 762000"/>
                  <a:gd name="connsiteY2" fmla="*/ 0 h 661987"/>
                  <a:gd name="connsiteX3" fmla="*/ 762000 w 762000"/>
                  <a:gd name="connsiteY3" fmla="*/ 223837 h 661987"/>
                  <a:gd name="connsiteX4" fmla="*/ 757237 w 762000"/>
                  <a:gd name="connsiteY4" fmla="*/ 661987 h 661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0" h="661987">
                    <a:moveTo>
                      <a:pt x="757237" y="661987"/>
                    </a:moveTo>
                    <a:lnTo>
                      <a:pt x="0" y="404812"/>
                    </a:lnTo>
                    <a:lnTo>
                      <a:pt x="0" y="0"/>
                    </a:lnTo>
                    <a:lnTo>
                      <a:pt x="762000" y="223837"/>
                    </a:lnTo>
                    <a:cubicBezTo>
                      <a:pt x="760412" y="369887"/>
                      <a:pt x="758825" y="515937"/>
                      <a:pt x="757237" y="661987"/>
                    </a:cubicBezTo>
                    <a:close/>
                  </a:path>
                </a:pathLst>
              </a:custGeom>
              <a:solidFill>
                <a:srgbClr val="0097C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8" name="Freeform 54"/>
              <p:cNvSpPr/>
              <p:nvPr/>
            </p:nvSpPr>
            <p:spPr>
              <a:xfrm>
                <a:off x="2834948" y="1080020"/>
                <a:ext cx="823912" cy="242887"/>
              </a:xfrm>
              <a:custGeom>
                <a:avLst/>
                <a:gdLst>
                  <a:gd name="connsiteX0" fmla="*/ 0 w 823912"/>
                  <a:gd name="connsiteY0" fmla="*/ 14287 h 242887"/>
                  <a:gd name="connsiteX1" fmla="*/ 766762 w 823912"/>
                  <a:gd name="connsiteY1" fmla="*/ 242887 h 242887"/>
                  <a:gd name="connsiteX2" fmla="*/ 823912 w 823912"/>
                  <a:gd name="connsiteY2" fmla="*/ 200025 h 242887"/>
                  <a:gd name="connsiteX3" fmla="*/ 114300 w 823912"/>
                  <a:gd name="connsiteY3" fmla="*/ 0 h 242887"/>
                  <a:gd name="connsiteX4" fmla="*/ 0 w 823912"/>
                  <a:gd name="connsiteY4" fmla="*/ 14287 h 242887"/>
                  <a:gd name="connsiteX0" fmla="*/ 0 w 821531"/>
                  <a:gd name="connsiteY0" fmla="*/ 23812 h 242887"/>
                  <a:gd name="connsiteX1" fmla="*/ 764381 w 821531"/>
                  <a:gd name="connsiteY1" fmla="*/ 242887 h 242887"/>
                  <a:gd name="connsiteX2" fmla="*/ 821531 w 821531"/>
                  <a:gd name="connsiteY2" fmla="*/ 200025 h 242887"/>
                  <a:gd name="connsiteX3" fmla="*/ 111919 w 821531"/>
                  <a:gd name="connsiteY3" fmla="*/ 0 h 242887"/>
                  <a:gd name="connsiteX4" fmla="*/ 0 w 821531"/>
                  <a:gd name="connsiteY4" fmla="*/ 23812 h 242887"/>
                  <a:gd name="connsiteX0" fmla="*/ 4763 w 709612"/>
                  <a:gd name="connsiteY0" fmla="*/ 0 h 438150"/>
                  <a:gd name="connsiteX1" fmla="*/ 652462 w 709612"/>
                  <a:gd name="connsiteY1" fmla="*/ 438150 h 438150"/>
                  <a:gd name="connsiteX2" fmla="*/ 709612 w 709612"/>
                  <a:gd name="connsiteY2" fmla="*/ 395288 h 438150"/>
                  <a:gd name="connsiteX3" fmla="*/ 0 w 709612"/>
                  <a:gd name="connsiteY3" fmla="*/ 195263 h 438150"/>
                  <a:gd name="connsiteX4" fmla="*/ 4763 w 709612"/>
                  <a:gd name="connsiteY4" fmla="*/ 0 h 438150"/>
                  <a:gd name="connsiteX0" fmla="*/ 0 w 819149"/>
                  <a:gd name="connsiteY0" fmla="*/ 23812 h 242887"/>
                  <a:gd name="connsiteX1" fmla="*/ 761999 w 819149"/>
                  <a:gd name="connsiteY1" fmla="*/ 242887 h 242887"/>
                  <a:gd name="connsiteX2" fmla="*/ 819149 w 819149"/>
                  <a:gd name="connsiteY2" fmla="*/ 200025 h 242887"/>
                  <a:gd name="connsiteX3" fmla="*/ 109537 w 819149"/>
                  <a:gd name="connsiteY3" fmla="*/ 0 h 242887"/>
                  <a:gd name="connsiteX4" fmla="*/ 0 w 819149"/>
                  <a:gd name="connsiteY4" fmla="*/ 23812 h 242887"/>
                  <a:gd name="connsiteX0" fmla="*/ 0 w 809624"/>
                  <a:gd name="connsiteY0" fmla="*/ 16669 h 242887"/>
                  <a:gd name="connsiteX1" fmla="*/ 752474 w 809624"/>
                  <a:gd name="connsiteY1" fmla="*/ 242887 h 242887"/>
                  <a:gd name="connsiteX2" fmla="*/ 809624 w 809624"/>
                  <a:gd name="connsiteY2" fmla="*/ 200025 h 242887"/>
                  <a:gd name="connsiteX3" fmla="*/ 100012 w 809624"/>
                  <a:gd name="connsiteY3" fmla="*/ 0 h 242887"/>
                  <a:gd name="connsiteX4" fmla="*/ 0 w 809624"/>
                  <a:gd name="connsiteY4" fmla="*/ 16669 h 242887"/>
                  <a:gd name="connsiteX0" fmla="*/ 0 w 814386"/>
                  <a:gd name="connsiteY0" fmla="*/ 23812 h 242887"/>
                  <a:gd name="connsiteX1" fmla="*/ 757236 w 814386"/>
                  <a:gd name="connsiteY1" fmla="*/ 242887 h 242887"/>
                  <a:gd name="connsiteX2" fmla="*/ 814386 w 814386"/>
                  <a:gd name="connsiteY2" fmla="*/ 200025 h 242887"/>
                  <a:gd name="connsiteX3" fmla="*/ 104774 w 814386"/>
                  <a:gd name="connsiteY3" fmla="*/ 0 h 242887"/>
                  <a:gd name="connsiteX4" fmla="*/ 0 w 814386"/>
                  <a:gd name="connsiteY4" fmla="*/ 23812 h 242887"/>
                  <a:gd name="connsiteX0" fmla="*/ 0 w 814386"/>
                  <a:gd name="connsiteY0" fmla="*/ 21431 h 242887"/>
                  <a:gd name="connsiteX1" fmla="*/ 757236 w 814386"/>
                  <a:gd name="connsiteY1" fmla="*/ 242887 h 242887"/>
                  <a:gd name="connsiteX2" fmla="*/ 814386 w 814386"/>
                  <a:gd name="connsiteY2" fmla="*/ 200025 h 242887"/>
                  <a:gd name="connsiteX3" fmla="*/ 104774 w 814386"/>
                  <a:gd name="connsiteY3" fmla="*/ 0 h 242887"/>
                  <a:gd name="connsiteX4" fmla="*/ 0 w 814386"/>
                  <a:gd name="connsiteY4" fmla="*/ 21431 h 242887"/>
                  <a:gd name="connsiteX0" fmla="*/ 0 w 821530"/>
                  <a:gd name="connsiteY0" fmla="*/ 16669 h 242887"/>
                  <a:gd name="connsiteX1" fmla="*/ 764380 w 821530"/>
                  <a:gd name="connsiteY1" fmla="*/ 242887 h 242887"/>
                  <a:gd name="connsiteX2" fmla="*/ 821530 w 821530"/>
                  <a:gd name="connsiteY2" fmla="*/ 200025 h 242887"/>
                  <a:gd name="connsiteX3" fmla="*/ 111918 w 821530"/>
                  <a:gd name="connsiteY3" fmla="*/ 0 h 242887"/>
                  <a:gd name="connsiteX4" fmla="*/ 0 w 821530"/>
                  <a:gd name="connsiteY4" fmla="*/ 16669 h 242887"/>
                  <a:gd name="connsiteX0" fmla="*/ 0 w 823912"/>
                  <a:gd name="connsiteY0" fmla="*/ 19051 h 242887"/>
                  <a:gd name="connsiteX1" fmla="*/ 766762 w 823912"/>
                  <a:gd name="connsiteY1" fmla="*/ 242887 h 242887"/>
                  <a:gd name="connsiteX2" fmla="*/ 823912 w 823912"/>
                  <a:gd name="connsiteY2" fmla="*/ 200025 h 242887"/>
                  <a:gd name="connsiteX3" fmla="*/ 114300 w 823912"/>
                  <a:gd name="connsiteY3" fmla="*/ 0 h 242887"/>
                  <a:gd name="connsiteX4" fmla="*/ 0 w 823912"/>
                  <a:gd name="connsiteY4" fmla="*/ 19051 h 242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3912" h="242887">
                    <a:moveTo>
                      <a:pt x="0" y="19051"/>
                    </a:moveTo>
                    <a:lnTo>
                      <a:pt x="766762" y="242887"/>
                    </a:lnTo>
                    <a:lnTo>
                      <a:pt x="823912" y="200025"/>
                    </a:lnTo>
                    <a:lnTo>
                      <a:pt x="114300" y="0"/>
                    </a:lnTo>
                    <a:lnTo>
                      <a:pt x="0" y="19051"/>
                    </a:lnTo>
                    <a:close/>
                  </a:path>
                </a:pathLst>
              </a:custGeom>
              <a:solidFill>
                <a:srgbClr val="00A9D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49" name="Freeform 55"/>
              <p:cNvSpPr/>
              <p:nvPr/>
            </p:nvSpPr>
            <p:spPr>
              <a:xfrm>
                <a:off x="3594565" y="1120501"/>
                <a:ext cx="1678782" cy="202406"/>
              </a:xfrm>
              <a:custGeom>
                <a:avLst/>
                <a:gdLst>
                  <a:gd name="connsiteX0" fmla="*/ 0 w 1678782"/>
                  <a:gd name="connsiteY0" fmla="*/ 202406 h 202406"/>
                  <a:gd name="connsiteX1" fmla="*/ 1678782 w 1678782"/>
                  <a:gd name="connsiteY1" fmla="*/ 76200 h 202406"/>
                  <a:gd name="connsiteX2" fmla="*/ 1445419 w 1678782"/>
                  <a:gd name="connsiteY2" fmla="*/ 0 h 202406"/>
                  <a:gd name="connsiteX3" fmla="*/ 1447800 w 1678782"/>
                  <a:gd name="connsiteY3" fmla="*/ 33337 h 202406"/>
                  <a:gd name="connsiteX4" fmla="*/ 1497807 w 1678782"/>
                  <a:gd name="connsiteY4" fmla="*/ 45244 h 202406"/>
                  <a:gd name="connsiteX5" fmla="*/ 61913 w 1678782"/>
                  <a:gd name="connsiteY5" fmla="*/ 161925 h 202406"/>
                  <a:gd name="connsiteX6" fmla="*/ 0 w 1678782"/>
                  <a:gd name="connsiteY6" fmla="*/ 202406 h 2024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78782" h="202406">
                    <a:moveTo>
                      <a:pt x="0" y="202406"/>
                    </a:moveTo>
                    <a:lnTo>
                      <a:pt x="1678782" y="76200"/>
                    </a:lnTo>
                    <a:lnTo>
                      <a:pt x="1445419" y="0"/>
                    </a:lnTo>
                    <a:lnTo>
                      <a:pt x="1447800" y="33337"/>
                    </a:lnTo>
                    <a:lnTo>
                      <a:pt x="1497807" y="45244"/>
                    </a:lnTo>
                    <a:lnTo>
                      <a:pt x="61913" y="161925"/>
                    </a:lnTo>
                    <a:lnTo>
                      <a:pt x="0" y="202406"/>
                    </a:lnTo>
                    <a:close/>
                  </a:path>
                </a:pathLst>
              </a:custGeom>
              <a:solidFill>
                <a:srgbClr val="53BED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0" name="Freeform 56"/>
              <p:cNvSpPr/>
              <p:nvPr/>
            </p:nvSpPr>
            <p:spPr>
              <a:xfrm>
                <a:off x="2846059" y="2118245"/>
                <a:ext cx="762000" cy="758825"/>
              </a:xfrm>
              <a:custGeom>
                <a:avLst/>
                <a:gdLst>
                  <a:gd name="connsiteX0" fmla="*/ 0 w 762000"/>
                  <a:gd name="connsiteY0" fmla="*/ 0 h 758825"/>
                  <a:gd name="connsiteX1" fmla="*/ 755650 w 762000"/>
                  <a:gd name="connsiteY1" fmla="*/ 323850 h 758825"/>
                  <a:gd name="connsiteX2" fmla="*/ 762000 w 762000"/>
                  <a:gd name="connsiteY2" fmla="*/ 758825 h 758825"/>
                  <a:gd name="connsiteX3" fmla="*/ 3175 w 762000"/>
                  <a:gd name="connsiteY3" fmla="*/ 390525 h 758825"/>
                  <a:gd name="connsiteX4" fmla="*/ 0 w 762000"/>
                  <a:gd name="connsiteY4" fmla="*/ 0 h 758825"/>
                  <a:gd name="connsiteX0" fmla="*/ 0 w 762000"/>
                  <a:gd name="connsiteY0" fmla="*/ 0 h 758825"/>
                  <a:gd name="connsiteX1" fmla="*/ 755650 w 762000"/>
                  <a:gd name="connsiteY1" fmla="*/ 323850 h 758825"/>
                  <a:gd name="connsiteX2" fmla="*/ 762000 w 762000"/>
                  <a:gd name="connsiteY2" fmla="*/ 758825 h 758825"/>
                  <a:gd name="connsiteX3" fmla="*/ 6350 w 762000"/>
                  <a:gd name="connsiteY3" fmla="*/ 412750 h 758825"/>
                  <a:gd name="connsiteX4" fmla="*/ 0 w 762000"/>
                  <a:gd name="connsiteY4" fmla="*/ 0 h 758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0" h="758825">
                    <a:moveTo>
                      <a:pt x="0" y="0"/>
                    </a:moveTo>
                    <a:lnTo>
                      <a:pt x="755650" y="323850"/>
                    </a:lnTo>
                    <a:cubicBezTo>
                      <a:pt x="757767" y="468842"/>
                      <a:pt x="759883" y="613833"/>
                      <a:pt x="762000" y="758825"/>
                    </a:cubicBezTo>
                    <a:lnTo>
                      <a:pt x="6350" y="412750"/>
                    </a:lnTo>
                    <a:cubicBezTo>
                      <a:pt x="5292" y="282575"/>
                      <a:pt x="1058" y="130175"/>
                      <a:pt x="0" y="0"/>
                    </a:cubicBezTo>
                    <a:close/>
                  </a:path>
                </a:pathLst>
              </a:custGeom>
              <a:solidFill>
                <a:srgbClr val="00B68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1" name="Freeform 57"/>
              <p:cNvSpPr/>
              <p:nvPr/>
            </p:nvSpPr>
            <p:spPr>
              <a:xfrm>
                <a:off x="3601709" y="2254770"/>
                <a:ext cx="1663700" cy="625475"/>
              </a:xfrm>
              <a:custGeom>
                <a:avLst/>
                <a:gdLst>
                  <a:gd name="connsiteX0" fmla="*/ 0 w 1663700"/>
                  <a:gd name="connsiteY0" fmla="*/ 187325 h 625475"/>
                  <a:gd name="connsiteX1" fmla="*/ 1663700 w 1663700"/>
                  <a:gd name="connsiteY1" fmla="*/ 0 h 625475"/>
                  <a:gd name="connsiteX2" fmla="*/ 1657350 w 1663700"/>
                  <a:gd name="connsiteY2" fmla="*/ 415925 h 625475"/>
                  <a:gd name="connsiteX3" fmla="*/ 6350 w 1663700"/>
                  <a:gd name="connsiteY3" fmla="*/ 625475 h 625475"/>
                  <a:gd name="connsiteX4" fmla="*/ 0 w 1663700"/>
                  <a:gd name="connsiteY4" fmla="*/ 187325 h 625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3700" h="625475">
                    <a:moveTo>
                      <a:pt x="0" y="187325"/>
                    </a:moveTo>
                    <a:lnTo>
                      <a:pt x="1663700" y="0"/>
                    </a:lnTo>
                    <a:cubicBezTo>
                      <a:pt x="1661583" y="138642"/>
                      <a:pt x="1659467" y="277283"/>
                      <a:pt x="1657350" y="415925"/>
                    </a:cubicBezTo>
                    <a:lnTo>
                      <a:pt x="6350" y="625475"/>
                    </a:lnTo>
                    <a:cubicBezTo>
                      <a:pt x="4233" y="479425"/>
                      <a:pt x="2117" y="333375"/>
                      <a:pt x="0" y="187325"/>
                    </a:cubicBezTo>
                    <a:close/>
                  </a:path>
                </a:pathLst>
              </a:custGeom>
              <a:solidFill>
                <a:srgbClr val="00C5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2" name="Freeform 58"/>
              <p:cNvSpPr/>
              <p:nvPr/>
            </p:nvSpPr>
            <p:spPr>
              <a:xfrm>
                <a:off x="2852409" y="2119832"/>
                <a:ext cx="809625" cy="322263"/>
              </a:xfrm>
              <a:custGeom>
                <a:avLst/>
                <a:gdLst>
                  <a:gd name="connsiteX0" fmla="*/ 0 w 809625"/>
                  <a:gd name="connsiteY0" fmla="*/ 0 h 327025"/>
                  <a:gd name="connsiteX1" fmla="*/ 171450 w 809625"/>
                  <a:gd name="connsiteY1" fmla="*/ 9525 h 327025"/>
                  <a:gd name="connsiteX2" fmla="*/ 809625 w 809625"/>
                  <a:gd name="connsiteY2" fmla="*/ 273050 h 327025"/>
                  <a:gd name="connsiteX3" fmla="*/ 749300 w 809625"/>
                  <a:gd name="connsiteY3" fmla="*/ 327025 h 327025"/>
                  <a:gd name="connsiteX4" fmla="*/ 0 w 809625"/>
                  <a:gd name="connsiteY4" fmla="*/ 0 h 327025"/>
                  <a:gd name="connsiteX0" fmla="*/ 0 w 809625"/>
                  <a:gd name="connsiteY0" fmla="*/ 0 h 322263"/>
                  <a:gd name="connsiteX1" fmla="*/ 171450 w 809625"/>
                  <a:gd name="connsiteY1" fmla="*/ 4763 h 322263"/>
                  <a:gd name="connsiteX2" fmla="*/ 809625 w 809625"/>
                  <a:gd name="connsiteY2" fmla="*/ 268288 h 322263"/>
                  <a:gd name="connsiteX3" fmla="*/ 749300 w 809625"/>
                  <a:gd name="connsiteY3" fmla="*/ 322263 h 322263"/>
                  <a:gd name="connsiteX4" fmla="*/ 0 w 809625"/>
                  <a:gd name="connsiteY4" fmla="*/ 0 h 3222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9625" h="322263">
                    <a:moveTo>
                      <a:pt x="0" y="0"/>
                    </a:moveTo>
                    <a:lnTo>
                      <a:pt x="171450" y="4763"/>
                    </a:lnTo>
                    <a:lnTo>
                      <a:pt x="809625" y="268288"/>
                    </a:lnTo>
                    <a:lnTo>
                      <a:pt x="749300" y="3222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C5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3" name="Freeform 59"/>
              <p:cNvSpPr/>
              <p:nvPr/>
            </p:nvSpPr>
            <p:spPr>
              <a:xfrm>
                <a:off x="3592184" y="2232545"/>
                <a:ext cx="1670050" cy="209550"/>
              </a:xfrm>
              <a:custGeom>
                <a:avLst/>
                <a:gdLst>
                  <a:gd name="connsiteX0" fmla="*/ 0 w 1670050"/>
                  <a:gd name="connsiteY0" fmla="*/ 209550 h 209550"/>
                  <a:gd name="connsiteX1" fmla="*/ 1670050 w 1670050"/>
                  <a:gd name="connsiteY1" fmla="*/ 22225 h 209550"/>
                  <a:gd name="connsiteX2" fmla="*/ 1485900 w 1670050"/>
                  <a:gd name="connsiteY2" fmla="*/ 0 h 209550"/>
                  <a:gd name="connsiteX3" fmla="*/ 66675 w 1670050"/>
                  <a:gd name="connsiteY3" fmla="*/ 155575 h 209550"/>
                  <a:gd name="connsiteX4" fmla="*/ 0 w 1670050"/>
                  <a:gd name="connsiteY4" fmla="*/ 209550 h 209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70050" h="209550">
                    <a:moveTo>
                      <a:pt x="0" y="209550"/>
                    </a:moveTo>
                    <a:lnTo>
                      <a:pt x="1670050" y="22225"/>
                    </a:lnTo>
                    <a:lnTo>
                      <a:pt x="1485900" y="0"/>
                    </a:lnTo>
                    <a:lnTo>
                      <a:pt x="66675" y="155575"/>
                    </a:lnTo>
                    <a:lnTo>
                      <a:pt x="0" y="209550"/>
                    </a:lnTo>
                    <a:close/>
                  </a:path>
                </a:pathLst>
              </a:custGeom>
              <a:solidFill>
                <a:srgbClr val="53D3B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4" name="Freeform 60"/>
              <p:cNvSpPr/>
              <p:nvPr/>
            </p:nvSpPr>
            <p:spPr>
              <a:xfrm>
                <a:off x="2871458" y="2962795"/>
                <a:ext cx="727075" cy="815975"/>
              </a:xfrm>
              <a:custGeom>
                <a:avLst/>
                <a:gdLst>
                  <a:gd name="connsiteX0" fmla="*/ 727075 w 779880"/>
                  <a:gd name="connsiteY0" fmla="*/ 390525 h 815975"/>
                  <a:gd name="connsiteX1" fmla="*/ 3175 w 779880"/>
                  <a:gd name="connsiteY1" fmla="*/ 0 h 815975"/>
                  <a:gd name="connsiteX2" fmla="*/ 0 w 779880"/>
                  <a:gd name="connsiteY2" fmla="*/ 387350 h 815975"/>
                  <a:gd name="connsiteX3" fmla="*/ 723900 w 779880"/>
                  <a:gd name="connsiteY3" fmla="*/ 815975 h 815975"/>
                  <a:gd name="connsiteX4" fmla="*/ 727075 w 779880"/>
                  <a:gd name="connsiteY4" fmla="*/ 390525 h 815975"/>
                  <a:gd name="connsiteX0" fmla="*/ 727075 w 727075"/>
                  <a:gd name="connsiteY0" fmla="*/ 390525 h 815975"/>
                  <a:gd name="connsiteX1" fmla="*/ 3175 w 727075"/>
                  <a:gd name="connsiteY1" fmla="*/ 0 h 815975"/>
                  <a:gd name="connsiteX2" fmla="*/ 0 w 727075"/>
                  <a:gd name="connsiteY2" fmla="*/ 387350 h 815975"/>
                  <a:gd name="connsiteX3" fmla="*/ 723900 w 727075"/>
                  <a:gd name="connsiteY3" fmla="*/ 815975 h 815975"/>
                  <a:gd name="connsiteX4" fmla="*/ 727075 w 727075"/>
                  <a:gd name="connsiteY4" fmla="*/ 390525 h 815975"/>
                  <a:gd name="connsiteX0" fmla="*/ 727075 w 727075"/>
                  <a:gd name="connsiteY0" fmla="*/ 390525 h 815975"/>
                  <a:gd name="connsiteX1" fmla="*/ 3175 w 727075"/>
                  <a:gd name="connsiteY1" fmla="*/ 0 h 815975"/>
                  <a:gd name="connsiteX2" fmla="*/ 0 w 727075"/>
                  <a:gd name="connsiteY2" fmla="*/ 387350 h 815975"/>
                  <a:gd name="connsiteX3" fmla="*/ 723900 w 727075"/>
                  <a:gd name="connsiteY3" fmla="*/ 815975 h 815975"/>
                  <a:gd name="connsiteX4" fmla="*/ 727075 w 727075"/>
                  <a:gd name="connsiteY4" fmla="*/ 390525 h 815975"/>
                  <a:gd name="connsiteX0" fmla="*/ 727075 w 727075"/>
                  <a:gd name="connsiteY0" fmla="*/ 390525 h 815975"/>
                  <a:gd name="connsiteX1" fmla="*/ 3175 w 727075"/>
                  <a:gd name="connsiteY1" fmla="*/ 0 h 815975"/>
                  <a:gd name="connsiteX2" fmla="*/ 0 w 727075"/>
                  <a:gd name="connsiteY2" fmla="*/ 387350 h 815975"/>
                  <a:gd name="connsiteX3" fmla="*/ 723900 w 727075"/>
                  <a:gd name="connsiteY3" fmla="*/ 815975 h 815975"/>
                  <a:gd name="connsiteX4" fmla="*/ 727075 w 727075"/>
                  <a:gd name="connsiteY4" fmla="*/ 390525 h 815975"/>
                  <a:gd name="connsiteX0" fmla="*/ 727075 w 727075"/>
                  <a:gd name="connsiteY0" fmla="*/ 390525 h 815975"/>
                  <a:gd name="connsiteX1" fmla="*/ 3175 w 727075"/>
                  <a:gd name="connsiteY1" fmla="*/ 0 h 815975"/>
                  <a:gd name="connsiteX2" fmla="*/ 0 w 727075"/>
                  <a:gd name="connsiteY2" fmla="*/ 387350 h 815975"/>
                  <a:gd name="connsiteX3" fmla="*/ 723900 w 727075"/>
                  <a:gd name="connsiteY3" fmla="*/ 815975 h 815975"/>
                  <a:gd name="connsiteX4" fmla="*/ 727075 w 727075"/>
                  <a:gd name="connsiteY4" fmla="*/ 390525 h 815975"/>
                  <a:gd name="connsiteX0" fmla="*/ 727075 w 727075"/>
                  <a:gd name="connsiteY0" fmla="*/ 390525 h 815975"/>
                  <a:gd name="connsiteX1" fmla="*/ 3175 w 727075"/>
                  <a:gd name="connsiteY1" fmla="*/ 0 h 815975"/>
                  <a:gd name="connsiteX2" fmla="*/ 0 w 727075"/>
                  <a:gd name="connsiteY2" fmla="*/ 387350 h 815975"/>
                  <a:gd name="connsiteX3" fmla="*/ 723900 w 727075"/>
                  <a:gd name="connsiteY3" fmla="*/ 815975 h 815975"/>
                  <a:gd name="connsiteX4" fmla="*/ 727075 w 727075"/>
                  <a:gd name="connsiteY4" fmla="*/ 390525 h 815975"/>
                  <a:gd name="connsiteX0" fmla="*/ 727075 w 727075"/>
                  <a:gd name="connsiteY0" fmla="*/ 390525 h 815975"/>
                  <a:gd name="connsiteX1" fmla="*/ 3175 w 727075"/>
                  <a:gd name="connsiteY1" fmla="*/ 0 h 815975"/>
                  <a:gd name="connsiteX2" fmla="*/ 0 w 727075"/>
                  <a:gd name="connsiteY2" fmla="*/ 387350 h 815975"/>
                  <a:gd name="connsiteX3" fmla="*/ 723900 w 727075"/>
                  <a:gd name="connsiteY3" fmla="*/ 815975 h 815975"/>
                  <a:gd name="connsiteX4" fmla="*/ 727075 w 727075"/>
                  <a:gd name="connsiteY4" fmla="*/ 390525 h 81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27075" h="815975">
                    <a:moveTo>
                      <a:pt x="727075" y="390525"/>
                    </a:moveTo>
                    <a:lnTo>
                      <a:pt x="3175" y="0"/>
                    </a:lnTo>
                    <a:cubicBezTo>
                      <a:pt x="2117" y="129117"/>
                      <a:pt x="1058" y="258233"/>
                      <a:pt x="0" y="387350"/>
                    </a:cubicBezTo>
                    <a:lnTo>
                      <a:pt x="723900" y="815975"/>
                    </a:lnTo>
                    <a:cubicBezTo>
                      <a:pt x="724958" y="676275"/>
                      <a:pt x="726546" y="574146"/>
                      <a:pt x="727075" y="390525"/>
                    </a:cubicBezTo>
                    <a:close/>
                  </a:path>
                </a:pathLst>
              </a:custGeom>
              <a:solidFill>
                <a:srgbClr val="F1C4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5" name="Freeform 61"/>
              <p:cNvSpPr/>
              <p:nvPr/>
            </p:nvSpPr>
            <p:spPr>
              <a:xfrm>
                <a:off x="3595359" y="3127895"/>
                <a:ext cx="1663700" cy="650875"/>
              </a:xfrm>
              <a:custGeom>
                <a:avLst/>
                <a:gdLst>
                  <a:gd name="connsiteX0" fmla="*/ 0 w 1663700"/>
                  <a:gd name="connsiteY0" fmla="*/ 225425 h 650875"/>
                  <a:gd name="connsiteX1" fmla="*/ 0 w 1663700"/>
                  <a:gd name="connsiteY1" fmla="*/ 650875 h 650875"/>
                  <a:gd name="connsiteX2" fmla="*/ 1657350 w 1663700"/>
                  <a:gd name="connsiteY2" fmla="*/ 412750 h 650875"/>
                  <a:gd name="connsiteX3" fmla="*/ 1663700 w 1663700"/>
                  <a:gd name="connsiteY3" fmla="*/ 0 h 650875"/>
                  <a:gd name="connsiteX4" fmla="*/ 0 w 1663700"/>
                  <a:gd name="connsiteY4" fmla="*/ 225425 h 6508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3700" h="650875">
                    <a:moveTo>
                      <a:pt x="0" y="225425"/>
                    </a:moveTo>
                    <a:lnTo>
                      <a:pt x="0" y="650875"/>
                    </a:lnTo>
                    <a:lnTo>
                      <a:pt x="1657350" y="412750"/>
                    </a:lnTo>
                    <a:cubicBezTo>
                      <a:pt x="1659467" y="275167"/>
                      <a:pt x="1661583" y="137583"/>
                      <a:pt x="1663700" y="0"/>
                    </a:cubicBezTo>
                    <a:lnTo>
                      <a:pt x="0" y="225425"/>
                    </a:lnTo>
                    <a:close/>
                  </a:path>
                </a:pathLst>
              </a:custGeom>
              <a:solidFill>
                <a:srgbClr val="F5D11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6" name="Freeform 62"/>
              <p:cNvSpPr/>
              <p:nvPr/>
            </p:nvSpPr>
            <p:spPr>
              <a:xfrm>
                <a:off x="2877809" y="2965971"/>
                <a:ext cx="800100" cy="393700"/>
              </a:xfrm>
              <a:custGeom>
                <a:avLst/>
                <a:gdLst>
                  <a:gd name="connsiteX0" fmla="*/ 0 w 800100"/>
                  <a:gd name="connsiteY0" fmla="*/ 0 h 384175"/>
                  <a:gd name="connsiteX1" fmla="*/ 171450 w 800100"/>
                  <a:gd name="connsiteY1" fmla="*/ 0 h 384175"/>
                  <a:gd name="connsiteX2" fmla="*/ 800100 w 800100"/>
                  <a:gd name="connsiteY2" fmla="*/ 327025 h 384175"/>
                  <a:gd name="connsiteX3" fmla="*/ 717550 w 800100"/>
                  <a:gd name="connsiteY3" fmla="*/ 384175 h 384175"/>
                  <a:gd name="connsiteX4" fmla="*/ 0 w 800100"/>
                  <a:gd name="connsiteY4" fmla="*/ 0 h 384175"/>
                  <a:gd name="connsiteX0" fmla="*/ 0 w 800100"/>
                  <a:gd name="connsiteY0" fmla="*/ 0 h 393700"/>
                  <a:gd name="connsiteX1" fmla="*/ 171450 w 800100"/>
                  <a:gd name="connsiteY1" fmla="*/ 0 h 393700"/>
                  <a:gd name="connsiteX2" fmla="*/ 800100 w 800100"/>
                  <a:gd name="connsiteY2" fmla="*/ 327025 h 393700"/>
                  <a:gd name="connsiteX3" fmla="*/ 717550 w 800100"/>
                  <a:gd name="connsiteY3" fmla="*/ 393700 h 393700"/>
                  <a:gd name="connsiteX4" fmla="*/ 0 w 800100"/>
                  <a:gd name="connsiteY4" fmla="*/ 0 h 3937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0100" h="393700">
                    <a:moveTo>
                      <a:pt x="0" y="0"/>
                    </a:moveTo>
                    <a:lnTo>
                      <a:pt x="171450" y="0"/>
                    </a:lnTo>
                    <a:lnTo>
                      <a:pt x="800100" y="327025"/>
                    </a:lnTo>
                    <a:lnTo>
                      <a:pt x="717550" y="393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5D11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7" name="Freeform 63"/>
              <p:cNvSpPr/>
              <p:nvPr/>
            </p:nvSpPr>
            <p:spPr>
              <a:xfrm>
                <a:off x="3597741" y="3112020"/>
                <a:ext cx="1662111" cy="245269"/>
              </a:xfrm>
              <a:custGeom>
                <a:avLst/>
                <a:gdLst>
                  <a:gd name="connsiteX0" fmla="*/ 79375 w 1657350"/>
                  <a:gd name="connsiteY0" fmla="*/ 177800 h 238125"/>
                  <a:gd name="connsiteX1" fmla="*/ 1489075 w 1657350"/>
                  <a:gd name="connsiteY1" fmla="*/ 0 h 238125"/>
                  <a:gd name="connsiteX2" fmla="*/ 1657350 w 1657350"/>
                  <a:gd name="connsiteY2" fmla="*/ 19050 h 238125"/>
                  <a:gd name="connsiteX3" fmla="*/ 0 w 1657350"/>
                  <a:gd name="connsiteY3" fmla="*/ 238125 h 238125"/>
                  <a:gd name="connsiteX4" fmla="*/ 79375 w 1657350"/>
                  <a:gd name="connsiteY4" fmla="*/ 177800 h 238125"/>
                  <a:gd name="connsiteX0" fmla="*/ 76993 w 1654968"/>
                  <a:gd name="connsiteY0" fmla="*/ 177800 h 245269"/>
                  <a:gd name="connsiteX1" fmla="*/ 1486693 w 1654968"/>
                  <a:gd name="connsiteY1" fmla="*/ 0 h 245269"/>
                  <a:gd name="connsiteX2" fmla="*/ 1654968 w 1654968"/>
                  <a:gd name="connsiteY2" fmla="*/ 19050 h 245269"/>
                  <a:gd name="connsiteX3" fmla="*/ 0 w 1654968"/>
                  <a:gd name="connsiteY3" fmla="*/ 245269 h 245269"/>
                  <a:gd name="connsiteX4" fmla="*/ 76993 w 1654968"/>
                  <a:gd name="connsiteY4" fmla="*/ 177800 h 245269"/>
                  <a:gd name="connsiteX0" fmla="*/ 76993 w 1662111"/>
                  <a:gd name="connsiteY0" fmla="*/ 177800 h 245269"/>
                  <a:gd name="connsiteX1" fmla="*/ 1486693 w 1662111"/>
                  <a:gd name="connsiteY1" fmla="*/ 0 h 245269"/>
                  <a:gd name="connsiteX2" fmla="*/ 1662111 w 1662111"/>
                  <a:gd name="connsiteY2" fmla="*/ 21431 h 245269"/>
                  <a:gd name="connsiteX3" fmla="*/ 0 w 1662111"/>
                  <a:gd name="connsiteY3" fmla="*/ 245269 h 245269"/>
                  <a:gd name="connsiteX4" fmla="*/ 76993 w 1662111"/>
                  <a:gd name="connsiteY4" fmla="*/ 177800 h 245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2111" h="245269">
                    <a:moveTo>
                      <a:pt x="76993" y="177800"/>
                    </a:moveTo>
                    <a:lnTo>
                      <a:pt x="1486693" y="0"/>
                    </a:lnTo>
                    <a:lnTo>
                      <a:pt x="1662111" y="21431"/>
                    </a:lnTo>
                    <a:lnTo>
                      <a:pt x="0" y="245269"/>
                    </a:lnTo>
                    <a:lnTo>
                      <a:pt x="76993" y="177800"/>
                    </a:lnTo>
                    <a:close/>
                  </a:path>
                </a:pathLst>
              </a:custGeom>
              <a:solidFill>
                <a:srgbClr val="F8DD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8" name="Freeform 64"/>
              <p:cNvSpPr/>
              <p:nvPr/>
            </p:nvSpPr>
            <p:spPr>
              <a:xfrm>
                <a:off x="2887334" y="3743845"/>
                <a:ext cx="793750" cy="488950"/>
              </a:xfrm>
              <a:custGeom>
                <a:avLst/>
                <a:gdLst>
                  <a:gd name="connsiteX0" fmla="*/ 0 w 793750"/>
                  <a:gd name="connsiteY0" fmla="*/ 0 h 488950"/>
                  <a:gd name="connsiteX1" fmla="*/ 171450 w 793750"/>
                  <a:gd name="connsiteY1" fmla="*/ 19050 h 488950"/>
                  <a:gd name="connsiteX2" fmla="*/ 793750 w 793750"/>
                  <a:gd name="connsiteY2" fmla="*/ 415925 h 488950"/>
                  <a:gd name="connsiteX3" fmla="*/ 736600 w 793750"/>
                  <a:gd name="connsiteY3" fmla="*/ 488950 h 488950"/>
                  <a:gd name="connsiteX4" fmla="*/ 0 w 793750"/>
                  <a:gd name="connsiteY4" fmla="*/ 0 h 48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3750" h="488950">
                    <a:moveTo>
                      <a:pt x="0" y="0"/>
                    </a:moveTo>
                    <a:lnTo>
                      <a:pt x="171450" y="19050"/>
                    </a:lnTo>
                    <a:lnTo>
                      <a:pt x="793750" y="415925"/>
                    </a:lnTo>
                    <a:lnTo>
                      <a:pt x="736600" y="48895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B72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9" name="Freeform 65"/>
              <p:cNvSpPr/>
              <p:nvPr/>
            </p:nvSpPr>
            <p:spPr>
              <a:xfrm>
                <a:off x="2887334" y="3740670"/>
                <a:ext cx="739775" cy="898525"/>
              </a:xfrm>
              <a:custGeom>
                <a:avLst/>
                <a:gdLst>
                  <a:gd name="connsiteX0" fmla="*/ 0 w 739775"/>
                  <a:gd name="connsiteY0" fmla="*/ 0 h 898525"/>
                  <a:gd name="connsiteX1" fmla="*/ 6350 w 739775"/>
                  <a:gd name="connsiteY1" fmla="*/ 384175 h 898525"/>
                  <a:gd name="connsiteX2" fmla="*/ 739775 w 739775"/>
                  <a:gd name="connsiteY2" fmla="*/ 898525 h 898525"/>
                  <a:gd name="connsiteX3" fmla="*/ 736600 w 739775"/>
                  <a:gd name="connsiteY3" fmla="*/ 498475 h 898525"/>
                  <a:gd name="connsiteX4" fmla="*/ 0 w 739775"/>
                  <a:gd name="connsiteY4" fmla="*/ 0 h 898525"/>
                  <a:gd name="connsiteX0" fmla="*/ 0 w 739775"/>
                  <a:gd name="connsiteY0" fmla="*/ 0 h 898525"/>
                  <a:gd name="connsiteX1" fmla="*/ 6350 w 739775"/>
                  <a:gd name="connsiteY1" fmla="*/ 384175 h 898525"/>
                  <a:gd name="connsiteX2" fmla="*/ 739775 w 739775"/>
                  <a:gd name="connsiteY2" fmla="*/ 898525 h 898525"/>
                  <a:gd name="connsiteX3" fmla="*/ 731838 w 739775"/>
                  <a:gd name="connsiteY3" fmla="*/ 486569 h 898525"/>
                  <a:gd name="connsiteX4" fmla="*/ 0 w 739775"/>
                  <a:gd name="connsiteY4" fmla="*/ 0 h 898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775" h="898525">
                    <a:moveTo>
                      <a:pt x="0" y="0"/>
                    </a:moveTo>
                    <a:lnTo>
                      <a:pt x="6350" y="384175"/>
                    </a:lnTo>
                    <a:lnTo>
                      <a:pt x="739775" y="898525"/>
                    </a:lnTo>
                    <a:cubicBezTo>
                      <a:pt x="738717" y="765175"/>
                      <a:pt x="732896" y="619919"/>
                      <a:pt x="731838" y="48656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5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0" name="Freeform 66"/>
              <p:cNvSpPr/>
              <p:nvPr/>
            </p:nvSpPr>
            <p:spPr>
              <a:xfrm>
                <a:off x="3620759" y="3947045"/>
                <a:ext cx="1625601" cy="282575"/>
              </a:xfrm>
              <a:custGeom>
                <a:avLst/>
                <a:gdLst>
                  <a:gd name="connsiteX0" fmla="*/ 0 w 1619250"/>
                  <a:gd name="connsiteY0" fmla="*/ 285750 h 285750"/>
                  <a:gd name="connsiteX1" fmla="*/ 57150 w 1619250"/>
                  <a:gd name="connsiteY1" fmla="*/ 212725 h 285750"/>
                  <a:gd name="connsiteX2" fmla="*/ 1447800 w 1619250"/>
                  <a:gd name="connsiteY2" fmla="*/ 3175 h 285750"/>
                  <a:gd name="connsiteX3" fmla="*/ 1619250 w 1619250"/>
                  <a:gd name="connsiteY3" fmla="*/ 0 h 285750"/>
                  <a:gd name="connsiteX4" fmla="*/ 0 w 1619250"/>
                  <a:gd name="connsiteY4" fmla="*/ 285750 h 285750"/>
                  <a:gd name="connsiteX0" fmla="*/ 0 w 1625600"/>
                  <a:gd name="connsiteY0" fmla="*/ 282575 h 282575"/>
                  <a:gd name="connsiteX1" fmla="*/ 57150 w 1625600"/>
                  <a:gd name="connsiteY1" fmla="*/ 209550 h 282575"/>
                  <a:gd name="connsiteX2" fmla="*/ 1447800 w 1625600"/>
                  <a:gd name="connsiteY2" fmla="*/ 0 h 282575"/>
                  <a:gd name="connsiteX3" fmla="*/ 1625600 w 1625600"/>
                  <a:gd name="connsiteY3" fmla="*/ 6350 h 282575"/>
                  <a:gd name="connsiteX4" fmla="*/ 0 w 1625600"/>
                  <a:gd name="connsiteY4" fmla="*/ 282575 h 282575"/>
                  <a:gd name="connsiteX0" fmla="*/ 0 w 1613694"/>
                  <a:gd name="connsiteY0" fmla="*/ 282575 h 282575"/>
                  <a:gd name="connsiteX1" fmla="*/ 57150 w 1613694"/>
                  <a:gd name="connsiteY1" fmla="*/ 209550 h 282575"/>
                  <a:gd name="connsiteX2" fmla="*/ 1447800 w 1613694"/>
                  <a:gd name="connsiteY2" fmla="*/ 0 h 282575"/>
                  <a:gd name="connsiteX3" fmla="*/ 1613694 w 1613694"/>
                  <a:gd name="connsiteY3" fmla="*/ 15875 h 282575"/>
                  <a:gd name="connsiteX4" fmla="*/ 0 w 1613694"/>
                  <a:gd name="connsiteY4" fmla="*/ 282575 h 282575"/>
                  <a:gd name="connsiteX0" fmla="*/ 0 w 1625601"/>
                  <a:gd name="connsiteY0" fmla="*/ 282575 h 282575"/>
                  <a:gd name="connsiteX1" fmla="*/ 57150 w 1625601"/>
                  <a:gd name="connsiteY1" fmla="*/ 209550 h 282575"/>
                  <a:gd name="connsiteX2" fmla="*/ 1447800 w 1625601"/>
                  <a:gd name="connsiteY2" fmla="*/ 0 h 282575"/>
                  <a:gd name="connsiteX3" fmla="*/ 1625601 w 1625601"/>
                  <a:gd name="connsiteY3" fmla="*/ 15875 h 282575"/>
                  <a:gd name="connsiteX4" fmla="*/ 0 w 1625601"/>
                  <a:gd name="connsiteY4" fmla="*/ 282575 h 282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5601" h="282575">
                    <a:moveTo>
                      <a:pt x="0" y="282575"/>
                    </a:moveTo>
                    <a:lnTo>
                      <a:pt x="57150" y="209550"/>
                    </a:lnTo>
                    <a:lnTo>
                      <a:pt x="1447800" y="0"/>
                    </a:lnTo>
                    <a:lnTo>
                      <a:pt x="1625601" y="15875"/>
                    </a:lnTo>
                    <a:lnTo>
                      <a:pt x="0" y="282575"/>
                    </a:lnTo>
                    <a:close/>
                  </a:path>
                </a:pathLst>
              </a:custGeom>
              <a:solidFill>
                <a:srgbClr val="FC964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1" name="Freeform 67"/>
              <p:cNvSpPr/>
              <p:nvPr/>
            </p:nvSpPr>
            <p:spPr>
              <a:xfrm>
                <a:off x="3619965" y="3956570"/>
                <a:ext cx="1623219" cy="683418"/>
              </a:xfrm>
              <a:custGeom>
                <a:avLst/>
                <a:gdLst>
                  <a:gd name="connsiteX0" fmla="*/ 0 w 1625600"/>
                  <a:gd name="connsiteY0" fmla="*/ 269875 h 685800"/>
                  <a:gd name="connsiteX1" fmla="*/ 1625600 w 1625600"/>
                  <a:gd name="connsiteY1" fmla="*/ 0 h 685800"/>
                  <a:gd name="connsiteX2" fmla="*/ 1622425 w 1625600"/>
                  <a:gd name="connsiteY2" fmla="*/ 400050 h 685800"/>
                  <a:gd name="connsiteX3" fmla="*/ 12700 w 1625600"/>
                  <a:gd name="connsiteY3" fmla="*/ 685800 h 685800"/>
                  <a:gd name="connsiteX4" fmla="*/ 0 w 1625600"/>
                  <a:gd name="connsiteY4" fmla="*/ 269875 h 685800"/>
                  <a:gd name="connsiteX0" fmla="*/ 0 w 1625600"/>
                  <a:gd name="connsiteY0" fmla="*/ 269875 h 685800"/>
                  <a:gd name="connsiteX1" fmla="*/ 1625600 w 1625600"/>
                  <a:gd name="connsiteY1" fmla="*/ 0 h 685800"/>
                  <a:gd name="connsiteX2" fmla="*/ 1622425 w 1625600"/>
                  <a:gd name="connsiteY2" fmla="*/ 400050 h 685800"/>
                  <a:gd name="connsiteX3" fmla="*/ 10319 w 1625600"/>
                  <a:gd name="connsiteY3" fmla="*/ 685800 h 685800"/>
                  <a:gd name="connsiteX4" fmla="*/ 0 w 1625600"/>
                  <a:gd name="connsiteY4" fmla="*/ 269875 h 685800"/>
                  <a:gd name="connsiteX0" fmla="*/ 0 w 1625600"/>
                  <a:gd name="connsiteY0" fmla="*/ 269875 h 685800"/>
                  <a:gd name="connsiteX1" fmla="*/ 1625600 w 1625600"/>
                  <a:gd name="connsiteY1" fmla="*/ 0 h 685800"/>
                  <a:gd name="connsiteX2" fmla="*/ 1622425 w 1625600"/>
                  <a:gd name="connsiteY2" fmla="*/ 400050 h 685800"/>
                  <a:gd name="connsiteX3" fmla="*/ 794 w 1625600"/>
                  <a:gd name="connsiteY3" fmla="*/ 685800 h 685800"/>
                  <a:gd name="connsiteX4" fmla="*/ 0 w 1625600"/>
                  <a:gd name="connsiteY4" fmla="*/ 269875 h 685800"/>
                  <a:gd name="connsiteX0" fmla="*/ 0 w 1625600"/>
                  <a:gd name="connsiteY0" fmla="*/ 269875 h 683418"/>
                  <a:gd name="connsiteX1" fmla="*/ 1625600 w 1625600"/>
                  <a:gd name="connsiteY1" fmla="*/ 0 h 683418"/>
                  <a:gd name="connsiteX2" fmla="*/ 1622425 w 1625600"/>
                  <a:gd name="connsiteY2" fmla="*/ 400050 h 683418"/>
                  <a:gd name="connsiteX3" fmla="*/ 5557 w 1625600"/>
                  <a:gd name="connsiteY3" fmla="*/ 683418 h 683418"/>
                  <a:gd name="connsiteX4" fmla="*/ 0 w 1625600"/>
                  <a:gd name="connsiteY4" fmla="*/ 269875 h 683418"/>
                  <a:gd name="connsiteX0" fmla="*/ 0 w 1623219"/>
                  <a:gd name="connsiteY0" fmla="*/ 272256 h 683418"/>
                  <a:gd name="connsiteX1" fmla="*/ 1623219 w 1623219"/>
                  <a:gd name="connsiteY1" fmla="*/ 0 h 683418"/>
                  <a:gd name="connsiteX2" fmla="*/ 1620044 w 1623219"/>
                  <a:gd name="connsiteY2" fmla="*/ 400050 h 683418"/>
                  <a:gd name="connsiteX3" fmla="*/ 3176 w 1623219"/>
                  <a:gd name="connsiteY3" fmla="*/ 683418 h 683418"/>
                  <a:gd name="connsiteX4" fmla="*/ 0 w 1623219"/>
                  <a:gd name="connsiteY4" fmla="*/ 272256 h 683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3219" h="683418">
                    <a:moveTo>
                      <a:pt x="0" y="272256"/>
                    </a:moveTo>
                    <a:lnTo>
                      <a:pt x="1623219" y="0"/>
                    </a:lnTo>
                    <a:cubicBezTo>
                      <a:pt x="1622161" y="133350"/>
                      <a:pt x="1621102" y="266700"/>
                      <a:pt x="1620044" y="400050"/>
                    </a:cubicBezTo>
                    <a:lnTo>
                      <a:pt x="3176" y="683418"/>
                    </a:lnTo>
                    <a:cubicBezTo>
                      <a:pt x="2911" y="544776"/>
                      <a:pt x="265" y="410898"/>
                      <a:pt x="0" y="272256"/>
                    </a:cubicBezTo>
                    <a:close/>
                  </a:path>
                </a:pathLst>
              </a:custGeom>
              <a:solidFill>
                <a:srgbClr val="FB7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2" name="Freeform 68"/>
              <p:cNvSpPr/>
              <p:nvPr/>
            </p:nvSpPr>
            <p:spPr>
              <a:xfrm>
                <a:off x="2900034" y="4818616"/>
                <a:ext cx="739775" cy="952500"/>
              </a:xfrm>
              <a:custGeom>
                <a:avLst/>
                <a:gdLst>
                  <a:gd name="connsiteX0" fmla="*/ 0 w 739775"/>
                  <a:gd name="connsiteY0" fmla="*/ 0 h 952500"/>
                  <a:gd name="connsiteX1" fmla="*/ 9525 w 739775"/>
                  <a:gd name="connsiteY1" fmla="*/ 371475 h 952500"/>
                  <a:gd name="connsiteX2" fmla="*/ 739775 w 739775"/>
                  <a:gd name="connsiteY2" fmla="*/ 952500 h 952500"/>
                  <a:gd name="connsiteX3" fmla="*/ 733425 w 739775"/>
                  <a:gd name="connsiteY3" fmla="*/ 561975 h 952500"/>
                  <a:gd name="connsiteX4" fmla="*/ 0 w 739775"/>
                  <a:gd name="connsiteY4" fmla="*/ 0 h 952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775" h="952500">
                    <a:moveTo>
                      <a:pt x="0" y="0"/>
                    </a:moveTo>
                    <a:lnTo>
                      <a:pt x="9525" y="371475"/>
                    </a:lnTo>
                    <a:lnTo>
                      <a:pt x="739775" y="952500"/>
                    </a:lnTo>
                    <a:lnTo>
                      <a:pt x="733425" y="5619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211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3" name="Freeform 69"/>
              <p:cNvSpPr/>
              <p:nvPr/>
            </p:nvSpPr>
            <p:spPr>
              <a:xfrm>
                <a:off x="3630284" y="5056741"/>
                <a:ext cx="1609725" cy="711200"/>
              </a:xfrm>
              <a:custGeom>
                <a:avLst/>
                <a:gdLst>
                  <a:gd name="connsiteX0" fmla="*/ 0 w 1609725"/>
                  <a:gd name="connsiteY0" fmla="*/ 323850 h 711200"/>
                  <a:gd name="connsiteX1" fmla="*/ 1609725 w 1609725"/>
                  <a:gd name="connsiteY1" fmla="*/ 0 h 711200"/>
                  <a:gd name="connsiteX2" fmla="*/ 1600200 w 1609725"/>
                  <a:gd name="connsiteY2" fmla="*/ 387350 h 711200"/>
                  <a:gd name="connsiteX3" fmla="*/ 6350 w 1609725"/>
                  <a:gd name="connsiteY3" fmla="*/ 711200 h 711200"/>
                  <a:gd name="connsiteX4" fmla="*/ 0 w 1609725"/>
                  <a:gd name="connsiteY4" fmla="*/ 323850 h 71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09725" h="711200">
                    <a:moveTo>
                      <a:pt x="0" y="323850"/>
                    </a:moveTo>
                    <a:lnTo>
                      <a:pt x="1609725" y="0"/>
                    </a:lnTo>
                    <a:lnTo>
                      <a:pt x="1600200" y="387350"/>
                    </a:lnTo>
                    <a:lnTo>
                      <a:pt x="6350" y="711200"/>
                    </a:lnTo>
                    <a:lnTo>
                      <a:pt x="0" y="323850"/>
                    </a:lnTo>
                    <a:close/>
                  </a:path>
                </a:pathLst>
              </a:custGeom>
              <a:solidFill>
                <a:srgbClr val="E93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4" name="Freeform 70"/>
              <p:cNvSpPr/>
              <p:nvPr/>
            </p:nvSpPr>
            <p:spPr>
              <a:xfrm>
                <a:off x="2900829" y="4823381"/>
                <a:ext cx="795337" cy="578643"/>
              </a:xfrm>
              <a:custGeom>
                <a:avLst/>
                <a:gdLst>
                  <a:gd name="connsiteX0" fmla="*/ 0 w 790575"/>
                  <a:gd name="connsiteY0" fmla="*/ 0 h 561975"/>
                  <a:gd name="connsiteX1" fmla="*/ 206375 w 790575"/>
                  <a:gd name="connsiteY1" fmla="*/ 34925 h 561975"/>
                  <a:gd name="connsiteX2" fmla="*/ 790575 w 790575"/>
                  <a:gd name="connsiteY2" fmla="*/ 473075 h 561975"/>
                  <a:gd name="connsiteX3" fmla="*/ 730250 w 790575"/>
                  <a:gd name="connsiteY3" fmla="*/ 561975 h 561975"/>
                  <a:gd name="connsiteX4" fmla="*/ 0 w 790575"/>
                  <a:gd name="connsiteY4" fmla="*/ 0 h 561975"/>
                  <a:gd name="connsiteX0" fmla="*/ 0 w 790575"/>
                  <a:gd name="connsiteY0" fmla="*/ 0 h 557212"/>
                  <a:gd name="connsiteX1" fmla="*/ 206375 w 790575"/>
                  <a:gd name="connsiteY1" fmla="*/ 30162 h 557212"/>
                  <a:gd name="connsiteX2" fmla="*/ 790575 w 790575"/>
                  <a:gd name="connsiteY2" fmla="*/ 468312 h 557212"/>
                  <a:gd name="connsiteX3" fmla="*/ 730250 w 790575"/>
                  <a:gd name="connsiteY3" fmla="*/ 557212 h 557212"/>
                  <a:gd name="connsiteX4" fmla="*/ 0 w 790575"/>
                  <a:gd name="connsiteY4" fmla="*/ 0 h 557212"/>
                  <a:gd name="connsiteX0" fmla="*/ 0 w 790575"/>
                  <a:gd name="connsiteY0" fmla="*/ 0 h 561975"/>
                  <a:gd name="connsiteX1" fmla="*/ 206375 w 790575"/>
                  <a:gd name="connsiteY1" fmla="*/ 30162 h 561975"/>
                  <a:gd name="connsiteX2" fmla="*/ 790575 w 790575"/>
                  <a:gd name="connsiteY2" fmla="*/ 468312 h 561975"/>
                  <a:gd name="connsiteX3" fmla="*/ 720725 w 790575"/>
                  <a:gd name="connsiteY3" fmla="*/ 561975 h 561975"/>
                  <a:gd name="connsiteX4" fmla="*/ 0 w 790575"/>
                  <a:gd name="connsiteY4" fmla="*/ 0 h 561975"/>
                  <a:gd name="connsiteX0" fmla="*/ 0 w 790575"/>
                  <a:gd name="connsiteY0" fmla="*/ 0 h 564356"/>
                  <a:gd name="connsiteX1" fmla="*/ 206375 w 790575"/>
                  <a:gd name="connsiteY1" fmla="*/ 30162 h 564356"/>
                  <a:gd name="connsiteX2" fmla="*/ 790575 w 790575"/>
                  <a:gd name="connsiteY2" fmla="*/ 468312 h 564356"/>
                  <a:gd name="connsiteX3" fmla="*/ 725488 w 790575"/>
                  <a:gd name="connsiteY3" fmla="*/ 564356 h 564356"/>
                  <a:gd name="connsiteX4" fmla="*/ 0 w 790575"/>
                  <a:gd name="connsiteY4" fmla="*/ 0 h 564356"/>
                  <a:gd name="connsiteX0" fmla="*/ 0 w 792956"/>
                  <a:gd name="connsiteY0" fmla="*/ 0 h 564356"/>
                  <a:gd name="connsiteX1" fmla="*/ 206375 w 792956"/>
                  <a:gd name="connsiteY1" fmla="*/ 30162 h 564356"/>
                  <a:gd name="connsiteX2" fmla="*/ 792956 w 792956"/>
                  <a:gd name="connsiteY2" fmla="*/ 468312 h 564356"/>
                  <a:gd name="connsiteX3" fmla="*/ 725488 w 792956"/>
                  <a:gd name="connsiteY3" fmla="*/ 564356 h 564356"/>
                  <a:gd name="connsiteX4" fmla="*/ 0 w 792956"/>
                  <a:gd name="connsiteY4" fmla="*/ 0 h 564356"/>
                  <a:gd name="connsiteX0" fmla="*/ 0 w 797718"/>
                  <a:gd name="connsiteY0" fmla="*/ 0 h 557212"/>
                  <a:gd name="connsiteX1" fmla="*/ 211137 w 797718"/>
                  <a:gd name="connsiteY1" fmla="*/ 23018 h 557212"/>
                  <a:gd name="connsiteX2" fmla="*/ 797718 w 797718"/>
                  <a:gd name="connsiteY2" fmla="*/ 461168 h 557212"/>
                  <a:gd name="connsiteX3" fmla="*/ 730250 w 797718"/>
                  <a:gd name="connsiteY3" fmla="*/ 557212 h 557212"/>
                  <a:gd name="connsiteX4" fmla="*/ 0 w 797718"/>
                  <a:gd name="connsiteY4" fmla="*/ 0 h 557212"/>
                  <a:gd name="connsiteX0" fmla="*/ 0 w 797718"/>
                  <a:gd name="connsiteY0" fmla="*/ 0 h 571499"/>
                  <a:gd name="connsiteX1" fmla="*/ 211137 w 797718"/>
                  <a:gd name="connsiteY1" fmla="*/ 23018 h 571499"/>
                  <a:gd name="connsiteX2" fmla="*/ 797718 w 797718"/>
                  <a:gd name="connsiteY2" fmla="*/ 461168 h 571499"/>
                  <a:gd name="connsiteX3" fmla="*/ 727869 w 797718"/>
                  <a:gd name="connsiteY3" fmla="*/ 571499 h 571499"/>
                  <a:gd name="connsiteX4" fmla="*/ 0 w 797718"/>
                  <a:gd name="connsiteY4" fmla="*/ 0 h 571499"/>
                  <a:gd name="connsiteX0" fmla="*/ 0 w 795337"/>
                  <a:gd name="connsiteY0" fmla="*/ 0 h 578643"/>
                  <a:gd name="connsiteX1" fmla="*/ 208756 w 795337"/>
                  <a:gd name="connsiteY1" fmla="*/ 30162 h 578643"/>
                  <a:gd name="connsiteX2" fmla="*/ 795337 w 795337"/>
                  <a:gd name="connsiteY2" fmla="*/ 468312 h 578643"/>
                  <a:gd name="connsiteX3" fmla="*/ 725488 w 795337"/>
                  <a:gd name="connsiteY3" fmla="*/ 578643 h 578643"/>
                  <a:gd name="connsiteX4" fmla="*/ 0 w 795337"/>
                  <a:gd name="connsiteY4" fmla="*/ 0 h 578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5337" h="578643">
                    <a:moveTo>
                      <a:pt x="0" y="0"/>
                    </a:moveTo>
                    <a:lnTo>
                      <a:pt x="208756" y="30162"/>
                    </a:lnTo>
                    <a:lnTo>
                      <a:pt x="795337" y="468312"/>
                    </a:lnTo>
                    <a:lnTo>
                      <a:pt x="725488" y="57864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302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5" name="Freeform 71"/>
              <p:cNvSpPr/>
              <p:nvPr/>
            </p:nvSpPr>
            <p:spPr>
              <a:xfrm>
                <a:off x="3623934" y="5037691"/>
                <a:ext cx="1622425" cy="354807"/>
              </a:xfrm>
              <a:custGeom>
                <a:avLst/>
                <a:gdLst>
                  <a:gd name="connsiteX0" fmla="*/ 1365250 w 1603375"/>
                  <a:gd name="connsiteY0" fmla="*/ 0 h 342900"/>
                  <a:gd name="connsiteX1" fmla="*/ 1603375 w 1603375"/>
                  <a:gd name="connsiteY1" fmla="*/ 15875 h 342900"/>
                  <a:gd name="connsiteX2" fmla="*/ 0 w 1603375"/>
                  <a:gd name="connsiteY2" fmla="*/ 342900 h 342900"/>
                  <a:gd name="connsiteX3" fmla="*/ 63500 w 1603375"/>
                  <a:gd name="connsiteY3" fmla="*/ 254000 h 342900"/>
                  <a:gd name="connsiteX4" fmla="*/ 1365250 w 1603375"/>
                  <a:gd name="connsiteY4" fmla="*/ 0 h 342900"/>
                  <a:gd name="connsiteX0" fmla="*/ 1365250 w 1605756"/>
                  <a:gd name="connsiteY0" fmla="*/ 0 h 342900"/>
                  <a:gd name="connsiteX1" fmla="*/ 1605756 w 1605756"/>
                  <a:gd name="connsiteY1" fmla="*/ 20638 h 342900"/>
                  <a:gd name="connsiteX2" fmla="*/ 0 w 1605756"/>
                  <a:gd name="connsiteY2" fmla="*/ 342900 h 342900"/>
                  <a:gd name="connsiteX3" fmla="*/ 63500 w 1605756"/>
                  <a:gd name="connsiteY3" fmla="*/ 254000 h 342900"/>
                  <a:gd name="connsiteX4" fmla="*/ 1365250 w 1605756"/>
                  <a:gd name="connsiteY4" fmla="*/ 0 h 342900"/>
                  <a:gd name="connsiteX0" fmla="*/ 1365250 w 1605756"/>
                  <a:gd name="connsiteY0" fmla="*/ 0 h 342900"/>
                  <a:gd name="connsiteX1" fmla="*/ 1605756 w 1605756"/>
                  <a:gd name="connsiteY1" fmla="*/ 20638 h 342900"/>
                  <a:gd name="connsiteX2" fmla="*/ 0 w 1605756"/>
                  <a:gd name="connsiteY2" fmla="*/ 342900 h 342900"/>
                  <a:gd name="connsiteX3" fmla="*/ 46831 w 1605756"/>
                  <a:gd name="connsiteY3" fmla="*/ 256381 h 342900"/>
                  <a:gd name="connsiteX4" fmla="*/ 1365250 w 1605756"/>
                  <a:gd name="connsiteY4" fmla="*/ 0 h 342900"/>
                  <a:gd name="connsiteX0" fmla="*/ 1365250 w 1612900"/>
                  <a:gd name="connsiteY0" fmla="*/ 0 h 342900"/>
                  <a:gd name="connsiteX1" fmla="*/ 1612900 w 1612900"/>
                  <a:gd name="connsiteY1" fmla="*/ 30163 h 342900"/>
                  <a:gd name="connsiteX2" fmla="*/ 0 w 1612900"/>
                  <a:gd name="connsiteY2" fmla="*/ 342900 h 342900"/>
                  <a:gd name="connsiteX3" fmla="*/ 46831 w 1612900"/>
                  <a:gd name="connsiteY3" fmla="*/ 256381 h 342900"/>
                  <a:gd name="connsiteX4" fmla="*/ 1365250 w 1612900"/>
                  <a:gd name="connsiteY4" fmla="*/ 0 h 342900"/>
                  <a:gd name="connsiteX0" fmla="*/ 1374775 w 1622425"/>
                  <a:gd name="connsiteY0" fmla="*/ 0 h 354807"/>
                  <a:gd name="connsiteX1" fmla="*/ 1622425 w 1622425"/>
                  <a:gd name="connsiteY1" fmla="*/ 30163 h 354807"/>
                  <a:gd name="connsiteX2" fmla="*/ 0 w 1622425"/>
                  <a:gd name="connsiteY2" fmla="*/ 354807 h 354807"/>
                  <a:gd name="connsiteX3" fmla="*/ 56356 w 1622425"/>
                  <a:gd name="connsiteY3" fmla="*/ 256381 h 354807"/>
                  <a:gd name="connsiteX4" fmla="*/ 1374775 w 1622425"/>
                  <a:gd name="connsiteY4" fmla="*/ 0 h 354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22425" h="354807">
                    <a:moveTo>
                      <a:pt x="1374775" y="0"/>
                    </a:moveTo>
                    <a:lnTo>
                      <a:pt x="1622425" y="30163"/>
                    </a:lnTo>
                    <a:lnTo>
                      <a:pt x="0" y="354807"/>
                    </a:lnTo>
                    <a:lnTo>
                      <a:pt x="56356" y="256381"/>
                    </a:lnTo>
                    <a:lnTo>
                      <a:pt x="1374775" y="0"/>
                    </a:lnTo>
                    <a:close/>
                  </a:path>
                </a:pathLst>
              </a:custGeom>
              <a:solidFill>
                <a:srgbClr val="ED605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3618535" y="1294272"/>
                <a:ext cx="1212191" cy="400110"/>
              </a:xfrm>
              <a:prstGeom prst="rect">
                <a:avLst/>
              </a:prstGeom>
              <a:noFill/>
              <a:scene3d>
                <a:camera prst="orthographicFront">
                  <a:rot lat="900000" lon="20699994" rev="0"/>
                </a:camera>
                <a:lightRig rig="threePt" dir="t"/>
              </a:scene3d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GB"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</a:t>
                </a:r>
                <a:r>
                  <a:rPr lang="en-GB"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05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631235" y="2381715"/>
                <a:ext cx="1212191" cy="400110"/>
              </a:xfrm>
              <a:prstGeom prst="rect">
                <a:avLst/>
              </a:prstGeom>
              <a:noFill/>
              <a:scene3d>
                <a:camera prst="orthographicFront">
                  <a:rot lat="1200000" lon="20699993" rev="0"/>
                </a:camera>
                <a:lightRig rig="threePt" dir="t"/>
              </a:scene3d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GB"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</a:t>
                </a:r>
                <a:r>
                  <a:rPr lang="en-GB"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04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3631235" y="3271047"/>
                <a:ext cx="1212191" cy="400110"/>
              </a:xfrm>
              <a:prstGeom prst="rect">
                <a:avLst/>
              </a:prstGeom>
              <a:noFill/>
              <a:scene3d>
                <a:camera prst="orthographicFront">
                  <a:rot lat="1200000" lon="20699993" rev="0"/>
                </a:camera>
                <a:lightRig rig="threePt" dir="t"/>
              </a:scene3d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GB"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</a:t>
                </a:r>
                <a:r>
                  <a:rPr lang="en-GB"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03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3631235" y="4124023"/>
                <a:ext cx="1212191" cy="400110"/>
              </a:xfrm>
              <a:prstGeom prst="rect">
                <a:avLst/>
              </a:prstGeom>
              <a:noFill/>
              <a:scene3d>
                <a:camera prst="orthographicFront">
                  <a:rot lat="1793643" lon="20355123" rev="21453895"/>
                </a:camera>
                <a:lightRig rig="threePt" dir="t"/>
              </a:scene3d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GB"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</a:t>
                </a:r>
                <a:r>
                  <a:rPr lang="en-GB"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02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3639808" y="5181093"/>
                <a:ext cx="1579901" cy="400110"/>
              </a:xfrm>
              <a:prstGeom prst="rect">
                <a:avLst/>
              </a:prstGeom>
              <a:noFill/>
              <a:scene3d>
                <a:camera prst="orthographicFront">
                  <a:rot lat="1793643" lon="20355120" rev="60000"/>
                </a:camera>
                <a:lightRig rig="threePt" dir="t"/>
              </a:scene3d>
            </p:spPr>
            <p:txBody>
              <a:bodyPr wrap="square" rtlCol="0" anchor="ctr">
                <a:spAutoFit/>
              </a:bodyPr>
              <a:lstStyle/>
              <a:p>
                <a:r>
                  <a:rPr lang="en-GB" sz="2000" b="1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STEP</a:t>
                </a:r>
                <a:r>
                  <a:rPr lang="en-GB" sz="200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01</a:t>
                </a:r>
                <a:endParaRPr lang="en-GB" sz="20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 rot="16200000">
                <a:off x="5320556" y="4741176"/>
                <a:ext cx="1149675" cy="1046440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2016-2017</a:t>
                </a:r>
              </a:p>
              <a:p>
                <a:pPr algn="ctr"/>
                <a:endParaRPr lang="en-GB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Consortium </a:t>
                </a:r>
              </a:p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&amp; Proposal</a:t>
                </a:r>
              </a:p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Development</a:t>
                </a: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1544477" y="4056995"/>
                <a:ext cx="968535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Innovation</a:t>
                </a:r>
              </a:p>
              <a:p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programme</a:t>
                </a: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 rot="3118412">
                <a:off x="1583865" y="3131258"/>
                <a:ext cx="2296512" cy="2217291"/>
                <a:chOff x="2689620" y="2694229"/>
                <a:chExt cx="2296512" cy="2217291"/>
              </a:xfrm>
            </p:grpSpPr>
            <p:sp>
              <p:nvSpPr>
                <p:cNvPr id="90" name="Arc 89"/>
                <p:cNvSpPr/>
                <p:nvPr/>
              </p:nvSpPr>
              <p:spPr>
                <a:xfrm rot="17505763">
                  <a:off x="2768841" y="2694229"/>
                  <a:ext cx="2217291" cy="2217291"/>
                </a:xfrm>
                <a:prstGeom prst="arc">
                  <a:avLst>
                    <a:gd name="adj1" fmla="val 15665865"/>
                    <a:gd name="adj2" fmla="val 17565889"/>
                  </a:avLst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91" name="Isosceles Triangle 90"/>
                <p:cNvSpPr/>
                <p:nvPr/>
              </p:nvSpPr>
              <p:spPr>
                <a:xfrm rot="11622702">
                  <a:off x="2689620" y="3547530"/>
                  <a:ext cx="197052" cy="147790"/>
                </a:xfrm>
                <a:prstGeom prst="triangl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74" name="TextBox 73"/>
              <p:cNvSpPr txBox="1"/>
              <p:nvPr/>
            </p:nvSpPr>
            <p:spPr>
              <a:xfrm>
                <a:off x="1544477" y="3315678"/>
                <a:ext cx="129622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Consolidation</a:t>
                </a:r>
              </a:p>
              <a:p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programme</a:t>
                </a:r>
              </a:p>
            </p:txBody>
          </p:sp>
          <p:grpSp>
            <p:nvGrpSpPr>
              <p:cNvPr id="75" name="Group 74"/>
              <p:cNvGrpSpPr/>
              <p:nvPr/>
            </p:nvGrpSpPr>
            <p:grpSpPr>
              <a:xfrm rot="3118412">
                <a:off x="1553501" y="2301345"/>
                <a:ext cx="2296512" cy="2217291"/>
                <a:chOff x="2689620" y="2694229"/>
                <a:chExt cx="2296512" cy="2217291"/>
              </a:xfrm>
            </p:grpSpPr>
            <p:sp>
              <p:nvSpPr>
                <p:cNvPr id="88" name="Arc 87"/>
                <p:cNvSpPr/>
                <p:nvPr/>
              </p:nvSpPr>
              <p:spPr>
                <a:xfrm rot="17505763">
                  <a:off x="2768841" y="2694229"/>
                  <a:ext cx="2217291" cy="2217291"/>
                </a:xfrm>
                <a:prstGeom prst="arc">
                  <a:avLst>
                    <a:gd name="adj1" fmla="val 15665865"/>
                    <a:gd name="adj2" fmla="val 17565889"/>
                  </a:avLst>
                </a:prstGeom>
                <a:ln w="19050"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89" name="Isosceles Triangle 88"/>
                <p:cNvSpPr/>
                <p:nvPr/>
              </p:nvSpPr>
              <p:spPr>
                <a:xfrm rot="11622702">
                  <a:off x="2689620" y="3547530"/>
                  <a:ext cx="197052" cy="147790"/>
                </a:xfrm>
                <a:prstGeom prst="triangl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</p:grpSp>
          <p:sp>
            <p:nvSpPr>
              <p:cNvPr id="76" name="TextBox 75"/>
              <p:cNvSpPr txBox="1"/>
              <p:nvPr/>
            </p:nvSpPr>
            <p:spPr>
              <a:xfrm>
                <a:off x="1544477" y="2462905"/>
                <a:ext cx="1333330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Construction</a:t>
                </a:r>
              </a:p>
              <a:p>
                <a:r>
                  <a:rPr lang="en-GB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programme</a:t>
                </a:r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 rot="16200000">
                <a:off x="4535380" y="2846368"/>
                <a:ext cx="2633509" cy="98488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2018-2024</a:t>
                </a:r>
              </a:p>
              <a:p>
                <a:pPr algn="ctr"/>
                <a:r>
                  <a:rPr lang="en-GB" sz="16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Preparatory &amp; Implementation Phase</a:t>
                </a:r>
              </a:p>
              <a:p>
                <a:pPr algn="ctr"/>
                <a:r>
                  <a:rPr lang="en-GB" sz="12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(on the roadmap)</a:t>
                </a:r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 rot="16200000">
                <a:off x="5298269" y="884760"/>
                <a:ext cx="1178528" cy="1084912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GB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2025 - </a:t>
                </a:r>
              </a:p>
              <a:p>
                <a:pPr algn="ctr"/>
                <a:endParaRPr lang="en-GB" sz="1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r>
                  <a:rPr lang="en-GB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Operational</a:t>
                </a:r>
              </a:p>
              <a:p>
                <a:pPr algn="ctr"/>
                <a:r>
                  <a:rPr lang="en-GB" sz="140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Phase</a:t>
                </a:r>
              </a:p>
              <a:p>
                <a:pPr algn="ctr"/>
                <a:endParaRPr lang="en-GB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Down Arrow 85"/>
              <p:cNvSpPr/>
              <p:nvPr/>
            </p:nvSpPr>
            <p:spPr>
              <a:xfrm rot="10800000">
                <a:off x="5286631" y="4707148"/>
                <a:ext cx="523289" cy="1063072"/>
              </a:xfrm>
              <a:prstGeom prst="downArrow">
                <a:avLst/>
              </a:pr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0" name="Down Arrow 86"/>
              <p:cNvSpPr/>
              <p:nvPr/>
            </p:nvSpPr>
            <p:spPr>
              <a:xfrm rot="10800000">
                <a:off x="5268469" y="2023287"/>
                <a:ext cx="523289" cy="2641308"/>
              </a:xfrm>
              <a:prstGeom prst="downArrow">
                <a:avLst/>
              </a:pr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1" name="Down Arrow 87"/>
              <p:cNvSpPr/>
              <p:nvPr/>
            </p:nvSpPr>
            <p:spPr>
              <a:xfrm rot="10800000">
                <a:off x="5275671" y="530662"/>
                <a:ext cx="523289" cy="1438177"/>
              </a:xfrm>
              <a:prstGeom prst="downArrow">
                <a:avLst/>
              </a:pr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6454937" y="3723314"/>
                <a:ext cx="1830027" cy="88485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05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Research and Development Actions </a:t>
                </a:r>
              </a:p>
              <a:p>
                <a:r>
                  <a:rPr lang="en-GB" sz="105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</a:t>
                </a:r>
                <a:r>
                  <a:rPr lang="en-GB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echnical challenges addressed</a:t>
                </a:r>
                <a:endParaRPr lang="en-GB" sz="105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r"/>
                <a:endParaRPr lang="en-GB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3" name="TextBox 82"/>
              <p:cNvSpPr txBox="1"/>
              <p:nvPr/>
            </p:nvSpPr>
            <p:spPr>
              <a:xfrm>
                <a:off x="6454937" y="2806966"/>
                <a:ext cx="1830026" cy="88485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05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Organisational Agreements - Policy Harmonisation  </a:t>
                </a:r>
              </a:p>
              <a:p>
                <a:r>
                  <a:rPr lang="en-GB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Socio-cultural challenges addressed</a:t>
                </a:r>
                <a:endParaRPr lang="en-GB" sz="105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6454938" y="2078261"/>
                <a:ext cx="1830026" cy="71558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05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Central Facilities</a:t>
                </a:r>
              </a:p>
              <a:p>
                <a:r>
                  <a:rPr lang="en-GB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Access challenges addressed</a:t>
                </a:r>
              </a:p>
              <a:p>
                <a:pPr algn="r"/>
                <a:endParaRPr lang="en-GB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6460969" y="1116258"/>
                <a:ext cx="1830026" cy="6924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05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Legal entity establishment</a:t>
                </a:r>
              </a:p>
              <a:p>
                <a:r>
                  <a:rPr lang="en-GB" sz="9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Provision of Content and Services</a:t>
                </a:r>
                <a:endParaRPr lang="en-GB" sz="1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6" name="TextBox 85"/>
              <p:cNvSpPr txBox="1"/>
              <p:nvPr/>
            </p:nvSpPr>
            <p:spPr>
              <a:xfrm>
                <a:off x="6468589" y="4789095"/>
                <a:ext cx="1830026" cy="877163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GB" sz="105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Stakeholder engagement</a:t>
                </a:r>
              </a:p>
              <a:p>
                <a:r>
                  <a:rPr lang="en-GB" sz="1050" b="1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MS/AS commitment</a:t>
                </a:r>
              </a:p>
              <a:p>
                <a:r>
                  <a:rPr lang="en-GB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Consortium agreement</a:t>
                </a:r>
              </a:p>
              <a:p>
                <a:r>
                  <a:rPr lang="en-GB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Science Case</a:t>
                </a:r>
              </a:p>
              <a:p>
                <a:r>
                  <a:rPr lang="en-GB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Design Study</a:t>
                </a:r>
                <a:endParaRPr lang="en-GB" sz="9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467460" y="685800"/>
                <a:ext cx="1817503" cy="225921"/>
              </a:xfrm>
              <a:prstGeom prst="rect">
                <a:avLst/>
              </a:prstGeom>
              <a:solidFill>
                <a:schemeClr val="tx1">
                  <a:alpha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sz="1200" b="1" dirty="0"/>
                  <a:t>Key actions</a:t>
                </a:r>
              </a:p>
            </p:txBody>
          </p:sp>
        </p:grpSp>
      </p:grpSp>
      <p:sp>
        <p:nvSpPr>
          <p:cNvPr id="95" name="TextBox 94"/>
          <p:cNvSpPr txBox="1"/>
          <p:nvPr/>
        </p:nvSpPr>
        <p:spPr>
          <a:xfrm>
            <a:off x="1446308" y="152181"/>
            <a:ext cx="39122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+mj-lt"/>
              </a:rPr>
              <a:t>A concrete action plan</a:t>
            </a:r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35" y="3013923"/>
            <a:ext cx="1738979" cy="1383972"/>
          </a:xfrm>
          <a:prstGeom prst="rect">
            <a:avLst/>
          </a:prstGeom>
        </p:spPr>
      </p:pic>
      <p:sp>
        <p:nvSpPr>
          <p:cNvPr id="2" name="Arrow: Right 1"/>
          <p:cNvSpPr/>
          <p:nvPr/>
        </p:nvSpPr>
        <p:spPr>
          <a:xfrm rot="10800000">
            <a:off x="8492100" y="3904858"/>
            <a:ext cx="771525" cy="445054"/>
          </a:xfrm>
          <a:prstGeom prst="right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9349350" y="3887267"/>
            <a:ext cx="18109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Next iteration of </a:t>
            </a:r>
          </a:p>
          <a:p>
            <a:r>
              <a:rPr lang="en-GB" b="1" dirty="0"/>
              <a:t>SYNTHESYS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79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02" t="62280" r="56432" b="4913"/>
          <a:stretch/>
        </p:blipFill>
        <p:spPr>
          <a:xfrm>
            <a:off x="1985212" y="5197644"/>
            <a:ext cx="1503946" cy="1371892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204" t="14212" r="5848" b="54035"/>
          <a:stretch/>
        </p:blipFill>
        <p:spPr>
          <a:xfrm>
            <a:off x="1986468" y="3368842"/>
            <a:ext cx="1502690" cy="1225166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76665" y="75667"/>
            <a:ext cx="64127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Estimated costs</a:t>
            </a:r>
          </a:p>
          <a:p>
            <a:r>
              <a:rPr lang="en-GB" sz="2400" dirty="0"/>
              <a:t>Preparatory, Construction and Operational Phases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90949" y="3273539"/>
            <a:ext cx="3856861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/>
              <a:t>Capital Investment</a:t>
            </a:r>
          </a:p>
          <a:p>
            <a:r>
              <a:rPr lang="en-GB" dirty="0"/>
              <a:t>Preparatory &amp; Construction phases </a:t>
            </a:r>
          </a:p>
          <a:p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69% already invested/committed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GB" sz="2400" dirty="0"/>
              <a:t>ca. </a:t>
            </a:r>
            <a:r>
              <a:rPr lang="en-GB" sz="3200" dirty="0"/>
              <a:t>€85M</a:t>
            </a:r>
          </a:p>
        </p:txBody>
      </p:sp>
      <p:sp>
        <p:nvSpPr>
          <p:cNvPr id="7" name="Rectangle 6"/>
          <p:cNvSpPr/>
          <p:nvPr/>
        </p:nvSpPr>
        <p:spPr>
          <a:xfrm>
            <a:off x="3702328" y="5231443"/>
            <a:ext cx="2704010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dirty="0"/>
              <a:t>Operational phase</a:t>
            </a:r>
          </a:p>
          <a:p>
            <a:r>
              <a:rPr lang="en-GB" sz="2000" i="1" dirty="0">
                <a:solidFill>
                  <a:schemeClr val="accent5">
                    <a:lumMod val="75000"/>
                  </a:schemeClr>
                </a:solidFill>
              </a:rPr>
              <a:t>48% already committed</a:t>
            </a:r>
            <a:r>
              <a:rPr lang="en-GB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GB" sz="2400" dirty="0"/>
              <a:t>ca. </a:t>
            </a:r>
            <a:r>
              <a:rPr lang="en-GB" sz="3600" dirty="0"/>
              <a:t>€9M</a:t>
            </a:r>
            <a:r>
              <a:rPr lang="en-GB" sz="2800" dirty="0"/>
              <a:t>/year</a:t>
            </a:r>
            <a:endParaRPr lang="en-GB" sz="36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354" t="57118" r="5498" b="6893"/>
          <a:stretch/>
        </p:blipFill>
        <p:spPr>
          <a:xfrm>
            <a:off x="1985212" y="1388894"/>
            <a:ext cx="1548983" cy="1388607"/>
          </a:xfrm>
          <a:prstGeom prst="round2DiagRect">
            <a:avLst>
              <a:gd name="adj1" fmla="val 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3747606" y="1381548"/>
            <a:ext cx="399271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Design Study (&amp; Proposal preparation)</a:t>
            </a:r>
          </a:p>
          <a:p>
            <a:r>
              <a:rPr lang="en-GB" i="1" dirty="0">
                <a:solidFill>
                  <a:schemeClr val="accent5">
                    <a:lumMod val="75000"/>
                  </a:schemeClr>
                </a:solidFill>
              </a:rPr>
              <a:t>100% already invested</a:t>
            </a:r>
            <a:r>
              <a:rPr lang="en-GB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r>
              <a:rPr lang="en-GB" sz="2400" dirty="0"/>
              <a:t>ca.</a:t>
            </a:r>
            <a:r>
              <a:rPr lang="en-GB" sz="3200" dirty="0"/>
              <a:t> €10M (€0.6M)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703951" y="4625811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2025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653151" y="2733820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2018</a:t>
            </a:r>
            <a:endParaRPr lang="en-GB" b="1" dirty="0"/>
          </a:p>
        </p:txBody>
      </p:sp>
      <p:sp>
        <p:nvSpPr>
          <p:cNvPr id="20" name="Arrow: Down 19"/>
          <p:cNvSpPr/>
          <p:nvPr/>
        </p:nvSpPr>
        <p:spPr>
          <a:xfrm>
            <a:off x="9889958" y="1388894"/>
            <a:ext cx="393031" cy="1388607"/>
          </a:xfrm>
          <a:prstGeom prst="downArrow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Arrow: Down 20"/>
          <p:cNvSpPr/>
          <p:nvPr/>
        </p:nvSpPr>
        <p:spPr>
          <a:xfrm>
            <a:off x="9889958" y="3186471"/>
            <a:ext cx="393031" cy="1388607"/>
          </a:xfrm>
          <a:prstGeom prst="down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Arrow: Down 21"/>
          <p:cNvSpPr/>
          <p:nvPr/>
        </p:nvSpPr>
        <p:spPr>
          <a:xfrm>
            <a:off x="9889958" y="5104720"/>
            <a:ext cx="393031" cy="1388607"/>
          </a:xfrm>
          <a:prstGeom prst="downArrow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1636295" y="4873977"/>
            <a:ext cx="7900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636295" y="2995205"/>
            <a:ext cx="79007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-38100" y="5949372"/>
            <a:ext cx="1466850" cy="889578"/>
            <a:chOff x="8446473" y="5845373"/>
            <a:chExt cx="1466850" cy="889578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84573" y="5845373"/>
              <a:ext cx="404458" cy="404458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8446473" y="6211731"/>
              <a:ext cx="14668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err="1"/>
                <a:t>DimitrisKoureas</a:t>
              </a:r>
              <a:endParaRPr lang="en-GB" sz="1400" dirty="0"/>
            </a:p>
            <a:p>
              <a:r>
                <a:rPr lang="en-GB" sz="1400" dirty="0" err="1"/>
                <a:t>DiSSCoEU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9600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5.googleusercontent.com/D_8hRH_7KDvmAc8103MI0juOTqj18EeZIWQTCTvkbTFD-FnM6d9rmmnkJAWrm5CzObsWqAEBDmCcVk06naQSHj3hF_GG_VEJrRTTN-dMLEuJQ2EPr4ijxvZA4rY9ouBRJPXG_Q8kuLksNCBPF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613"/>
          <a:stretch/>
        </p:blipFill>
        <p:spPr bwMode="auto">
          <a:xfrm>
            <a:off x="1170917" y="1836148"/>
            <a:ext cx="10874738" cy="442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/>
          <p:cNvCxnSpPr>
            <a:cxnSpLocks/>
          </p:cNvCxnSpPr>
          <p:nvPr/>
        </p:nvCxnSpPr>
        <p:spPr>
          <a:xfrm flipH="1">
            <a:off x="5011556" y="1395389"/>
            <a:ext cx="244565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96749" y="360722"/>
            <a:ext cx="567527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latin typeface="+mj-lt"/>
              </a:rPr>
              <a:t>Clear </a:t>
            </a:r>
            <a:r>
              <a:rPr lang="en-GB" sz="2800" b="1" dirty="0">
                <a:latin typeface="+mj-lt"/>
              </a:rPr>
              <a:t>Governance and management </a:t>
            </a:r>
            <a:r>
              <a:rPr lang="en-GB" sz="2400" dirty="0">
                <a:latin typeface="+mj-lt"/>
              </a:rPr>
              <a:t>for</a:t>
            </a:r>
          </a:p>
          <a:p>
            <a:pPr algn="ctr"/>
            <a:r>
              <a:rPr lang="en-GB" sz="2400" dirty="0">
                <a:latin typeface="+mj-lt"/>
              </a:rPr>
              <a:t>preparation, construction and operation</a:t>
            </a:r>
          </a:p>
        </p:txBody>
      </p:sp>
    </p:spTree>
    <p:extLst>
      <p:ext uri="{BB962C8B-B14F-4D97-AF65-F5344CB8AC3E}">
        <p14:creationId xmlns:p14="http://schemas.microsoft.com/office/powerpoint/2010/main" val="19015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07" y="323350"/>
            <a:ext cx="4896084" cy="24529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117726" y="4025801"/>
            <a:ext cx="26993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1987C5"/>
                </a:solidFill>
                <a:latin typeface="+mj-lt"/>
              </a:rPr>
              <a:t>Contact us online</a:t>
            </a:r>
          </a:p>
          <a:p>
            <a:endParaRPr lang="en-GB" sz="2000" b="1" dirty="0">
              <a:solidFill>
                <a:srgbClr val="1987C5"/>
              </a:solidFill>
              <a:latin typeface="+mj-lt"/>
            </a:endParaRPr>
          </a:p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http://dissco.eu</a:t>
            </a:r>
          </a:p>
          <a:p>
            <a:endParaRPr lang="en-GB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@</a:t>
            </a:r>
            <a:r>
              <a:rPr lang="en-GB" sz="2000" b="1" dirty="0" err="1">
                <a:solidFill>
                  <a:schemeClr val="bg1">
                    <a:lumMod val="50000"/>
                  </a:schemeClr>
                </a:solidFill>
                <a:latin typeface="+mj-lt"/>
              </a:rPr>
              <a:t>DiSSCoEU</a:t>
            </a:r>
            <a:endParaRPr lang="en-GB" sz="2000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endParaRPr lang="en-GB" sz="20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sz="20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and our printed material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8207" y="4025801"/>
            <a:ext cx="3025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1987C5"/>
                </a:solidFill>
                <a:latin typeface="+mj-lt"/>
              </a:rPr>
              <a:t>Contact DiSSCo Coordination Team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Dimitris Koureas (NHM) 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Ana Casino (CETAF)</a:t>
            </a:r>
          </a:p>
          <a:p>
            <a:endParaRPr lang="en-GB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Wouter Addink (Naturalis)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69526" y="4025801"/>
            <a:ext cx="3667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1987C5"/>
                </a:solidFill>
                <a:latin typeface="+mj-lt"/>
              </a:rPr>
              <a:t>Contact your </a:t>
            </a:r>
          </a:p>
          <a:p>
            <a:r>
              <a:rPr lang="en-GB" sz="2000" b="1" dirty="0">
                <a:solidFill>
                  <a:srgbClr val="1987C5"/>
                </a:solidFill>
                <a:latin typeface="+mj-lt"/>
              </a:rPr>
              <a:t>DiSSCo National Task Force</a:t>
            </a:r>
          </a:p>
          <a:p>
            <a:r>
              <a:rPr lang="en-GB" sz="160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(currently in 19 countries)</a:t>
            </a:r>
          </a:p>
          <a:p>
            <a:endParaRPr lang="en-GB" sz="14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  <a:p>
            <a:r>
              <a:rPr lang="en-GB" sz="2000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http://dissco.eu/content/partners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943350" y="3838575"/>
            <a:ext cx="0" cy="2495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591550" y="3838575"/>
            <a:ext cx="0" cy="2495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76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5828339" y="775635"/>
            <a:ext cx="7049387" cy="5751381"/>
            <a:chOff x="5154571" y="1125685"/>
            <a:chExt cx="7049387" cy="5751381"/>
          </a:xfrm>
        </p:grpSpPr>
        <p:sp>
          <p:nvSpPr>
            <p:cNvPr id="2" name="Freeform 6"/>
            <p:cNvSpPr>
              <a:spLocks noEditPoints="1"/>
            </p:cNvSpPr>
            <p:nvPr/>
          </p:nvSpPr>
          <p:spPr bwMode="auto">
            <a:xfrm>
              <a:off x="9195597" y="4394006"/>
              <a:ext cx="1362547" cy="910755"/>
            </a:xfrm>
            <a:custGeom>
              <a:avLst/>
              <a:gdLst/>
              <a:ahLst/>
              <a:cxnLst>
                <a:cxn ang="0">
                  <a:pos x="472" y="405"/>
                </a:cxn>
                <a:cxn ang="0">
                  <a:pos x="555" y="395"/>
                </a:cxn>
                <a:cxn ang="0">
                  <a:pos x="405" y="334"/>
                </a:cxn>
                <a:cxn ang="0">
                  <a:pos x="492" y="1"/>
                </a:cxn>
                <a:cxn ang="0">
                  <a:pos x="518" y="43"/>
                </a:cxn>
                <a:cxn ang="0">
                  <a:pos x="535" y="81"/>
                </a:cxn>
                <a:cxn ang="0">
                  <a:pos x="558" y="102"/>
                </a:cxn>
                <a:cxn ang="0">
                  <a:pos x="591" y="132"/>
                </a:cxn>
                <a:cxn ang="0">
                  <a:pos x="652" y="147"/>
                </a:cxn>
                <a:cxn ang="0">
                  <a:pos x="701" y="167"/>
                </a:cxn>
                <a:cxn ang="0">
                  <a:pos x="746" y="190"/>
                </a:cxn>
                <a:cxn ang="0">
                  <a:pos x="740" y="227"/>
                </a:cxn>
                <a:cxn ang="0">
                  <a:pos x="738" y="250"/>
                </a:cxn>
                <a:cxn ang="0">
                  <a:pos x="745" y="295"/>
                </a:cxn>
                <a:cxn ang="0">
                  <a:pos x="680" y="326"/>
                </a:cxn>
                <a:cxn ang="0">
                  <a:pos x="640" y="358"/>
                </a:cxn>
                <a:cxn ang="0">
                  <a:pos x="597" y="372"/>
                </a:cxn>
                <a:cxn ang="0">
                  <a:pos x="555" y="391"/>
                </a:cxn>
                <a:cxn ang="0">
                  <a:pos x="544" y="431"/>
                </a:cxn>
                <a:cxn ang="0">
                  <a:pos x="598" y="444"/>
                </a:cxn>
                <a:cxn ang="0">
                  <a:pos x="595" y="471"/>
                </a:cxn>
                <a:cxn ang="0">
                  <a:pos x="546" y="483"/>
                </a:cxn>
                <a:cxn ang="0">
                  <a:pos x="494" y="507"/>
                </a:cxn>
                <a:cxn ang="0">
                  <a:pos x="483" y="470"/>
                </a:cxn>
                <a:cxn ang="0">
                  <a:pos x="443" y="440"/>
                </a:cxn>
                <a:cxn ang="0">
                  <a:pos x="487" y="420"/>
                </a:cxn>
                <a:cxn ang="0">
                  <a:pos x="467" y="402"/>
                </a:cxn>
                <a:cxn ang="0">
                  <a:pos x="428" y="400"/>
                </a:cxn>
                <a:cxn ang="0">
                  <a:pos x="401" y="383"/>
                </a:cxn>
                <a:cxn ang="0">
                  <a:pos x="422" y="377"/>
                </a:cxn>
                <a:cxn ang="0">
                  <a:pos x="412" y="360"/>
                </a:cxn>
                <a:cxn ang="0">
                  <a:pos x="392" y="363"/>
                </a:cxn>
                <a:cxn ang="0">
                  <a:pos x="365" y="384"/>
                </a:cxn>
                <a:cxn ang="0">
                  <a:pos x="330" y="425"/>
                </a:cxn>
                <a:cxn ang="0">
                  <a:pos x="314" y="438"/>
                </a:cxn>
                <a:cxn ang="0">
                  <a:pos x="318" y="457"/>
                </a:cxn>
                <a:cxn ang="0">
                  <a:pos x="281" y="457"/>
                </a:cxn>
                <a:cxn ang="0">
                  <a:pos x="268" y="433"/>
                </a:cxn>
                <a:cxn ang="0">
                  <a:pos x="291" y="400"/>
                </a:cxn>
                <a:cxn ang="0">
                  <a:pos x="317" y="385"/>
                </a:cxn>
                <a:cxn ang="0">
                  <a:pos x="330" y="367"/>
                </a:cxn>
                <a:cxn ang="0">
                  <a:pos x="314" y="334"/>
                </a:cxn>
                <a:cxn ang="0">
                  <a:pos x="298" y="305"/>
                </a:cxn>
                <a:cxn ang="0">
                  <a:pos x="279" y="279"/>
                </a:cxn>
                <a:cxn ang="0">
                  <a:pos x="251" y="273"/>
                </a:cxn>
                <a:cxn ang="0">
                  <a:pos x="205" y="265"/>
                </a:cxn>
                <a:cxn ang="0">
                  <a:pos x="171" y="285"/>
                </a:cxn>
                <a:cxn ang="0">
                  <a:pos x="88" y="295"/>
                </a:cxn>
                <a:cxn ang="0">
                  <a:pos x="36" y="289"/>
                </a:cxn>
                <a:cxn ang="0">
                  <a:pos x="9" y="272"/>
                </a:cxn>
                <a:cxn ang="0">
                  <a:pos x="18" y="218"/>
                </a:cxn>
                <a:cxn ang="0">
                  <a:pos x="32" y="174"/>
                </a:cxn>
                <a:cxn ang="0">
                  <a:pos x="80" y="108"/>
                </a:cxn>
                <a:cxn ang="0">
                  <a:pos x="63" y="70"/>
                </a:cxn>
                <a:cxn ang="0">
                  <a:pos x="121" y="31"/>
                </a:cxn>
                <a:cxn ang="0">
                  <a:pos x="223" y="53"/>
                </a:cxn>
                <a:cxn ang="0">
                  <a:pos x="257" y="51"/>
                </a:cxn>
                <a:cxn ang="0">
                  <a:pos x="291" y="51"/>
                </a:cxn>
                <a:cxn ang="0">
                  <a:pos x="319" y="61"/>
                </a:cxn>
                <a:cxn ang="0">
                  <a:pos x="359" y="70"/>
                </a:cxn>
                <a:cxn ang="0">
                  <a:pos x="357" y="41"/>
                </a:cxn>
                <a:cxn ang="0">
                  <a:pos x="387" y="19"/>
                </a:cxn>
                <a:cxn ang="0">
                  <a:pos x="447" y="8"/>
                </a:cxn>
              </a:cxnLst>
              <a:rect l="0" t="0" r="r" b="b"/>
              <a:pathLst>
                <a:path w="760" h="508">
                  <a:moveTo>
                    <a:pt x="337" y="422"/>
                  </a:moveTo>
                  <a:lnTo>
                    <a:pt x="328" y="432"/>
                  </a:lnTo>
                  <a:lnTo>
                    <a:pt x="324" y="434"/>
                  </a:lnTo>
                  <a:lnTo>
                    <a:pt x="320" y="436"/>
                  </a:lnTo>
                  <a:lnTo>
                    <a:pt x="323" y="434"/>
                  </a:lnTo>
                  <a:lnTo>
                    <a:pt x="324" y="433"/>
                  </a:lnTo>
                  <a:lnTo>
                    <a:pt x="325" y="433"/>
                  </a:lnTo>
                  <a:lnTo>
                    <a:pt x="325" y="432"/>
                  </a:lnTo>
                  <a:lnTo>
                    <a:pt x="326" y="432"/>
                  </a:lnTo>
                  <a:lnTo>
                    <a:pt x="335" y="424"/>
                  </a:lnTo>
                  <a:lnTo>
                    <a:pt x="337" y="422"/>
                  </a:lnTo>
                  <a:close/>
                  <a:moveTo>
                    <a:pt x="442" y="407"/>
                  </a:moveTo>
                  <a:lnTo>
                    <a:pt x="443" y="407"/>
                  </a:lnTo>
                  <a:lnTo>
                    <a:pt x="443" y="408"/>
                  </a:lnTo>
                  <a:lnTo>
                    <a:pt x="453" y="408"/>
                  </a:lnTo>
                  <a:lnTo>
                    <a:pt x="455" y="409"/>
                  </a:lnTo>
                  <a:lnTo>
                    <a:pt x="456" y="408"/>
                  </a:lnTo>
                  <a:lnTo>
                    <a:pt x="457" y="408"/>
                  </a:lnTo>
                  <a:lnTo>
                    <a:pt x="457" y="409"/>
                  </a:lnTo>
                  <a:lnTo>
                    <a:pt x="461" y="409"/>
                  </a:lnTo>
                  <a:lnTo>
                    <a:pt x="460" y="410"/>
                  </a:lnTo>
                  <a:lnTo>
                    <a:pt x="442" y="408"/>
                  </a:lnTo>
                  <a:lnTo>
                    <a:pt x="442" y="407"/>
                  </a:lnTo>
                  <a:close/>
                  <a:moveTo>
                    <a:pt x="472" y="405"/>
                  </a:moveTo>
                  <a:lnTo>
                    <a:pt x="472" y="406"/>
                  </a:lnTo>
                  <a:lnTo>
                    <a:pt x="471" y="406"/>
                  </a:lnTo>
                  <a:lnTo>
                    <a:pt x="472" y="405"/>
                  </a:lnTo>
                  <a:close/>
                  <a:moveTo>
                    <a:pt x="553" y="396"/>
                  </a:moveTo>
                  <a:lnTo>
                    <a:pt x="554" y="396"/>
                  </a:lnTo>
                  <a:lnTo>
                    <a:pt x="552" y="401"/>
                  </a:lnTo>
                  <a:lnTo>
                    <a:pt x="548" y="405"/>
                  </a:lnTo>
                  <a:lnTo>
                    <a:pt x="547" y="405"/>
                  </a:lnTo>
                  <a:lnTo>
                    <a:pt x="546" y="406"/>
                  </a:lnTo>
                  <a:lnTo>
                    <a:pt x="544" y="406"/>
                  </a:lnTo>
                  <a:lnTo>
                    <a:pt x="542" y="407"/>
                  </a:lnTo>
                  <a:lnTo>
                    <a:pt x="542" y="406"/>
                  </a:lnTo>
                  <a:lnTo>
                    <a:pt x="544" y="403"/>
                  </a:lnTo>
                  <a:lnTo>
                    <a:pt x="544" y="402"/>
                  </a:lnTo>
                  <a:lnTo>
                    <a:pt x="549" y="401"/>
                  </a:lnTo>
                  <a:lnTo>
                    <a:pt x="552" y="400"/>
                  </a:lnTo>
                  <a:lnTo>
                    <a:pt x="552" y="397"/>
                  </a:lnTo>
                  <a:lnTo>
                    <a:pt x="553" y="396"/>
                  </a:lnTo>
                  <a:close/>
                  <a:moveTo>
                    <a:pt x="398" y="395"/>
                  </a:moveTo>
                  <a:lnTo>
                    <a:pt x="400" y="395"/>
                  </a:lnTo>
                  <a:lnTo>
                    <a:pt x="413" y="399"/>
                  </a:lnTo>
                  <a:lnTo>
                    <a:pt x="419" y="400"/>
                  </a:lnTo>
                  <a:lnTo>
                    <a:pt x="423" y="402"/>
                  </a:lnTo>
                  <a:lnTo>
                    <a:pt x="422" y="402"/>
                  </a:lnTo>
                  <a:lnTo>
                    <a:pt x="421" y="401"/>
                  </a:lnTo>
                  <a:lnTo>
                    <a:pt x="405" y="397"/>
                  </a:lnTo>
                  <a:lnTo>
                    <a:pt x="398" y="395"/>
                  </a:lnTo>
                  <a:close/>
                  <a:moveTo>
                    <a:pt x="556" y="391"/>
                  </a:moveTo>
                  <a:lnTo>
                    <a:pt x="558" y="391"/>
                  </a:lnTo>
                  <a:lnTo>
                    <a:pt x="555" y="395"/>
                  </a:lnTo>
                  <a:lnTo>
                    <a:pt x="554" y="396"/>
                  </a:lnTo>
                  <a:lnTo>
                    <a:pt x="556" y="391"/>
                  </a:lnTo>
                  <a:close/>
                  <a:moveTo>
                    <a:pt x="396" y="389"/>
                  </a:moveTo>
                  <a:lnTo>
                    <a:pt x="397" y="391"/>
                  </a:lnTo>
                  <a:lnTo>
                    <a:pt x="397" y="394"/>
                  </a:lnTo>
                  <a:lnTo>
                    <a:pt x="398" y="395"/>
                  </a:lnTo>
                  <a:lnTo>
                    <a:pt x="396" y="393"/>
                  </a:lnTo>
                  <a:lnTo>
                    <a:pt x="396" y="389"/>
                  </a:lnTo>
                  <a:close/>
                  <a:moveTo>
                    <a:pt x="616" y="371"/>
                  </a:moveTo>
                  <a:lnTo>
                    <a:pt x="617" y="372"/>
                  </a:lnTo>
                  <a:lnTo>
                    <a:pt x="616" y="372"/>
                  </a:lnTo>
                  <a:lnTo>
                    <a:pt x="616" y="371"/>
                  </a:lnTo>
                  <a:close/>
                  <a:moveTo>
                    <a:pt x="409" y="341"/>
                  </a:moveTo>
                  <a:lnTo>
                    <a:pt x="409" y="342"/>
                  </a:lnTo>
                  <a:lnTo>
                    <a:pt x="411" y="345"/>
                  </a:lnTo>
                  <a:lnTo>
                    <a:pt x="410" y="346"/>
                  </a:lnTo>
                  <a:lnTo>
                    <a:pt x="410" y="347"/>
                  </a:lnTo>
                  <a:lnTo>
                    <a:pt x="409" y="350"/>
                  </a:lnTo>
                  <a:lnTo>
                    <a:pt x="411" y="350"/>
                  </a:lnTo>
                  <a:lnTo>
                    <a:pt x="410" y="348"/>
                  </a:lnTo>
                  <a:lnTo>
                    <a:pt x="411" y="346"/>
                  </a:lnTo>
                  <a:lnTo>
                    <a:pt x="412" y="345"/>
                  </a:lnTo>
                  <a:lnTo>
                    <a:pt x="411" y="342"/>
                  </a:lnTo>
                  <a:lnTo>
                    <a:pt x="410" y="342"/>
                  </a:lnTo>
                  <a:lnTo>
                    <a:pt x="410" y="341"/>
                  </a:lnTo>
                  <a:lnTo>
                    <a:pt x="409" y="341"/>
                  </a:lnTo>
                  <a:close/>
                  <a:moveTo>
                    <a:pt x="405" y="334"/>
                  </a:moveTo>
                  <a:lnTo>
                    <a:pt x="404" y="335"/>
                  </a:lnTo>
                  <a:lnTo>
                    <a:pt x="405" y="336"/>
                  </a:lnTo>
                  <a:lnTo>
                    <a:pt x="405" y="338"/>
                  </a:lnTo>
                  <a:lnTo>
                    <a:pt x="407" y="338"/>
                  </a:lnTo>
                  <a:lnTo>
                    <a:pt x="409" y="339"/>
                  </a:lnTo>
                  <a:lnTo>
                    <a:pt x="409" y="338"/>
                  </a:lnTo>
                  <a:lnTo>
                    <a:pt x="406" y="336"/>
                  </a:lnTo>
                  <a:lnTo>
                    <a:pt x="405" y="336"/>
                  </a:lnTo>
                  <a:lnTo>
                    <a:pt x="406" y="335"/>
                  </a:lnTo>
                  <a:lnTo>
                    <a:pt x="405" y="334"/>
                  </a:lnTo>
                  <a:close/>
                  <a:moveTo>
                    <a:pt x="22" y="213"/>
                  </a:moveTo>
                  <a:lnTo>
                    <a:pt x="24" y="213"/>
                  </a:lnTo>
                  <a:lnTo>
                    <a:pt x="24" y="215"/>
                  </a:lnTo>
                  <a:lnTo>
                    <a:pt x="22" y="213"/>
                  </a:lnTo>
                  <a:close/>
                  <a:moveTo>
                    <a:pt x="466" y="0"/>
                  </a:moveTo>
                  <a:lnTo>
                    <a:pt x="467" y="0"/>
                  </a:lnTo>
                  <a:lnTo>
                    <a:pt x="471" y="1"/>
                  </a:lnTo>
                  <a:lnTo>
                    <a:pt x="474" y="1"/>
                  </a:lnTo>
                  <a:lnTo>
                    <a:pt x="475" y="2"/>
                  </a:lnTo>
                  <a:lnTo>
                    <a:pt x="477" y="2"/>
                  </a:lnTo>
                  <a:lnTo>
                    <a:pt x="478" y="1"/>
                  </a:lnTo>
                  <a:lnTo>
                    <a:pt x="479" y="1"/>
                  </a:lnTo>
                  <a:lnTo>
                    <a:pt x="479" y="4"/>
                  </a:lnTo>
                  <a:lnTo>
                    <a:pt x="480" y="6"/>
                  </a:lnTo>
                  <a:lnTo>
                    <a:pt x="484" y="2"/>
                  </a:lnTo>
                  <a:lnTo>
                    <a:pt x="487" y="1"/>
                  </a:lnTo>
                  <a:lnTo>
                    <a:pt x="492" y="1"/>
                  </a:lnTo>
                  <a:lnTo>
                    <a:pt x="493" y="2"/>
                  </a:lnTo>
                  <a:lnTo>
                    <a:pt x="493" y="3"/>
                  </a:lnTo>
                  <a:lnTo>
                    <a:pt x="494" y="4"/>
                  </a:lnTo>
                  <a:lnTo>
                    <a:pt x="497" y="6"/>
                  </a:lnTo>
                  <a:lnTo>
                    <a:pt x="497" y="7"/>
                  </a:lnTo>
                  <a:lnTo>
                    <a:pt x="498" y="9"/>
                  </a:lnTo>
                  <a:lnTo>
                    <a:pt x="499" y="9"/>
                  </a:lnTo>
                  <a:lnTo>
                    <a:pt x="502" y="12"/>
                  </a:lnTo>
                  <a:lnTo>
                    <a:pt x="502" y="13"/>
                  </a:lnTo>
                  <a:lnTo>
                    <a:pt x="504" y="15"/>
                  </a:lnTo>
                  <a:lnTo>
                    <a:pt x="504" y="16"/>
                  </a:lnTo>
                  <a:lnTo>
                    <a:pt x="503" y="18"/>
                  </a:lnTo>
                  <a:lnTo>
                    <a:pt x="503" y="24"/>
                  </a:lnTo>
                  <a:lnTo>
                    <a:pt x="505" y="26"/>
                  </a:lnTo>
                  <a:lnTo>
                    <a:pt x="505" y="27"/>
                  </a:lnTo>
                  <a:lnTo>
                    <a:pt x="504" y="28"/>
                  </a:lnTo>
                  <a:lnTo>
                    <a:pt x="506" y="28"/>
                  </a:lnTo>
                  <a:lnTo>
                    <a:pt x="509" y="31"/>
                  </a:lnTo>
                  <a:lnTo>
                    <a:pt x="509" y="32"/>
                  </a:lnTo>
                  <a:lnTo>
                    <a:pt x="510" y="32"/>
                  </a:lnTo>
                  <a:lnTo>
                    <a:pt x="510" y="33"/>
                  </a:lnTo>
                  <a:lnTo>
                    <a:pt x="512" y="33"/>
                  </a:lnTo>
                  <a:lnTo>
                    <a:pt x="512" y="34"/>
                  </a:lnTo>
                  <a:lnTo>
                    <a:pt x="515" y="35"/>
                  </a:lnTo>
                  <a:lnTo>
                    <a:pt x="517" y="38"/>
                  </a:lnTo>
                  <a:lnTo>
                    <a:pt x="518" y="40"/>
                  </a:lnTo>
                  <a:lnTo>
                    <a:pt x="518" y="43"/>
                  </a:lnTo>
                  <a:lnTo>
                    <a:pt x="516" y="45"/>
                  </a:lnTo>
                  <a:lnTo>
                    <a:pt x="513" y="45"/>
                  </a:lnTo>
                  <a:lnTo>
                    <a:pt x="506" y="47"/>
                  </a:lnTo>
                  <a:lnTo>
                    <a:pt x="504" y="47"/>
                  </a:lnTo>
                  <a:lnTo>
                    <a:pt x="504" y="50"/>
                  </a:lnTo>
                  <a:lnTo>
                    <a:pt x="505" y="51"/>
                  </a:lnTo>
                  <a:lnTo>
                    <a:pt x="506" y="51"/>
                  </a:lnTo>
                  <a:lnTo>
                    <a:pt x="506" y="53"/>
                  </a:lnTo>
                  <a:lnTo>
                    <a:pt x="510" y="57"/>
                  </a:lnTo>
                  <a:lnTo>
                    <a:pt x="510" y="65"/>
                  </a:lnTo>
                  <a:lnTo>
                    <a:pt x="508" y="65"/>
                  </a:lnTo>
                  <a:lnTo>
                    <a:pt x="511" y="69"/>
                  </a:lnTo>
                  <a:lnTo>
                    <a:pt x="512" y="69"/>
                  </a:lnTo>
                  <a:lnTo>
                    <a:pt x="513" y="68"/>
                  </a:lnTo>
                  <a:lnTo>
                    <a:pt x="513" y="70"/>
                  </a:lnTo>
                  <a:lnTo>
                    <a:pt x="511" y="75"/>
                  </a:lnTo>
                  <a:lnTo>
                    <a:pt x="509" y="76"/>
                  </a:lnTo>
                  <a:lnTo>
                    <a:pt x="511" y="77"/>
                  </a:lnTo>
                  <a:lnTo>
                    <a:pt x="513" y="77"/>
                  </a:lnTo>
                  <a:lnTo>
                    <a:pt x="515" y="76"/>
                  </a:lnTo>
                  <a:lnTo>
                    <a:pt x="518" y="76"/>
                  </a:lnTo>
                  <a:lnTo>
                    <a:pt x="521" y="77"/>
                  </a:lnTo>
                  <a:lnTo>
                    <a:pt x="527" y="77"/>
                  </a:lnTo>
                  <a:lnTo>
                    <a:pt x="527" y="80"/>
                  </a:lnTo>
                  <a:lnTo>
                    <a:pt x="529" y="82"/>
                  </a:lnTo>
                  <a:lnTo>
                    <a:pt x="533" y="82"/>
                  </a:lnTo>
                  <a:lnTo>
                    <a:pt x="535" y="81"/>
                  </a:lnTo>
                  <a:lnTo>
                    <a:pt x="539" y="80"/>
                  </a:lnTo>
                  <a:lnTo>
                    <a:pt x="541" y="78"/>
                  </a:lnTo>
                  <a:lnTo>
                    <a:pt x="542" y="78"/>
                  </a:lnTo>
                  <a:lnTo>
                    <a:pt x="542" y="80"/>
                  </a:lnTo>
                  <a:lnTo>
                    <a:pt x="543" y="80"/>
                  </a:lnTo>
                  <a:lnTo>
                    <a:pt x="544" y="78"/>
                  </a:lnTo>
                  <a:lnTo>
                    <a:pt x="546" y="78"/>
                  </a:lnTo>
                  <a:lnTo>
                    <a:pt x="547" y="80"/>
                  </a:lnTo>
                  <a:lnTo>
                    <a:pt x="547" y="81"/>
                  </a:lnTo>
                  <a:lnTo>
                    <a:pt x="548" y="87"/>
                  </a:lnTo>
                  <a:lnTo>
                    <a:pt x="549" y="89"/>
                  </a:lnTo>
                  <a:lnTo>
                    <a:pt x="550" y="90"/>
                  </a:lnTo>
                  <a:lnTo>
                    <a:pt x="552" y="90"/>
                  </a:lnTo>
                  <a:lnTo>
                    <a:pt x="554" y="89"/>
                  </a:lnTo>
                  <a:lnTo>
                    <a:pt x="555" y="89"/>
                  </a:lnTo>
                  <a:lnTo>
                    <a:pt x="556" y="90"/>
                  </a:lnTo>
                  <a:lnTo>
                    <a:pt x="558" y="90"/>
                  </a:lnTo>
                  <a:lnTo>
                    <a:pt x="558" y="93"/>
                  </a:lnTo>
                  <a:lnTo>
                    <a:pt x="554" y="93"/>
                  </a:lnTo>
                  <a:lnTo>
                    <a:pt x="554" y="96"/>
                  </a:lnTo>
                  <a:lnTo>
                    <a:pt x="555" y="96"/>
                  </a:lnTo>
                  <a:lnTo>
                    <a:pt x="555" y="98"/>
                  </a:lnTo>
                  <a:lnTo>
                    <a:pt x="556" y="98"/>
                  </a:lnTo>
                  <a:lnTo>
                    <a:pt x="558" y="99"/>
                  </a:lnTo>
                  <a:lnTo>
                    <a:pt x="556" y="100"/>
                  </a:lnTo>
                  <a:lnTo>
                    <a:pt x="558" y="101"/>
                  </a:lnTo>
                  <a:lnTo>
                    <a:pt x="558" y="102"/>
                  </a:lnTo>
                  <a:lnTo>
                    <a:pt x="559" y="104"/>
                  </a:lnTo>
                  <a:lnTo>
                    <a:pt x="559" y="107"/>
                  </a:lnTo>
                  <a:lnTo>
                    <a:pt x="560" y="107"/>
                  </a:lnTo>
                  <a:lnTo>
                    <a:pt x="561" y="108"/>
                  </a:lnTo>
                  <a:lnTo>
                    <a:pt x="561" y="114"/>
                  </a:lnTo>
                  <a:lnTo>
                    <a:pt x="562" y="115"/>
                  </a:lnTo>
                  <a:lnTo>
                    <a:pt x="559" y="117"/>
                  </a:lnTo>
                  <a:lnTo>
                    <a:pt x="559" y="118"/>
                  </a:lnTo>
                  <a:lnTo>
                    <a:pt x="560" y="126"/>
                  </a:lnTo>
                  <a:lnTo>
                    <a:pt x="562" y="129"/>
                  </a:lnTo>
                  <a:lnTo>
                    <a:pt x="565" y="129"/>
                  </a:lnTo>
                  <a:lnTo>
                    <a:pt x="566" y="130"/>
                  </a:lnTo>
                  <a:lnTo>
                    <a:pt x="566" y="133"/>
                  </a:lnTo>
                  <a:lnTo>
                    <a:pt x="567" y="135"/>
                  </a:lnTo>
                  <a:lnTo>
                    <a:pt x="567" y="136"/>
                  </a:lnTo>
                  <a:lnTo>
                    <a:pt x="568" y="136"/>
                  </a:lnTo>
                  <a:lnTo>
                    <a:pt x="570" y="137"/>
                  </a:lnTo>
                  <a:lnTo>
                    <a:pt x="572" y="137"/>
                  </a:lnTo>
                  <a:lnTo>
                    <a:pt x="573" y="136"/>
                  </a:lnTo>
                  <a:lnTo>
                    <a:pt x="573" y="135"/>
                  </a:lnTo>
                  <a:lnTo>
                    <a:pt x="574" y="135"/>
                  </a:lnTo>
                  <a:lnTo>
                    <a:pt x="574" y="133"/>
                  </a:lnTo>
                  <a:lnTo>
                    <a:pt x="575" y="133"/>
                  </a:lnTo>
                  <a:lnTo>
                    <a:pt x="577" y="132"/>
                  </a:lnTo>
                  <a:lnTo>
                    <a:pt x="577" y="131"/>
                  </a:lnTo>
                  <a:lnTo>
                    <a:pt x="590" y="131"/>
                  </a:lnTo>
                  <a:lnTo>
                    <a:pt x="591" y="132"/>
                  </a:lnTo>
                  <a:lnTo>
                    <a:pt x="591" y="133"/>
                  </a:lnTo>
                  <a:lnTo>
                    <a:pt x="592" y="133"/>
                  </a:lnTo>
                  <a:lnTo>
                    <a:pt x="596" y="141"/>
                  </a:lnTo>
                  <a:lnTo>
                    <a:pt x="599" y="141"/>
                  </a:lnTo>
                  <a:lnTo>
                    <a:pt x="601" y="139"/>
                  </a:lnTo>
                  <a:lnTo>
                    <a:pt x="604" y="139"/>
                  </a:lnTo>
                  <a:lnTo>
                    <a:pt x="605" y="141"/>
                  </a:lnTo>
                  <a:lnTo>
                    <a:pt x="606" y="141"/>
                  </a:lnTo>
                  <a:lnTo>
                    <a:pt x="608" y="142"/>
                  </a:lnTo>
                  <a:lnTo>
                    <a:pt x="608" y="145"/>
                  </a:lnTo>
                  <a:lnTo>
                    <a:pt x="611" y="145"/>
                  </a:lnTo>
                  <a:lnTo>
                    <a:pt x="612" y="144"/>
                  </a:lnTo>
                  <a:lnTo>
                    <a:pt x="612" y="143"/>
                  </a:lnTo>
                  <a:lnTo>
                    <a:pt x="614" y="143"/>
                  </a:lnTo>
                  <a:lnTo>
                    <a:pt x="614" y="142"/>
                  </a:lnTo>
                  <a:lnTo>
                    <a:pt x="623" y="137"/>
                  </a:lnTo>
                  <a:lnTo>
                    <a:pt x="629" y="137"/>
                  </a:lnTo>
                  <a:lnTo>
                    <a:pt x="635" y="136"/>
                  </a:lnTo>
                  <a:lnTo>
                    <a:pt x="640" y="131"/>
                  </a:lnTo>
                  <a:lnTo>
                    <a:pt x="646" y="131"/>
                  </a:lnTo>
                  <a:lnTo>
                    <a:pt x="646" y="133"/>
                  </a:lnTo>
                  <a:lnTo>
                    <a:pt x="647" y="135"/>
                  </a:lnTo>
                  <a:lnTo>
                    <a:pt x="647" y="137"/>
                  </a:lnTo>
                  <a:lnTo>
                    <a:pt x="651" y="138"/>
                  </a:lnTo>
                  <a:lnTo>
                    <a:pt x="653" y="143"/>
                  </a:lnTo>
                  <a:lnTo>
                    <a:pt x="652" y="144"/>
                  </a:lnTo>
                  <a:lnTo>
                    <a:pt x="652" y="147"/>
                  </a:lnTo>
                  <a:lnTo>
                    <a:pt x="654" y="148"/>
                  </a:lnTo>
                  <a:lnTo>
                    <a:pt x="658" y="154"/>
                  </a:lnTo>
                  <a:lnTo>
                    <a:pt x="659" y="155"/>
                  </a:lnTo>
                  <a:lnTo>
                    <a:pt x="662" y="156"/>
                  </a:lnTo>
                  <a:lnTo>
                    <a:pt x="664" y="157"/>
                  </a:lnTo>
                  <a:lnTo>
                    <a:pt x="666" y="158"/>
                  </a:lnTo>
                  <a:lnTo>
                    <a:pt x="668" y="163"/>
                  </a:lnTo>
                  <a:lnTo>
                    <a:pt x="668" y="166"/>
                  </a:lnTo>
                  <a:lnTo>
                    <a:pt x="670" y="166"/>
                  </a:lnTo>
                  <a:lnTo>
                    <a:pt x="672" y="164"/>
                  </a:lnTo>
                  <a:lnTo>
                    <a:pt x="672" y="163"/>
                  </a:lnTo>
                  <a:lnTo>
                    <a:pt x="673" y="163"/>
                  </a:lnTo>
                  <a:lnTo>
                    <a:pt x="673" y="164"/>
                  </a:lnTo>
                  <a:lnTo>
                    <a:pt x="674" y="164"/>
                  </a:lnTo>
                  <a:lnTo>
                    <a:pt x="677" y="163"/>
                  </a:lnTo>
                  <a:lnTo>
                    <a:pt x="677" y="160"/>
                  </a:lnTo>
                  <a:lnTo>
                    <a:pt x="676" y="157"/>
                  </a:lnTo>
                  <a:lnTo>
                    <a:pt x="677" y="155"/>
                  </a:lnTo>
                  <a:lnTo>
                    <a:pt x="682" y="155"/>
                  </a:lnTo>
                  <a:lnTo>
                    <a:pt x="683" y="156"/>
                  </a:lnTo>
                  <a:lnTo>
                    <a:pt x="684" y="160"/>
                  </a:lnTo>
                  <a:lnTo>
                    <a:pt x="684" y="161"/>
                  </a:lnTo>
                  <a:lnTo>
                    <a:pt x="688" y="161"/>
                  </a:lnTo>
                  <a:lnTo>
                    <a:pt x="689" y="162"/>
                  </a:lnTo>
                  <a:lnTo>
                    <a:pt x="697" y="162"/>
                  </a:lnTo>
                  <a:lnTo>
                    <a:pt x="697" y="163"/>
                  </a:lnTo>
                  <a:lnTo>
                    <a:pt x="701" y="167"/>
                  </a:lnTo>
                  <a:lnTo>
                    <a:pt x="705" y="168"/>
                  </a:lnTo>
                  <a:lnTo>
                    <a:pt x="709" y="172"/>
                  </a:lnTo>
                  <a:lnTo>
                    <a:pt x="714" y="172"/>
                  </a:lnTo>
                  <a:lnTo>
                    <a:pt x="714" y="170"/>
                  </a:lnTo>
                  <a:lnTo>
                    <a:pt x="716" y="169"/>
                  </a:lnTo>
                  <a:lnTo>
                    <a:pt x="716" y="168"/>
                  </a:lnTo>
                  <a:lnTo>
                    <a:pt x="718" y="167"/>
                  </a:lnTo>
                  <a:lnTo>
                    <a:pt x="718" y="168"/>
                  </a:lnTo>
                  <a:lnTo>
                    <a:pt x="721" y="174"/>
                  </a:lnTo>
                  <a:lnTo>
                    <a:pt x="722" y="176"/>
                  </a:lnTo>
                  <a:lnTo>
                    <a:pt x="723" y="176"/>
                  </a:lnTo>
                  <a:lnTo>
                    <a:pt x="726" y="178"/>
                  </a:lnTo>
                  <a:lnTo>
                    <a:pt x="727" y="176"/>
                  </a:lnTo>
                  <a:lnTo>
                    <a:pt x="728" y="176"/>
                  </a:lnTo>
                  <a:lnTo>
                    <a:pt x="730" y="175"/>
                  </a:lnTo>
                  <a:lnTo>
                    <a:pt x="732" y="176"/>
                  </a:lnTo>
                  <a:lnTo>
                    <a:pt x="733" y="176"/>
                  </a:lnTo>
                  <a:lnTo>
                    <a:pt x="735" y="178"/>
                  </a:lnTo>
                  <a:lnTo>
                    <a:pt x="736" y="179"/>
                  </a:lnTo>
                  <a:lnTo>
                    <a:pt x="736" y="182"/>
                  </a:lnTo>
                  <a:lnTo>
                    <a:pt x="738" y="185"/>
                  </a:lnTo>
                  <a:lnTo>
                    <a:pt x="739" y="185"/>
                  </a:lnTo>
                  <a:lnTo>
                    <a:pt x="740" y="186"/>
                  </a:lnTo>
                  <a:lnTo>
                    <a:pt x="742" y="186"/>
                  </a:lnTo>
                  <a:lnTo>
                    <a:pt x="745" y="188"/>
                  </a:lnTo>
                  <a:lnTo>
                    <a:pt x="745" y="190"/>
                  </a:lnTo>
                  <a:lnTo>
                    <a:pt x="746" y="190"/>
                  </a:lnTo>
                  <a:lnTo>
                    <a:pt x="747" y="188"/>
                  </a:lnTo>
                  <a:lnTo>
                    <a:pt x="749" y="188"/>
                  </a:lnTo>
                  <a:lnTo>
                    <a:pt x="749" y="187"/>
                  </a:lnTo>
                  <a:lnTo>
                    <a:pt x="753" y="185"/>
                  </a:lnTo>
                  <a:lnTo>
                    <a:pt x="754" y="185"/>
                  </a:lnTo>
                  <a:lnTo>
                    <a:pt x="759" y="186"/>
                  </a:lnTo>
                  <a:lnTo>
                    <a:pt x="759" y="188"/>
                  </a:lnTo>
                  <a:lnTo>
                    <a:pt x="758" y="188"/>
                  </a:lnTo>
                  <a:lnTo>
                    <a:pt x="755" y="191"/>
                  </a:lnTo>
                  <a:lnTo>
                    <a:pt x="755" y="194"/>
                  </a:lnTo>
                  <a:lnTo>
                    <a:pt x="758" y="199"/>
                  </a:lnTo>
                  <a:lnTo>
                    <a:pt x="760" y="201"/>
                  </a:lnTo>
                  <a:lnTo>
                    <a:pt x="760" y="204"/>
                  </a:lnTo>
                  <a:lnTo>
                    <a:pt x="759" y="206"/>
                  </a:lnTo>
                  <a:lnTo>
                    <a:pt x="759" y="209"/>
                  </a:lnTo>
                  <a:lnTo>
                    <a:pt x="755" y="212"/>
                  </a:lnTo>
                  <a:lnTo>
                    <a:pt x="755" y="213"/>
                  </a:lnTo>
                  <a:lnTo>
                    <a:pt x="753" y="215"/>
                  </a:lnTo>
                  <a:lnTo>
                    <a:pt x="751" y="217"/>
                  </a:lnTo>
                  <a:lnTo>
                    <a:pt x="751" y="221"/>
                  </a:lnTo>
                  <a:lnTo>
                    <a:pt x="749" y="222"/>
                  </a:lnTo>
                  <a:lnTo>
                    <a:pt x="748" y="221"/>
                  </a:lnTo>
                  <a:lnTo>
                    <a:pt x="746" y="221"/>
                  </a:lnTo>
                  <a:lnTo>
                    <a:pt x="744" y="223"/>
                  </a:lnTo>
                  <a:lnTo>
                    <a:pt x="741" y="222"/>
                  </a:lnTo>
                  <a:lnTo>
                    <a:pt x="740" y="223"/>
                  </a:lnTo>
                  <a:lnTo>
                    <a:pt x="740" y="227"/>
                  </a:lnTo>
                  <a:lnTo>
                    <a:pt x="741" y="228"/>
                  </a:lnTo>
                  <a:lnTo>
                    <a:pt x="742" y="228"/>
                  </a:lnTo>
                  <a:lnTo>
                    <a:pt x="742" y="230"/>
                  </a:lnTo>
                  <a:lnTo>
                    <a:pt x="744" y="231"/>
                  </a:lnTo>
                  <a:lnTo>
                    <a:pt x="745" y="231"/>
                  </a:lnTo>
                  <a:lnTo>
                    <a:pt x="748" y="233"/>
                  </a:lnTo>
                  <a:lnTo>
                    <a:pt x="749" y="231"/>
                  </a:lnTo>
                  <a:lnTo>
                    <a:pt x="751" y="233"/>
                  </a:lnTo>
                  <a:lnTo>
                    <a:pt x="751" y="234"/>
                  </a:lnTo>
                  <a:lnTo>
                    <a:pt x="752" y="234"/>
                  </a:lnTo>
                  <a:lnTo>
                    <a:pt x="752" y="233"/>
                  </a:lnTo>
                  <a:lnTo>
                    <a:pt x="753" y="233"/>
                  </a:lnTo>
                  <a:lnTo>
                    <a:pt x="754" y="231"/>
                  </a:lnTo>
                  <a:lnTo>
                    <a:pt x="755" y="231"/>
                  </a:lnTo>
                  <a:lnTo>
                    <a:pt x="755" y="235"/>
                  </a:lnTo>
                  <a:lnTo>
                    <a:pt x="753" y="237"/>
                  </a:lnTo>
                  <a:lnTo>
                    <a:pt x="751" y="237"/>
                  </a:lnTo>
                  <a:lnTo>
                    <a:pt x="746" y="236"/>
                  </a:lnTo>
                  <a:lnTo>
                    <a:pt x="745" y="236"/>
                  </a:lnTo>
                  <a:lnTo>
                    <a:pt x="744" y="237"/>
                  </a:lnTo>
                  <a:lnTo>
                    <a:pt x="744" y="239"/>
                  </a:lnTo>
                  <a:lnTo>
                    <a:pt x="742" y="239"/>
                  </a:lnTo>
                  <a:lnTo>
                    <a:pt x="742" y="240"/>
                  </a:lnTo>
                  <a:lnTo>
                    <a:pt x="741" y="240"/>
                  </a:lnTo>
                  <a:lnTo>
                    <a:pt x="741" y="241"/>
                  </a:lnTo>
                  <a:lnTo>
                    <a:pt x="739" y="249"/>
                  </a:lnTo>
                  <a:lnTo>
                    <a:pt x="738" y="250"/>
                  </a:lnTo>
                  <a:lnTo>
                    <a:pt x="746" y="250"/>
                  </a:lnTo>
                  <a:lnTo>
                    <a:pt x="747" y="252"/>
                  </a:lnTo>
                  <a:lnTo>
                    <a:pt x="747" y="253"/>
                  </a:lnTo>
                  <a:lnTo>
                    <a:pt x="748" y="254"/>
                  </a:lnTo>
                  <a:lnTo>
                    <a:pt x="748" y="256"/>
                  </a:lnTo>
                  <a:lnTo>
                    <a:pt x="747" y="256"/>
                  </a:lnTo>
                  <a:lnTo>
                    <a:pt x="747" y="258"/>
                  </a:lnTo>
                  <a:lnTo>
                    <a:pt x="748" y="258"/>
                  </a:lnTo>
                  <a:lnTo>
                    <a:pt x="749" y="261"/>
                  </a:lnTo>
                  <a:lnTo>
                    <a:pt x="749" y="264"/>
                  </a:lnTo>
                  <a:lnTo>
                    <a:pt x="751" y="264"/>
                  </a:lnTo>
                  <a:lnTo>
                    <a:pt x="746" y="268"/>
                  </a:lnTo>
                  <a:lnTo>
                    <a:pt x="748" y="270"/>
                  </a:lnTo>
                  <a:lnTo>
                    <a:pt x="753" y="270"/>
                  </a:lnTo>
                  <a:lnTo>
                    <a:pt x="753" y="273"/>
                  </a:lnTo>
                  <a:lnTo>
                    <a:pt x="752" y="273"/>
                  </a:lnTo>
                  <a:lnTo>
                    <a:pt x="749" y="276"/>
                  </a:lnTo>
                  <a:lnTo>
                    <a:pt x="749" y="277"/>
                  </a:lnTo>
                  <a:lnTo>
                    <a:pt x="747" y="280"/>
                  </a:lnTo>
                  <a:lnTo>
                    <a:pt x="746" y="282"/>
                  </a:lnTo>
                  <a:lnTo>
                    <a:pt x="746" y="283"/>
                  </a:lnTo>
                  <a:lnTo>
                    <a:pt x="747" y="285"/>
                  </a:lnTo>
                  <a:lnTo>
                    <a:pt x="745" y="286"/>
                  </a:lnTo>
                  <a:lnTo>
                    <a:pt x="744" y="286"/>
                  </a:lnTo>
                  <a:lnTo>
                    <a:pt x="744" y="287"/>
                  </a:lnTo>
                  <a:lnTo>
                    <a:pt x="745" y="289"/>
                  </a:lnTo>
                  <a:lnTo>
                    <a:pt x="745" y="295"/>
                  </a:lnTo>
                  <a:lnTo>
                    <a:pt x="744" y="297"/>
                  </a:lnTo>
                  <a:lnTo>
                    <a:pt x="744" y="298"/>
                  </a:lnTo>
                  <a:lnTo>
                    <a:pt x="742" y="299"/>
                  </a:lnTo>
                  <a:lnTo>
                    <a:pt x="741" y="299"/>
                  </a:lnTo>
                  <a:lnTo>
                    <a:pt x="736" y="298"/>
                  </a:lnTo>
                  <a:lnTo>
                    <a:pt x="735" y="298"/>
                  </a:lnTo>
                  <a:lnTo>
                    <a:pt x="733" y="299"/>
                  </a:lnTo>
                  <a:lnTo>
                    <a:pt x="732" y="298"/>
                  </a:lnTo>
                  <a:lnTo>
                    <a:pt x="729" y="298"/>
                  </a:lnTo>
                  <a:lnTo>
                    <a:pt x="728" y="299"/>
                  </a:lnTo>
                  <a:lnTo>
                    <a:pt x="726" y="297"/>
                  </a:lnTo>
                  <a:lnTo>
                    <a:pt x="724" y="297"/>
                  </a:lnTo>
                  <a:lnTo>
                    <a:pt x="718" y="298"/>
                  </a:lnTo>
                  <a:lnTo>
                    <a:pt x="715" y="298"/>
                  </a:lnTo>
                  <a:lnTo>
                    <a:pt x="713" y="297"/>
                  </a:lnTo>
                  <a:lnTo>
                    <a:pt x="707" y="296"/>
                  </a:lnTo>
                  <a:lnTo>
                    <a:pt x="704" y="297"/>
                  </a:lnTo>
                  <a:lnTo>
                    <a:pt x="701" y="304"/>
                  </a:lnTo>
                  <a:lnTo>
                    <a:pt x="701" y="308"/>
                  </a:lnTo>
                  <a:lnTo>
                    <a:pt x="696" y="308"/>
                  </a:lnTo>
                  <a:lnTo>
                    <a:pt x="695" y="310"/>
                  </a:lnTo>
                  <a:lnTo>
                    <a:pt x="693" y="310"/>
                  </a:lnTo>
                  <a:lnTo>
                    <a:pt x="693" y="311"/>
                  </a:lnTo>
                  <a:lnTo>
                    <a:pt x="684" y="313"/>
                  </a:lnTo>
                  <a:lnTo>
                    <a:pt x="682" y="315"/>
                  </a:lnTo>
                  <a:lnTo>
                    <a:pt x="680" y="317"/>
                  </a:lnTo>
                  <a:lnTo>
                    <a:pt x="680" y="326"/>
                  </a:lnTo>
                  <a:lnTo>
                    <a:pt x="679" y="328"/>
                  </a:lnTo>
                  <a:lnTo>
                    <a:pt x="677" y="330"/>
                  </a:lnTo>
                  <a:lnTo>
                    <a:pt x="677" y="332"/>
                  </a:lnTo>
                  <a:lnTo>
                    <a:pt x="680" y="332"/>
                  </a:lnTo>
                  <a:lnTo>
                    <a:pt x="682" y="333"/>
                  </a:lnTo>
                  <a:lnTo>
                    <a:pt x="682" y="335"/>
                  </a:lnTo>
                  <a:lnTo>
                    <a:pt x="680" y="335"/>
                  </a:lnTo>
                  <a:lnTo>
                    <a:pt x="678" y="338"/>
                  </a:lnTo>
                  <a:lnTo>
                    <a:pt x="678" y="345"/>
                  </a:lnTo>
                  <a:lnTo>
                    <a:pt x="676" y="347"/>
                  </a:lnTo>
                  <a:lnTo>
                    <a:pt x="673" y="348"/>
                  </a:lnTo>
                  <a:lnTo>
                    <a:pt x="674" y="346"/>
                  </a:lnTo>
                  <a:lnTo>
                    <a:pt x="672" y="344"/>
                  </a:lnTo>
                  <a:lnTo>
                    <a:pt x="672" y="345"/>
                  </a:lnTo>
                  <a:lnTo>
                    <a:pt x="668" y="345"/>
                  </a:lnTo>
                  <a:lnTo>
                    <a:pt x="667" y="344"/>
                  </a:lnTo>
                  <a:lnTo>
                    <a:pt x="667" y="345"/>
                  </a:lnTo>
                  <a:lnTo>
                    <a:pt x="664" y="344"/>
                  </a:lnTo>
                  <a:lnTo>
                    <a:pt x="659" y="346"/>
                  </a:lnTo>
                  <a:lnTo>
                    <a:pt x="657" y="346"/>
                  </a:lnTo>
                  <a:lnTo>
                    <a:pt x="652" y="345"/>
                  </a:lnTo>
                  <a:lnTo>
                    <a:pt x="651" y="345"/>
                  </a:lnTo>
                  <a:lnTo>
                    <a:pt x="647" y="348"/>
                  </a:lnTo>
                  <a:lnTo>
                    <a:pt x="643" y="354"/>
                  </a:lnTo>
                  <a:lnTo>
                    <a:pt x="642" y="357"/>
                  </a:lnTo>
                  <a:lnTo>
                    <a:pt x="641" y="357"/>
                  </a:lnTo>
                  <a:lnTo>
                    <a:pt x="640" y="358"/>
                  </a:lnTo>
                  <a:lnTo>
                    <a:pt x="640" y="356"/>
                  </a:lnTo>
                  <a:lnTo>
                    <a:pt x="637" y="354"/>
                  </a:lnTo>
                  <a:lnTo>
                    <a:pt x="636" y="354"/>
                  </a:lnTo>
                  <a:lnTo>
                    <a:pt x="629" y="358"/>
                  </a:lnTo>
                  <a:lnTo>
                    <a:pt x="628" y="358"/>
                  </a:lnTo>
                  <a:lnTo>
                    <a:pt x="627" y="359"/>
                  </a:lnTo>
                  <a:lnTo>
                    <a:pt x="626" y="359"/>
                  </a:lnTo>
                  <a:lnTo>
                    <a:pt x="622" y="363"/>
                  </a:lnTo>
                  <a:lnTo>
                    <a:pt x="621" y="363"/>
                  </a:lnTo>
                  <a:lnTo>
                    <a:pt x="621" y="365"/>
                  </a:lnTo>
                  <a:lnTo>
                    <a:pt x="620" y="366"/>
                  </a:lnTo>
                  <a:lnTo>
                    <a:pt x="620" y="370"/>
                  </a:lnTo>
                  <a:lnTo>
                    <a:pt x="617" y="372"/>
                  </a:lnTo>
                  <a:lnTo>
                    <a:pt x="618" y="370"/>
                  </a:lnTo>
                  <a:lnTo>
                    <a:pt x="618" y="366"/>
                  </a:lnTo>
                  <a:lnTo>
                    <a:pt x="617" y="365"/>
                  </a:lnTo>
                  <a:lnTo>
                    <a:pt x="616" y="365"/>
                  </a:lnTo>
                  <a:lnTo>
                    <a:pt x="615" y="364"/>
                  </a:lnTo>
                  <a:lnTo>
                    <a:pt x="610" y="364"/>
                  </a:lnTo>
                  <a:lnTo>
                    <a:pt x="610" y="365"/>
                  </a:lnTo>
                  <a:lnTo>
                    <a:pt x="606" y="365"/>
                  </a:lnTo>
                  <a:lnTo>
                    <a:pt x="605" y="366"/>
                  </a:lnTo>
                  <a:lnTo>
                    <a:pt x="603" y="366"/>
                  </a:lnTo>
                  <a:lnTo>
                    <a:pt x="602" y="367"/>
                  </a:lnTo>
                  <a:lnTo>
                    <a:pt x="601" y="367"/>
                  </a:lnTo>
                  <a:lnTo>
                    <a:pt x="598" y="371"/>
                  </a:lnTo>
                  <a:lnTo>
                    <a:pt x="597" y="372"/>
                  </a:lnTo>
                  <a:lnTo>
                    <a:pt x="597" y="375"/>
                  </a:lnTo>
                  <a:lnTo>
                    <a:pt x="596" y="375"/>
                  </a:lnTo>
                  <a:lnTo>
                    <a:pt x="596" y="373"/>
                  </a:lnTo>
                  <a:lnTo>
                    <a:pt x="595" y="373"/>
                  </a:lnTo>
                  <a:lnTo>
                    <a:pt x="595" y="371"/>
                  </a:lnTo>
                  <a:lnTo>
                    <a:pt x="593" y="371"/>
                  </a:lnTo>
                  <a:lnTo>
                    <a:pt x="593" y="370"/>
                  </a:lnTo>
                  <a:lnTo>
                    <a:pt x="592" y="371"/>
                  </a:lnTo>
                  <a:lnTo>
                    <a:pt x="591" y="371"/>
                  </a:lnTo>
                  <a:lnTo>
                    <a:pt x="587" y="370"/>
                  </a:lnTo>
                  <a:lnTo>
                    <a:pt x="581" y="371"/>
                  </a:lnTo>
                  <a:lnTo>
                    <a:pt x="580" y="371"/>
                  </a:lnTo>
                  <a:lnTo>
                    <a:pt x="578" y="373"/>
                  </a:lnTo>
                  <a:lnTo>
                    <a:pt x="575" y="375"/>
                  </a:lnTo>
                  <a:lnTo>
                    <a:pt x="570" y="381"/>
                  </a:lnTo>
                  <a:lnTo>
                    <a:pt x="565" y="383"/>
                  </a:lnTo>
                  <a:lnTo>
                    <a:pt x="564" y="384"/>
                  </a:lnTo>
                  <a:lnTo>
                    <a:pt x="562" y="384"/>
                  </a:lnTo>
                  <a:lnTo>
                    <a:pt x="561" y="387"/>
                  </a:lnTo>
                  <a:lnTo>
                    <a:pt x="561" y="388"/>
                  </a:lnTo>
                  <a:lnTo>
                    <a:pt x="559" y="388"/>
                  </a:lnTo>
                  <a:lnTo>
                    <a:pt x="559" y="389"/>
                  </a:lnTo>
                  <a:lnTo>
                    <a:pt x="558" y="391"/>
                  </a:lnTo>
                  <a:lnTo>
                    <a:pt x="558" y="389"/>
                  </a:lnTo>
                  <a:lnTo>
                    <a:pt x="556" y="390"/>
                  </a:lnTo>
                  <a:lnTo>
                    <a:pt x="555" y="390"/>
                  </a:lnTo>
                  <a:lnTo>
                    <a:pt x="555" y="391"/>
                  </a:lnTo>
                  <a:lnTo>
                    <a:pt x="554" y="390"/>
                  </a:lnTo>
                  <a:lnTo>
                    <a:pt x="554" y="387"/>
                  </a:lnTo>
                  <a:lnTo>
                    <a:pt x="555" y="384"/>
                  </a:lnTo>
                  <a:lnTo>
                    <a:pt x="553" y="384"/>
                  </a:lnTo>
                  <a:lnTo>
                    <a:pt x="553" y="383"/>
                  </a:lnTo>
                  <a:lnTo>
                    <a:pt x="552" y="383"/>
                  </a:lnTo>
                  <a:lnTo>
                    <a:pt x="552" y="382"/>
                  </a:lnTo>
                  <a:lnTo>
                    <a:pt x="550" y="381"/>
                  </a:lnTo>
                  <a:lnTo>
                    <a:pt x="549" y="382"/>
                  </a:lnTo>
                  <a:lnTo>
                    <a:pt x="552" y="384"/>
                  </a:lnTo>
                  <a:lnTo>
                    <a:pt x="552" y="388"/>
                  </a:lnTo>
                  <a:lnTo>
                    <a:pt x="549" y="389"/>
                  </a:lnTo>
                  <a:lnTo>
                    <a:pt x="547" y="394"/>
                  </a:lnTo>
                  <a:lnTo>
                    <a:pt x="544" y="396"/>
                  </a:lnTo>
                  <a:lnTo>
                    <a:pt x="540" y="397"/>
                  </a:lnTo>
                  <a:lnTo>
                    <a:pt x="539" y="397"/>
                  </a:lnTo>
                  <a:lnTo>
                    <a:pt x="539" y="396"/>
                  </a:lnTo>
                  <a:lnTo>
                    <a:pt x="537" y="396"/>
                  </a:lnTo>
                  <a:lnTo>
                    <a:pt x="537" y="397"/>
                  </a:lnTo>
                  <a:lnTo>
                    <a:pt x="535" y="400"/>
                  </a:lnTo>
                  <a:lnTo>
                    <a:pt x="535" y="407"/>
                  </a:lnTo>
                  <a:lnTo>
                    <a:pt x="536" y="408"/>
                  </a:lnTo>
                  <a:lnTo>
                    <a:pt x="537" y="415"/>
                  </a:lnTo>
                  <a:lnTo>
                    <a:pt x="537" y="416"/>
                  </a:lnTo>
                  <a:lnTo>
                    <a:pt x="539" y="418"/>
                  </a:lnTo>
                  <a:lnTo>
                    <a:pt x="541" y="424"/>
                  </a:lnTo>
                  <a:lnTo>
                    <a:pt x="544" y="431"/>
                  </a:lnTo>
                  <a:lnTo>
                    <a:pt x="556" y="449"/>
                  </a:lnTo>
                  <a:lnTo>
                    <a:pt x="562" y="453"/>
                  </a:lnTo>
                  <a:lnTo>
                    <a:pt x="565" y="453"/>
                  </a:lnTo>
                  <a:lnTo>
                    <a:pt x="572" y="451"/>
                  </a:lnTo>
                  <a:lnTo>
                    <a:pt x="573" y="451"/>
                  </a:lnTo>
                  <a:lnTo>
                    <a:pt x="574" y="450"/>
                  </a:lnTo>
                  <a:lnTo>
                    <a:pt x="574" y="449"/>
                  </a:lnTo>
                  <a:lnTo>
                    <a:pt x="575" y="449"/>
                  </a:lnTo>
                  <a:lnTo>
                    <a:pt x="575" y="446"/>
                  </a:lnTo>
                  <a:lnTo>
                    <a:pt x="577" y="445"/>
                  </a:lnTo>
                  <a:lnTo>
                    <a:pt x="577" y="444"/>
                  </a:lnTo>
                  <a:lnTo>
                    <a:pt x="578" y="443"/>
                  </a:lnTo>
                  <a:lnTo>
                    <a:pt x="579" y="444"/>
                  </a:lnTo>
                  <a:lnTo>
                    <a:pt x="579" y="445"/>
                  </a:lnTo>
                  <a:lnTo>
                    <a:pt x="578" y="446"/>
                  </a:lnTo>
                  <a:lnTo>
                    <a:pt x="579" y="446"/>
                  </a:lnTo>
                  <a:lnTo>
                    <a:pt x="579" y="448"/>
                  </a:lnTo>
                  <a:lnTo>
                    <a:pt x="583" y="449"/>
                  </a:lnTo>
                  <a:lnTo>
                    <a:pt x="584" y="450"/>
                  </a:lnTo>
                  <a:lnTo>
                    <a:pt x="586" y="450"/>
                  </a:lnTo>
                  <a:lnTo>
                    <a:pt x="587" y="448"/>
                  </a:lnTo>
                  <a:lnTo>
                    <a:pt x="587" y="445"/>
                  </a:lnTo>
                  <a:lnTo>
                    <a:pt x="589" y="445"/>
                  </a:lnTo>
                  <a:lnTo>
                    <a:pt x="590" y="444"/>
                  </a:lnTo>
                  <a:lnTo>
                    <a:pt x="596" y="444"/>
                  </a:lnTo>
                  <a:lnTo>
                    <a:pt x="597" y="443"/>
                  </a:lnTo>
                  <a:lnTo>
                    <a:pt x="598" y="444"/>
                  </a:lnTo>
                  <a:lnTo>
                    <a:pt x="597" y="445"/>
                  </a:lnTo>
                  <a:lnTo>
                    <a:pt x="598" y="445"/>
                  </a:lnTo>
                  <a:lnTo>
                    <a:pt x="599" y="444"/>
                  </a:lnTo>
                  <a:lnTo>
                    <a:pt x="601" y="444"/>
                  </a:lnTo>
                  <a:lnTo>
                    <a:pt x="602" y="445"/>
                  </a:lnTo>
                  <a:lnTo>
                    <a:pt x="605" y="445"/>
                  </a:lnTo>
                  <a:lnTo>
                    <a:pt x="608" y="448"/>
                  </a:lnTo>
                  <a:lnTo>
                    <a:pt x="608" y="446"/>
                  </a:lnTo>
                  <a:lnTo>
                    <a:pt x="610" y="446"/>
                  </a:lnTo>
                  <a:lnTo>
                    <a:pt x="611" y="448"/>
                  </a:lnTo>
                  <a:lnTo>
                    <a:pt x="611" y="451"/>
                  </a:lnTo>
                  <a:lnTo>
                    <a:pt x="605" y="451"/>
                  </a:lnTo>
                  <a:lnTo>
                    <a:pt x="605" y="455"/>
                  </a:lnTo>
                  <a:lnTo>
                    <a:pt x="603" y="455"/>
                  </a:lnTo>
                  <a:lnTo>
                    <a:pt x="603" y="458"/>
                  </a:lnTo>
                  <a:lnTo>
                    <a:pt x="602" y="461"/>
                  </a:lnTo>
                  <a:lnTo>
                    <a:pt x="602" y="463"/>
                  </a:lnTo>
                  <a:lnTo>
                    <a:pt x="603" y="464"/>
                  </a:lnTo>
                  <a:lnTo>
                    <a:pt x="603" y="465"/>
                  </a:lnTo>
                  <a:lnTo>
                    <a:pt x="604" y="465"/>
                  </a:lnTo>
                  <a:lnTo>
                    <a:pt x="604" y="467"/>
                  </a:lnTo>
                  <a:lnTo>
                    <a:pt x="603" y="468"/>
                  </a:lnTo>
                  <a:lnTo>
                    <a:pt x="601" y="469"/>
                  </a:lnTo>
                  <a:lnTo>
                    <a:pt x="596" y="469"/>
                  </a:lnTo>
                  <a:lnTo>
                    <a:pt x="596" y="470"/>
                  </a:lnTo>
                  <a:lnTo>
                    <a:pt x="595" y="470"/>
                  </a:lnTo>
                  <a:lnTo>
                    <a:pt x="595" y="471"/>
                  </a:lnTo>
                  <a:lnTo>
                    <a:pt x="591" y="470"/>
                  </a:lnTo>
                  <a:lnTo>
                    <a:pt x="589" y="469"/>
                  </a:lnTo>
                  <a:lnTo>
                    <a:pt x="586" y="469"/>
                  </a:lnTo>
                  <a:lnTo>
                    <a:pt x="585" y="471"/>
                  </a:lnTo>
                  <a:lnTo>
                    <a:pt x="578" y="471"/>
                  </a:lnTo>
                  <a:lnTo>
                    <a:pt x="577" y="470"/>
                  </a:lnTo>
                  <a:lnTo>
                    <a:pt x="577" y="469"/>
                  </a:lnTo>
                  <a:lnTo>
                    <a:pt x="575" y="468"/>
                  </a:lnTo>
                  <a:lnTo>
                    <a:pt x="572" y="465"/>
                  </a:lnTo>
                  <a:lnTo>
                    <a:pt x="570" y="464"/>
                  </a:lnTo>
                  <a:lnTo>
                    <a:pt x="564" y="464"/>
                  </a:lnTo>
                  <a:lnTo>
                    <a:pt x="562" y="465"/>
                  </a:lnTo>
                  <a:lnTo>
                    <a:pt x="560" y="467"/>
                  </a:lnTo>
                  <a:lnTo>
                    <a:pt x="560" y="470"/>
                  </a:lnTo>
                  <a:lnTo>
                    <a:pt x="561" y="470"/>
                  </a:lnTo>
                  <a:lnTo>
                    <a:pt x="561" y="471"/>
                  </a:lnTo>
                  <a:lnTo>
                    <a:pt x="559" y="471"/>
                  </a:lnTo>
                  <a:lnTo>
                    <a:pt x="558" y="473"/>
                  </a:lnTo>
                  <a:lnTo>
                    <a:pt x="558" y="475"/>
                  </a:lnTo>
                  <a:lnTo>
                    <a:pt x="556" y="474"/>
                  </a:lnTo>
                  <a:lnTo>
                    <a:pt x="553" y="474"/>
                  </a:lnTo>
                  <a:lnTo>
                    <a:pt x="553" y="476"/>
                  </a:lnTo>
                  <a:lnTo>
                    <a:pt x="552" y="476"/>
                  </a:lnTo>
                  <a:lnTo>
                    <a:pt x="550" y="477"/>
                  </a:lnTo>
                  <a:lnTo>
                    <a:pt x="549" y="477"/>
                  </a:lnTo>
                  <a:lnTo>
                    <a:pt x="547" y="482"/>
                  </a:lnTo>
                  <a:lnTo>
                    <a:pt x="546" y="483"/>
                  </a:lnTo>
                  <a:lnTo>
                    <a:pt x="543" y="483"/>
                  </a:lnTo>
                  <a:lnTo>
                    <a:pt x="543" y="481"/>
                  </a:lnTo>
                  <a:lnTo>
                    <a:pt x="540" y="481"/>
                  </a:lnTo>
                  <a:lnTo>
                    <a:pt x="539" y="482"/>
                  </a:lnTo>
                  <a:lnTo>
                    <a:pt x="531" y="482"/>
                  </a:lnTo>
                  <a:lnTo>
                    <a:pt x="528" y="485"/>
                  </a:lnTo>
                  <a:lnTo>
                    <a:pt x="527" y="486"/>
                  </a:lnTo>
                  <a:lnTo>
                    <a:pt x="523" y="486"/>
                  </a:lnTo>
                  <a:lnTo>
                    <a:pt x="521" y="488"/>
                  </a:lnTo>
                  <a:lnTo>
                    <a:pt x="521" y="487"/>
                  </a:lnTo>
                  <a:lnTo>
                    <a:pt x="518" y="489"/>
                  </a:lnTo>
                  <a:lnTo>
                    <a:pt x="518" y="491"/>
                  </a:lnTo>
                  <a:lnTo>
                    <a:pt x="516" y="493"/>
                  </a:lnTo>
                  <a:lnTo>
                    <a:pt x="515" y="498"/>
                  </a:lnTo>
                  <a:lnTo>
                    <a:pt x="515" y="499"/>
                  </a:lnTo>
                  <a:lnTo>
                    <a:pt x="511" y="499"/>
                  </a:lnTo>
                  <a:lnTo>
                    <a:pt x="511" y="500"/>
                  </a:lnTo>
                  <a:lnTo>
                    <a:pt x="510" y="501"/>
                  </a:lnTo>
                  <a:lnTo>
                    <a:pt x="508" y="501"/>
                  </a:lnTo>
                  <a:lnTo>
                    <a:pt x="508" y="504"/>
                  </a:lnTo>
                  <a:lnTo>
                    <a:pt x="506" y="504"/>
                  </a:lnTo>
                  <a:lnTo>
                    <a:pt x="506" y="505"/>
                  </a:lnTo>
                  <a:lnTo>
                    <a:pt x="505" y="506"/>
                  </a:lnTo>
                  <a:lnTo>
                    <a:pt x="503" y="506"/>
                  </a:lnTo>
                  <a:lnTo>
                    <a:pt x="499" y="508"/>
                  </a:lnTo>
                  <a:lnTo>
                    <a:pt x="497" y="508"/>
                  </a:lnTo>
                  <a:lnTo>
                    <a:pt x="494" y="507"/>
                  </a:lnTo>
                  <a:lnTo>
                    <a:pt x="488" y="507"/>
                  </a:lnTo>
                  <a:lnTo>
                    <a:pt x="485" y="506"/>
                  </a:lnTo>
                  <a:lnTo>
                    <a:pt x="485" y="504"/>
                  </a:lnTo>
                  <a:lnTo>
                    <a:pt x="484" y="501"/>
                  </a:lnTo>
                  <a:lnTo>
                    <a:pt x="479" y="501"/>
                  </a:lnTo>
                  <a:lnTo>
                    <a:pt x="479" y="500"/>
                  </a:lnTo>
                  <a:lnTo>
                    <a:pt x="474" y="498"/>
                  </a:lnTo>
                  <a:lnTo>
                    <a:pt x="474" y="496"/>
                  </a:lnTo>
                  <a:lnTo>
                    <a:pt x="475" y="495"/>
                  </a:lnTo>
                  <a:lnTo>
                    <a:pt x="479" y="495"/>
                  </a:lnTo>
                  <a:lnTo>
                    <a:pt x="479" y="494"/>
                  </a:lnTo>
                  <a:lnTo>
                    <a:pt x="481" y="494"/>
                  </a:lnTo>
                  <a:lnTo>
                    <a:pt x="480" y="493"/>
                  </a:lnTo>
                  <a:lnTo>
                    <a:pt x="480" y="492"/>
                  </a:lnTo>
                  <a:lnTo>
                    <a:pt x="481" y="491"/>
                  </a:lnTo>
                  <a:lnTo>
                    <a:pt x="481" y="487"/>
                  </a:lnTo>
                  <a:lnTo>
                    <a:pt x="480" y="486"/>
                  </a:lnTo>
                  <a:lnTo>
                    <a:pt x="480" y="483"/>
                  </a:lnTo>
                  <a:lnTo>
                    <a:pt x="481" y="482"/>
                  </a:lnTo>
                  <a:lnTo>
                    <a:pt x="481" y="481"/>
                  </a:lnTo>
                  <a:lnTo>
                    <a:pt x="484" y="480"/>
                  </a:lnTo>
                  <a:lnTo>
                    <a:pt x="484" y="479"/>
                  </a:lnTo>
                  <a:lnTo>
                    <a:pt x="485" y="477"/>
                  </a:lnTo>
                  <a:lnTo>
                    <a:pt x="485" y="475"/>
                  </a:lnTo>
                  <a:lnTo>
                    <a:pt x="484" y="473"/>
                  </a:lnTo>
                  <a:lnTo>
                    <a:pt x="484" y="471"/>
                  </a:lnTo>
                  <a:lnTo>
                    <a:pt x="483" y="470"/>
                  </a:lnTo>
                  <a:lnTo>
                    <a:pt x="483" y="465"/>
                  </a:lnTo>
                  <a:lnTo>
                    <a:pt x="481" y="464"/>
                  </a:lnTo>
                  <a:lnTo>
                    <a:pt x="478" y="463"/>
                  </a:lnTo>
                  <a:lnTo>
                    <a:pt x="475" y="461"/>
                  </a:lnTo>
                  <a:lnTo>
                    <a:pt x="472" y="461"/>
                  </a:lnTo>
                  <a:lnTo>
                    <a:pt x="471" y="462"/>
                  </a:lnTo>
                  <a:lnTo>
                    <a:pt x="468" y="462"/>
                  </a:lnTo>
                  <a:lnTo>
                    <a:pt x="468" y="461"/>
                  </a:lnTo>
                  <a:lnTo>
                    <a:pt x="467" y="461"/>
                  </a:lnTo>
                  <a:lnTo>
                    <a:pt x="466" y="459"/>
                  </a:lnTo>
                  <a:lnTo>
                    <a:pt x="465" y="459"/>
                  </a:lnTo>
                  <a:lnTo>
                    <a:pt x="463" y="457"/>
                  </a:lnTo>
                  <a:lnTo>
                    <a:pt x="462" y="457"/>
                  </a:lnTo>
                  <a:lnTo>
                    <a:pt x="462" y="456"/>
                  </a:lnTo>
                  <a:lnTo>
                    <a:pt x="461" y="455"/>
                  </a:lnTo>
                  <a:lnTo>
                    <a:pt x="460" y="455"/>
                  </a:lnTo>
                  <a:lnTo>
                    <a:pt x="456" y="451"/>
                  </a:lnTo>
                  <a:lnTo>
                    <a:pt x="454" y="450"/>
                  </a:lnTo>
                  <a:lnTo>
                    <a:pt x="446" y="450"/>
                  </a:lnTo>
                  <a:lnTo>
                    <a:pt x="444" y="452"/>
                  </a:lnTo>
                  <a:lnTo>
                    <a:pt x="440" y="452"/>
                  </a:lnTo>
                  <a:lnTo>
                    <a:pt x="438" y="451"/>
                  </a:lnTo>
                  <a:lnTo>
                    <a:pt x="437" y="451"/>
                  </a:lnTo>
                  <a:lnTo>
                    <a:pt x="436" y="448"/>
                  </a:lnTo>
                  <a:lnTo>
                    <a:pt x="437" y="445"/>
                  </a:lnTo>
                  <a:lnTo>
                    <a:pt x="438" y="444"/>
                  </a:lnTo>
                  <a:lnTo>
                    <a:pt x="443" y="440"/>
                  </a:lnTo>
                  <a:lnTo>
                    <a:pt x="446" y="440"/>
                  </a:lnTo>
                  <a:lnTo>
                    <a:pt x="446" y="439"/>
                  </a:lnTo>
                  <a:lnTo>
                    <a:pt x="447" y="439"/>
                  </a:lnTo>
                  <a:lnTo>
                    <a:pt x="448" y="438"/>
                  </a:lnTo>
                  <a:lnTo>
                    <a:pt x="452" y="438"/>
                  </a:lnTo>
                  <a:lnTo>
                    <a:pt x="452" y="437"/>
                  </a:lnTo>
                  <a:lnTo>
                    <a:pt x="450" y="437"/>
                  </a:lnTo>
                  <a:lnTo>
                    <a:pt x="452" y="436"/>
                  </a:lnTo>
                  <a:lnTo>
                    <a:pt x="453" y="433"/>
                  </a:lnTo>
                  <a:lnTo>
                    <a:pt x="465" y="427"/>
                  </a:lnTo>
                  <a:lnTo>
                    <a:pt x="466" y="427"/>
                  </a:lnTo>
                  <a:lnTo>
                    <a:pt x="466" y="426"/>
                  </a:lnTo>
                  <a:lnTo>
                    <a:pt x="465" y="425"/>
                  </a:lnTo>
                  <a:lnTo>
                    <a:pt x="466" y="425"/>
                  </a:lnTo>
                  <a:lnTo>
                    <a:pt x="467" y="426"/>
                  </a:lnTo>
                  <a:lnTo>
                    <a:pt x="469" y="426"/>
                  </a:lnTo>
                  <a:lnTo>
                    <a:pt x="473" y="425"/>
                  </a:lnTo>
                  <a:lnTo>
                    <a:pt x="474" y="424"/>
                  </a:lnTo>
                  <a:lnTo>
                    <a:pt x="475" y="421"/>
                  </a:lnTo>
                  <a:lnTo>
                    <a:pt x="477" y="421"/>
                  </a:lnTo>
                  <a:lnTo>
                    <a:pt x="478" y="420"/>
                  </a:lnTo>
                  <a:lnTo>
                    <a:pt x="479" y="420"/>
                  </a:lnTo>
                  <a:lnTo>
                    <a:pt x="480" y="421"/>
                  </a:lnTo>
                  <a:lnTo>
                    <a:pt x="483" y="419"/>
                  </a:lnTo>
                  <a:lnTo>
                    <a:pt x="486" y="419"/>
                  </a:lnTo>
                  <a:lnTo>
                    <a:pt x="486" y="420"/>
                  </a:lnTo>
                  <a:lnTo>
                    <a:pt x="487" y="420"/>
                  </a:lnTo>
                  <a:lnTo>
                    <a:pt x="487" y="416"/>
                  </a:lnTo>
                  <a:lnTo>
                    <a:pt x="491" y="416"/>
                  </a:lnTo>
                  <a:lnTo>
                    <a:pt x="491" y="415"/>
                  </a:lnTo>
                  <a:lnTo>
                    <a:pt x="490" y="415"/>
                  </a:lnTo>
                  <a:lnTo>
                    <a:pt x="490" y="414"/>
                  </a:lnTo>
                  <a:lnTo>
                    <a:pt x="485" y="414"/>
                  </a:lnTo>
                  <a:lnTo>
                    <a:pt x="485" y="413"/>
                  </a:lnTo>
                  <a:lnTo>
                    <a:pt x="486" y="413"/>
                  </a:lnTo>
                  <a:lnTo>
                    <a:pt x="485" y="412"/>
                  </a:lnTo>
                  <a:lnTo>
                    <a:pt x="485" y="407"/>
                  </a:lnTo>
                  <a:lnTo>
                    <a:pt x="486" y="406"/>
                  </a:lnTo>
                  <a:lnTo>
                    <a:pt x="485" y="405"/>
                  </a:lnTo>
                  <a:lnTo>
                    <a:pt x="484" y="402"/>
                  </a:lnTo>
                  <a:lnTo>
                    <a:pt x="483" y="402"/>
                  </a:lnTo>
                  <a:lnTo>
                    <a:pt x="480" y="405"/>
                  </a:lnTo>
                  <a:lnTo>
                    <a:pt x="481" y="406"/>
                  </a:lnTo>
                  <a:lnTo>
                    <a:pt x="480" y="406"/>
                  </a:lnTo>
                  <a:lnTo>
                    <a:pt x="480" y="407"/>
                  </a:lnTo>
                  <a:lnTo>
                    <a:pt x="479" y="407"/>
                  </a:lnTo>
                  <a:lnTo>
                    <a:pt x="480" y="408"/>
                  </a:lnTo>
                  <a:lnTo>
                    <a:pt x="475" y="408"/>
                  </a:lnTo>
                  <a:lnTo>
                    <a:pt x="474" y="406"/>
                  </a:lnTo>
                  <a:lnTo>
                    <a:pt x="473" y="405"/>
                  </a:lnTo>
                  <a:lnTo>
                    <a:pt x="472" y="405"/>
                  </a:lnTo>
                  <a:lnTo>
                    <a:pt x="472" y="403"/>
                  </a:lnTo>
                  <a:lnTo>
                    <a:pt x="467" y="403"/>
                  </a:lnTo>
                  <a:lnTo>
                    <a:pt x="467" y="402"/>
                  </a:lnTo>
                  <a:lnTo>
                    <a:pt x="468" y="402"/>
                  </a:lnTo>
                  <a:lnTo>
                    <a:pt x="468" y="397"/>
                  </a:lnTo>
                  <a:lnTo>
                    <a:pt x="467" y="399"/>
                  </a:lnTo>
                  <a:lnTo>
                    <a:pt x="467" y="401"/>
                  </a:lnTo>
                  <a:lnTo>
                    <a:pt x="466" y="402"/>
                  </a:lnTo>
                  <a:lnTo>
                    <a:pt x="465" y="402"/>
                  </a:lnTo>
                  <a:lnTo>
                    <a:pt x="463" y="403"/>
                  </a:lnTo>
                  <a:lnTo>
                    <a:pt x="462" y="403"/>
                  </a:lnTo>
                  <a:lnTo>
                    <a:pt x="462" y="402"/>
                  </a:lnTo>
                  <a:lnTo>
                    <a:pt x="459" y="401"/>
                  </a:lnTo>
                  <a:lnTo>
                    <a:pt x="460" y="403"/>
                  </a:lnTo>
                  <a:lnTo>
                    <a:pt x="459" y="403"/>
                  </a:lnTo>
                  <a:lnTo>
                    <a:pt x="455" y="405"/>
                  </a:lnTo>
                  <a:lnTo>
                    <a:pt x="452" y="405"/>
                  </a:lnTo>
                  <a:lnTo>
                    <a:pt x="449" y="403"/>
                  </a:lnTo>
                  <a:lnTo>
                    <a:pt x="448" y="403"/>
                  </a:lnTo>
                  <a:lnTo>
                    <a:pt x="447" y="405"/>
                  </a:lnTo>
                  <a:lnTo>
                    <a:pt x="441" y="405"/>
                  </a:lnTo>
                  <a:lnTo>
                    <a:pt x="441" y="406"/>
                  </a:lnTo>
                  <a:lnTo>
                    <a:pt x="440" y="406"/>
                  </a:lnTo>
                  <a:lnTo>
                    <a:pt x="438" y="407"/>
                  </a:lnTo>
                  <a:lnTo>
                    <a:pt x="437" y="407"/>
                  </a:lnTo>
                  <a:lnTo>
                    <a:pt x="429" y="405"/>
                  </a:lnTo>
                  <a:lnTo>
                    <a:pt x="428" y="403"/>
                  </a:lnTo>
                  <a:lnTo>
                    <a:pt x="426" y="403"/>
                  </a:lnTo>
                  <a:lnTo>
                    <a:pt x="426" y="400"/>
                  </a:lnTo>
                  <a:lnTo>
                    <a:pt x="428" y="400"/>
                  </a:lnTo>
                  <a:lnTo>
                    <a:pt x="428" y="399"/>
                  </a:lnTo>
                  <a:lnTo>
                    <a:pt x="426" y="400"/>
                  </a:lnTo>
                  <a:lnTo>
                    <a:pt x="424" y="400"/>
                  </a:lnTo>
                  <a:lnTo>
                    <a:pt x="422" y="399"/>
                  </a:lnTo>
                  <a:lnTo>
                    <a:pt x="421" y="399"/>
                  </a:lnTo>
                  <a:lnTo>
                    <a:pt x="419" y="396"/>
                  </a:lnTo>
                  <a:lnTo>
                    <a:pt x="418" y="395"/>
                  </a:lnTo>
                  <a:lnTo>
                    <a:pt x="417" y="396"/>
                  </a:lnTo>
                  <a:lnTo>
                    <a:pt x="415" y="395"/>
                  </a:lnTo>
                  <a:lnTo>
                    <a:pt x="411" y="391"/>
                  </a:lnTo>
                  <a:lnTo>
                    <a:pt x="411" y="394"/>
                  </a:lnTo>
                  <a:lnTo>
                    <a:pt x="407" y="394"/>
                  </a:lnTo>
                  <a:lnTo>
                    <a:pt x="406" y="393"/>
                  </a:lnTo>
                  <a:lnTo>
                    <a:pt x="406" y="391"/>
                  </a:lnTo>
                  <a:lnTo>
                    <a:pt x="407" y="390"/>
                  </a:lnTo>
                  <a:lnTo>
                    <a:pt x="415" y="390"/>
                  </a:lnTo>
                  <a:lnTo>
                    <a:pt x="417" y="388"/>
                  </a:lnTo>
                  <a:lnTo>
                    <a:pt x="418" y="388"/>
                  </a:lnTo>
                  <a:lnTo>
                    <a:pt x="418" y="387"/>
                  </a:lnTo>
                  <a:lnTo>
                    <a:pt x="417" y="384"/>
                  </a:lnTo>
                  <a:lnTo>
                    <a:pt x="415" y="384"/>
                  </a:lnTo>
                  <a:lnTo>
                    <a:pt x="412" y="383"/>
                  </a:lnTo>
                  <a:lnTo>
                    <a:pt x="406" y="381"/>
                  </a:lnTo>
                  <a:lnTo>
                    <a:pt x="404" y="381"/>
                  </a:lnTo>
                  <a:lnTo>
                    <a:pt x="403" y="382"/>
                  </a:lnTo>
                  <a:lnTo>
                    <a:pt x="403" y="385"/>
                  </a:lnTo>
                  <a:lnTo>
                    <a:pt x="401" y="383"/>
                  </a:lnTo>
                  <a:lnTo>
                    <a:pt x="401" y="382"/>
                  </a:lnTo>
                  <a:lnTo>
                    <a:pt x="396" y="377"/>
                  </a:lnTo>
                  <a:lnTo>
                    <a:pt x="396" y="376"/>
                  </a:lnTo>
                  <a:lnTo>
                    <a:pt x="398" y="378"/>
                  </a:lnTo>
                  <a:lnTo>
                    <a:pt x="406" y="377"/>
                  </a:lnTo>
                  <a:lnTo>
                    <a:pt x="407" y="378"/>
                  </a:lnTo>
                  <a:lnTo>
                    <a:pt x="410" y="379"/>
                  </a:lnTo>
                  <a:lnTo>
                    <a:pt x="413" y="379"/>
                  </a:lnTo>
                  <a:lnTo>
                    <a:pt x="417" y="381"/>
                  </a:lnTo>
                  <a:lnTo>
                    <a:pt x="425" y="381"/>
                  </a:lnTo>
                  <a:lnTo>
                    <a:pt x="428" y="383"/>
                  </a:lnTo>
                  <a:lnTo>
                    <a:pt x="431" y="383"/>
                  </a:lnTo>
                  <a:lnTo>
                    <a:pt x="434" y="381"/>
                  </a:lnTo>
                  <a:lnTo>
                    <a:pt x="434" y="379"/>
                  </a:lnTo>
                  <a:lnTo>
                    <a:pt x="438" y="375"/>
                  </a:lnTo>
                  <a:lnTo>
                    <a:pt x="441" y="375"/>
                  </a:lnTo>
                  <a:lnTo>
                    <a:pt x="443" y="372"/>
                  </a:lnTo>
                  <a:lnTo>
                    <a:pt x="443" y="371"/>
                  </a:lnTo>
                  <a:lnTo>
                    <a:pt x="441" y="373"/>
                  </a:lnTo>
                  <a:lnTo>
                    <a:pt x="438" y="373"/>
                  </a:lnTo>
                  <a:lnTo>
                    <a:pt x="434" y="377"/>
                  </a:lnTo>
                  <a:lnTo>
                    <a:pt x="430" y="377"/>
                  </a:lnTo>
                  <a:lnTo>
                    <a:pt x="428" y="376"/>
                  </a:lnTo>
                  <a:lnTo>
                    <a:pt x="426" y="375"/>
                  </a:lnTo>
                  <a:lnTo>
                    <a:pt x="425" y="376"/>
                  </a:lnTo>
                  <a:lnTo>
                    <a:pt x="423" y="376"/>
                  </a:lnTo>
                  <a:lnTo>
                    <a:pt x="422" y="377"/>
                  </a:lnTo>
                  <a:lnTo>
                    <a:pt x="421" y="375"/>
                  </a:lnTo>
                  <a:lnTo>
                    <a:pt x="421" y="373"/>
                  </a:lnTo>
                  <a:lnTo>
                    <a:pt x="417" y="373"/>
                  </a:lnTo>
                  <a:lnTo>
                    <a:pt x="417" y="372"/>
                  </a:lnTo>
                  <a:lnTo>
                    <a:pt x="416" y="371"/>
                  </a:lnTo>
                  <a:lnTo>
                    <a:pt x="416" y="370"/>
                  </a:lnTo>
                  <a:lnTo>
                    <a:pt x="415" y="369"/>
                  </a:lnTo>
                  <a:lnTo>
                    <a:pt x="415" y="366"/>
                  </a:lnTo>
                  <a:lnTo>
                    <a:pt x="413" y="366"/>
                  </a:lnTo>
                  <a:lnTo>
                    <a:pt x="413" y="363"/>
                  </a:lnTo>
                  <a:lnTo>
                    <a:pt x="415" y="360"/>
                  </a:lnTo>
                  <a:lnTo>
                    <a:pt x="416" y="359"/>
                  </a:lnTo>
                  <a:lnTo>
                    <a:pt x="416" y="357"/>
                  </a:lnTo>
                  <a:lnTo>
                    <a:pt x="417" y="356"/>
                  </a:lnTo>
                  <a:lnTo>
                    <a:pt x="416" y="354"/>
                  </a:lnTo>
                  <a:lnTo>
                    <a:pt x="413" y="353"/>
                  </a:lnTo>
                  <a:lnTo>
                    <a:pt x="413" y="352"/>
                  </a:lnTo>
                  <a:lnTo>
                    <a:pt x="415" y="350"/>
                  </a:lnTo>
                  <a:lnTo>
                    <a:pt x="413" y="348"/>
                  </a:lnTo>
                  <a:lnTo>
                    <a:pt x="412" y="350"/>
                  </a:lnTo>
                  <a:lnTo>
                    <a:pt x="413" y="350"/>
                  </a:lnTo>
                  <a:lnTo>
                    <a:pt x="412" y="352"/>
                  </a:lnTo>
                  <a:lnTo>
                    <a:pt x="412" y="354"/>
                  </a:lnTo>
                  <a:lnTo>
                    <a:pt x="415" y="354"/>
                  </a:lnTo>
                  <a:lnTo>
                    <a:pt x="415" y="357"/>
                  </a:lnTo>
                  <a:lnTo>
                    <a:pt x="413" y="359"/>
                  </a:lnTo>
                  <a:lnTo>
                    <a:pt x="412" y="360"/>
                  </a:lnTo>
                  <a:lnTo>
                    <a:pt x="411" y="360"/>
                  </a:lnTo>
                  <a:lnTo>
                    <a:pt x="410" y="362"/>
                  </a:lnTo>
                  <a:lnTo>
                    <a:pt x="410" y="364"/>
                  </a:lnTo>
                  <a:lnTo>
                    <a:pt x="412" y="366"/>
                  </a:lnTo>
                  <a:lnTo>
                    <a:pt x="412" y="371"/>
                  </a:lnTo>
                  <a:lnTo>
                    <a:pt x="410" y="373"/>
                  </a:lnTo>
                  <a:lnTo>
                    <a:pt x="406" y="373"/>
                  </a:lnTo>
                  <a:lnTo>
                    <a:pt x="403" y="371"/>
                  </a:lnTo>
                  <a:lnTo>
                    <a:pt x="400" y="371"/>
                  </a:lnTo>
                  <a:lnTo>
                    <a:pt x="399" y="372"/>
                  </a:lnTo>
                  <a:lnTo>
                    <a:pt x="399" y="373"/>
                  </a:lnTo>
                  <a:lnTo>
                    <a:pt x="394" y="373"/>
                  </a:lnTo>
                  <a:lnTo>
                    <a:pt x="394" y="371"/>
                  </a:lnTo>
                  <a:lnTo>
                    <a:pt x="397" y="366"/>
                  </a:lnTo>
                  <a:lnTo>
                    <a:pt x="398" y="365"/>
                  </a:lnTo>
                  <a:lnTo>
                    <a:pt x="398" y="364"/>
                  </a:lnTo>
                  <a:lnTo>
                    <a:pt x="400" y="362"/>
                  </a:lnTo>
                  <a:lnTo>
                    <a:pt x="399" y="360"/>
                  </a:lnTo>
                  <a:lnTo>
                    <a:pt x="399" y="363"/>
                  </a:lnTo>
                  <a:lnTo>
                    <a:pt x="398" y="363"/>
                  </a:lnTo>
                  <a:lnTo>
                    <a:pt x="398" y="364"/>
                  </a:lnTo>
                  <a:lnTo>
                    <a:pt x="397" y="364"/>
                  </a:lnTo>
                  <a:lnTo>
                    <a:pt x="396" y="365"/>
                  </a:lnTo>
                  <a:lnTo>
                    <a:pt x="396" y="366"/>
                  </a:lnTo>
                  <a:lnTo>
                    <a:pt x="393" y="364"/>
                  </a:lnTo>
                  <a:lnTo>
                    <a:pt x="393" y="363"/>
                  </a:lnTo>
                  <a:lnTo>
                    <a:pt x="392" y="363"/>
                  </a:lnTo>
                  <a:lnTo>
                    <a:pt x="393" y="364"/>
                  </a:lnTo>
                  <a:lnTo>
                    <a:pt x="393" y="365"/>
                  </a:lnTo>
                  <a:lnTo>
                    <a:pt x="394" y="366"/>
                  </a:lnTo>
                  <a:lnTo>
                    <a:pt x="396" y="366"/>
                  </a:lnTo>
                  <a:lnTo>
                    <a:pt x="396" y="367"/>
                  </a:lnTo>
                  <a:lnTo>
                    <a:pt x="394" y="369"/>
                  </a:lnTo>
                  <a:lnTo>
                    <a:pt x="394" y="370"/>
                  </a:lnTo>
                  <a:lnTo>
                    <a:pt x="393" y="370"/>
                  </a:lnTo>
                  <a:lnTo>
                    <a:pt x="392" y="372"/>
                  </a:lnTo>
                  <a:lnTo>
                    <a:pt x="392" y="373"/>
                  </a:lnTo>
                  <a:lnTo>
                    <a:pt x="391" y="373"/>
                  </a:lnTo>
                  <a:lnTo>
                    <a:pt x="388" y="375"/>
                  </a:lnTo>
                  <a:lnTo>
                    <a:pt x="386" y="375"/>
                  </a:lnTo>
                  <a:lnTo>
                    <a:pt x="385" y="373"/>
                  </a:lnTo>
                  <a:lnTo>
                    <a:pt x="376" y="373"/>
                  </a:lnTo>
                  <a:lnTo>
                    <a:pt x="374" y="375"/>
                  </a:lnTo>
                  <a:lnTo>
                    <a:pt x="373" y="375"/>
                  </a:lnTo>
                  <a:lnTo>
                    <a:pt x="372" y="376"/>
                  </a:lnTo>
                  <a:lnTo>
                    <a:pt x="370" y="376"/>
                  </a:lnTo>
                  <a:lnTo>
                    <a:pt x="368" y="377"/>
                  </a:lnTo>
                  <a:lnTo>
                    <a:pt x="365" y="377"/>
                  </a:lnTo>
                  <a:lnTo>
                    <a:pt x="363" y="379"/>
                  </a:lnTo>
                  <a:lnTo>
                    <a:pt x="363" y="381"/>
                  </a:lnTo>
                  <a:lnTo>
                    <a:pt x="365" y="382"/>
                  </a:lnTo>
                  <a:lnTo>
                    <a:pt x="365" y="383"/>
                  </a:lnTo>
                  <a:lnTo>
                    <a:pt x="366" y="384"/>
                  </a:lnTo>
                  <a:lnTo>
                    <a:pt x="365" y="384"/>
                  </a:lnTo>
                  <a:lnTo>
                    <a:pt x="365" y="387"/>
                  </a:lnTo>
                  <a:lnTo>
                    <a:pt x="362" y="389"/>
                  </a:lnTo>
                  <a:lnTo>
                    <a:pt x="362" y="390"/>
                  </a:lnTo>
                  <a:lnTo>
                    <a:pt x="360" y="390"/>
                  </a:lnTo>
                  <a:lnTo>
                    <a:pt x="360" y="391"/>
                  </a:lnTo>
                  <a:lnTo>
                    <a:pt x="361" y="391"/>
                  </a:lnTo>
                  <a:lnTo>
                    <a:pt x="361" y="393"/>
                  </a:lnTo>
                  <a:lnTo>
                    <a:pt x="360" y="395"/>
                  </a:lnTo>
                  <a:lnTo>
                    <a:pt x="356" y="400"/>
                  </a:lnTo>
                  <a:lnTo>
                    <a:pt x="355" y="401"/>
                  </a:lnTo>
                  <a:lnTo>
                    <a:pt x="355" y="402"/>
                  </a:lnTo>
                  <a:lnTo>
                    <a:pt x="354" y="402"/>
                  </a:lnTo>
                  <a:lnTo>
                    <a:pt x="354" y="403"/>
                  </a:lnTo>
                  <a:lnTo>
                    <a:pt x="353" y="406"/>
                  </a:lnTo>
                  <a:lnTo>
                    <a:pt x="353" y="407"/>
                  </a:lnTo>
                  <a:lnTo>
                    <a:pt x="348" y="412"/>
                  </a:lnTo>
                  <a:lnTo>
                    <a:pt x="343" y="418"/>
                  </a:lnTo>
                  <a:lnTo>
                    <a:pt x="341" y="420"/>
                  </a:lnTo>
                  <a:lnTo>
                    <a:pt x="337" y="422"/>
                  </a:lnTo>
                  <a:lnTo>
                    <a:pt x="337" y="419"/>
                  </a:lnTo>
                  <a:lnTo>
                    <a:pt x="336" y="419"/>
                  </a:lnTo>
                  <a:lnTo>
                    <a:pt x="336" y="422"/>
                  </a:lnTo>
                  <a:lnTo>
                    <a:pt x="335" y="422"/>
                  </a:lnTo>
                  <a:lnTo>
                    <a:pt x="332" y="421"/>
                  </a:lnTo>
                  <a:lnTo>
                    <a:pt x="331" y="420"/>
                  </a:lnTo>
                  <a:lnTo>
                    <a:pt x="330" y="421"/>
                  </a:lnTo>
                  <a:lnTo>
                    <a:pt x="330" y="425"/>
                  </a:lnTo>
                  <a:lnTo>
                    <a:pt x="329" y="425"/>
                  </a:lnTo>
                  <a:lnTo>
                    <a:pt x="329" y="427"/>
                  </a:lnTo>
                  <a:lnTo>
                    <a:pt x="328" y="426"/>
                  </a:lnTo>
                  <a:lnTo>
                    <a:pt x="324" y="426"/>
                  </a:lnTo>
                  <a:lnTo>
                    <a:pt x="323" y="427"/>
                  </a:lnTo>
                  <a:lnTo>
                    <a:pt x="323" y="430"/>
                  </a:lnTo>
                  <a:lnTo>
                    <a:pt x="325" y="430"/>
                  </a:lnTo>
                  <a:lnTo>
                    <a:pt x="325" y="432"/>
                  </a:lnTo>
                  <a:lnTo>
                    <a:pt x="323" y="432"/>
                  </a:lnTo>
                  <a:lnTo>
                    <a:pt x="323" y="433"/>
                  </a:lnTo>
                  <a:lnTo>
                    <a:pt x="322" y="433"/>
                  </a:lnTo>
                  <a:lnTo>
                    <a:pt x="320" y="434"/>
                  </a:lnTo>
                  <a:lnTo>
                    <a:pt x="320" y="432"/>
                  </a:lnTo>
                  <a:lnTo>
                    <a:pt x="319" y="430"/>
                  </a:lnTo>
                  <a:lnTo>
                    <a:pt x="318" y="430"/>
                  </a:lnTo>
                  <a:lnTo>
                    <a:pt x="318" y="425"/>
                  </a:lnTo>
                  <a:lnTo>
                    <a:pt x="319" y="425"/>
                  </a:lnTo>
                  <a:lnTo>
                    <a:pt x="317" y="422"/>
                  </a:lnTo>
                  <a:lnTo>
                    <a:pt x="317" y="421"/>
                  </a:lnTo>
                  <a:lnTo>
                    <a:pt x="316" y="422"/>
                  </a:lnTo>
                  <a:lnTo>
                    <a:pt x="317" y="422"/>
                  </a:lnTo>
                  <a:lnTo>
                    <a:pt x="317" y="425"/>
                  </a:lnTo>
                  <a:lnTo>
                    <a:pt x="316" y="426"/>
                  </a:lnTo>
                  <a:lnTo>
                    <a:pt x="316" y="428"/>
                  </a:lnTo>
                  <a:lnTo>
                    <a:pt x="317" y="428"/>
                  </a:lnTo>
                  <a:lnTo>
                    <a:pt x="314" y="430"/>
                  </a:lnTo>
                  <a:lnTo>
                    <a:pt x="314" y="438"/>
                  </a:lnTo>
                  <a:lnTo>
                    <a:pt x="316" y="438"/>
                  </a:lnTo>
                  <a:lnTo>
                    <a:pt x="316" y="439"/>
                  </a:lnTo>
                  <a:lnTo>
                    <a:pt x="318" y="439"/>
                  </a:lnTo>
                  <a:lnTo>
                    <a:pt x="318" y="438"/>
                  </a:lnTo>
                  <a:lnTo>
                    <a:pt x="319" y="437"/>
                  </a:lnTo>
                  <a:lnTo>
                    <a:pt x="319" y="438"/>
                  </a:lnTo>
                  <a:lnTo>
                    <a:pt x="314" y="443"/>
                  </a:lnTo>
                  <a:lnTo>
                    <a:pt x="316" y="444"/>
                  </a:lnTo>
                  <a:lnTo>
                    <a:pt x="316" y="445"/>
                  </a:lnTo>
                  <a:lnTo>
                    <a:pt x="317" y="445"/>
                  </a:lnTo>
                  <a:lnTo>
                    <a:pt x="317" y="443"/>
                  </a:lnTo>
                  <a:lnTo>
                    <a:pt x="318" y="443"/>
                  </a:lnTo>
                  <a:lnTo>
                    <a:pt x="318" y="444"/>
                  </a:lnTo>
                  <a:lnTo>
                    <a:pt x="319" y="444"/>
                  </a:lnTo>
                  <a:lnTo>
                    <a:pt x="319" y="445"/>
                  </a:lnTo>
                  <a:lnTo>
                    <a:pt x="320" y="444"/>
                  </a:lnTo>
                  <a:lnTo>
                    <a:pt x="322" y="445"/>
                  </a:lnTo>
                  <a:lnTo>
                    <a:pt x="322" y="446"/>
                  </a:lnTo>
                  <a:lnTo>
                    <a:pt x="320" y="446"/>
                  </a:lnTo>
                  <a:lnTo>
                    <a:pt x="320" y="448"/>
                  </a:lnTo>
                  <a:lnTo>
                    <a:pt x="322" y="449"/>
                  </a:lnTo>
                  <a:lnTo>
                    <a:pt x="322" y="453"/>
                  </a:lnTo>
                  <a:lnTo>
                    <a:pt x="320" y="453"/>
                  </a:lnTo>
                  <a:lnTo>
                    <a:pt x="320" y="457"/>
                  </a:lnTo>
                  <a:lnTo>
                    <a:pt x="319" y="458"/>
                  </a:lnTo>
                  <a:lnTo>
                    <a:pt x="318" y="458"/>
                  </a:lnTo>
                  <a:lnTo>
                    <a:pt x="318" y="457"/>
                  </a:lnTo>
                  <a:lnTo>
                    <a:pt x="317" y="457"/>
                  </a:lnTo>
                  <a:lnTo>
                    <a:pt x="318" y="455"/>
                  </a:lnTo>
                  <a:lnTo>
                    <a:pt x="318" y="452"/>
                  </a:lnTo>
                  <a:lnTo>
                    <a:pt x="313" y="448"/>
                  </a:lnTo>
                  <a:lnTo>
                    <a:pt x="307" y="445"/>
                  </a:lnTo>
                  <a:lnTo>
                    <a:pt x="303" y="445"/>
                  </a:lnTo>
                  <a:lnTo>
                    <a:pt x="303" y="446"/>
                  </a:lnTo>
                  <a:lnTo>
                    <a:pt x="298" y="446"/>
                  </a:lnTo>
                  <a:lnTo>
                    <a:pt x="298" y="448"/>
                  </a:lnTo>
                  <a:lnTo>
                    <a:pt x="297" y="448"/>
                  </a:lnTo>
                  <a:lnTo>
                    <a:pt x="297" y="449"/>
                  </a:lnTo>
                  <a:lnTo>
                    <a:pt x="295" y="449"/>
                  </a:lnTo>
                  <a:lnTo>
                    <a:pt x="294" y="450"/>
                  </a:lnTo>
                  <a:lnTo>
                    <a:pt x="292" y="450"/>
                  </a:lnTo>
                  <a:lnTo>
                    <a:pt x="289" y="452"/>
                  </a:lnTo>
                  <a:lnTo>
                    <a:pt x="288" y="452"/>
                  </a:lnTo>
                  <a:lnTo>
                    <a:pt x="288" y="453"/>
                  </a:lnTo>
                  <a:lnTo>
                    <a:pt x="287" y="455"/>
                  </a:lnTo>
                  <a:lnTo>
                    <a:pt x="286" y="455"/>
                  </a:lnTo>
                  <a:lnTo>
                    <a:pt x="285" y="453"/>
                  </a:lnTo>
                  <a:lnTo>
                    <a:pt x="283" y="453"/>
                  </a:lnTo>
                  <a:lnTo>
                    <a:pt x="282" y="452"/>
                  </a:lnTo>
                  <a:lnTo>
                    <a:pt x="281" y="452"/>
                  </a:lnTo>
                  <a:lnTo>
                    <a:pt x="281" y="453"/>
                  </a:lnTo>
                  <a:lnTo>
                    <a:pt x="280" y="455"/>
                  </a:lnTo>
                  <a:lnTo>
                    <a:pt x="280" y="456"/>
                  </a:lnTo>
                  <a:lnTo>
                    <a:pt x="281" y="457"/>
                  </a:lnTo>
                  <a:lnTo>
                    <a:pt x="280" y="457"/>
                  </a:lnTo>
                  <a:lnTo>
                    <a:pt x="279" y="458"/>
                  </a:lnTo>
                  <a:lnTo>
                    <a:pt x="278" y="458"/>
                  </a:lnTo>
                  <a:lnTo>
                    <a:pt x="272" y="457"/>
                  </a:lnTo>
                  <a:lnTo>
                    <a:pt x="268" y="455"/>
                  </a:lnTo>
                  <a:lnTo>
                    <a:pt x="264" y="453"/>
                  </a:lnTo>
                  <a:lnTo>
                    <a:pt x="263" y="453"/>
                  </a:lnTo>
                  <a:lnTo>
                    <a:pt x="262" y="452"/>
                  </a:lnTo>
                  <a:lnTo>
                    <a:pt x="261" y="452"/>
                  </a:lnTo>
                  <a:lnTo>
                    <a:pt x="261" y="451"/>
                  </a:lnTo>
                  <a:lnTo>
                    <a:pt x="260" y="448"/>
                  </a:lnTo>
                  <a:lnTo>
                    <a:pt x="260" y="446"/>
                  </a:lnTo>
                  <a:lnTo>
                    <a:pt x="257" y="444"/>
                  </a:lnTo>
                  <a:lnTo>
                    <a:pt x="256" y="444"/>
                  </a:lnTo>
                  <a:lnTo>
                    <a:pt x="256" y="442"/>
                  </a:lnTo>
                  <a:lnTo>
                    <a:pt x="258" y="440"/>
                  </a:lnTo>
                  <a:lnTo>
                    <a:pt x="262" y="440"/>
                  </a:lnTo>
                  <a:lnTo>
                    <a:pt x="264" y="442"/>
                  </a:lnTo>
                  <a:lnTo>
                    <a:pt x="268" y="442"/>
                  </a:lnTo>
                  <a:lnTo>
                    <a:pt x="269" y="440"/>
                  </a:lnTo>
                  <a:lnTo>
                    <a:pt x="268" y="438"/>
                  </a:lnTo>
                  <a:lnTo>
                    <a:pt x="269" y="438"/>
                  </a:lnTo>
                  <a:lnTo>
                    <a:pt x="269" y="437"/>
                  </a:lnTo>
                  <a:lnTo>
                    <a:pt x="270" y="437"/>
                  </a:lnTo>
                  <a:lnTo>
                    <a:pt x="269" y="436"/>
                  </a:lnTo>
                  <a:lnTo>
                    <a:pt x="269" y="433"/>
                  </a:lnTo>
                  <a:lnTo>
                    <a:pt x="268" y="433"/>
                  </a:lnTo>
                  <a:lnTo>
                    <a:pt x="268" y="432"/>
                  </a:lnTo>
                  <a:lnTo>
                    <a:pt x="267" y="432"/>
                  </a:lnTo>
                  <a:lnTo>
                    <a:pt x="268" y="431"/>
                  </a:lnTo>
                  <a:lnTo>
                    <a:pt x="268" y="430"/>
                  </a:lnTo>
                  <a:lnTo>
                    <a:pt x="269" y="430"/>
                  </a:lnTo>
                  <a:lnTo>
                    <a:pt x="269" y="428"/>
                  </a:lnTo>
                  <a:lnTo>
                    <a:pt x="272" y="428"/>
                  </a:lnTo>
                  <a:lnTo>
                    <a:pt x="272" y="427"/>
                  </a:lnTo>
                  <a:lnTo>
                    <a:pt x="270" y="427"/>
                  </a:lnTo>
                  <a:lnTo>
                    <a:pt x="272" y="426"/>
                  </a:lnTo>
                  <a:lnTo>
                    <a:pt x="274" y="426"/>
                  </a:lnTo>
                  <a:lnTo>
                    <a:pt x="275" y="425"/>
                  </a:lnTo>
                  <a:lnTo>
                    <a:pt x="275" y="422"/>
                  </a:lnTo>
                  <a:lnTo>
                    <a:pt x="278" y="422"/>
                  </a:lnTo>
                  <a:lnTo>
                    <a:pt x="278" y="421"/>
                  </a:lnTo>
                  <a:lnTo>
                    <a:pt x="279" y="421"/>
                  </a:lnTo>
                  <a:lnTo>
                    <a:pt x="279" y="418"/>
                  </a:lnTo>
                  <a:lnTo>
                    <a:pt x="278" y="416"/>
                  </a:lnTo>
                  <a:lnTo>
                    <a:pt x="278" y="415"/>
                  </a:lnTo>
                  <a:lnTo>
                    <a:pt x="279" y="414"/>
                  </a:lnTo>
                  <a:lnTo>
                    <a:pt x="287" y="412"/>
                  </a:lnTo>
                  <a:lnTo>
                    <a:pt x="288" y="412"/>
                  </a:lnTo>
                  <a:lnTo>
                    <a:pt x="288" y="410"/>
                  </a:lnTo>
                  <a:lnTo>
                    <a:pt x="287" y="407"/>
                  </a:lnTo>
                  <a:lnTo>
                    <a:pt x="287" y="405"/>
                  </a:lnTo>
                  <a:lnTo>
                    <a:pt x="289" y="402"/>
                  </a:lnTo>
                  <a:lnTo>
                    <a:pt x="291" y="400"/>
                  </a:lnTo>
                  <a:lnTo>
                    <a:pt x="287" y="396"/>
                  </a:lnTo>
                  <a:lnTo>
                    <a:pt x="287" y="391"/>
                  </a:lnTo>
                  <a:lnTo>
                    <a:pt x="286" y="389"/>
                  </a:lnTo>
                  <a:lnTo>
                    <a:pt x="286" y="385"/>
                  </a:lnTo>
                  <a:lnTo>
                    <a:pt x="287" y="383"/>
                  </a:lnTo>
                  <a:lnTo>
                    <a:pt x="291" y="382"/>
                  </a:lnTo>
                  <a:lnTo>
                    <a:pt x="292" y="381"/>
                  </a:lnTo>
                  <a:lnTo>
                    <a:pt x="293" y="381"/>
                  </a:lnTo>
                  <a:lnTo>
                    <a:pt x="297" y="378"/>
                  </a:lnTo>
                  <a:lnTo>
                    <a:pt x="298" y="378"/>
                  </a:lnTo>
                  <a:lnTo>
                    <a:pt x="298" y="389"/>
                  </a:lnTo>
                  <a:lnTo>
                    <a:pt x="299" y="389"/>
                  </a:lnTo>
                  <a:lnTo>
                    <a:pt x="301" y="387"/>
                  </a:lnTo>
                  <a:lnTo>
                    <a:pt x="301" y="384"/>
                  </a:lnTo>
                  <a:lnTo>
                    <a:pt x="303" y="383"/>
                  </a:lnTo>
                  <a:lnTo>
                    <a:pt x="304" y="385"/>
                  </a:lnTo>
                  <a:lnTo>
                    <a:pt x="305" y="385"/>
                  </a:lnTo>
                  <a:lnTo>
                    <a:pt x="308" y="382"/>
                  </a:lnTo>
                  <a:lnTo>
                    <a:pt x="310" y="382"/>
                  </a:lnTo>
                  <a:lnTo>
                    <a:pt x="310" y="385"/>
                  </a:lnTo>
                  <a:lnTo>
                    <a:pt x="312" y="385"/>
                  </a:lnTo>
                  <a:lnTo>
                    <a:pt x="312" y="387"/>
                  </a:lnTo>
                  <a:lnTo>
                    <a:pt x="313" y="387"/>
                  </a:lnTo>
                  <a:lnTo>
                    <a:pt x="313" y="388"/>
                  </a:lnTo>
                  <a:lnTo>
                    <a:pt x="314" y="389"/>
                  </a:lnTo>
                  <a:lnTo>
                    <a:pt x="317" y="389"/>
                  </a:lnTo>
                  <a:lnTo>
                    <a:pt x="317" y="385"/>
                  </a:lnTo>
                  <a:lnTo>
                    <a:pt x="319" y="385"/>
                  </a:lnTo>
                  <a:lnTo>
                    <a:pt x="319" y="383"/>
                  </a:lnTo>
                  <a:lnTo>
                    <a:pt x="320" y="383"/>
                  </a:lnTo>
                  <a:lnTo>
                    <a:pt x="323" y="385"/>
                  </a:lnTo>
                  <a:lnTo>
                    <a:pt x="323" y="387"/>
                  </a:lnTo>
                  <a:lnTo>
                    <a:pt x="324" y="388"/>
                  </a:lnTo>
                  <a:lnTo>
                    <a:pt x="324" y="390"/>
                  </a:lnTo>
                  <a:lnTo>
                    <a:pt x="325" y="390"/>
                  </a:lnTo>
                  <a:lnTo>
                    <a:pt x="326" y="389"/>
                  </a:lnTo>
                  <a:lnTo>
                    <a:pt x="335" y="389"/>
                  </a:lnTo>
                  <a:lnTo>
                    <a:pt x="336" y="388"/>
                  </a:lnTo>
                  <a:lnTo>
                    <a:pt x="337" y="385"/>
                  </a:lnTo>
                  <a:lnTo>
                    <a:pt x="335" y="385"/>
                  </a:lnTo>
                  <a:lnTo>
                    <a:pt x="335" y="384"/>
                  </a:lnTo>
                  <a:lnTo>
                    <a:pt x="332" y="383"/>
                  </a:lnTo>
                  <a:lnTo>
                    <a:pt x="332" y="381"/>
                  </a:lnTo>
                  <a:lnTo>
                    <a:pt x="331" y="381"/>
                  </a:lnTo>
                  <a:lnTo>
                    <a:pt x="331" y="382"/>
                  </a:lnTo>
                  <a:lnTo>
                    <a:pt x="330" y="382"/>
                  </a:lnTo>
                  <a:lnTo>
                    <a:pt x="330" y="381"/>
                  </a:lnTo>
                  <a:lnTo>
                    <a:pt x="328" y="379"/>
                  </a:lnTo>
                  <a:lnTo>
                    <a:pt x="328" y="377"/>
                  </a:lnTo>
                  <a:lnTo>
                    <a:pt x="329" y="377"/>
                  </a:lnTo>
                  <a:lnTo>
                    <a:pt x="330" y="376"/>
                  </a:lnTo>
                  <a:lnTo>
                    <a:pt x="329" y="375"/>
                  </a:lnTo>
                  <a:lnTo>
                    <a:pt x="329" y="371"/>
                  </a:lnTo>
                  <a:lnTo>
                    <a:pt x="330" y="367"/>
                  </a:lnTo>
                  <a:lnTo>
                    <a:pt x="330" y="365"/>
                  </a:lnTo>
                  <a:lnTo>
                    <a:pt x="329" y="365"/>
                  </a:lnTo>
                  <a:lnTo>
                    <a:pt x="329" y="362"/>
                  </a:lnTo>
                  <a:lnTo>
                    <a:pt x="326" y="362"/>
                  </a:lnTo>
                  <a:lnTo>
                    <a:pt x="326" y="360"/>
                  </a:lnTo>
                  <a:lnTo>
                    <a:pt x="325" y="359"/>
                  </a:lnTo>
                  <a:lnTo>
                    <a:pt x="322" y="359"/>
                  </a:lnTo>
                  <a:lnTo>
                    <a:pt x="319" y="357"/>
                  </a:lnTo>
                  <a:lnTo>
                    <a:pt x="319" y="356"/>
                  </a:lnTo>
                  <a:lnTo>
                    <a:pt x="316" y="356"/>
                  </a:lnTo>
                  <a:lnTo>
                    <a:pt x="316" y="354"/>
                  </a:lnTo>
                  <a:lnTo>
                    <a:pt x="313" y="354"/>
                  </a:lnTo>
                  <a:lnTo>
                    <a:pt x="313" y="350"/>
                  </a:lnTo>
                  <a:lnTo>
                    <a:pt x="314" y="348"/>
                  </a:lnTo>
                  <a:lnTo>
                    <a:pt x="314" y="345"/>
                  </a:lnTo>
                  <a:lnTo>
                    <a:pt x="312" y="345"/>
                  </a:lnTo>
                  <a:lnTo>
                    <a:pt x="312" y="346"/>
                  </a:lnTo>
                  <a:lnTo>
                    <a:pt x="311" y="346"/>
                  </a:lnTo>
                  <a:lnTo>
                    <a:pt x="310" y="344"/>
                  </a:lnTo>
                  <a:lnTo>
                    <a:pt x="310" y="342"/>
                  </a:lnTo>
                  <a:lnTo>
                    <a:pt x="312" y="342"/>
                  </a:lnTo>
                  <a:lnTo>
                    <a:pt x="312" y="341"/>
                  </a:lnTo>
                  <a:lnTo>
                    <a:pt x="313" y="340"/>
                  </a:lnTo>
                  <a:lnTo>
                    <a:pt x="312" y="336"/>
                  </a:lnTo>
                  <a:lnTo>
                    <a:pt x="312" y="335"/>
                  </a:lnTo>
                  <a:lnTo>
                    <a:pt x="313" y="335"/>
                  </a:lnTo>
                  <a:lnTo>
                    <a:pt x="314" y="334"/>
                  </a:lnTo>
                  <a:lnTo>
                    <a:pt x="314" y="333"/>
                  </a:lnTo>
                  <a:lnTo>
                    <a:pt x="313" y="332"/>
                  </a:lnTo>
                  <a:lnTo>
                    <a:pt x="313" y="330"/>
                  </a:lnTo>
                  <a:lnTo>
                    <a:pt x="312" y="329"/>
                  </a:lnTo>
                  <a:lnTo>
                    <a:pt x="310" y="329"/>
                  </a:lnTo>
                  <a:lnTo>
                    <a:pt x="310" y="330"/>
                  </a:lnTo>
                  <a:lnTo>
                    <a:pt x="308" y="332"/>
                  </a:lnTo>
                  <a:lnTo>
                    <a:pt x="308" y="333"/>
                  </a:lnTo>
                  <a:lnTo>
                    <a:pt x="306" y="333"/>
                  </a:lnTo>
                  <a:lnTo>
                    <a:pt x="306" y="332"/>
                  </a:lnTo>
                  <a:lnTo>
                    <a:pt x="305" y="332"/>
                  </a:lnTo>
                  <a:lnTo>
                    <a:pt x="305" y="328"/>
                  </a:lnTo>
                  <a:lnTo>
                    <a:pt x="304" y="327"/>
                  </a:lnTo>
                  <a:lnTo>
                    <a:pt x="303" y="327"/>
                  </a:lnTo>
                  <a:lnTo>
                    <a:pt x="301" y="326"/>
                  </a:lnTo>
                  <a:lnTo>
                    <a:pt x="301" y="325"/>
                  </a:lnTo>
                  <a:lnTo>
                    <a:pt x="299" y="322"/>
                  </a:lnTo>
                  <a:lnTo>
                    <a:pt x="298" y="322"/>
                  </a:lnTo>
                  <a:lnTo>
                    <a:pt x="298" y="323"/>
                  </a:lnTo>
                  <a:lnTo>
                    <a:pt x="297" y="323"/>
                  </a:lnTo>
                  <a:lnTo>
                    <a:pt x="297" y="322"/>
                  </a:lnTo>
                  <a:lnTo>
                    <a:pt x="294" y="317"/>
                  </a:lnTo>
                  <a:lnTo>
                    <a:pt x="295" y="315"/>
                  </a:lnTo>
                  <a:lnTo>
                    <a:pt x="297" y="314"/>
                  </a:lnTo>
                  <a:lnTo>
                    <a:pt x="297" y="313"/>
                  </a:lnTo>
                  <a:lnTo>
                    <a:pt x="298" y="310"/>
                  </a:lnTo>
                  <a:lnTo>
                    <a:pt x="298" y="305"/>
                  </a:lnTo>
                  <a:lnTo>
                    <a:pt x="299" y="304"/>
                  </a:lnTo>
                  <a:lnTo>
                    <a:pt x="299" y="302"/>
                  </a:lnTo>
                  <a:lnTo>
                    <a:pt x="298" y="302"/>
                  </a:lnTo>
                  <a:lnTo>
                    <a:pt x="297" y="301"/>
                  </a:lnTo>
                  <a:lnTo>
                    <a:pt x="298" y="299"/>
                  </a:lnTo>
                  <a:lnTo>
                    <a:pt x="298" y="298"/>
                  </a:lnTo>
                  <a:lnTo>
                    <a:pt x="299" y="297"/>
                  </a:lnTo>
                  <a:lnTo>
                    <a:pt x="299" y="296"/>
                  </a:lnTo>
                  <a:lnTo>
                    <a:pt x="298" y="295"/>
                  </a:lnTo>
                  <a:lnTo>
                    <a:pt x="297" y="295"/>
                  </a:lnTo>
                  <a:lnTo>
                    <a:pt x="297" y="291"/>
                  </a:lnTo>
                  <a:lnTo>
                    <a:pt x="295" y="291"/>
                  </a:lnTo>
                  <a:lnTo>
                    <a:pt x="295" y="290"/>
                  </a:lnTo>
                  <a:lnTo>
                    <a:pt x="294" y="289"/>
                  </a:lnTo>
                  <a:lnTo>
                    <a:pt x="293" y="289"/>
                  </a:lnTo>
                  <a:lnTo>
                    <a:pt x="292" y="290"/>
                  </a:lnTo>
                  <a:lnTo>
                    <a:pt x="291" y="292"/>
                  </a:lnTo>
                  <a:lnTo>
                    <a:pt x="287" y="292"/>
                  </a:lnTo>
                  <a:lnTo>
                    <a:pt x="287" y="291"/>
                  </a:lnTo>
                  <a:lnTo>
                    <a:pt x="286" y="291"/>
                  </a:lnTo>
                  <a:lnTo>
                    <a:pt x="285" y="289"/>
                  </a:lnTo>
                  <a:lnTo>
                    <a:pt x="282" y="286"/>
                  </a:lnTo>
                  <a:lnTo>
                    <a:pt x="282" y="284"/>
                  </a:lnTo>
                  <a:lnTo>
                    <a:pt x="281" y="283"/>
                  </a:lnTo>
                  <a:lnTo>
                    <a:pt x="281" y="280"/>
                  </a:lnTo>
                  <a:lnTo>
                    <a:pt x="280" y="280"/>
                  </a:lnTo>
                  <a:lnTo>
                    <a:pt x="279" y="279"/>
                  </a:lnTo>
                  <a:lnTo>
                    <a:pt x="275" y="279"/>
                  </a:lnTo>
                  <a:lnTo>
                    <a:pt x="272" y="278"/>
                  </a:lnTo>
                  <a:lnTo>
                    <a:pt x="269" y="278"/>
                  </a:lnTo>
                  <a:lnTo>
                    <a:pt x="268" y="280"/>
                  </a:lnTo>
                  <a:lnTo>
                    <a:pt x="268" y="284"/>
                  </a:lnTo>
                  <a:lnTo>
                    <a:pt x="267" y="283"/>
                  </a:lnTo>
                  <a:lnTo>
                    <a:pt x="266" y="283"/>
                  </a:lnTo>
                  <a:lnTo>
                    <a:pt x="264" y="280"/>
                  </a:lnTo>
                  <a:lnTo>
                    <a:pt x="266" y="279"/>
                  </a:lnTo>
                  <a:lnTo>
                    <a:pt x="266" y="278"/>
                  </a:lnTo>
                  <a:lnTo>
                    <a:pt x="264" y="277"/>
                  </a:lnTo>
                  <a:lnTo>
                    <a:pt x="263" y="277"/>
                  </a:lnTo>
                  <a:lnTo>
                    <a:pt x="263" y="279"/>
                  </a:lnTo>
                  <a:lnTo>
                    <a:pt x="261" y="279"/>
                  </a:lnTo>
                  <a:lnTo>
                    <a:pt x="261" y="278"/>
                  </a:lnTo>
                  <a:lnTo>
                    <a:pt x="263" y="276"/>
                  </a:lnTo>
                  <a:lnTo>
                    <a:pt x="263" y="273"/>
                  </a:lnTo>
                  <a:lnTo>
                    <a:pt x="262" y="273"/>
                  </a:lnTo>
                  <a:lnTo>
                    <a:pt x="262" y="272"/>
                  </a:lnTo>
                  <a:lnTo>
                    <a:pt x="260" y="273"/>
                  </a:lnTo>
                  <a:lnTo>
                    <a:pt x="258" y="273"/>
                  </a:lnTo>
                  <a:lnTo>
                    <a:pt x="258" y="274"/>
                  </a:lnTo>
                  <a:lnTo>
                    <a:pt x="256" y="274"/>
                  </a:lnTo>
                  <a:lnTo>
                    <a:pt x="255" y="273"/>
                  </a:lnTo>
                  <a:lnTo>
                    <a:pt x="255" y="271"/>
                  </a:lnTo>
                  <a:lnTo>
                    <a:pt x="252" y="273"/>
                  </a:lnTo>
                  <a:lnTo>
                    <a:pt x="251" y="273"/>
                  </a:lnTo>
                  <a:lnTo>
                    <a:pt x="250" y="272"/>
                  </a:lnTo>
                  <a:lnTo>
                    <a:pt x="251" y="270"/>
                  </a:lnTo>
                  <a:lnTo>
                    <a:pt x="251" y="268"/>
                  </a:lnTo>
                  <a:lnTo>
                    <a:pt x="250" y="268"/>
                  </a:lnTo>
                  <a:lnTo>
                    <a:pt x="250" y="267"/>
                  </a:lnTo>
                  <a:lnTo>
                    <a:pt x="245" y="267"/>
                  </a:lnTo>
                  <a:lnTo>
                    <a:pt x="243" y="265"/>
                  </a:lnTo>
                  <a:lnTo>
                    <a:pt x="243" y="264"/>
                  </a:lnTo>
                  <a:lnTo>
                    <a:pt x="241" y="261"/>
                  </a:lnTo>
                  <a:lnTo>
                    <a:pt x="238" y="260"/>
                  </a:lnTo>
                  <a:lnTo>
                    <a:pt x="237" y="259"/>
                  </a:lnTo>
                  <a:lnTo>
                    <a:pt x="231" y="259"/>
                  </a:lnTo>
                  <a:lnTo>
                    <a:pt x="231" y="258"/>
                  </a:lnTo>
                  <a:lnTo>
                    <a:pt x="230" y="256"/>
                  </a:lnTo>
                  <a:lnTo>
                    <a:pt x="229" y="258"/>
                  </a:lnTo>
                  <a:lnTo>
                    <a:pt x="226" y="258"/>
                  </a:lnTo>
                  <a:lnTo>
                    <a:pt x="223" y="261"/>
                  </a:lnTo>
                  <a:lnTo>
                    <a:pt x="221" y="261"/>
                  </a:lnTo>
                  <a:lnTo>
                    <a:pt x="220" y="260"/>
                  </a:lnTo>
                  <a:lnTo>
                    <a:pt x="219" y="260"/>
                  </a:lnTo>
                  <a:lnTo>
                    <a:pt x="214" y="265"/>
                  </a:lnTo>
                  <a:lnTo>
                    <a:pt x="212" y="265"/>
                  </a:lnTo>
                  <a:lnTo>
                    <a:pt x="208" y="264"/>
                  </a:lnTo>
                  <a:lnTo>
                    <a:pt x="207" y="262"/>
                  </a:lnTo>
                  <a:lnTo>
                    <a:pt x="206" y="262"/>
                  </a:lnTo>
                  <a:lnTo>
                    <a:pt x="206" y="265"/>
                  </a:lnTo>
                  <a:lnTo>
                    <a:pt x="205" y="265"/>
                  </a:lnTo>
                  <a:lnTo>
                    <a:pt x="202" y="266"/>
                  </a:lnTo>
                  <a:lnTo>
                    <a:pt x="199" y="262"/>
                  </a:lnTo>
                  <a:lnTo>
                    <a:pt x="198" y="262"/>
                  </a:lnTo>
                  <a:lnTo>
                    <a:pt x="198" y="265"/>
                  </a:lnTo>
                  <a:lnTo>
                    <a:pt x="196" y="264"/>
                  </a:lnTo>
                  <a:lnTo>
                    <a:pt x="195" y="265"/>
                  </a:lnTo>
                  <a:lnTo>
                    <a:pt x="196" y="266"/>
                  </a:lnTo>
                  <a:lnTo>
                    <a:pt x="196" y="270"/>
                  </a:lnTo>
                  <a:lnTo>
                    <a:pt x="194" y="270"/>
                  </a:lnTo>
                  <a:lnTo>
                    <a:pt x="193" y="268"/>
                  </a:lnTo>
                  <a:lnTo>
                    <a:pt x="193" y="267"/>
                  </a:lnTo>
                  <a:lnTo>
                    <a:pt x="192" y="267"/>
                  </a:lnTo>
                  <a:lnTo>
                    <a:pt x="192" y="268"/>
                  </a:lnTo>
                  <a:lnTo>
                    <a:pt x="189" y="270"/>
                  </a:lnTo>
                  <a:lnTo>
                    <a:pt x="189" y="271"/>
                  </a:lnTo>
                  <a:lnTo>
                    <a:pt x="188" y="272"/>
                  </a:lnTo>
                  <a:lnTo>
                    <a:pt x="182" y="273"/>
                  </a:lnTo>
                  <a:lnTo>
                    <a:pt x="179" y="273"/>
                  </a:lnTo>
                  <a:lnTo>
                    <a:pt x="177" y="274"/>
                  </a:lnTo>
                  <a:lnTo>
                    <a:pt x="176" y="274"/>
                  </a:lnTo>
                  <a:lnTo>
                    <a:pt x="175" y="277"/>
                  </a:lnTo>
                  <a:lnTo>
                    <a:pt x="175" y="280"/>
                  </a:lnTo>
                  <a:lnTo>
                    <a:pt x="174" y="282"/>
                  </a:lnTo>
                  <a:lnTo>
                    <a:pt x="174" y="283"/>
                  </a:lnTo>
                  <a:lnTo>
                    <a:pt x="173" y="284"/>
                  </a:lnTo>
                  <a:lnTo>
                    <a:pt x="173" y="285"/>
                  </a:lnTo>
                  <a:lnTo>
                    <a:pt x="171" y="285"/>
                  </a:lnTo>
                  <a:lnTo>
                    <a:pt x="170" y="287"/>
                  </a:lnTo>
                  <a:lnTo>
                    <a:pt x="170" y="289"/>
                  </a:lnTo>
                  <a:lnTo>
                    <a:pt x="164" y="289"/>
                  </a:lnTo>
                  <a:lnTo>
                    <a:pt x="162" y="290"/>
                  </a:lnTo>
                  <a:lnTo>
                    <a:pt x="157" y="290"/>
                  </a:lnTo>
                  <a:lnTo>
                    <a:pt x="152" y="292"/>
                  </a:lnTo>
                  <a:lnTo>
                    <a:pt x="132" y="295"/>
                  </a:lnTo>
                  <a:lnTo>
                    <a:pt x="130" y="296"/>
                  </a:lnTo>
                  <a:lnTo>
                    <a:pt x="126" y="302"/>
                  </a:lnTo>
                  <a:lnTo>
                    <a:pt x="124" y="304"/>
                  </a:lnTo>
                  <a:lnTo>
                    <a:pt x="121" y="305"/>
                  </a:lnTo>
                  <a:lnTo>
                    <a:pt x="115" y="305"/>
                  </a:lnTo>
                  <a:lnTo>
                    <a:pt x="114" y="304"/>
                  </a:lnTo>
                  <a:lnTo>
                    <a:pt x="113" y="302"/>
                  </a:lnTo>
                  <a:lnTo>
                    <a:pt x="113" y="301"/>
                  </a:lnTo>
                  <a:lnTo>
                    <a:pt x="112" y="299"/>
                  </a:lnTo>
                  <a:lnTo>
                    <a:pt x="108" y="298"/>
                  </a:lnTo>
                  <a:lnTo>
                    <a:pt x="107" y="298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05" y="293"/>
                  </a:lnTo>
                  <a:lnTo>
                    <a:pt x="105" y="292"/>
                  </a:lnTo>
                  <a:lnTo>
                    <a:pt x="102" y="291"/>
                  </a:lnTo>
                  <a:lnTo>
                    <a:pt x="95" y="291"/>
                  </a:lnTo>
                  <a:lnTo>
                    <a:pt x="93" y="292"/>
                  </a:lnTo>
                  <a:lnTo>
                    <a:pt x="92" y="292"/>
                  </a:lnTo>
                  <a:lnTo>
                    <a:pt x="88" y="295"/>
                  </a:lnTo>
                  <a:lnTo>
                    <a:pt x="87" y="295"/>
                  </a:lnTo>
                  <a:lnTo>
                    <a:pt x="84" y="293"/>
                  </a:lnTo>
                  <a:lnTo>
                    <a:pt x="82" y="291"/>
                  </a:lnTo>
                  <a:lnTo>
                    <a:pt x="80" y="291"/>
                  </a:lnTo>
                  <a:lnTo>
                    <a:pt x="78" y="290"/>
                  </a:lnTo>
                  <a:lnTo>
                    <a:pt x="77" y="290"/>
                  </a:lnTo>
                  <a:lnTo>
                    <a:pt x="74" y="292"/>
                  </a:lnTo>
                  <a:lnTo>
                    <a:pt x="73" y="292"/>
                  </a:lnTo>
                  <a:lnTo>
                    <a:pt x="73" y="291"/>
                  </a:lnTo>
                  <a:lnTo>
                    <a:pt x="70" y="289"/>
                  </a:lnTo>
                  <a:lnTo>
                    <a:pt x="65" y="289"/>
                  </a:lnTo>
                  <a:lnTo>
                    <a:pt x="64" y="287"/>
                  </a:lnTo>
                  <a:lnTo>
                    <a:pt x="58" y="287"/>
                  </a:lnTo>
                  <a:lnTo>
                    <a:pt x="57" y="289"/>
                  </a:lnTo>
                  <a:lnTo>
                    <a:pt x="57" y="290"/>
                  </a:lnTo>
                  <a:lnTo>
                    <a:pt x="56" y="290"/>
                  </a:lnTo>
                  <a:lnTo>
                    <a:pt x="53" y="289"/>
                  </a:lnTo>
                  <a:lnTo>
                    <a:pt x="51" y="289"/>
                  </a:lnTo>
                  <a:lnTo>
                    <a:pt x="51" y="287"/>
                  </a:lnTo>
                  <a:lnTo>
                    <a:pt x="46" y="283"/>
                  </a:lnTo>
                  <a:lnTo>
                    <a:pt x="43" y="282"/>
                  </a:lnTo>
                  <a:lnTo>
                    <a:pt x="42" y="282"/>
                  </a:lnTo>
                  <a:lnTo>
                    <a:pt x="40" y="283"/>
                  </a:lnTo>
                  <a:lnTo>
                    <a:pt x="39" y="286"/>
                  </a:lnTo>
                  <a:lnTo>
                    <a:pt x="39" y="287"/>
                  </a:lnTo>
                  <a:lnTo>
                    <a:pt x="37" y="289"/>
                  </a:lnTo>
                  <a:lnTo>
                    <a:pt x="36" y="289"/>
                  </a:lnTo>
                  <a:lnTo>
                    <a:pt x="34" y="287"/>
                  </a:lnTo>
                  <a:lnTo>
                    <a:pt x="33" y="287"/>
                  </a:lnTo>
                  <a:lnTo>
                    <a:pt x="33" y="290"/>
                  </a:lnTo>
                  <a:lnTo>
                    <a:pt x="32" y="291"/>
                  </a:lnTo>
                  <a:lnTo>
                    <a:pt x="31" y="291"/>
                  </a:lnTo>
                  <a:lnTo>
                    <a:pt x="30" y="290"/>
                  </a:lnTo>
                  <a:lnTo>
                    <a:pt x="30" y="287"/>
                  </a:lnTo>
                  <a:lnTo>
                    <a:pt x="31" y="286"/>
                  </a:lnTo>
                  <a:lnTo>
                    <a:pt x="31" y="285"/>
                  </a:lnTo>
                  <a:lnTo>
                    <a:pt x="30" y="284"/>
                  </a:lnTo>
                  <a:lnTo>
                    <a:pt x="30" y="283"/>
                  </a:lnTo>
                  <a:lnTo>
                    <a:pt x="28" y="282"/>
                  </a:lnTo>
                  <a:lnTo>
                    <a:pt x="26" y="282"/>
                  </a:lnTo>
                  <a:lnTo>
                    <a:pt x="26" y="280"/>
                  </a:lnTo>
                  <a:lnTo>
                    <a:pt x="25" y="280"/>
                  </a:lnTo>
                  <a:lnTo>
                    <a:pt x="24" y="282"/>
                  </a:lnTo>
                  <a:lnTo>
                    <a:pt x="19" y="282"/>
                  </a:lnTo>
                  <a:lnTo>
                    <a:pt x="19" y="280"/>
                  </a:lnTo>
                  <a:lnTo>
                    <a:pt x="18" y="278"/>
                  </a:lnTo>
                  <a:lnTo>
                    <a:pt x="18" y="277"/>
                  </a:lnTo>
                  <a:lnTo>
                    <a:pt x="14" y="272"/>
                  </a:lnTo>
                  <a:lnTo>
                    <a:pt x="13" y="273"/>
                  </a:lnTo>
                  <a:lnTo>
                    <a:pt x="12" y="273"/>
                  </a:lnTo>
                  <a:lnTo>
                    <a:pt x="11" y="272"/>
                  </a:lnTo>
                  <a:lnTo>
                    <a:pt x="11" y="273"/>
                  </a:lnTo>
                  <a:lnTo>
                    <a:pt x="9" y="273"/>
                  </a:lnTo>
                  <a:lnTo>
                    <a:pt x="9" y="272"/>
                  </a:lnTo>
                  <a:lnTo>
                    <a:pt x="7" y="270"/>
                  </a:lnTo>
                  <a:lnTo>
                    <a:pt x="7" y="265"/>
                  </a:lnTo>
                  <a:lnTo>
                    <a:pt x="5" y="265"/>
                  </a:lnTo>
                  <a:lnTo>
                    <a:pt x="5" y="264"/>
                  </a:lnTo>
                  <a:lnTo>
                    <a:pt x="6" y="262"/>
                  </a:lnTo>
                  <a:lnTo>
                    <a:pt x="5" y="261"/>
                  </a:lnTo>
                  <a:lnTo>
                    <a:pt x="1" y="261"/>
                  </a:lnTo>
                  <a:lnTo>
                    <a:pt x="1" y="262"/>
                  </a:lnTo>
                  <a:lnTo>
                    <a:pt x="0" y="262"/>
                  </a:lnTo>
                  <a:lnTo>
                    <a:pt x="0" y="252"/>
                  </a:lnTo>
                  <a:lnTo>
                    <a:pt x="5" y="247"/>
                  </a:lnTo>
                  <a:lnTo>
                    <a:pt x="5" y="246"/>
                  </a:lnTo>
                  <a:lnTo>
                    <a:pt x="7" y="246"/>
                  </a:lnTo>
                  <a:lnTo>
                    <a:pt x="7" y="244"/>
                  </a:lnTo>
                  <a:lnTo>
                    <a:pt x="8" y="243"/>
                  </a:lnTo>
                  <a:lnTo>
                    <a:pt x="8" y="240"/>
                  </a:lnTo>
                  <a:lnTo>
                    <a:pt x="9" y="239"/>
                  </a:lnTo>
                  <a:lnTo>
                    <a:pt x="9" y="234"/>
                  </a:lnTo>
                  <a:lnTo>
                    <a:pt x="11" y="233"/>
                  </a:lnTo>
                  <a:lnTo>
                    <a:pt x="11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3" y="225"/>
                  </a:lnTo>
                  <a:lnTo>
                    <a:pt x="15" y="225"/>
                  </a:lnTo>
                  <a:lnTo>
                    <a:pt x="16" y="224"/>
                  </a:lnTo>
                  <a:lnTo>
                    <a:pt x="16" y="219"/>
                  </a:lnTo>
                  <a:lnTo>
                    <a:pt x="18" y="218"/>
                  </a:lnTo>
                  <a:lnTo>
                    <a:pt x="21" y="222"/>
                  </a:lnTo>
                  <a:lnTo>
                    <a:pt x="25" y="222"/>
                  </a:lnTo>
                  <a:lnTo>
                    <a:pt x="26" y="221"/>
                  </a:lnTo>
                  <a:lnTo>
                    <a:pt x="26" y="222"/>
                  </a:lnTo>
                  <a:lnTo>
                    <a:pt x="27" y="223"/>
                  </a:lnTo>
                  <a:lnTo>
                    <a:pt x="28" y="223"/>
                  </a:lnTo>
                  <a:lnTo>
                    <a:pt x="30" y="224"/>
                  </a:lnTo>
                  <a:lnTo>
                    <a:pt x="31" y="224"/>
                  </a:lnTo>
                  <a:lnTo>
                    <a:pt x="31" y="223"/>
                  </a:lnTo>
                  <a:lnTo>
                    <a:pt x="30" y="222"/>
                  </a:lnTo>
                  <a:lnTo>
                    <a:pt x="30" y="218"/>
                  </a:lnTo>
                  <a:lnTo>
                    <a:pt x="27" y="217"/>
                  </a:lnTo>
                  <a:lnTo>
                    <a:pt x="27" y="216"/>
                  </a:lnTo>
                  <a:lnTo>
                    <a:pt x="25" y="213"/>
                  </a:lnTo>
                  <a:lnTo>
                    <a:pt x="24" y="213"/>
                  </a:lnTo>
                  <a:lnTo>
                    <a:pt x="24" y="211"/>
                  </a:lnTo>
                  <a:lnTo>
                    <a:pt x="25" y="209"/>
                  </a:lnTo>
                  <a:lnTo>
                    <a:pt x="25" y="199"/>
                  </a:lnTo>
                  <a:lnTo>
                    <a:pt x="22" y="197"/>
                  </a:lnTo>
                  <a:lnTo>
                    <a:pt x="22" y="192"/>
                  </a:lnTo>
                  <a:lnTo>
                    <a:pt x="21" y="190"/>
                  </a:lnTo>
                  <a:lnTo>
                    <a:pt x="22" y="187"/>
                  </a:lnTo>
                  <a:lnTo>
                    <a:pt x="26" y="184"/>
                  </a:lnTo>
                  <a:lnTo>
                    <a:pt x="26" y="180"/>
                  </a:lnTo>
                  <a:lnTo>
                    <a:pt x="28" y="180"/>
                  </a:lnTo>
                  <a:lnTo>
                    <a:pt x="30" y="179"/>
                  </a:lnTo>
                  <a:lnTo>
                    <a:pt x="32" y="174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6" y="169"/>
                  </a:lnTo>
                  <a:lnTo>
                    <a:pt x="40" y="162"/>
                  </a:lnTo>
                  <a:lnTo>
                    <a:pt x="45" y="157"/>
                  </a:lnTo>
                  <a:lnTo>
                    <a:pt x="55" y="147"/>
                  </a:lnTo>
                  <a:lnTo>
                    <a:pt x="57" y="145"/>
                  </a:lnTo>
                  <a:lnTo>
                    <a:pt x="61" y="142"/>
                  </a:lnTo>
                  <a:lnTo>
                    <a:pt x="63" y="138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7" y="133"/>
                  </a:lnTo>
                  <a:lnTo>
                    <a:pt x="76" y="133"/>
                  </a:lnTo>
                  <a:lnTo>
                    <a:pt x="77" y="132"/>
                  </a:lnTo>
                  <a:lnTo>
                    <a:pt x="78" y="130"/>
                  </a:lnTo>
                  <a:lnTo>
                    <a:pt x="78" y="126"/>
                  </a:lnTo>
                  <a:lnTo>
                    <a:pt x="82" y="125"/>
                  </a:lnTo>
                  <a:lnTo>
                    <a:pt x="82" y="124"/>
                  </a:lnTo>
                  <a:lnTo>
                    <a:pt x="83" y="124"/>
                  </a:lnTo>
                  <a:lnTo>
                    <a:pt x="82" y="123"/>
                  </a:lnTo>
                  <a:lnTo>
                    <a:pt x="82" y="119"/>
                  </a:lnTo>
                  <a:lnTo>
                    <a:pt x="83" y="118"/>
                  </a:lnTo>
                  <a:lnTo>
                    <a:pt x="82" y="115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78" y="110"/>
                  </a:lnTo>
                  <a:lnTo>
                    <a:pt x="80" y="108"/>
                  </a:lnTo>
                  <a:lnTo>
                    <a:pt x="77" y="108"/>
                  </a:lnTo>
                  <a:lnTo>
                    <a:pt x="77" y="105"/>
                  </a:lnTo>
                  <a:lnTo>
                    <a:pt x="78" y="104"/>
                  </a:lnTo>
                  <a:lnTo>
                    <a:pt x="80" y="104"/>
                  </a:lnTo>
                  <a:lnTo>
                    <a:pt x="81" y="105"/>
                  </a:lnTo>
                  <a:lnTo>
                    <a:pt x="81" y="104"/>
                  </a:lnTo>
                  <a:lnTo>
                    <a:pt x="84" y="104"/>
                  </a:lnTo>
                  <a:lnTo>
                    <a:pt x="84" y="101"/>
                  </a:lnTo>
                  <a:lnTo>
                    <a:pt x="81" y="100"/>
                  </a:lnTo>
                  <a:lnTo>
                    <a:pt x="77" y="98"/>
                  </a:lnTo>
                  <a:lnTo>
                    <a:pt x="77" y="94"/>
                  </a:lnTo>
                  <a:lnTo>
                    <a:pt x="76" y="94"/>
                  </a:lnTo>
                  <a:lnTo>
                    <a:pt x="76" y="93"/>
                  </a:lnTo>
                  <a:lnTo>
                    <a:pt x="75" y="93"/>
                  </a:lnTo>
                  <a:lnTo>
                    <a:pt x="75" y="89"/>
                  </a:lnTo>
                  <a:lnTo>
                    <a:pt x="74" y="88"/>
                  </a:lnTo>
                  <a:lnTo>
                    <a:pt x="73" y="86"/>
                  </a:lnTo>
                  <a:lnTo>
                    <a:pt x="73" y="84"/>
                  </a:lnTo>
                  <a:lnTo>
                    <a:pt x="74" y="83"/>
                  </a:lnTo>
                  <a:lnTo>
                    <a:pt x="73" y="83"/>
                  </a:lnTo>
                  <a:lnTo>
                    <a:pt x="71" y="81"/>
                  </a:lnTo>
                  <a:lnTo>
                    <a:pt x="69" y="80"/>
                  </a:lnTo>
                  <a:lnTo>
                    <a:pt x="68" y="78"/>
                  </a:lnTo>
                  <a:lnTo>
                    <a:pt x="65" y="74"/>
                  </a:lnTo>
                  <a:lnTo>
                    <a:pt x="64" y="72"/>
                  </a:lnTo>
                  <a:lnTo>
                    <a:pt x="63" y="72"/>
                  </a:lnTo>
                  <a:lnTo>
                    <a:pt x="63" y="70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5" y="65"/>
                  </a:lnTo>
                  <a:lnTo>
                    <a:pt x="64" y="62"/>
                  </a:lnTo>
                  <a:lnTo>
                    <a:pt x="64" y="61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2" y="58"/>
                  </a:lnTo>
                  <a:lnTo>
                    <a:pt x="63" y="58"/>
                  </a:lnTo>
                  <a:lnTo>
                    <a:pt x="63" y="57"/>
                  </a:lnTo>
                  <a:lnTo>
                    <a:pt x="62" y="53"/>
                  </a:lnTo>
                  <a:lnTo>
                    <a:pt x="62" y="51"/>
                  </a:lnTo>
                  <a:lnTo>
                    <a:pt x="63" y="51"/>
                  </a:lnTo>
                  <a:lnTo>
                    <a:pt x="67" y="50"/>
                  </a:lnTo>
                  <a:lnTo>
                    <a:pt x="73" y="50"/>
                  </a:lnTo>
                  <a:lnTo>
                    <a:pt x="76" y="53"/>
                  </a:lnTo>
                  <a:lnTo>
                    <a:pt x="77" y="53"/>
                  </a:lnTo>
                  <a:lnTo>
                    <a:pt x="84" y="47"/>
                  </a:lnTo>
                  <a:lnTo>
                    <a:pt x="89" y="44"/>
                  </a:lnTo>
                  <a:lnTo>
                    <a:pt x="90" y="43"/>
                  </a:lnTo>
                  <a:lnTo>
                    <a:pt x="92" y="38"/>
                  </a:lnTo>
                  <a:lnTo>
                    <a:pt x="92" y="37"/>
                  </a:lnTo>
                  <a:lnTo>
                    <a:pt x="93" y="34"/>
                  </a:lnTo>
                  <a:lnTo>
                    <a:pt x="94" y="33"/>
                  </a:lnTo>
                  <a:lnTo>
                    <a:pt x="109" y="33"/>
                  </a:lnTo>
                  <a:lnTo>
                    <a:pt x="121" y="31"/>
                  </a:lnTo>
                  <a:lnTo>
                    <a:pt x="125" y="29"/>
                  </a:lnTo>
                  <a:lnTo>
                    <a:pt x="126" y="28"/>
                  </a:lnTo>
                  <a:lnTo>
                    <a:pt x="129" y="28"/>
                  </a:lnTo>
                  <a:lnTo>
                    <a:pt x="136" y="31"/>
                  </a:lnTo>
                  <a:lnTo>
                    <a:pt x="150" y="31"/>
                  </a:lnTo>
                  <a:lnTo>
                    <a:pt x="154" y="29"/>
                  </a:lnTo>
                  <a:lnTo>
                    <a:pt x="162" y="32"/>
                  </a:lnTo>
                  <a:lnTo>
                    <a:pt x="167" y="32"/>
                  </a:lnTo>
                  <a:lnTo>
                    <a:pt x="170" y="35"/>
                  </a:lnTo>
                  <a:lnTo>
                    <a:pt x="181" y="35"/>
                  </a:lnTo>
                  <a:lnTo>
                    <a:pt x="181" y="38"/>
                  </a:lnTo>
                  <a:lnTo>
                    <a:pt x="182" y="38"/>
                  </a:lnTo>
                  <a:lnTo>
                    <a:pt x="190" y="39"/>
                  </a:lnTo>
                  <a:lnTo>
                    <a:pt x="199" y="43"/>
                  </a:lnTo>
                  <a:lnTo>
                    <a:pt x="201" y="43"/>
                  </a:lnTo>
                  <a:lnTo>
                    <a:pt x="206" y="41"/>
                  </a:lnTo>
                  <a:lnTo>
                    <a:pt x="212" y="41"/>
                  </a:lnTo>
                  <a:lnTo>
                    <a:pt x="213" y="43"/>
                  </a:lnTo>
                  <a:lnTo>
                    <a:pt x="213" y="49"/>
                  </a:lnTo>
                  <a:lnTo>
                    <a:pt x="217" y="49"/>
                  </a:lnTo>
                  <a:lnTo>
                    <a:pt x="217" y="50"/>
                  </a:lnTo>
                  <a:lnTo>
                    <a:pt x="216" y="51"/>
                  </a:lnTo>
                  <a:lnTo>
                    <a:pt x="216" y="52"/>
                  </a:lnTo>
                  <a:lnTo>
                    <a:pt x="217" y="53"/>
                  </a:lnTo>
                  <a:lnTo>
                    <a:pt x="219" y="52"/>
                  </a:lnTo>
                  <a:lnTo>
                    <a:pt x="221" y="53"/>
                  </a:lnTo>
                  <a:lnTo>
                    <a:pt x="223" y="53"/>
                  </a:lnTo>
                  <a:lnTo>
                    <a:pt x="223" y="52"/>
                  </a:lnTo>
                  <a:lnTo>
                    <a:pt x="224" y="51"/>
                  </a:lnTo>
                  <a:lnTo>
                    <a:pt x="226" y="51"/>
                  </a:lnTo>
                  <a:lnTo>
                    <a:pt x="231" y="52"/>
                  </a:lnTo>
                  <a:lnTo>
                    <a:pt x="233" y="52"/>
                  </a:lnTo>
                  <a:lnTo>
                    <a:pt x="235" y="53"/>
                  </a:lnTo>
                  <a:lnTo>
                    <a:pt x="235" y="56"/>
                  </a:lnTo>
                  <a:lnTo>
                    <a:pt x="233" y="59"/>
                  </a:lnTo>
                  <a:lnTo>
                    <a:pt x="233" y="61"/>
                  </a:lnTo>
                  <a:lnTo>
                    <a:pt x="235" y="62"/>
                  </a:lnTo>
                  <a:lnTo>
                    <a:pt x="236" y="62"/>
                  </a:lnTo>
                  <a:lnTo>
                    <a:pt x="236" y="61"/>
                  </a:lnTo>
                  <a:lnTo>
                    <a:pt x="238" y="58"/>
                  </a:lnTo>
                  <a:lnTo>
                    <a:pt x="238" y="55"/>
                  </a:lnTo>
                  <a:lnTo>
                    <a:pt x="239" y="53"/>
                  </a:lnTo>
                  <a:lnTo>
                    <a:pt x="239" y="52"/>
                  </a:lnTo>
                  <a:lnTo>
                    <a:pt x="241" y="51"/>
                  </a:lnTo>
                  <a:lnTo>
                    <a:pt x="244" y="55"/>
                  </a:lnTo>
                  <a:lnTo>
                    <a:pt x="245" y="55"/>
                  </a:lnTo>
                  <a:lnTo>
                    <a:pt x="247" y="56"/>
                  </a:lnTo>
                  <a:lnTo>
                    <a:pt x="250" y="56"/>
                  </a:lnTo>
                  <a:lnTo>
                    <a:pt x="251" y="55"/>
                  </a:lnTo>
                  <a:lnTo>
                    <a:pt x="252" y="55"/>
                  </a:lnTo>
                  <a:lnTo>
                    <a:pt x="254" y="51"/>
                  </a:lnTo>
                  <a:lnTo>
                    <a:pt x="256" y="49"/>
                  </a:lnTo>
                  <a:lnTo>
                    <a:pt x="257" y="49"/>
                  </a:lnTo>
                  <a:lnTo>
                    <a:pt x="257" y="51"/>
                  </a:lnTo>
                  <a:lnTo>
                    <a:pt x="258" y="52"/>
                  </a:lnTo>
                  <a:lnTo>
                    <a:pt x="258" y="53"/>
                  </a:lnTo>
                  <a:lnTo>
                    <a:pt x="260" y="53"/>
                  </a:lnTo>
                  <a:lnTo>
                    <a:pt x="261" y="55"/>
                  </a:lnTo>
                  <a:lnTo>
                    <a:pt x="261" y="57"/>
                  </a:lnTo>
                  <a:lnTo>
                    <a:pt x="262" y="57"/>
                  </a:lnTo>
                  <a:lnTo>
                    <a:pt x="263" y="56"/>
                  </a:lnTo>
                  <a:lnTo>
                    <a:pt x="266" y="55"/>
                  </a:lnTo>
                  <a:lnTo>
                    <a:pt x="272" y="55"/>
                  </a:lnTo>
                  <a:lnTo>
                    <a:pt x="273" y="56"/>
                  </a:lnTo>
                  <a:lnTo>
                    <a:pt x="273" y="58"/>
                  </a:lnTo>
                  <a:lnTo>
                    <a:pt x="274" y="62"/>
                  </a:lnTo>
                  <a:lnTo>
                    <a:pt x="274" y="63"/>
                  </a:lnTo>
                  <a:lnTo>
                    <a:pt x="275" y="63"/>
                  </a:lnTo>
                  <a:lnTo>
                    <a:pt x="275" y="64"/>
                  </a:lnTo>
                  <a:lnTo>
                    <a:pt x="276" y="63"/>
                  </a:lnTo>
                  <a:lnTo>
                    <a:pt x="278" y="63"/>
                  </a:lnTo>
                  <a:lnTo>
                    <a:pt x="278" y="65"/>
                  </a:lnTo>
                  <a:lnTo>
                    <a:pt x="279" y="65"/>
                  </a:lnTo>
                  <a:lnTo>
                    <a:pt x="279" y="61"/>
                  </a:lnTo>
                  <a:lnTo>
                    <a:pt x="280" y="58"/>
                  </a:lnTo>
                  <a:lnTo>
                    <a:pt x="282" y="56"/>
                  </a:lnTo>
                  <a:lnTo>
                    <a:pt x="283" y="56"/>
                  </a:lnTo>
                  <a:lnTo>
                    <a:pt x="285" y="55"/>
                  </a:lnTo>
                  <a:lnTo>
                    <a:pt x="288" y="55"/>
                  </a:lnTo>
                  <a:lnTo>
                    <a:pt x="289" y="53"/>
                  </a:lnTo>
                  <a:lnTo>
                    <a:pt x="291" y="51"/>
                  </a:lnTo>
                  <a:lnTo>
                    <a:pt x="292" y="51"/>
                  </a:lnTo>
                  <a:lnTo>
                    <a:pt x="292" y="50"/>
                  </a:lnTo>
                  <a:lnTo>
                    <a:pt x="293" y="50"/>
                  </a:lnTo>
                  <a:lnTo>
                    <a:pt x="294" y="51"/>
                  </a:lnTo>
                  <a:lnTo>
                    <a:pt x="295" y="51"/>
                  </a:lnTo>
                  <a:lnTo>
                    <a:pt x="297" y="52"/>
                  </a:lnTo>
                  <a:lnTo>
                    <a:pt x="297" y="55"/>
                  </a:lnTo>
                  <a:lnTo>
                    <a:pt x="299" y="57"/>
                  </a:lnTo>
                  <a:lnTo>
                    <a:pt x="299" y="62"/>
                  </a:lnTo>
                  <a:lnTo>
                    <a:pt x="300" y="63"/>
                  </a:lnTo>
                  <a:lnTo>
                    <a:pt x="300" y="64"/>
                  </a:lnTo>
                  <a:lnTo>
                    <a:pt x="301" y="65"/>
                  </a:lnTo>
                  <a:lnTo>
                    <a:pt x="301" y="67"/>
                  </a:lnTo>
                  <a:lnTo>
                    <a:pt x="303" y="68"/>
                  </a:lnTo>
                  <a:lnTo>
                    <a:pt x="305" y="68"/>
                  </a:lnTo>
                  <a:lnTo>
                    <a:pt x="305" y="67"/>
                  </a:lnTo>
                  <a:lnTo>
                    <a:pt x="310" y="67"/>
                  </a:lnTo>
                  <a:lnTo>
                    <a:pt x="310" y="65"/>
                  </a:lnTo>
                  <a:lnTo>
                    <a:pt x="311" y="64"/>
                  </a:lnTo>
                  <a:lnTo>
                    <a:pt x="311" y="63"/>
                  </a:lnTo>
                  <a:lnTo>
                    <a:pt x="313" y="63"/>
                  </a:lnTo>
                  <a:lnTo>
                    <a:pt x="314" y="62"/>
                  </a:lnTo>
                  <a:lnTo>
                    <a:pt x="314" y="61"/>
                  </a:lnTo>
                  <a:lnTo>
                    <a:pt x="316" y="61"/>
                  </a:lnTo>
                  <a:lnTo>
                    <a:pt x="317" y="59"/>
                  </a:lnTo>
                  <a:lnTo>
                    <a:pt x="318" y="59"/>
                  </a:lnTo>
                  <a:lnTo>
                    <a:pt x="319" y="61"/>
                  </a:lnTo>
                  <a:lnTo>
                    <a:pt x="319" y="62"/>
                  </a:lnTo>
                  <a:lnTo>
                    <a:pt x="320" y="63"/>
                  </a:lnTo>
                  <a:lnTo>
                    <a:pt x="324" y="64"/>
                  </a:lnTo>
                  <a:lnTo>
                    <a:pt x="325" y="64"/>
                  </a:lnTo>
                  <a:lnTo>
                    <a:pt x="325" y="63"/>
                  </a:lnTo>
                  <a:lnTo>
                    <a:pt x="326" y="62"/>
                  </a:lnTo>
                  <a:lnTo>
                    <a:pt x="329" y="62"/>
                  </a:lnTo>
                  <a:lnTo>
                    <a:pt x="331" y="61"/>
                  </a:lnTo>
                  <a:lnTo>
                    <a:pt x="339" y="61"/>
                  </a:lnTo>
                  <a:lnTo>
                    <a:pt x="341" y="62"/>
                  </a:lnTo>
                  <a:lnTo>
                    <a:pt x="342" y="64"/>
                  </a:lnTo>
                  <a:lnTo>
                    <a:pt x="343" y="64"/>
                  </a:lnTo>
                  <a:lnTo>
                    <a:pt x="344" y="65"/>
                  </a:lnTo>
                  <a:lnTo>
                    <a:pt x="345" y="65"/>
                  </a:lnTo>
                  <a:lnTo>
                    <a:pt x="345" y="70"/>
                  </a:lnTo>
                  <a:lnTo>
                    <a:pt x="347" y="72"/>
                  </a:lnTo>
                  <a:lnTo>
                    <a:pt x="348" y="74"/>
                  </a:lnTo>
                  <a:lnTo>
                    <a:pt x="350" y="74"/>
                  </a:lnTo>
                  <a:lnTo>
                    <a:pt x="351" y="75"/>
                  </a:lnTo>
                  <a:lnTo>
                    <a:pt x="353" y="75"/>
                  </a:lnTo>
                  <a:lnTo>
                    <a:pt x="353" y="76"/>
                  </a:lnTo>
                  <a:lnTo>
                    <a:pt x="354" y="76"/>
                  </a:lnTo>
                  <a:lnTo>
                    <a:pt x="355" y="77"/>
                  </a:lnTo>
                  <a:lnTo>
                    <a:pt x="355" y="75"/>
                  </a:lnTo>
                  <a:lnTo>
                    <a:pt x="356" y="74"/>
                  </a:lnTo>
                  <a:lnTo>
                    <a:pt x="356" y="72"/>
                  </a:lnTo>
                  <a:lnTo>
                    <a:pt x="359" y="70"/>
                  </a:lnTo>
                  <a:lnTo>
                    <a:pt x="359" y="67"/>
                  </a:lnTo>
                  <a:lnTo>
                    <a:pt x="357" y="65"/>
                  </a:lnTo>
                  <a:lnTo>
                    <a:pt x="357" y="64"/>
                  </a:lnTo>
                  <a:lnTo>
                    <a:pt x="356" y="64"/>
                  </a:lnTo>
                  <a:lnTo>
                    <a:pt x="356" y="62"/>
                  </a:lnTo>
                  <a:lnTo>
                    <a:pt x="357" y="62"/>
                  </a:lnTo>
                  <a:lnTo>
                    <a:pt x="357" y="61"/>
                  </a:lnTo>
                  <a:lnTo>
                    <a:pt x="356" y="61"/>
                  </a:lnTo>
                  <a:lnTo>
                    <a:pt x="356" y="58"/>
                  </a:lnTo>
                  <a:lnTo>
                    <a:pt x="355" y="58"/>
                  </a:lnTo>
                  <a:lnTo>
                    <a:pt x="356" y="57"/>
                  </a:lnTo>
                  <a:lnTo>
                    <a:pt x="356" y="56"/>
                  </a:lnTo>
                  <a:lnTo>
                    <a:pt x="354" y="56"/>
                  </a:lnTo>
                  <a:lnTo>
                    <a:pt x="354" y="55"/>
                  </a:lnTo>
                  <a:lnTo>
                    <a:pt x="355" y="55"/>
                  </a:lnTo>
                  <a:lnTo>
                    <a:pt x="355" y="53"/>
                  </a:lnTo>
                  <a:lnTo>
                    <a:pt x="354" y="53"/>
                  </a:lnTo>
                  <a:lnTo>
                    <a:pt x="354" y="52"/>
                  </a:lnTo>
                  <a:lnTo>
                    <a:pt x="355" y="51"/>
                  </a:lnTo>
                  <a:lnTo>
                    <a:pt x="355" y="49"/>
                  </a:lnTo>
                  <a:lnTo>
                    <a:pt x="356" y="49"/>
                  </a:lnTo>
                  <a:lnTo>
                    <a:pt x="355" y="47"/>
                  </a:lnTo>
                  <a:lnTo>
                    <a:pt x="356" y="46"/>
                  </a:lnTo>
                  <a:lnTo>
                    <a:pt x="356" y="45"/>
                  </a:lnTo>
                  <a:lnTo>
                    <a:pt x="359" y="45"/>
                  </a:lnTo>
                  <a:lnTo>
                    <a:pt x="359" y="41"/>
                  </a:lnTo>
                  <a:lnTo>
                    <a:pt x="357" y="41"/>
                  </a:lnTo>
                  <a:lnTo>
                    <a:pt x="359" y="40"/>
                  </a:lnTo>
                  <a:lnTo>
                    <a:pt x="360" y="40"/>
                  </a:lnTo>
                  <a:lnTo>
                    <a:pt x="360" y="37"/>
                  </a:lnTo>
                  <a:lnTo>
                    <a:pt x="361" y="35"/>
                  </a:lnTo>
                  <a:lnTo>
                    <a:pt x="361" y="34"/>
                  </a:lnTo>
                  <a:lnTo>
                    <a:pt x="362" y="34"/>
                  </a:lnTo>
                  <a:lnTo>
                    <a:pt x="363" y="33"/>
                  </a:lnTo>
                  <a:lnTo>
                    <a:pt x="363" y="32"/>
                  </a:lnTo>
                  <a:lnTo>
                    <a:pt x="366" y="32"/>
                  </a:lnTo>
                  <a:lnTo>
                    <a:pt x="366" y="29"/>
                  </a:lnTo>
                  <a:lnTo>
                    <a:pt x="367" y="28"/>
                  </a:lnTo>
                  <a:lnTo>
                    <a:pt x="368" y="28"/>
                  </a:lnTo>
                  <a:lnTo>
                    <a:pt x="368" y="27"/>
                  </a:lnTo>
                  <a:lnTo>
                    <a:pt x="369" y="27"/>
                  </a:lnTo>
                  <a:lnTo>
                    <a:pt x="369" y="25"/>
                  </a:lnTo>
                  <a:lnTo>
                    <a:pt x="370" y="25"/>
                  </a:lnTo>
                  <a:lnTo>
                    <a:pt x="370" y="26"/>
                  </a:lnTo>
                  <a:lnTo>
                    <a:pt x="372" y="26"/>
                  </a:lnTo>
                  <a:lnTo>
                    <a:pt x="372" y="24"/>
                  </a:lnTo>
                  <a:lnTo>
                    <a:pt x="370" y="24"/>
                  </a:lnTo>
                  <a:lnTo>
                    <a:pt x="370" y="21"/>
                  </a:lnTo>
                  <a:lnTo>
                    <a:pt x="372" y="20"/>
                  </a:lnTo>
                  <a:lnTo>
                    <a:pt x="380" y="20"/>
                  </a:lnTo>
                  <a:lnTo>
                    <a:pt x="382" y="22"/>
                  </a:lnTo>
                  <a:lnTo>
                    <a:pt x="385" y="22"/>
                  </a:lnTo>
                  <a:lnTo>
                    <a:pt x="385" y="21"/>
                  </a:lnTo>
                  <a:lnTo>
                    <a:pt x="387" y="19"/>
                  </a:lnTo>
                  <a:lnTo>
                    <a:pt x="390" y="18"/>
                  </a:lnTo>
                  <a:lnTo>
                    <a:pt x="394" y="18"/>
                  </a:lnTo>
                  <a:lnTo>
                    <a:pt x="401" y="19"/>
                  </a:lnTo>
                  <a:lnTo>
                    <a:pt x="406" y="19"/>
                  </a:lnTo>
                  <a:lnTo>
                    <a:pt x="409" y="18"/>
                  </a:lnTo>
                  <a:lnTo>
                    <a:pt x="410" y="19"/>
                  </a:lnTo>
                  <a:lnTo>
                    <a:pt x="411" y="19"/>
                  </a:lnTo>
                  <a:lnTo>
                    <a:pt x="411" y="22"/>
                  </a:lnTo>
                  <a:lnTo>
                    <a:pt x="412" y="24"/>
                  </a:lnTo>
                  <a:lnTo>
                    <a:pt x="413" y="24"/>
                  </a:lnTo>
                  <a:lnTo>
                    <a:pt x="416" y="22"/>
                  </a:lnTo>
                  <a:lnTo>
                    <a:pt x="417" y="21"/>
                  </a:lnTo>
                  <a:lnTo>
                    <a:pt x="419" y="22"/>
                  </a:lnTo>
                  <a:lnTo>
                    <a:pt x="421" y="22"/>
                  </a:lnTo>
                  <a:lnTo>
                    <a:pt x="425" y="20"/>
                  </a:lnTo>
                  <a:lnTo>
                    <a:pt x="428" y="18"/>
                  </a:lnTo>
                  <a:lnTo>
                    <a:pt x="429" y="15"/>
                  </a:lnTo>
                  <a:lnTo>
                    <a:pt x="430" y="12"/>
                  </a:lnTo>
                  <a:lnTo>
                    <a:pt x="430" y="9"/>
                  </a:lnTo>
                  <a:lnTo>
                    <a:pt x="431" y="9"/>
                  </a:lnTo>
                  <a:lnTo>
                    <a:pt x="431" y="8"/>
                  </a:lnTo>
                  <a:lnTo>
                    <a:pt x="430" y="6"/>
                  </a:lnTo>
                  <a:lnTo>
                    <a:pt x="431" y="3"/>
                  </a:lnTo>
                  <a:lnTo>
                    <a:pt x="432" y="3"/>
                  </a:lnTo>
                  <a:lnTo>
                    <a:pt x="436" y="4"/>
                  </a:lnTo>
                  <a:lnTo>
                    <a:pt x="438" y="3"/>
                  </a:lnTo>
                  <a:lnTo>
                    <a:pt x="447" y="8"/>
                  </a:lnTo>
                  <a:lnTo>
                    <a:pt x="448" y="8"/>
                  </a:lnTo>
                  <a:lnTo>
                    <a:pt x="450" y="7"/>
                  </a:lnTo>
                  <a:lnTo>
                    <a:pt x="452" y="7"/>
                  </a:lnTo>
                  <a:lnTo>
                    <a:pt x="453" y="8"/>
                  </a:lnTo>
                  <a:lnTo>
                    <a:pt x="455" y="8"/>
                  </a:lnTo>
                  <a:lnTo>
                    <a:pt x="460" y="4"/>
                  </a:lnTo>
                  <a:lnTo>
                    <a:pt x="461" y="4"/>
                  </a:lnTo>
                  <a:lnTo>
                    <a:pt x="462" y="3"/>
                  </a:lnTo>
                  <a:lnTo>
                    <a:pt x="462" y="2"/>
                  </a:lnTo>
                  <a:lnTo>
                    <a:pt x="465" y="2"/>
                  </a:lnTo>
                  <a:lnTo>
                    <a:pt x="466" y="1"/>
                  </a:lnTo>
                  <a:lnTo>
                    <a:pt x="46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3" name="Freeform 7"/>
            <p:cNvSpPr>
              <a:spLocks noEditPoints="1"/>
            </p:cNvSpPr>
            <p:nvPr/>
          </p:nvSpPr>
          <p:spPr bwMode="auto">
            <a:xfrm>
              <a:off x="9462729" y="5541413"/>
              <a:ext cx="1448602" cy="609560"/>
            </a:xfrm>
            <a:custGeom>
              <a:avLst/>
              <a:gdLst/>
              <a:ahLst/>
              <a:cxnLst>
                <a:cxn ang="0">
                  <a:pos x="72" y="295"/>
                </a:cxn>
                <a:cxn ang="0">
                  <a:pos x="12" y="104"/>
                </a:cxn>
                <a:cxn ang="0">
                  <a:pos x="82" y="86"/>
                </a:cxn>
                <a:cxn ang="0">
                  <a:pos x="86" y="7"/>
                </a:cxn>
                <a:cxn ang="0">
                  <a:pos x="105" y="30"/>
                </a:cxn>
                <a:cxn ang="0">
                  <a:pos x="195" y="50"/>
                </a:cxn>
                <a:cxn ang="0">
                  <a:pos x="275" y="26"/>
                </a:cxn>
                <a:cxn ang="0">
                  <a:pos x="373" y="7"/>
                </a:cxn>
                <a:cxn ang="0">
                  <a:pos x="415" y="26"/>
                </a:cxn>
                <a:cxn ang="0">
                  <a:pos x="452" y="46"/>
                </a:cxn>
                <a:cxn ang="0">
                  <a:pos x="508" y="55"/>
                </a:cxn>
                <a:cxn ang="0">
                  <a:pos x="553" y="62"/>
                </a:cxn>
                <a:cxn ang="0">
                  <a:pos x="615" y="66"/>
                </a:cxn>
                <a:cxn ang="0">
                  <a:pos x="668" y="33"/>
                </a:cxn>
                <a:cxn ang="0">
                  <a:pos x="722" y="33"/>
                </a:cxn>
                <a:cxn ang="0">
                  <a:pos x="752" y="62"/>
                </a:cxn>
                <a:cxn ang="0">
                  <a:pos x="770" y="116"/>
                </a:cxn>
                <a:cxn ang="0">
                  <a:pos x="797" y="130"/>
                </a:cxn>
                <a:cxn ang="0">
                  <a:pos x="780" y="177"/>
                </a:cxn>
                <a:cxn ang="0">
                  <a:pos x="785" y="222"/>
                </a:cxn>
                <a:cxn ang="0">
                  <a:pos x="798" y="253"/>
                </a:cxn>
                <a:cxn ang="0">
                  <a:pos x="782" y="271"/>
                </a:cxn>
                <a:cxn ang="0">
                  <a:pos x="744" y="261"/>
                </a:cxn>
                <a:cxn ang="0">
                  <a:pos x="690" y="270"/>
                </a:cxn>
                <a:cxn ang="0">
                  <a:pos x="528" y="284"/>
                </a:cxn>
                <a:cxn ang="0">
                  <a:pos x="459" y="310"/>
                </a:cxn>
                <a:cxn ang="0">
                  <a:pos x="440" y="339"/>
                </a:cxn>
                <a:cxn ang="0">
                  <a:pos x="432" y="308"/>
                </a:cxn>
                <a:cxn ang="0">
                  <a:pos x="419" y="300"/>
                </a:cxn>
                <a:cxn ang="0">
                  <a:pos x="369" y="296"/>
                </a:cxn>
                <a:cxn ang="0">
                  <a:pos x="337" y="322"/>
                </a:cxn>
                <a:cxn ang="0">
                  <a:pos x="282" y="322"/>
                </a:cxn>
                <a:cxn ang="0">
                  <a:pos x="223" y="286"/>
                </a:cxn>
                <a:cxn ang="0">
                  <a:pos x="200" y="319"/>
                </a:cxn>
                <a:cxn ang="0">
                  <a:pos x="168" y="321"/>
                </a:cxn>
                <a:cxn ang="0">
                  <a:pos x="145" y="302"/>
                </a:cxn>
                <a:cxn ang="0">
                  <a:pos x="121" y="288"/>
                </a:cxn>
                <a:cxn ang="0">
                  <a:pos x="111" y="294"/>
                </a:cxn>
                <a:cxn ang="0">
                  <a:pos x="96" y="292"/>
                </a:cxn>
                <a:cxn ang="0">
                  <a:pos x="86" y="290"/>
                </a:cxn>
                <a:cxn ang="0">
                  <a:pos x="108" y="278"/>
                </a:cxn>
                <a:cxn ang="0">
                  <a:pos x="70" y="278"/>
                </a:cxn>
                <a:cxn ang="0">
                  <a:pos x="80" y="265"/>
                </a:cxn>
                <a:cxn ang="0">
                  <a:pos x="65" y="247"/>
                </a:cxn>
                <a:cxn ang="0">
                  <a:pos x="50" y="223"/>
                </a:cxn>
                <a:cxn ang="0">
                  <a:pos x="27" y="209"/>
                </a:cxn>
                <a:cxn ang="0">
                  <a:pos x="38" y="194"/>
                </a:cxn>
                <a:cxn ang="0">
                  <a:pos x="55" y="202"/>
                </a:cxn>
                <a:cxn ang="0">
                  <a:pos x="53" y="181"/>
                </a:cxn>
                <a:cxn ang="0">
                  <a:pos x="45" y="159"/>
                </a:cxn>
                <a:cxn ang="0">
                  <a:pos x="16" y="146"/>
                </a:cxn>
                <a:cxn ang="0">
                  <a:pos x="68" y="92"/>
                </a:cxn>
                <a:cxn ang="0">
                  <a:pos x="100" y="92"/>
                </a:cxn>
                <a:cxn ang="0">
                  <a:pos x="137" y="92"/>
                </a:cxn>
                <a:cxn ang="0">
                  <a:pos x="158" y="75"/>
                </a:cxn>
                <a:cxn ang="0">
                  <a:pos x="124" y="61"/>
                </a:cxn>
                <a:cxn ang="0">
                  <a:pos x="68" y="79"/>
                </a:cxn>
                <a:cxn ang="0">
                  <a:pos x="30" y="109"/>
                </a:cxn>
                <a:cxn ang="0">
                  <a:pos x="36" y="85"/>
                </a:cxn>
                <a:cxn ang="0">
                  <a:pos x="28" y="54"/>
                </a:cxn>
                <a:cxn ang="0">
                  <a:pos x="34" y="17"/>
                </a:cxn>
              </a:cxnLst>
              <a:rect l="0" t="0" r="r" b="b"/>
              <a:pathLst>
                <a:path w="808" h="340">
                  <a:moveTo>
                    <a:pt x="96" y="300"/>
                  </a:moveTo>
                  <a:lnTo>
                    <a:pt x="101" y="300"/>
                  </a:lnTo>
                  <a:lnTo>
                    <a:pt x="101" y="301"/>
                  </a:lnTo>
                  <a:lnTo>
                    <a:pt x="100" y="301"/>
                  </a:lnTo>
                  <a:lnTo>
                    <a:pt x="100" y="302"/>
                  </a:lnTo>
                  <a:lnTo>
                    <a:pt x="98" y="302"/>
                  </a:lnTo>
                  <a:lnTo>
                    <a:pt x="96" y="301"/>
                  </a:lnTo>
                  <a:lnTo>
                    <a:pt x="96" y="300"/>
                  </a:lnTo>
                  <a:close/>
                  <a:moveTo>
                    <a:pt x="100" y="297"/>
                  </a:moveTo>
                  <a:lnTo>
                    <a:pt x="101" y="297"/>
                  </a:lnTo>
                  <a:lnTo>
                    <a:pt x="100" y="298"/>
                  </a:lnTo>
                  <a:lnTo>
                    <a:pt x="100" y="297"/>
                  </a:lnTo>
                  <a:close/>
                  <a:moveTo>
                    <a:pt x="136" y="296"/>
                  </a:moveTo>
                  <a:lnTo>
                    <a:pt x="137" y="297"/>
                  </a:lnTo>
                  <a:lnTo>
                    <a:pt x="136" y="297"/>
                  </a:lnTo>
                  <a:lnTo>
                    <a:pt x="136" y="296"/>
                  </a:lnTo>
                  <a:close/>
                  <a:moveTo>
                    <a:pt x="96" y="295"/>
                  </a:moveTo>
                  <a:lnTo>
                    <a:pt x="100" y="295"/>
                  </a:lnTo>
                  <a:lnTo>
                    <a:pt x="100" y="296"/>
                  </a:lnTo>
                  <a:lnTo>
                    <a:pt x="98" y="296"/>
                  </a:lnTo>
                  <a:lnTo>
                    <a:pt x="96" y="295"/>
                  </a:lnTo>
                  <a:close/>
                  <a:moveTo>
                    <a:pt x="418" y="294"/>
                  </a:moveTo>
                  <a:lnTo>
                    <a:pt x="418" y="295"/>
                  </a:lnTo>
                  <a:lnTo>
                    <a:pt x="419" y="295"/>
                  </a:lnTo>
                  <a:lnTo>
                    <a:pt x="419" y="294"/>
                  </a:lnTo>
                  <a:lnTo>
                    <a:pt x="418" y="294"/>
                  </a:lnTo>
                  <a:close/>
                  <a:moveTo>
                    <a:pt x="71" y="294"/>
                  </a:moveTo>
                  <a:lnTo>
                    <a:pt x="72" y="295"/>
                  </a:lnTo>
                  <a:lnTo>
                    <a:pt x="71" y="296"/>
                  </a:lnTo>
                  <a:lnTo>
                    <a:pt x="71" y="294"/>
                  </a:lnTo>
                  <a:close/>
                  <a:moveTo>
                    <a:pt x="74" y="277"/>
                  </a:moveTo>
                  <a:lnTo>
                    <a:pt x="74" y="278"/>
                  </a:lnTo>
                  <a:lnTo>
                    <a:pt x="72" y="278"/>
                  </a:lnTo>
                  <a:lnTo>
                    <a:pt x="74" y="277"/>
                  </a:lnTo>
                  <a:close/>
                  <a:moveTo>
                    <a:pt x="67" y="272"/>
                  </a:moveTo>
                  <a:lnTo>
                    <a:pt x="68" y="272"/>
                  </a:lnTo>
                  <a:lnTo>
                    <a:pt x="67" y="273"/>
                  </a:lnTo>
                  <a:lnTo>
                    <a:pt x="67" y="272"/>
                  </a:lnTo>
                  <a:close/>
                  <a:moveTo>
                    <a:pt x="26" y="206"/>
                  </a:moveTo>
                  <a:lnTo>
                    <a:pt x="27" y="206"/>
                  </a:lnTo>
                  <a:lnTo>
                    <a:pt x="27" y="208"/>
                  </a:lnTo>
                  <a:lnTo>
                    <a:pt x="26" y="208"/>
                  </a:lnTo>
                  <a:lnTo>
                    <a:pt x="26" y="206"/>
                  </a:lnTo>
                  <a:close/>
                  <a:moveTo>
                    <a:pt x="49" y="197"/>
                  </a:moveTo>
                  <a:lnTo>
                    <a:pt x="50" y="198"/>
                  </a:lnTo>
                  <a:lnTo>
                    <a:pt x="49" y="198"/>
                  </a:lnTo>
                  <a:lnTo>
                    <a:pt x="49" y="197"/>
                  </a:lnTo>
                  <a:close/>
                  <a:moveTo>
                    <a:pt x="13" y="126"/>
                  </a:moveTo>
                  <a:lnTo>
                    <a:pt x="18" y="126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5" y="128"/>
                  </a:lnTo>
                  <a:lnTo>
                    <a:pt x="13" y="128"/>
                  </a:lnTo>
                  <a:lnTo>
                    <a:pt x="13" y="126"/>
                  </a:lnTo>
                  <a:close/>
                  <a:moveTo>
                    <a:pt x="11" y="104"/>
                  </a:moveTo>
                  <a:lnTo>
                    <a:pt x="12" y="104"/>
                  </a:lnTo>
                  <a:lnTo>
                    <a:pt x="12" y="105"/>
                  </a:lnTo>
                  <a:lnTo>
                    <a:pt x="13" y="105"/>
                  </a:lnTo>
                  <a:lnTo>
                    <a:pt x="13" y="109"/>
                  </a:lnTo>
                  <a:lnTo>
                    <a:pt x="14" y="109"/>
                  </a:lnTo>
                  <a:lnTo>
                    <a:pt x="14" y="110"/>
                  </a:lnTo>
                  <a:lnTo>
                    <a:pt x="13" y="110"/>
                  </a:lnTo>
                  <a:lnTo>
                    <a:pt x="9" y="111"/>
                  </a:lnTo>
                  <a:lnTo>
                    <a:pt x="8" y="111"/>
                  </a:lnTo>
                  <a:lnTo>
                    <a:pt x="5" y="112"/>
                  </a:lnTo>
                  <a:lnTo>
                    <a:pt x="2" y="112"/>
                  </a:lnTo>
                  <a:lnTo>
                    <a:pt x="2" y="111"/>
                  </a:lnTo>
                  <a:lnTo>
                    <a:pt x="0" y="111"/>
                  </a:lnTo>
                  <a:lnTo>
                    <a:pt x="0" y="110"/>
                  </a:lnTo>
                  <a:lnTo>
                    <a:pt x="3" y="106"/>
                  </a:lnTo>
                  <a:lnTo>
                    <a:pt x="11" y="104"/>
                  </a:lnTo>
                  <a:close/>
                  <a:moveTo>
                    <a:pt x="81" y="89"/>
                  </a:moveTo>
                  <a:lnTo>
                    <a:pt x="82" y="89"/>
                  </a:lnTo>
                  <a:lnTo>
                    <a:pt x="83" y="91"/>
                  </a:lnTo>
                  <a:lnTo>
                    <a:pt x="83" y="92"/>
                  </a:lnTo>
                  <a:lnTo>
                    <a:pt x="81" y="92"/>
                  </a:lnTo>
                  <a:lnTo>
                    <a:pt x="81" y="89"/>
                  </a:lnTo>
                  <a:close/>
                  <a:moveTo>
                    <a:pt x="78" y="81"/>
                  </a:moveTo>
                  <a:lnTo>
                    <a:pt x="86" y="81"/>
                  </a:lnTo>
                  <a:lnTo>
                    <a:pt x="87" y="82"/>
                  </a:lnTo>
                  <a:lnTo>
                    <a:pt x="87" y="83"/>
                  </a:lnTo>
                  <a:lnTo>
                    <a:pt x="84" y="83"/>
                  </a:lnTo>
                  <a:lnTo>
                    <a:pt x="82" y="85"/>
                  </a:lnTo>
                  <a:lnTo>
                    <a:pt x="82" y="86"/>
                  </a:lnTo>
                  <a:lnTo>
                    <a:pt x="81" y="85"/>
                  </a:lnTo>
                  <a:lnTo>
                    <a:pt x="78" y="85"/>
                  </a:lnTo>
                  <a:lnTo>
                    <a:pt x="78" y="81"/>
                  </a:lnTo>
                  <a:close/>
                  <a:moveTo>
                    <a:pt x="120" y="57"/>
                  </a:moveTo>
                  <a:lnTo>
                    <a:pt x="121" y="58"/>
                  </a:lnTo>
                  <a:lnTo>
                    <a:pt x="121" y="60"/>
                  </a:lnTo>
                  <a:lnTo>
                    <a:pt x="123" y="60"/>
                  </a:lnTo>
                  <a:lnTo>
                    <a:pt x="123" y="58"/>
                  </a:lnTo>
                  <a:lnTo>
                    <a:pt x="121" y="57"/>
                  </a:lnTo>
                  <a:lnTo>
                    <a:pt x="120" y="57"/>
                  </a:lnTo>
                  <a:close/>
                  <a:moveTo>
                    <a:pt x="400" y="3"/>
                  </a:moveTo>
                  <a:lnTo>
                    <a:pt x="401" y="3"/>
                  </a:lnTo>
                  <a:lnTo>
                    <a:pt x="403" y="5"/>
                  </a:lnTo>
                  <a:lnTo>
                    <a:pt x="400" y="5"/>
                  </a:lnTo>
                  <a:lnTo>
                    <a:pt x="400" y="3"/>
                  </a:lnTo>
                  <a:close/>
                  <a:moveTo>
                    <a:pt x="65" y="0"/>
                  </a:moveTo>
                  <a:lnTo>
                    <a:pt x="67" y="0"/>
                  </a:lnTo>
                  <a:lnTo>
                    <a:pt x="68" y="1"/>
                  </a:lnTo>
                  <a:lnTo>
                    <a:pt x="69" y="1"/>
                  </a:lnTo>
                  <a:lnTo>
                    <a:pt x="70" y="2"/>
                  </a:lnTo>
                  <a:lnTo>
                    <a:pt x="72" y="6"/>
                  </a:lnTo>
                  <a:lnTo>
                    <a:pt x="74" y="7"/>
                  </a:lnTo>
                  <a:lnTo>
                    <a:pt x="77" y="9"/>
                  </a:lnTo>
                  <a:lnTo>
                    <a:pt x="80" y="12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2" y="8"/>
                  </a:lnTo>
                  <a:lnTo>
                    <a:pt x="86" y="7"/>
                  </a:lnTo>
                  <a:lnTo>
                    <a:pt x="87" y="7"/>
                  </a:lnTo>
                  <a:lnTo>
                    <a:pt x="89" y="9"/>
                  </a:lnTo>
                  <a:lnTo>
                    <a:pt x="90" y="9"/>
                  </a:lnTo>
                  <a:lnTo>
                    <a:pt x="90" y="6"/>
                  </a:lnTo>
                  <a:lnTo>
                    <a:pt x="93" y="6"/>
                  </a:lnTo>
                  <a:lnTo>
                    <a:pt x="94" y="7"/>
                  </a:lnTo>
                  <a:lnTo>
                    <a:pt x="99" y="7"/>
                  </a:lnTo>
                  <a:lnTo>
                    <a:pt x="100" y="11"/>
                  </a:lnTo>
                  <a:lnTo>
                    <a:pt x="100" y="12"/>
                  </a:lnTo>
                  <a:lnTo>
                    <a:pt x="98" y="12"/>
                  </a:lnTo>
                  <a:lnTo>
                    <a:pt x="98" y="13"/>
                  </a:lnTo>
                  <a:lnTo>
                    <a:pt x="96" y="14"/>
                  </a:lnTo>
                  <a:lnTo>
                    <a:pt x="98" y="15"/>
                  </a:lnTo>
                  <a:lnTo>
                    <a:pt x="98" y="17"/>
                  </a:lnTo>
                  <a:lnTo>
                    <a:pt x="99" y="18"/>
                  </a:lnTo>
                  <a:lnTo>
                    <a:pt x="99" y="19"/>
                  </a:lnTo>
                  <a:lnTo>
                    <a:pt x="100" y="21"/>
                  </a:lnTo>
                  <a:lnTo>
                    <a:pt x="100" y="23"/>
                  </a:lnTo>
                  <a:lnTo>
                    <a:pt x="101" y="23"/>
                  </a:lnTo>
                  <a:lnTo>
                    <a:pt x="101" y="24"/>
                  </a:lnTo>
                  <a:lnTo>
                    <a:pt x="102" y="24"/>
                  </a:lnTo>
                  <a:lnTo>
                    <a:pt x="102" y="25"/>
                  </a:lnTo>
                  <a:lnTo>
                    <a:pt x="101" y="25"/>
                  </a:lnTo>
                  <a:lnTo>
                    <a:pt x="102" y="26"/>
                  </a:lnTo>
                  <a:lnTo>
                    <a:pt x="102" y="27"/>
                  </a:lnTo>
                  <a:lnTo>
                    <a:pt x="103" y="27"/>
                  </a:lnTo>
                  <a:lnTo>
                    <a:pt x="105" y="28"/>
                  </a:lnTo>
                  <a:lnTo>
                    <a:pt x="105" y="30"/>
                  </a:lnTo>
                  <a:lnTo>
                    <a:pt x="108" y="33"/>
                  </a:lnTo>
                  <a:lnTo>
                    <a:pt x="114" y="37"/>
                  </a:lnTo>
                  <a:lnTo>
                    <a:pt x="124" y="40"/>
                  </a:lnTo>
                  <a:lnTo>
                    <a:pt x="137" y="48"/>
                  </a:lnTo>
                  <a:lnTo>
                    <a:pt x="140" y="48"/>
                  </a:lnTo>
                  <a:lnTo>
                    <a:pt x="142" y="49"/>
                  </a:lnTo>
                  <a:lnTo>
                    <a:pt x="142" y="48"/>
                  </a:lnTo>
                  <a:lnTo>
                    <a:pt x="143" y="48"/>
                  </a:lnTo>
                  <a:lnTo>
                    <a:pt x="144" y="49"/>
                  </a:lnTo>
                  <a:lnTo>
                    <a:pt x="145" y="49"/>
                  </a:lnTo>
                  <a:lnTo>
                    <a:pt x="145" y="50"/>
                  </a:lnTo>
                  <a:lnTo>
                    <a:pt x="143" y="52"/>
                  </a:lnTo>
                  <a:lnTo>
                    <a:pt x="142" y="52"/>
                  </a:lnTo>
                  <a:lnTo>
                    <a:pt x="143" y="54"/>
                  </a:lnTo>
                  <a:lnTo>
                    <a:pt x="143" y="57"/>
                  </a:lnTo>
                  <a:lnTo>
                    <a:pt x="144" y="56"/>
                  </a:lnTo>
                  <a:lnTo>
                    <a:pt x="144" y="54"/>
                  </a:lnTo>
                  <a:lnTo>
                    <a:pt x="143" y="54"/>
                  </a:lnTo>
                  <a:lnTo>
                    <a:pt x="148" y="49"/>
                  </a:lnTo>
                  <a:lnTo>
                    <a:pt x="150" y="49"/>
                  </a:lnTo>
                  <a:lnTo>
                    <a:pt x="158" y="50"/>
                  </a:lnTo>
                  <a:lnTo>
                    <a:pt x="167" y="52"/>
                  </a:lnTo>
                  <a:lnTo>
                    <a:pt x="177" y="54"/>
                  </a:lnTo>
                  <a:lnTo>
                    <a:pt x="190" y="54"/>
                  </a:lnTo>
                  <a:lnTo>
                    <a:pt x="193" y="51"/>
                  </a:lnTo>
                  <a:lnTo>
                    <a:pt x="194" y="51"/>
                  </a:lnTo>
                  <a:lnTo>
                    <a:pt x="194" y="50"/>
                  </a:lnTo>
                  <a:lnTo>
                    <a:pt x="195" y="50"/>
                  </a:lnTo>
                  <a:lnTo>
                    <a:pt x="196" y="51"/>
                  </a:lnTo>
                  <a:lnTo>
                    <a:pt x="199" y="52"/>
                  </a:lnTo>
                  <a:lnTo>
                    <a:pt x="212" y="55"/>
                  </a:lnTo>
                  <a:lnTo>
                    <a:pt x="214" y="57"/>
                  </a:lnTo>
                  <a:lnTo>
                    <a:pt x="230" y="57"/>
                  </a:lnTo>
                  <a:lnTo>
                    <a:pt x="230" y="56"/>
                  </a:lnTo>
                  <a:lnTo>
                    <a:pt x="231" y="56"/>
                  </a:lnTo>
                  <a:lnTo>
                    <a:pt x="231" y="57"/>
                  </a:lnTo>
                  <a:lnTo>
                    <a:pt x="232" y="57"/>
                  </a:lnTo>
                  <a:lnTo>
                    <a:pt x="233" y="56"/>
                  </a:lnTo>
                  <a:lnTo>
                    <a:pt x="235" y="57"/>
                  </a:lnTo>
                  <a:lnTo>
                    <a:pt x="235" y="56"/>
                  </a:lnTo>
                  <a:lnTo>
                    <a:pt x="237" y="56"/>
                  </a:lnTo>
                  <a:lnTo>
                    <a:pt x="242" y="51"/>
                  </a:lnTo>
                  <a:lnTo>
                    <a:pt x="242" y="48"/>
                  </a:lnTo>
                  <a:lnTo>
                    <a:pt x="243" y="46"/>
                  </a:lnTo>
                  <a:lnTo>
                    <a:pt x="242" y="45"/>
                  </a:lnTo>
                  <a:lnTo>
                    <a:pt x="242" y="44"/>
                  </a:lnTo>
                  <a:lnTo>
                    <a:pt x="245" y="44"/>
                  </a:lnTo>
                  <a:lnTo>
                    <a:pt x="245" y="43"/>
                  </a:lnTo>
                  <a:lnTo>
                    <a:pt x="247" y="42"/>
                  </a:lnTo>
                  <a:lnTo>
                    <a:pt x="252" y="39"/>
                  </a:lnTo>
                  <a:lnTo>
                    <a:pt x="262" y="33"/>
                  </a:lnTo>
                  <a:lnTo>
                    <a:pt x="267" y="31"/>
                  </a:lnTo>
                  <a:lnTo>
                    <a:pt x="268" y="30"/>
                  </a:lnTo>
                  <a:lnTo>
                    <a:pt x="269" y="30"/>
                  </a:lnTo>
                  <a:lnTo>
                    <a:pt x="273" y="28"/>
                  </a:lnTo>
                  <a:lnTo>
                    <a:pt x="275" y="26"/>
                  </a:lnTo>
                  <a:lnTo>
                    <a:pt x="277" y="23"/>
                  </a:lnTo>
                  <a:lnTo>
                    <a:pt x="279" y="21"/>
                  </a:lnTo>
                  <a:lnTo>
                    <a:pt x="282" y="21"/>
                  </a:lnTo>
                  <a:lnTo>
                    <a:pt x="282" y="20"/>
                  </a:lnTo>
                  <a:lnTo>
                    <a:pt x="285" y="20"/>
                  </a:lnTo>
                  <a:lnTo>
                    <a:pt x="286" y="19"/>
                  </a:lnTo>
                  <a:lnTo>
                    <a:pt x="289" y="17"/>
                  </a:lnTo>
                  <a:lnTo>
                    <a:pt x="292" y="17"/>
                  </a:lnTo>
                  <a:lnTo>
                    <a:pt x="292" y="15"/>
                  </a:lnTo>
                  <a:lnTo>
                    <a:pt x="293" y="15"/>
                  </a:lnTo>
                  <a:lnTo>
                    <a:pt x="294" y="14"/>
                  </a:lnTo>
                  <a:lnTo>
                    <a:pt x="295" y="15"/>
                  </a:lnTo>
                  <a:lnTo>
                    <a:pt x="298" y="14"/>
                  </a:lnTo>
                  <a:lnTo>
                    <a:pt x="301" y="14"/>
                  </a:lnTo>
                  <a:lnTo>
                    <a:pt x="303" y="13"/>
                  </a:lnTo>
                  <a:lnTo>
                    <a:pt x="306" y="13"/>
                  </a:lnTo>
                  <a:lnTo>
                    <a:pt x="307" y="12"/>
                  </a:lnTo>
                  <a:lnTo>
                    <a:pt x="310" y="11"/>
                  </a:lnTo>
                  <a:lnTo>
                    <a:pt x="316" y="8"/>
                  </a:lnTo>
                  <a:lnTo>
                    <a:pt x="323" y="5"/>
                  </a:lnTo>
                  <a:lnTo>
                    <a:pt x="332" y="5"/>
                  </a:lnTo>
                  <a:lnTo>
                    <a:pt x="334" y="6"/>
                  </a:lnTo>
                  <a:lnTo>
                    <a:pt x="335" y="6"/>
                  </a:lnTo>
                  <a:lnTo>
                    <a:pt x="344" y="7"/>
                  </a:lnTo>
                  <a:lnTo>
                    <a:pt x="351" y="7"/>
                  </a:lnTo>
                  <a:lnTo>
                    <a:pt x="366" y="8"/>
                  </a:lnTo>
                  <a:lnTo>
                    <a:pt x="370" y="7"/>
                  </a:lnTo>
                  <a:lnTo>
                    <a:pt x="373" y="7"/>
                  </a:lnTo>
                  <a:lnTo>
                    <a:pt x="374" y="8"/>
                  </a:lnTo>
                  <a:lnTo>
                    <a:pt x="375" y="8"/>
                  </a:lnTo>
                  <a:lnTo>
                    <a:pt x="381" y="9"/>
                  </a:lnTo>
                  <a:lnTo>
                    <a:pt x="382" y="8"/>
                  </a:lnTo>
                  <a:lnTo>
                    <a:pt x="385" y="8"/>
                  </a:lnTo>
                  <a:lnTo>
                    <a:pt x="387" y="6"/>
                  </a:lnTo>
                  <a:lnTo>
                    <a:pt x="390" y="6"/>
                  </a:lnTo>
                  <a:lnTo>
                    <a:pt x="391" y="3"/>
                  </a:lnTo>
                  <a:lnTo>
                    <a:pt x="391" y="2"/>
                  </a:lnTo>
                  <a:lnTo>
                    <a:pt x="392" y="0"/>
                  </a:lnTo>
                  <a:lnTo>
                    <a:pt x="393" y="1"/>
                  </a:lnTo>
                  <a:lnTo>
                    <a:pt x="395" y="1"/>
                  </a:lnTo>
                  <a:lnTo>
                    <a:pt x="395" y="3"/>
                  </a:lnTo>
                  <a:lnTo>
                    <a:pt x="397" y="5"/>
                  </a:lnTo>
                  <a:lnTo>
                    <a:pt x="399" y="5"/>
                  </a:lnTo>
                  <a:lnTo>
                    <a:pt x="399" y="6"/>
                  </a:lnTo>
                  <a:lnTo>
                    <a:pt x="398" y="6"/>
                  </a:lnTo>
                  <a:lnTo>
                    <a:pt x="398" y="11"/>
                  </a:lnTo>
                  <a:lnTo>
                    <a:pt x="399" y="13"/>
                  </a:lnTo>
                  <a:lnTo>
                    <a:pt x="403" y="17"/>
                  </a:lnTo>
                  <a:lnTo>
                    <a:pt x="401" y="17"/>
                  </a:lnTo>
                  <a:lnTo>
                    <a:pt x="403" y="18"/>
                  </a:lnTo>
                  <a:lnTo>
                    <a:pt x="403" y="19"/>
                  </a:lnTo>
                  <a:lnTo>
                    <a:pt x="405" y="21"/>
                  </a:lnTo>
                  <a:lnTo>
                    <a:pt x="406" y="21"/>
                  </a:lnTo>
                  <a:lnTo>
                    <a:pt x="411" y="24"/>
                  </a:lnTo>
                  <a:lnTo>
                    <a:pt x="412" y="25"/>
                  </a:lnTo>
                  <a:lnTo>
                    <a:pt x="415" y="26"/>
                  </a:lnTo>
                  <a:lnTo>
                    <a:pt x="421" y="26"/>
                  </a:lnTo>
                  <a:lnTo>
                    <a:pt x="422" y="25"/>
                  </a:lnTo>
                  <a:lnTo>
                    <a:pt x="425" y="25"/>
                  </a:lnTo>
                  <a:lnTo>
                    <a:pt x="429" y="23"/>
                  </a:lnTo>
                  <a:lnTo>
                    <a:pt x="431" y="23"/>
                  </a:lnTo>
                  <a:lnTo>
                    <a:pt x="434" y="21"/>
                  </a:lnTo>
                  <a:lnTo>
                    <a:pt x="434" y="23"/>
                  </a:lnTo>
                  <a:lnTo>
                    <a:pt x="432" y="23"/>
                  </a:lnTo>
                  <a:lnTo>
                    <a:pt x="432" y="25"/>
                  </a:lnTo>
                  <a:lnTo>
                    <a:pt x="434" y="24"/>
                  </a:lnTo>
                  <a:lnTo>
                    <a:pt x="434" y="23"/>
                  </a:lnTo>
                  <a:lnTo>
                    <a:pt x="435" y="21"/>
                  </a:lnTo>
                  <a:lnTo>
                    <a:pt x="437" y="24"/>
                  </a:lnTo>
                  <a:lnTo>
                    <a:pt x="437" y="23"/>
                  </a:lnTo>
                  <a:lnTo>
                    <a:pt x="441" y="27"/>
                  </a:lnTo>
                  <a:lnTo>
                    <a:pt x="442" y="28"/>
                  </a:lnTo>
                  <a:lnTo>
                    <a:pt x="442" y="31"/>
                  </a:lnTo>
                  <a:lnTo>
                    <a:pt x="441" y="31"/>
                  </a:lnTo>
                  <a:lnTo>
                    <a:pt x="441" y="36"/>
                  </a:lnTo>
                  <a:lnTo>
                    <a:pt x="442" y="36"/>
                  </a:lnTo>
                  <a:lnTo>
                    <a:pt x="443" y="38"/>
                  </a:lnTo>
                  <a:lnTo>
                    <a:pt x="444" y="39"/>
                  </a:lnTo>
                  <a:lnTo>
                    <a:pt x="446" y="42"/>
                  </a:lnTo>
                  <a:lnTo>
                    <a:pt x="447" y="43"/>
                  </a:lnTo>
                  <a:lnTo>
                    <a:pt x="449" y="44"/>
                  </a:lnTo>
                  <a:lnTo>
                    <a:pt x="450" y="44"/>
                  </a:lnTo>
                  <a:lnTo>
                    <a:pt x="450" y="46"/>
                  </a:lnTo>
                  <a:lnTo>
                    <a:pt x="452" y="46"/>
                  </a:lnTo>
                  <a:lnTo>
                    <a:pt x="453" y="48"/>
                  </a:lnTo>
                  <a:lnTo>
                    <a:pt x="454" y="48"/>
                  </a:lnTo>
                  <a:lnTo>
                    <a:pt x="454" y="49"/>
                  </a:lnTo>
                  <a:lnTo>
                    <a:pt x="456" y="49"/>
                  </a:lnTo>
                  <a:lnTo>
                    <a:pt x="460" y="45"/>
                  </a:lnTo>
                  <a:lnTo>
                    <a:pt x="460" y="44"/>
                  </a:lnTo>
                  <a:lnTo>
                    <a:pt x="461" y="43"/>
                  </a:lnTo>
                  <a:lnTo>
                    <a:pt x="461" y="42"/>
                  </a:lnTo>
                  <a:lnTo>
                    <a:pt x="462" y="40"/>
                  </a:lnTo>
                  <a:lnTo>
                    <a:pt x="462" y="42"/>
                  </a:lnTo>
                  <a:lnTo>
                    <a:pt x="468" y="42"/>
                  </a:lnTo>
                  <a:lnTo>
                    <a:pt x="471" y="43"/>
                  </a:lnTo>
                  <a:lnTo>
                    <a:pt x="478" y="45"/>
                  </a:lnTo>
                  <a:lnTo>
                    <a:pt x="479" y="46"/>
                  </a:lnTo>
                  <a:lnTo>
                    <a:pt x="479" y="51"/>
                  </a:lnTo>
                  <a:lnTo>
                    <a:pt x="480" y="52"/>
                  </a:lnTo>
                  <a:lnTo>
                    <a:pt x="481" y="52"/>
                  </a:lnTo>
                  <a:lnTo>
                    <a:pt x="482" y="54"/>
                  </a:lnTo>
                  <a:lnTo>
                    <a:pt x="491" y="54"/>
                  </a:lnTo>
                  <a:lnTo>
                    <a:pt x="493" y="56"/>
                  </a:lnTo>
                  <a:lnTo>
                    <a:pt x="494" y="56"/>
                  </a:lnTo>
                  <a:lnTo>
                    <a:pt x="496" y="57"/>
                  </a:lnTo>
                  <a:lnTo>
                    <a:pt x="497" y="57"/>
                  </a:lnTo>
                  <a:lnTo>
                    <a:pt x="499" y="60"/>
                  </a:lnTo>
                  <a:lnTo>
                    <a:pt x="504" y="60"/>
                  </a:lnTo>
                  <a:lnTo>
                    <a:pt x="504" y="57"/>
                  </a:lnTo>
                  <a:lnTo>
                    <a:pt x="508" y="54"/>
                  </a:lnTo>
                  <a:lnTo>
                    <a:pt x="508" y="55"/>
                  </a:lnTo>
                  <a:lnTo>
                    <a:pt x="509" y="56"/>
                  </a:lnTo>
                  <a:lnTo>
                    <a:pt x="510" y="55"/>
                  </a:lnTo>
                  <a:lnTo>
                    <a:pt x="511" y="55"/>
                  </a:lnTo>
                  <a:lnTo>
                    <a:pt x="511" y="58"/>
                  </a:lnTo>
                  <a:lnTo>
                    <a:pt x="513" y="61"/>
                  </a:lnTo>
                  <a:lnTo>
                    <a:pt x="515" y="61"/>
                  </a:lnTo>
                  <a:lnTo>
                    <a:pt x="515" y="62"/>
                  </a:lnTo>
                  <a:lnTo>
                    <a:pt x="516" y="63"/>
                  </a:lnTo>
                  <a:lnTo>
                    <a:pt x="517" y="62"/>
                  </a:lnTo>
                  <a:lnTo>
                    <a:pt x="519" y="63"/>
                  </a:lnTo>
                  <a:lnTo>
                    <a:pt x="524" y="64"/>
                  </a:lnTo>
                  <a:lnTo>
                    <a:pt x="527" y="64"/>
                  </a:lnTo>
                  <a:lnTo>
                    <a:pt x="529" y="66"/>
                  </a:lnTo>
                  <a:lnTo>
                    <a:pt x="530" y="66"/>
                  </a:lnTo>
                  <a:lnTo>
                    <a:pt x="531" y="64"/>
                  </a:lnTo>
                  <a:lnTo>
                    <a:pt x="534" y="67"/>
                  </a:lnTo>
                  <a:lnTo>
                    <a:pt x="535" y="67"/>
                  </a:lnTo>
                  <a:lnTo>
                    <a:pt x="536" y="66"/>
                  </a:lnTo>
                  <a:lnTo>
                    <a:pt x="539" y="67"/>
                  </a:lnTo>
                  <a:lnTo>
                    <a:pt x="540" y="67"/>
                  </a:lnTo>
                  <a:lnTo>
                    <a:pt x="543" y="66"/>
                  </a:lnTo>
                  <a:lnTo>
                    <a:pt x="546" y="64"/>
                  </a:lnTo>
                  <a:lnTo>
                    <a:pt x="547" y="63"/>
                  </a:lnTo>
                  <a:lnTo>
                    <a:pt x="548" y="63"/>
                  </a:lnTo>
                  <a:lnTo>
                    <a:pt x="548" y="64"/>
                  </a:lnTo>
                  <a:lnTo>
                    <a:pt x="552" y="64"/>
                  </a:lnTo>
                  <a:lnTo>
                    <a:pt x="552" y="63"/>
                  </a:lnTo>
                  <a:lnTo>
                    <a:pt x="553" y="62"/>
                  </a:lnTo>
                  <a:lnTo>
                    <a:pt x="554" y="62"/>
                  </a:lnTo>
                  <a:lnTo>
                    <a:pt x="558" y="61"/>
                  </a:lnTo>
                  <a:lnTo>
                    <a:pt x="559" y="60"/>
                  </a:lnTo>
                  <a:lnTo>
                    <a:pt x="565" y="60"/>
                  </a:lnTo>
                  <a:lnTo>
                    <a:pt x="567" y="58"/>
                  </a:lnTo>
                  <a:lnTo>
                    <a:pt x="568" y="58"/>
                  </a:lnTo>
                  <a:lnTo>
                    <a:pt x="569" y="57"/>
                  </a:lnTo>
                  <a:lnTo>
                    <a:pt x="571" y="57"/>
                  </a:lnTo>
                  <a:lnTo>
                    <a:pt x="573" y="60"/>
                  </a:lnTo>
                  <a:lnTo>
                    <a:pt x="574" y="60"/>
                  </a:lnTo>
                  <a:lnTo>
                    <a:pt x="574" y="58"/>
                  </a:lnTo>
                  <a:lnTo>
                    <a:pt x="577" y="58"/>
                  </a:lnTo>
                  <a:lnTo>
                    <a:pt x="579" y="56"/>
                  </a:lnTo>
                  <a:lnTo>
                    <a:pt x="583" y="56"/>
                  </a:lnTo>
                  <a:lnTo>
                    <a:pt x="589" y="62"/>
                  </a:lnTo>
                  <a:lnTo>
                    <a:pt x="591" y="62"/>
                  </a:lnTo>
                  <a:lnTo>
                    <a:pt x="592" y="61"/>
                  </a:lnTo>
                  <a:lnTo>
                    <a:pt x="593" y="61"/>
                  </a:lnTo>
                  <a:lnTo>
                    <a:pt x="595" y="62"/>
                  </a:lnTo>
                  <a:lnTo>
                    <a:pt x="596" y="62"/>
                  </a:lnTo>
                  <a:lnTo>
                    <a:pt x="598" y="64"/>
                  </a:lnTo>
                  <a:lnTo>
                    <a:pt x="600" y="64"/>
                  </a:lnTo>
                  <a:lnTo>
                    <a:pt x="604" y="63"/>
                  </a:lnTo>
                  <a:lnTo>
                    <a:pt x="606" y="66"/>
                  </a:lnTo>
                  <a:lnTo>
                    <a:pt x="608" y="66"/>
                  </a:lnTo>
                  <a:lnTo>
                    <a:pt x="610" y="67"/>
                  </a:lnTo>
                  <a:lnTo>
                    <a:pt x="612" y="66"/>
                  </a:lnTo>
                  <a:lnTo>
                    <a:pt x="615" y="66"/>
                  </a:lnTo>
                  <a:lnTo>
                    <a:pt x="615" y="64"/>
                  </a:lnTo>
                  <a:lnTo>
                    <a:pt x="617" y="64"/>
                  </a:lnTo>
                  <a:lnTo>
                    <a:pt x="624" y="60"/>
                  </a:lnTo>
                  <a:lnTo>
                    <a:pt x="628" y="60"/>
                  </a:lnTo>
                  <a:lnTo>
                    <a:pt x="629" y="58"/>
                  </a:lnTo>
                  <a:lnTo>
                    <a:pt x="631" y="57"/>
                  </a:lnTo>
                  <a:lnTo>
                    <a:pt x="634" y="57"/>
                  </a:lnTo>
                  <a:lnTo>
                    <a:pt x="634" y="56"/>
                  </a:lnTo>
                  <a:lnTo>
                    <a:pt x="636" y="54"/>
                  </a:lnTo>
                  <a:lnTo>
                    <a:pt x="640" y="51"/>
                  </a:lnTo>
                  <a:lnTo>
                    <a:pt x="643" y="51"/>
                  </a:lnTo>
                  <a:lnTo>
                    <a:pt x="645" y="50"/>
                  </a:lnTo>
                  <a:lnTo>
                    <a:pt x="648" y="50"/>
                  </a:lnTo>
                  <a:lnTo>
                    <a:pt x="648" y="49"/>
                  </a:lnTo>
                  <a:lnTo>
                    <a:pt x="649" y="49"/>
                  </a:lnTo>
                  <a:lnTo>
                    <a:pt x="651" y="46"/>
                  </a:lnTo>
                  <a:lnTo>
                    <a:pt x="652" y="46"/>
                  </a:lnTo>
                  <a:lnTo>
                    <a:pt x="653" y="45"/>
                  </a:lnTo>
                  <a:lnTo>
                    <a:pt x="655" y="45"/>
                  </a:lnTo>
                  <a:lnTo>
                    <a:pt x="659" y="42"/>
                  </a:lnTo>
                  <a:lnTo>
                    <a:pt x="661" y="42"/>
                  </a:lnTo>
                  <a:lnTo>
                    <a:pt x="662" y="40"/>
                  </a:lnTo>
                  <a:lnTo>
                    <a:pt x="664" y="40"/>
                  </a:lnTo>
                  <a:lnTo>
                    <a:pt x="665" y="39"/>
                  </a:lnTo>
                  <a:lnTo>
                    <a:pt x="665" y="37"/>
                  </a:lnTo>
                  <a:lnTo>
                    <a:pt x="666" y="37"/>
                  </a:lnTo>
                  <a:lnTo>
                    <a:pt x="668" y="34"/>
                  </a:lnTo>
                  <a:lnTo>
                    <a:pt x="668" y="33"/>
                  </a:lnTo>
                  <a:lnTo>
                    <a:pt x="673" y="36"/>
                  </a:lnTo>
                  <a:lnTo>
                    <a:pt x="676" y="36"/>
                  </a:lnTo>
                  <a:lnTo>
                    <a:pt x="676" y="34"/>
                  </a:lnTo>
                  <a:lnTo>
                    <a:pt x="677" y="34"/>
                  </a:lnTo>
                  <a:lnTo>
                    <a:pt x="677" y="36"/>
                  </a:lnTo>
                  <a:lnTo>
                    <a:pt x="678" y="37"/>
                  </a:lnTo>
                  <a:lnTo>
                    <a:pt x="679" y="37"/>
                  </a:lnTo>
                  <a:lnTo>
                    <a:pt x="680" y="38"/>
                  </a:lnTo>
                  <a:lnTo>
                    <a:pt x="682" y="38"/>
                  </a:lnTo>
                  <a:lnTo>
                    <a:pt x="683" y="37"/>
                  </a:lnTo>
                  <a:lnTo>
                    <a:pt x="684" y="34"/>
                  </a:lnTo>
                  <a:lnTo>
                    <a:pt x="685" y="34"/>
                  </a:lnTo>
                  <a:lnTo>
                    <a:pt x="686" y="33"/>
                  </a:lnTo>
                  <a:lnTo>
                    <a:pt x="690" y="34"/>
                  </a:lnTo>
                  <a:lnTo>
                    <a:pt x="697" y="34"/>
                  </a:lnTo>
                  <a:lnTo>
                    <a:pt x="698" y="36"/>
                  </a:lnTo>
                  <a:lnTo>
                    <a:pt x="701" y="34"/>
                  </a:lnTo>
                  <a:lnTo>
                    <a:pt x="708" y="38"/>
                  </a:lnTo>
                  <a:lnTo>
                    <a:pt x="709" y="38"/>
                  </a:lnTo>
                  <a:lnTo>
                    <a:pt x="709" y="37"/>
                  </a:lnTo>
                  <a:lnTo>
                    <a:pt x="713" y="33"/>
                  </a:lnTo>
                  <a:lnTo>
                    <a:pt x="713" y="30"/>
                  </a:lnTo>
                  <a:lnTo>
                    <a:pt x="715" y="30"/>
                  </a:lnTo>
                  <a:lnTo>
                    <a:pt x="717" y="28"/>
                  </a:lnTo>
                  <a:lnTo>
                    <a:pt x="723" y="30"/>
                  </a:lnTo>
                  <a:lnTo>
                    <a:pt x="723" y="32"/>
                  </a:lnTo>
                  <a:lnTo>
                    <a:pt x="722" y="32"/>
                  </a:lnTo>
                  <a:lnTo>
                    <a:pt x="722" y="33"/>
                  </a:lnTo>
                  <a:lnTo>
                    <a:pt x="721" y="33"/>
                  </a:lnTo>
                  <a:lnTo>
                    <a:pt x="723" y="36"/>
                  </a:lnTo>
                  <a:lnTo>
                    <a:pt x="724" y="36"/>
                  </a:lnTo>
                  <a:lnTo>
                    <a:pt x="724" y="34"/>
                  </a:lnTo>
                  <a:lnTo>
                    <a:pt x="726" y="34"/>
                  </a:lnTo>
                  <a:lnTo>
                    <a:pt x="728" y="37"/>
                  </a:lnTo>
                  <a:lnTo>
                    <a:pt x="729" y="37"/>
                  </a:lnTo>
                  <a:lnTo>
                    <a:pt x="729" y="38"/>
                  </a:lnTo>
                  <a:lnTo>
                    <a:pt x="730" y="40"/>
                  </a:lnTo>
                  <a:lnTo>
                    <a:pt x="732" y="40"/>
                  </a:lnTo>
                  <a:lnTo>
                    <a:pt x="734" y="43"/>
                  </a:lnTo>
                  <a:lnTo>
                    <a:pt x="736" y="44"/>
                  </a:lnTo>
                  <a:lnTo>
                    <a:pt x="738" y="45"/>
                  </a:lnTo>
                  <a:lnTo>
                    <a:pt x="739" y="45"/>
                  </a:lnTo>
                  <a:lnTo>
                    <a:pt x="739" y="46"/>
                  </a:lnTo>
                  <a:lnTo>
                    <a:pt x="738" y="46"/>
                  </a:lnTo>
                  <a:lnTo>
                    <a:pt x="735" y="48"/>
                  </a:lnTo>
                  <a:lnTo>
                    <a:pt x="736" y="49"/>
                  </a:lnTo>
                  <a:lnTo>
                    <a:pt x="739" y="49"/>
                  </a:lnTo>
                  <a:lnTo>
                    <a:pt x="739" y="50"/>
                  </a:lnTo>
                  <a:lnTo>
                    <a:pt x="740" y="52"/>
                  </a:lnTo>
                  <a:lnTo>
                    <a:pt x="741" y="52"/>
                  </a:lnTo>
                  <a:lnTo>
                    <a:pt x="745" y="51"/>
                  </a:lnTo>
                  <a:lnTo>
                    <a:pt x="747" y="51"/>
                  </a:lnTo>
                  <a:lnTo>
                    <a:pt x="751" y="55"/>
                  </a:lnTo>
                  <a:lnTo>
                    <a:pt x="749" y="56"/>
                  </a:lnTo>
                  <a:lnTo>
                    <a:pt x="749" y="60"/>
                  </a:lnTo>
                  <a:lnTo>
                    <a:pt x="752" y="62"/>
                  </a:lnTo>
                  <a:lnTo>
                    <a:pt x="753" y="62"/>
                  </a:lnTo>
                  <a:lnTo>
                    <a:pt x="755" y="63"/>
                  </a:lnTo>
                  <a:lnTo>
                    <a:pt x="759" y="67"/>
                  </a:lnTo>
                  <a:lnTo>
                    <a:pt x="759" y="71"/>
                  </a:lnTo>
                  <a:lnTo>
                    <a:pt x="761" y="74"/>
                  </a:lnTo>
                  <a:lnTo>
                    <a:pt x="761" y="82"/>
                  </a:lnTo>
                  <a:lnTo>
                    <a:pt x="760" y="82"/>
                  </a:lnTo>
                  <a:lnTo>
                    <a:pt x="761" y="83"/>
                  </a:lnTo>
                  <a:lnTo>
                    <a:pt x="759" y="86"/>
                  </a:lnTo>
                  <a:lnTo>
                    <a:pt x="759" y="88"/>
                  </a:lnTo>
                  <a:lnTo>
                    <a:pt x="757" y="88"/>
                  </a:lnTo>
                  <a:lnTo>
                    <a:pt x="757" y="89"/>
                  </a:lnTo>
                  <a:lnTo>
                    <a:pt x="754" y="91"/>
                  </a:lnTo>
                  <a:lnTo>
                    <a:pt x="755" y="92"/>
                  </a:lnTo>
                  <a:lnTo>
                    <a:pt x="755" y="93"/>
                  </a:lnTo>
                  <a:lnTo>
                    <a:pt x="758" y="94"/>
                  </a:lnTo>
                  <a:lnTo>
                    <a:pt x="757" y="97"/>
                  </a:lnTo>
                  <a:lnTo>
                    <a:pt x="757" y="99"/>
                  </a:lnTo>
                  <a:lnTo>
                    <a:pt x="760" y="103"/>
                  </a:lnTo>
                  <a:lnTo>
                    <a:pt x="760" y="104"/>
                  </a:lnTo>
                  <a:lnTo>
                    <a:pt x="759" y="105"/>
                  </a:lnTo>
                  <a:lnTo>
                    <a:pt x="761" y="107"/>
                  </a:lnTo>
                  <a:lnTo>
                    <a:pt x="761" y="109"/>
                  </a:lnTo>
                  <a:lnTo>
                    <a:pt x="759" y="110"/>
                  </a:lnTo>
                  <a:lnTo>
                    <a:pt x="759" y="111"/>
                  </a:lnTo>
                  <a:lnTo>
                    <a:pt x="761" y="112"/>
                  </a:lnTo>
                  <a:lnTo>
                    <a:pt x="765" y="113"/>
                  </a:lnTo>
                  <a:lnTo>
                    <a:pt x="770" y="116"/>
                  </a:lnTo>
                  <a:lnTo>
                    <a:pt x="774" y="117"/>
                  </a:lnTo>
                  <a:lnTo>
                    <a:pt x="776" y="117"/>
                  </a:lnTo>
                  <a:lnTo>
                    <a:pt x="777" y="116"/>
                  </a:lnTo>
                  <a:lnTo>
                    <a:pt x="782" y="116"/>
                  </a:lnTo>
                  <a:lnTo>
                    <a:pt x="784" y="114"/>
                  </a:lnTo>
                  <a:lnTo>
                    <a:pt x="785" y="114"/>
                  </a:lnTo>
                  <a:lnTo>
                    <a:pt x="790" y="117"/>
                  </a:lnTo>
                  <a:lnTo>
                    <a:pt x="792" y="119"/>
                  </a:lnTo>
                  <a:lnTo>
                    <a:pt x="796" y="120"/>
                  </a:lnTo>
                  <a:lnTo>
                    <a:pt x="796" y="122"/>
                  </a:lnTo>
                  <a:lnTo>
                    <a:pt x="797" y="123"/>
                  </a:lnTo>
                  <a:lnTo>
                    <a:pt x="797" y="125"/>
                  </a:lnTo>
                  <a:lnTo>
                    <a:pt x="798" y="125"/>
                  </a:lnTo>
                  <a:lnTo>
                    <a:pt x="798" y="126"/>
                  </a:lnTo>
                  <a:lnTo>
                    <a:pt x="800" y="126"/>
                  </a:lnTo>
                  <a:lnTo>
                    <a:pt x="802" y="129"/>
                  </a:lnTo>
                  <a:lnTo>
                    <a:pt x="803" y="129"/>
                  </a:lnTo>
                  <a:lnTo>
                    <a:pt x="805" y="132"/>
                  </a:lnTo>
                  <a:lnTo>
                    <a:pt x="805" y="134"/>
                  </a:lnTo>
                  <a:lnTo>
                    <a:pt x="807" y="135"/>
                  </a:lnTo>
                  <a:lnTo>
                    <a:pt x="807" y="136"/>
                  </a:lnTo>
                  <a:lnTo>
                    <a:pt x="808" y="137"/>
                  </a:lnTo>
                  <a:lnTo>
                    <a:pt x="804" y="135"/>
                  </a:lnTo>
                  <a:lnTo>
                    <a:pt x="803" y="134"/>
                  </a:lnTo>
                  <a:lnTo>
                    <a:pt x="801" y="132"/>
                  </a:lnTo>
                  <a:lnTo>
                    <a:pt x="800" y="132"/>
                  </a:lnTo>
                  <a:lnTo>
                    <a:pt x="798" y="130"/>
                  </a:lnTo>
                  <a:lnTo>
                    <a:pt x="797" y="130"/>
                  </a:lnTo>
                  <a:lnTo>
                    <a:pt x="792" y="134"/>
                  </a:lnTo>
                  <a:lnTo>
                    <a:pt x="792" y="138"/>
                  </a:lnTo>
                  <a:lnTo>
                    <a:pt x="791" y="141"/>
                  </a:lnTo>
                  <a:lnTo>
                    <a:pt x="791" y="144"/>
                  </a:lnTo>
                  <a:lnTo>
                    <a:pt x="790" y="146"/>
                  </a:lnTo>
                  <a:lnTo>
                    <a:pt x="790" y="149"/>
                  </a:lnTo>
                  <a:lnTo>
                    <a:pt x="789" y="150"/>
                  </a:lnTo>
                  <a:lnTo>
                    <a:pt x="786" y="152"/>
                  </a:lnTo>
                  <a:lnTo>
                    <a:pt x="785" y="152"/>
                  </a:lnTo>
                  <a:lnTo>
                    <a:pt x="782" y="149"/>
                  </a:lnTo>
                  <a:lnTo>
                    <a:pt x="780" y="149"/>
                  </a:lnTo>
                  <a:lnTo>
                    <a:pt x="778" y="150"/>
                  </a:lnTo>
                  <a:lnTo>
                    <a:pt x="776" y="150"/>
                  </a:lnTo>
                  <a:lnTo>
                    <a:pt x="774" y="152"/>
                  </a:lnTo>
                  <a:lnTo>
                    <a:pt x="774" y="153"/>
                  </a:lnTo>
                  <a:lnTo>
                    <a:pt x="776" y="154"/>
                  </a:lnTo>
                  <a:lnTo>
                    <a:pt x="776" y="157"/>
                  </a:lnTo>
                  <a:lnTo>
                    <a:pt x="777" y="159"/>
                  </a:lnTo>
                  <a:lnTo>
                    <a:pt x="777" y="161"/>
                  </a:lnTo>
                  <a:lnTo>
                    <a:pt x="779" y="163"/>
                  </a:lnTo>
                  <a:lnTo>
                    <a:pt x="782" y="165"/>
                  </a:lnTo>
                  <a:lnTo>
                    <a:pt x="782" y="166"/>
                  </a:lnTo>
                  <a:lnTo>
                    <a:pt x="780" y="167"/>
                  </a:lnTo>
                  <a:lnTo>
                    <a:pt x="780" y="171"/>
                  </a:lnTo>
                  <a:lnTo>
                    <a:pt x="779" y="172"/>
                  </a:lnTo>
                  <a:lnTo>
                    <a:pt x="779" y="174"/>
                  </a:lnTo>
                  <a:lnTo>
                    <a:pt x="780" y="174"/>
                  </a:lnTo>
                  <a:lnTo>
                    <a:pt x="780" y="177"/>
                  </a:lnTo>
                  <a:lnTo>
                    <a:pt x="782" y="178"/>
                  </a:lnTo>
                  <a:lnTo>
                    <a:pt x="782" y="179"/>
                  </a:lnTo>
                  <a:lnTo>
                    <a:pt x="783" y="179"/>
                  </a:lnTo>
                  <a:lnTo>
                    <a:pt x="785" y="180"/>
                  </a:lnTo>
                  <a:lnTo>
                    <a:pt x="785" y="183"/>
                  </a:lnTo>
                  <a:lnTo>
                    <a:pt x="784" y="186"/>
                  </a:lnTo>
                  <a:lnTo>
                    <a:pt x="784" y="191"/>
                  </a:lnTo>
                  <a:lnTo>
                    <a:pt x="785" y="191"/>
                  </a:lnTo>
                  <a:lnTo>
                    <a:pt x="786" y="192"/>
                  </a:lnTo>
                  <a:lnTo>
                    <a:pt x="786" y="193"/>
                  </a:lnTo>
                  <a:lnTo>
                    <a:pt x="785" y="196"/>
                  </a:lnTo>
                  <a:lnTo>
                    <a:pt x="786" y="198"/>
                  </a:lnTo>
                  <a:lnTo>
                    <a:pt x="786" y="199"/>
                  </a:lnTo>
                  <a:lnTo>
                    <a:pt x="785" y="202"/>
                  </a:lnTo>
                  <a:lnTo>
                    <a:pt x="785" y="205"/>
                  </a:lnTo>
                  <a:lnTo>
                    <a:pt x="786" y="205"/>
                  </a:lnTo>
                  <a:lnTo>
                    <a:pt x="789" y="206"/>
                  </a:lnTo>
                  <a:lnTo>
                    <a:pt x="790" y="205"/>
                  </a:lnTo>
                  <a:lnTo>
                    <a:pt x="791" y="205"/>
                  </a:lnTo>
                  <a:lnTo>
                    <a:pt x="792" y="206"/>
                  </a:lnTo>
                  <a:lnTo>
                    <a:pt x="792" y="209"/>
                  </a:lnTo>
                  <a:lnTo>
                    <a:pt x="789" y="212"/>
                  </a:lnTo>
                  <a:lnTo>
                    <a:pt x="789" y="218"/>
                  </a:lnTo>
                  <a:lnTo>
                    <a:pt x="788" y="218"/>
                  </a:lnTo>
                  <a:lnTo>
                    <a:pt x="788" y="221"/>
                  </a:lnTo>
                  <a:lnTo>
                    <a:pt x="786" y="221"/>
                  </a:lnTo>
                  <a:lnTo>
                    <a:pt x="786" y="222"/>
                  </a:lnTo>
                  <a:lnTo>
                    <a:pt x="785" y="222"/>
                  </a:lnTo>
                  <a:lnTo>
                    <a:pt x="785" y="224"/>
                  </a:lnTo>
                  <a:lnTo>
                    <a:pt x="784" y="226"/>
                  </a:lnTo>
                  <a:lnTo>
                    <a:pt x="783" y="226"/>
                  </a:lnTo>
                  <a:lnTo>
                    <a:pt x="783" y="230"/>
                  </a:lnTo>
                  <a:lnTo>
                    <a:pt x="782" y="230"/>
                  </a:lnTo>
                  <a:lnTo>
                    <a:pt x="782" y="232"/>
                  </a:lnTo>
                  <a:lnTo>
                    <a:pt x="783" y="233"/>
                  </a:lnTo>
                  <a:lnTo>
                    <a:pt x="789" y="233"/>
                  </a:lnTo>
                  <a:lnTo>
                    <a:pt x="789" y="234"/>
                  </a:lnTo>
                  <a:lnTo>
                    <a:pt x="790" y="234"/>
                  </a:lnTo>
                  <a:lnTo>
                    <a:pt x="790" y="236"/>
                  </a:lnTo>
                  <a:lnTo>
                    <a:pt x="791" y="236"/>
                  </a:lnTo>
                  <a:lnTo>
                    <a:pt x="791" y="239"/>
                  </a:lnTo>
                  <a:lnTo>
                    <a:pt x="792" y="239"/>
                  </a:lnTo>
                  <a:lnTo>
                    <a:pt x="794" y="237"/>
                  </a:lnTo>
                  <a:lnTo>
                    <a:pt x="796" y="237"/>
                  </a:lnTo>
                  <a:lnTo>
                    <a:pt x="797" y="239"/>
                  </a:lnTo>
                  <a:lnTo>
                    <a:pt x="798" y="241"/>
                  </a:lnTo>
                  <a:lnTo>
                    <a:pt x="798" y="242"/>
                  </a:lnTo>
                  <a:lnTo>
                    <a:pt x="797" y="243"/>
                  </a:lnTo>
                  <a:lnTo>
                    <a:pt x="796" y="243"/>
                  </a:lnTo>
                  <a:lnTo>
                    <a:pt x="796" y="246"/>
                  </a:lnTo>
                  <a:lnTo>
                    <a:pt x="797" y="246"/>
                  </a:lnTo>
                  <a:lnTo>
                    <a:pt x="798" y="247"/>
                  </a:lnTo>
                  <a:lnTo>
                    <a:pt x="798" y="249"/>
                  </a:lnTo>
                  <a:lnTo>
                    <a:pt x="797" y="251"/>
                  </a:lnTo>
                  <a:lnTo>
                    <a:pt x="797" y="253"/>
                  </a:lnTo>
                  <a:lnTo>
                    <a:pt x="798" y="253"/>
                  </a:lnTo>
                  <a:lnTo>
                    <a:pt x="797" y="255"/>
                  </a:lnTo>
                  <a:lnTo>
                    <a:pt x="797" y="257"/>
                  </a:lnTo>
                  <a:lnTo>
                    <a:pt x="801" y="257"/>
                  </a:lnTo>
                  <a:lnTo>
                    <a:pt x="801" y="259"/>
                  </a:lnTo>
                  <a:lnTo>
                    <a:pt x="803" y="259"/>
                  </a:lnTo>
                  <a:lnTo>
                    <a:pt x="803" y="260"/>
                  </a:lnTo>
                  <a:lnTo>
                    <a:pt x="804" y="260"/>
                  </a:lnTo>
                  <a:lnTo>
                    <a:pt x="807" y="263"/>
                  </a:lnTo>
                  <a:lnTo>
                    <a:pt x="807" y="266"/>
                  </a:lnTo>
                  <a:lnTo>
                    <a:pt x="805" y="266"/>
                  </a:lnTo>
                  <a:lnTo>
                    <a:pt x="805" y="271"/>
                  </a:lnTo>
                  <a:lnTo>
                    <a:pt x="804" y="270"/>
                  </a:lnTo>
                  <a:lnTo>
                    <a:pt x="797" y="270"/>
                  </a:lnTo>
                  <a:lnTo>
                    <a:pt x="795" y="272"/>
                  </a:lnTo>
                  <a:lnTo>
                    <a:pt x="794" y="275"/>
                  </a:lnTo>
                  <a:lnTo>
                    <a:pt x="792" y="275"/>
                  </a:lnTo>
                  <a:lnTo>
                    <a:pt x="791" y="276"/>
                  </a:lnTo>
                  <a:lnTo>
                    <a:pt x="788" y="277"/>
                  </a:lnTo>
                  <a:lnTo>
                    <a:pt x="788" y="278"/>
                  </a:lnTo>
                  <a:lnTo>
                    <a:pt x="786" y="279"/>
                  </a:lnTo>
                  <a:lnTo>
                    <a:pt x="786" y="280"/>
                  </a:lnTo>
                  <a:lnTo>
                    <a:pt x="784" y="280"/>
                  </a:lnTo>
                  <a:lnTo>
                    <a:pt x="783" y="279"/>
                  </a:lnTo>
                  <a:lnTo>
                    <a:pt x="782" y="276"/>
                  </a:lnTo>
                  <a:lnTo>
                    <a:pt x="780" y="275"/>
                  </a:lnTo>
                  <a:lnTo>
                    <a:pt x="780" y="273"/>
                  </a:lnTo>
                  <a:lnTo>
                    <a:pt x="782" y="272"/>
                  </a:lnTo>
                  <a:lnTo>
                    <a:pt x="782" y="271"/>
                  </a:lnTo>
                  <a:lnTo>
                    <a:pt x="784" y="271"/>
                  </a:lnTo>
                  <a:lnTo>
                    <a:pt x="784" y="267"/>
                  </a:lnTo>
                  <a:lnTo>
                    <a:pt x="783" y="266"/>
                  </a:lnTo>
                  <a:lnTo>
                    <a:pt x="783" y="265"/>
                  </a:lnTo>
                  <a:lnTo>
                    <a:pt x="782" y="265"/>
                  </a:lnTo>
                  <a:lnTo>
                    <a:pt x="782" y="264"/>
                  </a:lnTo>
                  <a:lnTo>
                    <a:pt x="777" y="263"/>
                  </a:lnTo>
                  <a:lnTo>
                    <a:pt x="773" y="263"/>
                  </a:lnTo>
                  <a:lnTo>
                    <a:pt x="771" y="264"/>
                  </a:lnTo>
                  <a:lnTo>
                    <a:pt x="770" y="265"/>
                  </a:lnTo>
                  <a:lnTo>
                    <a:pt x="769" y="267"/>
                  </a:lnTo>
                  <a:lnTo>
                    <a:pt x="766" y="267"/>
                  </a:lnTo>
                  <a:lnTo>
                    <a:pt x="766" y="269"/>
                  </a:lnTo>
                  <a:lnTo>
                    <a:pt x="765" y="269"/>
                  </a:lnTo>
                  <a:lnTo>
                    <a:pt x="763" y="266"/>
                  </a:lnTo>
                  <a:lnTo>
                    <a:pt x="761" y="266"/>
                  </a:lnTo>
                  <a:lnTo>
                    <a:pt x="758" y="267"/>
                  </a:lnTo>
                  <a:lnTo>
                    <a:pt x="757" y="266"/>
                  </a:lnTo>
                  <a:lnTo>
                    <a:pt x="754" y="266"/>
                  </a:lnTo>
                  <a:lnTo>
                    <a:pt x="754" y="265"/>
                  </a:lnTo>
                  <a:lnTo>
                    <a:pt x="753" y="265"/>
                  </a:lnTo>
                  <a:lnTo>
                    <a:pt x="752" y="266"/>
                  </a:lnTo>
                  <a:lnTo>
                    <a:pt x="751" y="266"/>
                  </a:lnTo>
                  <a:lnTo>
                    <a:pt x="748" y="264"/>
                  </a:lnTo>
                  <a:lnTo>
                    <a:pt x="747" y="264"/>
                  </a:lnTo>
                  <a:lnTo>
                    <a:pt x="746" y="263"/>
                  </a:lnTo>
                  <a:lnTo>
                    <a:pt x="746" y="261"/>
                  </a:lnTo>
                  <a:lnTo>
                    <a:pt x="744" y="261"/>
                  </a:lnTo>
                  <a:lnTo>
                    <a:pt x="744" y="263"/>
                  </a:lnTo>
                  <a:lnTo>
                    <a:pt x="742" y="263"/>
                  </a:lnTo>
                  <a:lnTo>
                    <a:pt x="736" y="259"/>
                  </a:lnTo>
                  <a:lnTo>
                    <a:pt x="735" y="259"/>
                  </a:lnTo>
                  <a:lnTo>
                    <a:pt x="733" y="260"/>
                  </a:lnTo>
                  <a:lnTo>
                    <a:pt x="732" y="260"/>
                  </a:lnTo>
                  <a:lnTo>
                    <a:pt x="730" y="261"/>
                  </a:lnTo>
                  <a:lnTo>
                    <a:pt x="727" y="261"/>
                  </a:lnTo>
                  <a:lnTo>
                    <a:pt x="723" y="260"/>
                  </a:lnTo>
                  <a:lnTo>
                    <a:pt x="723" y="259"/>
                  </a:lnTo>
                  <a:lnTo>
                    <a:pt x="722" y="259"/>
                  </a:lnTo>
                  <a:lnTo>
                    <a:pt x="720" y="260"/>
                  </a:lnTo>
                  <a:lnTo>
                    <a:pt x="718" y="260"/>
                  </a:lnTo>
                  <a:lnTo>
                    <a:pt x="718" y="261"/>
                  </a:lnTo>
                  <a:lnTo>
                    <a:pt x="714" y="270"/>
                  </a:lnTo>
                  <a:lnTo>
                    <a:pt x="713" y="271"/>
                  </a:lnTo>
                  <a:lnTo>
                    <a:pt x="708" y="272"/>
                  </a:lnTo>
                  <a:lnTo>
                    <a:pt x="705" y="273"/>
                  </a:lnTo>
                  <a:lnTo>
                    <a:pt x="704" y="273"/>
                  </a:lnTo>
                  <a:lnTo>
                    <a:pt x="704" y="271"/>
                  </a:lnTo>
                  <a:lnTo>
                    <a:pt x="703" y="271"/>
                  </a:lnTo>
                  <a:lnTo>
                    <a:pt x="703" y="270"/>
                  </a:lnTo>
                  <a:lnTo>
                    <a:pt x="704" y="267"/>
                  </a:lnTo>
                  <a:lnTo>
                    <a:pt x="702" y="265"/>
                  </a:lnTo>
                  <a:lnTo>
                    <a:pt x="702" y="264"/>
                  </a:lnTo>
                  <a:lnTo>
                    <a:pt x="698" y="264"/>
                  </a:lnTo>
                  <a:lnTo>
                    <a:pt x="698" y="261"/>
                  </a:lnTo>
                  <a:lnTo>
                    <a:pt x="690" y="270"/>
                  </a:lnTo>
                  <a:lnTo>
                    <a:pt x="685" y="271"/>
                  </a:lnTo>
                  <a:lnTo>
                    <a:pt x="667" y="275"/>
                  </a:lnTo>
                  <a:lnTo>
                    <a:pt x="655" y="276"/>
                  </a:lnTo>
                  <a:lnTo>
                    <a:pt x="654" y="276"/>
                  </a:lnTo>
                  <a:lnTo>
                    <a:pt x="653" y="275"/>
                  </a:lnTo>
                  <a:lnTo>
                    <a:pt x="642" y="272"/>
                  </a:lnTo>
                  <a:lnTo>
                    <a:pt x="635" y="273"/>
                  </a:lnTo>
                  <a:lnTo>
                    <a:pt x="633" y="275"/>
                  </a:lnTo>
                  <a:lnTo>
                    <a:pt x="627" y="277"/>
                  </a:lnTo>
                  <a:lnTo>
                    <a:pt x="624" y="278"/>
                  </a:lnTo>
                  <a:lnTo>
                    <a:pt x="622" y="278"/>
                  </a:lnTo>
                  <a:lnTo>
                    <a:pt x="621" y="279"/>
                  </a:lnTo>
                  <a:lnTo>
                    <a:pt x="616" y="283"/>
                  </a:lnTo>
                  <a:lnTo>
                    <a:pt x="612" y="285"/>
                  </a:lnTo>
                  <a:lnTo>
                    <a:pt x="611" y="285"/>
                  </a:lnTo>
                  <a:lnTo>
                    <a:pt x="610" y="286"/>
                  </a:lnTo>
                  <a:lnTo>
                    <a:pt x="608" y="286"/>
                  </a:lnTo>
                  <a:lnTo>
                    <a:pt x="604" y="289"/>
                  </a:lnTo>
                  <a:lnTo>
                    <a:pt x="595" y="292"/>
                  </a:lnTo>
                  <a:lnTo>
                    <a:pt x="581" y="295"/>
                  </a:lnTo>
                  <a:lnTo>
                    <a:pt x="573" y="297"/>
                  </a:lnTo>
                  <a:lnTo>
                    <a:pt x="571" y="297"/>
                  </a:lnTo>
                  <a:lnTo>
                    <a:pt x="564" y="295"/>
                  </a:lnTo>
                  <a:lnTo>
                    <a:pt x="550" y="295"/>
                  </a:lnTo>
                  <a:lnTo>
                    <a:pt x="548" y="294"/>
                  </a:lnTo>
                  <a:lnTo>
                    <a:pt x="541" y="286"/>
                  </a:lnTo>
                  <a:lnTo>
                    <a:pt x="533" y="284"/>
                  </a:lnTo>
                  <a:lnTo>
                    <a:pt x="528" y="284"/>
                  </a:lnTo>
                  <a:lnTo>
                    <a:pt x="525" y="285"/>
                  </a:lnTo>
                  <a:lnTo>
                    <a:pt x="522" y="288"/>
                  </a:lnTo>
                  <a:lnTo>
                    <a:pt x="521" y="288"/>
                  </a:lnTo>
                  <a:lnTo>
                    <a:pt x="519" y="289"/>
                  </a:lnTo>
                  <a:lnTo>
                    <a:pt x="512" y="291"/>
                  </a:lnTo>
                  <a:lnTo>
                    <a:pt x="505" y="292"/>
                  </a:lnTo>
                  <a:lnTo>
                    <a:pt x="503" y="294"/>
                  </a:lnTo>
                  <a:lnTo>
                    <a:pt x="497" y="298"/>
                  </a:lnTo>
                  <a:lnTo>
                    <a:pt x="496" y="298"/>
                  </a:lnTo>
                  <a:lnTo>
                    <a:pt x="488" y="297"/>
                  </a:lnTo>
                  <a:lnTo>
                    <a:pt x="481" y="297"/>
                  </a:lnTo>
                  <a:lnTo>
                    <a:pt x="481" y="298"/>
                  </a:lnTo>
                  <a:lnTo>
                    <a:pt x="479" y="298"/>
                  </a:lnTo>
                  <a:lnTo>
                    <a:pt x="479" y="294"/>
                  </a:lnTo>
                  <a:lnTo>
                    <a:pt x="477" y="291"/>
                  </a:lnTo>
                  <a:lnTo>
                    <a:pt x="474" y="291"/>
                  </a:lnTo>
                  <a:lnTo>
                    <a:pt x="472" y="290"/>
                  </a:lnTo>
                  <a:lnTo>
                    <a:pt x="463" y="288"/>
                  </a:lnTo>
                  <a:lnTo>
                    <a:pt x="462" y="288"/>
                  </a:lnTo>
                  <a:lnTo>
                    <a:pt x="463" y="289"/>
                  </a:lnTo>
                  <a:lnTo>
                    <a:pt x="462" y="290"/>
                  </a:lnTo>
                  <a:lnTo>
                    <a:pt x="462" y="291"/>
                  </a:lnTo>
                  <a:lnTo>
                    <a:pt x="461" y="292"/>
                  </a:lnTo>
                  <a:lnTo>
                    <a:pt x="461" y="295"/>
                  </a:lnTo>
                  <a:lnTo>
                    <a:pt x="460" y="296"/>
                  </a:lnTo>
                  <a:lnTo>
                    <a:pt x="460" y="303"/>
                  </a:lnTo>
                  <a:lnTo>
                    <a:pt x="459" y="306"/>
                  </a:lnTo>
                  <a:lnTo>
                    <a:pt x="459" y="310"/>
                  </a:lnTo>
                  <a:lnTo>
                    <a:pt x="460" y="310"/>
                  </a:lnTo>
                  <a:lnTo>
                    <a:pt x="461" y="312"/>
                  </a:lnTo>
                  <a:lnTo>
                    <a:pt x="461" y="314"/>
                  </a:lnTo>
                  <a:lnTo>
                    <a:pt x="462" y="314"/>
                  </a:lnTo>
                  <a:lnTo>
                    <a:pt x="462" y="315"/>
                  </a:lnTo>
                  <a:lnTo>
                    <a:pt x="463" y="315"/>
                  </a:lnTo>
                  <a:lnTo>
                    <a:pt x="463" y="316"/>
                  </a:lnTo>
                  <a:lnTo>
                    <a:pt x="465" y="318"/>
                  </a:lnTo>
                  <a:lnTo>
                    <a:pt x="465" y="319"/>
                  </a:lnTo>
                  <a:lnTo>
                    <a:pt x="463" y="319"/>
                  </a:lnTo>
                  <a:lnTo>
                    <a:pt x="461" y="320"/>
                  </a:lnTo>
                  <a:lnTo>
                    <a:pt x="455" y="320"/>
                  </a:lnTo>
                  <a:lnTo>
                    <a:pt x="455" y="321"/>
                  </a:lnTo>
                  <a:lnTo>
                    <a:pt x="453" y="321"/>
                  </a:lnTo>
                  <a:lnTo>
                    <a:pt x="453" y="320"/>
                  </a:lnTo>
                  <a:lnTo>
                    <a:pt x="452" y="320"/>
                  </a:lnTo>
                  <a:lnTo>
                    <a:pt x="452" y="322"/>
                  </a:lnTo>
                  <a:lnTo>
                    <a:pt x="450" y="329"/>
                  </a:lnTo>
                  <a:lnTo>
                    <a:pt x="452" y="332"/>
                  </a:lnTo>
                  <a:lnTo>
                    <a:pt x="450" y="332"/>
                  </a:lnTo>
                  <a:lnTo>
                    <a:pt x="448" y="331"/>
                  </a:lnTo>
                  <a:lnTo>
                    <a:pt x="448" y="332"/>
                  </a:lnTo>
                  <a:lnTo>
                    <a:pt x="447" y="333"/>
                  </a:lnTo>
                  <a:lnTo>
                    <a:pt x="446" y="333"/>
                  </a:lnTo>
                  <a:lnTo>
                    <a:pt x="443" y="335"/>
                  </a:lnTo>
                  <a:lnTo>
                    <a:pt x="443" y="339"/>
                  </a:lnTo>
                  <a:lnTo>
                    <a:pt x="442" y="340"/>
                  </a:lnTo>
                  <a:lnTo>
                    <a:pt x="440" y="339"/>
                  </a:lnTo>
                  <a:lnTo>
                    <a:pt x="438" y="338"/>
                  </a:lnTo>
                  <a:lnTo>
                    <a:pt x="436" y="338"/>
                  </a:lnTo>
                  <a:lnTo>
                    <a:pt x="435" y="337"/>
                  </a:lnTo>
                  <a:lnTo>
                    <a:pt x="436" y="337"/>
                  </a:lnTo>
                  <a:lnTo>
                    <a:pt x="436" y="335"/>
                  </a:lnTo>
                  <a:lnTo>
                    <a:pt x="432" y="335"/>
                  </a:lnTo>
                  <a:lnTo>
                    <a:pt x="432" y="334"/>
                  </a:lnTo>
                  <a:lnTo>
                    <a:pt x="435" y="332"/>
                  </a:lnTo>
                  <a:lnTo>
                    <a:pt x="435" y="331"/>
                  </a:lnTo>
                  <a:lnTo>
                    <a:pt x="434" y="327"/>
                  </a:lnTo>
                  <a:lnTo>
                    <a:pt x="431" y="322"/>
                  </a:lnTo>
                  <a:lnTo>
                    <a:pt x="430" y="321"/>
                  </a:lnTo>
                  <a:lnTo>
                    <a:pt x="430" y="320"/>
                  </a:lnTo>
                  <a:lnTo>
                    <a:pt x="429" y="319"/>
                  </a:lnTo>
                  <a:lnTo>
                    <a:pt x="429" y="318"/>
                  </a:lnTo>
                  <a:lnTo>
                    <a:pt x="428" y="318"/>
                  </a:lnTo>
                  <a:lnTo>
                    <a:pt x="428" y="316"/>
                  </a:lnTo>
                  <a:lnTo>
                    <a:pt x="426" y="315"/>
                  </a:lnTo>
                  <a:lnTo>
                    <a:pt x="426" y="314"/>
                  </a:lnTo>
                  <a:lnTo>
                    <a:pt x="428" y="313"/>
                  </a:lnTo>
                  <a:lnTo>
                    <a:pt x="429" y="313"/>
                  </a:lnTo>
                  <a:lnTo>
                    <a:pt x="429" y="312"/>
                  </a:lnTo>
                  <a:lnTo>
                    <a:pt x="430" y="312"/>
                  </a:lnTo>
                  <a:lnTo>
                    <a:pt x="430" y="310"/>
                  </a:lnTo>
                  <a:lnTo>
                    <a:pt x="431" y="310"/>
                  </a:lnTo>
                  <a:lnTo>
                    <a:pt x="431" y="309"/>
                  </a:lnTo>
                  <a:lnTo>
                    <a:pt x="432" y="309"/>
                  </a:lnTo>
                  <a:lnTo>
                    <a:pt x="432" y="308"/>
                  </a:lnTo>
                  <a:lnTo>
                    <a:pt x="434" y="307"/>
                  </a:lnTo>
                  <a:lnTo>
                    <a:pt x="435" y="307"/>
                  </a:lnTo>
                  <a:lnTo>
                    <a:pt x="435" y="306"/>
                  </a:lnTo>
                  <a:lnTo>
                    <a:pt x="437" y="303"/>
                  </a:lnTo>
                  <a:lnTo>
                    <a:pt x="438" y="303"/>
                  </a:lnTo>
                  <a:lnTo>
                    <a:pt x="443" y="300"/>
                  </a:lnTo>
                  <a:lnTo>
                    <a:pt x="444" y="300"/>
                  </a:lnTo>
                  <a:lnTo>
                    <a:pt x="444" y="289"/>
                  </a:lnTo>
                  <a:lnTo>
                    <a:pt x="438" y="283"/>
                  </a:lnTo>
                  <a:lnTo>
                    <a:pt x="435" y="283"/>
                  </a:lnTo>
                  <a:lnTo>
                    <a:pt x="434" y="284"/>
                  </a:lnTo>
                  <a:lnTo>
                    <a:pt x="431" y="288"/>
                  </a:lnTo>
                  <a:lnTo>
                    <a:pt x="430" y="288"/>
                  </a:lnTo>
                  <a:lnTo>
                    <a:pt x="430" y="289"/>
                  </a:lnTo>
                  <a:lnTo>
                    <a:pt x="428" y="290"/>
                  </a:lnTo>
                  <a:lnTo>
                    <a:pt x="428" y="291"/>
                  </a:lnTo>
                  <a:lnTo>
                    <a:pt x="421" y="291"/>
                  </a:lnTo>
                  <a:lnTo>
                    <a:pt x="421" y="292"/>
                  </a:lnTo>
                  <a:lnTo>
                    <a:pt x="422" y="294"/>
                  </a:lnTo>
                  <a:lnTo>
                    <a:pt x="424" y="294"/>
                  </a:lnTo>
                  <a:lnTo>
                    <a:pt x="421" y="295"/>
                  </a:lnTo>
                  <a:lnTo>
                    <a:pt x="419" y="296"/>
                  </a:lnTo>
                  <a:lnTo>
                    <a:pt x="419" y="297"/>
                  </a:lnTo>
                  <a:lnTo>
                    <a:pt x="422" y="295"/>
                  </a:lnTo>
                  <a:lnTo>
                    <a:pt x="423" y="295"/>
                  </a:lnTo>
                  <a:lnTo>
                    <a:pt x="421" y="297"/>
                  </a:lnTo>
                  <a:lnTo>
                    <a:pt x="421" y="300"/>
                  </a:lnTo>
                  <a:lnTo>
                    <a:pt x="419" y="300"/>
                  </a:lnTo>
                  <a:lnTo>
                    <a:pt x="419" y="301"/>
                  </a:lnTo>
                  <a:lnTo>
                    <a:pt x="417" y="301"/>
                  </a:lnTo>
                  <a:lnTo>
                    <a:pt x="415" y="298"/>
                  </a:lnTo>
                  <a:lnTo>
                    <a:pt x="415" y="300"/>
                  </a:lnTo>
                  <a:lnTo>
                    <a:pt x="416" y="301"/>
                  </a:lnTo>
                  <a:lnTo>
                    <a:pt x="415" y="301"/>
                  </a:lnTo>
                  <a:lnTo>
                    <a:pt x="412" y="300"/>
                  </a:lnTo>
                  <a:lnTo>
                    <a:pt x="409" y="303"/>
                  </a:lnTo>
                  <a:lnTo>
                    <a:pt x="407" y="303"/>
                  </a:lnTo>
                  <a:lnTo>
                    <a:pt x="407" y="302"/>
                  </a:lnTo>
                  <a:lnTo>
                    <a:pt x="406" y="302"/>
                  </a:lnTo>
                  <a:lnTo>
                    <a:pt x="406" y="301"/>
                  </a:lnTo>
                  <a:lnTo>
                    <a:pt x="395" y="295"/>
                  </a:lnTo>
                  <a:lnTo>
                    <a:pt x="394" y="295"/>
                  </a:lnTo>
                  <a:lnTo>
                    <a:pt x="393" y="294"/>
                  </a:lnTo>
                  <a:lnTo>
                    <a:pt x="390" y="294"/>
                  </a:lnTo>
                  <a:lnTo>
                    <a:pt x="390" y="292"/>
                  </a:lnTo>
                  <a:lnTo>
                    <a:pt x="387" y="290"/>
                  </a:lnTo>
                  <a:lnTo>
                    <a:pt x="384" y="289"/>
                  </a:lnTo>
                  <a:lnTo>
                    <a:pt x="382" y="288"/>
                  </a:lnTo>
                  <a:lnTo>
                    <a:pt x="381" y="289"/>
                  </a:lnTo>
                  <a:lnTo>
                    <a:pt x="378" y="290"/>
                  </a:lnTo>
                  <a:lnTo>
                    <a:pt x="376" y="290"/>
                  </a:lnTo>
                  <a:lnTo>
                    <a:pt x="375" y="291"/>
                  </a:lnTo>
                  <a:lnTo>
                    <a:pt x="374" y="291"/>
                  </a:lnTo>
                  <a:lnTo>
                    <a:pt x="374" y="292"/>
                  </a:lnTo>
                  <a:lnTo>
                    <a:pt x="373" y="294"/>
                  </a:lnTo>
                  <a:lnTo>
                    <a:pt x="369" y="296"/>
                  </a:lnTo>
                  <a:lnTo>
                    <a:pt x="364" y="300"/>
                  </a:lnTo>
                  <a:lnTo>
                    <a:pt x="363" y="301"/>
                  </a:lnTo>
                  <a:lnTo>
                    <a:pt x="360" y="306"/>
                  </a:lnTo>
                  <a:lnTo>
                    <a:pt x="359" y="306"/>
                  </a:lnTo>
                  <a:lnTo>
                    <a:pt x="359" y="307"/>
                  </a:lnTo>
                  <a:lnTo>
                    <a:pt x="357" y="307"/>
                  </a:lnTo>
                  <a:lnTo>
                    <a:pt x="356" y="309"/>
                  </a:lnTo>
                  <a:lnTo>
                    <a:pt x="355" y="309"/>
                  </a:lnTo>
                  <a:lnTo>
                    <a:pt x="355" y="314"/>
                  </a:lnTo>
                  <a:lnTo>
                    <a:pt x="354" y="315"/>
                  </a:lnTo>
                  <a:lnTo>
                    <a:pt x="351" y="315"/>
                  </a:lnTo>
                  <a:lnTo>
                    <a:pt x="351" y="316"/>
                  </a:lnTo>
                  <a:lnTo>
                    <a:pt x="350" y="318"/>
                  </a:lnTo>
                  <a:lnTo>
                    <a:pt x="350" y="320"/>
                  </a:lnTo>
                  <a:lnTo>
                    <a:pt x="349" y="320"/>
                  </a:lnTo>
                  <a:lnTo>
                    <a:pt x="349" y="316"/>
                  </a:lnTo>
                  <a:lnTo>
                    <a:pt x="348" y="315"/>
                  </a:lnTo>
                  <a:lnTo>
                    <a:pt x="345" y="315"/>
                  </a:lnTo>
                  <a:lnTo>
                    <a:pt x="344" y="316"/>
                  </a:lnTo>
                  <a:lnTo>
                    <a:pt x="344" y="318"/>
                  </a:lnTo>
                  <a:lnTo>
                    <a:pt x="343" y="318"/>
                  </a:lnTo>
                  <a:lnTo>
                    <a:pt x="343" y="319"/>
                  </a:lnTo>
                  <a:lnTo>
                    <a:pt x="342" y="320"/>
                  </a:lnTo>
                  <a:lnTo>
                    <a:pt x="341" y="320"/>
                  </a:lnTo>
                  <a:lnTo>
                    <a:pt x="339" y="322"/>
                  </a:lnTo>
                  <a:lnTo>
                    <a:pt x="338" y="322"/>
                  </a:lnTo>
                  <a:lnTo>
                    <a:pt x="338" y="323"/>
                  </a:lnTo>
                  <a:lnTo>
                    <a:pt x="337" y="322"/>
                  </a:lnTo>
                  <a:lnTo>
                    <a:pt x="337" y="321"/>
                  </a:lnTo>
                  <a:lnTo>
                    <a:pt x="336" y="321"/>
                  </a:lnTo>
                  <a:lnTo>
                    <a:pt x="332" y="325"/>
                  </a:lnTo>
                  <a:lnTo>
                    <a:pt x="331" y="325"/>
                  </a:lnTo>
                  <a:lnTo>
                    <a:pt x="332" y="323"/>
                  </a:lnTo>
                  <a:lnTo>
                    <a:pt x="323" y="323"/>
                  </a:lnTo>
                  <a:lnTo>
                    <a:pt x="323" y="325"/>
                  </a:lnTo>
                  <a:lnTo>
                    <a:pt x="317" y="325"/>
                  </a:lnTo>
                  <a:lnTo>
                    <a:pt x="316" y="323"/>
                  </a:lnTo>
                  <a:lnTo>
                    <a:pt x="314" y="325"/>
                  </a:lnTo>
                  <a:lnTo>
                    <a:pt x="314" y="326"/>
                  </a:lnTo>
                  <a:lnTo>
                    <a:pt x="313" y="327"/>
                  </a:lnTo>
                  <a:lnTo>
                    <a:pt x="312" y="327"/>
                  </a:lnTo>
                  <a:lnTo>
                    <a:pt x="312" y="326"/>
                  </a:lnTo>
                  <a:lnTo>
                    <a:pt x="311" y="327"/>
                  </a:lnTo>
                  <a:lnTo>
                    <a:pt x="307" y="326"/>
                  </a:lnTo>
                  <a:lnTo>
                    <a:pt x="304" y="327"/>
                  </a:lnTo>
                  <a:lnTo>
                    <a:pt x="304" y="328"/>
                  </a:lnTo>
                  <a:lnTo>
                    <a:pt x="301" y="329"/>
                  </a:lnTo>
                  <a:lnTo>
                    <a:pt x="299" y="329"/>
                  </a:lnTo>
                  <a:lnTo>
                    <a:pt x="295" y="328"/>
                  </a:lnTo>
                  <a:lnTo>
                    <a:pt x="294" y="328"/>
                  </a:lnTo>
                  <a:lnTo>
                    <a:pt x="291" y="326"/>
                  </a:lnTo>
                  <a:lnTo>
                    <a:pt x="288" y="326"/>
                  </a:lnTo>
                  <a:lnTo>
                    <a:pt x="286" y="323"/>
                  </a:lnTo>
                  <a:lnTo>
                    <a:pt x="285" y="323"/>
                  </a:lnTo>
                  <a:lnTo>
                    <a:pt x="285" y="322"/>
                  </a:lnTo>
                  <a:lnTo>
                    <a:pt x="282" y="322"/>
                  </a:lnTo>
                  <a:lnTo>
                    <a:pt x="281" y="319"/>
                  </a:lnTo>
                  <a:lnTo>
                    <a:pt x="279" y="319"/>
                  </a:lnTo>
                  <a:lnTo>
                    <a:pt x="279" y="316"/>
                  </a:lnTo>
                  <a:lnTo>
                    <a:pt x="275" y="313"/>
                  </a:lnTo>
                  <a:lnTo>
                    <a:pt x="275" y="310"/>
                  </a:lnTo>
                  <a:lnTo>
                    <a:pt x="274" y="310"/>
                  </a:lnTo>
                  <a:lnTo>
                    <a:pt x="274" y="309"/>
                  </a:lnTo>
                  <a:lnTo>
                    <a:pt x="272" y="307"/>
                  </a:lnTo>
                  <a:lnTo>
                    <a:pt x="272" y="306"/>
                  </a:lnTo>
                  <a:lnTo>
                    <a:pt x="270" y="306"/>
                  </a:lnTo>
                  <a:lnTo>
                    <a:pt x="268" y="303"/>
                  </a:lnTo>
                  <a:lnTo>
                    <a:pt x="268" y="302"/>
                  </a:lnTo>
                  <a:lnTo>
                    <a:pt x="263" y="302"/>
                  </a:lnTo>
                  <a:lnTo>
                    <a:pt x="263" y="301"/>
                  </a:lnTo>
                  <a:lnTo>
                    <a:pt x="260" y="301"/>
                  </a:lnTo>
                  <a:lnTo>
                    <a:pt x="258" y="300"/>
                  </a:lnTo>
                  <a:lnTo>
                    <a:pt x="257" y="300"/>
                  </a:lnTo>
                  <a:lnTo>
                    <a:pt x="256" y="298"/>
                  </a:lnTo>
                  <a:lnTo>
                    <a:pt x="256" y="297"/>
                  </a:lnTo>
                  <a:lnTo>
                    <a:pt x="255" y="297"/>
                  </a:lnTo>
                  <a:lnTo>
                    <a:pt x="251" y="296"/>
                  </a:lnTo>
                  <a:lnTo>
                    <a:pt x="250" y="296"/>
                  </a:lnTo>
                  <a:lnTo>
                    <a:pt x="250" y="295"/>
                  </a:lnTo>
                  <a:lnTo>
                    <a:pt x="242" y="291"/>
                  </a:lnTo>
                  <a:lnTo>
                    <a:pt x="241" y="291"/>
                  </a:lnTo>
                  <a:lnTo>
                    <a:pt x="241" y="290"/>
                  </a:lnTo>
                  <a:lnTo>
                    <a:pt x="239" y="289"/>
                  </a:lnTo>
                  <a:lnTo>
                    <a:pt x="223" y="286"/>
                  </a:lnTo>
                  <a:lnTo>
                    <a:pt x="213" y="286"/>
                  </a:lnTo>
                  <a:lnTo>
                    <a:pt x="212" y="284"/>
                  </a:lnTo>
                  <a:lnTo>
                    <a:pt x="207" y="289"/>
                  </a:lnTo>
                  <a:lnTo>
                    <a:pt x="207" y="292"/>
                  </a:lnTo>
                  <a:lnTo>
                    <a:pt x="206" y="294"/>
                  </a:lnTo>
                  <a:lnTo>
                    <a:pt x="206" y="295"/>
                  </a:lnTo>
                  <a:lnTo>
                    <a:pt x="207" y="295"/>
                  </a:lnTo>
                  <a:lnTo>
                    <a:pt x="207" y="296"/>
                  </a:lnTo>
                  <a:lnTo>
                    <a:pt x="206" y="296"/>
                  </a:lnTo>
                  <a:lnTo>
                    <a:pt x="206" y="300"/>
                  </a:lnTo>
                  <a:lnTo>
                    <a:pt x="207" y="300"/>
                  </a:lnTo>
                  <a:lnTo>
                    <a:pt x="207" y="303"/>
                  </a:lnTo>
                  <a:lnTo>
                    <a:pt x="205" y="304"/>
                  </a:lnTo>
                  <a:lnTo>
                    <a:pt x="205" y="306"/>
                  </a:lnTo>
                  <a:lnTo>
                    <a:pt x="204" y="308"/>
                  </a:lnTo>
                  <a:lnTo>
                    <a:pt x="204" y="309"/>
                  </a:lnTo>
                  <a:lnTo>
                    <a:pt x="202" y="310"/>
                  </a:lnTo>
                  <a:lnTo>
                    <a:pt x="202" y="312"/>
                  </a:lnTo>
                  <a:lnTo>
                    <a:pt x="204" y="312"/>
                  </a:lnTo>
                  <a:lnTo>
                    <a:pt x="204" y="313"/>
                  </a:lnTo>
                  <a:lnTo>
                    <a:pt x="205" y="314"/>
                  </a:lnTo>
                  <a:lnTo>
                    <a:pt x="204" y="314"/>
                  </a:lnTo>
                  <a:lnTo>
                    <a:pt x="202" y="315"/>
                  </a:lnTo>
                  <a:lnTo>
                    <a:pt x="202" y="318"/>
                  </a:lnTo>
                  <a:lnTo>
                    <a:pt x="201" y="318"/>
                  </a:lnTo>
                  <a:lnTo>
                    <a:pt x="201" y="320"/>
                  </a:lnTo>
                  <a:lnTo>
                    <a:pt x="200" y="320"/>
                  </a:lnTo>
                  <a:lnTo>
                    <a:pt x="200" y="319"/>
                  </a:lnTo>
                  <a:lnTo>
                    <a:pt x="199" y="318"/>
                  </a:lnTo>
                  <a:lnTo>
                    <a:pt x="199" y="316"/>
                  </a:lnTo>
                  <a:lnTo>
                    <a:pt x="198" y="318"/>
                  </a:lnTo>
                  <a:lnTo>
                    <a:pt x="193" y="315"/>
                  </a:lnTo>
                  <a:lnTo>
                    <a:pt x="189" y="315"/>
                  </a:lnTo>
                  <a:lnTo>
                    <a:pt x="189" y="318"/>
                  </a:lnTo>
                  <a:lnTo>
                    <a:pt x="188" y="318"/>
                  </a:lnTo>
                  <a:lnTo>
                    <a:pt x="188" y="319"/>
                  </a:lnTo>
                  <a:lnTo>
                    <a:pt x="187" y="318"/>
                  </a:lnTo>
                  <a:lnTo>
                    <a:pt x="187" y="319"/>
                  </a:lnTo>
                  <a:lnTo>
                    <a:pt x="186" y="319"/>
                  </a:lnTo>
                  <a:lnTo>
                    <a:pt x="185" y="318"/>
                  </a:lnTo>
                  <a:lnTo>
                    <a:pt x="185" y="319"/>
                  </a:lnTo>
                  <a:lnTo>
                    <a:pt x="182" y="320"/>
                  </a:lnTo>
                  <a:lnTo>
                    <a:pt x="179" y="320"/>
                  </a:lnTo>
                  <a:lnTo>
                    <a:pt x="177" y="321"/>
                  </a:lnTo>
                  <a:lnTo>
                    <a:pt x="176" y="321"/>
                  </a:lnTo>
                  <a:lnTo>
                    <a:pt x="176" y="322"/>
                  </a:lnTo>
                  <a:lnTo>
                    <a:pt x="175" y="322"/>
                  </a:lnTo>
                  <a:lnTo>
                    <a:pt x="175" y="323"/>
                  </a:lnTo>
                  <a:lnTo>
                    <a:pt x="173" y="323"/>
                  </a:lnTo>
                  <a:lnTo>
                    <a:pt x="171" y="322"/>
                  </a:lnTo>
                  <a:lnTo>
                    <a:pt x="170" y="322"/>
                  </a:lnTo>
                  <a:lnTo>
                    <a:pt x="170" y="323"/>
                  </a:lnTo>
                  <a:lnTo>
                    <a:pt x="167" y="323"/>
                  </a:lnTo>
                  <a:lnTo>
                    <a:pt x="167" y="322"/>
                  </a:lnTo>
                  <a:lnTo>
                    <a:pt x="168" y="322"/>
                  </a:lnTo>
                  <a:lnTo>
                    <a:pt x="168" y="321"/>
                  </a:lnTo>
                  <a:lnTo>
                    <a:pt x="167" y="321"/>
                  </a:lnTo>
                  <a:lnTo>
                    <a:pt x="165" y="320"/>
                  </a:lnTo>
                  <a:lnTo>
                    <a:pt x="162" y="320"/>
                  </a:lnTo>
                  <a:lnTo>
                    <a:pt x="158" y="319"/>
                  </a:lnTo>
                  <a:lnTo>
                    <a:pt x="158" y="318"/>
                  </a:lnTo>
                  <a:lnTo>
                    <a:pt x="156" y="318"/>
                  </a:lnTo>
                  <a:lnTo>
                    <a:pt x="156" y="319"/>
                  </a:lnTo>
                  <a:lnTo>
                    <a:pt x="155" y="319"/>
                  </a:lnTo>
                  <a:lnTo>
                    <a:pt x="155" y="318"/>
                  </a:lnTo>
                  <a:lnTo>
                    <a:pt x="154" y="319"/>
                  </a:lnTo>
                  <a:lnTo>
                    <a:pt x="151" y="316"/>
                  </a:lnTo>
                  <a:lnTo>
                    <a:pt x="151" y="315"/>
                  </a:lnTo>
                  <a:lnTo>
                    <a:pt x="150" y="314"/>
                  </a:lnTo>
                  <a:lnTo>
                    <a:pt x="148" y="314"/>
                  </a:lnTo>
                  <a:lnTo>
                    <a:pt x="148" y="313"/>
                  </a:lnTo>
                  <a:lnTo>
                    <a:pt x="146" y="313"/>
                  </a:lnTo>
                  <a:lnTo>
                    <a:pt x="146" y="312"/>
                  </a:lnTo>
                  <a:lnTo>
                    <a:pt x="145" y="312"/>
                  </a:lnTo>
                  <a:lnTo>
                    <a:pt x="145" y="310"/>
                  </a:lnTo>
                  <a:lnTo>
                    <a:pt x="146" y="309"/>
                  </a:lnTo>
                  <a:lnTo>
                    <a:pt x="145" y="309"/>
                  </a:lnTo>
                  <a:lnTo>
                    <a:pt x="146" y="308"/>
                  </a:lnTo>
                  <a:lnTo>
                    <a:pt x="145" y="308"/>
                  </a:lnTo>
                  <a:lnTo>
                    <a:pt x="145" y="307"/>
                  </a:lnTo>
                  <a:lnTo>
                    <a:pt x="144" y="307"/>
                  </a:lnTo>
                  <a:lnTo>
                    <a:pt x="144" y="306"/>
                  </a:lnTo>
                  <a:lnTo>
                    <a:pt x="145" y="306"/>
                  </a:lnTo>
                  <a:lnTo>
                    <a:pt x="145" y="302"/>
                  </a:lnTo>
                  <a:lnTo>
                    <a:pt x="144" y="302"/>
                  </a:lnTo>
                  <a:lnTo>
                    <a:pt x="142" y="303"/>
                  </a:lnTo>
                  <a:lnTo>
                    <a:pt x="142" y="300"/>
                  </a:lnTo>
                  <a:lnTo>
                    <a:pt x="143" y="298"/>
                  </a:lnTo>
                  <a:lnTo>
                    <a:pt x="145" y="298"/>
                  </a:lnTo>
                  <a:lnTo>
                    <a:pt x="145" y="297"/>
                  </a:lnTo>
                  <a:lnTo>
                    <a:pt x="144" y="296"/>
                  </a:lnTo>
                  <a:lnTo>
                    <a:pt x="142" y="295"/>
                  </a:lnTo>
                  <a:lnTo>
                    <a:pt x="138" y="294"/>
                  </a:lnTo>
                  <a:lnTo>
                    <a:pt x="138" y="292"/>
                  </a:lnTo>
                  <a:lnTo>
                    <a:pt x="137" y="292"/>
                  </a:lnTo>
                  <a:lnTo>
                    <a:pt x="137" y="294"/>
                  </a:lnTo>
                  <a:lnTo>
                    <a:pt x="136" y="294"/>
                  </a:lnTo>
                  <a:lnTo>
                    <a:pt x="136" y="295"/>
                  </a:lnTo>
                  <a:lnTo>
                    <a:pt x="134" y="295"/>
                  </a:lnTo>
                  <a:lnTo>
                    <a:pt x="134" y="300"/>
                  </a:lnTo>
                  <a:lnTo>
                    <a:pt x="133" y="300"/>
                  </a:lnTo>
                  <a:lnTo>
                    <a:pt x="133" y="297"/>
                  </a:lnTo>
                  <a:lnTo>
                    <a:pt x="132" y="297"/>
                  </a:lnTo>
                  <a:lnTo>
                    <a:pt x="130" y="295"/>
                  </a:lnTo>
                  <a:lnTo>
                    <a:pt x="126" y="295"/>
                  </a:lnTo>
                  <a:lnTo>
                    <a:pt x="126" y="294"/>
                  </a:lnTo>
                  <a:lnTo>
                    <a:pt x="125" y="294"/>
                  </a:lnTo>
                  <a:lnTo>
                    <a:pt x="125" y="295"/>
                  </a:lnTo>
                  <a:lnTo>
                    <a:pt x="124" y="295"/>
                  </a:lnTo>
                  <a:lnTo>
                    <a:pt x="124" y="289"/>
                  </a:lnTo>
                  <a:lnTo>
                    <a:pt x="123" y="289"/>
                  </a:lnTo>
                  <a:lnTo>
                    <a:pt x="121" y="288"/>
                  </a:lnTo>
                  <a:lnTo>
                    <a:pt x="120" y="289"/>
                  </a:lnTo>
                  <a:lnTo>
                    <a:pt x="120" y="290"/>
                  </a:lnTo>
                  <a:lnTo>
                    <a:pt x="119" y="289"/>
                  </a:lnTo>
                  <a:lnTo>
                    <a:pt x="118" y="289"/>
                  </a:lnTo>
                  <a:lnTo>
                    <a:pt x="118" y="285"/>
                  </a:lnTo>
                  <a:lnTo>
                    <a:pt x="117" y="285"/>
                  </a:lnTo>
                  <a:lnTo>
                    <a:pt x="117" y="286"/>
                  </a:lnTo>
                  <a:lnTo>
                    <a:pt x="114" y="286"/>
                  </a:lnTo>
                  <a:lnTo>
                    <a:pt x="114" y="288"/>
                  </a:lnTo>
                  <a:lnTo>
                    <a:pt x="117" y="288"/>
                  </a:lnTo>
                  <a:lnTo>
                    <a:pt x="115" y="289"/>
                  </a:lnTo>
                  <a:lnTo>
                    <a:pt x="115" y="290"/>
                  </a:lnTo>
                  <a:lnTo>
                    <a:pt x="114" y="290"/>
                  </a:lnTo>
                  <a:lnTo>
                    <a:pt x="112" y="289"/>
                  </a:lnTo>
                  <a:lnTo>
                    <a:pt x="112" y="290"/>
                  </a:lnTo>
                  <a:lnTo>
                    <a:pt x="109" y="290"/>
                  </a:lnTo>
                  <a:lnTo>
                    <a:pt x="109" y="289"/>
                  </a:lnTo>
                  <a:lnTo>
                    <a:pt x="111" y="289"/>
                  </a:lnTo>
                  <a:lnTo>
                    <a:pt x="112" y="288"/>
                  </a:lnTo>
                  <a:lnTo>
                    <a:pt x="111" y="288"/>
                  </a:lnTo>
                  <a:lnTo>
                    <a:pt x="111" y="286"/>
                  </a:lnTo>
                  <a:lnTo>
                    <a:pt x="109" y="286"/>
                  </a:lnTo>
                  <a:lnTo>
                    <a:pt x="108" y="288"/>
                  </a:lnTo>
                  <a:lnTo>
                    <a:pt x="108" y="289"/>
                  </a:lnTo>
                  <a:lnTo>
                    <a:pt x="109" y="290"/>
                  </a:lnTo>
                  <a:lnTo>
                    <a:pt x="108" y="291"/>
                  </a:lnTo>
                  <a:lnTo>
                    <a:pt x="111" y="292"/>
                  </a:lnTo>
                  <a:lnTo>
                    <a:pt x="111" y="294"/>
                  </a:lnTo>
                  <a:lnTo>
                    <a:pt x="109" y="292"/>
                  </a:lnTo>
                  <a:lnTo>
                    <a:pt x="109" y="294"/>
                  </a:lnTo>
                  <a:lnTo>
                    <a:pt x="108" y="294"/>
                  </a:lnTo>
                  <a:lnTo>
                    <a:pt x="108" y="295"/>
                  </a:lnTo>
                  <a:lnTo>
                    <a:pt x="106" y="295"/>
                  </a:lnTo>
                  <a:lnTo>
                    <a:pt x="105" y="296"/>
                  </a:lnTo>
                  <a:lnTo>
                    <a:pt x="105" y="297"/>
                  </a:lnTo>
                  <a:lnTo>
                    <a:pt x="103" y="298"/>
                  </a:lnTo>
                  <a:lnTo>
                    <a:pt x="103" y="300"/>
                  </a:lnTo>
                  <a:lnTo>
                    <a:pt x="102" y="301"/>
                  </a:lnTo>
                  <a:lnTo>
                    <a:pt x="101" y="300"/>
                  </a:lnTo>
                  <a:lnTo>
                    <a:pt x="101" y="298"/>
                  </a:lnTo>
                  <a:lnTo>
                    <a:pt x="102" y="297"/>
                  </a:lnTo>
                  <a:lnTo>
                    <a:pt x="101" y="297"/>
                  </a:lnTo>
                  <a:lnTo>
                    <a:pt x="101" y="296"/>
                  </a:lnTo>
                  <a:lnTo>
                    <a:pt x="100" y="295"/>
                  </a:lnTo>
                  <a:lnTo>
                    <a:pt x="100" y="294"/>
                  </a:lnTo>
                  <a:lnTo>
                    <a:pt x="103" y="294"/>
                  </a:lnTo>
                  <a:lnTo>
                    <a:pt x="103" y="292"/>
                  </a:lnTo>
                  <a:lnTo>
                    <a:pt x="102" y="292"/>
                  </a:lnTo>
                  <a:lnTo>
                    <a:pt x="102" y="291"/>
                  </a:lnTo>
                  <a:lnTo>
                    <a:pt x="103" y="291"/>
                  </a:lnTo>
                  <a:lnTo>
                    <a:pt x="103" y="289"/>
                  </a:lnTo>
                  <a:lnTo>
                    <a:pt x="102" y="289"/>
                  </a:lnTo>
                  <a:lnTo>
                    <a:pt x="102" y="290"/>
                  </a:lnTo>
                  <a:lnTo>
                    <a:pt x="101" y="291"/>
                  </a:lnTo>
                  <a:lnTo>
                    <a:pt x="98" y="291"/>
                  </a:lnTo>
                  <a:lnTo>
                    <a:pt x="96" y="292"/>
                  </a:lnTo>
                  <a:lnTo>
                    <a:pt x="96" y="291"/>
                  </a:lnTo>
                  <a:lnTo>
                    <a:pt x="95" y="292"/>
                  </a:lnTo>
                  <a:lnTo>
                    <a:pt x="95" y="291"/>
                  </a:lnTo>
                  <a:lnTo>
                    <a:pt x="94" y="291"/>
                  </a:lnTo>
                  <a:lnTo>
                    <a:pt x="94" y="292"/>
                  </a:lnTo>
                  <a:lnTo>
                    <a:pt x="92" y="292"/>
                  </a:lnTo>
                  <a:lnTo>
                    <a:pt x="90" y="291"/>
                  </a:lnTo>
                  <a:lnTo>
                    <a:pt x="87" y="291"/>
                  </a:lnTo>
                  <a:lnTo>
                    <a:pt x="84" y="294"/>
                  </a:lnTo>
                  <a:lnTo>
                    <a:pt x="86" y="294"/>
                  </a:lnTo>
                  <a:lnTo>
                    <a:pt x="84" y="296"/>
                  </a:lnTo>
                  <a:lnTo>
                    <a:pt x="84" y="297"/>
                  </a:lnTo>
                  <a:lnTo>
                    <a:pt x="83" y="296"/>
                  </a:lnTo>
                  <a:lnTo>
                    <a:pt x="80" y="296"/>
                  </a:lnTo>
                  <a:lnTo>
                    <a:pt x="80" y="295"/>
                  </a:lnTo>
                  <a:lnTo>
                    <a:pt x="76" y="296"/>
                  </a:lnTo>
                  <a:lnTo>
                    <a:pt x="76" y="297"/>
                  </a:lnTo>
                  <a:lnTo>
                    <a:pt x="75" y="296"/>
                  </a:lnTo>
                  <a:lnTo>
                    <a:pt x="72" y="296"/>
                  </a:lnTo>
                  <a:lnTo>
                    <a:pt x="72" y="295"/>
                  </a:lnTo>
                  <a:lnTo>
                    <a:pt x="74" y="294"/>
                  </a:lnTo>
                  <a:lnTo>
                    <a:pt x="74" y="292"/>
                  </a:lnTo>
                  <a:lnTo>
                    <a:pt x="75" y="292"/>
                  </a:lnTo>
                  <a:lnTo>
                    <a:pt x="75" y="291"/>
                  </a:lnTo>
                  <a:lnTo>
                    <a:pt x="82" y="291"/>
                  </a:lnTo>
                  <a:lnTo>
                    <a:pt x="82" y="289"/>
                  </a:lnTo>
                  <a:lnTo>
                    <a:pt x="83" y="289"/>
                  </a:lnTo>
                  <a:lnTo>
                    <a:pt x="86" y="290"/>
                  </a:lnTo>
                  <a:lnTo>
                    <a:pt x="88" y="290"/>
                  </a:lnTo>
                  <a:lnTo>
                    <a:pt x="89" y="289"/>
                  </a:lnTo>
                  <a:lnTo>
                    <a:pt x="95" y="289"/>
                  </a:lnTo>
                  <a:lnTo>
                    <a:pt x="96" y="290"/>
                  </a:lnTo>
                  <a:lnTo>
                    <a:pt x="98" y="289"/>
                  </a:lnTo>
                  <a:lnTo>
                    <a:pt x="99" y="290"/>
                  </a:lnTo>
                  <a:lnTo>
                    <a:pt x="100" y="290"/>
                  </a:lnTo>
                  <a:lnTo>
                    <a:pt x="101" y="289"/>
                  </a:lnTo>
                  <a:lnTo>
                    <a:pt x="100" y="289"/>
                  </a:lnTo>
                  <a:lnTo>
                    <a:pt x="100" y="288"/>
                  </a:lnTo>
                  <a:lnTo>
                    <a:pt x="99" y="286"/>
                  </a:lnTo>
                  <a:lnTo>
                    <a:pt x="100" y="286"/>
                  </a:lnTo>
                  <a:lnTo>
                    <a:pt x="100" y="285"/>
                  </a:lnTo>
                  <a:lnTo>
                    <a:pt x="101" y="285"/>
                  </a:lnTo>
                  <a:lnTo>
                    <a:pt x="100" y="284"/>
                  </a:lnTo>
                  <a:lnTo>
                    <a:pt x="100" y="282"/>
                  </a:lnTo>
                  <a:lnTo>
                    <a:pt x="101" y="282"/>
                  </a:lnTo>
                  <a:lnTo>
                    <a:pt x="102" y="283"/>
                  </a:lnTo>
                  <a:lnTo>
                    <a:pt x="103" y="283"/>
                  </a:lnTo>
                  <a:lnTo>
                    <a:pt x="103" y="282"/>
                  </a:lnTo>
                  <a:lnTo>
                    <a:pt x="105" y="283"/>
                  </a:lnTo>
                  <a:lnTo>
                    <a:pt x="106" y="283"/>
                  </a:lnTo>
                  <a:lnTo>
                    <a:pt x="105" y="282"/>
                  </a:lnTo>
                  <a:lnTo>
                    <a:pt x="106" y="282"/>
                  </a:lnTo>
                  <a:lnTo>
                    <a:pt x="107" y="280"/>
                  </a:lnTo>
                  <a:lnTo>
                    <a:pt x="107" y="279"/>
                  </a:lnTo>
                  <a:lnTo>
                    <a:pt x="109" y="279"/>
                  </a:lnTo>
                  <a:lnTo>
                    <a:pt x="108" y="278"/>
                  </a:lnTo>
                  <a:lnTo>
                    <a:pt x="111" y="277"/>
                  </a:lnTo>
                  <a:lnTo>
                    <a:pt x="112" y="277"/>
                  </a:lnTo>
                  <a:lnTo>
                    <a:pt x="112" y="276"/>
                  </a:lnTo>
                  <a:lnTo>
                    <a:pt x="111" y="276"/>
                  </a:lnTo>
                  <a:lnTo>
                    <a:pt x="106" y="277"/>
                  </a:lnTo>
                  <a:lnTo>
                    <a:pt x="102" y="277"/>
                  </a:lnTo>
                  <a:lnTo>
                    <a:pt x="103" y="278"/>
                  </a:lnTo>
                  <a:lnTo>
                    <a:pt x="102" y="278"/>
                  </a:lnTo>
                  <a:lnTo>
                    <a:pt x="98" y="277"/>
                  </a:lnTo>
                  <a:lnTo>
                    <a:pt x="96" y="278"/>
                  </a:lnTo>
                  <a:lnTo>
                    <a:pt x="95" y="277"/>
                  </a:lnTo>
                  <a:lnTo>
                    <a:pt x="94" y="277"/>
                  </a:lnTo>
                  <a:lnTo>
                    <a:pt x="90" y="278"/>
                  </a:lnTo>
                  <a:lnTo>
                    <a:pt x="89" y="278"/>
                  </a:lnTo>
                  <a:lnTo>
                    <a:pt x="89" y="279"/>
                  </a:lnTo>
                  <a:lnTo>
                    <a:pt x="87" y="279"/>
                  </a:lnTo>
                  <a:lnTo>
                    <a:pt x="87" y="278"/>
                  </a:lnTo>
                  <a:lnTo>
                    <a:pt x="86" y="278"/>
                  </a:lnTo>
                  <a:lnTo>
                    <a:pt x="83" y="279"/>
                  </a:lnTo>
                  <a:lnTo>
                    <a:pt x="80" y="279"/>
                  </a:lnTo>
                  <a:lnTo>
                    <a:pt x="80" y="280"/>
                  </a:lnTo>
                  <a:lnTo>
                    <a:pt x="78" y="279"/>
                  </a:lnTo>
                  <a:lnTo>
                    <a:pt x="76" y="279"/>
                  </a:lnTo>
                  <a:lnTo>
                    <a:pt x="75" y="278"/>
                  </a:lnTo>
                  <a:lnTo>
                    <a:pt x="75" y="277"/>
                  </a:lnTo>
                  <a:lnTo>
                    <a:pt x="72" y="277"/>
                  </a:lnTo>
                  <a:lnTo>
                    <a:pt x="71" y="278"/>
                  </a:lnTo>
                  <a:lnTo>
                    <a:pt x="70" y="278"/>
                  </a:lnTo>
                  <a:lnTo>
                    <a:pt x="70" y="279"/>
                  </a:lnTo>
                  <a:lnTo>
                    <a:pt x="69" y="280"/>
                  </a:lnTo>
                  <a:lnTo>
                    <a:pt x="67" y="280"/>
                  </a:lnTo>
                  <a:lnTo>
                    <a:pt x="67" y="277"/>
                  </a:lnTo>
                  <a:lnTo>
                    <a:pt x="65" y="277"/>
                  </a:lnTo>
                  <a:lnTo>
                    <a:pt x="65" y="276"/>
                  </a:lnTo>
                  <a:lnTo>
                    <a:pt x="67" y="275"/>
                  </a:lnTo>
                  <a:lnTo>
                    <a:pt x="68" y="275"/>
                  </a:lnTo>
                  <a:lnTo>
                    <a:pt x="68" y="272"/>
                  </a:lnTo>
                  <a:lnTo>
                    <a:pt x="71" y="272"/>
                  </a:lnTo>
                  <a:lnTo>
                    <a:pt x="71" y="271"/>
                  </a:lnTo>
                  <a:lnTo>
                    <a:pt x="72" y="271"/>
                  </a:lnTo>
                  <a:lnTo>
                    <a:pt x="72" y="272"/>
                  </a:lnTo>
                  <a:lnTo>
                    <a:pt x="74" y="272"/>
                  </a:lnTo>
                  <a:lnTo>
                    <a:pt x="76" y="275"/>
                  </a:lnTo>
                  <a:lnTo>
                    <a:pt x="77" y="273"/>
                  </a:lnTo>
                  <a:lnTo>
                    <a:pt x="78" y="273"/>
                  </a:lnTo>
                  <a:lnTo>
                    <a:pt x="78" y="272"/>
                  </a:lnTo>
                  <a:lnTo>
                    <a:pt x="80" y="272"/>
                  </a:lnTo>
                  <a:lnTo>
                    <a:pt x="80" y="270"/>
                  </a:lnTo>
                  <a:lnTo>
                    <a:pt x="78" y="270"/>
                  </a:lnTo>
                  <a:lnTo>
                    <a:pt x="78" y="269"/>
                  </a:lnTo>
                  <a:lnTo>
                    <a:pt x="81" y="269"/>
                  </a:lnTo>
                  <a:lnTo>
                    <a:pt x="81" y="266"/>
                  </a:lnTo>
                  <a:lnTo>
                    <a:pt x="82" y="266"/>
                  </a:lnTo>
                  <a:lnTo>
                    <a:pt x="82" y="264"/>
                  </a:lnTo>
                  <a:lnTo>
                    <a:pt x="80" y="264"/>
                  </a:lnTo>
                  <a:lnTo>
                    <a:pt x="80" y="265"/>
                  </a:lnTo>
                  <a:lnTo>
                    <a:pt x="78" y="266"/>
                  </a:lnTo>
                  <a:lnTo>
                    <a:pt x="78" y="265"/>
                  </a:lnTo>
                  <a:lnTo>
                    <a:pt x="76" y="265"/>
                  </a:lnTo>
                  <a:lnTo>
                    <a:pt x="76" y="263"/>
                  </a:lnTo>
                  <a:lnTo>
                    <a:pt x="77" y="263"/>
                  </a:lnTo>
                  <a:lnTo>
                    <a:pt x="77" y="261"/>
                  </a:lnTo>
                  <a:lnTo>
                    <a:pt x="76" y="260"/>
                  </a:lnTo>
                  <a:lnTo>
                    <a:pt x="76" y="263"/>
                  </a:lnTo>
                  <a:lnTo>
                    <a:pt x="74" y="263"/>
                  </a:lnTo>
                  <a:lnTo>
                    <a:pt x="72" y="261"/>
                  </a:lnTo>
                  <a:lnTo>
                    <a:pt x="72" y="259"/>
                  </a:lnTo>
                  <a:lnTo>
                    <a:pt x="74" y="259"/>
                  </a:lnTo>
                  <a:lnTo>
                    <a:pt x="75" y="258"/>
                  </a:lnTo>
                  <a:lnTo>
                    <a:pt x="74" y="258"/>
                  </a:lnTo>
                  <a:lnTo>
                    <a:pt x="74" y="257"/>
                  </a:lnTo>
                  <a:lnTo>
                    <a:pt x="72" y="257"/>
                  </a:lnTo>
                  <a:lnTo>
                    <a:pt x="71" y="258"/>
                  </a:lnTo>
                  <a:lnTo>
                    <a:pt x="71" y="259"/>
                  </a:lnTo>
                  <a:lnTo>
                    <a:pt x="70" y="259"/>
                  </a:lnTo>
                  <a:lnTo>
                    <a:pt x="70" y="260"/>
                  </a:lnTo>
                  <a:lnTo>
                    <a:pt x="64" y="260"/>
                  </a:lnTo>
                  <a:lnTo>
                    <a:pt x="64" y="259"/>
                  </a:lnTo>
                  <a:lnTo>
                    <a:pt x="65" y="259"/>
                  </a:lnTo>
                  <a:lnTo>
                    <a:pt x="65" y="253"/>
                  </a:lnTo>
                  <a:lnTo>
                    <a:pt x="64" y="254"/>
                  </a:lnTo>
                  <a:lnTo>
                    <a:pt x="64" y="249"/>
                  </a:lnTo>
                  <a:lnTo>
                    <a:pt x="65" y="249"/>
                  </a:lnTo>
                  <a:lnTo>
                    <a:pt x="65" y="247"/>
                  </a:lnTo>
                  <a:lnTo>
                    <a:pt x="64" y="247"/>
                  </a:lnTo>
                  <a:lnTo>
                    <a:pt x="62" y="246"/>
                  </a:lnTo>
                  <a:lnTo>
                    <a:pt x="58" y="245"/>
                  </a:lnTo>
                  <a:lnTo>
                    <a:pt x="57" y="243"/>
                  </a:lnTo>
                  <a:lnTo>
                    <a:pt x="57" y="242"/>
                  </a:lnTo>
                  <a:lnTo>
                    <a:pt x="62" y="242"/>
                  </a:lnTo>
                  <a:lnTo>
                    <a:pt x="65" y="241"/>
                  </a:lnTo>
                  <a:lnTo>
                    <a:pt x="67" y="240"/>
                  </a:lnTo>
                  <a:lnTo>
                    <a:pt x="67" y="237"/>
                  </a:lnTo>
                  <a:lnTo>
                    <a:pt x="68" y="236"/>
                  </a:lnTo>
                  <a:lnTo>
                    <a:pt x="67" y="235"/>
                  </a:lnTo>
                  <a:lnTo>
                    <a:pt x="67" y="232"/>
                  </a:lnTo>
                  <a:lnTo>
                    <a:pt x="68" y="232"/>
                  </a:lnTo>
                  <a:lnTo>
                    <a:pt x="68" y="230"/>
                  </a:lnTo>
                  <a:lnTo>
                    <a:pt x="67" y="230"/>
                  </a:lnTo>
                  <a:lnTo>
                    <a:pt x="68" y="229"/>
                  </a:lnTo>
                  <a:lnTo>
                    <a:pt x="68" y="228"/>
                  </a:lnTo>
                  <a:lnTo>
                    <a:pt x="67" y="227"/>
                  </a:lnTo>
                  <a:lnTo>
                    <a:pt x="62" y="227"/>
                  </a:lnTo>
                  <a:lnTo>
                    <a:pt x="59" y="224"/>
                  </a:lnTo>
                  <a:lnTo>
                    <a:pt x="59" y="223"/>
                  </a:lnTo>
                  <a:lnTo>
                    <a:pt x="57" y="223"/>
                  </a:lnTo>
                  <a:lnTo>
                    <a:pt x="55" y="222"/>
                  </a:lnTo>
                  <a:lnTo>
                    <a:pt x="52" y="222"/>
                  </a:lnTo>
                  <a:lnTo>
                    <a:pt x="52" y="223"/>
                  </a:lnTo>
                  <a:lnTo>
                    <a:pt x="51" y="223"/>
                  </a:lnTo>
                  <a:lnTo>
                    <a:pt x="51" y="224"/>
                  </a:lnTo>
                  <a:lnTo>
                    <a:pt x="50" y="223"/>
                  </a:lnTo>
                  <a:lnTo>
                    <a:pt x="50" y="220"/>
                  </a:lnTo>
                  <a:lnTo>
                    <a:pt x="47" y="217"/>
                  </a:lnTo>
                  <a:lnTo>
                    <a:pt x="47" y="216"/>
                  </a:lnTo>
                  <a:lnTo>
                    <a:pt x="46" y="217"/>
                  </a:lnTo>
                  <a:lnTo>
                    <a:pt x="46" y="214"/>
                  </a:lnTo>
                  <a:lnTo>
                    <a:pt x="45" y="215"/>
                  </a:lnTo>
                  <a:lnTo>
                    <a:pt x="40" y="215"/>
                  </a:lnTo>
                  <a:lnTo>
                    <a:pt x="40" y="220"/>
                  </a:lnTo>
                  <a:lnTo>
                    <a:pt x="39" y="220"/>
                  </a:lnTo>
                  <a:lnTo>
                    <a:pt x="38" y="218"/>
                  </a:lnTo>
                  <a:lnTo>
                    <a:pt x="38" y="220"/>
                  </a:lnTo>
                  <a:lnTo>
                    <a:pt x="37" y="218"/>
                  </a:lnTo>
                  <a:lnTo>
                    <a:pt x="36" y="218"/>
                  </a:lnTo>
                  <a:lnTo>
                    <a:pt x="36" y="216"/>
                  </a:lnTo>
                  <a:lnTo>
                    <a:pt x="33" y="216"/>
                  </a:lnTo>
                  <a:lnTo>
                    <a:pt x="32" y="215"/>
                  </a:lnTo>
                  <a:lnTo>
                    <a:pt x="31" y="215"/>
                  </a:lnTo>
                  <a:lnTo>
                    <a:pt x="31" y="211"/>
                  </a:lnTo>
                  <a:lnTo>
                    <a:pt x="30" y="211"/>
                  </a:lnTo>
                  <a:lnTo>
                    <a:pt x="30" y="214"/>
                  </a:lnTo>
                  <a:lnTo>
                    <a:pt x="27" y="214"/>
                  </a:lnTo>
                  <a:lnTo>
                    <a:pt x="26" y="212"/>
                  </a:lnTo>
                  <a:lnTo>
                    <a:pt x="26" y="211"/>
                  </a:lnTo>
                  <a:lnTo>
                    <a:pt x="24" y="211"/>
                  </a:lnTo>
                  <a:lnTo>
                    <a:pt x="24" y="210"/>
                  </a:lnTo>
                  <a:lnTo>
                    <a:pt x="26" y="210"/>
                  </a:lnTo>
                  <a:lnTo>
                    <a:pt x="26" y="209"/>
                  </a:lnTo>
                  <a:lnTo>
                    <a:pt x="27" y="209"/>
                  </a:lnTo>
                  <a:lnTo>
                    <a:pt x="27" y="208"/>
                  </a:lnTo>
                  <a:lnTo>
                    <a:pt x="28" y="208"/>
                  </a:lnTo>
                  <a:lnTo>
                    <a:pt x="28" y="209"/>
                  </a:lnTo>
                  <a:lnTo>
                    <a:pt x="31" y="209"/>
                  </a:lnTo>
                  <a:lnTo>
                    <a:pt x="30" y="208"/>
                  </a:lnTo>
                  <a:lnTo>
                    <a:pt x="32" y="208"/>
                  </a:lnTo>
                  <a:lnTo>
                    <a:pt x="33" y="206"/>
                  </a:lnTo>
                  <a:lnTo>
                    <a:pt x="34" y="206"/>
                  </a:lnTo>
                  <a:lnTo>
                    <a:pt x="34" y="205"/>
                  </a:lnTo>
                  <a:lnTo>
                    <a:pt x="33" y="204"/>
                  </a:lnTo>
                  <a:lnTo>
                    <a:pt x="33" y="203"/>
                  </a:lnTo>
                  <a:lnTo>
                    <a:pt x="34" y="203"/>
                  </a:lnTo>
                  <a:lnTo>
                    <a:pt x="34" y="204"/>
                  </a:lnTo>
                  <a:lnTo>
                    <a:pt x="36" y="203"/>
                  </a:lnTo>
                  <a:lnTo>
                    <a:pt x="36" y="202"/>
                  </a:lnTo>
                  <a:lnTo>
                    <a:pt x="34" y="202"/>
                  </a:lnTo>
                  <a:lnTo>
                    <a:pt x="33" y="200"/>
                  </a:lnTo>
                  <a:lnTo>
                    <a:pt x="32" y="200"/>
                  </a:lnTo>
                  <a:lnTo>
                    <a:pt x="32" y="202"/>
                  </a:lnTo>
                  <a:lnTo>
                    <a:pt x="31" y="202"/>
                  </a:lnTo>
                  <a:lnTo>
                    <a:pt x="31" y="199"/>
                  </a:lnTo>
                  <a:lnTo>
                    <a:pt x="30" y="197"/>
                  </a:lnTo>
                  <a:lnTo>
                    <a:pt x="30" y="194"/>
                  </a:lnTo>
                  <a:lnTo>
                    <a:pt x="28" y="192"/>
                  </a:lnTo>
                  <a:lnTo>
                    <a:pt x="28" y="190"/>
                  </a:lnTo>
                  <a:lnTo>
                    <a:pt x="34" y="190"/>
                  </a:lnTo>
                  <a:lnTo>
                    <a:pt x="38" y="193"/>
                  </a:lnTo>
                  <a:lnTo>
                    <a:pt x="38" y="194"/>
                  </a:lnTo>
                  <a:lnTo>
                    <a:pt x="39" y="196"/>
                  </a:lnTo>
                  <a:lnTo>
                    <a:pt x="39" y="197"/>
                  </a:lnTo>
                  <a:lnTo>
                    <a:pt x="40" y="197"/>
                  </a:lnTo>
                  <a:lnTo>
                    <a:pt x="40" y="200"/>
                  </a:lnTo>
                  <a:lnTo>
                    <a:pt x="39" y="200"/>
                  </a:lnTo>
                  <a:lnTo>
                    <a:pt x="39" y="203"/>
                  </a:lnTo>
                  <a:lnTo>
                    <a:pt x="40" y="204"/>
                  </a:lnTo>
                  <a:lnTo>
                    <a:pt x="40" y="205"/>
                  </a:lnTo>
                  <a:lnTo>
                    <a:pt x="41" y="208"/>
                  </a:lnTo>
                  <a:lnTo>
                    <a:pt x="43" y="209"/>
                  </a:lnTo>
                  <a:lnTo>
                    <a:pt x="44" y="209"/>
                  </a:lnTo>
                  <a:lnTo>
                    <a:pt x="43" y="208"/>
                  </a:lnTo>
                  <a:lnTo>
                    <a:pt x="43" y="203"/>
                  </a:lnTo>
                  <a:lnTo>
                    <a:pt x="45" y="203"/>
                  </a:lnTo>
                  <a:lnTo>
                    <a:pt x="45" y="204"/>
                  </a:lnTo>
                  <a:lnTo>
                    <a:pt x="46" y="206"/>
                  </a:lnTo>
                  <a:lnTo>
                    <a:pt x="50" y="206"/>
                  </a:lnTo>
                  <a:lnTo>
                    <a:pt x="53" y="205"/>
                  </a:lnTo>
                  <a:lnTo>
                    <a:pt x="55" y="204"/>
                  </a:lnTo>
                  <a:lnTo>
                    <a:pt x="61" y="204"/>
                  </a:lnTo>
                  <a:lnTo>
                    <a:pt x="63" y="202"/>
                  </a:lnTo>
                  <a:lnTo>
                    <a:pt x="62" y="202"/>
                  </a:lnTo>
                  <a:lnTo>
                    <a:pt x="62" y="200"/>
                  </a:lnTo>
                  <a:lnTo>
                    <a:pt x="61" y="202"/>
                  </a:lnTo>
                  <a:lnTo>
                    <a:pt x="59" y="202"/>
                  </a:lnTo>
                  <a:lnTo>
                    <a:pt x="58" y="200"/>
                  </a:lnTo>
                  <a:lnTo>
                    <a:pt x="57" y="200"/>
                  </a:lnTo>
                  <a:lnTo>
                    <a:pt x="55" y="202"/>
                  </a:lnTo>
                  <a:lnTo>
                    <a:pt x="53" y="203"/>
                  </a:lnTo>
                  <a:lnTo>
                    <a:pt x="53" y="202"/>
                  </a:lnTo>
                  <a:lnTo>
                    <a:pt x="52" y="199"/>
                  </a:lnTo>
                  <a:lnTo>
                    <a:pt x="51" y="199"/>
                  </a:lnTo>
                  <a:lnTo>
                    <a:pt x="50" y="198"/>
                  </a:lnTo>
                  <a:lnTo>
                    <a:pt x="51" y="198"/>
                  </a:lnTo>
                  <a:lnTo>
                    <a:pt x="50" y="197"/>
                  </a:lnTo>
                  <a:lnTo>
                    <a:pt x="49" y="197"/>
                  </a:lnTo>
                  <a:lnTo>
                    <a:pt x="50" y="196"/>
                  </a:lnTo>
                  <a:lnTo>
                    <a:pt x="50" y="193"/>
                  </a:lnTo>
                  <a:lnTo>
                    <a:pt x="47" y="193"/>
                  </a:lnTo>
                  <a:lnTo>
                    <a:pt x="46" y="192"/>
                  </a:lnTo>
                  <a:lnTo>
                    <a:pt x="46" y="191"/>
                  </a:lnTo>
                  <a:lnTo>
                    <a:pt x="45" y="191"/>
                  </a:lnTo>
                  <a:lnTo>
                    <a:pt x="45" y="190"/>
                  </a:lnTo>
                  <a:lnTo>
                    <a:pt x="46" y="190"/>
                  </a:lnTo>
                  <a:lnTo>
                    <a:pt x="44" y="187"/>
                  </a:lnTo>
                  <a:lnTo>
                    <a:pt x="45" y="186"/>
                  </a:lnTo>
                  <a:lnTo>
                    <a:pt x="47" y="186"/>
                  </a:lnTo>
                  <a:lnTo>
                    <a:pt x="49" y="185"/>
                  </a:lnTo>
                  <a:lnTo>
                    <a:pt x="49" y="186"/>
                  </a:lnTo>
                  <a:lnTo>
                    <a:pt x="52" y="186"/>
                  </a:lnTo>
                  <a:lnTo>
                    <a:pt x="52" y="185"/>
                  </a:lnTo>
                  <a:lnTo>
                    <a:pt x="53" y="185"/>
                  </a:lnTo>
                  <a:lnTo>
                    <a:pt x="53" y="184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3" y="181"/>
                  </a:lnTo>
                  <a:lnTo>
                    <a:pt x="53" y="183"/>
                  </a:lnTo>
                  <a:lnTo>
                    <a:pt x="55" y="183"/>
                  </a:lnTo>
                  <a:lnTo>
                    <a:pt x="55" y="180"/>
                  </a:lnTo>
                  <a:lnTo>
                    <a:pt x="56" y="180"/>
                  </a:lnTo>
                  <a:lnTo>
                    <a:pt x="56" y="179"/>
                  </a:lnTo>
                  <a:lnTo>
                    <a:pt x="58" y="179"/>
                  </a:lnTo>
                  <a:lnTo>
                    <a:pt x="58" y="175"/>
                  </a:lnTo>
                  <a:lnTo>
                    <a:pt x="57" y="175"/>
                  </a:lnTo>
                  <a:lnTo>
                    <a:pt x="57" y="177"/>
                  </a:lnTo>
                  <a:lnTo>
                    <a:pt x="55" y="177"/>
                  </a:lnTo>
                  <a:lnTo>
                    <a:pt x="55" y="175"/>
                  </a:lnTo>
                  <a:lnTo>
                    <a:pt x="52" y="175"/>
                  </a:lnTo>
                  <a:lnTo>
                    <a:pt x="51" y="177"/>
                  </a:lnTo>
                  <a:lnTo>
                    <a:pt x="50" y="177"/>
                  </a:lnTo>
                  <a:lnTo>
                    <a:pt x="50" y="175"/>
                  </a:lnTo>
                  <a:lnTo>
                    <a:pt x="49" y="175"/>
                  </a:lnTo>
                  <a:lnTo>
                    <a:pt x="47" y="174"/>
                  </a:lnTo>
                  <a:lnTo>
                    <a:pt x="47" y="172"/>
                  </a:lnTo>
                  <a:lnTo>
                    <a:pt x="49" y="171"/>
                  </a:lnTo>
                  <a:lnTo>
                    <a:pt x="47" y="171"/>
                  </a:lnTo>
                  <a:lnTo>
                    <a:pt x="50" y="168"/>
                  </a:lnTo>
                  <a:lnTo>
                    <a:pt x="51" y="168"/>
                  </a:lnTo>
                  <a:lnTo>
                    <a:pt x="51" y="167"/>
                  </a:lnTo>
                  <a:lnTo>
                    <a:pt x="50" y="166"/>
                  </a:lnTo>
                  <a:lnTo>
                    <a:pt x="49" y="163"/>
                  </a:lnTo>
                  <a:lnTo>
                    <a:pt x="46" y="162"/>
                  </a:lnTo>
                  <a:lnTo>
                    <a:pt x="45" y="162"/>
                  </a:lnTo>
                  <a:lnTo>
                    <a:pt x="45" y="159"/>
                  </a:lnTo>
                  <a:lnTo>
                    <a:pt x="44" y="157"/>
                  </a:lnTo>
                  <a:lnTo>
                    <a:pt x="39" y="157"/>
                  </a:lnTo>
                  <a:lnTo>
                    <a:pt x="40" y="156"/>
                  </a:lnTo>
                  <a:lnTo>
                    <a:pt x="41" y="156"/>
                  </a:lnTo>
                  <a:lnTo>
                    <a:pt x="44" y="154"/>
                  </a:lnTo>
                  <a:lnTo>
                    <a:pt x="49" y="150"/>
                  </a:lnTo>
                  <a:lnTo>
                    <a:pt x="47" y="150"/>
                  </a:lnTo>
                  <a:lnTo>
                    <a:pt x="47" y="148"/>
                  </a:lnTo>
                  <a:lnTo>
                    <a:pt x="50" y="148"/>
                  </a:lnTo>
                  <a:lnTo>
                    <a:pt x="50" y="147"/>
                  </a:lnTo>
                  <a:lnTo>
                    <a:pt x="51" y="147"/>
                  </a:lnTo>
                  <a:lnTo>
                    <a:pt x="53" y="146"/>
                  </a:lnTo>
                  <a:lnTo>
                    <a:pt x="53" y="141"/>
                  </a:lnTo>
                  <a:lnTo>
                    <a:pt x="52" y="141"/>
                  </a:lnTo>
                  <a:lnTo>
                    <a:pt x="51" y="140"/>
                  </a:lnTo>
                  <a:lnTo>
                    <a:pt x="51" y="141"/>
                  </a:lnTo>
                  <a:lnTo>
                    <a:pt x="50" y="141"/>
                  </a:lnTo>
                  <a:lnTo>
                    <a:pt x="49" y="142"/>
                  </a:lnTo>
                  <a:lnTo>
                    <a:pt x="47" y="141"/>
                  </a:lnTo>
                  <a:lnTo>
                    <a:pt x="41" y="142"/>
                  </a:lnTo>
                  <a:lnTo>
                    <a:pt x="33" y="143"/>
                  </a:lnTo>
                  <a:lnTo>
                    <a:pt x="32" y="144"/>
                  </a:lnTo>
                  <a:lnTo>
                    <a:pt x="31" y="144"/>
                  </a:lnTo>
                  <a:lnTo>
                    <a:pt x="30" y="146"/>
                  </a:lnTo>
                  <a:lnTo>
                    <a:pt x="25" y="146"/>
                  </a:lnTo>
                  <a:lnTo>
                    <a:pt x="25" y="147"/>
                  </a:lnTo>
                  <a:lnTo>
                    <a:pt x="16" y="147"/>
                  </a:lnTo>
                  <a:lnTo>
                    <a:pt x="16" y="146"/>
                  </a:lnTo>
                  <a:lnTo>
                    <a:pt x="18" y="142"/>
                  </a:lnTo>
                  <a:lnTo>
                    <a:pt x="19" y="140"/>
                  </a:lnTo>
                  <a:lnTo>
                    <a:pt x="20" y="138"/>
                  </a:lnTo>
                  <a:lnTo>
                    <a:pt x="20" y="137"/>
                  </a:lnTo>
                  <a:lnTo>
                    <a:pt x="21" y="134"/>
                  </a:lnTo>
                  <a:lnTo>
                    <a:pt x="20" y="134"/>
                  </a:lnTo>
                  <a:lnTo>
                    <a:pt x="20" y="120"/>
                  </a:lnTo>
                  <a:lnTo>
                    <a:pt x="21" y="119"/>
                  </a:lnTo>
                  <a:lnTo>
                    <a:pt x="22" y="117"/>
                  </a:lnTo>
                  <a:lnTo>
                    <a:pt x="25" y="118"/>
                  </a:lnTo>
                  <a:lnTo>
                    <a:pt x="25" y="117"/>
                  </a:lnTo>
                  <a:lnTo>
                    <a:pt x="27" y="117"/>
                  </a:lnTo>
                  <a:lnTo>
                    <a:pt x="28" y="114"/>
                  </a:lnTo>
                  <a:lnTo>
                    <a:pt x="30" y="113"/>
                  </a:lnTo>
                  <a:lnTo>
                    <a:pt x="30" y="112"/>
                  </a:lnTo>
                  <a:lnTo>
                    <a:pt x="31" y="112"/>
                  </a:lnTo>
                  <a:lnTo>
                    <a:pt x="31" y="106"/>
                  </a:lnTo>
                  <a:lnTo>
                    <a:pt x="36" y="106"/>
                  </a:lnTo>
                  <a:lnTo>
                    <a:pt x="36" y="105"/>
                  </a:lnTo>
                  <a:lnTo>
                    <a:pt x="39" y="101"/>
                  </a:lnTo>
                  <a:lnTo>
                    <a:pt x="44" y="95"/>
                  </a:lnTo>
                  <a:lnTo>
                    <a:pt x="58" y="95"/>
                  </a:lnTo>
                  <a:lnTo>
                    <a:pt x="59" y="93"/>
                  </a:lnTo>
                  <a:lnTo>
                    <a:pt x="61" y="93"/>
                  </a:lnTo>
                  <a:lnTo>
                    <a:pt x="62" y="92"/>
                  </a:lnTo>
                  <a:lnTo>
                    <a:pt x="64" y="93"/>
                  </a:lnTo>
                  <a:lnTo>
                    <a:pt x="67" y="93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69" y="93"/>
                  </a:lnTo>
                  <a:lnTo>
                    <a:pt x="70" y="94"/>
                  </a:lnTo>
                  <a:lnTo>
                    <a:pt x="69" y="95"/>
                  </a:lnTo>
                  <a:lnTo>
                    <a:pt x="72" y="99"/>
                  </a:lnTo>
                  <a:lnTo>
                    <a:pt x="75" y="100"/>
                  </a:lnTo>
                  <a:lnTo>
                    <a:pt x="80" y="100"/>
                  </a:lnTo>
                  <a:lnTo>
                    <a:pt x="81" y="99"/>
                  </a:lnTo>
                  <a:lnTo>
                    <a:pt x="83" y="99"/>
                  </a:lnTo>
                  <a:lnTo>
                    <a:pt x="84" y="100"/>
                  </a:lnTo>
                  <a:lnTo>
                    <a:pt x="86" y="100"/>
                  </a:lnTo>
                  <a:lnTo>
                    <a:pt x="86" y="99"/>
                  </a:lnTo>
                  <a:lnTo>
                    <a:pt x="87" y="100"/>
                  </a:lnTo>
                  <a:lnTo>
                    <a:pt x="89" y="100"/>
                  </a:lnTo>
                  <a:lnTo>
                    <a:pt x="90" y="98"/>
                  </a:lnTo>
                  <a:lnTo>
                    <a:pt x="93" y="97"/>
                  </a:lnTo>
                  <a:lnTo>
                    <a:pt x="90" y="95"/>
                  </a:lnTo>
                  <a:lnTo>
                    <a:pt x="89" y="95"/>
                  </a:lnTo>
                  <a:lnTo>
                    <a:pt x="89" y="94"/>
                  </a:lnTo>
                  <a:lnTo>
                    <a:pt x="88" y="94"/>
                  </a:lnTo>
                  <a:lnTo>
                    <a:pt x="88" y="92"/>
                  </a:lnTo>
                  <a:lnTo>
                    <a:pt x="87" y="92"/>
                  </a:lnTo>
                  <a:lnTo>
                    <a:pt x="84" y="89"/>
                  </a:lnTo>
                  <a:lnTo>
                    <a:pt x="86" y="89"/>
                  </a:lnTo>
                  <a:lnTo>
                    <a:pt x="87" y="88"/>
                  </a:lnTo>
                  <a:lnTo>
                    <a:pt x="90" y="88"/>
                  </a:lnTo>
                  <a:lnTo>
                    <a:pt x="98" y="89"/>
                  </a:lnTo>
                  <a:lnTo>
                    <a:pt x="100" y="92"/>
                  </a:lnTo>
                  <a:lnTo>
                    <a:pt x="99" y="93"/>
                  </a:lnTo>
                  <a:lnTo>
                    <a:pt x="95" y="94"/>
                  </a:lnTo>
                  <a:lnTo>
                    <a:pt x="94" y="95"/>
                  </a:lnTo>
                  <a:lnTo>
                    <a:pt x="94" y="97"/>
                  </a:lnTo>
                  <a:lnTo>
                    <a:pt x="96" y="98"/>
                  </a:lnTo>
                  <a:lnTo>
                    <a:pt x="103" y="95"/>
                  </a:lnTo>
                  <a:lnTo>
                    <a:pt x="118" y="95"/>
                  </a:lnTo>
                  <a:lnTo>
                    <a:pt x="118" y="97"/>
                  </a:lnTo>
                  <a:lnTo>
                    <a:pt x="119" y="95"/>
                  </a:lnTo>
                  <a:lnTo>
                    <a:pt x="121" y="95"/>
                  </a:lnTo>
                  <a:lnTo>
                    <a:pt x="124" y="97"/>
                  </a:lnTo>
                  <a:lnTo>
                    <a:pt x="125" y="98"/>
                  </a:lnTo>
                  <a:lnTo>
                    <a:pt x="125" y="97"/>
                  </a:lnTo>
                  <a:lnTo>
                    <a:pt x="130" y="97"/>
                  </a:lnTo>
                  <a:lnTo>
                    <a:pt x="130" y="95"/>
                  </a:lnTo>
                  <a:lnTo>
                    <a:pt x="134" y="95"/>
                  </a:lnTo>
                  <a:lnTo>
                    <a:pt x="136" y="97"/>
                  </a:lnTo>
                  <a:lnTo>
                    <a:pt x="137" y="97"/>
                  </a:lnTo>
                  <a:lnTo>
                    <a:pt x="138" y="98"/>
                  </a:lnTo>
                  <a:lnTo>
                    <a:pt x="142" y="98"/>
                  </a:lnTo>
                  <a:lnTo>
                    <a:pt x="144" y="95"/>
                  </a:lnTo>
                  <a:lnTo>
                    <a:pt x="144" y="94"/>
                  </a:lnTo>
                  <a:lnTo>
                    <a:pt x="146" y="94"/>
                  </a:lnTo>
                  <a:lnTo>
                    <a:pt x="146" y="93"/>
                  </a:lnTo>
                  <a:lnTo>
                    <a:pt x="144" y="91"/>
                  </a:lnTo>
                  <a:lnTo>
                    <a:pt x="140" y="91"/>
                  </a:lnTo>
                  <a:lnTo>
                    <a:pt x="139" y="92"/>
                  </a:lnTo>
                  <a:lnTo>
                    <a:pt x="137" y="92"/>
                  </a:lnTo>
                  <a:lnTo>
                    <a:pt x="133" y="89"/>
                  </a:lnTo>
                  <a:lnTo>
                    <a:pt x="131" y="88"/>
                  </a:lnTo>
                  <a:lnTo>
                    <a:pt x="133" y="86"/>
                  </a:lnTo>
                  <a:lnTo>
                    <a:pt x="136" y="85"/>
                  </a:lnTo>
                  <a:lnTo>
                    <a:pt x="137" y="83"/>
                  </a:lnTo>
                  <a:lnTo>
                    <a:pt x="139" y="82"/>
                  </a:lnTo>
                  <a:lnTo>
                    <a:pt x="140" y="82"/>
                  </a:lnTo>
                  <a:lnTo>
                    <a:pt x="152" y="81"/>
                  </a:lnTo>
                  <a:lnTo>
                    <a:pt x="154" y="80"/>
                  </a:lnTo>
                  <a:lnTo>
                    <a:pt x="156" y="79"/>
                  </a:lnTo>
                  <a:lnTo>
                    <a:pt x="157" y="79"/>
                  </a:lnTo>
                  <a:lnTo>
                    <a:pt x="158" y="80"/>
                  </a:lnTo>
                  <a:lnTo>
                    <a:pt x="158" y="79"/>
                  </a:lnTo>
                  <a:lnTo>
                    <a:pt x="159" y="79"/>
                  </a:lnTo>
                  <a:lnTo>
                    <a:pt x="161" y="77"/>
                  </a:lnTo>
                  <a:lnTo>
                    <a:pt x="163" y="77"/>
                  </a:lnTo>
                  <a:lnTo>
                    <a:pt x="163" y="79"/>
                  </a:lnTo>
                  <a:lnTo>
                    <a:pt x="164" y="79"/>
                  </a:lnTo>
                  <a:lnTo>
                    <a:pt x="173" y="77"/>
                  </a:lnTo>
                  <a:lnTo>
                    <a:pt x="180" y="77"/>
                  </a:lnTo>
                  <a:lnTo>
                    <a:pt x="180" y="75"/>
                  </a:lnTo>
                  <a:lnTo>
                    <a:pt x="175" y="75"/>
                  </a:lnTo>
                  <a:lnTo>
                    <a:pt x="174" y="76"/>
                  </a:lnTo>
                  <a:lnTo>
                    <a:pt x="173" y="76"/>
                  </a:lnTo>
                  <a:lnTo>
                    <a:pt x="171" y="75"/>
                  </a:lnTo>
                  <a:lnTo>
                    <a:pt x="169" y="74"/>
                  </a:lnTo>
                  <a:lnTo>
                    <a:pt x="158" y="74"/>
                  </a:lnTo>
                  <a:lnTo>
                    <a:pt x="158" y="75"/>
                  </a:lnTo>
                  <a:lnTo>
                    <a:pt x="155" y="75"/>
                  </a:lnTo>
                  <a:lnTo>
                    <a:pt x="155" y="71"/>
                  </a:lnTo>
                  <a:lnTo>
                    <a:pt x="154" y="71"/>
                  </a:lnTo>
                  <a:lnTo>
                    <a:pt x="152" y="73"/>
                  </a:lnTo>
                  <a:lnTo>
                    <a:pt x="151" y="73"/>
                  </a:lnTo>
                  <a:lnTo>
                    <a:pt x="152" y="71"/>
                  </a:lnTo>
                  <a:lnTo>
                    <a:pt x="152" y="70"/>
                  </a:lnTo>
                  <a:lnTo>
                    <a:pt x="151" y="69"/>
                  </a:lnTo>
                  <a:lnTo>
                    <a:pt x="150" y="69"/>
                  </a:lnTo>
                  <a:lnTo>
                    <a:pt x="149" y="68"/>
                  </a:lnTo>
                  <a:lnTo>
                    <a:pt x="146" y="67"/>
                  </a:lnTo>
                  <a:lnTo>
                    <a:pt x="144" y="64"/>
                  </a:lnTo>
                  <a:lnTo>
                    <a:pt x="142" y="63"/>
                  </a:lnTo>
                  <a:lnTo>
                    <a:pt x="142" y="61"/>
                  </a:lnTo>
                  <a:lnTo>
                    <a:pt x="140" y="61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40" y="62"/>
                  </a:lnTo>
                  <a:lnTo>
                    <a:pt x="137" y="62"/>
                  </a:lnTo>
                  <a:lnTo>
                    <a:pt x="136" y="63"/>
                  </a:lnTo>
                  <a:lnTo>
                    <a:pt x="134" y="63"/>
                  </a:lnTo>
                  <a:lnTo>
                    <a:pt x="133" y="64"/>
                  </a:lnTo>
                  <a:lnTo>
                    <a:pt x="131" y="64"/>
                  </a:lnTo>
                  <a:lnTo>
                    <a:pt x="131" y="63"/>
                  </a:lnTo>
                  <a:lnTo>
                    <a:pt x="130" y="63"/>
                  </a:lnTo>
                  <a:lnTo>
                    <a:pt x="125" y="64"/>
                  </a:lnTo>
                  <a:lnTo>
                    <a:pt x="124" y="63"/>
                  </a:lnTo>
                  <a:lnTo>
                    <a:pt x="124" y="61"/>
                  </a:lnTo>
                  <a:lnTo>
                    <a:pt x="121" y="61"/>
                  </a:lnTo>
                  <a:lnTo>
                    <a:pt x="121" y="63"/>
                  </a:lnTo>
                  <a:lnTo>
                    <a:pt x="120" y="62"/>
                  </a:lnTo>
                  <a:lnTo>
                    <a:pt x="118" y="61"/>
                  </a:lnTo>
                  <a:lnTo>
                    <a:pt x="117" y="60"/>
                  </a:lnTo>
                  <a:lnTo>
                    <a:pt x="115" y="60"/>
                  </a:lnTo>
                  <a:lnTo>
                    <a:pt x="112" y="58"/>
                  </a:lnTo>
                  <a:lnTo>
                    <a:pt x="109" y="58"/>
                  </a:lnTo>
                  <a:lnTo>
                    <a:pt x="108" y="57"/>
                  </a:lnTo>
                  <a:lnTo>
                    <a:pt x="105" y="57"/>
                  </a:lnTo>
                  <a:lnTo>
                    <a:pt x="103" y="58"/>
                  </a:lnTo>
                  <a:lnTo>
                    <a:pt x="102" y="58"/>
                  </a:lnTo>
                  <a:lnTo>
                    <a:pt x="100" y="60"/>
                  </a:lnTo>
                  <a:lnTo>
                    <a:pt x="99" y="60"/>
                  </a:lnTo>
                  <a:lnTo>
                    <a:pt x="99" y="61"/>
                  </a:lnTo>
                  <a:lnTo>
                    <a:pt x="98" y="61"/>
                  </a:lnTo>
                  <a:lnTo>
                    <a:pt x="96" y="62"/>
                  </a:lnTo>
                  <a:lnTo>
                    <a:pt x="96" y="63"/>
                  </a:lnTo>
                  <a:lnTo>
                    <a:pt x="92" y="63"/>
                  </a:lnTo>
                  <a:lnTo>
                    <a:pt x="92" y="62"/>
                  </a:lnTo>
                  <a:lnTo>
                    <a:pt x="89" y="62"/>
                  </a:lnTo>
                  <a:lnTo>
                    <a:pt x="87" y="61"/>
                  </a:lnTo>
                  <a:lnTo>
                    <a:pt x="78" y="63"/>
                  </a:lnTo>
                  <a:lnTo>
                    <a:pt x="77" y="63"/>
                  </a:lnTo>
                  <a:lnTo>
                    <a:pt x="76" y="66"/>
                  </a:lnTo>
                  <a:lnTo>
                    <a:pt x="75" y="70"/>
                  </a:lnTo>
                  <a:lnTo>
                    <a:pt x="70" y="75"/>
                  </a:lnTo>
                  <a:lnTo>
                    <a:pt x="68" y="79"/>
                  </a:lnTo>
                  <a:lnTo>
                    <a:pt x="64" y="81"/>
                  </a:lnTo>
                  <a:lnTo>
                    <a:pt x="64" y="82"/>
                  </a:lnTo>
                  <a:lnTo>
                    <a:pt x="62" y="82"/>
                  </a:lnTo>
                  <a:lnTo>
                    <a:pt x="61" y="83"/>
                  </a:lnTo>
                  <a:lnTo>
                    <a:pt x="58" y="83"/>
                  </a:lnTo>
                  <a:lnTo>
                    <a:pt x="56" y="86"/>
                  </a:lnTo>
                  <a:lnTo>
                    <a:pt x="55" y="86"/>
                  </a:lnTo>
                  <a:lnTo>
                    <a:pt x="53" y="87"/>
                  </a:lnTo>
                  <a:lnTo>
                    <a:pt x="52" y="87"/>
                  </a:lnTo>
                  <a:lnTo>
                    <a:pt x="50" y="88"/>
                  </a:lnTo>
                  <a:lnTo>
                    <a:pt x="50" y="89"/>
                  </a:lnTo>
                  <a:lnTo>
                    <a:pt x="46" y="89"/>
                  </a:lnTo>
                  <a:lnTo>
                    <a:pt x="44" y="92"/>
                  </a:lnTo>
                  <a:lnTo>
                    <a:pt x="43" y="92"/>
                  </a:lnTo>
                  <a:lnTo>
                    <a:pt x="43" y="94"/>
                  </a:lnTo>
                  <a:lnTo>
                    <a:pt x="41" y="94"/>
                  </a:lnTo>
                  <a:lnTo>
                    <a:pt x="40" y="95"/>
                  </a:lnTo>
                  <a:lnTo>
                    <a:pt x="40" y="98"/>
                  </a:lnTo>
                  <a:lnTo>
                    <a:pt x="39" y="98"/>
                  </a:lnTo>
                  <a:lnTo>
                    <a:pt x="36" y="101"/>
                  </a:lnTo>
                  <a:lnTo>
                    <a:pt x="34" y="101"/>
                  </a:lnTo>
                  <a:lnTo>
                    <a:pt x="34" y="103"/>
                  </a:lnTo>
                  <a:lnTo>
                    <a:pt x="32" y="105"/>
                  </a:lnTo>
                  <a:lnTo>
                    <a:pt x="31" y="105"/>
                  </a:lnTo>
                  <a:lnTo>
                    <a:pt x="30" y="106"/>
                  </a:lnTo>
                  <a:lnTo>
                    <a:pt x="28" y="106"/>
                  </a:lnTo>
                  <a:lnTo>
                    <a:pt x="28" y="107"/>
                  </a:lnTo>
                  <a:lnTo>
                    <a:pt x="30" y="109"/>
                  </a:lnTo>
                  <a:lnTo>
                    <a:pt x="26" y="112"/>
                  </a:lnTo>
                  <a:lnTo>
                    <a:pt x="21" y="114"/>
                  </a:lnTo>
                  <a:lnTo>
                    <a:pt x="20" y="114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5" y="106"/>
                  </a:lnTo>
                  <a:lnTo>
                    <a:pt x="25" y="103"/>
                  </a:lnTo>
                  <a:lnTo>
                    <a:pt x="24" y="101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5" y="98"/>
                  </a:lnTo>
                  <a:lnTo>
                    <a:pt x="27" y="98"/>
                  </a:lnTo>
                  <a:lnTo>
                    <a:pt x="32" y="93"/>
                  </a:lnTo>
                  <a:lnTo>
                    <a:pt x="37" y="91"/>
                  </a:lnTo>
                  <a:lnTo>
                    <a:pt x="38" y="89"/>
                  </a:lnTo>
                  <a:lnTo>
                    <a:pt x="43" y="89"/>
                  </a:lnTo>
                  <a:lnTo>
                    <a:pt x="44" y="88"/>
                  </a:lnTo>
                  <a:lnTo>
                    <a:pt x="44" y="87"/>
                  </a:lnTo>
                  <a:lnTo>
                    <a:pt x="45" y="86"/>
                  </a:lnTo>
                  <a:lnTo>
                    <a:pt x="46" y="87"/>
                  </a:lnTo>
                  <a:lnTo>
                    <a:pt x="47" y="86"/>
                  </a:lnTo>
                  <a:lnTo>
                    <a:pt x="49" y="86"/>
                  </a:lnTo>
                  <a:lnTo>
                    <a:pt x="49" y="85"/>
                  </a:lnTo>
                  <a:lnTo>
                    <a:pt x="47" y="81"/>
                  </a:lnTo>
                  <a:lnTo>
                    <a:pt x="44" y="81"/>
                  </a:lnTo>
                  <a:lnTo>
                    <a:pt x="43" y="82"/>
                  </a:lnTo>
                  <a:lnTo>
                    <a:pt x="38" y="82"/>
                  </a:lnTo>
                  <a:lnTo>
                    <a:pt x="36" y="85"/>
                  </a:lnTo>
                  <a:lnTo>
                    <a:pt x="34" y="83"/>
                  </a:lnTo>
                  <a:lnTo>
                    <a:pt x="28" y="83"/>
                  </a:lnTo>
                  <a:lnTo>
                    <a:pt x="27" y="85"/>
                  </a:lnTo>
                  <a:lnTo>
                    <a:pt x="19" y="85"/>
                  </a:lnTo>
                  <a:lnTo>
                    <a:pt x="16" y="82"/>
                  </a:lnTo>
                  <a:lnTo>
                    <a:pt x="16" y="77"/>
                  </a:lnTo>
                  <a:lnTo>
                    <a:pt x="15" y="76"/>
                  </a:lnTo>
                  <a:lnTo>
                    <a:pt x="19" y="76"/>
                  </a:lnTo>
                  <a:lnTo>
                    <a:pt x="20" y="75"/>
                  </a:lnTo>
                  <a:lnTo>
                    <a:pt x="20" y="73"/>
                  </a:lnTo>
                  <a:lnTo>
                    <a:pt x="22" y="70"/>
                  </a:lnTo>
                  <a:lnTo>
                    <a:pt x="22" y="69"/>
                  </a:lnTo>
                  <a:lnTo>
                    <a:pt x="24" y="69"/>
                  </a:lnTo>
                  <a:lnTo>
                    <a:pt x="24" y="68"/>
                  </a:lnTo>
                  <a:lnTo>
                    <a:pt x="25" y="68"/>
                  </a:lnTo>
                  <a:lnTo>
                    <a:pt x="25" y="67"/>
                  </a:lnTo>
                  <a:lnTo>
                    <a:pt x="26" y="67"/>
                  </a:lnTo>
                  <a:lnTo>
                    <a:pt x="26" y="66"/>
                  </a:lnTo>
                  <a:lnTo>
                    <a:pt x="28" y="66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61"/>
                  </a:lnTo>
                  <a:lnTo>
                    <a:pt x="27" y="58"/>
                  </a:lnTo>
                  <a:lnTo>
                    <a:pt x="27" y="57"/>
                  </a:lnTo>
                  <a:lnTo>
                    <a:pt x="28" y="56"/>
                  </a:lnTo>
                  <a:lnTo>
                    <a:pt x="28" y="55"/>
                  </a:lnTo>
                  <a:lnTo>
                    <a:pt x="27" y="55"/>
                  </a:lnTo>
                  <a:lnTo>
                    <a:pt x="28" y="54"/>
                  </a:lnTo>
                  <a:lnTo>
                    <a:pt x="27" y="52"/>
                  </a:lnTo>
                  <a:lnTo>
                    <a:pt x="27" y="50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8" y="48"/>
                  </a:lnTo>
                  <a:lnTo>
                    <a:pt x="31" y="48"/>
                  </a:lnTo>
                  <a:lnTo>
                    <a:pt x="33" y="45"/>
                  </a:lnTo>
                  <a:lnTo>
                    <a:pt x="34" y="45"/>
                  </a:lnTo>
                  <a:lnTo>
                    <a:pt x="34" y="44"/>
                  </a:lnTo>
                  <a:lnTo>
                    <a:pt x="37" y="43"/>
                  </a:lnTo>
                  <a:lnTo>
                    <a:pt x="38" y="43"/>
                  </a:lnTo>
                  <a:lnTo>
                    <a:pt x="39" y="44"/>
                  </a:lnTo>
                  <a:lnTo>
                    <a:pt x="40" y="43"/>
                  </a:lnTo>
                  <a:lnTo>
                    <a:pt x="40" y="36"/>
                  </a:lnTo>
                  <a:lnTo>
                    <a:pt x="39" y="33"/>
                  </a:lnTo>
                  <a:lnTo>
                    <a:pt x="39" y="27"/>
                  </a:lnTo>
                  <a:lnTo>
                    <a:pt x="38" y="28"/>
                  </a:lnTo>
                  <a:lnTo>
                    <a:pt x="33" y="26"/>
                  </a:lnTo>
                  <a:lnTo>
                    <a:pt x="34" y="25"/>
                  </a:lnTo>
                  <a:lnTo>
                    <a:pt x="34" y="24"/>
                  </a:lnTo>
                  <a:lnTo>
                    <a:pt x="31" y="24"/>
                  </a:lnTo>
                  <a:lnTo>
                    <a:pt x="30" y="23"/>
                  </a:lnTo>
                  <a:lnTo>
                    <a:pt x="30" y="21"/>
                  </a:lnTo>
                  <a:lnTo>
                    <a:pt x="28" y="23"/>
                  </a:lnTo>
                  <a:lnTo>
                    <a:pt x="27" y="21"/>
                  </a:lnTo>
                  <a:lnTo>
                    <a:pt x="27" y="19"/>
                  </a:lnTo>
                  <a:lnTo>
                    <a:pt x="30" y="17"/>
                  </a:lnTo>
                  <a:lnTo>
                    <a:pt x="34" y="17"/>
                  </a:lnTo>
                  <a:lnTo>
                    <a:pt x="36" y="15"/>
                  </a:lnTo>
                  <a:lnTo>
                    <a:pt x="37" y="15"/>
                  </a:lnTo>
                  <a:lnTo>
                    <a:pt x="37" y="12"/>
                  </a:lnTo>
                  <a:lnTo>
                    <a:pt x="38" y="12"/>
                  </a:lnTo>
                  <a:lnTo>
                    <a:pt x="38" y="11"/>
                  </a:lnTo>
                  <a:lnTo>
                    <a:pt x="37" y="11"/>
                  </a:lnTo>
                  <a:lnTo>
                    <a:pt x="37" y="9"/>
                  </a:lnTo>
                  <a:lnTo>
                    <a:pt x="38" y="9"/>
                  </a:lnTo>
                  <a:lnTo>
                    <a:pt x="40" y="7"/>
                  </a:lnTo>
                  <a:lnTo>
                    <a:pt x="44" y="8"/>
                  </a:lnTo>
                  <a:lnTo>
                    <a:pt x="45" y="8"/>
                  </a:lnTo>
                  <a:lnTo>
                    <a:pt x="46" y="7"/>
                  </a:lnTo>
                  <a:lnTo>
                    <a:pt x="47" y="7"/>
                  </a:lnTo>
                  <a:lnTo>
                    <a:pt x="49" y="8"/>
                  </a:lnTo>
                  <a:lnTo>
                    <a:pt x="49" y="7"/>
                  </a:lnTo>
                  <a:lnTo>
                    <a:pt x="51" y="7"/>
                  </a:lnTo>
                  <a:lnTo>
                    <a:pt x="52" y="6"/>
                  </a:lnTo>
                  <a:lnTo>
                    <a:pt x="53" y="6"/>
                  </a:lnTo>
                  <a:lnTo>
                    <a:pt x="56" y="3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1" y="2"/>
                  </a:lnTo>
                  <a:lnTo>
                    <a:pt x="64" y="2"/>
                  </a:lnTo>
                  <a:lnTo>
                    <a:pt x="64" y="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7872493" y="1279868"/>
              <a:ext cx="2000792" cy="2366528"/>
              <a:chOff x="3127790" y="1279525"/>
              <a:chExt cx="1771650" cy="2095500"/>
            </a:xfrm>
            <a:solidFill>
              <a:schemeClr val="accent6">
                <a:lumMod val="75000"/>
              </a:schemeClr>
            </a:solidFill>
          </p:grpSpPr>
          <p:sp>
            <p:nvSpPr>
              <p:cNvPr id="5" name="Freeform 8"/>
              <p:cNvSpPr>
                <a:spLocks noEditPoints="1"/>
              </p:cNvSpPr>
              <p:nvPr/>
            </p:nvSpPr>
            <p:spPr bwMode="auto">
              <a:xfrm>
                <a:off x="3127790" y="1584325"/>
                <a:ext cx="900113" cy="1658938"/>
              </a:xfrm>
              <a:custGeom>
                <a:avLst/>
                <a:gdLst/>
                <a:ahLst/>
                <a:cxnLst>
                  <a:cxn ang="0">
                    <a:pos x="35" y="1032"/>
                  </a:cxn>
                  <a:cxn ang="0">
                    <a:pos x="23" y="1033"/>
                  </a:cxn>
                  <a:cxn ang="0">
                    <a:pos x="25" y="986"/>
                  </a:cxn>
                  <a:cxn ang="0">
                    <a:pos x="30" y="967"/>
                  </a:cxn>
                  <a:cxn ang="0">
                    <a:pos x="35" y="967"/>
                  </a:cxn>
                  <a:cxn ang="0">
                    <a:pos x="24" y="953"/>
                  </a:cxn>
                  <a:cxn ang="0">
                    <a:pos x="16" y="919"/>
                  </a:cxn>
                  <a:cxn ang="0">
                    <a:pos x="33" y="924"/>
                  </a:cxn>
                  <a:cxn ang="0">
                    <a:pos x="4" y="878"/>
                  </a:cxn>
                  <a:cxn ang="0">
                    <a:pos x="10" y="860"/>
                  </a:cxn>
                  <a:cxn ang="0">
                    <a:pos x="45" y="764"/>
                  </a:cxn>
                  <a:cxn ang="0">
                    <a:pos x="38" y="758"/>
                  </a:cxn>
                  <a:cxn ang="0">
                    <a:pos x="66" y="749"/>
                  </a:cxn>
                  <a:cxn ang="0">
                    <a:pos x="89" y="713"/>
                  </a:cxn>
                  <a:cxn ang="0">
                    <a:pos x="116" y="699"/>
                  </a:cxn>
                  <a:cxn ang="0">
                    <a:pos x="150" y="683"/>
                  </a:cxn>
                  <a:cxn ang="0">
                    <a:pos x="147" y="658"/>
                  </a:cxn>
                  <a:cxn ang="0">
                    <a:pos x="191" y="645"/>
                  </a:cxn>
                  <a:cxn ang="0">
                    <a:pos x="188" y="636"/>
                  </a:cxn>
                  <a:cxn ang="0">
                    <a:pos x="173" y="625"/>
                  </a:cxn>
                  <a:cxn ang="0">
                    <a:pos x="286" y="551"/>
                  </a:cxn>
                  <a:cxn ang="0">
                    <a:pos x="275" y="512"/>
                  </a:cxn>
                  <a:cxn ang="0">
                    <a:pos x="259" y="513"/>
                  </a:cxn>
                  <a:cxn ang="0">
                    <a:pos x="319" y="494"/>
                  </a:cxn>
                  <a:cxn ang="0">
                    <a:pos x="327" y="454"/>
                  </a:cxn>
                  <a:cxn ang="0">
                    <a:pos x="318" y="470"/>
                  </a:cxn>
                  <a:cxn ang="0">
                    <a:pos x="304" y="443"/>
                  </a:cxn>
                  <a:cxn ang="0">
                    <a:pos x="347" y="400"/>
                  </a:cxn>
                  <a:cxn ang="0">
                    <a:pos x="330" y="392"/>
                  </a:cxn>
                  <a:cxn ang="0">
                    <a:pos x="348" y="362"/>
                  </a:cxn>
                  <a:cxn ang="0">
                    <a:pos x="397" y="285"/>
                  </a:cxn>
                  <a:cxn ang="0">
                    <a:pos x="431" y="245"/>
                  </a:cxn>
                  <a:cxn ang="0">
                    <a:pos x="435" y="193"/>
                  </a:cxn>
                  <a:cxn ang="0">
                    <a:pos x="448" y="191"/>
                  </a:cxn>
                  <a:cxn ang="0">
                    <a:pos x="353" y="200"/>
                  </a:cxn>
                  <a:cxn ang="0">
                    <a:pos x="362" y="189"/>
                  </a:cxn>
                  <a:cxn ang="0">
                    <a:pos x="397" y="153"/>
                  </a:cxn>
                  <a:cxn ang="0">
                    <a:pos x="381" y="176"/>
                  </a:cxn>
                  <a:cxn ang="0">
                    <a:pos x="381" y="154"/>
                  </a:cxn>
                  <a:cxn ang="0">
                    <a:pos x="423" y="159"/>
                  </a:cxn>
                  <a:cxn ang="0">
                    <a:pos x="415" y="150"/>
                  </a:cxn>
                  <a:cxn ang="0">
                    <a:pos x="497" y="129"/>
                  </a:cxn>
                  <a:cxn ang="0">
                    <a:pos x="424" y="132"/>
                  </a:cxn>
                  <a:cxn ang="0">
                    <a:pos x="530" y="96"/>
                  </a:cxn>
                  <a:cxn ang="0">
                    <a:pos x="474" y="99"/>
                  </a:cxn>
                  <a:cxn ang="0">
                    <a:pos x="484" y="91"/>
                  </a:cxn>
                  <a:cxn ang="0">
                    <a:pos x="501" y="122"/>
                  </a:cxn>
                  <a:cxn ang="0">
                    <a:pos x="467" y="141"/>
                  </a:cxn>
                  <a:cxn ang="0">
                    <a:pos x="445" y="147"/>
                  </a:cxn>
                  <a:cxn ang="0">
                    <a:pos x="455" y="119"/>
                  </a:cxn>
                  <a:cxn ang="0">
                    <a:pos x="462" y="92"/>
                  </a:cxn>
                  <a:cxn ang="0">
                    <a:pos x="446" y="80"/>
                  </a:cxn>
                  <a:cxn ang="0">
                    <a:pos x="429" y="117"/>
                  </a:cxn>
                  <a:cxn ang="0">
                    <a:pos x="421" y="116"/>
                  </a:cxn>
                  <a:cxn ang="0">
                    <a:pos x="423" y="93"/>
                  </a:cxn>
                  <a:cxn ang="0">
                    <a:pos x="545" y="65"/>
                  </a:cxn>
                  <a:cxn ang="0">
                    <a:pos x="460" y="73"/>
                  </a:cxn>
                  <a:cxn ang="0">
                    <a:pos x="551" y="9"/>
                  </a:cxn>
                  <a:cxn ang="0">
                    <a:pos x="564" y="23"/>
                  </a:cxn>
                  <a:cxn ang="0">
                    <a:pos x="529" y="66"/>
                  </a:cxn>
                  <a:cxn ang="0">
                    <a:pos x="517" y="46"/>
                  </a:cxn>
                  <a:cxn ang="0">
                    <a:pos x="536" y="29"/>
                  </a:cxn>
                  <a:cxn ang="0">
                    <a:pos x="546" y="13"/>
                  </a:cxn>
                </a:cxnLst>
                <a:rect l="0" t="0" r="r" b="b"/>
                <a:pathLst>
                  <a:path w="567" h="1045">
                    <a:moveTo>
                      <a:pt x="268" y="1039"/>
                    </a:moveTo>
                    <a:lnTo>
                      <a:pt x="269" y="1039"/>
                    </a:lnTo>
                    <a:lnTo>
                      <a:pt x="269" y="1041"/>
                    </a:lnTo>
                    <a:lnTo>
                      <a:pt x="272" y="1041"/>
                    </a:lnTo>
                    <a:lnTo>
                      <a:pt x="272" y="1042"/>
                    </a:lnTo>
                    <a:lnTo>
                      <a:pt x="271" y="1043"/>
                    </a:lnTo>
                    <a:lnTo>
                      <a:pt x="271" y="1044"/>
                    </a:lnTo>
                    <a:lnTo>
                      <a:pt x="269" y="1045"/>
                    </a:lnTo>
                    <a:lnTo>
                      <a:pt x="268" y="1045"/>
                    </a:lnTo>
                    <a:lnTo>
                      <a:pt x="268" y="1039"/>
                    </a:lnTo>
                    <a:close/>
                    <a:moveTo>
                      <a:pt x="262" y="1037"/>
                    </a:moveTo>
                    <a:lnTo>
                      <a:pt x="262" y="1038"/>
                    </a:lnTo>
                    <a:lnTo>
                      <a:pt x="263" y="1037"/>
                    </a:lnTo>
                    <a:lnTo>
                      <a:pt x="265" y="1037"/>
                    </a:lnTo>
                    <a:lnTo>
                      <a:pt x="265" y="1039"/>
                    </a:lnTo>
                    <a:lnTo>
                      <a:pt x="263" y="1041"/>
                    </a:lnTo>
                    <a:lnTo>
                      <a:pt x="261" y="1041"/>
                    </a:lnTo>
                    <a:lnTo>
                      <a:pt x="261" y="1038"/>
                    </a:lnTo>
                    <a:lnTo>
                      <a:pt x="262" y="1037"/>
                    </a:lnTo>
                    <a:close/>
                    <a:moveTo>
                      <a:pt x="39" y="1036"/>
                    </a:moveTo>
                    <a:lnTo>
                      <a:pt x="42" y="1036"/>
                    </a:lnTo>
                    <a:lnTo>
                      <a:pt x="43" y="1037"/>
                    </a:lnTo>
                    <a:lnTo>
                      <a:pt x="48" y="1037"/>
                    </a:lnTo>
                    <a:lnTo>
                      <a:pt x="48" y="1041"/>
                    </a:lnTo>
                    <a:lnTo>
                      <a:pt x="47" y="1041"/>
                    </a:lnTo>
                    <a:lnTo>
                      <a:pt x="43" y="1038"/>
                    </a:lnTo>
                    <a:lnTo>
                      <a:pt x="41" y="1037"/>
                    </a:lnTo>
                    <a:lnTo>
                      <a:pt x="39" y="1037"/>
                    </a:lnTo>
                    <a:lnTo>
                      <a:pt x="39" y="1036"/>
                    </a:lnTo>
                    <a:close/>
                    <a:moveTo>
                      <a:pt x="31" y="1027"/>
                    </a:moveTo>
                    <a:lnTo>
                      <a:pt x="33" y="1027"/>
                    </a:lnTo>
                    <a:lnTo>
                      <a:pt x="33" y="1029"/>
                    </a:lnTo>
                    <a:lnTo>
                      <a:pt x="35" y="1030"/>
                    </a:lnTo>
                    <a:lnTo>
                      <a:pt x="35" y="1032"/>
                    </a:lnTo>
                    <a:lnTo>
                      <a:pt x="33" y="1033"/>
                    </a:lnTo>
                    <a:lnTo>
                      <a:pt x="33" y="1032"/>
                    </a:lnTo>
                    <a:lnTo>
                      <a:pt x="32" y="1032"/>
                    </a:lnTo>
                    <a:lnTo>
                      <a:pt x="31" y="1031"/>
                    </a:lnTo>
                    <a:lnTo>
                      <a:pt x="31" y="1027"/>
                    </a:lnTo>
                    <a:close/>
                    <a:moveTo>
                      <a:pt x="56" y="1023"/>
                    </a:moveTo>
                    <a:lnTo>
                      <a:pt x="57" y="1023"/>
                    </a:lnTo>
                    <a:lnTo>
                      <a:pt x="60" y="1024"/>
                    </a:lnTo>
                    <a:lnTo>
                      <a:pt x="61" y="1024"/>
                    </a:lnTo>
                    <a:lnTo>
                      <a:pt x="61" y="1025"/>
                    </a:lnTo>
                    <a:lnTo>
                      <a:pt x="60" y="1027"/>
                    </a:lnTo>
                    <a:lnTo>
                      <a:pt x="57" y="1027"/>
                    </a:lnTo>
                    <a:lnTo>
                      <a:pt x="55" y="1029"/>
                    </a:lnTo>
                    <a:lnTo>
                      <a:pt x="54" y="1027"/>
                    </a:lnTo>
                    <a:lnTo>
                      <a:pt x="54" y="1025"/>
                    </a:lnTo>
                    <a:lnTo>
                      <a:pt x="56" y="1023"/>
                    </a:lnTo>
                    <a:close/>
                    <a:moveTo>
                      <a:pt x="23" y="1013"/>
                    </a:moveTo>
                    <a:lnTo>
                      <a:pt x="24" y="1013"/>
                    </a:lnTo>
                    <a:lnTo>
                      <a:pt x="25" y="1017"/>
                    </a:lnTo>
                    <a:lnTo>
                      <a:pt x="25" y="1018"/>
                    </a:lnTo>
                    <a:lnTo>
                      <a:pt x="26" y="1019"/>
                    </a:lnTo>
                    <a:lnTo>
                      <a:pt x="26" y="1020"/>
                    </a:lnTo>
                    <a:lnTo>
                      <a:pt x="27" y="1020"/>
                    </a:lnTo>
                    <a:lnTo>
                      <a:pt x="27" y="1021"/>
                    </a:lnTo>
                    <a:lnTo>
                      <a:pt x="26" y="1021"/>
                    </a:lnTo>
                    <a:lnTo>
                      <a:pt x="26" y="1023"/>
                    </a:lnTo>
                    <a:lnTo>
                      <a:pt x="29" y="1025"/>
                    </a:lnTo>
                    <a:lnTo>
                      <a:pt x="29" y="1029"/>
                    </a:lnTo>
                    <a:lnTo>
                      <a:pt x="27" y="1030"/>
                    </a:lnTo>
                    <a:lnTo>
                      <a:pt x="27" y="1033"/>
                    </a:lnTo>
                    <a:lnTo>
                      <a:pt x="25" y="1036"/>
                    </a:lnTo>
                    <a:lnTo>
                      <a:pt x="24" y="1036"/>
                    </a:lnTo>
                    <a:lnTo>
                      <a:pt x="23" y="1035"/>
                    </a:lnTo>
                    <a:lnTo>
                      <a:pt x="23" y="1033"/>
                    </a:lnTo>
                    <a:lnTo>
                      <a:pt x="21" y="1031"/>
                    </a:lnTo>
                    <a:lnTo>
                      <a:pt x="21" y="1029"/>
                    </a:lnTo>
                    <a:lnTo>
                      <a:pt x="23" y="1027"/>
                    </a:lnTo>
                    <a:lnTo>
                      <a:pt x="23" y="1025"/>
                    </a:lnTo>
                    <a:lnTo>
                      <a:pt x="21" y="1025"/>
                    </a:lnTo>
                    <a:lnTo>
                      <a:pt x="23" y="1023"/>
                    </a:lnTo>
                    <a:lnTo>
                      <a:pt x="25" y="1024"/>
                    </a:lnTo>
                    <a:lnTo>
                      <a:pt x="23" y="1020"/>
                    </a:lnTo>
                    <a:lnTo>
                      <a:pt x="23" y="1017"/>
                    </a:lnTo>
                    <a:lnTo>
                      <a:pt x="24" y="1016"/>
                    </a:lnTo>
                    <a:lnTo>
                      <a:pt x="23" y="1016"/>
                    </a:lnTo>
                    <a:lnTo>
                      <a:pt x="23" y="1013"/>
                    </a:lnTo>
                    <a:close/>
                    <a:moveTo>
                      <a:pt x="27" y="984"/>
                    </a:moveTo>
                    <a:lnTo>
                      <a:pt x="29" y="984"/>
                    </a:lnTo>
                    <a:lnTo>
                      <a:pt x="29" y="987"/>
                    </a:lnTo>
                    <a:lnTo>
                      <a:pt x="30" y="988"/>
                    </a:lnTo>
                    <a:lnTo>
                      <a:pt x="27" y="990"/>
                    </a:lnTo>
                    <a:lnTo>
                      <a:pt x="26" y="990"/>
                    </a:lnTo>
                    <a:lnTo>
                      <a:pt x="26" y="989"/>
                    </a:lnTo>
                    <a:lnTo>
                      <a:pt x="27" y="989"/>
                    </a:lnTo>
                    <a:lnTo>
                      <a:pt x="27" y="984"/>
                    </a:lnTo>
                    <a:close/>
                    <a:moveTo>
                      <a:pt x="19" y="975"/>
                    </a:moveTo>
                    <a:lnTo>
                      <a:pt x="21" y="975"/>
                    </a:lnTo>
                    <a:lnTo>
                      <a:pt x="21" y="976"/>
                    </a:lnTo>
                    <a:lnTo>
                      <a:pt x="24" y="978"/>
                    </a:lnTo>
                    <a:lnTo>
                      <a:pt x="24" y="980"/>
                    </a:lnTo>
                    <a:lnTo>
                      <a:pt x="25" y="980"/>
                    </a:lnTo>
                    <a:lnTo>
                      <a:pt x="26" y="981"/>
                    </a:lnTo>
                    <a:lnTo>
                      <a:pt x="26" y="982"/>
                    </a:lnTo>
                    <a:lnTo>
                      <a:pt x="27" y="983"/>
                    </a:lnTo>
                    <a:lnTo>
                      <a:pt x="27" y="984"/>
                    </a:lnTo>
                    <a:lnTo>
                      <a:pt x="26" y="984"/>
                    </a:lnTo>
                    <a:lnTo>
                      <a:pt x="26" y="986"/>
                    </a:lnTo>
                    <a:lnTo>
                      <a:pt x="25" y="986"/>
                    </a:lnTo>
                    <a:lnTo>
                      <a:pt x="24" y="984"/>
                    </a:lnTo>
                    <a:lnTo>
                      <a:pt x="23" y="986"/>
                    </a:lnTo>
                    <a:lnTo>
                      <a:pt x="23" y="989"/>
                    </a:lnTo>
                    <a:lnTo>
                      <a:pt x="21" y="990"/>
                    </a:lnTo>
                    <a:lnTo>
                      <a:pt x="21" y="993"/>
                    </a:lnTo>
                    <a:lnTo>
                      <a:pt x="23" y="993"/>
                    </a:lnTo>
                    <a:lnTo>
                      <a:pt x="23" y="994"/>
                    </a:lnTo>
                    <a:lnTo>
                      <a:pt x="24" y="995"/>
                    </a:lnTo>
                    <a:lnTo>
                      <a:pt x="23" y="995"/>
                    </a:lnTo>
                    <a:lnTo>
                      <a:pt x="24" y="996"/>
                    </a:lnTo>
                    <a:lnTo>
                      <a:pt x="23" y="996"/>
                    </a:lnTo>
                    <a:lnTo>
                      <a:pt x="23" y="998"/>
                    </a:lnTo>
                    <a:lnTo>
                      <a:pt x="21" y="998"/>
                    </a:lnTo>
                    <a:lnTo>
                      <a:pt x="20" y="996"/>
                    </a:lnTo>
                    <a:lnTo>
                      <a:pt x="20" y="994"/>
                    </a:lnTo>
                    <a:lnTo>
                      <a:pt x="19" y="993"/>
                    </a:lnTo>
                    <a:lnTo>
                      <a:pt x="20" y="990"/>
                    </a:lnTo>
                    <a:lnTo>
                      <a:pt x="20" y="988"/>
                    </a:lnTo>
                    <a:lnTo>
                      <a:pt x="21" y="986"/>
                    </a:lnTo>
                    <a:lnTo>
                      <a:pt x="23" y="984"/>
                    </a:lnTo>
                    <a:lnTo>
                      <a:pt x="20" y="984"/>
                    </a:lnTo>
                    <a:lnTo>
                      <a:pt x="20" y="982"/>
                    </a:lnTo>
                    <a:lnTo>
                      <a:pt x="19" y="983"/>
                    </a:lnTo>
                    <a:lnTo>
                      <a:pt x="18" y="983"/>
                    </a:lnTo>
                    <a:lnTo>
                      <a:pt x="18" y="981"/>
                    </a:lnTo>
                    <a:lnTo>
                      <a:pt x="19" y="981"/>
                    </a:lnTo>
                    <a:lnTo>
                      <a:pt x="19" y="978"/>
                    </a:lnTo>
                    <a:lnTo>
                      <a:pt x="21" y="978"/>
                    </a:lnTo>
                    <a:lnTo>
                      <a:pt x="20" y="977"/>
                    </a:lnTo>
                    <a:lnTo>
                      <a:pt x="19" y="975"/>
                    </a:lnTo>
                    <a:close/>
                    <a:moveTo>
                      <a:pt x="27" y="965"/>
                    </a:moveTo>
                    <a:lnTo>
                      <a:pt x="29" y="965"/>
                    </a:lnTo>
                    <a:lnTo>
                      <a:pt x="29" y="967"/>
                    </a:lnTo>
                    <a:lnTo>
                      <a:pt x="30" y="967"/>
                    </a:lnTo>
                    <a:lnTo>
                      <a:pt x="32" y="969"/>
                    </a:lnTo>
                    <a:lnTo>
                      <a:pt x="36" y="976"/>
                    </a:lnTo>
                    <a:lnTo>
                      <a:pt x="36" y="982"/>
                    </a:lnTo>
                    <a:lnTo>
                      <a:pt x="32" y="984"/>
                    </a:lnTo>
                    <a:lnTo>
                      <a:pt x="31" y="984"/>
                    </a:lnTo>
                    <a:lnTo>
                      <a:pt x="30" y="983"/>
                    </a:lnTo>
                    <a:lnTo>
                      <a:pt x="32" y="983"/>
                    </a:lnTo>
                    <a:lnTo>
                      <a:pt x="32" y="982"/>
                    </a:lnTo>
                    <a:lnTo>
                      <a:pt x="31" y="981"/>
                    </a:lnTo>
                    <a:lnTo>
                      <a:pt x="31" y="982"/>
                    </a:lnTo>
                    <a:lnTo>
                      <a:pt x="29" y="982"/>
                    </a:lnTo>
                    <a:lnTo>
                      <a:pt x="27" y="981"/>
                    </a:lnTo>
                    <a:lnTo>
                      <a:pt x="27" y="976"/>
                    </a:lnTo>
                    <a:lnTo>
                      <a:pt x="26" y="975"/>
                    </a:lnTo>
                    <a:lnTo>
                      <a:pt x="26" y="973"/>
                    </a:lnTo>
                    <a:lnTo>
                      <a:pt x="25" y="971"/>
                    </a:lnTo>
                    <a:lnTo>
                      <a:pt x="27" y="969"/>
                    </a:lnTo>
                    <a:lnTo>
                      <a:pt x="27" y="968"/>
                    </a:lnTo>
                    <a:lnTo>
                      <a:pt x="26" y="968"/>
                    </a:lnTo>
                    <a:lnTo>
                      <a:pt x="26" y="967"/>
                    </a:lnTo>
                    <a:lnTo>
                      <a:pt x="27" y="967"/>
                    </a:lnTo>
                    <a:lnTo>
                      <a:pt x="27" y="965"/>
                    </a:lnTo>
                    <a:close/>
                    <a:moveTo>
                      <a:pt x="41" y="957"/>
                    </a:moveTo>
                    <a:lnTo>
                      <a:pt x="43" y="957"/>
                    </a:lnTo>
                    <a:lnTo>
                      <a:pt x="43" y="964"/>
                    </a:lnTo>
                    <a:lnTo>
                      <a:pt x="41" y="967"/>
                    </a:lnTo>
                    <a:lnTo>
                      <a:pt x="41" y="969"/>
                    </a:lnTo>
                    <a:lnTo>
                      <a:pt x="42" y="971"/>
                    </a:lnTo>
                    <a:lnTo>
                      <a:pt x="41" y="971"/>
                    </a:lnTo>
                    <a:lnTo>
                      <a:pt x="39" y="970"/>
                    </a:lnTo>
                    <a:lnTo>
                      <a:pt x="37" y="973"/>
                    </a:lnTo>
                    <a:lnTo>
                      <a:pt x="36" y="973"/>
                    </a:lnTo>
                    <a:lnTo>
                      <a:pt x="36" y="968"/>
                    </a:lnTo>
                    <a:lnTo>
                      <a:pt x="35" y="967"/>
                    </a:lnTo>
                    <a:lnTo>
                      <a:pt x="35" y="968"/>
                    </a:lnTo>
                    <a:lnTo>
                      <a:pt x="32" y="968"/>
                    </a:lnTo>
                    <a:lnTo>
                      <a:pt x="31" y="967"/>
                    </a:lnTo>
                    <a:lnTo>
                      <a:pt x="31" y="965"/>
                    </a:lnTo>
                    <a:lnTo>
                      <a:pt x="30" y="964"/>
                    </a:lnTo>
                    <a:lnTo>
                      <a:pt x="31" y="964"/>
                    </a:lnTo>
                    <a:lnTo>
                      <a:pt x="33" y="963"/>
                    </a:lnTo>
                    <a:lnTo>
                      <a:pt x="35" y="963"/>
                    </a:lnTo>
                    <a:lnTo>
                      <a:pt x="33" y="962"/>
                    </a:lnTo>
                    <a:lnTo>
                      <a:pt x="33" y="959"/>
                    </a:lnTo>
                    <a:lnTo>
                      <a:pt x="36" y="959"/>
                    </a:lnTo>
                    <a:lnTo>
                      <a:pt x="37" y="958"/>
                    </a:lnTo>
                    <a:lnTo>
                      <a:pt x="41" y="958"/>
                    </a:lnTo>
                    <a:lnTo>
                      <a:pt x="41" y="957"/>
                    </a:lnTo>
                    <a:close/>
                    <a:moveTo>
                      <a:pt x="24" y="957"/>
                    </a:moveTo>
                    <a:lnTo>
                      <a:pt x="24" y="961"/>
                    </a:lnTo>
                    <a:lnTo>
                      <a:pt x="25" y="961"/>
                    </a:lnTo>
                    <a:lnTo>
                      <a:pt x="25" y="958"/>
                    </a:lnTo>
                    <a:lnTo>
                      <a:pt x="24" y="957"/>
                    </a:lnTo>
                    <a:close/>
                    <a:moveTo>
                      <a:pt x="24" y="953"/>
                    </a:moveTo>
                    <a:lnTo>
                      <a:pt x="25" y="955"/>
                    </a:lnTo>
                    <a:lnTo>
                      <a:pt x="25" y="957"/>
                    </a:lnTo>
                    <a:lnTo>
                      <a:pt x="27" y="957"/>
                    </a:lnTo>
                    <a:lnTo>
                      <a:pt x="27" y="962"/>
                    </a:lnTo>
                    <a:lnTo>
                      <a:pt x="26" y="963"/>
                    </a:lnTo>
                    <a:lnTo>
                      <a:pt x="26" y="964"/>
                    </a:lnTo>
                    <a:lnTo>
                      <a:pt x="25" y="964"/>
                    </a:lnTo>
                    <a:lnTo>
                      <a:pt x="25" y="963"/>
                    </a:lnTo>
                    <a:lnTo>
                      <a:pt x="24" y="963"/>
                    </a:lnTo>
                    <a:lnTo>
                      <a:pt x="24" y="962"/>
                    </a:lnTo>
                    <a:lnTo>
                      <a:pt x="23" y="961"/>
                    </a:lnTo>
                    <a:lnTo>
                      <a:pt x="23" y="957"/>
                    </a:lnTo>
                    <a:lnTo>
                      <a:pt x="24" y="956"/>
                    </a:lnTo>
                    <a:lnTo>
                      <a:pt x="24" y="953"/>
                    </a:lnTo>
                    <a:close/>
                    <a:moveTo>
                      <a:pt x="39" y="941"/>
                    </a:moveTo>
                    <a:lnTo>
                      <a:pt x="41" y="941"/>
                    </a:lnTo>
                    <a:lnTo>
                      <a:pt x="39" y="943"/>
                    </a:lnTo>
                    <a:lnTo>
                      <a:pt x="39" y="941"/>
                    </a:lnTo>
                    <a:close/>
                    <a:moveTo>
                      <a:pt x="13" y="926"/>
                    </a:moveTo>
                    <a:lnTo>
                      <a:pt x="14" y="926"/>
                    </a:lnTo>
                    <a:lnTo>
                      <a:pt x="14" y="927"/>
                    </a:lnTo>
                    <a:lnTo>
                      <a:pt x="19" y="937"/>
                    </a:lnTo>
                    <a:lnTo>
                      <a:pt x="19" y="939"/>
                    </a:lnTo>
                    <a:lnTo>
                      <a:pt x="17" y="939"/>
                    </a:lnTo>
                    <a:lnTo>
                      <a:pt x="19" y="941"/>
                    </a:lnTo>
                    <a:lnTo>
                      <a:pt x="19" y="947"/>
                    </a:lnTo>
                    <a:lnTo>
                      <a:pt x="17" y="947"/>
                    </a:lnTo>
                    <a:lnTo>
                      <a:pt x="17" y="944"/>
                    </a:lnTo>
                    <a:lnTo>
                      <a:pt x="16" y="943"/>
                    </a:lnTo>
                    <a:lnTo>
                      <a:pt x="16" y="945"/>
                    </a:lnTo>
                    <a:lnTo>
                      <a:pt x="14" y="945"/>
                    </a:lnTo>
                    <a:lnTo>
                      <a:pt x="13" y="943"/>
                    </a:lnTo>
                    <a:lnTo>
                      <a:pt x="13" y="941"/>
                    </a:lnTo>
                    <a:lnTo>
                      <a:pt x="12" y="940"/>
                    </a:lnTo>
                    <a:lnTo>
                      <a:pt x="12" y="939"/>
                    </a:lnTo>
                    <a:lnTo>
                      <a:pt x="16" y="939"/>
                    </a:lnTo>
                    <a:lnTo>
                      <a:pt x="17" y="937"/>
                    </a:lnTo>
                    <a:lnTo>
                      <a:pt x="16" y="938"/>
                    </a:lnTo>
                    <a:lnTo>
                      <a:pt x="16" y="937"/>
                    </a:lnTo>
                    <a:lnTo>
                      <a:pt x="14" y="937"/>
                    </a:lnTo>
                    <a:lnTo>
                      <a:pt x="14" y="936"/>
                    </a:lnTo>
                    <a:lnTo>
                      <a:pt x="13" y="936"/>
                    </a:lnTo>
                    <a:lnTo>
                      <a:pt x="13" y="930"/>
                    </a:lnTo>
                    <a:lnTo>
                      <a:pt x="12" y="927"/>
                    </a:lnTo>
                    <a:lnTo>
                      <a:pt x="13" y="926"/>
                    </a:lnTo>
                    <a:close/>
                    <a:moveTo>
                      <a:pt x="13" y="916"/>
                    </a:moveTo>
                    <a:lnTo>
                      <a:pt x="14" y="916"/>
                    </a:lnTo>
                    <a:lnTo>
                      <a:pt x="16" y="919"/>
                    </a:lnTo>
                    <a:lnTo>
                      <a:pt x="21" y="921"/>
                    </a:lnTo>
                    <a:lnTo>
                      <a:pt x="24" y="926"/>
                    </a:lnTo>
                    <a:lnTo>
                      <a:pt x="24" y="927"/>
                    </a:lnTo>
                    <a:lnTo>
                      <a:pt x="23" y="928"/>
                    </a:lnTo>
                    <a:lnTo>
                      <a:pt x="20" y="930"/>
                    </a:lnTo>
                    <a:lnTo>
                      <a:pt x="20" y="926"/>
                    </a:lnTo>
                    <a:lnTo>
                      <a:pt x="18" y="925"/>
                    </a:lnTo>
                    <a:lnTo>
                      <a:pt x="18" y="922"/>
                    </a:lnTo>
                    <a:lnTo>
                      <a:pt x="17" y="921"/>
                    </a:lnTo>
                    <a:lnTo>
                      <a:pt x="14" y="921"/>
                    </a:lnTo>
                    <a:lnTo>
                      <a:pt x="14" y="919"/>
                    </a:lnTo>
                    <a:lnTo>
                      <a:pt x="13" y="916"/>
                    </a:lnTo>
                    <a:close/>
                    <a:moveTo>
                      <a:pt x="6" y="907"/>
                    </a:moveTo>
                    <a:lnTo>
                      <a:pt x="7" y="908"/>
                    </a:lnTo>
                    <a:lnTo>
                      <a:pt x="7" y="910"/>
                    </a:lnTo>
                    <a:lnTo>
                      <a:pt x="8" y="910"/>
                    </a:lnTo>
                    <a:lnTo>
                      <a:pt x="8" y="914"/>
                    </a:lnTo>
                    <a:lnTo>
                      <a:pt x="6" y="914"/>
                    </a:lnTo>
                    <a:lnTo>
                      <a:pt x="6" y="907"/>
                    </a:lnTo>
                    <a:close/>
                    <a:moveTo>
                      <a:pt x="42" y="904"/>
                    </a:moveTo>
                    <a:lnTo>
                      <a:pt x="43" y="906"/>
                    </a:lnTo>
                    <a:lnTo>
                      <a:pt x="44" y="906"/>
                    </a:lnTo>
                    <a:lnTo>
                      <a:pt x="44" y="913"/>
                    </a:lnTo>
                    <a:lnTo>
                      <a:pt x="43" y="918"/>
                    </a:lnTo>
                    <a:lnTo>
                      <a:pt x="43" y="919"/>
                    </a:lnTo>
                    <a:lnTo>
                      <a:pt x="44" y="922"/>
                    </a:lnTo>
                    <a:lnTo>
                      <a:pt x="43" y="924"/>
                    </a:lnTo>
                    <a:lnTo>
                      <a:pt x="42" y="924"/>
                    </a:lnTo>
                    <a:lnTo>
                      <a:pt x="41" y="925"/>
                    </a:lnTo>
                    <a:lnTo>
                      <a:pt x="41" y="926"/>
                    </a:lnTo>
                    <a:lnTo>
                      <a:pt x="37" y="927"/>
                    </a:lnTo>
                    <a:lnTo>
                      <a:pt x="36" y="927"/>
                    </a:lnTo>
                    <a:lnTo>
                      <a:pt x="36" y="926"/>
                    </a:lnTo>
                    <a:lnTo>
                      <a:pt x="33" y="924"/>
                    </a:lnTo>
                    <a:lnTo>
                      <a:pt x="31" y="920"/>
                    </a:lnTo>
                    <a:lnTo>
                      <a:pt x="29" y="918"/>
                    </a:lnTo>
                    <a:lnTo>
                      <a:pt x="29" y="916"/>
                    </a:lnTo>
                    <a:lnTo>
                      <a:pt x="32" y="916"/>
                    </a:lnTo>
                    <a:lnTo>
                      <a:pt x="32" y="915"/>
                    </a:lnTo>
                    <a:lnTo>
                      <a:pt x="33" y="915"/>
                    </a:lnTo>
                    <a:lnTo>
                      <a:pt x="35" y="913"/>
                    </a:lnTo>
                    <a:lnTo>
                      <a:pt x="37" y="912"/>
                    </a:lnTo>
                    <a:lnTo>
                      <a:pt x="38" y="912"/>
                    </a:lnTo>
                    <a:lnTo>
                      <a:pt x="39" y="910"/>
                    </a:lnTo>
                    <a:lnTo>
                      <a:pt x="39" y="906"/>
                    </a:lnTo>
                    <a:lnTo>
                      <a:pt x="41" y="906"/>
                    </a:lnTo>
                    <a:lnTo>
                      <a:pt x="42" y="904"/>
                    </a:lnTo>
                    <a:close/>
                    <a:moveTo>
                      <a:pt x="6" y="883"/>
                    </a:moveTo>
                    <a:lnTo>
                      <a:pt x="8" y="883"/>
                    </a:lnTo>
                    <a:lnTo>
                      <a:pt x="8" y="884"/>
                    </a:lnTo>
                    <a:lnTo>
                      <a:pt x="10" y="884"/>
                    </a:lnTo>
                    <a:lnTo>
                      <a:pt x="10" y="885"/>
                    </a:lnTo>
                    <a:lnTo>
                      <a:pt x="11" y="887"/>
                    </a:lnTo>
                    <a:lnTo>
                      <a:pt x="12" y="889"/>
                    </a:lnTo>
                    <a:lnTo>
                      <a:pt x="12" y="890"/>
                    </a:lnTo>
                    <a:lnTo>
                      <a:pt x="10" y="890"/>
                    </a:lnTo>
                    <a:lnTo>
                      <a:pt x="10" y="888"/>
                    </a:lnTo>
                    <a:lnTo>
                      <a:pt x="8" y="888"/>
                    </a:lnTo>
                    <a:lnTo>
                      <a:pt x="7" y="887"/>
                    </a:lnTo>
                    <a:lnTo>
                      <a:pt x="8" y="887"/>
                    </a:lnTo>
                    <a:lnTo>
                      <a:pt x="7" y="885"/>
                    </a:lnTo>
                    <a:lnTo>
                      <a:pt x="6" y="885"/>
                    </a:lnTo>
                    <a:lnTo>
                      <a:pt x="6" y="883"/>
                    </a:lnTo>
                    <a:close/>
                    <a:moveTo>
                      <a:pt x="1" y="871"/>
                    </a:moveTo>
                    <a:lnTo>
                      <a:pt x="2" y="871"/>
                    </a:lnTo>
                    <a:lnTo>
                      <a:pt x="2" y="873"/>
                    </a:lnTo>
                    <a:lnTo>
                      <a:pt x="4" y="875"/>
                    </a:lnTo>
                    <a:lnTo>
                      <a:pt x="4" y="878"/>
                    </a:lnTo>
                    <a:lnTo>
                      <a:pt x="2" y="879"/>
                    </a:lnTo>
                    <a:lnTo>
                      <a:pt x="2" y="878"/>
                    </a:lnTo>
                    <a:lnTo>
                      <a:pt x="1" y="878"/>
                    </a:lnTo>
                    <a:lnTo>
                      <a:pt x="1" y="877"/>
                    </a:lnTo>
                    <a:lnTo>
                      <a:pt x="0" y="877"/>
                    </a:lnTo>
                    <a:lnTo>
                      <a:pt x="0" y="872"/>
                    </a:lnTo>
                    <a:lnTo>
                      <a:pt x="1" y="872"/>
                    </a:lnTo>
                    <a:lnTo>
                      <a:pt x="1" y="871"/>
                    </a:lnTo>
                    <a:close/>
                    <a:moveTo>
                      <a:pt x="10" y="860"/>
                    </a:moveTo>
                    <a:lnTo>
                      <a:pt x="10" y="864"/>
                    </a:lnTo>
                    <a:lnTo>
                      <a:pt x="11" y="865"/>
                    </a:lnTo>
                    <a:lnTo>
                      <a:pt x="11" y="864"/>
                    </a:lnTo>
                    <a:lnTo>
                      <a:pt x="12" y="863"/>
                    </a:lnTo>
                    <a:lnTo>
                      <a:pt x="12" y="861"/>
                    </a:lnTo>
                    <a:lnTo>
                      <a:pt x="13" y="861"/>
                    </a:lnTo>
                    <a:lnTo>
                      <a:pt x="13" y="863"/>
                    </a:lnTo>
                    <a:lnTo>
                      <a:pt x="14" y="867"/>
                    </a:lnTo>
                    <a:lnTo>
                      <a:pt x="14" y="869"/>
                    </a:lnTo>
                    <a:lnTo>
                      <a:pt x="11" y="872"/>
                    </a:lnTo>
                    <a:lnTo>
                      <a:pt x="11" y="873"/>
                    </a:lnTo>
                    <a:lnTo>
                      <a:pt x="10" y="872"/>
                    </a:lnTo>
                    <a:lnTo>
                      <a:pt x="10" y="870"/>
                    </a:lnTo>
                    <a:lnTo>
                      <a:pt x="8" y="870"/>
                    </a:lnTo>
                    <a:lnTo>
                      <a:pt x="7" y="871"/>
                    </a:lnTo>
                    <a:lnTo>
                      <a:pt x="7" y="873"/>
                    </a:lnTo>
                    <a:lnTo>
                      <a:pt x="6" y="875"/>
                    </a:lnTo>
                    <a:lnTo>
                      <a:pt x="6" y="865"/>
                    </a:lnTo>
                    <a:lnTo>
                      <a:pt x="7" y="865"/>
                    </a:lnTo>
                    <a:lnTo>
                      <a:pt x="7" y="864"/>
                    </a:lnTo>
                    <a:lnTo>
                      <a:pt x="8" y="867"/>
                    </a:lnTo>
                    <a:lnTo>
                      <a:pt x="10" y="867"/>
                    </a:lnTo>
                    <a:lnTo>
                      <a:pt x="10" y="865"/>
                    </a:lnTo>
                    <a:lnTo>
                      <a:pt x="8" y="861"/>
                    </a:lnTo>
                    <a:lnTo>
                      <a:pt x="10" y="860"/>
                    </a:lnTo>
                    <a:close/>
                    <a:moveTo>
                      <a:pt x="8" y="816"/>
                    </a:moveTo>
                    <a:lnTo>
                      <a:pt x="10" y="816"/>
                    </a:lnTo>
                    <a:lnTo>
                      <a:pt x="10" y="817"/>
                    </a:lnTo>
                    <a:lnTo>
                      <a:pt x="11" y="817"/>
                    </a:lnTo>
                    <a:lnTo>
                      <a:pt x="11" y="820"/>
                    </a:lnTo>
                    <a:lnTo>
                      <a:pt x="8" y="820"/>
                    </a:lnTo>
                    <a:lnTo>
                      <a:pt x="8" y="818"/>
                    </a:lnTo>
                    <a:lnTo>
                      <a:pt x="7" y="817"/>
                    </a:lnTo>
                    <a:lnTo>
                      <a:pt x="8" y="817"/>
                    </a:lnTo>
                    <a:lnTo>
                      <a:pt x="8" y="816"/>
                    </a:lnTo>
                    <a:close/>
                    <a:moveTo>
                      <a:pt x="10" y="799"/>
                    </a:moveTo>
                    <a:lnTo>
                      <a:pt x="13" y="799"/>
                    </a:lnTo>
                    <a:lnTo>
                      <a:pt x="24" y="803"/>
                    </a:lnTo>
                    <a:lnTo>
                      <a:pt x="24" y="804"/>
                    </a:lnTo>
                    <a:lnTo>
                      <a:pt x="23" y="805"/>
                    </a:lnTo>
                    <a:lnTo>
                      <a:pt x="20" y="805"/>
                    </a:lnTo>
                    <a:lnTo>
                      <a:pt x="20" y="803"/>
                    </a:lnTo>
                    <a:lnTo>
                      <a:pt x="19" y="805"/>
                    </a:lnTo>
                    <a:lnTo>
                      <a:pt x="17" y="807"/>
                    </a:lnTo>
                    <a:lnTo>
                      <a:pt x="16" y="808"/>
                    </a:lnTo>
                    <a:lnTo>
                      <a:pt x="11" y="809"/>
                    </a:lnTo>
                    <a:lnTo>
                      <a:pt x="10" y="808"/>
                    </a:lnTo>
                    <a:lnTo>
                      <a:pt x="10" y="807"/>
                    </a:lnTo>
                    <a:lnTo>
                      <a:pt x="11" y="807"/>
                    </a:lnTo>
                    <a:lnTo>
                      <a:pt x="12" y="805"/>
                    </a:lnTo>
                    <a:lnTo>
                      <a:pt x="11" y="805"/>
                    </a:lnTo>
                    <a:lnTo>
                      <a:pt x="7" y="804"/>
                    </a:lnTo>
                    <a:lnTo>
                      <a:pt x="6" y="804"/>
                    </a:lnTo>
                    <a:lnTo>
                      <a:pt x="10" y="801"/>
                    </a:lnTo>
                    <a:lnTo>
                      <a:pt x="10" y="799"/>
                    </a:lnTo>
                    <a:close/>
                    <a:moveTo>
                      <a:pt x="41" y="762"/>
                    </a:moveTo>
                    <a:lnTo>
                      <a:pt x="43" y="764"/>
                    </a:lnTo>
                    <a:lnTo>
                      <a:pt x="44" y="762"/>
                    </a:lnTo>
                    <a:lnTo>
                      <a:pt x="45" y="764"/>
                    </a:lnTo>
                    <a:lnTo>
                      <a:pt x="45" y="765"/>
                    </a:lnTo>
                    <a:lnTo>
                      <a:pt x="49" y="765"/>
                    </a:lnTo>
                    <a:lnTo>
                      <a:pt x="49" y="766"/>
                    </a:lnTo>
                    <a:lnTo>
                      <a:pt x="48" y="766"/>
                    </a:lnTo>
                    <a:lnTo>
                      <a:pt x="48" y="768"/>
                    </a:lnTo>
                    <a:lnTo>
                      <a:pt x="49" y="768"/>
                    </a:lnTo>
                    <a:lnTo>
                      <a:pt x="48" y="769"/>
                    </a:lnTo>
                    <a:lnTo>
                      <a:pt x="48" y="771"/>
                    </a:lnTo>
                    <a:lnTo>
                      <a:pt x="44" y="772"/>
                    </a:lnTo>
                    <a:lnTo>
                      <a:pt x="37" y="772"/>
                    </a:lnTo>
                    <a:lnTo>
                      <a:pt x="37" y="769"/>
                    </a:lnTo>
                    <a:lnTo>
                      <a:pt x="41" y="769"/>
                    </a:lnTo>
                    <a:lnTo>
                      <a:pt x="39" y="768"/>
                    </a:lnTo>
                    <a:lnTo>
                      <a:pt x="37" y="768"/>
                    </a:lnTo>
                    <a:lnTo>
                      <a:pt x="37" y="767"/>
                    </a:lnTo>
                    <a:lnTo>
                      <a:pt x="38" y="766"/>
                    </a:lnTo>
                    <a:lnTo>
                      <a:pt x="38" y="764"/>
                    </a:lnTo>
                    <a:lnTo>
                      <a:pt x="41" y="762"/>
                    </a:lnTo>
                    <a:close/>
                    <a:moveTo>
                      <a:pt x="44" y="756"/>
                    </a:moveTo>
                    <a:lnTo>
                      <a:pt x="45" y="756"/>
                    </a:lnTo>
                    <a:lnTo>
                      <a:pt x="47" y="758"/>
                    </a:lnTo>
                    <a:lnTo>
                      <a:pt x="45" y="759"/>
                    </a:lnTo>
                    <a:lnTo>
                      <a:pt x="45" y="760"/>
                    </a:lnTo>
                    <a:lnTo>
                      <a:pt x="44" y="761"/>
                    </a:lnTo>
                    <a:lnTo>
                      <a:pt x="43" y="760"/>
                    </a:lnTo>
                    <a:lnTo>
                      <a:pt x="42" y="761"/>
                    </a:lnTo>
                    <a:lnTo>
                      <a:pt x="41" y="760"/>
                    </a:lnTo>
                    <a:lnTo>
                      <a:pt x="42" y="759"/>
                    </a:lnTo>
                    <a:lnTo>
                      <a:pt x="44" y="759"/>
                    </a:lnTo>
                    <a:lnTo>
                      <a:pt x="43" y="758"/>
                    </a:lnTo>
                    <a:lnTo>
                      <a:pt x="44" y="756"/>
                    </a:lnTo>
                    <a:close/>
                    <a:moveTo>
                      <a:pt x="37" y="756"/>
                    </a:moveTo>
                    <a:lnTo>
                      <a:pt x="38" y="756"/>
                    </a:lnTo>
                    <a:lnTo>
                      <a:pt x="38" y="758"/>
                    </a:lnTo>
                    <a:lnTo>
                      <a:pt x="41" y="758"/>
                    </a:lnTo>
                    <a:lnTo>
                      <a:pt x="41" y="759"/>
                    </a:lnTo>
                    <a:lnTo>
                      <a:pt x="39" y="759"/>
                    </a:lnTo>
                    <a:lnTo>
                      <a:pt x="38" y="760"/>
                    </a:lnTo>
                    <a:lnTo>
                      <a:pt x="37" y="760"/>
                    </a:lnTo>
                    <a:lnTo>
                      <a:pt x="37" y="756"/>
                    </a:lnTo>
                    <a:close/>
                    <a:moveTo>
                      <a:pt x="54" y="750"/>
                    </a:moveTo>
                    <a:lnTo>
                      <a:pt x="55" y="750"/>
                    </a:lnTo>
                    <a:lnTo>
                      <a:pt x="56" y="752"/>
                    </a:lnTo>
                    <a:lnTo>
                      <a:pt x="56" y="754"/>
                    </a:lnTo>
                    <a:lnTo>
                      <a:pt x="57" y="755"/>
                    </a:lnTo>
                    <a:lnTo>
                      <a:pt x="57" y="756"/>
                    </a:lnTo>
                    <a:lnTo>
                      <a:pt x="60" y="759"/>
                    </a:lnTo>
                    <a:lnTo>
                      <a:pt x="51" y="767"/>
                    </a:lnTo>
                    <a:lnTo>
                      <a:pt x="49" y="767"/>
                    </a:lnTo>
                    <a:lnTo>
                      <a:pt x="49" y="766"/>
                    </a:lnTo>
                    <a:lnTo>
                      <a:pt x="50" y="765"/>
                    </a:lnTo>
                    <a:lnTo>
                      <a:pt x="50" y="760"/>
                    </a:lnTo>
                    <a:lnTo>
                      <a:pt x="49" y="759"/>
                    </a:lnTo>
                    <a:lnTo>
                      <a:pt x="49" y="755"/>
                    </a:lnTo>
                    <a:lnTo>
                      <a:pt x="50" y="753"/>
                    </a:lnTo>
                    <a:lnTo>
                      <a:pt x="51" y="752"/>
                    </a:lnTo>
                    <a:lnTo>
                      <a:pt x="52" y="752"/>
                    </a:lnTo>
                    <a:lnTo>
                      <a:pt x="54" y="750"/>
                    </a:lnTo>
                    <a:close/>
                    <a:moveTo>
                      <a:pt x="66" y="749"/>
                    </a:moveTo>
                    <a:lnTo>
                      <a:pt x="67" y="749"/>
                    </a:lnTo>
                    <a:lnTo>
                      <a:pt x="68" y="752"/>
                    </a:lnTo>
                    <a:lnTo>
                      <a:pt x="70" y="752"/>
                    </a:lnTo>
                    <a:lnTo>
                      <a:pt x="72" y="753"/>
                    </a:lnTo>
                    <a:lnTo>
                      <a:pt x="70" y="753"/>
                    </a:lnTo>
                    <a:lnTo>
                      <a:pt x="64" y="754"/>
                    </a:lnTo>
                    <a:lnTo>
                      <a:pt x="61" y="753"/>
                    </a:lnTo>
                    <a:lnTo>
                      <a:pt x="58" y="750"/>
                    </a:lnTo>
                    <a:lnTo>
                      <a:pt x="66" y="749"/>
                    </a:lnTo>
                    <a:close/>
                    <a:moveTo>
                      <a:pt x="93" y="722"/>
                    </a:moveTo>
                    <a:lnTo>
                      <a:pt x="94" y="722"/>
                    </a:lnTo>
                    <a:lnTo>
                      <a:pt x="95" y="723"/>
                    </a:lnTo>
                    <a:lnTo>
                      <a:pt x="95" y="726"/>
                    </a:lnTo>
                    <a:lnTo>
                      <a:pt x="88" y="728"/>
                    </a:lnTo>
                    <a:lnTo>
                      <a:pt x="86" y="730"/>
                    </a:lnTo>
                    <a:lnTo>
                      <a:pt x="85" y="730"/>
                    </a:lnTo>
                    <a:lnTo>
                      <a:pt x="85" y="726"/>
                    </a:lnTo>
                    <a:lnTo>
                      <a:pt x="86" y="726"/>
                    </a:lnTo>
                    <a:lnTo>
                      <a:pt x="86" y="723"/>
                    </a:lnTo>
                    <a:lnTo>
                      <a:pt x="87" y="723"/>
                    </a:lnTo>
                    <a:lnTo>
                      <a:pt x="87" y="724"/>
                    </a:lnTo>
                    <a:lnTo>
                      <a:pt x="88" y="724"/>
                    </a:lnTo>
                    <a:lnTo>
                      <a:pt x="93" y="722"/>
                    </a:lnTo>
                    <a:close/>
                    <a:moveTo>
                      <a:pt x="91" y="711"/>
                    </a:moveTo>
                    <a:lnTo>
                      <a:pt x="91" y="712"/>
                    </a:lnTo>
                    <a:lnTo>
                      <a:pt x="92" y="713"/>
                    </a:lnTo>
                    <a:lnTo>
                      <a:pt x="93" y="712"/>
                    </a:lnTo>
                    <a:lnTo>
                      <a:pt x="94" y="712"/>
                    </a:lnTo>
                    <a:lnTo>
                      <a:pt x="97" y="711"/>
                    </a:lnTo>
                    <a:lnTo>
                      <a:pt x="97" y="715"/>
                    </a:lnTo>
                    <a:lnTo>
                      <a:pt x="95" y="715"/>
                    </a:lnTo>
                    <a:lnTo>
                      <a:pt x="94" y="716"/>
                    </a:lnTo>
                    <a:lnTo>
                      <a:pt x="95" y="717"/>
                    </a:lnTo>
                    <a:lnTo>
                      <a:pt x="95" y="718"/>
                    </a:lnTo>
                    <a:lnTo>
                      <a:pt x="94" y="719"/>
                    </a:lnTo>
                    <a:lnTo>
                      <a:pt x="94" y="718"/>
                    </a:lnTo>
                    <a:lnTo>
                      <a:pt x="93" y="717"/>
                    </a:lnTo>
                    <a:lnTo>
                      <a:pt x="91" y="716"/>
                    </a:lnTo>
                    <a:lnTo>
                      <a:pt x="89" y="716"/>
                    </a:lnTo>
                    <a:lnTo>
                      <a:pt x="89" y="715"/>
                    </a:lnTo>
                    <a:lnTo>
                      <a:pt x="91" y="715"/>
                    </a:lnTo>
                    <a:lnTo>
                      <a:pt x="91" y="713"/>
                    </a:lnTo>
                    <a:lnTo>
                      <a:pt x="89" y="713"/>
                    </a:lnTo>
                    <a:lnTo>
                      <a:pt x="89" y="712"/>
                    </a:lnTo>
                    <a:lnTo>
                      <a:pt x="91" y="711"/>
                    </a:lnTo>
                    <a:close/>
                    <a:moveTo>
                      <a:pt x="129" y="689"/>
                    </a:moveTo>
                    <a:lnTo>
                      <a:pt x="130" y="689"/>
                    </a:lnTo>
                    <a:lnTo>
                      <a:pt x="132" y="691"/>
                    </a:lnTo>
                    <a:lnTo>
                      <a:pt x="135" y="689"/>
                    </a:lnTo>
                    <a:lnTo>
                      <a:pt x="137" y="689"/>
                    </a:lnTo>
                    <a:lnTo>
                      <a:pt x="138" y="691"/>
                    </a:lnTo>
                    <a:lnTo>
                      <a:pt x="137" y="692"/>
                    </a:lnTo>
                    <a:lnTo>
                      <a:pt x="136" y="694"/>
                    </a:lnTo>
                    <a:lnTo>
                      <a:pt x="135" y="695"/>
                    </a:lnTo>
                    <a:lnTo>
                      <a:pt x="134" y="695"/>
                    </a:lnTo>
                    <a:lnTo>
                      <a:pt x="132" y="697"/>
                    </a:lnTo>
                    <a:lnTo>
                      <a:pt x="131" y="695"/>
                    </a:lnTo>
                    <a:lnTo>
                      <a:pt x="130" y="695"/>
                    </a:lnTo>
                    <a:lnTo>
                      <a:pt x="128" y="693"/>
                    </a:lnTo>
                    <a:lnTo>
                      <a:pt x="129" y="692"/>
                    </a:lnTo>
                    <a:lnTo>
                      <a:pt x="129" y="689"/>
                    </a:lnTo>
                    <a:close/>
                    <a:moveTo>
                      <a:pt x="124" y="687"/>
                    </a:moveTo>
                    <a:lnTo>
                      <a:pt x="126" y="687"/>
                    </a:lnTo>
                    <a:lnTo>
                      <a:pt x="126" y="693"/>
                    </a:lnTo>
                    <a:lnTo>
                      <a:pt x="128" y="694"/>
                    </a:lnTo>
                    <a:lnTo>
                      <a:pt x="128" y="697"/>
                    </a:lnTo>
                    <a:lnTo>
                      <a:pt x="129" y="698"/>
                    </a:lnTo>
                    <a:lnTo>
                      <a:pt x="128" y="699"/>
                    </a:lnTo>
                    <a:lnTo>
                      <a:pt x="125" y="699"/>
                    </a:lnTo>
                    <a:lnTo>
                      <a:pt x="125" y="700"/>
                    </a:lnTo>
                    <a:lnTo>
                      <a:pt x="124" y="700"/>
                    </a:lnTo>
                    <a:lnTo>
                      <a:pt x="122" y="704"/>
                    </a:lnTo>
                    <a:lnTo>
                      <a:pt x="120" y="704"/>
                    </a:lnTo>
                    <a:lnTo>
                      <a:pt x="120" y="703"/>
                    </a:lnTo>
                    <a:lnTo>
                      <a:pt x="119" y="701"/>
                    </a:lnTo>
                    <a:lnTo>
                      <a:pt x="116" y="700"/>
                    </a:lnTo>
                    <a:lnTo>
                      <a:pt x="116" y="699"/>
                    </a:lnTo>
                    <a:lnTo>
                      <a:pt x="114" y="699"/>
                    </a:lnTo>
                    <a:lnTo>
                      <a:pt x="116" y="698"/>
                    </a:lnTo>
                    <a:lnTo>
                      <a:pt x="116" y="697"/>
                    </a:lnTo>
                    <a:lnTo>
                      <a:pt x="118" y="697"/>
                    </a:lnTo>
                    <a:lnTo>
                      <a:pt x="117" y="695"/>
                    </a:lnTo>
                    <a:lnTo>
                      <a:pt x="117" y="694"/>
                    </a:lnTo>
                    <a:lnTo>
                      <a:pt x="118" y="694"/>
                    </a:lnTo>
                    <a:lnTo>
                      <a:pt x="117" y="693"/>
                    </a:lnTo>
                    <a:lnTo>
                      <a:pt x="120" y="692"/>
                    </a:lnTo>
                    <a:lnTo>
                      <a:pt x="119" y="693"/>
                    </a:lnTo>
                    <a:lnTo>
                      <a:pt x="120" y="693"/>
                    </a:lnTo>
                    <a:lnTo>
                      <a:pt x="122" y="694"/>
                    </a:lnTo>
                    <a:lnTo>
                      <a:pt x="123" y="697"/>
                    </a:lnTo>
                    <a:lnTo>
                      <a:pt x="123" y="695"/>
                    </a:lnTo>
                    <a:lnTo>
                      <a:pt x="124" y="694"/>
                    </a:lnTo>
                    <a:lnTo>
                      <a:pt x="123" y="693"/>
                    </a:lnTo>
                    <a:lnTo>
                      <a:pt x="124" y="693"/>
                    </a:lnTo>
                    <a:lnTo>
                      <a:pt x="124" y="692"/>
                    </a:lnTo>
                    <a:lnTo>
                      <a:pt x="125" y="691"/>
                    </a:lnTo>
                    <a:lnTo>
                      <a:pt x="125" y="689"/>
                    </a:lnTo>
                    <a:lnTo>
                      <a:pt x="124" y="687"/>
                    </a:lnTo>
                    <a:close/>
                    <a:moveTo>
                      <a:pt x="144" y="675"/>
                    </a:moveTo>
                    <a:lnTo>
                      <a:pt x="147" y="676"/>
                    </a:lnTo>
                    <a:lnTo>
                      <a:pt x="148" y="679"/>
                    </a:lnTo>
                    <a:lnTo>
                      <a:pt x="149" y="680"/>
                    </a:lnTo>
                    <a:lnTo>
                      <a:pt x="149" y="678"/>
                    </a:lnTo>
                    <a:lnTo>
                      <a:pt x="151" y="678"/>
                    </a:lnTo>
                    <a:lnTo>
                      <a:pt x="153" y="680"/>
                    </a:lnTo>
                    <a:lnTo>
                      <a:pt x="154" y="680"/>
                    </a:lnTo>
                    <a:lnTo>
                      <a:pt x="154" y="681"/>
                    </a:lnTo>
                    <a:lnTo>
                      <a:pt x="155" y="681"/>
                    </a:lnTo>
                    <a:lnTo>
                      <a:pt x="155" y="682"/>
                    </a:lnTo>
                    <a:lnTo>
                      <a:pt x="151" y="683"/>
                    </a:lnTo>
                    <a:lnTo>
                      <a:pt x="150" y="683"/>
                    </a:lnTo>
                    <a:lnTo>
                      <a:pt x="150" y="682"/>
                    </a:lnTo>
                    <a:lnTo>
                      <a:pt x="149" y="682"/>
                    </a:lnTo>
                    <a:lnTo>
                      <a:pt x="149" y="683"/>
                    </a:lnTo>
                    <a:lnTo>
                      <a:pt x="142" y="686"/>
                    </a:lnTo>
                    <a:lnTo>
                      <a:pt x="141" y="685"/>
                    </a:lnTo>
                    <a:lnTo>
                      <a:pt x="138" y="681"/>
                    </a:lnTo>
                    <a:lnTo>
                      <a:pt x="141" y="680"/>
                    </a:lnTo>
                    <a:lnTo>
                      <a:pt x="143" y="676"/>
                    </a:lnTo>
                    <a:lnTo>
                      <a:pt x="144" y="675"/>
                    </a:lnTo>
                    <a:close/>
                    <a:moveTo>
                      <a:pt x="159" y="672"/>
                    </a:moveTo>
                    <a:lnTo>
                      <a:pt x="160" y="672"/>
                    </a:lnTo>
                    <a:lnTo>
                      <a:pt x="161" y="673"/>
                    </a:lnTo>
                    <a:lnTo>
                      <a:pt x="162" y="675"/>
                    </a:lnTo>
                    <a:lnTo>
                      <a:pt x="165" y="678"/>
                    </a:lnTo>
                    <a:lnTo>
                      <a:pt x="166" y="680"/>
                    </a:lnTo>
                    <a:lnTo>
                      <a:pt x="166" y="681"/>
                    </a:lnTo>
                    <a:lnTo>
                      <a:pt x="160" y="683"/>
                    </a:lnTo>
                    <a:lnTo>
                      <a:pt x="157" y="682"/>
                    </a:lnTo>
                    <a:lnTo>
                      <a:pt x="156" y="682"/>
                    </a:lnTo>
                    <a:lnTo>
                      <a:pt x="154" y="678"/>
                    </a:lnTo>
                    <a:lnTo>
                      <a:pt x="153" y="676"/>
                    </a:lnTo>
                    <a:lnTo>
                      <a:pt x="153" y="673"/>
                    </a:lnTo>
                    <a:lnTo>
                      <a:pt x="155" y="673"/>
                    </a:lnTo>
                    <a:lnTo>
                      <a:pt x="155" y="674"/>
                    </a:lnTo>
                    <a:lnTo>
                      <a:pt x="156" y="674"/>
                    </a:lnTo>
                    <a:lnTo>
                      <a:pt x="156" y="673"/>
                    </a:lnTo>
                    <a:lnTo>
                      <a:pt x="157" y="674"/>
                    </a:lnTo>
                    <a:lnTo>
                      <a:pt x="157" y="676"/>
                    </a:lnTo>
                    <a:lnTo>
                      <a:pt x="159" y="678"/>
                    </a:lnTo>
                    <a:lnTo>
                      <a:pt x="159" y="672"/>
                    </a:lnTo>
                    <a:close/>
                    <a:moveTo>
                      <a:pt x="142" y="654"/>
                    </a:moveTo>
                    <a:lnTo>
                      <a:pt x="144" y="654"/>
                    </a:lnTo>
                    <a:lnTo>
                      <a:pt x="145" y="655"/>
                    </a:lnTo>
                    <a:lnTo>
                      <a:pt x="147" y="658"/>
                    </a:lnTo>
                    <a:lnTo>
                      <a:pt x="149" y="660"/>
                    </a:lnTo>
                    <a:lnTo>
                      <a:pt x="149" y="662"/>
                    </a:lnTo>
                    <a:lnTo>
                      <a:pt x="148" y="664"/>
                    </a:lnTo>
                    <a:lnTo>
                      <a:pt x="148" y="666"/>
                    </a:lnTo>
                    <a:lnTo>
                      <a:pt x="145" y="666"/>
                    </a:lnTo>
                    <a:lnTo>
                      <a:pt x="145" y="668"/>
                    </a:lnTo>
                    <a:lnTo>
                      <a:pt x="142" y="668"/>
                    </a:lnTo>
                    <a:lnTo>
                      <a:pt x="141" y="669"/>
                    </a:lnTo>
                    <a:lnTo>
                      <a:pt x="141" y="668"/>
                    </a:lnTo>
                    <a:lnTo>
                      <a:pt x="138" y="667"/>
                    </a:lnTo>
                    <a:lnTo>
                      <a:pt x="138" y="666"/>
                    </a:lnTo>
                    <a:lnTo>
                      <a:pt x="139" y="666"/>
                    </a:lnTo>
                    <a:lnTo>
                      <a:pt x="134" y="663"/>
                    </a:lnTo>
                    <a:lnTo>
                      <a:pt x="132" y="662"/>
                    </a:lnTo>
                    <a:lnTo>
                      <a:pt x="132" y="660"/>
                    </a:lnTo>
                    <a:lnTo>
                      <a:pt x="134" y="658"/>
                    </a:lnTo>
                    <a:lnTo>
                      <a:pt x="135" y="658"/>
                    </a:lnTo>
                    <a:lnTo>
                      <a:pt x="137" y="657"/>
                    </a:lnTo>
                    <a:lnTo>
                      <a:pt x="138" y="657"/>
                    </a:lnTo>
                    <a:lnTo>
                      <a:pt x="142" y="654"/>
                    </a:lnTo>
                    <a:close/>
                    <a:moveTo>
                      <a:pt x="254" y="645"/>
                    </a:moveTo>
                    <a:lnTo>
                      <a:pt x="255" y="645"/>
                    </a:lnTo>
                    <a:lnTo>
                      <a:pt x="255" y="646"/>
                    </a:lnTo>
                    <a:lnTo>
                      <a:pt x="254" y="646"/>
                    </a:lnTo>
                    <a:lnTo>
                      <a:pt x="254" y="645"/>
                    </a:lnTo>
                    <a:close/>
                    <a:moveTo>
                      <a:pt x="178" y="637"/>
                    </a:moveTo>
                    <a:lnTo>
                      <a:pt x="182" y="637"/>
                    </a:lnTo>
                    <a:lnTo>
                      <a:pt x="182" y="639"/>
                    </a:lnTo>
                    <a:lnTo>
                      <a:pt x="184" y="643"/>
                    </a:lnTo>
                    <a:lnTo>
                      <a:pt x="186" y="640"/>
                    </a:lnTo>
                    <a:lnTo>
                      <a:pt x="187" y="642"/>
                    </a:lnTo>
                    <a:lnTo>
                      <a:pt x="188" y="644"/>
                    </a:lnTo>
                    <a:lnTo>
                      <a:pt x="190" y="645"/>
                    </a:lnTo>
                    <a:lnTo>
                      <a:pt x="191" y="645"/>
                    </a:lnTo>
                    <a:lnTo>
                      <a:pt x="188" y="648"/>
                    </a:lnTo>
                    <a:lnTo>
                      <a:pt x="178" y="652"/>
                    </a:lnTo>
                    <a:lnTo>
                      <a:pt x="172" y="652"/>
                    </a:lnTo>
                    <a:lnTo>
                      <a:pt x="169" y="655"/>
                    </a:lnTo>
                    <a:lnTo>
                      <a:pt x="166" y="655"/>
                    </a:lnTo>
                    <a:lnTo>
                      <a:pt x="162" y="657"/>
                    </a:lnTo>
                    <a:lnTo>
                      <a:pt x="157" y="657"/>
                    </a:lnTo>
                    <a:lnTo>
                      <a:pt x="156" y="656"/>
                    </a:lnTo>
                    <a:lnTo>
                      <a:pt x="156" y="655"/>
                    </a:lnTo>
                    <a:lnTo>
                      <a:pt x="155" y="655"/>
                    </a:lnTo>
                    <a:lnTo>
                      <a:pt x="155" y="656"/>
                    </a:lnTo>
                    <a:lnTo>
                      <a:pt x="154" y="656"/>
                    </a:lnTo>
                    <a:lnTo>
                      <a:pt x="154" y="655"/>
                    </a:lnTo>
                    <a:lnTo>
                      <a:pt x="153" y="655"/>
                    </a:lnTo>
                    <a:lnTo>
                      <a:pt x="154" y="652"/>
                    </a:lnTo>
                    <a:lnTo>
                      <a:pt x="154" y="651"/>
                    </a:lnTo>
                    <a:lnTo>
                      <a:pt x="155" y="650"/>
                    </a:lnTo>
                    <a:lnTo>
                      <a:pt x="159" y="645"/>
                    </a:lnTo>
                    <a:lnTo>
                      <a:pt x="160" y="645"/>
                    </a:lnTo>
                    <a:lnTo>
                      <a:pt x="168" y="644"/>
                    </a:lnTo>
                    <a:lnTo>
                      <a:pt x="170" y="645"/>
                    </a:lnTo>
                    <a:lnTo>
                      <a:pt x="172" y="645"/>
                    </a:lnTo>
                    <a:lnTo>
                      <a:pt x="170" y="644"/>
                    </a:lnTo>
                    <a:lnTo>
                      <a:pt x="166" y="643"/>
                    </a:lnTo>
                    <a:lnTo>
                      <a:pt x="165" y="642"/>
                    </a:lnTo>
                    <a:lnTo>
                      <a:pt x="166" y="640"/>
                    </a:lnTo>
                    <a:lnTo>
                      <a:pt x="168" y="640"/>
                    </a:lnTo>
                    <a:lnTo>
                      <a:pt x="175" y="638"/>
                    </a:lnTo>
                    <a:lnTo>
                      <a:pt x="176" y="638"/>
                    </a:lnTo>
                    <a:lnTo>
                      <a:pt x="176" y="640"/>
                    </a:lnTo>
                    <a:lnTo>
                      <a:pt x="178" y="640"/>
                    </a:lnTo>
                    <a:lnTo>
                      <a:pt x="178" y="637"/>
                    </a:lnTo>
                    <a:close/>
                    <a:moveTo>
                      <a:pt x="186" y="636"/>
                    </a:moveTo>
                    <a:lnTo>
                      <a:pt x="188" y="636"/>
                    </a:lnTo>
                    <a:lnTo>
                      <a:pt x="188" y="637"/>
                    </a:lnTo>
                    <a:lnTo>
                      <a:pt x="191" y="637"/>
                    </a:lnTo>
                    <a:lnTo>
                      <a:pt x="191" y="638"/>
                    </a:lnTo>
                    <a:lnTo>
                      <a:pt x="190" y="639"/>
                    </a:lnTo>
                    <a:lnTo>
                      <a:pt x="188" y="639"/>
                    </a:lnTo>
                    <a:lnTo>
                      <a:pt x="187" y="640"/>
                    </a:lnTo>
                    <a:lnTo>
                      <a:pt x="185" y="640"/>
                    </a:lnTo>
                    <a:lnTo>
                      <a:pt x="185" y="637"/>
                    </a:lnTo>
                    <a:lnTo>
                      <a:pt x="186" y="637"/>
                    </a:lnTo>
                    <a:lnTo>
                      <a:pt x="186" y="636"/>
                    </a:lnTo>
                    <a:close/>
                    <a:moveTo>
                      <a:pt x="173" y="621"/>
                    </a:moveTo>
                    <a:lnTo>
                      <a:pt x="173" y="623"/>
                    </a:lnTo>
                    <a:lnTo>
                      <a:pt x="174" y="623"/>
                    </a:lnTo>
                    <a:lnTo>
                      <a:pt x="175" y="621"/>
                    </a:lnTo>
                    <a:lnTo>
                      <a:pt x="175" y="626"/>
                    </a:lnTo>
                    <a:lnTo>
                      <a:pt x="176" y="627"/>
                    </a:lnTo>
                    <a:lnTo>
                      <a:pt x="176" y="631"/>
                    </a:lnTo>
                    <a:lnTo>
                      <a:pt x="175" y="632"/>
                    </a:lnTo>
                    <a:lnTo>
                      <a:pt x="173" y="633"/>
                    </a:lnTo>
                    <a:lnTo>
                      <a:pt x="165" y="635"/>
                    </a:lnTo>
                    <a:lnTo>
                      <a:pt x="162" y="636"/>
                    </a:lnTo>
                    <a:lnTo>
                      <a:pt x="161" y="635"/>
                    </a:lnTo>
                    <a:lnTo>
                      <a:pt x="163" y="633"/>
                    </a:lnTo>
                    <a:lnTo>
                      <a:pt x="161" y="633"/>
                    </a:lnTo>
                    <a:lnTo>
                      <a:pt x="161" y="635"/>
                    </a:lnTo>
                    <a:lnTo>
                      <a:pt x="160" y="633"/>
                    </a:lnTo>
                    <a:lnTo>
                      <a:pt x="159" y="635"/>
                    </a:lnTo>
                    <a:lnTo>
                      <a:pt x="156" y="635"/>
                    </a:lnTo>
                    <a:lnTo>
                      <a:pt x="156" y="636"/>
                    </a:lnTo>
                    <a:lnTo>
                      <a:pt x="155" y="636"/>
                    </a:lnTo>
                    <a:lnTo>
                      <a:pt x="153" y="633"/>
                    </a:lnTo>
                    <a:lnTo>
                      <a:pt x="155" y="632"/>
                    </a:lnTo>
                    <a:lnTo>
                      <a:pt x="163" y="631"/>
                    </a:lnTo>
                    <a:lnTo>
                      <a:pt x="173" y="625"/>
                    </a:lnTo>
                    <a:lnTo>
                      <a:pt x="170" y="625"/>
                    </a:lnTo>
                    <a:lnTo>
                      <a:pt x="173" y="621"/>
                    </a:lnTo>
                    <a:close/>
                    <a:moveTo>
                      <a:pt x="222" y="599"/>
                    </a:moveTo>
                    <a:lnTo>
                      <a:pt x="223" y="600"/>
                    </a:lnTo>
                    <a:lnTo>
                      <a:pt x="223" y="603"/>
                    </a:lnTo>
                    <a:lnTo>
                      <a:pt x="221" y="603"/>
                    </a:lnTo>
                    <a:lnTo>
                      <a:pt x="219" y="602"/>
                    </a:lnTo>
                    <a:lnTo>
                      <a:pt x="221" y="602"/>
                    </a:lnTo>
                    <a:lnTo>
                      <a:pt x="221" y="601"/>
                    </a:lnTo>
                    <a:lnTo>
                      <a:pt x="219" y="601"/>
                    </a:lnTo>
                    <a:lnTo>
                      <a:pt x="219" y="600"/>
                    </a:lnTo>
                    <a:lnTo>
                      <a:pt x="221" y="600"/>
                    </a:lnTo>
                    <a:lnTo>
                      <a:pt x="222" y="599"/>
                    </a:lnTo>
                    <a:close/>
                    <a:moveTo>
                      <a:pt x="284" y="541"/>
                    </a:moveTo>
                    <a:lnTo>
                      <a:pt x="285" y="544"/>
                    </a:lnTo>
                    <a:lnTo>
                      <a:pt x="285" y="543"/>
                    </a:lnTo>
                    <a:lnTo>
                      <a:pt x="287" y="546"/>
                    </a:lnTo>
                    <a:lnTo>
                      <a:pt x="288" y="549"/>
                    </a:lnTo>
                    <a:lnTo>
                      <a:pt x="288" y="550"/>
                    </a:lnTo>
                    <a:lnTo>
                      <a:pt x="286" y="550"/>
                    </a:lnTo>
                    <a:lnTo>
                      <a:pt x="286" y="551"/>
                    </a:lnTo>
                    <a:lnTo>
                      <a:pt x="285" y="550"/>
                    </a:lnTo>
                    <a:lnTo>
                      <a:pt x="283" y="549"/>
                    </a:lnTo>
                    <a:lnTo>
                      <a:pt x="283" y="546"/>
                    </a:lnTo>
                    <a:lnTo>
                      <a:pt x="284" y="546"/>
                    </a:lnTo>
                    <a:lnTo>
                      <a:pt x="284" y="541"/>
                    </a:lnTo>
                    <a:close/>
                    <a:moveTo>
                      <a:pt x="271" y="540"/>
                    </a:moveTo>
                    <a:lnTo>
                      <a:pt x="273" y="540"/>
                    </a:lnTo>
                    <a:lnTo>
                      <a:pt x="274" y="543"/>
                    </a:lnTo>
                    <a:lnTo>
                      <a:pt x="278" y="544"/>
                    </a:lnTo>
                    <a:lnTo>
                      <a:pt x="279" y="546"/>
                    </a:lnTo>
                    <a:lnTo>
                      <a:pt x="280" y="550"/>
                    </a:lnTo>
                    <a:lnTo>
                      <a:pt x="281" y="551"/>
                    </a:lnTo>
                    <a:lnTo>
                      <a:pt x="286" y="551"/>
                    </a:lnTo>
                    <a:lnTo>
                      <a:pt x="287" y="553"/>
                    </a:lnTo>
                    <a:lnTo>
                      <a:pt x="286" y="554"/>
                    </a:lnTo>
                    <a:lnTo>
                      <a:pt x="286" y="558"/>
                    </a:lnTo>
                    <a:lnTo>
                      <a:pt x="285" y="557"/>
                    </a:lnTo>
                    <a:lnTo>
                      <a:pt x="281" y="556"/>
                    </a:lnTo>
                    <a:lnTo>
                      <a:pt x="280" y="556"/>
                    </a:lnTo>
                    <a:lnTo>
                      <a:pt x="280" y="553"/>
                    </a:lnTo>
                    <a:lnTo>
                      <a:pt x="279" y="553"/>
                    </a:lnTo>
                    <a:lnTo>
                      <a:pt x="275" y="554"/>
                    </a:lnTo>
                    <a:lnTo>
                      <a:pt x="273" y="550"/>
                    </a:lnTo>
                    <a:lnTo>
                      <a:pt x="275" y="547"/>
                    </a:lnTo>
                    <a:lnTo>
                      <a:pt x="278" y="549"/>
                    </a:lnTo>
                    <a:lnTo>
                      <a:pt x="277" y="546"/>
                    </a:lnTo>
                    <a:lnTo>
                      <a:pt x="272" y="546"/>
                    </a:lnTo>
                    <a:lnTo>
                      <a:pt x="269" y="545"/>
                    </a:lnTo>
                    <a:lnTo>
                      <a:pt x="269" y="543"/>
                    </a:lnTo>
                    <a:lnTo>
                      <a:pt x="271" y="541"/>
                    </a:lnTo>
                    <a:lnTo>
                      <a:pt x="271" y="540"/>
                    </a:lnTo>
                    <a:close/>
                    <a:moveTo>
                      <a:pt x="281" y="537"/>
                    </a:moveTo>
                    <a:lnTo>
                      <a:pt x="283" y="538"/>
                    </a:lnTo>
                    <a:lnTo>
                      <a:pt x="283" y="544"/>
                    </a:lnTo>
                    <a:lnTo>
                      <a:pt x="281" y="544"/>
                    </a:lnTo>
                    <a:lnTo>
                      <a:pt x="281" y="545"/>
                    </a:lnTo>
                    <a:lnTo>
                      <a:pt x="280" y="545"/>
                    </a:lnTo>
                    <a:lnTo>
                      <a:pt x="280" y="544"/>
                    </a:lnTo>
                    <a:lnTo>
                      <a:pt x="279" y="543"/>
                    </a:lnTo>
                    <a:lnTo>
                      <a:pt x="279" y="541"/>
                    </a:lnTo>
                    <a:lnTo>
                      <a:pt x="275" y="541"/>
                    </a:lnTo>
                    <a:lnTo>
                      <a:pt x="275" y="538"/>
                    </a:lnTo>
                    <a:lnTo>
                      <a:pt x="281" y="537"/>
                    </a:lnTo>
                    <a:close/>
                    <a:moveTo>
                      <a:pt x="272" y="510"/>
                    </a:moveTo>
                    <a:lnTo>
                      <a:pt x="273" y="510"/>
                    </a:lnTo>
                    <a:lnTo>
                      <a:pt x="274" y="512"/>
                    </a:lnTo>
                    <a:lnTo>
                      <a:pt x="275" y="512"/>
                    </a:lnTo>
                    <a:lnTo>
                      <a:pt x="275" y="513"/>
                    </a:lnTo>
                    <a:lnTo>
                      <a:pt x="277" y="513"/>
                    </a:lnTo>
                    <a:lnTo>
                      <a:pt x="277" y="515"/>
                    </a:lnTo>
                    <a:lnTo>
                      <a:pt x="279" y="515"/>
                    </a:lnTo>
                    <a:lnTo>
                      <a:pt x="279" y="516"/>
                    </a:lnTo>
                    <a:lnTo>
                      <a:pt x="278" y="519"/>
                    </a:lnTo>
                    <a:lnTo>
                      <a:pt x="275" y="521"/>
                    </a:lnTo>
                    <a:lnTo>
                      <a:pt x="274" y="521"/>
                    </a:lnTo>
                    <a:lnTo>
                      <a:pt x="272" y="522"/>
                    </a:lnTo>
                    <a:lnTo>
                      <a:pt x="272" y="520"/>
                    </a:lnTo>
                    <a:lnTo>
                      <a:pt x="269" y="520"/>
                    </a:lnTo>
                    <a:lnTo>
                      <a:pt x="272" y="517"/>
                    </a:lnTo>
                    <a:lnTo>
                      <a:pt x="272" y="515"/>
                    </a:lnTo>
                    <a:lnTo>
                      <a:pt x="268" y="515"/>
                    </a:lnTo>
                    <a:lnTo>
                      <a:pt x="266" y="517"/>
                    </a:lnTo>
                    <a:lnTo>
                      <a:pt x="265" y="520"/>
                    </a:lnTo>
                    <a:lnTo>
                      <a:pt x="263" y="520"/>
                    </a:lnTo>
                    <a:lnTo>
                      <a:pt x="262" y="521"/>
                    </a:lnTo>
                    <a:lnTo>
                      <a:pt x="261" y="520"/>
                    </a:lnTo>
                    <a:lnTo>
                      <a:pt x="272" y="510"/>
                    </a:lnTo>
                    <a:close/>
                    <a:moveTo>
                      <a:pt x="269" y="507"/>
                    </a:moveTo>
                    <a:lnTo>
                      <a:pt x="272" y="507"/>
                    </a:lnTo>
                    <a:lnTo>
                      <a:pt x="273" y="508"/>
                    </a:lnTo>
                    <a:lnTo>
                      <a:pt x="273" y="509"/>
                    </a:lnTo>
                    <a:lnTo>
                      <a:pt x="267" y="514"/>
                    </a:lnTo>
                    <a:lnTo>
                      <a:pt x="263" y="515"/>
                    </a:lnTo>
                    <a:lnTo>
                      <a:pt x="260" y="519"/>
                    </a:lnTo>
                    <a:lnTo>
                      <a:pt x="257" y="520"/>
                    </a:lnTo>
                    <a:lnTo>
                      <a:pt x="257" y="519"/>
                    </a:lnTo>
                    <a:lnTo>
                      <a:pt x="256" y="519"/>
                    </a:lnTo>
                    <a:lnTo>
                      <a:pt x="257" y="516"/>
                    </a:lnTo>
                    <a:lnTo>
                      <a:pt x="257" y="515"/>
                    </a:lnTo>
                    <a:lnTo>
                      <a:pt x="259" y="514"/>
                    </a:lnTo>
                    <a:lnTo>
                      <a:pt x="259" y="513"/>
                    </a:lnTo>
                    <a:lnTo>
                      <a:pt x="262" y="513"/>
                    </a:lnTo>
                    <a:lnTo>
                      <a:pt x="265" y="512"/>
                    </a:lnTo>
                    <a:lnTo>
                      <a:pt x="267" y="509"/>
                    </a:lnTo>
                    <a:lnTo>
                      <a:pt x="269" y="508"/>
                    </a:lnTo>
                    <a:lnTo>
                      <a:pt x="269" y="507"/>
                    </a:lnTo>
                    <a:close/>
                    <a:moveTo>
                      <a:pt x="296" y="494"/>
                    </a:moveTo>
                    <a:lnTo>
                      <a:pt x="298" y="494"/>
                    </a:lnTo>
                    <a:lnTo>
                      <a:pt x="298" y="495"/>
                    </a:lnTo>
                    <a:lnTo>
                      <a:pt x="299" y="495"/>
                    </a:lnTo>
                    <a:lnTo>
                      <a:pt x="299" y="494"/>
                    </a:lnTo>
                    <a:lnTo>
                      <a:pt x="300" y="494"/>
                    </a:lnTo>
                    <a:lnTo>
                      <a:pt x="300" y="495"/>
                    </a:lnTo>
                    <a:lnTo>
                      <a:pt x="298" y="497"/>
                    </a:lnTo>
                    <a:lnTo>
                      <a:pt x="297" y="497"/>
                    </a:lnTo>
                    <a:lnTo>
                      <a:pt x="297" y="498"/>
                    </a:lnTo>
                    <a:lnTo>
                      <a:pt x="298" y="500"/>
                    </a:lnTo>
                    <a:lnTo>
                      <a:pt x="297" y="501"/>
                    </a:lnTo>
                    <a:lnTo>
                      <a:pt x="296" y="501"/>
                    </a:lnTo>
                    <a:lnTo>
                      <a:pt x="296" y="498"/>
                    </a:lnTo>
                    <a:lnTo>
                      <a:pt x="293" y="501"/>
                    </a:lnTo>
                    <a:lnTo>
                      <a:pt x="292" y="501"/>
                    </a:lnTo>
                    <a:lnTo>
                      <a:pt x="290" y="500"/>
                    </a:lnTo>
                    <a:lnTo>
                      <a:pt x="291" y="500"/>
                    </a:lnTo>
                    <a:lnTo>
                      <a:pt x="290" y="498"/>
                    </a:lnTo>
                    <a:lnTo>
                      <a:pt x="291" y="498"/>
                    </a:lnTo>
                    <a:lnTo>
                      <a:pt x="291" y="496"/>
                    </a:lnTo>
                    <a:lnTo>
                      <a:pt x="292" y="495"/>
                    </a:lnTo>
                    <a:lnTo>
                      <a:pt x="296" y="494"/>
                    </a:lnTo>
                    <a:close/>
                    <a:moveTo>
                      <a:pt x="317" y="484"/>
                    </a:moveTo>
                    <a:lnTo>
                      <a:pt x="318" y="484"/>
                    </a:lnTo>
                    <a:lnTo>
                      <a:pt x="319" y="485"/>
                    </a:lnTo>
                    <a:lnTo>
                      <a:pt x="321" y="488"/>
                    </a:lnTo>
                    <a:lnTo>
                      <a:pt x="322" y="489"/>
                    </a:lnTo>
                    <a:lnTo>
                      <a:pt x="319" y="494"/>
                    </a:lnTo>
                    <a:lnTo>
                      <a:pt x="322" y="494"/>
                    </a:lnTo>
                    <a:lnTo>
                      <a:pt x="323" y="495"/>
                    </a:lnTo>
                    <a:lnTo>
                      <a:pt x="323" y="496"/>
                    </a:lnTo>
                    <a:lnTo>
                      <a:pt x="322" y="497"/>
                    </a:lnTo>
                    <a:lnTo>
                      <a:pt x="317" y="500"/>
                    </a:lnTo>
                    <a:lnTo>
                      <a:pt x="316" y="500"/>
                    </a:lnTo>
                    <a:lnTo>
                      <a:pt x="313" y="498"/>
                    </a:lnTo>
                    <a:lnTo>
                      <a:pt x="310" y="498"/>
                    </a:lnTo>
                    <a:lnTo>
                      <a:pt x="310" y="497"/>
                    </a:lnTo>
                    <a:lnTo>
                      <a:pt x="312" y="497"/>
                    </a:lnTo>
                    <a:lnTo>
                      <a:pt x="312" y="494"/>
                    </a:lnTo>
                    <a:lnTo>
                      <a:pt x="315" y="494"/>
                    </a:lnTo>
                    <a:lnTo>
                      <a:pt x="316" y="492"/>
                    </a:lnTo>
                    <a:lnTo>
                      <a:pt x="315" y="492"/>
                    </a:lnTo>
                    <a:lnTo>
                      <a:pt x="313" y="491"/>
                    </a:lnTo>
                    <a:lnTo>
                      <a:pt x="313" y="490"/>
                    </a:lnTo>
                    <a:lnTo>
                      <a:pt x="315" y="489"/>
                    </a:lnTo>
                    <a:lnTo>
                      <a:pt x="315" y="486"/>
                    </a:lnTo>
                    <a:lnTo>
                      <a:pt x="317" y="484"/>
                    </a:lnTo>
                    <a:close/>
                    <a:moveTo>
                      <a:pt x="336" y="470"/>
                    </a:moveTo>
                    <a:lnTo>
                      <a:pt x="336" y="471"/>
                    </a:lnTo>
                    <a:lnTo>
                      <a:pt x="337" y="472"/>
                    </a:lnTo>
                    <a:lnTo>
                      <a:pt x="337" y="473"/>
                    </a:lnTo>
                    <a:lnTo>
                      <a:pt x="339" y="473"/>
                    </a:lnTo>
                    <a:lnTo>
                      <a:pt x="340" y="472"/>
                    </a:lnTo>
                    <a:lnTo>
                      <a:pt x="339" y="470"/>
                    </a:lnTo>
                    <a:lnTo>
                      <a:pt x="336" y="470"/>
                    </a:lnTo>
                    <a:close/>
                    <a:moveTo>
                      <a:pt x="321" y="447"/>
                    </a:moveTo>
                    <a:lnTo>
                      <a:pt x="322" y="447"/>
                    </a:lnTo>
                    <a:lnTo>
                      <a:pt x="323" y="448"/>
                    </a:lnTo>
                    <a:lnTo>
                      <a:pt x="323" y="451"/>
                    </a:lnTo>
                    <a:lnTo>
                      <a:pt x="324" y="452"/>
                    </a:lnTo>
                    <a:lnTo>
                      <a:pt x="327" y="453"/>
                    </a:lnTo>
                    <a:lnTo>
                      <a:pt x="327" y="454"/>
                    </a:lnTo>
                    <a:lnTo>
                      <a:pt x="329" y="459"/>
                    </a:lnTo>
                    <a:lnTo>
                      <a:pt x="329" y="463"/>
                    </a:lnTo>
                    <a:lnTo>
                      <a:pt x="330" y="464"/>
                    </a:lnTo>
                    <a:lnTo>
                      <a:pt x="330" y="465"/>
                    </a:lnTo>
                    <a:lnTo>
                      <a:pt x="331" y="465"/>
                    </a:lnTo>
                    <a:lnTo>
                      <a:pt x="331" y="466"/>
                    </a:lnTo>
                    <a:lnTo>
                      <a:pt x="329" y="467"/>
                    </a:lnTo>
                    <a:lnTo>
                      <a:pt x="329" y="469"/>
                    </a:lnTo>
                    <a:lnTo>
                      <a:pt x="327" y="470"/>
                    </a:lnTo>
                    <a:lnTo>
                      <a:pt x="325" y="471"/>
                    </a:lnTo>
                    <a:lnTo>
                      <a:pt x="325" y="472"/>
                    </a:lnTo>
                    <a:lnTo>
                      <a:pt x="324" y="472"/>
                    </a:lnTo>
                    <a:lnTo>
                      <a:pt x="321" y="473"/>
                    </a:lnTo>
                    <a:lnTo>
                      <a:pt x="318" y="473"/>
                    </a:lnTo>
                    <a:lnTo>
                      <a:pt x="319" y="474"/>
                    </a:lnTo>
                    <a:lnTo>
                      <a:pt x="319" y="476"/>
                    </a:lnTo>
                    <a:lnTo>
                      <a:pt x="321" y="476"/>
                    </a:lnTo>
                    <a:lnTo>
                      <a:pt x="321" y="478"/>
                    </a:lnTo>
                    <a:lnTo>
                      <a:pt x="319" y="478"/>
                    </a:lnTo>
                    <a:lnTo>
                      <a:pt x="318" y="480"/>
                    </a:lnTo>
                    <a:lnTo>
                      <a:pt x="313" y="484"/>
                    </a:lnTo>
                    <a:lnTo>
                      <a:pt x="312" y="483"/>
                    </a:lnTo>
                    <a:lnTo>
                      <a:pt x="313" y="482"/>
                    </a:lnTo>
                    <a:lnTo>
                      <a:pt x="315" y="479"/>
                    </a:lnTo>
                    <a:lnTo>
                      <a:pt x="316" y="474"/>
                    </a:lnTo>
                    <a:lnTo>
                      <a:pt x="315" y="476"/>
                    </a:lnTo>
                    <a:lnTo>
                      <a:pt x="313" y="474"/>
                    </a:lnTo>
                    <a:lnTo>
                      <a:pt x="315" y="473"/>
                    </a:lnTo>
                    <a:lnTo>
                      <a:pt x="315" y="471"/>
                    </a:lnTo>
                    <a:lnTo>
                      <a:pt x="316" y="470"/>
                    </a:lnTo>
                    <a:lnTo>
                      <a:pt x="316" y="469"/>
                    </a:lnTo>
                    <a:lnTo>
                      <a:pt x="317" y="469"/>
                    </a:lnTo>
                    <a:lnTo>
                      <a:pt x="317" y="470"/>
                    </a:lnTo>
                    <a:lnTo>
                      <a:pt x="318" y="470"/>
                    </a:lnTo>
                    <a:lnTo>
                      <a:pt x="318" y="469"/>
                    </a:lnTo>
                    <a:lnTo>
                      <a:pt x="319" y="467"/>
                    </a:lnTo>
                    <a:lnTo>
                      <a:pt x="319" y="466"/>
                    </a:lnTo>
                    <a:lnTo>
                      <a:pt x="318" y="467"/>
                    </a:lnTo>
                    <a:lnTo>
                      <a:pt x="318" y="466"/>
                    </a:lnTo>
                    <a:lnTo>
                      <a:pt x="317" y="466"/>
                    </a:lnTo>
                    <a:lnTo>
                      <a:pt x="317" y="465"/>
                    </a:lnTo>
                    <a:lnTo>
                      <a:pt x="322" y="460"/>
                    </a:lnTo>
                    <a:lnTo>
                      <a:pt x="324" y="459"/>
                    </a:lnTo>
                    <a:lnTo>
                      <a:pt x="324" y="458"/>
                    </a:lnTo>
                    <a:lnTo>
                      <a:pt x="323" y="457"/>
                    </a:lnTo>
                    <a:lnTo>
                      <a:pt x="323" y="455"/>
                    </a:lnTo>
                    <a:lnTo>
                      <a:pt x="321" y="458"/>
                    </a:lnTo>
                    <a:lnTo>
                      <a:pt x="318" y="458"/>
                    </a:lnTo>
                    <a:lnTo>
                      <a:pt x="319" y="457"/>
                    </a:lnTo>
                    <a:lnTo>
                      <a:pt x="318" y="457"/>
                    </a:lnTo>
                    <a:lnTo>
                      <a:pt x="321" y="452"/>
                    </a:lnTo>
                    <a:lnTo>
                      <a:pt x="321" y="451"/>
                    </a:lnTo>
                    <a:lnTo>
                      <a:pt x="319" y="451"/>
                    </a:lnTo>
                    <a:lnTo>
                      <a:pt x="321" y="449"/>
                    </a:lnTo>
                    <a:lnTo>
                      <a:pt x="321" y="447"/>
                    </a:lnTo>
                    <a:close/>
                    <a:moveTo>
                      <a:pt x="305" y="434"/>
                    </a:moveTo>
                    <a:lnTo>
                      <a:pt x="308" y="434"/>
                    </a:lnTo>
                    <a:lnTo>
                      <a:pt x="309" y="435"/>
                    </a:lnTo>
                    <a:lnTo>
                      <a:pt x="310" y="435"/>
                    </a:lnTo>
                    <a:lnTo>
                      <a:pt x="310" y="437"/>
                    </a:lnTo>
                    <a:lnTo>
                      <a:pt x="309" y="439"/>
                    </a:lnTo>
                    <a:lnTo>
                      <a:pt x="309" y="442"/>
                    </a:lnTo>
                    <a:lnTo>
                      <a:pt x="308" y="445"/>
                    </a:lnTo>
                    <a:lnTo>
                      <a:pt x="306" y="446"/>
                    </a:lnTo>
                    <a:lnTo>
                      <a:pt x="306" y="445"/>
                    </a:lnTo>
                    <a:lnTo>
                      <a:pt x="304" y="445"/>
                    </a:lnTo>
                    <a:lnTo>
                      <a:pt x="305" y="443"/>
                    </a:lnTo>
                    <a:lnTo>
                      <a:pt x="304" y="443"/>
                    </a:lnTo>
                    <a:lnTo>
                      <a:pt x="300" y="445"/>
                    </a:lnTo>
                    <a:lnTo>
                      <a:pt x="300" y="441"/>
                    </a:lnTo>
                    <a:lnTo>
                      <a:pt x="302" y="439"/>
                    </a:lnTo>
                    <a:lnTo>
                      <a:pt x="302" y="436"/>
                    </a:lnTo>
                    <a:lnTo>
                      <a:pt x="303" y="435"/>
                    </a:lnTo>
                    <a:lnTo>
                      <a:pt x="305" y="434"/>
                    </a:lnTo>
                    <a:close/>
                    <a:moveTo>
                      <a:pt x="347" y="400"/>
                    </a:moveTo>
                    <a:lnTo>
                      <a:pt x="348" y="402"/>
                    </a:lnTo>
                    <a:lnTo>
                      <a:pt x="348" y="404"/>
                    </a:lnTo>
                    <a:lnTo>
                      <a:pt x="347" y="404"/>
                    </a:lnTo>
                    <a:lnTo>
                      <a:pt x="341" y="406"/>
                    </a:lnTo>
                    <a:lnTo>
                      <a:pt x="339" y="409"/>
                    </a:lnTo>
                    <a:lnTo>
                      <a:pt x="336" y="410"/>
                    </a:lnTo>
                    <a:lnTo>
                      <a:pt x="331" y="416"/>
                    </a:lnTo>
                    <a:lnTo>
                      <a:pt x="330" y="417"/>
                    </a:lnTo>
                    <a:lnTo>
                      <a:pt x="329" y="417"/>
                    </a:lnTo>
                    <a:lnTo>
                      <a:pt x="329" y="416"/>
                    </a:lnTo>
                    <a:lnTo>
                      <a:pt x="330" y="415"/>
                    </a:lnTo>
                    <a:lnTo>
                      <a:pt x="330" y="414"/>
                    </a:lnTo>
                    <a:lnTo>
                      <a:pt x="325" y="415"/>
                    </a:lnTo>
                    <a:lnTo>
                      <a:pt x="329" y="411"/>
                    </a:lnTo>
                    <a:lnTo>
                      <a:pt x="329" y="410"/>
                    </a:lnTo>
                    <a:lnTo>
                      <a:pt x="330" y="406"/>
                    </a:lnTo>
                    <a:lnTo>
                      <a:pt x="330" y="405"/>
                    </a:lnTo>
                    <a:lnTo>
                      <a:pt x="331" y="404"/>
                    </a:lnTo>
                    <a:lnTo>
                      <a:pt x="336" y="402"/>
                    </a:lnTo>
                    <a:lnTo>
                      <a:pt x="337" y="402"/>
                    </a:lnTo>
                    <a:lnTo>
                      <a:pt x="336" y="404"/>
                    </a:lnTo>
                    <a:lnTo>
                      <a:pt x="336" y="406"/>
                    </a:lnTo>
                    <a:lnTo>
                      <a:pt x="337" y="406"/>
                    </a:lnTo>
                    <a:lnTo>
                      <a:pt x="340" y="404"/>
                    </a:lnTo>
                    <a:lnTo>
                      <a:pt x="341" y="402"/>
                    </a:lnTo>
                    <a:lnTo>
                      <a:pt x="344" y="402"/>
                    </a:lnTo>
                    <a:lnTo>
                      <a:pt x="347" y="400"/>
                    </a:lnTo>
                    <a:close/>
                    <a:moveTo>
                      <a:pt x="341" y="399"/>
                    </a:moveTo>
                    <a:lnTo>
                      <a:pt x="340" y="399"/>
                    </a:lnTo>
                    <a:lnTo>
                      <a:pt x="341" y="399"/>
                    </a:lnTo>
                    <a:close/>
                    <a:moveTo>
                      <a:pt x="334" y="380"/>
                    </a:moveTo>
                    <a:lnTo>
                      <a:pt x="335" y="381"/>
                    </a:lnTo>
                    <a:lnTo>
                      <a:pt x="335" y="383"/>
                    </a:lnTo>
                    <a:lnTo>
                      <a:pt x="336" y="384"/>
                    </a:lnTo>
                    <a:lnTo>
                      <a:pt x="336" y="387"/>
                    </a:lnTo>
                    <a:lnTo>
                      <a:pt x="334" y="390"/>
                    </a:lnTo>
                    <a:lnTo>
                      <a:pt x="336" y="390"/>
                    </a:lnTo>
                    <a:lnTo>
                      <a:pt x="336" y="391"/>
                    </a:lnTo>
                    <a:lnTo>
                      <a:pt x="335" y="391"/>
                    </a:lnTo>
                    <a:lnTo>
                      <a:pt x="335" y="392"/>
                    </a:lnTo>
                    <a:lnTo>
                      <a:pt x="337" y="392"/>
                    </a:lnTo>
                    <a:lnTo>
                      <a:pt x="339" y="393"/>
                    </a:lnTo>
                    <a:lnTo>
                      <a:pt x="337" y="393"/>
                    </a:lnTo>
                    <a:lnTo>
                      <a:pt x="337" y="394"/>
                    </a:lnTo>
                    <a:lnTo>
                      <a:pt x="335" y="394"/>
                    </a:lnTo>
                    <a:lnTo>
                      <a:pt x="335" y="396"/>
                    </a:lnTo>
                    <a:lnTo>
                      <a:pt x="323" y="402"/>
                    </a:lnTo>
                    <a:lnTo>
                      <a:pt x="324" y="399"/>
                    </a:lnTo>
                    <a:lnTo>
                      <a:pt x="325" y="398"/>
                    </a:lnTo>
                    <a:lnTo>
                      <a:pt x="327" y="398"/>
                    </a:lnTo>
                    <a:lnTo>
                      <a:pt x="327" y="397"/>
                    </a:lnTo>
                    <a:lnTo>
                      <a:pt x="328" y="396"/>
                    </a:lnTo>
                    <a:lnTo>
                      <a:pt x="328" y="394"/>
                    </a:lnTo>
                    <a:lnTo>
                      <a:pt x="327" y="394"/>
                    </a:lnTo>
                    <a:lnTo>
                      <a:pt x="325" y="396"/>
                    </a:lnTo>
                    <a:lnTo>
                      <a:pt x="324" y="396"/>
                    </a:lnTo>
                    <a:lnTo>
                      <a:pt x="324" y="394"/>
                    </a:lnTo>
                    <a:lnTo>
                      <a:pt x="325" y="394"/>
                    </a:lnTo>
                    <a:lnTo>
                      <a:pt x="327" y="393"/>
                    </a:lnTo>
                    <a:lnTo>
                      <a:pt x="329" y="392"/>
                    </a:lnTo>
                    <a:lnTo>
                      <a:pt x="330" y="392"/>
                    </a:lnTo>
                    <a:lnTo>
                      <a:pt x="330" y="391"/>
                    </a:lnTo>
                    <a:lnTo>
                      <a:pt x="333" y="388"/>
                    </a:lnTo>
                    <a:lnTo>
                      <a:pt x="335" y="387"/>
                    </a:lnTo>
                    <a:lnTo>
                      <a:pt x="333" y="386"/>
                    </a:lnTo>
                    <a:lnTo>
                      <a:pt x="331" y="385"/>
                    </a:lnTo>
                    <a:lnTo>
                      <a:pt x="330" y="385"/>
                    </a:lnTo>
                    <a:lnTo>
                      <a:pt x="329" y="386"/>
                    </a:lnTo>
                    <a:lnTo>
                      <a:pt x="333" y="383"/>
                    </a:lnTo>
                    <a:lnTo>
                      <a:pt x="334" y="380"/>
                    </a:lnTo>
                    <a:close/>
                    <a:moveTo>
                      <a:pt x="343" y="371"/>
                    </a:moveTo>
                    <a:lnTo>
                      <a:pt x="344" y="371"/>
                    </a:lnTo>
                    <a:lnTo>
                      <a:pt x="344" y="373"/>
                    </a:lnTo>
                    <a:lnTo>
                      <a:pt x="347" y="373"/>
                    </a:lnTo>
                    <a:lnTo>
                      <a:pt x="347" y="374"/>
                    </a:lnTo>
                    <a:lnTo>
                      <a:pt x="348" y="377"/>
                    </a:lnTo>
                    <a:lnTo>
                      <a:pt x="347" y="378"/>
                    </a:lnTo>
                    <a:lnTo>
                      <a:pt x="347" y="379"/>
                    </a:lnTo>
                    <a:lnTo>
                      <a:pt x="344" y="381"/>
                    </a:lnTo>
                    <a:lnTo>
                      <a:pt x="344" y="380"/>
                    </a:lnTo>
                    <a:lnTo>
                      <a:pt x="343" y="381"/>
                    </a:lnTo>
                    <a:lnTo>
                      <a:pt x="342" y="380"/>
                    </a:lnTo>
                    <a:lnTo>
                      <a:pt x="342" y="379"/>
                    </a:lnTo>
                    <a:lnTo>
                      <a:pt x="341" y="379"/>
                    </a:lnTo>
                    <a:lnTo>
                      <a:pt x="341" y="378"/>
                    </a:lnTo>
                    <a:lnTo>
                      <a:pt x="340" y="379"/>
                    </a:lnTo>
                    <a:lnTo>
                      <a:pt x="340" y="378"/>
                    </a:lnTo>
                    <a:lnTo>
                      <a:pt x="341" y="377"/>
                    </a:lnTo>
                    <a:lnTo>
                      <a:pt x="341" y="375"/>
                    </a:lnTo>
                    <a:lnTo>
                      <a:pt x="343" y="373"/>
                    </a:lnTo>
                    <a:lnTo>
                      <a:pt x="343" y="371"/>
                    </a:lnTo>
                    <a:close/>
                    <a:moveTo>
                      <a:pt x="350" y="355"/>
                    </a:moveTo>
                    <a:lnTo>
                      <a:pt x="350" y="361"/>
                    </a:lnTo>
                    <a:lnTo>
                      <a:pt x="349" y="362"/>
                    </a:lnTo>
                    <a:lnTo>
                      <a:pt x="348" y="362"/>
                    </a:lnTo>
                    <a:lnTo>
                      <a:pt x="348" y="361"/>
                    </a:lnTo>
                    <a:lnTo>
                      <a:pt x="347" y="362"/>
                    </a:lnTo>
                    <a:lnTo>
                      <a:pt x="348" y="365"/>
                    </a:lnTo>
                    <a:lnTo>
                      <a:pt x="348" y="367"/>
                    </a:lnTo>
                    <a:lnTo>
                      <a:pt x="344" y="363"/>
                    </a:lnTo>
                    <a:lnTo>
                      <a:pt x="346" y="362"/>
                    </a:lnTo>
                    <a:lnTo>
                      <a:pt x="346" y="357"/>
                    </a:lnTo>
                    <a:lnTo>
                      <a:pt x="344" y="357"/>
                    </a:lnTo>
                    <a:lnTo>
                      <a:pt x="346" y="356"/>
                    </a:lnTo>
                    <a:lnTo>
                      <a:pt x="348" y="356"/>
                    </a:lnTo>
                    <a:lnTo>
                      <a:pt x="348" y="357"/>
                    </a:lnTo>
                    <a:lnTo>
                      <a:pt x="349" y="359"/>
                    </a:lnTo>
                    <a:lnTo>
                      <a:pt x="349" y="356"/>
                    </a:lnTo>
                    <a:lnTo>
                      <a:pt x="350" y="355"/>
                    </a:lnTo>
                    <a:close/>
                    <a:moveTo>
                      <a:pt x="405" y="279"/>
                    </a:moveTo>
                    <a:lnTo>
                      <a:pt x="406" y="280"/>
                    </a:lnTo>
                    <a:lnTo>
                      <a:pt x="405" y="282"/>
                    </a:lnTo>
                    <a:lnTo>
                      <a:pt x="405" y="285"/>
                    </a:lnTo>
                    <a:lnTo>
                      <a:pt x="404" y="287"/>
                    </a:lnTo>
                    <a:lnTo>
                      <a:pt x="403" y="288"/>
                    </a:lnTo>
                    <a:lnTo>
                      <a:pt x="404" y="293"/>
                    </a:lnTo>
                    <a:lnTo>
                      <a:pt x="404" y="294"/>
                    </a:lnTo>
                    <a:lnTo>
                      <a:pt x="403" y="295"/>
                    </a:lnTo>
                    <a:lnTo>
                      <a:pt x="403" y="298"/>
                    </a:lnTo>
                    <a:lnTo>
                      <a:pt x="402" y="298"/>
                    </a:lnTo>
                    <a:lnTo>
                      <a:pt x="401" y="297"/>
                    </a:lnTo>
                    <a:lnTo>
                      <a:pt x="401" y="294"/>
                    </a:lnTo>
                    <a:lnTo>
                      <a:pt x="399" y="291"/>
                    </a:lnTo>
                    <a:lnTo>
                      <a:pt x="397" y="291"/>
                    </a:lnTo>
                    <a:lnTo>
                      <a:pt x="395" y="289"/>
                    </a:lnTo>
                    <a:lnTo>
                      <a:pt x="395" y="288"/>
                    </a:lnTo>
                    <a:lnTo>
                      <a:pt x="396" y="288"/>
                    </a:lnTo>
                    <a:lnTo>
                      <a:pt x="396" y="287"/>
                    </a:lnTo>
                    <a:lnTo>
                      <a:pt x="397" y="285"/>
                    </a:lnTo>
                    <a:lnTo>
                      <a:pt x="397" y="283"/>
                    </a:lnTo>
                    <a:lnTo>
                      <a:pt x="401" y="286"/>
                    </a:lnTo>
                    <a:lnTo>
                      <a:pt x="402" y="286"/>
                    </a:lnTo>
                    <a:lnTo>
                      <a:pt x="405" y="279"/>
                    </a:lnTo>
                    <a:close/>
                    <a:moveTo>
                      <a:pt x="410" y="250"/>
                    </a:moveTo>
                    <a:lnTo>
                      <a:pt x="411" y="250"/>
                    </a:lnTo>
                    <a:lnTo>
                      <a:pt x="411" y="251"/>
                    </a:lnTo>
                    <a:lnTo>
                      <a:pt x="412" y="251"/>
                    </a:lnTo>
                    <a:lnTo>
                      <a:pt x="412" y="252"/>
                    </a:lnTo>
                    <a:lnTo>
                      <a:pt x="411" y="255"/>
                    </a:lnTo>
                    <a:lnTo>
                      <a:pt x="410" y="255"/>
                    </a:lnTo>
                    <a:lnTo>
                      <a:pt x="406" y="256"/>
                    </a:lnTo>
                    <a:lnTo>
                      <a:pt x="406" y="257"/>
                    </a:lnTo>
                    <a:lnTo>
                      <a:pt x="404" y="257"/>
                    </a:lnTo>
                    <a:lnTo>
                      <a:pt x="404" y="256"/>
                    </a:lnTo>
                    <a:lnTo>
                      <a:pt x="406" y="254"/>
                    </a:lnTo>
                    <a:lnTo>
                      <a:pt x="408" y="251"/>
                    </a:lnTo>
                    <a:lnTo>
                      <a:pt x="410" y="250"/>
                    </a:lnTo>
                    <a:close/>
                    <a:moveTo>
                      <a:pt x="440" y="234"/>
                    </a:moveTo>
                    <a:lnTo>
                      <a:pt x="442" y="236"/>
                    </a:lnTo>
                    <a:lnTo>
                      <a:pt x="443" y="238"/>
                    </a:lnTo>
                    <a:lnTo>
                      <a:pt x="443" y="239"/>
                    </a:lnTo>
                    <a:lnTo>
                      <a:pt x="442" y="239"/>
                    </a:lnTo>
                    <a:lnTo>
                      <a:pt x="441" y="240"/>
                    </a:lnTo>
                    <a:lnTo>
                      <a:pt x="441" y="239"/>
                    </a:lnTo>
                    <a:lnTo>
                      <a:pt x="440" y="238"/>
                    </a:lnTo>
                    <a:lnTo>
                      <a:pt x="439" y="238"/>
                    </a:lnTo>
                    <a:lnTo>
                      <a:pt x="439" y="237"/>
                    </a:lnTo>
                    <a:lnTo>
                      <a:pt x="437" y="236"/>
                    </a:lnTo>
                    <a:lnTo>
                      <a:pt x="436" y="238"/>
                    </a:lnTo>
                    <a:lnTo>
                      <a:pt x="437" y="238"/>
                    </a:lnTo>
                    <a:lnTo>
                      <a:pt x="439" y="242"/>
                    </a:lnTo>
                    <a:lnTo>
                      <a:pt x="437" y="244"/>
                    </a:lnTo>
                    <a:lnTo>
                      <a:pt x="431" y="245"/>
                    </a:lnTo>
                    <a:lnTo>
                      <a:pt x="429" y="246"/>
                    </a:lnTo>
                    <a:lnTo>
                      <a:pt x="428" y="248"/>
                    </a:lnTo>
                    <a:lnTo>
                      <a:pt x="427" y="246"/>
                    </a:lnTo>
                    <a:lnTo>
                      <a:pt x="428" y="246"/>
                    </a:lnTo>
                    <a:lnTo>
                      <a:pt x="426" y="244"/>
                    </a:lnTo>
                    <a:lnTo>
                      <a:pt x="426" y="243"/>
                    </a:lnTo>
                    <a:lnTo>
                      <a:pt x="428" y="240"/>
                    </a:lnTo>
                    <a:lnTo>
                      <a:pt x="436" y="236"/>
                    </a:lnTo>
                    <a:lnTo>
                      <a:pt x="440" y="234"/>
                    </a:lnTo>
                    <a:close/>
                    <a:moveTo>
                      <a:pt x="430" y="213"/>
                    </a:moveTo>
                    <a:lnTo>
                      <a:pt x="430" y="214"/>
                    </a:lnTo>
                    <a:lnTo>
                      <a:pt x="429" y="214"/>
                    </a:lnTo>
                    <a:lnTo>
                      <a:pt x="430" y="213"/>
                    </a:lnTo>
                    <a:close/>
                    <a:moveTo>
                      <a:pt x="458" y="201"/>
                    </a:moveTo>
                    <a:lnTo>
                      <a:pt x="458" y="202"/>
                    </a:lnTo>
                    <a:lnTo>
                      <a:pt x="459" y="203"/>
                    </a:lnTo>
                    <a:lnTo>
                      <a:pt x="460" y="203"/>
                    </a:lnTo>
                    <a:lnTo>
                      <a:pt x="459" y="202"/>
                    </a:lnTo>
                    <a:lnTo>
                      <a:pt x="459" y="201"/>
                    </a:lnTo>
                    <a:lnTo>
                      <a:pt x="458" y="201"/>
                    </a:lnTo>
                    <a:close/>
                    <a:moveTo>
                      <a:pt x="441" y="188"/>
                    </a:moveTo>
                    <a:lnTo>
                      <a:pt x="441" y="190"/>
                    </a:lnTo>
                    <a:lnTo>
                      <a:pt x="443" y="193"/>
                    </a:lnTo>
                    <a:lnTo>
                      <a:pt x="447" y="193"/>
                    </a:lnTo>
                    <a:lnTo>
                      <a:pt x="447" y="194"/>
                    </a:lnTo>
                    <a:lnTo>
                      <a:pt x="449" y="194"/>
                    </a:lnTo>
                    <a:lnTo>
                      <a:pt x="449" y="196"/>
                    </a:lnTo>
                    <a:lnTo>
                      <a:pt x="447" y="196"/>
                    </a:lnTo>
                    <a:lnTo>
                      <a:pt x="443" y="197"/>
                    </a:lnTo>
                    <a:lnTo>
                      <a:pt x="442" y="196"/>
                    </a:lnTo>
                    <a:lnTo>
                      <a:pt x="437" y="196"/>
                    </a:lnTo>
                    <a:lnTo>
                      <a:pt x="436" y="197"/>
                    </a:lnTo>
                    <a:lnTo>
                      <a:pt x="435" y="196"/>
                    </a:lnTo>
                    <a:lnTo>
                      <a:pt x="435" y="193"/>
                    </a:lnTo>
                    <a:lnTo>
                      <a:pt x="436" y="191"/>
                    </a:lnTo>
                    <a:lnTo>
                      <a:pt x="435" y="190"/>
                    </a:lnTo>
                    <a:lnTo>
                      <a:pt x="437" y="190"/>
                    </a:lnTo>
                    <a:lnTo>
                      <a:pt x="439" y="191"/>
                    </a:lnTo>
                    <a:lnTo>
                      <a:pt x="440" y="190"/>
                    </a:lnTo>
                    <a:lnTo>
                      <a:pt x="440" y="189"/>
                    </a:lnTo>
                    <a:lnTo>
                      <a:pt x="441" y="188"/>
                    </a:lnTo>
                    <a:close/>
                    <a:moveTo>
                      <a:pt x="461" y="184"/>
                    </a:moveTo>
                    <a:lnTo>
                      <a:pt x="473" y="184"/>
                    </a:lnTo>
                    <a:lnTo>
                      <a:pt x="474" y="185"/>
                    </a:lnTo>
                    <a:lnTo>
                      <a:pt x="476" y="185"/>
                    </a:lnTo>
                    <a:lnTo>
                      <a:pt x="476" y="187"/>
                    </a:lnTo>
                    <a:lnTo>
                      <a:pt x="477" y="188"/>
                    </a:lnTo>
                    <a:lnTo>
                      <a:pt x="476" y="188"/>
                    </a:lnTo>
                    <a:lnTo>
                      <a:pt x="474" y="189"/>
                    </a:lnTo>
                    <a:lnTo>
                      <a:pt x="472" y="189"/>
                    </a:lnTo>
                    <a:lnTo>
                      <a:pt x="470" y="188"/>
                    </a:lnTo>
                    <a:lnTo>
                      <a:pt x="467" y="185"/>
                    </a:lnTo>
                    <a:lnTo>
                      <a:pt x="466" y="185"/>
                    </a:lnTo>
                    <a:lnTo>
                      <a:pt x="466" y="188"/>
                    </a:lnTo>
                    <a:lnTo>
                      <a:pt x="465" y="189"/>
                    </a:lnTo>
                    <a:lnTo>
                      <a:pt x="462" y="189"/>
                    </a:lnTo>
                    <a:lnTo>
                      <a:pt x="459" y="188"/>
                    </a:lnTo>
                    <a:lnTo>
                      <a:pt x="458" y="188"/>
                    </a:lnTo>
                    <a:lnTo>
                      <a:pt x="458" y="187"/>
                    </a:lnTo>
                    <a:lnTo>
                      <a:pt x="459" y="185"/>
                    </a:lnTo>
                    <a:lnTo>
                      <a:pt x="461" y="184"/>
                    </a:lnTo>
                    <a:close/>
                    <a:moveTo>
                      <a:pt x="446" y="183"/>
                    </a:moveTo>
                    <a:lnTo>
                      <a:pt x="447" y="183"/>
                    </a:lnTo>
                    <a:lnTo>
                      <a:pt x="447" y="184"/>
                    </a:lnTo>
                    <a:lnTo>
                      <a:pt x="448" y="187"/>
                    </a:lnTo>
                    <a:lnTo>
                      <a:pt x="448" y="188"/>
                    </a:lnTo>
                    <a:lnTo>
                      <a:pt x="449" y="190"/>
                    </a:lnTo>
                    <a:lnTo>
                      <a:pt x="448" y="191"/>
                    </a:lnTo>
                    <a:lnTo>
                      <a:pt x="445" y="191"/>
                    </a:lnTo>
                    <a:lnTo>
                      <a:pt x="445" y="190"/>
                    </a:lnTo>
                    <a:lnTo>
                      <a:pt x="443" y="189"/>
                    </a:lnTo>
                    <a:lnTo>
                      <a:pt x="443" y="187"/>
                    </a:lnTo>
                    <a:lnTo>
                      <a:pt x="445" y="187"/>
                    </a:lnTo>
                    <a:lnTo>
                      <a:pt x="445" y="185"/>
                    </a:lnTo>
                    <a:lnTo>
                      <a:pt x="446" y="184"/>
                    </a:lnTo>
                    <a:lnTo>
                      <a:pt x="446" y="183"/>
                    </a:lnTo>
                    <a:close/>
                    <a:moveTo>
                      <a:pt x="355" y="176"/>
                    </a:moveTo>
                    <a:lnTo>
                      <a:pt x="359" y="177"/>
                    </a:lnTo>
                    <a:lnTo>
                      <a:pt x="359" y="178"/>
                    </a:lnTo>
                    <a:lnTo>
                      <a:pt x="358" y="179"/>
                    </a:lnTo>
                    <a:lnTo>
                      <a:pt x="358" y="181"/>
                    </a:lnTo>
                    <a:lnTo>
                      <a:pt x="356" y="181"/>
                    </a:lnTo>
                    <a:lnTo>
                      <a:pt x="356" y="182"/>
                    </a:lnTo>
                    <a:lnTo>
                      <a:pt x="358" y="182"/>
                    </a:lnTo>
                    <a:lnTo>
                      <a:pt x="358" y="183"/>
                    </a:lnTo>
                    <a:lnTo>
                      <a:pt x="355" y="183"/>
                    </a:lnTo>
                    <a:lnTo>
                      <a:pt x="354" y="184"/>
                    </a:lnTo>
                    <a:lnTo>
                      <a:pt x="354" y="185"/>
                    </a:lnTo>
                    <a:lnTo>
                      <a:pt x="355" y="185"/>
                    </a:lnTo>
                    <a:lnTo>
                      <a:pt x="355" y="187"/>
                    </a:lnTo>
                    <a:lnTo>
                      <a:pt x="356" y="185"/>
                    </a:lnTo>
                    <a:lnTo>
                      <a:pt x="356" y="184"/>
                    </a:lnTo>
                    <a:lnTo>
                      <a:pt x="358" y="184"/>
                    </a:lnTo>
                    <a:lnTo>
                      <a:pt x="358" y="194"/>
                    </a:lnTo>
                    <a:lnTo>
                      <a:pt x="354" y="194"/>
                    </a:lnTo>
                    <a:lnTo>
                      <a:pt x="352" y="191"/>
                    </a:lnTo>
                    <a:lnTo>
                      <a:pt x="352" y="193"/>
                    </a:lnTo>
                    <a:lnTo>
                      <a:pt x="350" y="194"/>
                    </a:lnTo>
                    <a:lnTo>
                      <a:pt x="352" y="195"/>
                    </a:lnTo>
                    <a:lnTo>
                      <a:pt x="354" y="195"/>
                    </a:lnTo>
                    <a:lnTo>
                      <a:pt x="354" y="199"/>
                    </a:lnTo>
                    <a:lnTo>
                      <a:pt x="353" y="200"/>
                    </a:lnTo>
                    <a:lnTo>
                      <a:pt x="353" y="201"/>
                    </a:lnTo>
                    <a:lnTo>
                      <a:pt x="352" y="202"/>
                    </a:lnTo>
                    <a:lnTo>
                      <a:pt x="348" y="203"/>
                    </a:lnTo>
                    <a:lnTo>
                      <a:pt x="348" y="205"/>
                    </a:lnTo>
                    <a:lnTo>
                      <a:pt x="347" y="207"/>
                    </a:lnTo>
                    <a:lnTo>
                      <a:pt x="346" y="208"/>
                    </a:lnTo>
                    <a:lnTo>
                      <a:pt x="343" y="208"/>
                    </a:lnTo>
                    <a:lnTo>
                      <a:pt x="343" y="207"/>
                    </a:lnTo>
                    <a:lnTo>
                      <a:pt x="346" y="205"/>
                    </a:lnTo>
                    <a:lnTo>
                      <a:pt x="346" y="200"/>
                    </a:lnTo>
                    <a:lnTo>
                      <a:pt x="347" y="199"/>
                    </a:lnTo>
                    <a:lnTo>
                      <a:pt x="347" y="196"/>
                    </a:lnTo>
                    <a:lnTo>
                      <a:pt x="348" y="195"/>
                    </a:lnTo>
                    <a:lnTo>
                      <a:pt x="348" y="191"/>
                    </a:lnTo>
                    <a:lnTo>
                      <a:pt x="349" y="191"/>
                    </a:lnTo>
                    <a:lnTo>
                      <a:pt x="349" y="189"/>
                    </a:lnTo>
                    <a:lnTo>
                      <a:pt x="352" y="183"/>
                    </a:lnTo>
                    <a:lnTo>
                      <a:pt x="352" y="182"/>
                    </a:lnTo>
                    <a:lnTo>
                      <a:pt x="354" y="179"/>
                    </a:lnTo>
                    <a:lnTo>
                      <a:pt x="355" y="179"/>
                    </a:lnTo>
                    <a:lnTo>
                      <a:pt x="355" y="176"/>
                    </a:lnTo>
                    <a:close/>
                    <a:moveTo>
                      <a:pt x="365" y="170"/>
                    </a:moveTo>
                    <a:lnTo>
                      <a:pt x="366" y="170"/>
                    </a:lnTo>
                    <a:lnTo>
                      <a:pt x="370" y="171"/>
                    </a:lnTo>
                    <a:lnTo>
                      <a:pt x="371" y="172"/>
                    </a:lnTo>
                    <a:lnTo>
                      <a:pt x="371" y="173"/>
                    </a:lnTo>
                    <a:lnTo>
                      <a:pt x="370" y="178"/>
                    </a:lnTo>
                    <a:lnTo>
                      <a:pt x="370" y="181"/>
                    </a:lnTo>
                    <a:lnTo>
                      <a:pt x="368" y="182"/>
                    </a:lnTo>
                    <a:lnTo>
                      <a:pt x="368" y="185"/>
                    </a:lnTo>
                    <a:lnTo>
                      <a:pt x="367" y="187"/>
                    </a:lnTo>
                    <a:lnTo>
                      <a:pt x="366" y="184"/>
                    </a:lnTo>
                    <a:lnTo>
                      <a:pt x="364" y="188"/>
                    </a:lnTo>
                    <a:lnTo>
                      <a:pt x="362" y="189"/>
                    </a:lnTo>
                    <a:lnTo>
                      <a:pt x="362" y="185"/>
                    </a:lnTo>
                    <a:lnTo>
                      <a:pt x="361" y="184"/>
                    </a:lnTo>
                    <a:lnTo>
                      <a:pt x="360" y="185"/>
                    </a:lnTo>
                    <a:lnTo>
                      <a:pt x="359" y="184"/>
                    </a:lnTo>
                    <a:lnTo>
                      <a:pt x="359" y="183"/>
                    </a:lnTo>
                    <a:lnTo>
                      <a:pt x="360" y="182"/>
                    </a:lnTo>
                    <a:lnTo>
                      <a:pt x="360" y="181"/>
                    </a:lnTo>
                    <a:lnTo>
                      <a:pt x="362" y="177"/>
                    </a:lnTo>
                    <a:lnTo>
                      <a:pt x="364" y="176"/>
                    </a:lnTo>
                    <a:lnTo>
                      <a:pt x="364" y="177"/>
                    </a:lnTo>
                    <a:lnTo>
                      <a:pt x="365" y="179"/>
                    </a:lnTo>
                    <a:lnTo>
                      <a:pt x="366" y="181"/>
                    </a:lnTo>
                    <a:lnTo>
                      <a:pt x="367" y="177"/>
                    </a:lnTo>
                    <a:lnTo>
                      <a:pt x="366" y="176"/>
                    </a:lnTo>
                    <a:lnTo>
                      <a:pt x="365" y="173"/>
                    </a:lnTo>
                    <a:lnTo>
                      <a:pt x="365" y="170"/>
                    </a:lnTo>
                    <a:close/>
                    <a:moveTo>
                      <a:pt x="431" y="153"/>
                    </a:moveTo>
                    <a:lnTo>
                      <a:pt x="434" y="153"/>
                    </a:lnTo>
                    <a:lnTo>
                      <a:pt x="435" y="156"/>
                    </a:lnTo>
                    <a:lnTo>
                      <a:pt x="433" y="159"/>
                    </a:lnTo>
                    <a:lnTo>
                      <a:pt x="431" y="162"/>
                    </a:lnTo>
                    <a:lnTo>
                      <a:pt x="429" y="162"/>
                    </a:lnTo>
                    <a:lnTo>
                      <a:pt x="428" y="159"/>
                    </a:lnTo>
                    <a:lnTo>
                      <a:pt x="429" y="157"/>
                    </a:lnTo>
                    <a:lnTo>
                      <a:pt x="431" y="153"/>
                    </a:lnTo>
                    <a:close/>
                    <a:moveTo>
                      <a:pt x="399" y="148"/>
                    </a:moveTo>
                    <a:lnTo>
                      <a:pt x="403" y="152"/>
                    </a:lnTo>
                    <a:lnTo>
                      <a:pt x="405" y="152"/>
                    </a:lnTo>
                    <a:lnTo>
                      <a:pt x="406" y="156"/>
                    </a:lnTo>
                    <a:lnTo>
                      <a:pt x="405" y="158"/>
                    </a:lnTo>
                    <a:lnTo>
                      <a:pt x="403" y="159"/>
                    </a:lnTo>
                    <a:lnTo>
                      <a:pt x="401" y="157"/>
                    </a:lnTo>
                    <a:lnTo>
                      <a:pt x="401" y="153"/>
                    </a:lnTo>
                    <a:lnTo>
                      <a:pt x="397" y="153"/>
                    </a:lnTo>
                    <a:lnTo>
                      <a:pt x="396" y="152"/>
                    </a:lnTo>
                    <a:lnTo>
                      <a:pt x="398" y="152"/>
                    </a:lnTo>
                    <a:lnTo>
                      <a:pt x="397" y="150"/>
                    </a:lnTo>
                    <a:lnTo>
                      <a:pt x="399" y="148"/>
                    </a:lnTo>
                    <a:close/>
                    <a:moveTo>
                      <a:pt x="391" y="148"/>
                    </a:moveTo>
                    <a:lnTo>
                      <a:pt x="393" y="148"/>
                    </a:lnTo>
                    <a:lnTo>
                      <a:pt x="395" y="154"/>
                    </a:lnTo>
                    <a:lnTo>
                      <a:pt x="393" y="157"/>
                    </a:lnTo>
                    <a:lnTo>
                      <a:pt x="395" y="158"/>
                    </a:lnTo>
                    <a:lnTo>
                      <a:pt x="396" y="158"/>
                    </a:lnTo>
                    <a:lnTo>
                      <a:pt x="398" y="156"/>
                    </a:lnTo>
                    <a:lnTo>
                      <a:pt x="399" y="156"/>
                    </a:lnTo>
                    <a:lnTo>
                      <a:pt x="402" y="158"/>
                    </a:lnTo>
                    <a:lnTo>
                      <a:pt x="399" y="164"/>
                    </a:lnTo>
                    <a:lnTo>
                      <a:pt x="397" y="164"/>
                    </a:lnTo>
                    <a:lnTo>
                      <a:pt x="397" y="166"/>
                    </a:lnTo>
                    <a:lnTo>
                      <a:pt x="396" y="166"/>
                    </a:lnTo>
                    <a:lnTo>
                      <a:pt x="392" y="168"/>
                    </a:lnTo>
                    <a:lnTo>
                      <a:pt x="390" y="168"/>
                    </a:lnTo>
                    <a:lnTo>
                      <a:pt x="390" y="166"/>
                    </a:lnTo>
                    <a:lnTo>
                      <a:pt x="389" y="168"/>
                    </a:lnTo>
                    <a:lnTo>
                      <a:pt x="389" y="169"/>
                    </a:lnTo>
                    <a:lnTo>
                      <a:pt x="385" y="169"/>
                    </a:lnTo>
                    <a:lnTo>
                      <a:pt x="385" y="171"/>
                    </a:lnTo>
                    <a:lnTo>
                      <a:pt x="387" y="171"/>
                    </a:lnTo>
                    <a:lnTo>
                      <a:pt x="387" y="172"/>
                    </a:lnTo>
                    <a:lnTo>
                      <a:pt x="389" y="173"/>
                    </a:lnTo>
                    <a:lnTo>
                      <a:pt x="387" y="175"/>
                    </a:lnTo>
                    <a:lnTo>
                      <a:pt x="385" y="176"/>
                    </a:lnTo>
                    <a:lnTo>
                      <a:pt x="384" y="175"/>
                    </a:lnTo>
                    <a:lnTo>
                      <a:pt x="384" y="173"/>
                    </a:lnTo>
                    <a:lnTo>
                      <a:pt x="383" y="173"/>
                    </a:lnTo>
                    <a:lnTo>
                      <a:pt x="383" y="175"/>
                    </a:lnTo>
                    <a:lnTo>
                      <a:pt x="381" y="176"/>
                    </a:lnTo>
                    <a:lnTo>
                      <a:pt x="383" y="177"/>
                    </a:lnTo>
                    <a:lnTo>
                      <a:pt x="383" y="178"/>
                    </a:lnTo>
                    <a:lnTo>
                      <a:pt x="381" y="179"/>
                    </a:lnTo>
                    <a:lnTo>
                      <a:pt x="379" y="179"/>
                    </a:lnTo>
                    <a:lnTo>
                      <a:pt x="380" y="178"/>
                    </a:lnTo>
                    <a:lnTo>
                      <a:pt x="379" y="178"/>
                    </a:lnTo>
                    <a:lnTo>
                      <a:pt x="379" y="175"/>
                    </a:lnTo>
                    <a:lnTo>
                      <a:pt x="378" y="173"/>
                    </a:lnTo>
                    <a:lnTo>
                      <a:pt x="375" y="173"/>
                    </a:lnTo>
                    <a:lnTo>
                      <a:pt x="375" y="177"/>
                    </a:lnTo>
                    <a:lnTo>
                      <a:pt x="377" y="178"/>
                    </a:lnTo>
                    <a:lnTo>
                      <a:pt x="375" y="178"/>
                    </a:lnTo>
                    <a:lnTo>
                      <a:pt x="375" y="181"/>
                    </a:lnTo>
                    <a:lnTo>
                      <a:pt x="374" y="182"/>
                    </a:lnTo>
                    <a:lnTo>
                      <a:pt x="374" y="183"/>
                    </a:lnTo>
                    <a:lnTo>
                      <a:pt x="372" y="179"/>
                    </a:lnTo>
                    <a:lnTo>
                      <a:pt x="373" y="175"/>
                    </a:lnTo>
                    <a:lnTo>
                      <a:pt x="378" y="169"/>
                    </a:lnTo>
                    <a:lnTo>
                      <a:pt x="377" y="169"/>
                    </a:lnTo>
                    <a:lnTo>
                      <a:pt x="374" y="172"/>
                    </a:lnTo>
                    <a:lnTo>
                      <a:pt x="373" y="172"/>
                    </a:lnTo>
                    <a:lnTo>
                      <a:pt x="373" y="171"/>
                    </a:lnTo>
                    <a:lnTo>
                      <a:pt x="374" y="170"/>
                    </a:lnTo>
                    <a:lnTo>
                      <a:pt x="374" y="169"/>
                    </a:lnTo>
                    <a:lnTo>
                      <a:pt x="373" y="169"/>
                    </a:lnTo>
                    <a:lnTo>
                      <a:pt x="374" y="168"/>
                    </a:lnTo>
                    <a:lnTo>
                      <a:pt x="373" y="166"/>
                    </a:lnTo>
                    <a:lnTo>
                      <a:pt x="374" y="164"/>
                    </a:lnTo>
                    <a:lnTo>
                      <a:pt x="377" y="163"/>
                    </a:lnTo>
                    <a:lnTo>
                      <a:pt x="378" y="162"/>
                    </a:lnTo>
                    <a:lnTo>
                      <a:pt x="377" y="160"/>
                    </a:lnTo>
                    <a:lnTo>
                      <a:pt x="373" y="160"/>
                    </a:lnTo>
                    <a:lnTo>
                      <a:pt x="379" y="154"/>
                    </a:lnTo>
                    <a:lnTo>
                      <a:pt x="381" y="154"/>
                    </a:lnTo>
                    <a:lnTo>
                      <a:pt x="381" y="156"/>
                    </a:lnTo>
                    <a:lnTo>
                      <a:pt x="385" y="156"/>
                    </a:lnTo>
                    <a:lnTo>
                      <a:pt x="386" y="157"/>
                    </a:lnTo>
                    <a:lnTo>
                      <a:pt x="387" y="154"/>
                    </a:lnTo>
                    <a:lnTo>
                      <a:pt x="389" y="153"/>
                    </a:lnTo>
                    <a:lnTo>
                      <a:pt x="391" y="148"/>
                    </a:lnTo>
                    <a:close/>
                    <a:moveTo>
                      <a:pt x="470" y="140"/>
                    </a:moveTo>
                    <a:lnTo>
                      <a:pt x="471" y="141"/>
                    </a:lnTo>
                    <a:lnTo>
                      <a:pt x="471" y="142"/>
                    </a:lnTo>
                    <a:lnTo>
                      <a:pt x="470" y="141"/>
                    </a:lnTo>
                    <a:lnTo>
                      <a:pt x="470" y="140"/>
                    </a:lnTo>
                    <a:close/>
                    <a:moveTo>
                      <a:pt x="441" y="135"/>
                    </a:moveTo>
                    <a:lnTo>
                      <a:pt x="445" y="135"/>
                    </a:lnTo>
                    <a:lnTo>
                      <a:pt x="443" y="138"/>
                    </a:lnTo>
                    <a:lnTo>
                      <a:pt x="439" y="146"/>
                    </a:lnTo>
                    <a:lnTo>
                      <a:pt x="436" y="146"/>
                    </a:lnTo>
                    <a:lnTo>
                      <a:pt x="435" y="147"/>
                    </a:lnTo>
                    <a:lnTo>
                      <a:pt x="435" y="148"/>
                    </a:lnTo>
                    <a:lnTo>
                      <a:pt x="436" y="148"/>
                    </a:lnTo>
                    <a:lnTo>
                      <a:pt x="434" y="150"/>
                    </a:lnTo>
                    <a:lnTo>
                      <a:pt x="427" y="158"/>
                    </a:lnTo>
                    <a:lnTo>
                      <a:pt x="426" y="158"/>
                    </a:lnTo>
                    <a:lnTo>
                      <a:pt x="426" y="153"/>
                    </a:lnTo>
                    <a:lnTo>
                      <a:pt x="427" y="151"/>
                    </a:lnTo>
                    <a:lnTo>
                      <a:pt x="426" y="150"/>
                    </a:lnTo>
                    <a:lnTo>
                      <a:pt x="426" y="148"/>
                    </a:lnTo>
                    <a:lnTo>
                      <a:pt x="424" y="148"/>
                    </a:lnTo>
                    <a:lnTo>
                      <a:pt x="424" y="154"/>
                    </a:lnTo>
                    <a:lnTo>
                      <a:pt x="423" y="156"/>
                    </a:lnTo>
                    <a:lnTo>
                      <a:pt x="422" y="156"/>
                    </a:lnTo>
                    <a:lnTo>
                      <a:pt x="422" y="157"/>
                    </a:lnTo>
                    <a:lnTo>
                      <a:pt x="421" y="157"/>
                    </a:lnTo>
                    <a:lnTo>
                      <a:pt x="421" y="158"/>
                    </a:lnTo>
                    <a:lnTo>
                      <a:pt x="423" y="159"/>
                    </a:lnTo>
                    <a:lnTo>
                      <a:pt x="421" y="162"/>
                    </a:lnTo>
                    <a:lnTo>
                      <a:pt x="418" y="163"/>
                    </a:lnTo>
                    <a:lnTo>
                      <a:pt x="416" y="165"/>
                    </a:lnTo>
                    <a:lnTo>
                      <a:pt x="411" y="165"/>
                    </a:lnTo>
                    <a:lnTo>
                      <a:pt x="411" y="166"/>
                    </a:lnTo>
                    <a:lnTo>
                      <a:pt x="408" y="166"/>
                    </a:lnTo>
                    <a:lnTo>
                      <a:pt x="409" y="168"/>
                    </a:lnTo>
                    <a:lnTo>
                      <a:pt x="408" y="169"/>
                    </a:lnTo>
                    <a:lnTo>
                      <a:pt x="406" y="169"/>
                    </a:lnTo>
                    <a:lnTo>
                      <a:pt x="405" y="170"/>
                    </a:lnTo>
                    <a:lnTo>
                      <a:pt x="403" y="170"/>
                    </a:lnTo>
                    <a:lnTo>
                      <a:pt x="403" y="169"/>
                    </a:lnTo>
                    <a:lnTo>
                      <a:pt x="404" y="168"/>
                    </a:lnTo>
                    <a:lnTo>
                      <a:pt x="404" y="166"/>
                    </a:lnTo>
                    <a:lnTo>
                      <a:pt x="403" y="166"/>
                    </a:lnTo>
                    <a:lnTo>
                      <a:pt x="403" y="164"/>
                    </a:lnTo>
                    <a:lnTo>
                      <a:pt x="404" y="163"/>
                    </a:lnTo>
                    <a:lnTo>
                      <a:pt x="408" y="160"/>
                    </a:lnTo>
                    <a:lnTo>
                      <a:pt x="406" y="160"/>
                    </a:lnTo>
                    <a:lnTo>
                      <a:pt x="405" y="159"/>
                    </a:lnTo>
                    <a:lnTo>
                      <a:pt x="406" y="158"/>
                    </a:lnTo>
                    <a:lnTo>
                      <a:pt x="409" y="158"/>
                    </a:lnTo>
                    <a:lnTo>
                      <a:pt x="408" y="156"/>
                    </a:lnTo>
                    <a:lnTo>
                      <a:pt x="408" y="152"/>
                    </a:lnTo>
                    <a:lnTo>
                      <a:pt x="409" y="151"/>
                    </a:lnTo>
                    <a:lnTo>
                      <a:pt x="410" y="151"/>
                    </a:lnTo>
                    <a:lnTo>
                      <a:pt x="411" y="154"/>
                    </a:lnTo>
                    <a:lnTo>
                      <a:pt x="412" y="156"/>
                    </a:lnTo>
                    <a:lnTo>
                      <a:pt x="412" y="153"/>
                    </a:lnTo>
                    <a:lnTo>
                      <a:pt x="414" y="152"/>
                    </a:lnTo>
                    <a:lnTo>
                      <a:pt x="415" y="153"/>
                    </a:lnTo>
                    <a:lnTo>
                      <a:pt x="416" y="152"/>
                    </a:lnTo>
                    <a:lnTo>
                      <a:pt x="416" y="151"/>
                    </a:lnTo>
                    <a:lnTo>
                      <a:pt x="415" y="150"/>
                    </a:lnTo>
                    <a:lnTo>
                      <a:pt x="415" y="148"/>
                    </a:lnTo>
                    <a:lnTo>
                      <a:pt x="412" y="148"/>
                    </a:lnTo>
                    <a:lnTo>
                      <a:pt x="414" y="146"/>
                    </a:lnTo>
                    <a:lnTo>
                      <a:pt x="411" y="146"/>
                    </a:lnTo>
                    <a:lnTo>
                      <a:pt x="411" y="145"/>
                    </a:lnTo>
                    <a:lnTo>
                      <a:pt x="416" y="144"/>
                    </a:lnTo>
                    <a:lnTo>
                      <a:pt x="418" y="145"/>
                    </a:lnTo>
                    <a:lnTo>
                      <a:pt x="420" y="146"/>
                    </a:lnTo>
                    <a:lnTo>
                      <a:pt x="420" y="144"/>
                    </a:lnTo>
                    <a:lnTo>
                      <a:pt x="417" y="141"/>
                    </a:lnTo>
                    <a:lnTo>
                      <a:pt x="422" y="139"/>
                    </a:lnTo>
                    <a:lnTo>
                      <a:pt x="423" y="140"/>
                    </a:lnTo>
                    <a:lnTo>
                      <a:pt x="423" y="142"/>
                    </a:lnTo>
                    <a:lnTo>
                      <a:pt x="424" y="144"/>
                    </a:lnTo>
                    <a:lnTo>
                      <a:pt x="424" y="139"/>
                    </a:lnTo>
                    <a:lnTo>
                      <a:pt x="426" y="139"/>
                    </a:lnTo>
                    <a:lnTo>
                      <a:pt x="426" y="138"/>
                    </a:lnTo>
                    <a:lnTo>
                      <a:pt x="427" y="138"/>
                    </a:lnTo>
                    <a:lnTo>
                      <a:pt x="429" y="140"/>
                    </a:lnTo>
                    <a:lnTo>
                      <a:pt x="429" y="142"/>
                    </a:lnTo>
                    <a:lnTo>
                      <a:pt x="427" y="146"/>
                    </a:lnTo>
                    <a:lnTo>
                      <a:pt x="427" y="147"/>
                    </a:lnTo>
                    <a:lnTo>
                      <a:pt x="428" y="147"/>
                    </a:lnTo>
                    <a:lnTo>
                      <a:pt x="431" y="144"/>
                    </a:lnTo>
                    <a:lnTo>
                      <a:pt x="431" y="140"/>
                    </a:lnTo>
                    <a:lnTo>
                      <a:pt x="433" y="138"/>
                    </a:lnTo>
                    <a:lnTo>
                      <a:pt x="434" y="138"/>
                    </a:lnTo>
                    <a:lnTo>
                      <a:pt x="437" y="139"/>
                    </a:lnTo>
                    <a:lnTo>
                      <a:pt x="441" y="135"/>
                    </a:lnTo>
                    <a:close/>
                    <a:moveTo>
                      <a:pt x="493" y="126"/>
                    </a:moveTo>
                    <a:lnTo>
                      <a:pt x="495" y="126"/>
                    </a:lnTo>
                    <a:lnTo>
                      <a:pt x="496" y="127"/>
                    </a:lnTo>
                    <a:lnTo>
                      <a:pt x="496" y="128"/>
                    </a:lnTo>
                    <a:lnTo>
                      <a:pt x="497" y="129"/>
                    </a:lnTo>
                    <a:lnTo>
                      <a:pt x="497" y="132"/>
                    </a:lnTo>
                    <a:lnTo>
                      <a:pt x="498" y="133"/>
                    </a:lnTo>
                    <a:lnTo>
                      <a:pt x="498" y="134"/>
                    </a:lnTo>
                    <a:lnTo>
                      <a:pt x="496" y="135"/>
                    </a:lnTo>
                    <a:lnTo>
                      <a:pt x="495" y="136"/>
                    </a:lnTo>
                    <a:lnTo>
                      <a:pt x="496" y="136"/>
                    </a:lnTo>
                    <a:lnTo>
                      <a:pt x="496" y="139"/>
                    </a:lnTo>
                    <a:lnTo>
                      <a:pt x="497" y="140"/>
                    </a:lnTo>
                    <a:lnTo>
                      <a:pt x="496" y="140"/>
                    </a:lnTo>
                    <a:lnTo>
                      <a:pt x="489" y="141"/>
                    </a:lnTo>
                    <a:lnTo>
                      <a:pt x="486" y="141"/>
                    </a:lnTo>
                    <a:lnTo>
                      <a:pt x="485" y="144"/>
                    </a:lnTo>
                    <a:lnTo>
                      <a:pt x="484" y="144"/>
                    </a:lnTo>
                    <a:lnTo>
                      <a:pt x="483" y="142"/>
                    </a:lnTo>
                    <a:lnTo>
                      <a:pt x="484" y="140"/>
                    </a:lnTo>
                    <a:lnTo>
                      <a:pt x="486" y="139"/>
                    </a:lnTo>
                    <a:lnTo>
                      <a:pt x="485" y="139"/>
                    </a:lnTo>
                    <a:lnTo>
                      <a:pt x="484" y="138"/>
                    </a:lnTo>
                    <a:lnTo>
                      <a:pt x="486" y="130"/>
                    </a:lnTo>
                    <a:lnTo>
                      <a:pt x="488" y="128"/>
                    </a:lnTo>
                    <a:lnTo>
                      <a:pt x="489" y="128"/>
                    </a:lnTo>
                    <a:lnTo>
                      <a:pt x="493" y="126"/>
                    </a:lnTo>
                    <a:close/>
                    <a:moveTo>
                      <a:pt x="423" y="120"/>
                    </a:moveTo>
                    <a:lnTo>
                      <a:pt x="424" y="121"/>
                    </a:lnTo>
                    <a:lnTo>
                      <a:pt x="428" y="122"/>
                    </a:lnTo>
                    <a:lnTo>
                      <a:pt x="431" y="122"/>
                    </a:lnTo>
                    <a:lnTo>
                      <a:pt x="436" y="125"/>
                    </a:lnTo>
                    <a:lnTo>
                      <a:pt x="436" y="127"/>
                    </a:lnTo>
                    <a:lnTo>
                      <a:pt x="435" y="128"/>
                    </a:lnTo>
                    <a:lnTo>
                      <a:pt x="435" y="129"/>
                    </a:lnTo>
                    <a:lnTo>
                      <a:pt x="434" y="129"/>
                    </a:lnTo>
                    <a:lnTo>
                      <a:pt x="433" y="130"/>
                    </a:lnTo>
                    <a:lnTo>
                      <a:pt x="427" y="130"/>
                    </a:lnTo>
                    <a:lnTo>
                      <a:pt x="424" y="132"/>
                    </a:lnTo>
                    <a:lnTo>
                      <a:pt x="424" y="129"/>
                    </a:lnTo>
                    <a:lnTo>
                      <a:pt x="421" y="126"/>
                    </a:lnTo>
                    <a:lnTo>
                      <a:pt x="420" y="123"/>
                    </a:lnTo>
                    <a:lnTo>
                      <a:pt x="423" y="120"/>
                    </a:lnTo>
                    <a:close/>
                    <a:moveTo>
                      <a:pt x="521" y="89"/>
                    </a:moveTo>
                    <a:lnTo>
                      <a:pt x="522" y="89"/>
                    </a:lnTo>
                    <a:lnTo>
                      <a:pt x="522" y="90"/>
                    </a:lnTo>
                    <a:lnTo>
                      <a:pt x="523" y="93"/>
                    </a:lnTo>
                    <a:lnTo>
                      <a:pt x="524" y="93"/>
                    </a:lnTo>
                    <a:lnTo>
                      <a:pt x="527" y="97"/>
                    </a:lnTo>
                    <a:lnTo>
                      <a:pt x="527" y="99"/>
                    </a:lnTo>
                    <a:lnTo>
                      <a:pt x="526" y="101"/>
                    </a:lnTo>
                    <a:lnTo>
                      <a:pt x="515" y="104"/>
                    </a:lnTo>
                    <a:lnTo>
                      <a:pt x="514" y="103"/>
                    </a:lnTo>
                    <a:lnTo>
                      <a:pt x="514" y="99"/>
                    </a:lnTo>
                    <a:lnTo>
                      <a:pt x="517" y="96"/>
                    </a:lnTo>
                    <a:lnTo>
                      <a:pt x="520" y="90"/>
                    </a:lnTo>
                    <a:lnTo>
                      <a:pt x="521" y="89"/>
                    </a:lnTo>
                    <a:close/>
                    <a:moveTo>
                      <a:pt x="526" y="80"/>
                    </a:moveTo>
                    <a:lnTo>
                      <a:pt x="527" y="82"/>
                    </a:lnTo>
                    <a:lnTo>
                      <a:pt x="528" y="85"/>
                    </a:lnTo>
                    <a:lnTo>
                      <a:pt x="529" y="87"/>
                    </a:lnTo>
                    <a:lnTo>
                      <a:pt x="530" y="89"/>
                    </a:lnTo>
                    <a:lnTo>
                      <a:pt x="533" y="89"/>
                    </a:lnTo>
                    <a:lnTo>
                      <a:pt x="533" y="87"/>
                    </a:lnTo>
                    <a:lnTo>
                      <a:pt x="530" y="86"/>
                    </a:lnTo>
                    <a:lnTo>
                      <a:pt x="530" y="82"/>
                    </a:lnTo>
                    <a:lnTo>
                      <a:pt x="535" y="82"/>
                    </a:lnTo>
                    <a:lnTo>
                      <a:pt x="539" y="85"/>
                    </a:lnTo>
                    <a:lnTo>
                      <a:pt x="540" y="87"/>
                    </a:lnTo>
                    <a:lnTo>
                      <a:pt x="536" y="91"/>
                    </a:lnTo>
                    <a:lnTo>
                      <a:pt x="534" y="95"/>
                    </a:lnTo>
                    <a:lnTo>
                      <a:pt x="533" y="96"/>
                    </a:lnTo>
                    <a:lnTo>
                      <a:pt x="530" y="96"/>
                    </a:lnTo>
                    <a:lnTo>
                      <a:pt x="529" y="95"/>
                    </a:lnTo>
                    <a:lnTo>
                      <a:pt x="529" y="93"/>
                    </a:lnTo>
                    <a:lnTo>
                      <a:pt x="528" y="90"/>
                    </a:lnTo>
                    <a:lnTo>
                      <a:pt x="528" y="87"/>
                    </a:lnTo>
                    <a:lnTo>
                      <a:pt x="524" y="84"/>
                    </a:lnTo>
                    <a:lnTo>
                      <a:pt x="524" y="83"/>
                    </a:lnTo>
                    <a:lnTo>
                      <a:pt x="526" y="80"/>
                    </a:lnTo>
                    <a:close/>
                    <a:moveTo>
                      <a:pt x="431" y="80"/>
                    </a:moveTo>
                    <a:lnTo>
                      <a:pt x="435" y="80"/>
                    </a:lnTo>
                    <a:lnTo>
                      <a:pt x="436" y="82"/>
                    </a:lnTo>
                    <a:lnTo>
                      <a:pt x="436" y="85"/>
                    </a:lnTo>
                    <a:lnTo>
                      <a:pt x="435" y="86"/>
                    </a:lnTo>
                    <a:lnTo>
                      <a:pt x="433" y="87"/>
                    </a:lnTo>
                    <a:lnTo>
                      <a:pt x="433" y="86"/>
                    </a:lnTo>
                    <a:lnTo>
                      <a:pt x="430" y="86"/>
                    </a:lnTo>
                    <a:lnTo>
                      <a:pt x="430" y="82"/>
                    </a:lnTo>
                    <a:lnTo>
                      <a:pt x="431" y="80"/>
                    </a:lnTo>
                    <a:close/>
                    <a:moveTo>
                      <a:pt x="473" y="76"/>
                    </a:moveTo>
                    <a:lnTo>
                      <a:pt x="474" y="76"/>
                    </a:lnTo>
                    <a:lnTo>
                      <a:pt x="476" y="77"/>
                    </a:lnTo>
                    <a:lnTo>
                      <a:pt x="476" y="78"/>
                    </a:lnTo>
                    <a:lnTo>
                      <a:pt x="474" y="79"/>
                    </a:lnTo>
                    <a:lnTo>
                      <a:pt x="474" y="83"/>
                    </a:lnTo>
                    <a:lnTo>
                      <a:pt x="476" y="84"/>
                    </a:lnTo>
                    <a:lnTo>
                      <a:pt x="476" y="87"/>
                    </a:lnTo>
                    <a:lnTo>
                      <a:pt x="474" y="93"/>
                    </a:lnTo>
                    <a:lnTo>
                      <a:pt x="473" y="95"/>
                    </a:lnTo>
                    <a:lnTo>
                      <a:pt x="473" y="97"/>
                    </a:lnTo>
                    <a:lnTo>
                      <a:pt x="472" y="98"/>
                    </a:lnTo>
                    <a:lnTo>
                      <a:pt x="472" y="101"/>
                    </a:lnTo>
                    <a:lnTo>
                      <a:pt x="468" y="103"/>
                    </a:lnTo>
                    <a:lnTo>
                      <a:pt x="471" y="103"/>
                    </a:lnTo>
                    <a:lnTo>
                      <a:pt x="473" y="102"/>
                    </a:lnTo>
                    <a:lnTo>
                      <a:pt x="474" y="99"/>
                    </a:lnTo>
                    <a:lnTo>
                      <a:pt x="477" y="97"/>
                    </a:lnTo>
                    <a:lnTo>
                      <a:pt x="477" y="96"/>
                    </a:lnTo>
                    <a:lnTo>
                      <a:pt x="478" y="98"/>
                    </a:lnTo>
                    <a:lnTo>
                      <a:pt x="478" y="103"/>
                    </a:lnTo>
                    <a:lnTo>
                      <a:pt x="477" y="107"/>
                    </a:lnTo>
                    <a:lnTo>
                      <a:pt x="477" y="108"/>
                    </a:lnTo>
                    <a:lnTo>
                      <a:pt x="474" y="110"/>
                    </a:lnTo>
                    <a:lnTo>
                      <a:pt x="474" y="113"/>
                    </a:lnTo>
                    <a:lnTo>
                      <a:pt x="472" y="113"/>
                    </a:lnTo>
                    <a:lnTo>
                      <a:pt x="470" y="115"/>
                    </a:lnTo>
                    <a:lnTo>
                      <a:pt x="470" y="125"/>
                    </a:lnTo>
                    <a:lnTo>
                      <a:pt x="468" y="125"/>
                    </a:lnTo>
                    <a:lnTo>
                      <a:pt x="468" y="127"/>
                    </a:lnTo>
                    <a:lnTo>
                      <a:pt x="471" y="125"/>
                    </a:lnTo>
                    <a:lnTo>
                      <a:pt x="471" y="117"/>
                    </a:lnTo>
                    <a:lnTo>
                      <a:pt x="478" y="110"/>
                    </a:lnTo>
                    <a:lnTo>
                      <a:pt x="480" y="110"/>
                    </a:lnTo>
                    <a:lnTo>
                      <a:pt x="480" y="114"/>
                    </a:lnTo>
                    <a:lnTo>
                      <a:pt x="482" y="115"/>
                    </a:lnTo>
                    <a:lnTo>
                      <a:pt x="483" y="114"/>
                    </a:lnTo>
                    <a:lnTo>
                      <a:pt x="483" y="110"/>
                    </a:lnTo>
                    <a:lnTo>
                      <a:pt x="482" y="108"/>
                    </a:lnTo>
                    <a:lnTo>
                      <a:pt x="480" y="107"/>
                    </a:lnTo>
                    <a:lnTo>
                      <a:pt x="480" y="105"/>
                    </a:lnTo>
                    <a:lnTo>
                      <a:pt x="482" y="103"/>
                    </a:lnTo>
                    <a:lnTo>
                      <a:pt x="483" y="103"/>
                    </a:lnTo>
                    <a:lnTo>
                      <a:pt x="484" y="102"/>
                    </a:lnTo>
                    <a:lnTo>
                      <a:pt x="488" y="103"/>
                    </a:lnTo>
                    <a:lnTo>
                      <a:pt x="488" y="101"/>
                    </a:lnTo>
                    <a:lnTo>
                      <a:pt x="486" y="98"/>
                    </a:lnTo>
                    <a:lnTo>
                      <a:pt x="484" y="97"/>
                    </a:lnTo>
                    <a:lnTo>
                      <a:pt x="483" y="96"/>
                    </a:lnTo>
                    <a:lnTo>
                      <a:pt x="483" y="92"/>
                    </a:lnTo>
                    <a:lnTo>
                      <a:pt x="484" y="91"/>
                    </a:lnTo>
                    <a:lnTo>
                      <a:pt x="488" y="89"/>
                    </a:lnTo>
                    <a:lnTo>
                      <a:pt x="489" y="89"/>
                    </a:lnTo>
                    <a:lnTo>
                      <a:pt x="490" y="90"/>
                    </a:lnTo>
                    <a:lnTo>
                      <a:pt x="490" y="91"/>
                    </a:lnTo>
                    <a:lnTo>
                      <a:pt x="491" y="91"/>
                    </a:lnTo>
                    <a:lnTo>
                      <a:pt x="491" y="89"/>
                    </a:lnTo>
                    <a:lnTo>
                      <a:pt x="490" y="87"/>
                    </a:lnTo>
                    <a:lnTo>
                      <a:pt x="490" y="84"/>
                    </a:lnTo>
                    <a:lnTo>
                      <a:pt x="492" y="87"/>
                    </a:lnTo>
                    <a:lnTo>
                      <a:pt x="496" y="89"/>
                    </a:lnTo>
                    <a:lnTo>
                      <a:pt x="497" y="90"/>
                    </a:lnTo>
                    <a:lnTo>
                      <a:pt x="497" y="92"/>
                    </a:lnTo>
                    <a:lnTo>
                      <a:pt x="498" y="93"/>
                    </a:lnTo>
                    <a:lnTo>
                      <a:pt x="502" y="92"/>
                    </a:lnTo>
                    <a:lnTo>
                      <a:pt x="503" y="92"/>
                    </a:lnTo>
                    <a:lnTo>
                      <a:pt x="501" y="95"/>
                    </a:lnTo>
                    <a:lnTo>
                      <a:pt x="499" y="97"/>
                    </a:lnTo>
                    <a:lnTo>
                      <a:pt x="502" y="97"/>
                    </a:lnTo>
                    <a:lnTo>
                      <a:pt x="503" y="99"/>
                    </a:lnTo>
                    <a:lnTo>
                      <a:pt x="501" y="99"/>
                    </a:lnTo>
                    <a:lnTo>
                      <a:pt x="501" y="101"/>
                    </a:lnTo>
                    <a:lnTo>
                      <a:pt x="502" y="102"/>
                    </a:lnTo>
                    <a:lnTo>
                      <a:pt x="502" y="104"/>
                    </a:lnTo>
                    <a:lnTo>
                      <a:pt x="503" y="107"/>
                    </a:lnTo>
                    <a:lnTo>
                      <a:pt x="503" y="108"/>
                    </a:lnTo>
                    <a:lnTo>
                      <a:pt x="502" y="109"/>
                    </a:lnTo>
                    <a:lnTo>
                      <a:pt x="503" y="110"/>
                    </a:lnTo>
                    <a:lnTo>
                      <a:pt x="503" y="113"/>
                    </a:lnTo>
                    <a:lnTo>
                      <a:pt x="502" y="115"/>
                    </a:lnTo>
                    <a:lnTo>
                      <a:pt x="501" y="116"/>
                    </a:lnTo>
                    <a:lnTo>
                      <a:pt x="501" y="117"/>
                    </a:lnTo>
                    <a:lnTo>
                      <a:pt x="499" y="119"/>
                    </a:lnTo>
                    <a:lnTo>
                      <a:pt x="499" y="121"/>
                    </a:lnTo>
                    <a:lnTo>
                      <a:pt x="501" y="122"/>
                    </a:lnTo>
                    <a:lnTo>
                      <a:pt x="499" y="125"/>
                    </a:lnTo>
                    <a:lnTo>
                      <a:pt x="498" y="125"/>
                    </a:lnTo>
                    <a:lnTo>
                      <a:pt x="497" y="123"/>
                    </a:lnTo>
                    <a:lnTo>
                      <a:pt x="493" y="123"/>
                    </a:lnTo>
                    <a:lnTo>
                      <a:pt x="489" y="125"/>
                    </a:lnTo>
                    <a:lnTo>
                      <a:pt x="485" y="127"/>
                    </a:lnTo>
                    <a:lnTo>
                      <a:pt x="485" y="128"/>
                    </a:lnTo>
                    <a:lnTo>
                      <a:pt x="484" y="127"/>
                    </a:lnTo>
                    <a:lnTo>
                      <a:pt x="484" y="126"/>
                    </a:lnTo>
                    <a:lnTo>
                      <a:pt x="483" y="127"/>
                    </a:lnTo>
                    <a:lnTo>
                      <a:pt x="483" y="128"/>
                    </a:lnTo>
                    <a:lnTo>
                      <a:pt x="482" y="132"/>
                    </a:lnTo>
                    <a:lnTo>
                      <a:pt x="482" y="134"/>
                    </a:lnTo>
                    <a:lnTo>
                      <a:pt x="479" y="136"/>
                    </a:lnTo>
                    <a:lnTo>
                      <a:pt x="479" y="139"/>
                    </a:lnTo>
                    <a:lnTo>
                      <a:pt x="478" y="142"/>
                    </a:lnTo>
                    <a:lnTo>
                      <a:pt x="477" y="144"/>
                    </a:lnTo>
                    <a:lnTo>
                      <a:pt x="474" y="145"/>
                    </a:lnTo>
                    <a:lnTo>
                      <a:pt x="473" y="145"/>
                    </a:lnTo>
                    <a:lnTo>
                      <a:pt x="474" y="144"/>
                    </a:lnTo>
                    <a:lnTo>
                      <a:pt x="473" y="141"/>
                    </a:lnTo>
                    <a:lnTo>
                      <a:pt x="473" y="140"/>
                    </a:lnTo>
                    <a:lnTo>
                      <a:pt x="474" y="139"/>
                    </a:lnTo>
                    <a:lnTo>
                      <a:pt x="474" y="135"/>
                    </a:lnTo>
                    <a:lnTo>
                      <a:pt x="473" y="134"/>
                    </a:lnTo>
                    <a:lnTo>
                      <a:pt x="473" y="138"/>
                    </a:lnTo>
                    <a:lnTo>
                      <a:pt x="472" y="139"/>
                    </a:lnTo>
                    <a:lnTo>
                      <a:pt x="471" y="139"/>
                    </a:lnTo>
                    <a:lnTo>
                      <a:pt x="471" y="138"/>
                    </a:lnTo>
                    <a:lnTo>
                      <a:pt x="470" y="138"/>
                    </a:lnTo>
                    <a:lnTo>
                      <a:pt x="470" y="140"/>
                    </a:lnTo>
                    <a:lnTo>
                      <a:pt x="468" y="139"/>
                    </a:lnTo>
                    <a:lnTo>
                      <a:pt x="468" y="140"/>
                    </a:lnTo>
                    <a:lnTo>
                      <a:pt x="467" y="141"/>
                    </a:lnTo>
                    <a:lnTo>
                      <a:pt x="467" y="145"/>
                    </a:lnTo>
                    <a:lnTo>
                      <a:pt x="465" y="145"/>
                    </a:lnTo>
                    <a:lnTo>
                      <a:pt x="465" y="146"/>
                    </a:lnTo>
                    <a:lnTo>
                      <a:pt x="466" y="146"/>
                    </a:lnTo>
                    <a:lnTo>
                      <a:pt x="466" y="148"/>
                    </a:lnTo>
                    <a:lnTo>
                      <a:pt x="464" y="151"/>
                    </a:lnTo>
                    <a:lnTo>
                      <a:pt x="464" y="153"/>
                    </a:lnTo>
                    <a:lnTo>
                      <a:pt x="461" y="153"/>
                    </a:lnTo>
                    <a:lnTo>
                      <a:pt x="461" y="152"/>
                    </a:lnTo>
                    <a:lnTo>
                      <a:pt x="462" y="152"/>
                    </a:lnTo>
                    <a:lnTo>
                      <a:pt x="462" y="151"/>
                    </a:lnTo>
                    <a:lnTo>
                      <a:pt x="461" y="151"/>
                    </a:lnTo>
                    <a:lnTo>
                      <a:pt x="459" y="148"/>
                    </a:lnTo>
                    <a:lnTo>
                      <a:pt x="453" y="150"/>
                    </a:lnTo>
                    <a:lnTo>
                      <a:pt x="449" y="150"/>
                    </a:lnTo>
                    <a:lnTo>
                      <a:pt x="449" y="147"/>
                    </a:lnTo>
                    <a:lnTo>
                      <a:pt x="452" y="147"/>
                    </a:lnTo>
                    <a:lnTo>
                      <a:pt x="453" y="144"/>
                    </a:lnTo>
                    <a:lnTo>
                      <a:pt x="454" y="142"/>
                    </a:lnTo>
                    <a:lnTo>
                      <a:pt x="457" y="141"/>
                    </a:lnTo>
                    <a:lnTo>
                      <a:pt x="458" y="139"/>
                    </a:lnTo>
                    <a:lnTo>
                      <a:pt x="461" y="134"/>
                    </a:lnTo>
                    <a:lnTo>
                      <a:pt x="462" y="133"/>
                    </a:lnTo>
                    <a:lnTo>
                      <a:pt x="461" y="132"/>
                    </a:lnTo>
                    <a:lnTo>
                      <a:pt x="461" y="130"/>
                    </a:lnTo>
                    <a:lnTo>
                      <a:pt x="460" y="129"/>
                    </a:lnTo>
                    <a:lnTo>
                      <a:pt x="460" y="134"/>
                    </a:lnTo>
                    <a:lnTo>
                      <a:pt x="455" y="140"/>
                    </a:lnTo>
                    <a:lnTo>
                      <a:pt x="453" y="140"/>
                    </a:lnTo>
                    <a:lnTo>
                      <a:pt x="452" y="141"/>
                    </a:lnTo>
                    <a:lnTo>
                      <a:pt x="449" y="142"/>
                    </a:lnTo>
                    <a:lnTo>
                      <a:pt x="448" y="145"/>
                    </a:lnTo>
                    <a:lnTo>
                      <a:pt x="446" y="146"/>
                    </a:lnTo>
                    <a:lnTo>
                      <a:pt x="445" y="147"/>
                    </a:lnTo>
                    <a:lnTo>
                      <a:pt x="446" y="147"/>
                    </a:lnTo>
                    <a:lnTo>
                      <a:pt x="447" y="148"/>
                    </a:lnTo>
                    <a:lnTo>
                      <a:pt x="443" y="152"/>
                    </a:lnTo>
                    <a:lnTo>
                      <a:pt x="442" y="152"/>
                    </a:lnTo>
                    <a:lnTo>
                      <a:pt x="440" y="157"/>
                    </a:lnTo>
                    <a:lnTo>
                      <a:pt x="439" y="158"/>
                    </a:lnTo>
                    <a:lnTo>
                      <a:pt x="436" y="158"/>
                    </a:lnTo>
                    <a:lnTo>
                      <a:pt x="436" y="157"/>
                    </a:lnTo>
                    <a:lnTo>
                      <a:pt x="437" y="156"/>
                    </a:lnTo>
                    <a:lnTo>
                      <a:pt x="436" y="153"/>
                    </a:lnTo>
                    <a:lnTo>
                      <a:pt x="439" y="151"/>
                    </a:lnTo>
                    <a:lnTo>
                      <a:pt x="439" y="150"/>
                    </a:lnTo>
                    <a:lnTo>
                      <a:pt x="440" y="148"/>
                    </a:lnTo>
                    <a:lnTo>
                      <a:pt x="441" y="145"/>
                    </a:lnTo>
                    <a:lnTo>
                      <a:pt x="445" y="138"/>
                    </a:lnTo>
                    <a:lnTo>
                      <a:pt x="447" y="135"/>
                    </a:lnTo>
                    <a:lnTo>
                      <a:pt x="452" y="135"/>
                    </a:lnTo>
                    <a:lnTo>
                      <a:pt x="449" y="134"/>
                    </a:lnTo>
                    <a:lnTo>
                      <a:pt x="448" y="134"/>
                    </a:lnTo>
                    <a:lnTo>
                      <a:pt x="447" y="133"/>
                    </a:lnTo>
                    <a:lnTo>
                      <a:pt x="447" y="132"/>
                    </a:lnTo>
                    <a:lnTo>
                      <a:pt x="449" y="132"/>
                    </a:lnTo>
                    <a:lnTo>
                      <a:pt x="448" y="130"/>
                    </a:lnTo>
                    <a:lnTo>
                      <a:pt x="448" y="128"/>
                    </a:lnTo>
                    <a:lnTo>
                      <a:pt x="445" y="128"/>
                    </a:lnTo>
                    <a:lnTo>
                      <a:pt x="445" y="126"/>
                    </a:lnTo>
                    <a:lnTo>
                      <a:pt x="446" y="123"/>
                    </a:lnTo>
                    <a:lnTo>
                      <a:pt x="449" y="123"/>
                    </a:lnTo>
                    <a:lnTo>
                      <a:pt x="449" y="121"/>
                    </a:lnTo>
                    <a:lnTo>
                      <a:pt x="454" y="121"/>
                    </a:lnTo>
                    <a:lnTo>
                      <a:pt x="455" y="123"/>
                    </a:lnTo>
                    <a:lnTo>
                      <a:pt x="455" y="122"/>
                    </a:lnTo>
                    <a:lnTo>
                      <a:pt x="453" y="119"/>
                    </a:lnTo>
                    <a:lnTo>
                      <a:pt x="455" y="119"/>
                    </a:lnTo>
                    <a:lnTo>
                      <a:pt x="455" y="116"/>
                    </a:lnTo>
                    <a:lnTo>
                      <a:pt x="460" y="116"/>
                    </a:lnTo>
                    <a:lnTo>
                      <a:pt x="461" y="117"/>
                    </a:lnTo>
                    <a:lnTo>
                      <a:pt x="461" y="119"/>
                    </a:lnTo>
                    <a:lnTo>
                      <a:pt x="462" y="119"/>
                    </a:lnTo>
                    <a:lnTo>
                      <a:pt x="464" y="117"/>
                    </a:lnTo>
                    <a:lnTo>
                      <a:pt x="462" y="117"/>
                    </a:lnTo>
                    <a:lnTo>
                      <a:pt x="462" y="116"/>
                    </a:lnTo>
                    <a:lnTo>
                      <a:pt x="461" y="116"/>
                    </a:lnTo>
                    <a:lnTo>
                      <a:pt x="461" y="115"/>
                    </a:lnTo>
                    <a:lnTo>
                      <a:pt x="459" y="115"/>
                    </a:lnTo>
                    <a:lnTo>
                      <a:pt x="457" y="113"/>
                    </a:lnTo>
                    <a:lnTo>
                      <a:pt x="457" y="111"/>
                    </a:lnTo>
                    <a:lnTo>
                      <a:pt x="455" y="109"/>
                    </a:lnTo>
                    <a:lnTo>
                      <a:pt x="455" y="104"/>
                    </a:lnTo>
                    <a:lnTo>
                      <a:pt x="461" y="104"/>
                    </a:lnTo>
                    <a:lnTo>
                      <a:pt x="461" y="103"/>
                    </a:lnTo>
                    <a:lnTo>
                      <a:pt x="462" y="103"/>
                    </a:lnTo>
                    <a:lnTo>
                      <a:pt x="465" y="105"/>
                    </a:lnTo>
                    <a:lnTo>
                      <a:pt x="467" y="107"/>
                    </a:lnTo>
                    <a:lnTo>
                      <a:pt x="466" y="105"/>
                    </a:lnTo>
                    <a:lnTo>
                      <a:pt x="465" y="105"/>
                    </a:lnTo>
                    <a:lnTo>
                      <a:pt x="465" y="103"/>
                    </a:lnTo>
                    <a:lnTo>
                      <a:pt x="464" y="102"/>
                    </a:lnTo>
                    <a:lnTo>
                      <a:pt x="457" y="102"/>
                    </a:lnTo>
                    <a:lnTo>
                      <a:pt x="457" y="96"/>
                    </a:lnTo>
                    <a:lnTo>
                      <a:pt x="455" y="95"/>
                    </a:lnTo>
                    <a:lnTo>
                      <a:pt x="458" y="95"/>
                    </a:lnTo>
                    <a:lnTo>
                      <a:pt x="459" y="93"/>
                    </a:lnTo>
                    <a:lnTo>
                      <a:pt x="459" y="92"/>
                    </a:lnTo>
                    <a:lnTo>
                      <a:pt x="460" y="92"/>
                    </a:lnTo>
                    <a:lnTo>
                      <a:pt x="462" y="93"/>
                    </a:lnTo>
                    <a:lnTo>
                      <a:pt x="464" y="92"/>
                    </a:lnTo>
                    <a:lnTo>
                      <a:pt x="462" y="92"/>
                    </a:lnTo>
                    <a:lnTo>
                      <a:pt x="461" y="91"/>
                    </a:lnTo>
                    <a:lnTo>
                      <a:pt x="460" y="91"/>
                    </a:lnTo>
                    <a:lnTo>
                      <a:pt x="460" y="87"/>
                    </a:lnTo>
                    <a:lnTo>
                      <a:pt x="461" y="86"/>
                    </a:lnTo>
                    <a:lnTo>
                      <a:pt x="464" y="85"/>
                    </a:lnTo>
                    <a:lnTo>
                      <a:pt x="462" y="84"/>
                    </a:lnTo>
                    <a:lnTo>
                      <a:pt x="462" y="82"/>
                    </a:lnTo>
                    <a:lnTo>
                      <a:pt x="464" y="78"/>
                    </a:lnTo>
                    <a:lnTo>
                      <a:pt x="464" y="77"/>
                    </a:lnTo>
                    <a:lnTo>
                      <a:pt x="470" y="77"/>
                    </a:lnTo>
                    <a:lnTo>
                      <a:pt x="473" y="76"/>
                    </a:lnTo>
                    <a:close/>
                    <a:moveTo>
                      <a:pt x="492" y="72"/>
                    </a:moveTo>
                    <a:lnTo>
                      <a:pt x="495" y="73"/>
                    </a:lnTo>
                    <a:lnTo>
                      <a:pt x="498" y="77"/>
                    </a:lnTo>
                    <a:lnTo>
                      <a:pt x="501" y="77"/>
                    </a:lnTo>
                    <a:lnTo>
                      <a:pt x="503" y="76"/>
                    </a:lnTo>
                    <a:lnTo>
                      <a:pt x="504" y="77"/>
                    </a:lnTo>
                    <a:lnTo>
                      <a:pt x="504" y="80"/>
                    </a:lnTo>
                    <a:lnTo>
                      <a:pt x="503" y="82"/>
                    </a:lnTo>
                    <a:lnTo>
                      <a:pt x="504" y="84"/>
                    </a:lnTo>
                    <a:lnTo>
                      <a:pt x="503" y="85"/>
                    </a:lnTo>
                    <a:lnTo>
                      <a:pt x="497" y="85"/>
                    </a:lnTo>
                    <a:lnTo>
                      <a:pt x="496" y="84"/>
                    </a:lnTo>
                    <a:lnTo>
                      <a:pt x="493" y="80"/>
                    </a:lnTo>
                    <a:lnTo>
                      <a:pt x="491" y="78"/>
                    </a:lnTo>
                    <a:lnTo>
                      <a:pt x="490" y="76"/>
                    </a:lnTo>
                    <a:lnTo>
                      <a:pt x="492" y="72"/>
                    </a:lnTo>
                    <a:close/>
                    <a:moveTo>
                      <a:pt x="440" y="71"/>
                    </a:moveTo>
                    <a:lnTo>
                      <a:pt x="442" y="71"/>
                    </a:lnTo>
                    <a:lnTo>
                      <a:pt x="443" y="72"/>
                    </a:lnTo>
                    <a:lnTo>
                      <a:pt x="443" y="77"/>
                    </a:lnTo>
                    <a:lnTo>
                      <a:pt x="445" y="79"/>
                    </a:lnTo>
                    <a:lnTo>
                      <a:pt x="445" y="80"/>
                    </a:lnTo>
                    <a:lnTo>
                      <a:pt x="446" y="80"/>
                    </a:lnTo>
                    <a:lnTo>
                      <a:pt x="447" y="83"/>
                    </a:lnTo>
                    <a:lnTo>
                      <a:pt x="446" y="84"/>
                    </a:lnTo>
                    <a:lnTo>
                      <a:pt x="445" y="84"/>
                    </a:lnTo>
                    <a:lnTo>
                      <a:pt x="445" y="85"/>
                    </a:lnTo>
                    <a:lnTo>
                      <a:pt x="446" y="86"/>
                    </a:lnTo>
                    <a:lnTo>
                      <a:pt x="448" y="82"/>
                    </a:lnTo>
                    <a:lnTo>
                      <a:pt x="449" y="83"/>
                    </a:lnTo>
                    <a:lnTo>
                      <a:pt x="448" y="87"/>
                    </a:lnTo>
                    <a:lnTo>
                      <a:pt x="448" y="89"/>
                    </a:lnTo>
                    <a:lnTo>
                      <a:pt x="447" y="92"/>
                    </a:lnTo>
                    <a:lnTo>
                      <a:pt x="449" y="90"/>
                    </a:lnTo>
                    <a:lnTo>
                      <a:pt x="449" y="89"/>
                    </a:lnTo>
                    <a:lnTo>
                      <a:pt x="452" y="90"/>
                    </a:lnTo>
                    <a:lnTo>
                      <a:pt x="453" y="90"/>
                    </a:lnTo>
                    <a:lnTo>
                      <a:pt x="453" y="91"/>
                    </a:lnTo>
                    <a:lnTo>
                      <a:pt x="452" y="93"/>
                    </a:lnTo>
                    <a:lnTo>
                      <a:pt x="452" y="95"/>
                    </a:lnTo>
                    <a:lnTo>
                      <a:pt x="449" y="96"/>
                    </a:lnTo>
                    <a:lnTo>
                      <a:pt x="449" y="95"/>
                    </a:lnTo>
                    <a:lnTo>
                      <a:pt x="448" y="96"/>
                    </a:lnTo>
                    <a:lnTo>
                      <a:pt x="449" y="98"/>
                    </a:lnTo>
                    <a:lnTo>
                      <a:pt x="448" y="99"/>
                    </a:lnTo>
                    <a:lnTo>
                      <a:pt x="449" y="101"/>
                    </a:lnTo>
                    <a:lnTo>
                      <a:pt x="452" y="102"/>
                    </a:lnTo>
                    <a:lnTo>
                      <a:pt x="453" y="103"/>
                    </a:lnTo>
                    <a:lnTo>
                      <a:pt x="454" y="108"/>
                    </a:lnTo>
                    <a:lnTo>
                      <a:pt x="453" y="110"/>
                    </a:lnTo>
                    <a:lnTo>
                      <a:pt x="449" y="113"/>
                    </a:lnTo>
                    <a:lnTo>
                      <a:pt x="440" y="121"/>
                    </a:lnTo>
                    <a:lnTo>
                      <a:pt x="431" y="121"/>
                    </a:lnTo>
                    <a:lnTo>
                      <a:pt x="430" y="120"/>
                    </a:lnTo>
                    <a:lnTo>
                      <a:pt x="430" y="119"/>
                    </a:lnTo>
                    <a:lnTo>
                      <a:pt x="431" y="119"/>
                    </a:lnTo>
                    <a:lnTo>
                      <a:pt x="429" y="117"/>
                    </a:lnTo>
                    <a:lnTo>
                      <a:pt x="429" y="114"/>
                    </a:lnTo>
                    <a:lnTo>
                      <a:pt x="431" y="114"/>
                    </a:lnTo>
                    <a:lnTo>
                      <a:pt x="435" y="111"/>
                    </a:lnTo>
                    <a:lnTo>
                      <a:pt x="439" y="111"/>
                    </a:lnTo>
                    <a:lnTo>
                      <a:pt x="439" y="109"/>
                    </a:lnTo>
                    <a:lnTo>
                      <a:pt x="440" y="109"/>
                    </a:lnTo>
                    <a:lnTo>
                      <a:pt x="441" y="108"/>
                    </a:lnTo>
                    <a:lnTo>
                      <a:pt x="442" y="108"/>
                    </a:lnTo>
                    <a:lnTo>
                      <a:pt x="443" y="107"/>
                    </a:lnTo>
                    <a:lnTo>
                      <a:pt x="443" y="101"/>
                    </a:lnTo>
                    <a:lnTo>
                      <a:pt x="437" y="98"/>
                    </a:lnTo>
                    <a:lnTo>
                      <a:pt x="436" y="99"/>
                    </a:lnTo>
                    <a:lnTo>
                      <a:pt x="437" y="99"/>
                    </a:lnTo>
                    <a:lnTo>
                      <a:pt x="440" y="102"/>
                    </a:lnTo>
                    <a:lnTo>
                      <a:pt x="439" y="104"/>
                    </a:lnTo>
                    <a:lnTo>
                      <a:pt x="436" y="107"/>
                    </a:lnTo>
                    <a:lnTo>
                      <a:pt x="435" y="107"/>
                    </a:lnTo>
                    <a:lnTo>
                      <a:pt x="435" y="105"/>
                    </a:lnTo>
                    <a:lnTo>
                      <a:pt x="434" y="108"/>
                    </a:lnTo>
                    <a:lnTo>
                      <a:pt x="433" y="109"/>
                    </a:lnTo>
                    <a:lnTo>
                      <a:pt x="431" y="109"/>
                    </a:lnTo>
                    <a:lnTo>
                      <a:pt x="431" y="108"/>
                    </a:lnTo>
                    <a:lnTo>
                      <a:pt x="429" y="110"/>
                    </a:lnTo>
                    <a:lnTo>
                      <a:pt x="429" y="105"/>
                    </a:lnTo>
                    <a:lnTo>
                      <a:pt x="428" y="107"/>
                    </a:lnTo>
                    <a:lnTo>
                      <a:pt x="428" y="109"/>
                    </a:lnTo>
                    <a:lnTo>
                      <a:pt x="427" y="110"/>
                    </a:lnTo>
                    <a:lnTo>
                      <a:pt x="427" y="111"/>
                    </a:lnTo>
                    <a:lnTo>
                      <a:pt x="424" y="109"/>
                    </a:lnTo>
                    <a:lnTo>
                      <a:pt x="423" y="107"/>
                    </a:lnTo>
                    <a:lnTo>
                      <a:pt x="423" y="109"/>
                    </a:lnTo>
                    <a:lnTo>
                      <a:pt x="422" y="110"/>
                    </a:lnTo>
                    <a:lnTo>
                      <a:pt x="421" y="113"/>
                    </a:lnTo>
                    <a:lnTo>
                      <a:pt x="421" y="116"/>
                    </a:lnTo>
                    <a:lnTo>
                      <a:pt x="417" y="116"/>
                    </a:lnTo>
                    <a:lnTo>
                      <a:pt x="415" y="119"/>
                    </a:lnTo>
                    <a:lnTo>
                      <a:pt x="412" y="117"/>
                    </a:lnTo>
                    <a:lnTo>
                      <a:pt x="412" y="110"/>
                    </a:lnTo>
                    <a:lnTo>
                      <a:pt x="411" y="111"/>
                    </a:lnTo>
                    <a:lnTo>
                      <a:pt x="411" y="110"/>
                    </a:lnTo>
                    <a:lnTo>
                      <a:pt x="410" y="109"/>
                    </a:lnTo>
                    <a:lnTo>
                      <a:pt x="411" y="108"/>
                    </a:lnTo>
                    <a:lnTo>
                      <a:pt x="411" y="107"/>
                    </a:lnTo>
                    <a:lnTo>
                      <a:pt x="412" y="107"/>
                    </a:lnTo>
                    <a:lnTo>
                      <a:pt x="412" y="105"/>
                    </a:lnTo>
                    <a:lnTo>
                      <a:pt x="414" y="104"/>
                    </a:lnTo>
                    <a:lnTo>
                      <a:pt x="417" y="103"/>
                    </a:lnTo>
                    <a:lnTo>
                      <a:pt x="417" y="102"/>
                    </a:lnTo>
                    <a:lnTo>
                      <a:pt x="416" y="102"/>
                    </a:lnTo>
                    <a:lnTo>
                      <a:pt x="414" y="101"/>
                    </a:lnTo>
                    <a:lnTo>
                      <a:pt x="414" y="98"/>
                    </a:lnTo>
                    <a:lnTo>
                      <a:pt x="415" y="96"/>
                    </a:lnTo>
                    <a:lnTo>
                      <a:pt x="417" y="95"/>
                    </a:lnTo>
                    <a:lnTo>
                      <a:pt x="418" y="96"/>
                    </a:lnTo>
                    <a:lnTo>
                      <a:pt x="418" y="102"/>
                    </a:lnTo>
                    <a:lnTo>
                      <a:pt x="420" y="103"/>
                    </a:lnTo>
                    <a:lnTo>
                      <a:pt x="421" y="103"/>
                    </a:lnTo>
                    <a:lnTo>
                      <a:pt x="421" y="102"/>
                    </a:lnTo>
                    <a:lnTo>
                      <a:pt x="420" y="102"/>
                    </a:lnTo>
                    <a:lnTo>
                      <a:pt x="420" y="99"/>
                    </a:lnTo>
                    <a:lnTo>
                      <a:pt x="421" y="98"/>
                    </a:lnTo>
                    <a:lnTo>
                      <a:pt x="421" y="97"/>
                    </a:lnTo>
                    <a:lnTo>
                      <a:pt x="422" y="97"/>
                    </a:lnTo>
                    <a:lnTo>
                      <a:pt x="421" y="96"/>
                    </a:lnTo>
                    <a:lnTo>
                      <a:pt x="421" y="92"/>
                    </a:lnTo>
                    <a:lnTo>
                      <a:pt x="422" y="91"/>
                    </a:lnTo>
                    <a:lnTo>
                      <a:pt x="423" y="92"/>
                    </a:lnTo>
                    <a:lnTo>
                      <a:pt x="423" y="93"/>
                    </a:lnTo>
                    <a:lnTo>
                      <a:pt x="424" y="95"/>
                    </a:lnTo>
                    <a:lnTo>
                      <a:pt x="423" y="99"/>
                    </a:lnTo>
                    <a:lnTo>
                      <a:pt x="423" y="101"/>
                    </a:lnTo>
                    <a:lnTo>
                      <a:pt x="426" y="99"/>
                    </a:lnTo>
                    <a:lnTo>
                      <a:pt x="428" y="97"/>
                    </a:lnTo>
                    <a:lnTo>
                      <a:pt x="430" y="96"/>
                    </a:lnTo>
                    <a:lnTo>
                      <a:pt x="431" y="97"/>
                    </a:lnTo>
                    <a:lnTo>
                      <a:pt x="431" y="101"/>
                    </a:lnTo>
                    <a:lnTo>
                      <a:pt x="433" y="101"/>
                    </a:lnTo>
                    <a:lnTo>
                      <a:pt x="434" y="98"/>
                    </a:lnTo>
                    <a:lnTo>
                      <a:pt x="435" y="97"/>
                    </a:lnTo>
                    <a:lnTo>
                      <a:pt x="434" y="96"/>
                    </a:lnTo>
                    <a:lnTo>
                      <a:pt x="435" y="95"/>
                    </a:lnTo>
                    <a:lnTo>
                      <a:pt x="435" y="93"/>
                    </a:lnTo>
                    <a:lnTo>
                      <a:pt x="433" y="90"/>
                    </a:lnTo>
                    <a:lnTo>
                      <a:pt x="435" y="87"/>
                    </a:lnTo>
                    <a:lnTo>
                      <a:pt x="436" y="90"/>
                    </a:lnTo>
                    <a:lnTo>
                      <a:pt x="436" y="96"/>
                    </a:lnTo>
                    <a:lnTo>
                      <a:pt x="437" y="96"/>
                    </a:lnTo>
                    <a:lnTo>
                      <a:pt x="437" y="92"/>
                    </a:lnTo>
                    <a:lnTo>
                      <a:pt x="439" y="90"/>
                    </a:lnTo>
                    <a:lnTo>
                      <a:pt x="440" y="90"/>
                    </a:lnTo>
                    <a:lnTo>
                      <a:pt x="443" y="93"/>
                    </a:lnTo>
                    <a:lnTo>
                      <a:pt x="443" y="91"/>
                    </a:lnTo>
                    <a:lnTo>
                      <a:pt x="442" y="89"/>
                    </a:lnTo>
                    <a:lnTo>
                      <a:pt x="440" y="86"/>
                    </a:lnTo>
                    <a:lnTo>
                      <a:pt x="440" y="83"/>
                    </a:lnTo>
                    <a:lnTo>
                      <a:pt x="437" y="80"/>
                    </a:lnTo>
                    <a:lnTo>
                      <a:pt x="437" y="74"/>
                    </a:lnTo>
                    <a:lnTo>
                      <a:pt x="440" y="71"/>
                    </a:lnTo>
                    <a:close/>
                    <a:moveTo>
                      <a:pt x="545" y="61"/>
                    </a:moveTo>
                    <a:lnTo>
                      <a:pt x="546" y="61"/>
                    </a:lnTo>
                    <a:lnTo>
                      <a:pt x="545" y="62"/>
                    </a:lnTo>
                    <a:lnTo>
                      <a:pt x="545" y="65"/>
                    </a:lnTo>
                    <a:lnTo>
                      <a:pt x="541" y="68"/>
                    </a:lnTo>
                    <a:lnTo>
                      <a:pt x="540" y="68"/>
                    </a:lnTo>
                    <a:lnTo>
                      <a:pt x="540" y="70"/>
                    </a:lnTo>
                    <a:lnTo>
                      <a:pt x="539" y="72"/>
                    </a:lnTo>
                    <a:lnTo>
                      <a:pt x="538" y="73"/>
                    </a:lnTo>
                    <a:lnTo>
                      <a:pt x="536" y="72"/>
                    </a:lnTo>
                    <a:lnTo>
                      <a:pt x="535" y="72"/>
                    </a:lnTo>
                    <a:lnTo>
                      <a:pt x="536" y="71"/>
                    </a:lnTo>
                    <a:lnTo>
                      <a:pt x="536" y="66"/>
                    </a:lnTo>
                    <a:lnTo>
                      <a:pt x="538" y="65"/>
                    </a:lnTo>
                    <a:lnTo>
                      <a:pt x="539" y="62"/>
                    </a:lnTo>
                    <a:lnTo>
                      <a:pt x="540" y="62"/>
                    </a:lnTo>
                    <a:lnTo>
                      <a:pt x="545" y="61"/>
                    </a:lnTo>
                    <a:close/>
                    <a:moveTo>
                      <a:pt x="483" y="35"/>
                    </a:moveTo>
                    <a:lnTo>
                      <a:pt x="485" y="35"/>
                    </a:lnTo>
                    <a:lnTo>
                      <a:pt x="485" y="42"/>
                    </a:lnTo>
                    <a:lnTo>
                      <a:pt x="483" y="47"/>
                    </a:lnTo>
                    <a:lnTo>
                      <a:pt x="483" y="54"/>
                    </a:lnTo>
                    <a:lnTo>
                      <a:pt x="482" y="55"/>
                    </a:lnTo>
                    <a:lnTo>
                      <a:pt x="479" y="56"/>
                    </a:lnTo>
                    <a:lnTo>
                      <a:pt x="478" y="59"/>
                    </a:lnTo>
                    <a:lnTo>
                      <a:pt x="477" y="60"/>
                    </a:lnTo>
                    <a:lnTo>
                      <a:pt x="477" y="61"/>
                    </a:lnTo>
                    <a:lnTo>
                      <a:pt x="476" y="64"/>
                    </a:lnTo>
                    <a:lnTo>
                      <a:pt x="474" y="65"/>
                    </a:lnTo>
                    <a:lnTo>
                      <a:pt x="473" y="65"/>
                    </a:lnTo>
                    <a:lnTo>
                      <a:pt x="473" y="68"/>
                    </a:lnTo>
                    <a:lnTo>
                      <a:pt x="472" y="68"/>
                    </a:lnTo>
                    <a:lnTo>
                      <a:pt x="471" y="70"/>
                    </a:lnTo>
                    <a:lnTo>
                      <a:pt x="464" y="73"/>
                    </a:lnTo>
                    <a:lnTo>
                      <a:pt x="460" y="70"/>
                    </a:lnTo>
                    <a:lnTo>
                      <a:pt x="459" y="71"/>
                    </a:lnTo>
                    <a:lnTo>
                      <a:pt x="460" y="72"/>
                    </a:lnTo>
                    <a:lnTo>
                      <a:pt x="460" y="73"/>
                    </a:lnTo>
                    <a:lnTo>
                      <a:pt x="461" y="74"/>
                    </a:lnTo>
                    <a:lnTo>
                      <a:pt x="461" y="77"/>
                    </a:lnTo>
                    <a:lnTo>
                      <a:pt x="460" y="78"/>
                    </a:lnTo>
                    <a:lnTo>
                      <a:pt x="459" y="83"/>
                    </a:lnTo>
                    <a:lnTo>
                      <a:pt x="458" y="84"/>
                    </a:lnTo>
                    <a:lnTo>
                      <a:pt x="457" y="86"/>
                    </a:lnTo>
                    <a:lnTo>
                      <a:pt x="455" y="85"/>
                    </a:lnTo>
                    <a:lnTo>
                      <a:pt x="454" y="83"/>
                    </a:lnTo>
                    <a:lnTo>
                      <a:pt x="455" y="80"/>
                    </a:lnTo>
                    <a:lnTo>
                      <a:pt x="455" y="78"/>
                    </a:lnTo>
                    <a:lnTo>
                      <a:pt x="454" y="77"/>
                    </a:lnTo>
                    <a:lnTo>
                      <a:pt x="457" y="72"/>
                    </a:lnTo>
                    <a:lnTo>
                      <a:pt x="457" y="71"/>
                    </a:lnTo>
                    <a:lnTo>
                      <a:pt x="459" y="66"/>
                    </a:lnTo>
                    <a:lnTo>
                      <a:pt x="460" y="62"/>
                    </a:lnTo>
                    <a:lnTo>
                      <a:pt x="462" y="58"/>
                    </a:lnTo>
                    <a:lnTo>
                      <a:pt x="465" y="55"/>
                    </a:lnTo>
                    <a:lnTo>
                      <a:pt x="468" y="54"/>
                    </a:lnTo>
                    <a:lnTo>
                      <a:pt x="470" y="53"/>
                    </a:lnTo>
                    <a:lnTo>
                      <a:pt x="472" y="46"/>
                    </a:lnTo>
                    <a:lnTo>
                      <a:pt x="473" y="45"/>
                    </a:lnTo>
                    <a:lnTo>
                      <a:pt x="473" y="42"/>
                    </a:lnTo>
                    <a:lnTo>
                      <a:pt x="474" y="42"/>
                    </a:lnTo>
                    <a:lnTo>
                      <a:pt x="476" y="41"/>
                    </a:lnTo>
                    <a:lnTo>
                      <a:pt x="478" y="37"/>
                    </a:lnTo>
                    <a:lnTo>
                      <a:pt x="483" y="35"/>
                    </a:lnTo>
                    <a:close/>
                    <a:moveTo>
                      <a:pt x="541" y="0"/>
                    </a:moveTo>
                    <a:lnTo>
                      <a:pt x="544" y="0"/>
                    </a:lnTo>
                    <a:lnTo>
                      <a:pt x="545" y="4"/>
                    </a:lnTo>
                    <a:lnTo>
                      <a:pt x="547" y="10"/>
                    </a:lnTo>
                    <a:lnTo>
                      <a:pt x="548" y="11"/>
                    </a:lnTo>
                    <a:lnTo>
                      <a:pt x="549" y="11"/>
                    </a:lnTo>
                    <a:lnTo>
                      <a:pt x="551" y="10"/>
                    </a:lnTo>
                    <a:lnTo>
                      <a:pt x="551" y="9"/>
                    </a:lnTo>
                    <a:lnTo>
                      <a:pt x="549" y="9"/>
                    </a:lnTo>
                    <a:lnTo>
                      <a:pt x="549" y="3"/>
                    </a:lnTo>
                    <a:lnTo>
                      <a:pt x="548" y="2"/>
                    </a:lnTo>
                    <a:lnTo>
                      <a:pt x="549" y="0"/>
                    </a:lnTo>
                    <a:lnTo>
                      <a:pt x="551" y="0"/>
                    </a:lnTo>
                    <a:lnTo>
                      <a:pt x="551" y="2"/>
                    </a:lnTo>
                    <a:lnTo>
                      <a:pt x="552" y="6"/>
                    </a:lnTo>
                    <a:lnTo>
                      <a:pt x="553" y="7"/>
                    </a:lnTo>
                    <a:lnTo>
                      <a:pt x="554" y="6"/>
                    </a:lnTo>
                    <a:lnTo>
                      <a:pt x="555" y="4"/>
                    </a:lnTo>
                    <a:lnTo>
                      <a:pt x="555" y="2"/>
                    </a:lnTo>
                    <a:lnTo>
                      <a:pt x="558" y="2"/>
                    </a:lnTo>
                    <a:lnTo>
                      <a:pt x="558" y="4"/>
                    </a:lnTo>
                    <a:lnTo>
                      <a:pt x="559" y="7"/>
                    </a:lnTo>
                    <a:lnTo>
                      <a:pt x="559" y="9"/>
                    </a:lnTo>
                    <a:lnTo>
                      <a:pt x="557" y="11"/>
                    </a:lnTo>
                    <a:lnTo>
                      <a:pt x="557" y="15"/>
                    </a:lnTo>
                    <a:lnTo>
                      <a:pt x="555" y="17"/>
                    </a:lnTo>
                    <a:lnTo>
                      <a:pt x="557" y="18"/>
                    </a:lnTo>
                    <a:lnTo>
                      <a:pt x="557" y="19"/>
                    </a:lnTo>
                    <a:lnTo>
                      <a:pt x="558" y="18"/>
                    </a:lnTo>
                    <a:lnTo>
                      <a:pt x="558" y="16"/>
                    </a:lnTo>
                    <a:lnTo>
                      <a:pt x="559" y="13"/>
                    </a:lnTo>
                    <a:lnTo>
                      <a:pt x="559" y="12"/>
                    </a:lnTo>
                    <a:lnTo>
                      <a:pt x="560" y="12"/>
                    </a:lnTo>
                    <a:lnTo>
                      <a:pt x="560" y="10"/>
                    </a:lnTo>
                    <a:lnTo>
                      <a:pt x="563" y="10"/>
                    </a:lnTo>
                    <a:lnTo>
                      <a:pt x="565" y="13"/>
                    </a:lnTo>
                    <a:lnTo>
                      <a:pt x="565" y="15"/>
                    </a:lnTo>
                    <a:lnTo>
                      <a:pt x="563" y="15"/>
                    </a:lnTo>
                    <a:lnTo>
                      <a:pt x="563" y="18"/>
                    </a:lnTo>
                    <a:lnTo>
                      <a:pt x="561" y="21"/>
                    </a:lnTo>
                    <a:lnTo>
                      <a:pt x="563" y="23"/>
                    </a:lnTo>
                    <a:lnTo>
                      <a:pt x="564" y="23"/>
                    </a:lnTo>
                    <a:lnTo>
                      <a:pt x="564" y="21"/>
                    </a:lnTo>
                    <a:lnTo>
                      <a:pt x="565" y="19"/>
                    </a:lnTo>
                    <a:lnTo>
                      <a:pt x="566" y="19"/>
                    </a:lnTo>
                    <a:lnTo>
                      <a:pt x="566" y="22"/>
                    </a:lnTo>
                    <a:lnTo>
                      <a:pt x="567" y="25"/>
                    </a:lnTo>
                    <a:lnTo>
                      <a:pt x="567" y="30"/>
                    </a:lnTo>
                    <a:lnTo>
                      <a:pt x="564" y="30"/>
                    </a:lnTo>
                    <a:lnTo>
                      <a:pt x="561" y="31"/>
                    </a:lnTo>
                    <a:lnTo>
                      <a:pt x="559" y="34"/>
                    </a:lnTo>
                    <a:lnTo>
                      <a:pt x="560" y="35"/>
                    </a:lnTo>
                    <a:lnTo>
                      <a:pt x="560" y="39"/>
                    </a:lnTo>
                    <a:lnTo>
                      <a:pt x="561" y="40"/>
                    </a:lnTo>
                    <a:lnTo>
                      <a:pt x="561" y="42"/>
                    </a:lnTo>
                    <a:lnTo>
                      <a:pt x="558" y="42"/>
                    </a:lnTo>
                    <a:lnTo>
                      <a:pt x="558" y="43"/>
                    </a:lnTo>
                    <a:lnTo>
                      <a:pt x="560" y="45"/>
                    </a:lnTo>
                    <a:lnTo>
                      <a:pt x="561" y="46"/>
                    </a:lnTo>
                    <a:lnTo>
                      <a:pt x="561" y="48"/>
                    </a:lnTo>
                    <a:lnTo>
                      <a:pt x="564" y="48"/>
                    </a:lnTo>
                    <a:lnTo>
                      <a:pt x="561" y="50"/>
                    </a:lnTo>
                    <a:lnTo>
                      <a:pt x="555" y="52"/>
                    </a:lnTo>
                    <a:lnTo>
                      <a:pt x="551" y="52"/>
                    </a:lnTo>
                    <a:lnTo>
                      <a:pt x="547" y="54"/>
                    </a:lnTo>
                    <a:lnTo>
                      <a:pt x="544" y="53"/>
                    </a:lnTo>
                    <a:lnTo>
                      <a:pt x="542" y="54"/>
                    </a:lnTo>
                    <a:lnTo>
                      <a:pt x="542" y="50"/>
                    </a:lnTo>
                    <a:lnTo>
                      <a:pt x="544" y="48"/>
                    </a:lnTo>
                    <a:lnTo>
                      <a:pt x="541" y="48"/>
                    </a:lnTo>
                    <a:lnTo>
                      <a:pt x="539" y="50"/>
                    </a:lnTo>
                    <a:lnTo>
                      <a:pt x="538" y="54"/>
                    </a:lnTo>
                    <a:lnTo>
                      <a:pt x="529" y="62"/>
                    </a:lnTo>
                    <a:lnTo>
                      <a:pt x="528" y="66"/>
                    </a:lnTo>
                    <a:lnTo>
                      <a:pt x="528" y="67"/>
                    </a:lnTo>
                    <a:lnTo>
                      <a:pt x="529" y="66"/>
                    </a:lnTo>
                    <a:lnTo>
                      <a:pt x="530" y="67"/>
                    </a:lnTo>
                    <a:lnTo>
                      <a:pt x="529" y="70"/>
                    </a:lnTo>
                    <a:lnTo>
                      <a:pt x="527" y="71"/>
                    </a:lnTo>
                    <a:lnTo>
                      <a:pt x="524" y="71"/>
                    </a:lnTo>
                    <a:lnTo>
                      <a:pt x="523" y="70"/>
                    </a:lnTo>
                    <a:lnTo>
                      <a:pt x="523" y="67"/>
                    </a:lnTo>
                    <a:lnTo>
                      <a:pt x="526" y="67"/>
                    </a:lnTo>
                    <a:lnTo>
                      <a:pt x="524" y="66"/>
                    </a:lnTo>
                    <a:lnTo>
                      <a:pt x="524" y="65"/>
                    </a:lnTo>
                    <a:lnTo>
                      <a:pt x="526" y="64"/>
                    </a:lnTo>
                    <a:lnTo>
                      <a:pt x="527" y="64"/>
                    </a:lnTo>
                    <a:lnTo>
                      <a:pt x="526" y="62"/>
                    </a:lnTo>
                    <a:lnTo>
                      <a:pt x="514" y="66"/>
                    </a:lnTo>
                    <a:lnTo>
                      <a:pt x="514" y="65"/>
                    </a:lnTo>
                    <a:lnTo>
                      <a:pt x="511" y="64"/>
                    </a:lnTo>
                    <a:lnTo>
                      <a:pt x="511" y="61"/>
                    </a:lnTo>
                    <a:lnTo>
                      <a:pt x="513" y="59"/>
                    </a:lnTo>
                    <a:lnTo>
                      <a:pt x="514" y="58"/>
                    </a:lnTo>
                    <a:lnTo>
                      <a:pt x="516" y="60"/>
                    </a:lnTo>
                    <a:lnTo>
                      <a:pt x="517" y="60"/>
                    </a:lnTo>
                    <a:lnTo>
                      <a:pt x="516" y="56"/>
                    </a:lnTo>
                    <a:lnTo>
                      <a:pt x="521" y="55"/>
                    </a:lnTo>
                    <a:lnTo>
                      <a:pt x="522" y="56"/>
                    </a:lnTo>
                    <a:lnTo>
                      <a:pt x="523" y="56"/>
                    </a:lnTo>
                    <a:lnTo>
                      <a:pt x="524" y="54"/>
                    </a:lnTo>
                    <a:lnTo>
                      <a:pt x="523" y="54"/>
                    </a:lnTo>
                    <a:lnTo>
                      <a:pt x="523" y="53"/>
                    </a:lnTo>
                    <a:lnTo>
                      <a:pt x="527" y="50"/>
                    </a:lnTo>
                    <a:lnTo>
                      <a:pt x="528" y="48"/>
                    </a:lnTo>
                    <a:lnTo>
                      <a:pt x="524" y="50"/>
                    </a:lnTo>
                    <a:lnTo>
                      <a:pt x="523" y="50"/>
                    </a:lnTo>
                    <a:lnTo>
                      <a:pt x="520" y="49"/>
                    </a:lnTo>
                    <a:lnTo>
                      <a:pt x="517" y="49"/>
                    </a:lnTo>
                    <a:lnTo>
                      <a:pt x="517" y="46"/>
                    </a:lnTo>
                    <a:lnTo>
                      <a:pt x="516" y="46"/>
                    </a:lnTo>
                    <a:lnTo>
                      <a:pt x="518" y="45"/>
                    </a:lnTo>
                    <a:lnTo>
                      <a:pt x="524" y="45"/>
                    </a:lnTo>
                    <a:lnTo>
                      <a:pt x="527" y="42"/>
                    </a:lnTo>
                    <a:lnTo>
                      <a:pt x="526" y="42"/>
                    </a:lnTo>
                    <a:lnTo>
                      <a:pt x="526" y="39"/>
                    </a:lnTo>
                    <a:lnTo>
                      <a:pt x="524" y="37"/>
                    </a:lnTo>
                    <a:lnTo>
                      <a:pt x="524" y="40"/>
                    </a:lnTo>
                    <a:lnTo>
                      <a:pt x="521" y="40"/>
                    </a:lnTo>
                    <a:lnTo>
                      <a:pt x="521" y="37"/>
                    </a:lnTo>
                    <a:lnTo>
                      <a:pt x="522" y="36"/>
                    </a:lnTo>
                    <a:lnTo>
                      <a:pt x="518" y="37"/>
                    </a:lnTo>
                    <a:lnTo>
                      <a:pt x="517" y="36"/>
                    </a:lnTo>
                    <a:lnTo>
                      <a:pt x="517" y="34"/>
                    </a:lnTo>
                    <a:lnTo>
                      <a:pt x="527" y="35"/>
                    </a:lnTo>
                    <a:lnTo>
                      <a:pt x="526" y="34"/>
                    </a:lnTo>
                    <a:lnTo>
                      <a:pt x="526" y="33"/>
                    </a:lnTo>
                    <a:lnTo>
                      <a:pt x="523" y="33"/>
                    </a:lnTo>
                    <a:lnTo>
                      <a:pt x="523" y="30"/>
                    </a:lnTo>
                    <a:lnTo>
                      <a:pt x="526" y="30"/>
                    </a:lnTo>
                    <a:lnTo>
                      <a:pt x="524" y="29"/>
                    </a:lnTo>
                    <a:lnTo>
                      <a:pt x="523" y="29"/>
                    </a:lnTo>
                    <a:lnTo>
                      <a:pt x="520" y="30"/>
                    </a:lnTo>
                    <a:lnTo>
                      <a:pt x="516" y="29"/>
                    </a:lnTo>
                    <a:lnTo>
                      <a:pt x="518" y="27"/>
                    </a:lnTo>
                    <a:lnTo>
                      <a:pt x="518" y="24"/>
                    </a:lnTo>
                    <a:lnTo>
                      <a:pt x="521" y="25"/>
                    </a:lnTo>
                    <a:lnTo>
                      <a:pt x="522" y="24"/>
                    </a:lnTo>
                    <a:lnTo>
                      <a:pt x="523" y="24"/>
                    </a:lnTo>
                    <a:lnTo>
                      <a:pt x="523" y="25"/>
                    </a:lnTo>
                    <a:lnTo>
                      <a:pt x="524" y="27"/>
                    </a:lnTo>
                    <a:lnTo>
                      <a:pt x="527" y="24"/>
                    </a:lnTo>
                    <a:lnTo>
                      <a:pt x="533" y="25"/>
                    </a:lnTo>
                    <a:lnTo>
                      <a:pt x="536" y="29"/>
                    </a:lnTo>
                    <a:lnTo>
                      <a:pt x="538" y="29"/>
                    </a:lnTo>
                    <a:lnTo>
                      <a:pt x="538" y="27"/>
                    </a:lnTo>
                    <a:lnTo>
                      <a:pt x="536" y="25"/>
                    </a:lnTo>
                    <a:lnTo>
                      <a:pt x="535" y="25"/>
                    </a:lnTo>
                    <a:lnTo>
                      <a:pt x="534" y="23"/>
                    </a:lnTo>
                    <a:lnTo>
                      <a:pt x="540" y="23"/>
                    </a:lnTo>
                    <a:lnTo>
                      <a:pt x="542" y="21"/>
                    </a:lnTo>
                    <a:lnTo>
                      <a:pt x="535" y="19"/>
                    </a:lnTo>
                    <a:lnTo>
                      <a:pt x="532" y="18"/>
                    </a:lnTo>
                    <a:lnTo>
                      <a:pt x="529" y="12"/>
                    </a:lnTo>
                    <a:lnTo>
                      <a:pt x="530" y="12"/>
                    </a:lnTo>
                    <a:lnTo>
                      <a:pt x="533" y="15"/>
                    </a:lnTo>
                    <a:lnTo>
                      <a:pt x="533" y="16"/>
                    </a:lnTo>
                    <a:lnTo>
                      <a:pt x="534" y="17"/>
                    </a:lnTo>
                    <a:lnTo>
                      <a:pt x="534" y="15"/>
                    </a:lnTo>
                    <a:lnTo>
                      <a:pt x="538" y="15"/>
                    </a:lnTo>
                    <a:lnTo>
                      <a:pt x="536" y="13"/>
                    </a:lnTo>
                    <a:lnTo>
                      <a:pt x="535" y="10"/>
                    </a:lnTo>
                    <a:lnTo>
                      <a:pt x="534" y="10"/>
                    </a:lnTo>
                    <a:lnTo>
                      <a:pt x="534" y="9"/>
                    </a:lnTo>
                    <a:lnTo>
                      <a:pt x="535" y="7"/>
                    </a:lnTo>
                    <a:lnTo>
                      <a:pt x="536" y="9"/>
                    </a:lnTo>
                    <a:lnTo>
                      <a:pt x="539" y="10"/>
                    </a:lnTo>
                    <a:lnTo>
                      <a:pt x="540" y="10"/>
                    </a:lnTo>
                    <a:lnTo>
                      <a:pt x="541" y="11"/>
                    </a:lnTo>
                    <a:lnTo>
                      <a:pt x="541" y="12"/>
                    </a:lnTo>
                    <a:lnTo>
                      <a:pt x="542" y="13"/>
                    </a:lnTo>
                    <a:lnTo>
                      <a:pt x="544" y="13"/>
                    </a:lnTo>
                    <a:lnTo>
                      <a:pt x="547" y="17"/>
                    </a:lnTo>
                    <a:lnTo>
                      <a:pt x="548" y="17"/>
                    </a:lnTo>
                    <a:lnTo>
                      <a:pt x="548" y="16"/>
                    </a:lnTo>
                    <a:lnTo>
                      <a:pt x="547" y="16"/>
                    </a:lnTo>
                    <a:lnTo>
                      <a:pt x="547" y="15"/>
                    </a:lnTo>
                    <a:lnTo>
                      <a:pt x="546" y="13"/>
                    </a:lnTo>
                    <a:lnTo>
                      <a:pt x="546" y="12"/>
                    </a:lnTo>
                    <a:lnTo>
                      <a:pt x="545" y="10"/>
                    </a:lnTo>
                    <a:lnTo>
                      <a:pt x="541" y="6"/>
                    </a:lnTo>
                    <a:lnTo>
                      <a:pt x="541" y="0"/>
                    </a:lnTo>
                    <a:close/>
                  </a:path>
                </a:pathLst>
              </a:custGeom>
              <a:grpFill/>
              <a:ln w="1270" cap="rnd" cmpd="dbl">
                <a:solidFill>
                  <a:schemeClr val="bg1">
                    <a:lumMod val="85000"/>
                    <a:alpha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Calibri Light" panose="020F0302020204030204" pitchFamily="34" charset="0"/>
                </a:endParaRPr>
              </a:p>
            </p:txBody>
          </p:sp>
          <p:sp>
            <p:nvSpPr>
              <p:cNvPr id="6" name="Freeform 9"/>
              <p:cNvSpPr>
                <a:spLocks noEditPoints="1"/>
              </p:cNvSpPr>
              <p:nvPr/>
            </p:nvSpPr>
            <p:spPr bwMode="auto">
              <a:xfrm>
                <a:off x="3146840" y="1279525"/>
                <a:ext cx="1752600" cy="2095500"/>
              </a:xfrm>
              <a:custGeom>
                <a:avLst/>
                <a:gdLst/>
                <a:ahLst/>
                <a:cxnLst>
                  <a:cxn ang="0">
                    <a:pos x="1057" y="156"/>
                  </a:cxn>
                  <a:cxn ang="0">
                    <a:pos x="605" y="137"/>
                  </a:cxn>
                  <a:cxn ang="0">
                    <a:pos x="675" y="131"/>
                  </a:cxn>
                  <a:cxn ang="0">
                    <a:pos x="635" y="136"/>
                  </a:cxn>
                  <a:cxn ang="0">
                    <a:pos x="775" y="102"/>
                  </a:cxn>
                  <a:cxn ang="0">
                    <a:pos x="791" y="50"/>
                  </a:cxn>
                  <a:cxn ang="0">
                    <a:pos x="734" y="67"/>
                  </a:cxn>
                  <a:cxn ang="0">
                    <a:pos x="772" y="44"/>
                  </a:cxn>
                  <a:cxn ang="0">
                    <a:pos x="983" y="20"/>
                  </a:cxn>
                  <a:cxn ang="0">
                    <a:pos x="980" y="112"/>
                  </a:cxn>
                  <a:cxn ang="0">
                    <a:pos x="1068" y="63"/>
                  </a:cxn>
                  <a:cxn ang="0">
                    <a:pos x="1045" y="154"/>
                  </a:cxn>
                  <a:cxn ang="0">
                    <a:pos x="1067" y="199"/>
                  </a:cxn>
                  <a:cxn ang="0">
                    <a:pos x="880" y="228"/>
                  </a:cxn>
                  <a:cxn ang="0">
                    <a:pos x="578" y="322"/>
                  </a:cxn>
                  <a:cxn ang="0">
                    <a:pos x="312" y="1014"/>
                  </a:cxn>
                  <a:cxn ang="0">
                    <a:pos x="251" y="1223"/>
                  </a:cxn>
                  <a:cxn ang="0">
                    <a:pos x="230" y="1202"/>
                  </a:cxn>
                  <a:cxn ang="0">
                    <a:pos x="186" y="1259"/>
                  </a:cxn>
                  <a:cxn ang="0">
                    <a:pos x="89" y="1315"/>
                  </a:cxn>
                  <a:cxn ang="0">
                    <a:pos x="23" y="1259"/>
                  </a:cxn>
                  <a:cxn ang="0">
                    <a:pos x="48" y="1206"/>
                  </a:cxn>
                  <a:cxn ang="0">
                    <a:pos x="12" y="1204"/>
                  </a:cxn>
                  <a:cxn ang="0">
                    <a:pos x="56" y="1145"/>
                  </a:cxn>
                  <a:cxn ang="0">
                    <a:pos x="38" y="1155"/>
                  </a:cxn>
                  <a:cxn ang="0">
                    <a:pos x="31" y="1117"/>
                  </a:cxn>
                  <a:cxn ang="0">
                    <a:pos x="6" y="1085"/>
                  </a:cxn>
                  <a:cxn ang="0">
                    <a:pos x="94" y="1074"/>
                  </a:cxn>
                  <a:cxn ang="0">
                    <a:pos x="63" y="1061"/>
                  </a:cxn>
                  <a:cxn ang="0">
                    <a:pos x="25" y="1031"/>
                  </a:cxn>
                  <a:cxn ang="0">
                    <a:pos x="44" y="997"/>
                  </a:cxn>
                  <a:cxn ang="0">
                    <a:pos x="12" y="972"/>
                  </a:cxn>
                  <a:cxn ang="0">
                    <a:pos x="63" y="946"/>
                  </a:cxn>
                  <a:cxn ang="0">
                    <a:pos x="83" y="924"/>
                  </a:cxn>
                  <a:cxn ang="0">
                    <a:pos x="99" y="889"/>
                  </a:cxn>
                  <a:cxn ang="0">
                    <a:pos x="156" y="893"/>
                  </a:cxn>
                  <a:cxn ang="0">
                    <a:pos x="182" y="843"/>
                  </a:cxn>
                  <a:cxn ang="0">
                    <a:pos x="250" y="829"/>
                  </a:cxn>
                  <a:cxn ang="0">
                    <a:pos x="205" y="828"/>
                  </a:cxn>
                  <a:cxn ang="0">
                    <a:pos x="232" y="768"/>
                  </a:cxn>
                  <a:cxn ang="0">
                    <a:pos x="274" y="752"/>
                  </a:cxn>
                  <a:cxn ang="0">
                    <a:pos x="267" y="713"/>
                  </a:cxn>
                  <a:cxn ang="0">
                    <a:pos x="311" y="670"/>
                  </a:cxn>
                  <a:cxn ang="0">
                    <a:pos x="332" y="598"/>
                  </a:cxn>
                  <a:cxn ang="0">
                    <a:pos x="365" y="565"/>
                  </a:cxn>
                  <a:cxn ang="0">
                    <a:pos x="348" y="527"/>
                  </a:cxn>
                  <a:cxn ang="0">
                    <a:pos x="406" y="487"/>
                  </a:cxn>
                  <a:cxn ang="0">
                    <a:pos x="425" y="457"/>
                  </a:cxn>
                  <a:cxn ang="0">
                    <a:pos x="436" y="432"/>
                  </a:cxn>
                  <a:cxn ang="0">
                    <a:pos x="423" y="398"/>
                  </a:cxn>
                  <a:cxn ang="0">
                    <a:pos x="460" y="368"/>
                  </a:cxn>
                  <a:cxn ang="0">
                    <a:pos x="479" y="365"/>
                  </a:cxn>
                  <a:cxn ang="0">
                    <a:pos x="524" y="332"/>
                  </a:cxn>
                  <a:cxn ang="0">
                    <a:pos x="529" y="284"/>
                  </a:cxn>
                  <a:cxn ang="0">
                    <a:pos x="576" y="213"/>
                  </a:cxn>
                  <a:cxn ang="0">
                    <a:pos x="616" y="216"/>
                  </a:cxn>
                  <a:cxn ang="0">
                    <a:pos x="659" y="191"/>
                  </a:cxn>
                  <a:cxn ang="0">
                    <a:pos x="714" y="142"/>
                  </a:cxn>
                  <a:cxn ang="0">
                    <a:pos x="744" y="113"/>
                  </a:cxn>
                  <a:cxn ang="0">
                    <a:pos x="819" y="86"/>
                  </a:cxn>
                  <a:cxn ang="0">
                    <a:pos x="858" y="39"/>
                  </a:cxn>
                  <a:cxn ang="0">
                    <a:pos x="851" y="128"/>
                  </a:cxn>
                  <a:cxn ang="0">
                    <a:pos x="930" y="76"/>
                  </a:cxn>
                </a:cxnLst>
                <a:rect l="0" t="0" r="r" b="b"/>
                <a:pathLst>
                  <a:path w="1104" h="1320">
                    <a:moveTo>
                      <a:pt x="580" y="158"/>
                    </a:moveTo>
                    <a:lnTo>
                      <a:pt x="582" y="158"/>
                    </a:lnTo>
                    <a:lnTo>
                      <a:pt x="584" y="159"/>
                    </a:lnTo>
                    <a:lnTo>
                      <a:pt x="585" y="159"/>
                    </a:lnTo>
                    <a:lnTo>
                      <a:pt x="584" y="158"/>
                    </a:lnTo>
                    <a:lnTo>
                      <a:pt x="586" y="158"/>
                    </a:lnTo>
                    <a:lnTo>
                      <a:pt x="586" y="159"/>
                    </a:lnTo>
                    <a:lnTo>
                      <a:pt x="588" y="160"/>
                    </a:lnTo>
                    <a:lnTo>
                      <a:pt x="588" y="161"/>
                    </a:lnTo>
                    <a:lnTo>
                      <a:pt x="586" y="162"/>
                    </a:lnTo>
                    <a:lnTo>
                      <a:pt x="589" y="162"/>
                    </a:lnTo>
                    <a:lnTo>
                      <a:pt x="594" y="164"/>
                    </a:lnTo>
                    <a:lnTo>
                      <a:pt x="594" y="165"/>
                    </a:lnTo>
                    <a:lnTo>
                      <a:pt x="596" y="167"/>
                    </a:lnTo>
                    <a:lnTo>
                      <a:pt x="596" y="172"/>
                    </a:lnTo>
                    <a:lnTo>
                      <a:pt x="595" y="174"/>
                    </a:lnTo>
                    <a:lnTo>
                      <a:pt x="592" y="176"/>
                    </a:lnTo>
                    <a:lnTo>
                      <a:pt x="590" y="180"/>
                    </a:lnTo>
                    <a:lnTo>
                      <a:pt x="589" y="182"/>
                    </a:lnTo>
                    <a:lnTo>
                      <a:pt x="586" y="182"/>
                    </a:lnTo>
                    <a:lnTo>
                      <a:pt x="584" y="184"/>
                    </a:lnTo>
                    <a:lnTo>
                      <a:pt x="584" y="188"/>
                    </a:lnTo>
                    <a:lnTo>
                      <a:pt x="586" y="190"/>
                    </a:lnTo>
                    <a:lnTo>
                      <a:pt x="586" y="194"/>
                    </a:lnTo>
                    <a:lnTo>
                      <a:pt x="584" y="196"/>
                    </a:lnTo>
                    <a:lnTo>
                      <a:pt x="583" y="196"/>
                    </a:lnTo>
                    <a:lnTo>
                      <a:pt x="578" y="195"/>
                    </a:lnTo>
                    <a:lnTo>
                      <a:pt x="576" y="197"/>
                    </a:lnTo>
                    <a:lnTo>
                      <a:pt x="572" y="197"/>
                    </a:lnTo>
                    <a:lnTo>
                      <a:pt x="563" y="201"/>
                    </a:lnTo>
                    <a:lnTo>
                      <a:pt x="560" y="201"/>
                    </a:lnTo>
                    <a:lnTo>
                      <a:pt x="555" y="196"/>
                    </a:lnTo>
                    <a:lnTo>
                      <a:pt x="553" y="196"/>
                    </a:lnTo>
                    <a:lnTo>
                      <a:pt x="551" y="194"/>
                    </a:lnTo>
                    <a:lnTo>
                      <a:pt x="553" y="191"/>
                    </a:lnTo>
                    <a:lnTo>
                      <a:pt x="553" y="189"/>
                    </a:lnTo>
                    <a:lnTo>
                      <a:pt x="554" y="190"/>
                    </a:lnTo>
                    <a:lnTo>
                      <a:pt x="555" y="190"/>
                    </a:lnTo>
                    <a:lnTo>
                      <a:pt x="555" y="189"/>
                    </a:lnTo>
                    <a:lnTo>
                      <a:pt x="557" y="189"/>
                    </a:lnTo>
                    <a:lnTo>
                      <a:pt x="557" y="188"/>
                    </a:lnTo>
                    <a:lnTo>
                      <a:pt x="561" y="189"/>
                    </a:lnTo>
                    <a:lnTo>
                      <a:pt x="564" y="191"/>
                    </a:lnTo>
                    <a:lnTo>
                      <a:pt x="564" y="192"/>
                    </a:lnTo>
                    <a:lnTo>
                      <a:pt x="563" y="192"/>
                    </a:lnTo>
                    <a:lnTo>
                      <a:pt x="563" y="194"/>
                    </a:lnTo>
                    <a:lnTo>
                      <a:pt x="564" y="194"/>
                    </a:lnTo>
                    <a:lnTo>
                      <a:pt x="564" y="192"/>
                    </a:lnTo>
                    <a:lnTo>
                      <a:pt x="565" y="191"/>
                    </a:lnTo>
                    <a:lnTo>
                      <a:pt x="565" y="190"/>
                    </a:lnTo>
                    <a:lnTo>
                      <a:pt x="566" y="190"/>
                    </a:lnTo>
                    <a:lnTo>
                      <a:pt x="567" y="189"/>
                    </a:lnTo>
                    <a:lnTo>
                      <a:pt x="567" y="188"/>
                    </a:lnTo>
                    <a:lnTo>
                      <a:pt x="568" y="188"/>
                    </a:lnTo>
                    <a:lnTo>
                      <a:pt x="567" y="188"/>
                    </a:lnTo>
                    <a:lnTo>
                      <a:pt x="565" y="189"/>
                    </a:lnTo>
                    <a:lnTo>
                      <a:pt x="564" y="189"/>
                    </a:lnTo>
                    <a:lnTo>
                      <a:pt x="564" y="188"/>
                    </a:lnTo>
                    <a:lnTo>
                      <a:pt x="559" y="179"/>
                    </a:lnTo>
                    <a:lnTo>
                      <a:pt x="560" y="178"/>
                    </a:lnTo>
                    <a:lnTo>
                      <a:pt x="565" y="179"/>
                    </a:lnTo>
                    <a:lnTo>
                      <a:pt x="572" y="179"/>
                    </a:lnTo>
                    <a:lnTo>
                      <a:pt x="577" y="182"/>
                    </a:lnTo>
                    <a:lnTo>
                      <a:pt x="578" y="180"/>
                    </a:lnTo>
                    <a:lnTo>
                      <a:pt x="577" y="179"/>
                    </a:lnTo>
                    <a:lnTo>
                      <a:pt x="567" y="178"/>
                    </a:lnTo>
                    <a:lnTo>
                      <a:pt x="566" y="177"/>
                    </a:lnTo>
                    <a:lnTo>
                      <a:pt x="566" y="174"/>
                    </a:lnTo>
                    <a:lnTo>
                      <a:pt x="565" y="172"/>
                    </a:lnTo>
                    <a:lnTo>
                      <a:pt x="565" y="171"/>
                    </a:lnTo>
                    <a:lnTo>
                      <a:pt x="566" y="168"/>
                    </a:lnTo>
                    <a:lnTo>
                      <a:pt x="568" y="168"/>
                    </a:lnTo>
                    <a:lnTo>
                      <a:pt x="570" y="171"/>
                    </a:lnTo>
                    <a:lnTo>
                      <a:pt x="572" y="171"/>
                    </a:lnTo>
                    <a:lnTo>
                      <a:pt x="572" y="174"/>
                    </a:lnTo>
                    <a:lnTo>
                      <a:pt x="573" y="173"/>
                    </a:lnTo>
                    <a:lnTo>
                      <a:pt x="573" y="172"/>
                    </a:lnTo>
                    <a:lnTo>
                      <a:pt x="574" y="171"/>
                    </a:lnTo>
                    <a:lnTo>
                      <a:pt x="574" y="168"/>
                    </a:lnTo>
                    <a:lnTo>
                      <a:pt x="576" y="167"/>
                    </a:lnTo>
                    <a:lnTo>
                      <a:pt x="579" y="167"/>
                    </a:lnTo>
                    <a:lnTo>
                      <a:pt x="578" y="173"/>
                    </a:lnTo>
                    <a:lnTo>
                      <a:pt x="579" y="178"/>
                    </a:lnTo>
                    <a:lnTo>
                      <a:pt x="582" y="182"/>
                    </a:lnTo>
                    <a:lnTo>
                      <a:pt x="584" y="182"/>
                    </a:lnTo>
                    <a:lnTo>
                      <a:pt x="583" y="180"/>
                    </a:lnTo>
                    <a:lnTo>
                      <a:pt x="583" y="174"/>
                    </a:lnTo>
                    <a:lnTo>
                      <a:pt x="585" y="170"/>
                    </a:lnTo>
                    <a:lnTo>
                      <a:pt x="584" y="168"/>
                    </a:lnTo>
                    <a:lnTo>
                      <a:pt x="580" y="164"/>
                    </a:lnTo>
                    <a:lnTo>
                      <a:pt x="580" y="162"/>
                    </a:lnTo>
                    <a:lnTo>
                      <a:pt x="579" y="160"/>
                    </a:lnTo>
                    <a:lnTo>
                      <a:pt x="580" y="158"/>
                    </a:lnTo>
                    <a:close/>
                    <a:moveTo>
                      <a:pt x="1051" y="154"/>
                    </a:moveTo>
                    <a:lnTo>
                      <a:pt x="1052" y="154"/>
                    </a:lnTo>
                    <a:lnTo>
                      <a:pt x="1056" y="155"/>
                    </a:lnTo>
                    <a:lnTo>
                      <a:pt x="1057" y="156"/>
                    </a:lnTo>
                    <a:lnTo>
                      <a:pt x="1057" y="160"/>
                    </a:lnTo>
                    <a:lnTo>
                      <a:pt x="1058" y="160"/>
                    </a:lnTo>
                    <a:lnTo>
                      <a:pt x="1058" y="164"/>
                    </a:lnTo>
                    <a:lnTo>
                      <a:pt x="1062" y="164"/>
                    </a:lnTo>
                    <a:lnTo>
                      <a:pt x="1062" y="166"/>
                    </a:lnTo>
                    <a:lnTo>
                      <a:pt x="1055" y="170"/>
                    </a:lnTo>
                    <a:lnTo>
                      <a:pt x="1054" y="171"/>
                    </a:lnTo>
                    <a:lnTo>
                      <a:pt x="1051" y="168"/>
                    </a:lnTo>
                    <a:lnTo>
                      <a:pt x="1050" y="170"/>
                    </a:lnTo>
                    <a:lnTo>
                      <a:pt x="1051" y="171"/>
                    </a:lnTo>
                    <a:lnTo>
                      <a:pt x="1051" y="172"/>
                    </a:lnTo>
                    <a:lnTo>
                      <a:pt x="1049" y="173"/>
                    </a:lnTo>
                    <a:lnTo>
                      <a:pt x="1045" y="172"/>
                    </a:lnTo>
                    <a:lnTo>
                      <a:pt x="1049" y="165"/>
                    </a:lnTo>
                    <a:lnTo>
                      <a:pt x="1050" y="164"/>
                    </a:lnTo>
                    <a:lnTo>
                      <a:pt x="1050" y="156"/>
                    </a:lnTo>
                    <a:lnTo>
                      <a:pt x="1051" y="154"/>
                    </a:lnTo>
                    <a:close/>
                    <a:moveTo>
                      <a:pt x="666" y="154"/>
                    </a:moveTo>
                    <a:lnTo>
                      <a:pt x="666" y="156"/>
                    </a:lnTo>
                    <a:lnTo>
                      <a:pt x="665" y="156"/>
                    </a:lnTo>
                    <a:lnTo>
                      <a:pt x="665" y="160"/>
                    </a:lnTo>
                    <a:lnTo>
                      <a:pt x="666" y="164"/>
                    </a:lnTo>
                    <a:lnTo>
                      <a:pt x="665" y="166"/>
                    </a:lnTo>
                    <a:lnTo>
                      <a:pt x="664" y="167"/>
                    </a:lnTo>
                    <a:lnTo>
                      <a:pt x="661" y="168"/>
                    </a:lnTo>
                    <a:lnTo>
                      <a:pt x="659" y="168"/>
                    </a:lnTo>
                    <a:lnTo>
                      <a:pt x="658" y="166"/>
                    </a:lnTo>
                    <a:lnTo>
                      <a:pt x="658" y="161"/>
                    </a:lnTo>
                    <a:lnTo>
                      <a:pt x="659" y="159"/>
                    </a:lnTo>
                    <a:lnTo>
                      <a:pt x="659" y="156"/>
                    </a:lnTo>
                    <a:lnTo>
                      <a:pt x="660" y="155"/>
                    </a:lnTo>
                    <a:lnTo>
                      <a:pt x="661" y="155"/>
                    </a:lnTo>
                    <a:lnTo>
                      <a:pt x="666" y="154"/>
                    </a:lnTo>
                    <a:close/>
                    <a:moveTo>
                      <a:pt x="706" y="149"/>
                    </a:moveTo>
                    <a:lnTo>
                      <a:pt x="709" y="149"/>
                    </a:lnTo>
                    <a:lnTo>
                      <a:pt x="709" y="151"/>
                    </a:lnTo>
                    <a:lnTo>
                      <a:pt x="708" y="152"/>
                    </a:lnTo>
                    <a:lnTo>
                      <a:pt x="707" y="152"/>
                    </a:lnTo>
                    <a:lnTo>
                      <a:pt x="707" y="151"/>
                    </a:lnTo>
                    <a:lnTo>
                      <a:pt x="706" y="149"/>
                    </a:lnTo>
                    <a:close/>
                    <a:moveTo>
                      <a:pt x="626" y="143"/>
                    </a:moveTo>
                    <a:lnTo>
                      <a:pt x="628" y="143"/>
                    </a:lnTo>
                    <a:lnTo>
                      <a:pt x="629" y="145"/>
                    </a:lnTo>
                    <a:lnTo>
                      <a:pt x="629" y="149"/>
                    </a:lnTo>
                    <a:lnTo>
                      <a:pt x="627" y="153"/>
                    </a:lnTo>
                    <a:lnTo>
                      <a:pt x="624" y="160"/>
                    </a:lnTo>
                    <a:lnTo>
                      <a:pt x="622" y="161"/>
                    </a:lnTo>
                    <a:lnTo>
                      <a:pt x="614" y="164"/>
                    </a:lnTo>
                    <a:lnTo>
                      <a:pt x="611" y="162"/>
                    </a:lnTo>
                    <a:lnTo>
                      <a:pt x="613" y="161"/>
                    </a:lnTo>
                    <a:lnTo>
                      <a:pt x="615" y="156"/>
                    </a:lnTo>
                    <a:lnTo>
                      <a:pt x="616" y="153"/>
                    </a:lnTo>
                    <a:lnTo>
                      <a:pt x="619" y="152"/>
                    </a:lnTo>
                    <a:lnTo>
                      <a:pt x="623" y="148"/>
                    </a:lnTo>
                    <a:lnTo>
                      <a:pt x="624" y="146"/>
                    </a:lnTo>
                    <a:lnTo>
                      <a:pt x="626" y="145"/>
                    </a:lnTo>
                    <a:lnTo>
                      <a:pt x="626" y="143"/>
                    </a:lnTo>
                    <a:close/>
                    <a:moveTo>
                      <a:pt x="634" y="140"/>
                    </a:moveTo>
                    <a:lnTo>
                      <a:pt x="635" y="140"/>
                    </a:lnTo>
                    <a:lnTo>
                      <a:pt x="635" y="141"/>
                    </a:lnTo>
                    <a:lnTo>
                      <a:pt x="634" y="142"/>
                    </a:lnTo>
                    <a:lnTo>
                      <a:pt x="632" y="142"/>
                    </a:lnTo>
                    <a:lnTo>
                      <a:pt x="632" y="141"/>
                    </a:lnTo>
                    <a:lnTo>
                      <a:pt x="633" y="141"/>
                    </a:lnTo>
                    <a:lnTo>
                      <a:pt x="634" y="140"/>
                    </a:lnTo>
                    <a:close/>
                    <a:moveTo>
                      <a:pt x="672" y="137"/>
                    </a:moveTo>
                    <a:lnTo>
                      <a:pt x="673" y="139"/>
                    </a:lnTo>
                    <a:lnTo>
                      <a:pt x="676" y="142"/>
                    </a:lnTo>
                    <a:lnTo>
                      <a:pt x="676" y="143"/>
                    </a:lnTo>
                    <a:lnTo>
                      <a:pt x="682" y="142"/>
                    </a:lnTo>
                    <a:lnTo>
                      <a:pt x="677" y="146"/>
                    </a:lnTo>
                    <a:lnTo>
                      <a:pt x="677" y="148"/>
                    </a:lnTo>
                    <a:lnTo>
                      <a:pt x="676" y="149"/>
                    </a:lnTo>
                    <a:lnTo>
                      <a:pt x="673" y="151"/>
                    </a:lnTo>
                    <a:lnTo>
                      <a:pt x="671" y="151"/>
                    </a:lnTo>
                    <a:lnTo>
                      <a:pt x="670" y="149"/>
                    </a:lnTo>
                    <a:lnTo>
                      <a:pt x="667" y="145"/>
                    </a:lnTo>
                    <a:lnTo>
                      <a:pt x="667" y="143"/>
                    </a:lnTo>
                    <a:lnTo>
                      <a:pt x="670" y="139"/>
                    </a:lnTo>
                    <a:lnTo>
                      <a:pt x="671" y="139"/>
                    </a:lnTo>
                    <a:lnTo>
                      <a:pt x="672" y="137"/>
                    </a:lnTo>
                    <a:close/>
                    <a:moveTo>
                      <a:pt x="679" y="135"/>
                    </a:moveTo>
                    <a:lnTo>
                      <a:pt x="679" y="136"/>
                    </a:lnTo>
                    <a:lnTo>
                      <a:pt x="681" y="139"/>
                    </a:lnTo>
                    <a:lnTo>
                      <a:pt x="679" y="140"/>
                    </a:lnTo>
                    <a:lnTo>
                      <a:pt x="676" y="141"/>
                    </a:lnTo>
                    <a:lnTo>
                      <a:pt x="677" y="139"/>
                    </a:lnTo>
                    <a:lnTo>
                      <a:pt x="678" y="137"/>
                    </a:lnTo>
                    <a:lnTo>
                      <a:pt x="679" y="135"/>
                    </a:lnTo>
                    <a:close/>
                    <a:moveTo>
                      <a:pt x="602" y="131"/>
                    </a:moveTo>
                    <a:lnTo>
                      <a:pt x="603" y="131"/>
                    </a:lnTo>
                    <a:lnTo>
                      <a:pt x="603" y="135"/>
                    </a:lnTo>
                    <a:lnTo>
                      <a:pt x="604" y="135"/>
                    </a:lnTo>
                    <a:lnTo>
                      <a:pt x="607" y="133"/>
                    </a:lnTo>
                    <a:lnTo>
                      <a:pt x="608" y="134"/>
                    </a:lnTo>
                    <a:lnTo>
                      <a:pt x="607" y="135"/>
                    </a:lnTo>
                    <a:lnTo>
                      <a:pt x="605" y="137"/>
                    </a:lnTo>
                    <a:lnTo>
                      <a:pt x="605" y="140"/>
                    </a:lnTo>
                    <a:lnTo>
                      <a:pt x="608" y="141"/>
                    </a:lnTo>
                    <a:lnTo>
                      <a:pt x="610" y="145"/>
                    </a:lnTo>
                    <a:lnTo>
                      <a:pt x="611" y="145"/>
                    </a:lnTo>
                    <a:lnTo>
                      <a:pt x="611" y="142"/>
                    </a:lnTo>
                    <a:lnTo>
                      <a:pt x="614" y="137"/>
                    </a:lnTo>
                    <a:lnTo>
                      <a:pt x="616" y="136"/>
                    </a:lnTo>
                    <a:lnTo>
                      <a:pt x="617" y="136"/>
                    </a:lnTo>
                    <a:lnTo>
                      <a:pt x="617" y="137"/>
                    </a:lnTo>
                    <a:lnTo>
                      <a:pt x="619" y="140"/>
                    </a:lnTo>
                    <a:lnTo>
                      <a:pt x="619" y="141"/>
                    </a:lnTo>
                    <a:lnTo>
                      <a:pt x="617" y="142"/>
                    </a:lnTo>
                    <a:lnTo>
                      <a:pt x="617" y="143"/>
                    </a:lnTo>
                    <a:lnTo>
                      <a:pt x="619" y="145"/>
                    </a:lnTo>
                    <a:lnTo>
                      <a:pt x="619" y="143"/>
                    </a:lnTo>
                    <a:lnTo>
                      <a:pt x="620" y="142"/>
                    </a:lnTo>
                    <a:lnTo>
                      <a:pt x="620" y="141"/>
                    </a:lnTo>
                    <a:lnTo>
                      <a:pt x="622" y="141"/>
                    </a:lnTo>
                    <a:lnTo>
                      <a:pt x="622" y="145"/>
                    </a:lnTo>
                    <a:lnTo>
                      <a:pt x="621" y="147"/>
                    </a:lnTo>
                    <a:lnTo>
                      <a:pt x="616" y="149"/>
                    </a:lnTo>
                    <a:lnTo>
                      <a:pt x="616" y="152"/>
                    </a:lnTo>
                    <a:lnTo>
                      <a:pt x="615" y="153"/>
                    </a:lnTo>
                    <a:lnTo>
                      <a:pt x="615" y="155"/>
                    </a:lnTo>
                    <a:lnTo>
                      <a:pt x="614" y="155"/>
                    </a:lnTo>
                    <a:lnTo>
                      <a:pt x="614" y="158"/>
                    </a:lnTo>
                    <a:lnTo>
                      <a:pt x="611" y="159"/>
                    </a:lnTo>
                    <a:lnTo>
                      <a:pt x="611" y="162"/>
                    </a:lnTo>
                    <a:lnTo>
                      <a:pt x="608" y="166"/>
                    </a:lnTo>
                    <a:lnTo>
                      <a:pt x="598" y="170"/>
                    </a:lnTo>
                    <a:lnTo>
                      <a:pt x="597" y="167"/>
                    </a:lnTo>
                    <a:lnTo>
                      <a:pt x="596" y="164"/>
                    </a:lnTo>
                    <a:lnTo>
                      <a:pt x="586" y="155"/>
                    </a:lnTo>
                    <a:lnTo>
                      <a:pt x="584" y="154"/>
                    </a:lnTo>
                    <a:lnTo>
                      <a:pt x="582" y="149"/>
                    </a:lnTo>
                    <a:lnTo>
                      <a:pt x="584" y="149"/>
                    </a:lnTo>
                    <a:lnTo>
                      <a:pt x="588" y="151"/>
                    </a:lnTo>
                    <a:lnTo>
                      <a:pt x="589" y="151"/>
                    </a:lnTo>
                    <a:lnTo>
                      <a:pt x="590" y="148"/>
                    </a:lnTo>
                    <a:lnTo>
                      <a:pt x="591" y="147"/>
                    </a:lnTo>
                    <a:lnTo>
                      <a:pt x="589" y="147"/>
                    </a:lnTo>
                    <a:lnTo>
                      <a:pt x="588" y="146"/>
                    </a:lnTo>
                    <a:lnTo>
                      <a:pt x="586" y="143"/>
                    </a:lnTo>
                    <a:lnTo>
                      <a:pt x="588" y="141"/>
                    </a:lnTo>
                    <a:lnTo>
                      <a:pt x="589" y="141"/>
                    </a:lnTo>
                    <a:lnTo>
                      <a:pt x="591" y="140"/>
                    </a:lnTo>
                    <a:lnTo>
                      <a:pt x="594" y="141"/>
                    </a:lnTo>
                    <a:lnTo>
                      <a:pt x="594" y="140"/>
                    </a:lnTo>
                    <a:lnTo>
                      <a:pt x="595" y="139"/>
                    </a:lnTo>
                    <a:lnTo>
                      <a:pt x="596" y="139"/>
                    </a:lnTo>
                    <a:lnTo>
                      <a:pt x="596" y="141"/>
                    </a:lnTo>
                    <a:lnTo>
                      <a:pt x="597" y="141"/>
                    </a:lnTo>
                    <a:lnTo>
                      <a:pt x="598" y="140"/>
                    </a:lnTo>
                    <a:lnTo>
                      <a:pt x="598" y="139"/>
                    </a:lnTo>
                    <a:lnTo>
                      <a:pt x="596" y="136"/>
                    </a:lnTo>
                    <a:lnTo>
                      <a:pt x="596" y="134"/>
                    </a:lnTo>
                    <a:lnTo>
                      <a:pt x="597" y="135"/>
                    </a:lnTo>
                    <a:lnTo>
                      <a:pt x="598" y="135"/>
                    </a:lnTo>
                    <a:lnTo>
                      <a:pt x="598" y="134"/>
                    </a:lnTo>
                    <a:lnTo>
                      <a:pt x="602" y="131"/>
                    </a:lnTo>
                    <a:close/>
                    <a:moveTo>
                      <a:pt x="582" y="129"/>
                    </a:moveTo>
                    <a:lnTo>
                      <a:pt x="583" y="129"/>
                    </a:lnTo>
                    <a:lnTo>
                      <a:pt x="584" y="130"/>
                    </a:lnTo>
                    <a:lnTo>
                      <a:pt x="585" y="133"/>
                    </a:lnTo>
                    <a:lnTo>
                      <a:pt x="585" y="136"/>
                    </a:lnTo>
                    <a:lnTo>
                      <a:pt x="586" y="135"/>
                    </a:lnTo>
                    <a:lnTo>
                      <a:pt x="586" y="134"/>
                    </a:lnTo>
                    <a:lnTo>
                      <a:pt x="589" y="130"/>
                    </a:lnTo>
                    <a:lnTo>
                      <a:pt x="590" y="130"/>
                    </a:lnTo>
                    <a:lnTo>
                      <a:pt x="590" y="131"/>
                    </a:lnTo>
                    <a:lnTo>
                      <a:pt x="592" y="133"/>
                    </a:lnTo>
                    <a:lnTo>
                      <a:pt x="592" y="135"/>
                    </a:lnTo>
                    <a:lnTo>
                      <a:pt x="590" y="137"/>
                    </a:lnTo>
                    <a:lnTo>
                      <a:pt x="586" y="139"/>
                    </a:lnTo>
                    <a:lnTo>
                      <a:pt x="584" y="141"/>
                    </a:lnTo>
                    <a:lnTo>
                      <a:pt x="583" y="143"/>
                    </a:lnTo>
                    <a:lnTo>
                      <a:pt x="580" y="146"/>
                    </a:lnTo>
                    <a:lnTo>
                      <a:pt x="580" y="145"/>
                    </a:lnTo>
                    <a:lnTo>
                      <a:pt x="579" y="143"/>
                    </a:lnTo>
                    <a:lnTo>
                      <a:pt x="579" y="142"/>
                    </a:lnTo>
                    <a:lnTo>
                      <a:pt x="580" y="141"/>
                    </a:lnTo>
                    <a:lnTo>
                      <a:pt x="580" y="140"/>
                    </a:lnTo>
                    <a:lnTo>
                      <a:pt x="579" y="140"/>
                    </a:lnTo>
                    <a:lnTo>
                      <a:pt x="579" y="137"/>
                    </a:lnTo>
                    <a:lnTo>
                      <a:pt x="580" y="135"/>
                    </a:lnTo>
                    <a:lnTo>
                      <a:pt x="580" y="134"/>
                    </a:lnTo>
                    <a:lnTo>
                      <a:pt x="582" y="133"/>
                    </a:lnTo>
                    <a:lnTo>
                      <a:pt x="582" y="129"/>
                    </a:lnTo>
                    <a:close/>
                    <a:moveTo>
                      <a:pt x="851" y="127"/>
                    </a:moveTo>
                    <a:lnTo>
                      <a:pt x="852" y="127"/>
                    </a:lnTo>
                    <a:lnTo>
                      <a:pt x="852" y="128"/>
                    </a:lnTo>
                    <a:lnTo>
                      <a:pt x="851" y="128"/>
                    </a:lnTo>
                    <a:lnTo>
                      <a:pt x="851" y="127"/>
                    </a:lnTo>
                    <a:close/>
                    <a:moveTo>
                      <a:pt x="671" y="124"/>
                    </a:moveTo>
                    <a:lnTo>
                      <a:pt x="672" y="125"/>
                    </a:lnTo>
                    <a:lnTo>
                      <a:pt x="675" y="130"/>
                    </a:lnTo>
                    <a:lnTo>
                      <a:pt x="675" y="131"/>
                    </a:lnTo>
                    <a:lnTo>
                      <a:pt x="673" y="134"/>
                    </a:lnTo>
                    <a:lnTo>
                      <a:pt x="672" y="135"/>
                    </a:lnTo>
                    <a:lnTo>
                      <a:pt x="671" y="134"/>
                    </a:lnTo>
                    <a:lnTo>
                      <a:pt x="670" y="134"/>
                    </a:lnTo>
                    <a:lnTo>
                      <a:pt x="670" y="125"/>
                    </a:lnTo>
                    <a:lnTo>
                      <a:pt x="671" y="124"/>
                    </a:lnTo>
                    <a:close/>
                    <a:moveTo>
                      <a:pt x="610" y="123"/>
                    </a:moveTo>
                    <a:lnTo>
                      <a:pt x="613" y="124"/>
                    </a:lnTo>
                    <a:lnTo>
                      <a:pt x="617" y="128"/>
                    </a:lnTo>
                    <a:lnTo>
                      <a:pt x="617" y="131"/>
                    </a:lnTo>
                    <a:lnTo>
                      <a:pt x="614" y="131"/>
                    </a:lnTo>
                    <a:lnTo>
                      <a:pt x="609" y="129"/>
                    </a:lnTo>
                    <a:lnTo>
                      <a:pt x="608" y="129"/>
                    </a:lnTo>
                    <a:lnTo>
                      <a:pt x="608" y="125"/>
                    </a:lnTo>
                    <a:lnTo>
                      <a:pt x="610" y="123"/>
                    </a:lnTo>
                    <a:close/>
                    <a:moveTo>
                      <a:pt x="660" y="113"/>
                    </a:moveTo>
                    <a:lnTo>
                      <a:pt x="666" y="113"/>
                    </a:lnTo>
                    <a:lnTo>
                      <a:pt x="669" y="115"/>
                    </a:lnTo>
                    <a:lnTo>
                      <a:pt x="671" y="117"/>
                    </a:lnTo>
                    <a:lnTo>
                      <a:pt x="671" y="119"/>
                    </a:lnTo>
                    <a:lnTo>
                      <a:pt x="669" y="124"/>
                    </a:lnTo>
                    <a:lnTo>
                      <a:pt x="669" y="131"/>
                    </a:lnTo>
                    <a:lnTo>
                      <a:pt x="670" y="134"/>
                    </a:lnTo>
                    <a:lnTo>
                      <a:pt x="670" y="135"/>
                    </a:lnTo>
                    <a:lnTo>
                      <a:pt x="669" y="136"/>
                    </a:lnTo>
                    <a:lnTo>
                      <a:pt x="666" y="136"/>
                    </a:lnTo>
                    <a:lnTo>
                      <a:pt x="665" y="135"/>
                    </a:lnTo>
                    <a:lnTo>
                      <a:pt x="664" y="135"/>
                    </a:lnTo>
                    <a:lnTo>
                      <a:pt x="664" y="136"/>
                    </a:lnTo>
                    <a:lnTo>
                      <a:pt x="663" y="137"/>
                    </a:lnTo>
                    <a:lnTo>
                      <a:pt x="660" y="137"/>
                    </a:lnTo>
                    <a:lnTo>
                      <a:pt x="661" y="136"/>
                    </a:lnTo>
                    <a:lnTo>
                      <a:pt x="661" y="131"/>
                    </a:lnTo>
                    <a:lnTo>
                      <a:pt x="660" y="130"/>
                    </a:lnTo>
                    <a:lnTo>
                      <a:pt x="659" y="130"/>
                    </a:lnTo>
                    <a:lnTo>
                      <a:pt x="659" y="134"/>
                    </a:lnTo>
                    <a:lnTo>
                      <a:pt x="658" y="134"/>
                    </a:lnTo>
                    <a:lnTo>
                      <a:pt x="658" y="136"/>
                    </a:lnTo>
                    <a:lnTo>
                      <a:pt x="657" y="136"/>
                    </a:lnTo>
                    <a:lnTo>
                      <a:pt x="655" y="135"/>
                    </a:lnTo>
                    <a:lnTo>
                      <a:pt x="654" y="135"/>
                    </a:lnTo>
                    <a:lnTo>
                      <a:pt x="653" y="134"/>
                    </a:lnTo>
                    <a:lnTo>
                      <a:pt x="653" y="133"/>
                    </a:lnTo>
                    <a:lnTo>
                      <a:pt x="652" y="131"/>
                    </a:lnTo>
                    <a:lnTo>
                      <a:pt x="652" y="128"/>
                    </a:lnTo>
                    <a:lnTo>
                      <a:pt x="653" y="124"/>
                    </a:lnTo>
                    <a:lnTo>
                      <a:pt x="653" y="122"/>
                    </a:lnTo>
                    <a:lnTo>
                      <a:pt x="655" y="119"/>
                    </a:lnTo>
                    <a:lnTo>
                      <a:pt x="658" y="118"/>
                    </a:lnTo>
                    <a:lnTo>
                      <a:pt x="659" y="117"/>
                    </a:lnTo>
                    <a:lnTo>
                      <a:pt x="659" y="115"/>
                    </a:lnTo>
                    <a:lnTo>
                      <a:pt x="660" y="113"/>
                    </a:lnTo>
                    <a:close/>
                    <a:moveTo>
                      <a:pt x="601" y="111"/>
                    </a:moveTo>
                    <a:lnTo>
                      <a:pt x="602" y="112"/>
                    </a:lnTo>
                    <a:lnTo>
                      <a:pt x="603" y="112"/>
                    </a:lnTo>
                    <a:lnTo>
                      <a:pt x="603" y="117"/>
                    </a:lnTo>
                    <a:lnTo>
                      <a:pt x="604" y="118"/>
                    </a:lnTo>
                    <a:lnTo>
                      <a:pt x="604" y="122"/>
                    </a:lnTo>
                    <a:lnTo>
                      <a:pt x="603" y="123"/>
                    </a:lnTo>
                    <a:lnTo>
                      <a:pt x="603" y="127"/>
                    </a:lnTo>
                    <a:lnTo>
                      <a:pt x="599" y="130"/>
                    </a:lnTo>
                    <a:lnTo>
                      <a:pt x="595" y="125"/>
                    </a:lnTo>
                    <a:lnTo>
                      <a:pt x="594" y="125"/>
                    </a:lnTo>
                    <a:lnTo>
                      <a:pt x="594" y="124"/>
                    </a:lnTo>
                    <a:lnTo>
                      <a:pt x="596" y="122"/>
                    </a:lnTo>
                    <a:lnTo>
                      <a:pt x="597" y="123"/>
                    </a:lnTo>
                    <a:lnTo>
                      <a:pt x="597" y="124"/>
                    </a:lnTo>
                    <a:lnTo>
                      <a:pt x="598" y="124"/>
                    </a:lnTo>
                    <a:lnTo>
                      <a:pt x="598" y="119"/>
                    </a:lnTo>
                    <a:lnTo>
                      <a:pt x="599" y="119"/>
                    </a:lnTo>
                    <a:lnTo>
                      <a:pt x="599" y="118"/>
                    </a:lnTo>
                    <a:lnTo>
                      <a:pt x="598" y="117"/>
                    </a:lnTo>
                    <a:lnTo>
                      <a:pt x="598" y="116"/>
                    </a:lnTo>
                    <a:lnTo>
                      <a:pt x="597" y="115"/>
                    </a:lnTo>
                    <a:lnTo>
                      <a:pt x="597" y="113"/>
                    </a:lnTo>
                    <a:lnTo>
                      <a:pt x="601" y="113"/>
                    </a:lnTo>
                    <a:lnTo>
                      <a:pt x="601" y="111"/>
                    </a:lnTo>
                    <a:close/>
                    <a:moveTo>
                      <a:pt x="622" y="108"/>
                    </a:moveTo>
                    <a:lnTo>
                      <a:pt x="623" y="110"/>
                    </a:lnTo>
                    <a:lnTo>
                      <a:pt x="623" y="113"/>
                    </a:lnTo>
                    <a:lnTo>
                      <a:pt x="627" y="117"/>
                    </a:lnTo>
                    <a:lnTo>
                      <a:pt x="627" y="121"/>
                    </a:lnTo>
                    <a:lnTo>
                      <a:pt x="628" y="122"/>
                    </a:lnTo>
                    <a:lnTo>
                      <a:pt x="629" y="122"/>
                    </a:lnTo>
                    <a:lnTo>
                      <a:pt x="629" y="121"/>
                    </a:lnTo>
                    <a:lnTo>
                      <a:pt x="630" y="117"/>
                    </a:lnTo>
                    <a:lnTo>
                      <a:pt x="632" y="117"/>
                    </a:lnTo>
                    <a:lnTo>
                      <a:pt x="633" y="119"/>
                    </a:lnTo>
                    <a:lnTo>
                      <a:pt x="633" y="123"/>
                    </a:lnTo>
                    <a:lnTo>
                      <a:pt x="635" y="125"/>
                    </a:lnTo>
                    <a:lnTo>
                      <a:pt x="640" y="129"/>
                    </a:lnTo>
                    <a:lnTo>
                      <a:pt x="642" y="129"/>
                    </a:lnTo>
                    <a:lnTo>
                      <a:pt x="638" y="130"/>
                    </a:lnTo>
                    <a:lnTo>
                      <a:pt x="636" y="131"/>
                    </a:lnTo>
                    <a:lnTo>
                      <a:pt x="638" y="133"/>
                    </a:lnTo>
                    <a:lnTo>
                      <a:pt x="638" y="134"/>
                    </a:lnTo>
                    <a:lnTo>
                      <a:pt x="635" y="136"/>
                    </a:lnTo>
                    <a:lnTo>
                      <a:pt x="628" y="136"/>
                    </a:lnTo>
                    <a:lnTo>
                      <a:pt x="627" y="135"/>
                    </a:lnTo>
                    <a:lnTo>
                      <a:pt x="626" y="133"/>
                    </a:lnTo>
                    <a:lnTo>
                      <a:pt x="626" y="127"/>
                    </a:lnTo>
                    <a:lnTo>
                      <a:pt x="624" y="125"/>
                    </a:lnTo>
                    <a:lnTo>
                      <a:pt x="624" y="124"/>
                    </a:lnTo>
                    <a:lnTo>
                      <a:pt x="623" y="121"/>
                    </a:lnTo>
                    <a:lnTo>
                      <a:pt x="623" y="119"/>
                    </a:lnTo>
                    <a:lnTo>
                      <a:pt x="620" y="116"/>
                    </a:lnTo>
                    <a:lnTo>
                      <a:pt x="617" y="115"/>
                    </a:lnTo>
                    <a:lnTo>
                      <a:pt x="616" y="112"/>
                    </a:lnTo>
                    <a:lnTo>
                      <a:pt x="616" y="111"/>
                    </a:lnTo>
                    <a:lnTo>
                      <a:pt x="617" y="111"/>
                    </a:lnTo>
                    <a:lnTo>
                      <a:pt x="619" y="112"/>
                    </a:lnTo>
                    <a:lnTo>
                      <a:pt x="619" y="110"/>
                    </a:lnTo>
                    <a:lnTo>
                      <a:pt x="620" y="109"/>
                    </a:lnTo>
                    <a:lnTo>
                      <a:pt x="622" y="108"/>
                    </a:lnTo>
                    <a:close/>
                    <a:moveTo>
                      <a:pt x="708" y="94"/>
                    </a:moveTo>
                    <a:lnTo>
                      <a:pt x="709" y="96"/>
                    </a:lnTo>
                    <a:lnTo>
                      <a:pt x="709" y="97"/>
                    </a:lnTo>
                    <a:lnTo>
                      <a:pt x="711" y="99"/>
                    </a:lnTo>
                    <a:lnTo>
                      <a:pt x="711" y="103"/>
                    </a:lnTo>
                    <a:lnTo>
                      <a:pt x="710" y="108"/>
                    </a:lnTo>
                    <a:lnTo>
                      <a:pt x="709" y="109"/>
                    </a:lnTo>
                    <a:lnTo>
                      <a:pt x="709" y="110"/>
                    </a:lnTo>
                    <a:lnTo>
                      <a:pt x="708" y="111"/>
                    </a:lnTo>
                    <a:lnTo>
                      <a:pt x="707" y="110"/>
                    </a:lnTo>
                    <a:lnTo>
                      <a:pt x="707" y="97"/>
                    </a:lnTo>
                    <a:lnTo>
                      <a:pt x="708" y="97"/>
                    </a:lnTo>
                    <a:lnTo>
                      <a:pt x="708" y="94"/>
                    </a:lnTo>
                    <a:close/>
                    <a:moveTo>
                      <a:pt x="748" y="93"/>
                    </a:moveTo>
                    <a:lnTo>
                      <a:pt x="750" y="94"/>
                    </a:lnTo>
                    <a:lnTo>
                      <a:pt x="750" y="99"/>
                    </a:lnTo>
                    <a:lnTo>
                      <a:pt x="751" y="102"/>
                    </a:lnTo>
                    <a:lnTo>
                      <a:pt x="751" y="96"/>
                    </a:lnTo>
                    <a:lnTo>
                      <a:pt x="752" y="94"/>
                    </a:lnTo>
                    <a:lnTo>
                      <a:pt x="753" y="96"/>
                    </a:lnTo>
                    <a:lnTo>
                      <a:pt x="754" y="98"/>
                    </a:lnTo>
                    <a:lnTo>
                      <a:pt x="754" y="100"/>
                    </a:lnTo>
                    <a:lnTo>
                      <a:pt x="756" y="102"/>
                    </a:lnTo>
                    <a:lnTo>
                      <a:pt x="760" y="103"/>
                    </a:lnTo>
                    <a:lnTo>
                      <a:pt x="759" y="104"/>
                    </a:lnTo>
                    <a:lnTo>
                      <a:pt x="759" y="105"/>
                    </a:lnTo>
                    <a:lnTo>
                      <a:pt x="760" y="106"/>
                    </a:lnTo>
                    <a:lnTo>
                      <a:pt x="762" y="106"/>
                    </a:lnTo>
                    <a:lnTo>
                      <a:pt x="763" y="109"/>
                    </a:lnTo>
                    <a:lnTo>
                      <a:pt x="763" y="112"/>
                    </a:lnTo>
                    <a:lnTo>
                      <a:pt x="751" y="111"/>
                    </a:lnTo>
                    <a:lnTo>
                      <a:pt x="739" y="108"/>
                    </a:lnTo>
                    <a:lnTo>
                      <a:pt x="737" y="103"/>
                    </a:lnTo>
                    <a:lnTo>
                      <a:pt x="735" y="102"/>
                    </a:lnTo>
                    <a:lnTo>
                      <a:pt x="737" y="100"/>
                    </a:lnTo>
                    <a:lnTo>
                      <a:pt x="737" y="99"/>
                    </a:lnTo>
                    <a:lnTo>
                      <a:pt x="738" y="98"/>
                    </a:lnTo>
                    <a:lnTo>
                      <a:pt x="739" y="99"/>
                    </a:lnTo>
                    <a:lnTo>
                      <a:pt x="739" y="100"/>
                    </a:lnTo>
                    <a:lnTo>
                      <a:pt x="741" y="103"/>
                    </a:lnTo>
                    <a:lnTo>
                      <a:pt x="740" y="100"/>
                    </a:lnTo>
                    <a:lnTo>
                      <a:pt x="740" y="96"/>
                    </a:lnTo>
                    <a:lnTo>
                      <a:pt x="742" y="98"/>
                    </a:lnTo>
                    <a:lnTo>
                      <a:pt x="745" y="96"/>
                    </a:lnTo>
                    <a:lnTo>
                      <a:pt x="745" y="98"/>
                    </a:lnTo>
                    <a:lnTo>
                      <a:pt x="746" y="96"/>
                    </a:lnTo>
                    <a:lnTo>
                      <a:pt x="747" y="96"/>
                    </a:lnTo>
                    <a:lnTo>
                      <a:pt x="748" y="94"/>
                    </a:lnTo>
                    <a:lnTo>
                      <a:pt x="748" y="93"/>
                    </a:lnTo>
                    <a:close/>
                    <a:moveTo>
                      <a:pt x="978" y="85"/>
                    </a:moveTo>
                    <a:lnTo>
                      <a:pt x="978" y="86"/>
                    </a:lnTo>
                    <a:lnTo>
                      <a:pt x="977" y="87"/>
                    </a:lnTo>
                    <a:lnTo>
                      <a:pt x="978" y="85"/>
                    </a:lnTo>
                    <a:close/>
                    <a:moveTo>
                      <a:pt x="970" y="82"/>
                    </a:moveTo>
                    <a:lnTo>
                      <a:pt x="971" y="82"/>
                    </a:lnTo>
                    <a:lnTo>
                      <a:pt x="970" y="85"/>
                    </a:lnTo>
                    <a:lnTo>
                      <a:pt x="970" y="82"/>
                    </a:lnTo>
                    <a:close/>
                    <a:moveTo>
                      <a:pt x="782" y="65"/>
                    </a:moveTo>
                    <a:lnTo>
                      <a:pt x="783" y="65"/>
                    </a:lnTo>
                    <a:lnTo>
                      <a:pt x="783" y="66"/>
                    </a:lnTo>
                    <a:lnTo>
                      <a:pt x="784" y="67"/>
                    </a:lnTo>
                    <a:lnTo>
                      <a:pt x="785" y="66"/>
                    </a:lnTo>
                    <a:lnTo>
                      <a:pt x="787" y="67"/>
                    </a:lnTo>
                    <a:lnTo>
                      <a:pt x="785" y="67"/>
                    </a:lnTo>
                    <a:lnTo>
                      <a:pt x="787" y="68"/>
                    </a:lnTo>
                    <a:lnTo>
                      <a:pt x="788" y="70"/>
                    </a:lnTo>
                    <a:lnTo>
                      <a:pt x="788" y="73"/>
                    </a:lnTo>
                    <a:lnTo>
                      <a:pt x="787" y="74"/>
                    </a:lnTo>
                    <a:lnTo>
                      <a:pt x="787" y="76"/>
                    </a:lnTo>
                    <a:lnTo>
                      <a:pt x="788" y="79"/>
                    </a:lnTo>
                    <a:lnTo>
                      <a:pt x="789" y="80"/>
                    </a:lnTo>
                    <a:lnTo>
                      <a:pt x="790" y="80"/>
                    </a:lnTo>
                    <a:lnTo>
                      <a:pt x="790" y="81"/>
                    </a:lnTo>
                    <a:lnTo>
                      <a:pt x="789" y="81"/>
                    </a:lnTo>
                    <a:lnTo>
                      <a:pt x="789" y="82"/>
                    </a:lnTo>
                    <a:lnTo>
                      <a:pt x="790" y="85"/>
                    </a:lnTo>
                    <a:lnTo>
                      <a:pt x="788" y="92"/>
                    </a:lnTo>
                    <a:lnTo>
                      <a:pt x="779" y="99"/>
                    </a:lnTo>
                    <a:lnTo>
                      <a:pt x="776" y="100"/>
                    </a:lnTo>
                    <a:lnTo>
                      <a:pt x="775" y="102"/>
                    </a:lnTo>
                    <a:lnTo>
                      <a:pt x="776" y="102"/>
                    </a:lnTo>
                    <a:lnTo>
                      <a:pt x="778" y="104"/>
                    </a:lnTo>
                    <a:lnTo>
                      <a:pt x="771" y="109"/>
                    </a:lnTo>
                    <a:lnTo>
                      <a:pt x="766" y="109"/>
                    </a:lnTo>
                    <a:lnTo>
                      <a:pt x="766" y="103"/>
                    </a:lnTo>
                    <a:lnTo>
                      <a:pt x="768" y="99"/>
                    </a:lnTo>
                    <a:lnTo>
                      <a:pt x="768" y="96"/>
                    </a:lnTo>
                    <a:lnTo>
                      <a:pt x="769" y="93"/>
                    </a:lnTo>
                    <a:lnTo>
                      <a:pt x="768" y="92"/>
                    </a:lnTo>
                    <a:lnTo>
                      <a:pt x="765" y="98"/>
                    </a:lnTo>
                    <a:lnTo>
                      <a:pt x="764" y="100"/>
                    </a:lnTo>
                    <a:lnTo>
                      <a:pt x="763" y="100"/>
                    </a:lnTo>
                    <a:lnTo>
                      <a:pt x="762" y="99"/>
                    </a:lnTo>
                    <a:lnTo>
                      <a:pt x="760" y="99"/>
                    </a:lnTo>
                    <a:lnTo>
                      <a:pt x="759" y="98"/>
                    </a:lnTo>
                    <a:lnTo>
                      <a:pt x="757" y="93"/>
                    </a:lnTo>
                    <a:lnTo>
                      <a:pt x="756" y="92"/>
                    </a:lnTo>
                    <a:lnTo>
                      <a:pt x="760" y="92"/>
                    </a:lnTo>
                    <a:lnTo>
                      <a:pt x="760" y="91"/>
                    </a:lnTo>
                    <a:lnTo>
                      <a:pt x="759" y="90"/>
                    </a:lnTo>
                    <a:lnTo>
                      <a:pt x="758" y="90"/>
                    </a:lnTo>
                    <a:lnTo>
                      <a:pt x="758" y="87"/>
                    </a:lnTo>
                    <a:lnTo>
                      <a:pt x="759" y="86"/>
                    </a:lnTo>
                    <a:lnTo>
                      <a:pt x="760" y="86"/>
                    </a:lnTo>
                    <a:lnTo>
                      <a:pt x="760" y="84"/>
                    </a:lnTo>
                    <a:lnTo>
                      <a:pt x="763" y="84"/>
                    </a:lnTo>
                    <a:lnTo>
                      <a:pt x="763" y="81"/>
                    </a:lnTo>
                    <a:lnTo>
                      <a:pt x="768" y="78"/>
                    </a:lnTo>
                    <a:lnTo>
                      <a:pt x="769" y="79"/>
                    </a:lnTo>
                    <a:lnTo>
                      <a:pt x="769" y="81"/>
                    </a:lnTo>
                    <a:lnTo>
                      <a:pt x="771" y="79"/>
                    </a:lnTo>
                    <a:lnTo>
                      <a:pt x="772" y="79"/>
                    </a:lnTo>
                    <a:lnTo>
                      <a:pt x="772" y="78"/>
                    </a:lnTo>
                    <a:lnTo>
                      <a:pt x="771" y="78"/>
                    </a:lnTo>
                    <a:lnTo>
                      <a:pt x="770" y="76"/>
                    </a:lnTo>
                    <a:lnTo>
                      <a:pt x="770" y="75"/>
                    </a:lnTo>
                    <a:lnTo>
                      <a:pt x="771" y="74"/>
                    </a:lnTo>
                    <a:lnTo>
                      <a:pt x="773" y="76"/>
                    </a:lnTo>
                    <a:lnTo>
                      <a:pt x="773" y="84"/>
                    </a:lnTo>
                    <a:lnTo>
                      <a:pt x="775" y="84"/>
                    </a:lnTo>
                    <a:lnTo>
                      <a:pt x="775" y="82"/>
                    </a:lnTo>
                    <a:lnTo>
                      <a:pt x="776" y="79"/>
                    </a:lnTo>
                    <a:lnTo>
                      <a:pt x="776" y="76"/>
                    </a:lnTo>
                    <a:lnTo>
                      <a:pt x="775" y="76"/>
                    </a:lnTo>
                    <a:lnTo>
                      <a:pt x="775" y="75"/>
                    </a:lnTo>
                    <a:lnTo>
                      <a:pt x="776" y="74"/>
                    </a:lnTo>
                    <a:lnTo>
                      <a:pt x="778" y="76"/>
                    </a:lnTo>
                    <a:lnTo>
                      <a:pt x="779" y="76"/>
                    </a:lnTo>
                    <a:lnTo>
                      <a:pt x="779" y="75"/>
                    </a:lnTo>
                    <a:lnTo>
                      <a:pt x="778" y="75"/>
                    </a:lnTo>
                    <a:lnTo>
                      <a:pt x="779" y="73"/>
                    </a:lnTo>
                    <a:lnTo>
                      <a:pt x="783" y="75"/>
                    </a:lnTo>
                    <a:lnTo>
                      <a:pt x="785" y="75"/>
                    </a:lnTo>
                    <a:lnTo>
                      <a:pt x="784" y="73"/>
                    </a:lnTo>
                    <a:lnTo>
                      <a:pt x="783" y="72"/>
                    </a:lnTo>
                    <a:lnTo>
                      <a:pt x="781" y="70"/>
                    </a:lnTo>
                    <a:lnTo>
                      <a:pt x="781" y="69"/>
                    </a:lnTo>
                    <a:lnTo>
                      <a:pt x="782" y="68"/>
                    </a:lnTo>
                    <a:lnTo>
                      <a:pt x="782" y="67"/>
                    </a:lnTo>
                    <a:lnTo>
                      <a:pt x="779" y="67"/>
                    </a:lnTo>
                    <a:lnTo>
                      <a:pt x="778" y="66"/>
                    </a:lnTo>
                    <a:lnTo>
                      <a:pt x="782" y="65"/>
                    </a:lnTo>
                    <a:close/>
                    <a:moveTo>
                      <a:pt x="793" y="49"/>
                    </a:moveTo>
                    <a:lnTo>
                      <a:pt x="797" y="49"/>
                    </a:lnTo>
                    <a:lnTo>
                      <a:pt x="797" y="53"/>
                    </a:lnTo>
                    <a:lnTo>
                      <a:pt x="799" y="53"/>
                    </a:lnTo>
                    <a:lnTo>
                      <a:pt x="797" y="54"/>
                    </a:lnTo>
                    <a:lnTo>
                      <a:pt x="797" y="55"/>
                    </a:lnTo>
                    <a:lnTo>
                      <a:pt x="799" y="55"/>
                    </a:lnTo>
                    <a:lnTo>
                      <a:pt x="799" y="54"/>
                    </a:lnTo>
                    <a:lnTo>
                      <a:pt x="803" y="54"/>
                    </a:lnTo>
                    <a:lnTo>
                      <a:pt x="803" y="55"/>
                    </a:lnTo>
                    <a:lnTo>
                      <a:pt x="806" y="57"/>
                    </a:lnTo>
                    <a:lnTo>
                      <a:pt x="807" y="57"/>
                    </a:lnTo>
                    <a:lnTo>
                      <a:pt x="807" y="62"/>
                    </a:lnTo>
                    <a:lnTo>
                      <a:pt x="810" y="66"/>
                    </a:lnTo>
                    <a:lnTo>
                      <a:pt x="809" y="69"/>
                    </a:lnTo>
                    <a:lnTo>
                      <a:pt x="804" y="72"/>
                    </a:lnTo>
                    <a:lnTo>
                      <a:pt x="802" y="78"/>
                    </a:lnTo>
                    <a:lnTo>
                      <a:pt x="799" y="79"/>
                    </a:lnTo>
                    <a:lnTo>
                      <a:pt x="796" y="79"/>
                    </a:lnTo>
                    <a:lnTo>
                      <a:pt x="794" y="78"/>
                    </a:lnTo>
                    <a:lnTo>
                      <a:pt x="794" y="76"/>
                    </a:lnTo>
                    <a:lnTo>
                      <a:pt x="793" y="73"/>
                    </a:lnTo>
                    <a:lnTo>
                      <a:pt x="791" y="72"/>
                    </a:lnTo>
                    <a:lnTo>
                      <a:pt x="791" y="68"/>
                    </a:lnTo>
                    <a:lnTo>
                      <a:pt x="789" y="68"/>
                    </a:lnTo>
                    <a:lnTo>
                      <a:pt x="790" y="67"/>
                    </a:lnTo>
                    <a:lnTo>
                      <a:pt x="791" y="65"/>
                    </a:lnTo>
                    <a:lnTo>
                      <a:pt x="791" y="63"/>
                    </a:lnTo>
                    <a:lnTo>
                      <a:pt x="790" y="62"/>
                    </a:lnTo>
                    <a:lnTo>
                      <a:pt x="791" y="61"/>
                    </a:lnTo>
                    <a:lnTo>
                      <a:pt x="791" y="60"/>
                    </a:lnTo>
                    <a:lnTo>
                      <a:pt x="789" y="57"/>
                    </a:lnTo>
                    <a:lnTo>
                      <a:pt x="789" y="55"/>
                    </a:lnTo>
                    <a:lnTo>
                      <a:pt x="791" y="53"/>
                    </a:lnTo>
                    <a:lnTo>
                      <a:pt x="791" y="50"/>
                    </a:lnTo>
                    <a:lnTo>
                      <a:pt x="793" y="49"/>
                    </a:lnTo>
                    <a:close/>
                    <a:moveTo>
                      <a:pt x="769" y="39"/>
                    </a:moveTo>
                    <a:lnTo>
                      <a:pt x="770" y="41"/>
                    </a:lnTo>
                    <a:lnTo>
                      <a:pt x="769" y="41"/>
                    </a:lnTo>
                    <a:lnTo>
                      <a:pt x="769" y="39"/>
                    </a:lnTo>
                    <a:close/>
                    <a:moveTo>
                      <a:pt x="776" y="33"/>
                    </a:moveTo>
                    <a:lnTo>
                      <a:pt x="777" y="35"/>
                    </a:lnTo>
                    <a:lnTo>
                      <a:pt x="778" y="35"/>
                    </a:lnTo>
                    <a:lnTo>
                      <a:pt x="778" y="36"/>
                    </a:lnTo>
                    <a:lnTo>
                      <a:pt x="779" y="37"/>
                    </a:lnTo>
                    <a:lnTo>
                      <a:pt x="781" y="39"/>
                    </a:lnTo>
                    <a:lnTo>
                      <a:pt x="781" y="41"/>
                    </a:lnTo>
                    <a:lnTo>
                      <a:pt x="782" y="42"/>
                    </a:lnTo>
                    <a:lnTo>
                      <a:pt x="782" y="43"/>
                    </a:lnTo>
                    <a:lnTo>
                      <a:pt x="783" y="43"/>
                    </a:lnTo>
                    <a:lnTo>
                      <a:pt x="782" y="44"/>
                    </a:lnTo>
                    <a:lnTo>
                      <a:pt x="778" y="44"/>
                    </a:lnTo>
                    <a:lnTo>
                      <a:pt x="779" y="45"/>
                    </a:lnTo>
                    <a:lnTo>
                      <a:pt x="781" y="45"/>
                    </a:lnTo>
                    <a:lnTo>
                      <a:pt x="782" y="47"/>
                    </a:lnTo>
                    <a:lnTo>
                      <a:pt x="781" y="47"/>
                    </a:lnTo>
                    <a:lnTo>
                      <a:pt x="779" y="48"/>
                    </a:lnTo>
                    <a:lnTo>
                      <a:pt x="779" y="50"/>
                    </a:lnTo>
                    <a:lnTo>
                      <a:pt x="778" y="50"/>
                    </a:lnTo>
                    <a:lnTo>
                      <a:pt x="777" y="49"/>
                    </a:lnTo>
                    <a:lnTo>
                      <a:pt x="776" y="49"/>
                    </a:lnTo>
                    <a:lnTo>
                      <a:pt x="776" y="54"/>
                    </a:lnTo>
                    <a:lnTo>
                      <a:pt x="775" y="54"/>
                    </a:lnTo>
                    <a:lnTo>
                      <a:pt x="775" y="55"/>
                    </a:lnTo>
                    <a:lnTo>
                      <a:pt x="773" y="56"/>
                    </a:lnTo>
                    <a:lnTo>
                      <a:pt x="773" y="57"/>
                    </a:lnTo>
                    <a:lnTo>
                      <a:pt x="770" y="57"/>
                    </a:lnTo>
                    <a:lnTo>
                      <a:pt x="770" y="56"/>
                    </a:lnTo>
                    <a:lnTo>
                      <a:pt x="769" y="56"/>
                    </a:lnTo>
                    <a:lnTo>
                      <a:pt x="769" y="60"/>
                    </a:lnTo>
                    <a:lnTo>
                      <a:pt x="768" y="60"/>
                    </a:lnTo>
                    <a:lnTo>
                      <a:pt x="769" y="61"/>
                    </a:lnTo>
                    <a:lnTo>
                      <a:pt x="770" y="61"/>
                    </a:lnTo>
                    <a:lnTo>
                      <a:pt x="770" y="62"/>
                    </a:lnTo>
                    <a:lnTo>
                      <a:pt x="769" y="65"/>
                    </a:lnTo>
                    <a:lnTo>
                      <a:pt x="765" y="65"/>
                    </a:lnTo>
                    <a:lnTo>
                      <a:pt x="768" y="67"/>
                    </a:lnTo>
                    <a:lnTo>
                      <a:pt x="766" y="70"/>
                    </a:lnTo>
                    <a:lnTo>
                      <a:pt x="765" y="69"/>
                    </a:lnTo>
                    <a:lnTo>
                      <a:pt x="763" y="68"/>
                    </a:lnTo>
                    <a:lnTo>
                      <a:pt x="763" y="72"/>
                    </a:lnTo>
                    <a:lnTo>
                      <a:pt x="762" y="73"/>
                    </a:lnTo>
                    <a:lnTo>
                      <a:pt x="760" y="73"/>
                    </a:lnTo>
                    <a:lnTo>
                      <a:pt x="758" y="70"/>
                    </a:lnTo>
                    <a:lnTo>
                      <a:pt x="757" y="70"/>
                    </a:lnTo>
                    <a:lnTo>
                      <a:pt x="757" y="72"/>
                    </a:lnTo>
                    <a:lnTo>
                      <a:pt x="759" y="73"/>
                    </a:lnTo>
                    <a:lnTo>
                      <a:pt x="759" y="75"/>
                    </a:lnTo>
                    <a:lnTo>
                      <a:pt x="758" y="75"/>
                    </a:lnTo>
                    <a:lnTo>
                      <a:pt x="758" y="76"/>
                    </a:lnTo>
                    <a:lnTo>
                      <a:pt x="756" y="74"/>
                    </a:lnTo>
                    <a:lnTo>
                      <a:pt x="754" y="75"/>
                    </a:lnTo>
                    <a:lnTo>
                      <a:pt x="754" y="78"/>
                    </a:lnTo>
                    <a:lnTo>
                      <a:pt x="753" y="78"/>
                    </a:lnTo>
                    <a:lnTo>
                      <a:pt x="752" y="76"/>
                    </a:lnTo>
                    <a:lnTo>
                      <a:pt x="752" y="75"/>
                    </a:lnTo>
                    <a:lnTo>
                      <a:pt x="753" y="74"/>
                    </a:lnTo>
                    <a:lnTo>
                      <a:pt x="750" y="73"/>
                    </a:lnTo>
                    <a:lnTo>
                      <a:pt x="747" y="73"/>
                    </a:lnTo>
                    <a:lnTo>
                      <a:pt x="747" y="74"/>
                    </a:lnTo>
                    <a:lnTo>
                      <a:pt x="746" y="75"/>
                    </a:lnTo>
                    <a:lnTo>
                      <a:pt x="747" y="76"/>
                    </a:lnTo>
                    <a:lnTo>
                      <a:pt x="747" y="78"/>
                    </a:lnTo>
                    <a:lnTo>
                      <a:pt x="745" y="78"/>
                    </a:lnTo>
                    <a:lnTo>
                      <a:pt x="745" y="80"/>
                    </a:lnTo>
                    <a:lnTo>
                      <a:pt x="744" y="80"/>
                    </a:lnTo>
                    <a:lnTo>
                      <a:pt x="742" y="78"/>
                    </a:lnTo>
                    <a:lnTo>
                      <a:pt x="741" y="76"/>
                    </a:lnTo>
                    <a:lnTo>
                      <a:pt x="740" y="80"/>
                    </a:lnTo>
                    <a:lnTo>
                      <a:pt x="740" y="81"/>
                    </a:lnTo>
                    <a:lnTo>
                      <a:pt x="739" y="81"/>
                    </a:lnTo>
                    <a:lnTo>
                      <a:pt x="738" y="80"/>
                    </a:lnTo>
                    <a:lnTo>
                      <a:pt x="738" y="79"/>
                    </a:lnTo>
                    <a:lnTo>
                      <a:pt x="737" y="79"/>
                    </a:lnTo>
                    <a:lnTo>
                      <a:pt x="734" y="81"/>
                    </a:lnTo>
                    <a:lnTo>
                      <a:pt x="733" y="80"/>
                    </a:lnTo>
                    <a:lnTo>
                      <a:pt x="733" y="76"/>
                    </a:lnTo>
                    <a:lnTo>
                      <a:pt x="732" y="75"/>
                    </a:lnTo>
                    <a:lnTo>
                      <a:pt x="732" y="78"/>
                    </a:lnTo>
                    <a:lnTo>
                      <a:pt x="731" y="82"/>
                    </a:lnTo>
                    <a:lnTo>
                      <a:pt x="728" y="85"/>
                    </a:lnTo>
                    <a:lnTo>
                      <a:pt x="727" y="85"/>
                    </a:lnTo>
                    <a:lnTo>
                      <a:pt x="726" y="82"/>
                    </a:lnTo>
                    <a:lnTo>
                      <a:pt x="727" y="81"/>
                    </a:lnTo>
                    <a:lnTo>
                      <a:pt x="727" y="79"/>
                    </a:lnTo>
                    <a:lnTo>
                      <a:pt x="728" y="76"/>
                    </a:lnTo>
                    <a:lnTo>
                      <a:pt x="728" y="75"/>
                    </a:lnTo>
                    <a:lnTo>
                      <a:pt x="731" y="74"/>
                    </a:lnTo>
                    <a:lnTo>
                      <a:pt x="732" y="72"/>
                    </a:lnTo>
                    <a:lnTo>
                      <a:pt x="731" y="72"/>
                    </a:lnTo>
                    <a:lnTo>
                      <a:pt x="731" y="70"/>
                    </a:lnTo>
                    <a:lnTo>
                      <a:pt x="734" y="67"/>
                    </a:lnTo>
                    <a:lnTo>
                      <a:pt x="725" y="67"/>
                    </a:lnTo>
                    <a:lnTo>
                      <a:pt x="723" y="68"/>
                    </a:lnTo>
                    <a:lnTo>
                      <a:pt x="723" y="69"/>
                    </a:lnTo>
                    <a:lnTo>
                      <a:pt x="722" y="69"/>
                    </a:lnTo>
                    <a:lnTo>
                      <a:pt x="721" y="68"/>
                    </a:lnTo>
                    <a:lnTo>
                      <a:pt x="721" y="67"/>
                    </a:lnTo>
                    <a:lnTo>
                      <a:pt x="722" y="65"/>
                    </a:lnTo>
                    <a:lnTo>
                      <a:pt x="723" y="63"/>
                    </a:lnTo>
                    <a:lnTo>
                      <a:pt x="719" y="63"/>
                    </a:lnTo>
                    <a:lnTo>
                      <a:pt x="717" y="62"/>
                    </a:lnTo>
                    <a:lnTo>
                      <a:pt x="720" y="60"/>
                    </a:lnTo>
                    <a:lnTo>
                      <a:pt x="722" y="61"/>
                    </a:lnTo>
                    <a:lnTo>
                      <a:pt x="728" y="65"/>
                    </a:lnTo>
                    <a:lnTo>
                      <a:pt x="729" y="65"/>
                    </a:lnTo>
                    <a:lnTo>
                      <a:pt x="731" y="63"/>
                    </a:lnTo>
                    <a:lnTo>
                      <a:pt x="731" y="60"/>
                    </a:lnTo>
                    <a:lnTo>
                      <a:pt x="729" y="59"/>
                    </a:lnTo>
                    <a:lnTo>
                      <a:pt x="732" y="59"/>
                    </a:lnTo>
                    <a:lnTo>
                      <a:pt x="738" y="65"/>
                    </a:lnTo>
                    <a:lnTo>
                      <a:pt x="738" y="63"/>
                    </a:lnTo>
                    <a:lnTo>
                      <a:pt x="737" y="62"/>
                    </a:lnTo>
                    <a:lnTo>
                      <a:pt x="737" y="59"/>
                    </a:lnTo>
                    <a:lnTo>
                      <a:pt x="735" y="56"/>
                    </a:lnTo>
                    <a:lnTo>
                      <a:pt x="737" y="54"/>
                    </a:lnTo>
                    <a:lnTo>
                      <a:pt x="738" y="54"/>
                    </a:lnTo>
                    <a:lnTo>
                      <a:pt x="738" y="55"/>
                    </a:lnTo>
                    <a:lnTo>
                      <a:pt x="739" y="56"/>
                    </a:lnTo>
                    <a:lnTo>
                      <a:pt x="739" y="57"/>
                    </a:lnTo>
                    <a:lnTo>
                      <a:pt x="740" y="59"/>
                    </a:lnTo>
                    <a:lnTo>
                      <a:pt x="741" y="59"/>
                    </a:lnTo>
                    <a:lnTo>
                      <a:pt x="741" y="55"/>
                    </a:lnTo>
                    <a:lnTo>
                      <a:pt x="742" y="54"/>
                    </a:lnTo>
                    <a:lnTo>
                      <a:pt x="742" y="53"/>
                    </a:lnTo>
                    <a:lnTo>
                      <a:pt x="747" y="57"/>
                    </a:lnTo>
                    <a:lnTo>
                      <a:pt x="747" y="59"/>
                    </a:lnTo>
                    <a:lnTo>
                      <a:pt x="746" y="61"/>
                    </a:lnTo>
                    <a:lnTo>
                      <a:pt x="745" y="61"/>
                    </a:lnTo>
                    <a:lnTo>
                      <a:pt x="746" y="63"/>
                    </a:lnTo>
                    <a:lnTo>
                      <a:pt x="747" y="63"/>
                    </a:lnTo>
                    <a:lnTo>
                      <a:pt x="747" y="62"/>
                    </a:lnTo>
                    <a:lnTo>
                      <a:pt x="748" y="61"/>
                    </a:lnTo>
                    <a:lnTo>
                      <a:pt x="750" y="61"/>
                    </a:lnTo>
                    <a:lnTo>
                      <a:pt x="750" y="67"/>
                    </a:lnTo>
                    <a:lnTo>
                      <a:pt x="751" y="68"/>
                    </a:lnTo>
                    <a:lnTo>
                      <a:pt x="751" y="63"/>
                    </a:lnTo>
                    <a:lnTo>
                      <a:pt x="752" y="62"/>
                    </a:lnTo>
                    <a:lnTo>
                      <a:pt x="754" y="62"/>
                    </a:lnTo>
                    <a:lnTo>
                      <a:pt x="754" y="60"/>
                    </a:lnTo>
                    <a:lnTo>
                      <a:pt x="753" y="59"/>
                    </a:lnTo>
                    <a:lnTo>
                      <a:pt x="753" y="55"/>
                    </a:lnTo>
                    <a:lnTo>
                      <a:pt x="752" y="54"/>
                    </a:lnTo>
                    <a:lnTo>
                      <a:pt x="751" y="51"/>
                    </a:lnTo>
                    <a:lnTo>
                      <a:pt x="751" y="49"/>
                    </a:lnTo>
                    <a:lnTo>
                      <a:pt x="752" y="49"/>
                    </a:lnTo>
                    <a:lnTo>
                      <a:pt x="754" y="48"/>
                    </a:lnTo>
                    <a:lnTo>
                      <a:pt x="753" y="49"/>
                    </a:lnTo>
                    <a:lnTo>
                      <a:pt x="754" y="50"/>
                    </a:lnTo>
                    <a:lnTo>
                      <a:pt x="756" y="50"/>
                    </a:lnTo>
                    <a:lnTo>
                      <a:pt x="757" y="51"/>
                    </a:lnTo>
                    <a:lnTo>
                      <a:pt x="756" y="51"/>
                    </a:lnTo>
                    <a:lnTo>
                      <a:pt x="756" y="53"/>
                    </a:lnTo>
                    <a:lnTo>
                      <a:pt x="757" y="53"/>
                    </a:lnTo>
                    <a:lnTo>
                      <a:pt x="758" y="51"/>
                    </a:lnTo>
                    <a:lnTo>
                      <a:pt x="759" y="53"/>
                    </a:lnTo>
                    <a:lnTo>
                      <a:pt x="759" y="55"/>
                    </a:lnTo>
                    <a:lnTo>
                      <a:pt x="758" y="56"/>
                    </a:lnTo>
                    <a:lnTo>
                      <a:pt x="759" y="57"/>
                    </a:lnTo>
                    <a:lnTo>
                      <a:pt x="760" y="60"/>
                    </a:lnTo>
                    <a:lnTo>
                      <a:pt x="762" y="61"/>
                    </a:lnTo>
                    <a:lnTo>
                      <a:pt x="762" y="57"/>
                    </a:lnTo>
                    <a:lnTo>
                      <a:pt x="763" y="57"/>
                    </a:lnTo>
                    <a:lnTo>
                      <a:pt x="763" y="56"/>
                    </a:lnTo>
                    <a:lnTo>
                      <a:pt x="764" y="55"/>
                    </a:lnTo>
                    <a:lnTo>
                      <a:pt x="764" y="53"/>
                    </a:lnTo>
                    <a:lnTo>
                      <a:pt x="766" y="54"/>
                    </a:lnTo>
                    <a:lnTo>
                      <a:pt x="768" y="54"/>
                    </a:lnTo>
                    <a:lnTo>
                      <a:pt x="766" y="53"/>
                    </a:lnTo>
                    <a:lnTo>
                      <a:pt x="766" y="51"/>
                    </a:lnTo>
                    <a:lnTo>
                      <a:pt x="770" y="51"/>
                    </a:lnTo>
                    <a:lnTo>
                      <a:pt x="770" y="50"/>
                    </a:lnTo>
                    <a:lnTo>
                      <a:pt x="769" y="50"/>
                    </a:lnTo>
                    <a:lnTo>
                      <a:pt x="768" y="49"/>
                    </a:lnTo>
                    <a:lnTo>
                      <a:pt x="768" y="48"/>
                    </a:lnTo>
                    <a:lnTo>
                      <a:pt x="765" y="47"/>
                    </a:lnTo>
                    <a:lnTo>
                      <a:pt x="765" y="45"/>
                    </a:lnTo>
                    <a:lnTo>
                      <a:pt x="764" y="44"/>
                    </a:lnTo>
                    <a:lnTo>
                      <a:pt x="764" y="43"/>
                    </a:lnTo>
                    <a:lnTo>
                      <a:pt x="766" y="43"/>
                    </a:lnTo>
                    <a:lnTo>
                      <a:pt x="766" y="42"/>
                    </a:lnTo>
                    <a:lnTo>
                      <a:pt x="765" y="42"/>
                    </a:lnTo>
                    <a:lnTo>
                      <a:pt x="765" y="41"/>
                    </a:lnTo>
                    <a:lnTo>
                      <a:pt x="766" y="41"/>
                    </a:lnTo>
                    <a:lnTo>
                      <a:pt x="769" y="43"/>
                    </a:lnTo>
                    <a:lnTo>
                      <a:pt x="769" y="44"/>
                    </a:lnTo>
                    <a:lnTo>
                      <a:pt x="770" y="43"/>
                    </a:lnTo>
                    <a:lnTo>
                      <a:pt x="770" y="41"/>
                    </a:lnTo>
                    <a:lnTo>
                      <a:pt x="772" y="44"/>
                    </a:lnTo>
                    <a:lnTo>
                      <a:pt x="773" y="45"/>
                    </a:lnTo>
                    <a:lnTo>
                      <a:pt x="776" y="45"/>
                    </a:lnTo>
                    <a:lnTo>
                      <a:pt x="777" y="44"/>
                    </a:lnTo>
                    <a:lnTo>
                      <a:pt x="777" y="43"/>
                    </a:lnTo>
                    <a:lnTo>
                      <a:pt x="776" y="41"/>
                    </a:lnTo>
                    <a:lnTo>
                      <a:pt x="776" y="33"/>
                    </a:lnTo>
                    <a:close/>
                    <a:moveTo>
                      <a:pt x="803" y="13"/>
                    </a:moveTo>
                    <a:lnTo>
                      <a:pt x="808" y="13"/>
                    </a:lnTo>
                    <a:lnTo>
                      <a:pt x="808" y="16"/>
                    </a:lnTo>
                    <a:lnTo>
                      <a:pt x="809" y="17"/>
                    </a:lnTo>
                    <a:lnTo>
                      <a:pt x="813" y="16"/>
                    </a:lnTo>
                    <a:lnTo>
                      <a:pt x="814" y="17"/>
                    </a:lnTo>
                    <a:lnTo>
                      <a:pt x="813" y="18"/>
                    </a:lnTo>
                    <a:lnTo>
                      <a:pt x="809" y="18"/>
                    </a:lnTo>
                    <a:lnTo>
                      <a:pt x="808" y="19"/>
                    </a:lnTo>
                    <a:lnTo>
                      <a:pt x="808" y="22"/>
                    </a:lnTo>
                    <a:lnTo>
                      <a:pt x="813" y="22"/>
                    </a:lnTo>
                    <a:lnTo>
                      <a:pt x="815" y="23"/>
                    </a:lnTo>
                    <a:lnTo>
                      <a:pt x="814" y="23"/>
                    </a:lnTo>
                    <a:lnTo>
                      <a:pt x="814" y="24"/>
                    </a:lnTo>
                    <a:lnTo>
                      <a:pt x="812" y="24"/>
                    </a:lnTo>
                    <a:lnTo>
                      <a:pt x="812" y="26"/>
                    </a:lnTo>
                    <a:lnTo>
                      <a:pt x="810" y="26"/>
                    </a:lnTo>
                    <a:lnTo>
                      <a:pt x="810" y="25"/>
                    </a:lnTo>
                    <a:lnTo>
                      <a:pt x="809" y="25"/>
                    </a:lnTo>
                    <a:lnTo>
                      <a:pt x="808" y="26"/>
                    </a:lnTo>
                    <a:lnTo>
                      <a:pt x="808" y="27"/>
                    </a:lnTo>
                    <a:lnTo>
                      <a:pt x="806" y="27"/>
                    </a:lnTo>
                    <a:lnTo>
                      <a:pt x="804" y="26"/>
                    </a:lnTo>
                    <a:lnTo>
                      <a:pt x="804" y="24"/>
                    </a:lnTo>
                    <a:lnTo>
                      <a:pt x="801" y="23"/>
                    </a:lnTo>
                    <a:lnTo>
                      <a:pt x="802" y="22"/>
                    </a:lnTo>
                    <a:lnTo>
                      <a:pt x="804" y="22"/>
                    </a:lnTo>
                    <a:lnTo>
                      <a:pt x="806" y="20"/>
                    </a:lnTo>
                    <a:lnTo>
                      <a:pt x="804" y="19"/>
                    </a:lnTo>
                    <a:lnTo>
                      <a:pt x="801" y="19"/>
                    </a:lnTo>
                    <a:lnTo>
                      <a:pt x="800" y="17"/>
                    </a:lnTo>
                    <a:lnTo>
                      <a:pt x="802" y="17"/>
                    </a:lnTo>
                    <a:lnTo>
                      <a:pt x="802" y="14"/>
                    </a:lnTo>
                    <a:lnTo>
                      <a:pt x="801" y="14"/>
                    </a:lnTo>
                    <a:lnTo>
                      <a:pt x="803" y="13"/>
                    </a:lnTo>
                    <a:close/>
                    <a:moveTo>
                      <a:pt x="834" y="2"/>
                    </a:moveTo>
                    <a:lnTo>
                      <a:pt x="835" y="2"/>
                    </a:lnTo>
                    <a:lnTo>
                      <a:pt x="837" y="4"/>
                    </a:lnTo>
                    <a:lnTo>
                      <a:pt x="837" y="5"/>
                    </a:lnTo>
                    <a:lnTo>
                      <a:pt x="838" y="5"/>
                    </a:lnTo>
                    <a:lnTo>
                      <a:pt x="839" y="4"/>
                    </a:lnTo>
                    <a:lnTo>
                      <a:pt x="840" y="4"/>
                    </a:lnTo>
                    <a:lnTo>
                      <a:pt x="840" y="5"/>
                    </a:lnTo>
                    <a:lnTo>
                      <a:pt x="839" y="6"/>
                    </a:lnTo>
                    <a:lnTo>
                      <a:pt x="839" y="7"/>
                    </a:lnTo>
                    <a:lnTo>
                      <a:pt x="838" y="8"/>
                    </a:lnTo>
                    <a:lnTo>
                      <a:pt x="838" y="11"/>
                    </a:lnTo>
                    <a:lnTo>
                      <a:pt x="837" y="13"/>
                    </a:lnTo>
                    <a:lnTo>
                      <a:pt x="834" y="13"/>
                    </a:lnTo>
                    <a:lnTo>
                      <a:pt x="833" y="12"/>
                    </a:lnTo>
                    <a:lnTo>
                      <a:pt x="833" y="11"/>
                    </a:lnTo>
                    <a:lnTo>
                      <a:pt x="831" y="11"/>
                    </a:lnTo>
                    <a:lnTo>
                      <a:pt x="831" y="7"/>
                    </a:lnTo>
                    <a:lnTo>
                      <a:pt x="833" y="5"/>
                    </a:lnTo>
                    <a:lnTo>
                      <a:pt x="834" y="6"/>
                    </a:lnTo>
                    <a:lnTo>
                      <a:pt x="834" y="8"/>
                    </a:lnTo>
                    <a:lnTo>
                      <a:pt x="835" y="8"/>
                    </a:lnTo>
                    <a:lnTo>
                      <a:pt x="835" y="6"/>
                    </a:lnTo>
                    <a:lnTo>
                      <a:pt x="834" y="4"/>
                    </a:lnTo>
                    <a:lnTo>
                      <a:pt x="834" y="2"/>
                    </a:lnTo>
                    <a:close/>
                    <a:moveTo>
                      <a:pt x="958" y="0"/>
                    </a:moveTo>
                    <a:lnTo>
                      <a:pt x="962" y="4"/>
                    </a:lnTo>
                    <a:lnTo>
                      <a:pt x="962" y="5"/>
                    </a:lnTo>
                    <a:lnTo>
                      <a:pt x="961" y="8"/>
                    </a:lnTo>
                    <a:lnTo>
                      <a:pt x="962" y="10"/>
                    </a:lnTo>
                    <a:lnTo>
                      <a:pt x="965" y="10"/>
                    </a:lnTo>
                    <a:lnTo>
                      <a:pt x="968" y="12"/>
                    </a:lnTo>
                    <a:lnTo>
                      <a:pt x="971" y="11"/>
                    </a:lnTo>
                    <a:lnTo>
                      <a:pt x="974" y="8"/>
                    </a:lnTo>
                    <a:lnTo>
                      <a:pt x="974" y="7"/>
                    </a:lnTo>
                    <a:lnTo>
                      <a:pt x="975" y="7"/>
                    </a:lnTo>
                    <a:lnTo>
                      <a:pt x="976" y="8"/>
                    </a:lnTo>
                    <a:lnTo>
                      <a:pt x="976" y="11"/>
                    </a:lnTo>
                    <a:lnTo>
                      <a:pt x="977" y="12"/>
                    </a:lnTo>
                    <a:lnTo>
                      <a:pt x="977" y="11"/>
                    </a:lnTo>
                    <a:lnTo>
                      <a:pt x="980" y="7"/>
                    </a:lnTo>
                    <a:lnTo>
                      <a:pt x="981" y="6"/>
                    </a:lnTo>
                    <a:lnTo>
                      <a:pt x="982" y="6"/>
                    </a:lnTo>
                    <a:lnTo>
                      <a:pt x="984" y="8"/>
                    </a:lnTo>
                    <a:lnTo>
                      <a:pt x="984" y="12"/>
                    </a:lnTo>
                    <a:lnTo>
                      <a:pt x="983" y="12"/>
                    </a:lnTo>
                    <a:lnTo>
                      <a:pt x="982" y="13"/>
                    </a:lnTo>
                    <a:lnTo>
                      <a:pt x="982" y="16"/>
                    </a:lnTo>
                    <a:lnTo>
                      <a:pt x="981" y="16"/>
                    </a:lnTo>
                    <a:lnTo>
                      <a:pt x="981" y="17"/>
                    </a:lnTo>
                    <a:lnTo>
                      <a:pt x="982" y="17"/>
                    </a:lnTo>
                    <a:lnTo>
                      <a:pt x="983" y="16"/>
                    </a:lnTo>
                    <a:lnTo>
                      <a:pt x="983" y="18"/>
                    </a:lnTo>
                    <a:lnTo>
                      <a:pt x="982" y="18"/>
                    </a:lnTo>
                    <a:lnTo>
                      <a:pt x="982" y="19"/>
                    </a:lnTo>
                    <a:lnTo>
                      <a:pt x="983" y="20"/>
                    </a:lnTo>
                    <a:lnTo>
                      <a:pt x="988" y="17"/>
                    </a:lnTo>
                    <a:lnTo>
                      <a:pt x="994" y="17"/>
                    </a:lnTo>
                    <a:lnTo>
                      <a:pt x="995" y="19"/>
                    </a:lnTo>
                    <a:lnTo>
                      <a:pt x="996" y="19"/>
                    </a:lnTo>
                    <a:lnTo>
                      <a:pt x="996" y="23"/>
                    </a:lnTo>
                    <a:lnTo>
                      <a:pt x="995" y="25"/>
                    </a:lnTo>
                    <a:lnTo>
                      <a:pt x="995" y="27"/>
                    </a:lnTo>
                    <a:lnTo>
                      <a:pt x="994" y="29"/>
                    </a:lnTo>
                    <a:lnTo>
                      <a:pt x="994" y="31"/>
                    </a:lnTo>
                    <a:lnTo>
                      <a:pt x="992" y="32"/>
                    </a:lnTo>
                    <a:lnTo>
                      <a:pt x="989" y="31"/>
                    </a:lnTo>
                    <a:lnTo>
                      <a:pt x="989" y="33"/>
                    </a:lnTo>
                    <a:lnTo>
                      <a:pt x="992" y="33"/>
                    </a:lnTo>
                    <a:lnTo>
                      <a:pt x="992" y="36"/>
                    </a:lnTo>
                    <a:lnTo>
                      <a:pt x="990" y="37"/>
                    </a:lnTo>
                    <a:lnTo>
                      <a:pt x="988" y="37"/>
                    </a:lnTo>
                    <a:lnTo>
                      <a:pt x="988" y="39"/>
                    </a:lnTo>
                    <a:lnTo>
                      <a:pt x="983" y="38"/>
                    </a:lnTo>
                    <a:lnTo>
                      <a:pt x="983" y="39"/>
                    </a:lnTo>
                    <a:lnTo>
                      <a:pt x="984" y="41"/>
                    </a:lnTo>
                    <a:lnTo>
                      <a:pt x="986" y="41"/>
                    </a:lnTo>
                    <a:lnTo>
                      <a:pt x="984" y="43"/>
                    </a:lnTo>
                    <a:lnTo>
                      <a:pt x="983" y="44"/>
                    </a:lnTo>
                    <a:lnTo>
                      <a:pt x="978" y="44"/>
                    </a:lnTo>
                    <a:lnTo>
                      <a:pt x="977" y="43"/>
                    </a:lnTo>
                    <a:lnTo>
                      <a:pt x="974" y="43"/>
                    </a:lnTo>
                    <a:lnTo>
                      <a:pt x="974" y="41"/>
                    </a:lnTo>
                    <a:lnTo>
                      <a:pt x="973" y="41"/>
                    </a:lnTo>
                    <a:lnTo>
                      <a:pt x="973" y="42"/>
                    </a:lnTo>
                    <a:lnTo>
                      <a:pt x="971" y="42"/>
                    </a:lnTo>
                    <a:lnTo>
                      <a:pt x="971" y="43"/>
                    </a:lnTo>
                    <a:lnTo>
                      <a:pt x="965" y="44"/>
                    </a:lnTo>
                    <a:lnTo>
                      <a:pt x="965" y="43"/>
                    </a:lnTo>
                    <a:lnTo>
                      <a:pt x="964" y="44"/>
                    </a:lnTo>
                    <a:lnTo>
                      <a:pt x="963" y="44"/>
                    </a:lnTo>
                    <a:lnTo>
                      <a:pt x="964" y="45"/>
                    </a:lnTo>
                    <a:lnTo>
                      <a:pt x="965" y="45"/>
                    </a:lnTo>
                    <a:lnTo>
                      <a:pt x="967" y="47"/>
                    </a:lnTo>
                    <a:lnTo>
                      <a:pt x="965" y="47"/>
                    </a:lnTo>
                    <a:lnTo>
                      <a:pt x="964" y="48"/>
                    </a:lnTo>
                    <a:lnTo>
                      <a:pt x="964" y="50"/>
                    </a:lnTo>
                    <a:lnTo>
                      <a:pt x="968" y="48"/>
                    </a:lnTo>
                    <a:lnTo>
                      <a:pt x="969" y="47"/>
                    </a:lnTo>
                    <a:lnTo>
                      <a:pt x="973" y="48"/>
                    </a:lnTo>
                    <a:lnTo>
                      <a:pt x="973" y="49"/>
                    </a:lnTo>
                    <a:lnTo>
                      <a:pt x="974" y="49"/>
                    </a:lnTo>
                    <a:lnTo>
                      <a:pt x="974" y="50"/>
                    </a:lnTo>
                    <a:lnTo>
                      <a:pt x="977" y="49"/>
                    </a:lnTo>
                    <a:lnTo>
                      <a:pt x="977" y="50"/>
                    </a:lnTo>
                    <a:lnTo>
                      <a:pt x="978" y="51"/>
                    </a:lnTo>
                    <a:lnTo>
                      <a:pt x="976" y="55"/>
                    </a:lnTo>
                    <a:lnTo>
                      <a:pt x="970" y="57"/>
                    </a:lnTo>
                    <a:lnTo>
                      <a:pt x="968" y="60"/>
                    </a:lnTo>
                    <a:lnTo>
                      <a:pt x="968" y="61"/>
                    </a:lnTo>
                    <a:lnTo>
                      <a:pt x="964" y="63"/>
                    </a:lnTo>
                    <a:lnTo>
                      <a:pt x="962" y="66"/>
                    </a:lnTo>
                    <a:lnTo>
                      <a:pt x="959" y="66"/>
                    </a:lnTo>
                    <a:lnTo>
                      <a:pt x="958" y="67"/>
                    </a:lnTo>
                    <a:lnTo>
                      <a:pt x="964" y="67"/>
                    </a:lnTo>
                    <a:lnTo>
                      <a:pt x="980" y="59"/>
                    </a:lnTo>
                    <a:lnTo>
                      <a:pt x="986" y="53"/>
                    </a:lnTo>
                    <a:lnTo>
                      <a:pt x="986" y="61"/>
                    </a:lnTo>
                    <a:lnTo>
                      <a:pt x="983" y="66"/>
                    </a:lnTo>
                    <a:lnTo>
                      <a:pt x="981" y="69"/>
                    </a:lnTo>
                    <a:lnTo>
                      <a:pt x="973" y="78"/>
                    </a:lnTo>
                    <a:lnTo>
                      <a:pt x="970" y="79"/>
                    </a:lnTo>
                    <a:lnTo>
                      <a:pt x="967" y="82"/>
                    </a:lnTo>
                    <a:lnTo>
                      <a:pt x="968" y="85"/>
                    </a:lnTo>
                    <a:lnTo>
                      <a:pt x="968" y="86"/>
                    </a:lnTo>
                    <a:lnTo>
                      <a:pt x="969" y="90"/>
                    </a:lnTo>
                    <a:lnTo>
                      <a:pt x="969" y="88"/>
                    </a:lnTo>
                    <a:lnTo>
                      <a:pt x="970" y="85"/>
                    </a:lnTo>
                    <a:lnTo>
                      <a:pt x="976" y="81"/>
                    </a:lnTo>
                    <a:lnTo>
                      <a:pt x="981" y="80"/>
                    </a:lnTo>
                    <a:lnTo>
                      <a:pt x="976" y="84"/>
                    </a:lnTo>
                    <a:lnTo>
                      <a:pt x="975" y="86"/>
                    </a:lnTo>
                    <a:lnTo>
                      <a:pt x="975" y="88"/>
                    </a:lnTo>
                    <a:lnTo>
                      <a:pt x="977" y="87"/>
                    </a:lnTo>
                    <a:lnTo>
                      <a:pt x="978" y="88"/>
                    </a:lnTo>
                    <a:lnTo>
                      <a:pt x="978" y="87"/>
                    </a:lnTo>
                    <a:lnTo>
                      <a:pt x="981" y="84"/>
                    </a:lnTo>
                    <a:lnTo>
                      <a:pt x="982" y="81"/>
                    </a:lnTo>
                    <a:lnTo>
                      <a:pt x="984" y="80"/>
                    </a:lnTo>
                    <a:lnTo>
                      <a:pt x="986" y="79"/>
                    </a:lnTo>
                    <a:lnTo>
                      <a:pt x="988" y="79"/>
                    </a:lnTo>
                    <a:lnTo>
                      <a:pt x="987" y="81"/>
                    </a:lnTo>
                    <a:lnTo>
                      <a:pt x="986" y="82"/>
                    </a:lnTo>
                    <a:lnTo>
                      <a:pt x="986" y="84"/>
                    </a:lnTo>
                    <a:lnTo>
                      <a:pt x="984" y="85"/>
                    </a:lnTo>
                    <a:lnTo>
                      <a:pt x="983" y="87"/>
                    </a:lnTo>
                    <a:lnTo>
                      <a:pt x="981" y="94"/>
                    </a:lnTo>
                    <a:lnTo>
                      <a:pt x="980" y="96"/>
                    </a:lnTo>
                    <a:lnTo>
                      <a:pt x="980" y="98"/>
                    </a:lnTo>
                    <a:lnTo>
                      <a:pt x="981" y="100"/>
                    </a:lnTo>
                    <a:lnTo>
                      <a:pt x="981" y="104"/>
                    </a:lnTo>
                    <a:lnTo>
                      <a:pt x="980" y="108"/>
                    </a:lnTo>
                    <a:lnTo>
                      <a:pt x="980" y="112"/>
                    </a:lnTo>
                    <a:lnTo>
                      <a:pt x="981" y="121"/>
                    </a:lnTo>
                    <a:lnTo>
                      <a:pt x="981" y="127"/>
                    </a:lnTo>
                    <a:lnTo>
                      <a:pt x="978" y="129"/>
                    </a:lnTo>
                    <a:lnTo>
                      <a:pt x="977" y="133"/>
                    </a:lnTo>
                    <a:lnTo>
                      <a:pt x="975" y="135"/>
                    </a:lnTo>
                    <a:lnTo>
                      <a:pt x="976" y="135"/>
                    </a:lnTo>
                    <a:lnTo>
                      <a:pt x="978" y="134"/>
                    </a:lnTo>
                    <a:lnTo>
                      <a:pt x="981" y="129"/>
                    </a:lnTo>
                    <a:lnTo>
                      <a:pt x="982" y="124"/>
                    </a:lnTo>
                    <a:lnTo>
                      <a:pt x="983" y="122"/>
                    </a:lnTo>
                    <a:lnTo>
                      <a:pt x="982" y="121"/>
                    </a:lnTo>
                    <a:lnTo>
                      <a:pt x="982" y="111"/>
                    </a:lnTo>
                    <a:lnTo>
                      <a:pt x="981" y="108"/>
                    </a:lnTo>
                    <a:lnTo>
                      <a:pt x="982" y="106"/>
                    </a:lnTo>
                    <a:lnTo>
                      <a:pt x="982" y="103"/>
                    </a:lnTo>
                    <a:lnTo>
                      <a:pt x="983" y="100"/>
                    </a:lnTo>
                    <a:lnTo>
                      <a:pt x="983" y="92"/>
                    </a:lnTo>
                    <a:lnTo>
                      <a:pt x="987" y="88"/>
                    </a:lnTo>
                    <a:lnTo>
                      <a:pt x="987" y="85"/>
                    </a:lnTo>
                    <a:lnTo>
                      <a:pt x="988" y="82"/>
                    </a:lnTo>
                    <a:lnTo>
                      <a:pt x="989" y="81"/>
                    </a:lnTo>
                    <a:lnTo>
                      <a:pt x="992" y="81"/>
                    </a:lnTo>
                    <a:lnTo>
                      <a:pt x="993" y="82"/>
                    </a:lnTo>
                    <a:lnTo>
                      <a:pt x="993" y="86"/>
                    </a:lnTo>
                    <a:lnTo>
                      <a:pt x="994" y="87"/>
                    </a:lnTo>
                    <a:lnTo>
                      <a:pt x="995" y="87"/>
                    </a:lnTo>
                    <a:lnTo>
                      <a:pt x="995" y="85"/>
                    </a:lnTo>
                    <a:lnTo>
                      <a:pt x="994" y="84"/>
                    </a:lnTo>
                    <a:lnTo>
                      <a:pt x="994" y="82"/>
                    </a:lnTo>
                    <a:lnTo>
                      <a:pt x="995" y="82"/>
                    </a:lnTo>
                    <a:lnTo>
                      <a:pt x="995" y="81"/>
                    </a:lnTo>
                    <a:lnTo>
                      <a:pt x="996" y="80"/>
                    </a:lnTo>
                    <a:lnTo>
                      <a:pt x="994" y="79"/>
                    </a:lnTo>
                    <a:lnTo>
                      <a:pt x="993" y="79"/>
                    </a:lnTo>
                    <a:lnTo>
                      <a:pt x="990" y="75"/>
                    </a:lnTo>
                    <a:lnTo>
                      <a:pt x="990" y="73"/>
                    </a:lnTo>
                    <a:lnTo>
                      <a:pt x="994" y="65"/>
                    </a:lnTo>
                    <a:lnTo>
                      <a:pt x="994" y="60"/>
                    </a:lnTo>
                    <a:lnTo>
                      <a:pt x="996" y="57"/>
                    </a:lnTo>
                    <a:lnTo>
                      <a:pt x="998" y="59"/>
                    </a:lnTo>
                    <a:lnTo>
                      <a:pt x="1000" y="59"/>
                    </a:lnTo>
                    <a:lnTo>
                      <a:pt x="999" y="57"/>
                    </a:lnTo>
                    <a:lnTo>
                      <a:pt x="998" y="55"/>
                    </a:lnTo>
                    <a:lnTo>
                      <a:pt x="995" y="53"/>
                    </a:lnTo>
                    <a:lnTo>
                      <a:pt x="996" y="49"/>
                    </a:lnTo>
                    <a:lnTo>
                      <a:pt x="1000" y="44"/>
                    </a:lnTo>
                    <a:lnTo>
                      <a:pt x="1002" y="38"/>
                    </a:lnTo>
                    <a:lnTo>
                      <a:pt x="1004" y="36"/>
                    </a:lnTo>
                    <a:lnTo>
                      <a:pt x="1006" y="35"/>
                    </a:lnTo>
                    <a:lnTo>
                      <a:pt x="1007" y="33"/>
                    </a:lnTo>
                    <a:lnTo>
                      <a:pt x="1018" y="32"/>
                    </a:lnTo>
                    <a:lnTo>
                      <a:pt x="1019" y="32"/>
                    </a:lnTo>
                    <a:lnTo>
                      <a:pt x="1020" y="33"/>
                    </a:lnTo>
                    <a:lnTo>
                      <a:pt x="1018" y="33"/>
                    </a:lnTo>
                    <a:lnTo>
                      <a:pt x="1018" y="35"/>
                    </a:lnTo>
                    <a:lnTo>
                      <a:pt x="1025" y="36"/>
                    </a:lnTo>
                    <a:lnTo>
                      <a:pt x="1026" y="37"/>
                    </a:lnTo>
                    <a:lnTo>
                      <a:pt x="1026" y="41"/>
                    </a:lnTo>
                    <a:lnTo>
                      <a:pt x="1029" y="43"/>
                    </a:lnTo>
                    <a:lnTo>
                      <a:pt x="1032" y="43"/>
                    </a:lnTo>
                    <a:lnTo>
                      <a:pt x="1032" y="47"/>
                    </a:lnTo>
                    <a:lnTo>
                      <a:pt x="1027" y="50"/>
                    </a:lnTo>
                    <a:lnTo>
                      <a:pt x="1029" y="51"/>
                    </a:lnTo>
                    <a:lnTo>
                      <a:pt x="1032" y="51"/>
                    </a:lnTo>
                    <a:lnTo>
                      <a:pt x="1031" y="53"/>
                    </a:lnTo>
                    <a:lnTo>
                      <a:pt x="1029" y="53"/>
                    </a:lnTo>
                    <a:lnTo>
                      <a:pt x="1030" y="54"/>
                    </a:lnTo>
                    <a:lnTo>
                      <a:pt x="1030" y="55"/>
                    </a:lnTo>
                    <a:lnTo>
                      <a:pt x="1031" y="54"/>
                    </a:lnTo>
                    <a:lnTo>
                      <a:pt x="1030" y="56"/>
                    </a:lnTo>
                    <a:lnTo>
                      <a:pt x="1029" y="57"/>
                    </a:lnTo>
                    <a:lnTo>
                      <a:pt x="1027" y="57"/>
                    </a:lnTo>
                    <a:lnTo>
                      <a:pt x="1027" y="61"/>
                    </a:lnTo>
                    <a:lnTo>
                      <a:pt x="1030" y="61"/>
                    </a:lnTo>
                    <a:lnTo>
                      <a:pt x="1031" y="57"/>
                    </a:lnTo>
                    <a:lnTo>
                      <a:pt x="1032" y="56"/>
                    </a:lnTo>
                    <a:lnTo>
                      <a:pt x="1037" y="55"/>
                    </a:lnTo>
                    <a:lnTo>
                      <a:pt x="1045" y="50"/>
                    </a:lnTo>
                    <a:lnTo>
                      <a:pt x="1046" y="50"/>
                    </a:lnTo>
                    <a:lnTo>
                      <a:pt x="1049" y="53"/>
                    </a:lnTo>
                    <a:lnTo>
                      <a:pt x="1049" y="57"/>
                    </a:lnTo>
                    <a:lnTo>
                      <a:pt x="1048" y="60"/>
                    </a:lnTo>
                    <a:lnTo>
                      <a:pt x="1045" y="63"/>
                    </a:lnTo>
                    <a:lnTo>
                      <a:pt x="1044" y="66"/>
                    </a:lnTo>
                    <a:lnTo>
                      <a:pt x="1050" y="63"/>
                    </a:lnTo>
                    <a:lnTo>
                      <a:pt x="1051" y="63"/>
                    </a:lnTo>
                    <a:lnTo>
                      <a:pt x="1051" y="61"/>
                    </a:lnTo>
                    <a:lnTo>
                      <a:pt x="1052" y="60"/>
                    </a:lnTo>
                    <a:lnTo>
                      <a:pt x="1056" y="55"/>
                    </a:lnTo>
                    <a:lnTo>
                      <a:pt x="1057" y="54"/>
                    </a:lnTo>
                    <a:lnTo>
                      <a:pt x="1062" y="54"/>
                    </a:lnTo>
                    <a:lnTo>
                      <a:pt x="1067" y="57"/>
                    </a:lnTo>
                    <a:lnTo>
                      <a:pt x="1065" y="60"/>
                    </a:lnTo>
                    <a:lnTo>
                      <a:pt x="1064" y="61"/>
                    </a:lnTo>
                    <a:lnTo>
                      <a:pt x="1062" y="62"/>
                    </a:lnTo>
                    <a:lnTo>
                      <a:pt x="1063" y="63"/>
                    </a:lnTo>
                    <a:lnTo>
                      <a:pt x="1068" y="63"/>
                    </a:lnTo>
                    <a:lnTo>
                      <a:pt x="1073" y="68"/>
                    </a:lnTo>
                    <a:lnTo>
                      <a:pt x="1071" y="70"/>
                    </a:lnTo>
                    <a:lnTo>
                      <a:pt x="1069" y="72"/>
                    </a:lnTo>
                    <a:lnTo>
                      <a:pt x="1064" y="73"/>
                    </a:lnTo>
                    <a:lnTo>
                      <a:pt x="1063" y="74"/>
                    </a:lnTo>
                    <a:lnTo>
                      <a:pt x="1063" y="75"/>
                    </a:lnTo>
                    <a:lnTo>
                      <a:pt x="1064" y="75"/>
                    </a:lnTo>
                    <a:lnTo>
                      <a:pt x="1064" y="76"/>
                    </a:lnTo>
                    <a:lnTo>
                      <a:pt x="1063" y="76"/>
                    </a:lnTo>
                    <a:lnTo>
                      <a:pt x="1060" y="75"/>
                    </a:lnTo>
                    <a:lnTo>
                      <a:pt x="1057" y="75"/>
                    </a:lnTo>
                    <a:lnTo>
                      <a:pt x="1057" y="76"/>
                    </a:lnTo>
                    <a:lnTo>
                      <a:pt x="1064" y="78"/>
                    </a:lnTo>
                    <a:lnTo>
                      <a:pt x="1077" y="73"/>
                    </a:lnTo>
                    <a:lnTo>
                      <a:pt x="1079" y="73"/>
                    </a:lnTo>
                    <a:lnTo>
                      <a:pt x="1082" y="75"/>
                    </a:lnTo>
                    <a:lnTo>
                      <a:pt x="1083" y="78"/>
                    </a:lnTo>
                    <a:lnTo>
                      <a:pt x="1081" y="79"/>
                    </a:lnTo>
                    <a:lnTo>
                      <a:pt x="1088" y="85"/>
                    </a:lnTo>
                    <a:lnTo>
                      <a:pt x="1089" y="88"/>
                    </a:lnTo>
                    <a:lnTo>
                      <a:pt x="1091" y="91"/>
                    </a:lnTo>
                    <a:lnTo>
                      <a:pt x="1092" y="92"/>
                    </a:lnTo>
                    <a:lnTo>
                      <a:pt x="1093" y="91"/>
                    </a:lnTo>
                    <a:lnTo>
                      <a:pt x="1093" y="90"/>
                    </a:lnTo>
                    <a:lnTo>
                      <a:pt x="1096" y="86"/>
                    </a:lnTo>
                    <a:lnTo>
                      <a:pt x="1098" y="87"/>
                    </a:lnTo>
                    <a:lnTo>
                      <a:pt x="1099" y="91"/>
                    </a:lnTo>
                    <a:lnTo>
                      <a:pt x="1099" y="92"/>
                    </a:lnTo>
                    <a:lnTo>
                      <a:pt x="1100" y="92"/>
                    </a:lnTo>
                    <a:lnTo>
                      <a:pt x="1102" y="98"/>
                    </a:lnTo>
                    <a:lnTo>
                      <a:pt x="1102" y="99"/>
                    </a:lnTo>
                    <a:lnTo>
                      <a:pt x="1101" y="100"/>
                    </a:lnTo>
                    <a:lnTo>
                      <a:pt x="1101" y="104"/>
                    </a:lnTo>
                    <a:lnTo>
                      <a:pt x="1102" y="105"/>
                    </a:lnTo>
                    <a:lnTo>
                      <a:pt x="1102" y="106"/>
                    </a:lnTo>
                    <a:lnTo>
                      <a:pt x="1104" y="108"/>
                    </a:lnTo>
                    <a:lnTo>
                      <a:pt x="1101" y="108"/>
                    </a:lnTo>
                    <a:lnTo>
                      <a:pt x="1096" y="111"/>
                    </a:lnTo>
                    <a:lnTo>
                      <a:pt x="1081" y="112"/>
                    </a:lnTo>
                    <a:lnTo>
                      <a:pt x="1080" y="113"/>
                    </a:lnTo>
                    <a:lnTo>
                      <a:pt x="1080" y="117"/>
                    </a:lnTo>
                    <a:lnTo>
                      <a:pt x="1079" y="118"/>
                    </a:lnTo>
                    <a:lnTo>
                      <a:pt x="1075" y="119"/>
                    </a:lnTo>
                    <a:lnTo>
                      <a:pt x="1073" y="122"/>
                    </a:lnTo>
                    <a:lnTo>
                      <a:pt x="1073" y="123"/>
                    </a:lnTo>
                    <a:lnTo>
                      <a:pt x="1074" y="124"/>
                    </a:lnTo>
                    <a:lnTo>
                      <a:pt x="1073" y="128"/>
                    </a:lnTo>
                    <a:lnTo>
                      <a:pt x="1071" y="129"/>
                    </a:lnTo>
                    <a:lnTo>
                      <a:pt x="1064" y="131"/>
                    </a:lnTo>
                    <a:lnTo>
                      <a:pt x="1063" y="133"/>
                    </a:lnTo>
                    <a:lnTo>
                      <a:pt x="1063" y="134"/>
                    </a:lnTo>
                    <a:lnTo>
                      <a:pt x="1064" y="135"/>
                    </a:lnTo>
                    <a:lnTo>
                      <a:pt x="1044" y="131"/>
                    </a:lnTo>
                    <a:lnTo>
                      <a:pt x="1025" y="129"/>
                    </a:lnTo>
                    <a:lnTo>
                      <a:pt x="1013" y="124"/>
                    </a:lnTo>
                    <a:lnTo>
                      <a:pt x="1001" y="121"/>
                    </a:lnTo>
                    <a:lnTo>
                      <a:pt x="999" y="122"/>
                    </a:lnTo>
                    <a:lnTo>
                      <a:pt x="999" y="123"/>
                    </a:lnTo>
                    <a:lnTo>
                      <a:pt x="1005" y="123"/>
                    </a:lnTo>
                    <a:lnTo>
                      <a:pt x="1005" y="125"/>
                    </a:lnTo>
                    <a:lnTo>
                      <a:pt x="1000" y="128"/>
                    </a:lnTo>
                    <a:lnTo>
                      <a:pt x="999" y="129"/>
                    </a:lnTo>
                    <a:lnTo>
                      <a:pt x="1001" y="131"/>
                    </a:lnTo>
                    <a:lnTo>
                      <a:pt x="1005" y="131"/>
                    </a:lnTo>
                    <a:lnTo>
                      <a:pt x="1006" y="129"/>
                    </a:lnTo>
                    <a:lnTo>
                      <a:pt x="1008" y="131"/>
                    </a:lnTo>
                    <a:lnTo>
                      <a:pt x="1006" y="131"/>
                    </a:lnTo>
                    <a:lnTo>
                      <a:pt x="1005" y="133"/>
                    </a:lnTo>
                    <a:lnTo>
                      <a:pt x="1012" y="134"/>
                    </a:lnTo>
                    <a:lnTo>
                      <a:pt x="1015" y="136"/>
                    </a:lnTo>
                    <a:lnTo>
                      <a:pt x="1021" y="136"/>
                    </a:lnTo>
                    <a:lnTo>
                      <a:pt x="1021" y="137"/>
                    </a:lnTo>
                    <a:lnTo>
                      <a:pt x="1023" y="137"/>
                    </a:lnTo>
                    <a:lnTo>
                      <a:pt x="1024" y="139"/>
                    </a:lnTo>
                    <a:lnTo>
                      <a:pt x="1024" y="140"/>
                    </a:lnTo>
                    <a:lnTo>
                      <a:pt x="1021" y="141"/>
                    </a:lnTo>
                    <a:lnTo>
                      <a:pt x="1023" y="142"/>
                    </a:lnTo>
                    <a:lnTo>
                      <a:pt x="1030" y="141"/>
                    </a:lnTo>
                    <a:lnTo>
                      <a:pt x="1032" y="143"/>
                    </a:lnTo>
                    <a:lnTo>
                      <a:pt x="1044" y="147"/>
                    </a:lnTo>
                    <a:lnTo>
                      <a:pt x="1044" y="148"/>
                    </a:lnTo>
                    <a:lnTo>
                      <a:pt x="1039" y="152"/>
                    </a:lnTo>
                    <a:lnTo>
                      <a:pt x="1038" y="153"/>
                    </a:lnTo>
                    <a:lnTo>
                      <a:pt x="1036" y="154"/>
                    </a:lnTo>
                    <a:lnTo>
                      <a:pt x="1033" y="156"/>
                    </a:lnTo>
                    <a:lnTo>
                      <a:pt x="1033" y="158"/>
                    </a:lnTo>
                    <a:lnTo>
                      <a:pt x="1032" y="159"/>
                    </a:lnTo>
                    <a:lnTo>
                      <a:pt x="1032" y="160"/>
                    </a:lnTo>
                    <a:lnTo>
                      <a:pt x="1031" y="160"/>
                    </a:lnTo>
                    <a:lnTo>
                      <a:pt x="1033" y="161"/>
                    </a:lnTo>
                    <a:lnTo>
                      <a:pt x="1033" y="160"/>
                    </a:lnTo>
                    <a:lnTo>
                      <a:pt x="1036" y="158"/>
                    </a:lnTo>
                    <a:lnTo>
                      <a:pt x="1037" y="154"/>
                    </a:lnTo>
                    <a:lnTo>
                      <a:pt x="1039" y="154"/>
                    </a:lnTo>
                    <a:lnTo>
                      <a:pt x="1040" y="155"/>
                    </a:lnTo>
                    <a:lnTo>
                      <a:pt x="1044" y="155"/>
                    </a:lnTo>
                    <a:lnTo>
                      <a:pt x="1045" y="154"/>
                    </a:lnTo>
                    <a:lnTo>
                      <a:pt x="1046" y="155"/>
                    </a:lnTo>
                    <a:lnTo>
                      <a:pt x="1046" y="160"/>
                    </a:lnTo>
                    <a:lnTo>
                      <a:pt x="1048" y="164"/>
                    </a:lnTo>
                    <a:lnTo>
                      <a:pt x="1048" y="165"/>
                    </a:lnTo>
                    <a:lnTo>
                      <a:pt x="1046" y="167"/>
                    </a:lnTo>
                    <a:lnTo>
                      <a:pt x="1043" y="171"/>
                    </a:lnTo>
                    <a:lnTo>
                      <a:pt x="1043" y="173"/>
                    </a:lnTo>
                    <a:lnTo>
                      <a:pt x="1042" y="173"/>
                    </a:lnTo>
                    <a:lnTo>
                      <a:pt x="1042" y="174"/>
                    </a:lnTo>
                    <a:lnTo>
                      <a:pt x="1040" y="176"/>
                    </a:lnTo>
                    <a:lnTo>
                      <a:pt x="1040" y="178"/>
                    </a:lnTo>
                    <a:lnTo>
                      <a:pt x="1038" y="178"/>
                    </a:lnTo>
                    <a:lnTo>
                      <a:pt x="1037" y="179"/>
                    </a:lnTo>
                    <a:lnTo>
                      <a:pt x="1038" y="179"/>
                    </a:lnTo>
                    <a:lnTo>
                      <a:pt x="1038" y="180"/>
                    </a:lnTo>
                    <a:lnTo>
                      <a:pt x="1036" y="185"/>
                    </a:lnTo>
                    <a:lnTo>
                      <a:pt x="1038" y="183"/>
                    </a:lnTo>
                    <a:lnTo>
                      <a:pt x="1039" y="180"/>
                    </a:lnTo>
                    <a:lnTo>
                      <a:pt x="1044" y="176"/>
                    </a:lnTo>
                    <a:lnTo>
                      <a:pt x="1045" y="176"/>
                    </a:lnTo>
                    <a:lnTo>
                      <a:pt x="1050" y="174"/>
                    </a:lnTo>
                    <a:lnTo>
                      <a:pt x="1054" y="176"/>
                    </a:lnTo>
                    <a:lnTo>
                      <a:pt x="1057" y="172"/>
                    </a:lnTo>
                    <a:lnTo>
                      <a:pt x="1060" y="171"/>
                    </a:lnTo>
                    <a:lnTo>
                      <a:pt x="1061" y="172"/>
                    </a:lnTo>
                    <a:lnTo>
                      <a:pt x="1060" y="173"/>
                    </a:lnTo>
                    <a:lnTo>
                      <a:pt x="1058" y="176"/>
                    </a:lnTo>
                    <a:lnTo>
                      <a:pt x="1055" y="179"/>
                    </a:lnTo>
                    <a:lnTo>
                      <a:pt x="1055" y="182"/>
                    </a:lnTo>
                    <a:lnTo>
                      <a:pt x="1056" y="179"/>
                    </a:lnTo>
                    <a:lnTo>
                      <a:pt x="1057" y="178"/>
                    </a:lnTo>
                    <a:lnTo>
                      <a:pt x="1058" y="178"/>
                    </a:lnTo>
                    <a:lnTo>
                      <a:pt x="1061" y="176"/>
                    </a:lnTo>
                    <a:lnTo>
                      <a:pt x="1062" y="178"/>
                    </a:lnTo>
                    <a:lnTo>
                      <a:pt x="1062" y="179"/>
                    </a:lnTo>
                    <a:lnTo>
                      <a:pt x="1065" y="182"/>
                    </a:lnTo>
                    <a:lnTo>
                      <a:pt x="1065" y="180"/>
                    </a:lnTo>
                    <a:lnTo>
                      <a:pt x="1064" y="179"/>
                    </a:lnTo>
                    <a:lnTo>
                      <a:pt x="1063" y="174"/>
                    </a:lnTo>
                    <a:lnTo>
                      <a:pt x="1062" y="173"/>
                    </a:lnTo>
                    <a:lnTo>
                      <a:pt x="1063" y="173"/>
                    </a:lnTo>
                    <a:lnTo>
                      <a:pt x="1065" y="172"/>
                    </a:lnTo>
                    <a:lnTo>
                      <a:pt x="1067" y="172"/>
                    </a:lnTo>
                    <a:lnTo>
                      <a:pt x="1067" y="170"/>
                    </a:lnTo>
                    <a:lnTo>
                      <a:pt x="1065" y="168"/>
                    </a:lnTo>
                    <a:lnTo>
                      <a:pt x="1065" y="167"/>
                    </a:lnTo>
                    <a:lnTo>
                      <a:pt x="1064" y="166"/>
                    </a:lnTo>
                    <a:lnTo>
                      <a:pt x="1064" y="158"/>
                    </a:lnTo>
                    <a:lnTo>
                      <a:pt x="1070" y="158"/>
                    </a:lnTo>
                    <a:lnTo>
                      <a:pt x="1071" y="160"/>
                    </a:lnTo>
                    <a:lnTo>
                      <a:pt x="1071" y="161"/>
                    </a:lnTo>
                    <a:lnTo>
                      <a:pt x="1069" y="162"/>
                    </a:lnTo>
                    <a:lnTo>
                      <a:pt x="1070" y="164"/>
                    </a:lnTo>
                    <a:lnTo>
                      <a:pt x="1074" y="162"/>
                    </a:lnTo>
                    <a:lnTo>
                      <a:pt x="1075" y="164"/>
                    </a:lnTo>
                    <a:lnTo>
                      <a:pt x="1075" y="180"/>
                    </a:lnTo>
                    <a:lnTo>
                      <a:pt x="1074" y="183"/>
                    </a:lnTo>
                    <a:lnTo>
                      <a:pt x="1071" y="183"/>
                    </a:lnTo>
                    <a:lnTo>
                      <a:pt x="1073" y="184"/>
                    </a:lnTo>
                    <a:lnTo>
                      <a:pt x="1076" y="183"/>
                    </a:lnTo>
                    <a:lnTo>
                      <a:pt x="1076" y="176"/>
                    </a:lnTo>
                    <a:lnTo>
                      <a:pt x="1077" y="176"/>
                    </a:lnTo>
                    <a:lnTo>
                      <a:pt x="1077" y="171"/>
                    </a:lnTo>
                    <a:lnTo>
                      <a:pt x="1076" y="170"/>
                    </a:lnTo>
                    <a:lnTo>
                      <a:pt x="1077" y="170"/>
                    </a:lnTo>
                    <a:lnTo>
                      <a:pt x="1076" y="167"/>
                    </a:lnTo>
                    <a:lnTo>
                      <a:pt x="1079" y="166"/>
                    </a:lnTo>
                    <a:lnTo>
                      <a:pt x="1087" y="167"/>
                    </a:lnTo>
                    <a:lnTo>
                      <a:pt x="1088" y="168"/>
                    </a:lnTo>
                    <a:lnTo>
                      <a:pt x="1087" y="168"/>
                    </a:lnTo>
                    <a:lnTo>
                      <a:pt x="1087" y="171"/>
                    </a:lnTo>
                    <a:lnTo>
                      <a:pt x="1088" y="172"/>
                    </a:lnTo>
                    <a:lnTo>
                      <a:pt x="1088" y="171"/>
                    </a:lnTo>
                    <a:lnTo>
                      <a:pt x="1089" y="171"/>
                    </a:lnTo>
                    <a:lnTo>
                      <a:pt x="1093" y="167"/>
                    </a:lnTo>
                    <a:lnTo>
                      <a:pt x="1093" y="172"/>
                    </a:lnTo>
                    <a:lnTo>
                      <a:pt x="1094" y="174"/>
                    </a:lnTo>
                    <a:lnTo>
                      <a:pt x="1094" y="176"/>
                    </a:lnTo>
                    <a:lnTo>
                      <a:pt x="1095" y="178"/>
                    </a:lnTo>
                    <a:lnTo>
                      <a:pt x="1095" y="182"/>
                    </a:lnTo>
                    <a:lnTo>
                      <a:pt x="1096" y="184"/>
                    </a:lnTo>
                    <a:lnTo>
                      <a:pt x="1096" y="195"/>
                    </a:lnTo>
                    <a:lnTo>
                      <a:pt x="1095" y="199"/>
                    </a:lnTo>
                    <a:lnTo>
                      <a:pt x="1094" y="201"/>
                    </a:lnTo>
                    <a:lnTo>
                      <a:pt x="1089" y="202"/>
                    </a:lnTo>
                    <a:lnTo>
                      <a:pt x="1080" y="199"/>
                    </a:lnTo>
                    <a:lnTo>
                      <a:pt x="1077" y="199"/>
                    </a:lnTo>
                    <a:lnTo>
                      <a:pt x="1070" y="190"/>
                    </a:lnTo>
                    <a:lnTo>
                      <a:pt x="1068" y="188"/>
                    </a:lnTo>
                    <a:lnTo>
                      <a:pt x="1063" y="188"/>
                    </a:lnTo>
                    <a:lnTo>
                      <a:pt x="1063" y="189"/>
                    </a:lnTo>
                    <a:lnTo>
                      <a:pt x="1064" y="190"/>
                    </a:lnTo>
                    <a:lnTo>
                      <a:pt x="1067" y="191"/>
                    </a:lnTo>
                    <a:lnTo>
                      <a:pt x="1067" y="192"/>
                    </a:lnTo>
                    <a:lnTo>
                      <a:pt x="1068" y="195"/>
                    </a:lnTo>
                    <a:lnTo>
                      <a:pt x="1068" y="197"/>
                    </a:lnTo>
                    <a:lnTo>
                      <a:pt x="1067" y="199"/>
                    </a:lnTo>
                    <a:lnTo>
                      <a:pt x="1067" y="201"/>
                    </a:lnTo>
                    <a:lnTo>
                      <a:pt x="1064" y="203"/>
                    </a:lnTo>
                    <a:lnTo>
                      <a:pt x="1064" y="205"/>
                    </a:lnTo>
                    <a:lnTo>
                      <a:pt x="1063" y="207"/>
                    </a:lnTo>
                    <a:lnTo>
                      <a:pt x="1063" y="211"/>
                    </a:lnTo>
                    <a:lnTo>
                      <a:pt x="1057" y="217"/>
                    </a:lnTo>
                    <a:lnTo>
                      <a:pt x="1056" y="220"/>
                    </a:lnTo>
                    <a:lnTo>
                      <a:pt x="1056" y="221"/>
                    </a:lnTo>
                    <a:lnTo>
                      <a:pt x="1048" y="221"/>
                    </a:lnTo>
                    <a:lnTo>
                      <a:pt x="1043" y="226"/>
                    </a:lnTo>
                    <a:lnTo>
                      <a:pt x="1040" y="227"/>
                    </a:lnTo>
                    <a:lnTo>
                      <a:pt x="1033" y="227"/>
                    </a:lnTo>
                    <a:lnTo>
                      <a:pt x="1031" y="228"/>
                    </a:lnTo>
                    <a:lnTo>
                      <a:pt x="1030" y="231"/>
                    </a:lnTo>
                    <a:lnTo>
                      <a:pt x="1030" y="233"/>
                    </a:lnTo>
                    <a:lnTo>
                      <a:pt x="1029" y="237"/>
                    </a:lnTo>
                    <a:lnTo>
                      <a:pt x="1029" y="240"/>
                    </a:lnTo>
                    <a:lnTo>
                      <a:pt x="1027" y="241"/>
                    </a:lnTo>
                    <a:lnTo>
                      <a:pt x="1027" y="245"/>
                    </a:lnTo>
                    <a:lnTo>
                      <a:pt x="1026" y="248"/>
                    </a:lnTo>
                    <a:lnTo>
                      <a:pt x="1026" y="251"/>
                    </a:lnTo>
                    <a:lnTo>
                      <a:pt x="1025" y="252"/>
                    </a:lnTo>
                    <a:lnTo>
                      <a:pt x="1023" y="256"/>
                    </a:lnTo>
                    <a:lnTo>
                      <a:pt x="1018" y="260"/>
                    </a:lnTo>
                    <a:lnTo>
                      <a:pt x="1015" y="259"/>
                    </a:lnTo>
                    <a:lnTo>
                      <a:pt x="1014" y="260"/>
                    </a:lnTo>
                    <a:lnTo>
                      <a:pt x="1013" y="260"/>
                    </a:lnTo>
                    <a:lnTo>
                      <a:pt x="1008" y="254"/>
                    </a:lnTo>
                    <a:lnTo>
                      <a:pt x="1008" y="251"/>
                    </a:lnTo>
                    <a:lnTo>
                      <a:pt x="1009" y="242"/>
                    </a:lnTo>
                    <a:lnTo>
                      <a:pt x="1009" y="239"/>
                    </a:lnTo>
                    <a:lnTo>
                      <a:pt x="1025" y="220"/>
                    </a:lnTo>
                    <a:lnTo>
                      <a:pt x="1030" y="209"/>
                    </a:lnTo>
                    <a:lnTo>
                      <a:pt x="1024" y="194"/>
                    </a:lnTo>
                    <a:lnTo>
                      <a:pt x="1021" y="184"/>
                    </a:lnTo>
                    <a:lnTo>
                      <a:pt x="1021" y="183"/>
                    </a:lnTo>
                    <a:lnTo>
                      <a:pt x="1007" y="177"/>
                    </a:lnTo>
                    <a:lnTo>
                      <a:pt x="994" y="170"/>
                    </a:lnTo>
                    <a:lnTo>
                      <a:pt x="992" y="168"/>
                    </a:lnTo>
                    <a:lnTo>
                      <a:pt x="990" y="167"/>
                    </a:lnTo>
                    <a:lnTo>
                      <a:pt x="989" y="165"/>
                    </a:lnTo>
                    <a:lnTo>
                      <a:pt x="989" y="161"/>
                    </a:lnTo>
                    <a:lnTo>
                      <a:pt x="981" y="158"/>
                    </a:lnTo>
                    <a:lnTo>
                      <a:pt x="981" y="156"/>
                    </a:lnTo>
                    <a:lnTo>
                      <a:pt x="973" y="142"/>
                    </a:lnTo>
                    <a:lnTo>
                      <a:pt x="970" y="136"/>
                    </a:lnTo>
                    <a:lnTo>
                      <a:pt x="968" y="134"/>
                    </a:lnTo>
                    <a:lnTo>
                      <a:pt x="964" y="136"/>
                    </a:lnTo>
                    <a:lnTo>
                      <a:pt x="959" y="135"/>
                    </a:lnTo>
                    <a:lnTo>
                      <a:pt x="957" y="136"/>
                    </a:lnTo>
                    <a:lnTo>
                      <a:pt x="955" y="139"/>
                    </a:lnTo>
                    <a:lnTo>
                      <a:pt x="955" y="141"/>
                    </a:lnTo>
                    <a:lnTo>
                      <a:pt x="950" y="143"/>
                    </a:lnTo>
                    <a:lnTo>
                      <a:pt x="947" y="147"/>
                    </a:lnTo>
                    <a:lnTo>
                      <a:pt x="945" y="147"/>
                    </a:lnTo>
                    <a:lnTo>
                      <a:pt x="945" y="149"/>
                    </a:lnTo>
                    <a:lnTo>
                      <a:pt x="946" y="149"/>
                    </a:lnTo>
                    <a:lnTo>
                      <a:pt x="944" y="152"/>
                    </a:lnTo>
                    <a:lnTo>
                      <a:pt x="936" y="155"/>
                    </a:lnTo>
                    <a:lnTo>
                      <a:pt x="934" y="155"/>
                    </a:lnTo>
                    <a:lnTo>
                      <a:pt x="932" y="153"/>
                    </a:lnTo>
                    <a:lnTo>
                      <a:pt x="930" y="153"/>
                    </a:lnTo>
                    <a:lnTo>
                      <a:pt x="925" y="151"/>
                    </a:lnTo>
                    <a:lnTo>
                      <a:pt x="921" y="152"/>
                    </a:lnTo>
                    <a:lnTo>
                      <a:pt x="919" y="152"/>
                    </a:lnTo>
                    <a:lnTo>
                      <a:pt x="912" y="153"/>
                    </a:lnTo>
                    <a:lnTo>
                      <a:pt x="911" y="153"/>
                    </a:lnTo>
                    <a:lnTo>
                      <a:pt x="908" y="158"/>
                    </a:lnTo>
                    <a:lnTo>
                      <a:pt x="907" y="159"/>
                    </a:lnTo>
                    <a:lnTo>
                      <a:pt x="908" y="161"/>
                    </a:lnTo>
                    <a:lnTo>
                      <a:pt x="907" y="164"/>
                    </a:lnTo>
                    <a:lnTo>
                      <a:pt x="902" y="168"/>
                    </a:lnTo>
                    <a:lnTo>
                      <a:pt x="900" y="173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7" y="178"/>
                    </a:lnTo>
                    <a:lnTo>
                      <a:pt x="896" y="179"/>
                    </a:lnTo>
                    <a:lnTo>
                      <a:pt x="890" y="180"/>
                    </a:lnTo>
                    <a:lnTo>
                      <a:pt x="888" y="183"/>
                    </a:lnTo>
                    <a:lnTo>
                      <a:pt x="888" y="185"/>
                    </a:lnTo>
                    <a:lnTo>
                      <a:pt x="887" y="186"/>
                    </a:lnTo>
                    <a:lnTo>
                      <a:pt x="888" y="188"/>
                    </a:lnTo>
                    <a:lnTo>
                      <a:pt x="888" y="189"/>
                    </a:lnTo>
                    <a:lnTo>
                      <a:pt x="889" y="191"/>
                    </a:lnTo>
                    <a:lnTo>
                      <a:pt x="889" y="194"/>
                    </a:lnTo>
                    <a:lnTo>
                      <a:pt x="887" y="198"/>
                    </a:lnTo>
                    <a:lnTo>
                      <a:pt x="884" y="201"/>
                    </a:lnTo>
                    <a:lnTo>
                      <a:pt x="884" y="203"/>
                    </a:lnTo>
                    <a:lnTo>
                      <a:pt x="886" y="204"/>
                    </a:lnTo>
                    <a:lnTo>
                      <a:pt x="884" y="205"/>
                    </a:lnTo>
                    <a:lnTo>
                      <a:pt x="884" y="210"/>
                    </a:lnTo>
                    <a:lnTo>
                      <a:pt x="883" y="211"/>
                    </a:lnTo>
                    <a:lnTo>
                      <a:pt x="882" y="214"/>
                    </a:lnTo>
                    <a:lnTo>
                      <a:pt x="883" y="219"/>
                    </a:lnTo>
                    <a:lnTo>
                      <a:pt x="883" y="220"/>
                    </a:lnTo>
                    <a:lnTo>
                      <a:pt x="880" y="227"/>
                    </a:lnTo>
                    <a:lnTo>
                      <a:pt x="880" y="228"/>
                    </a:lnTo>
                    <a:lnTo>
                      <a:pt x="878" y="238"/>
                    </a:lnTo>
                    <a:lnTo>
                      <a:pt x="877" y="241"/>
                    </a:lnTo>
                    <a:lnTo>
                      <a:pt x="878" y="245"/>
                    </a:lnTo>
                    <a:lnTo>
                      <a:pt x="880" y="247"/>
                    </a:lnTo>
                    <a:lnTo>
                      <a:pt x="880" y="250"/>
                    </a:lnTo>
                    <a:lnTo>
                      <a:pt x="878" y="250"/>
                    </a:lnTo>
                    <a:lnTo>
                      <a:pt x="878" y="257"/>
                    </a:lnTo>
                    <a:lnTo>
                      <a:pt x="880" y="259"/>
                    </a:lnTo>
                    <a:lnTo>
                      <a:pt x="880" y="262"/>
                    </a:lnTo>
                    <a:lnTo>
                      <a:pt x="881" y="262"/>
                    </a:lnTo>
                    <a:lnTo>
                      <a:pt x="881" y="265"/>
                    </a:lnTo>
                    <a:lnTo>
                      <a:pt x="878" y="266"/>
                    </a:lnTo>
                    <a:lnTo>
                      <a:pt x="878" y="270"/>
                    </a:lnTo>
                    <a:lnTo>
                      <a:pt x="876" y="272"/>
                    </a:lnTo>
                    <a:lnTo>
                      <a:pt x="875" y="275"/>
                    </a:lnTo>
                    <a:lnTo>
                      <a:pt x="875" y="277"/>
                    </a:lnTo>
                    <a:lnTo>
                      <a:pt x="872" y="279"/>
                    </a:lnTo>
                    <a:lnTo>
                      <a:pt x="866" y="277"/>
                    </a:lnTo>
                    <a:lnTo>
                      <a:pt x="865" y="277"/>
                    </a:lnTo>
                    <a:lnTo>
                      <a:pt x="863" y="278"/>
                    </a:lnTo>
                    <a:lnTo>
                      <a:pt x="856" y="285"/>
                    </a:lnTo>
                    <a:lnTo>
                      <a:pt x="853" y="289"/>
                    </a:lnTo>
                    <a:lnTo>
                      <a:pt x="853" y="300"/>
                    </a:lnTo>
                    <a:lnTo>
                      <a:pt x="852" y="301"/>
                    </a:lnTo>
                    <a:lnTo>
                      <a:pt x="852" y="302"/>
                    </a:lnTo>
                    <a:lnTo>
                      <a:pt x="853" y="303"/>
                    </a:lnTo>
                    <a:lnTo>
                      <a:pt x="852" y="306"/>
                    </a:lnTo>
                    <a:lnTo>
                      <a:pt x="851" y="307"/>
                    </a:lnTo>
                    <a:lnTo>
                      <a:pt x="850" y="307"/>
                    </a:lnTo>
                    <a:lnTo>
                      <a:pt x="847" y="309"/>
                    </a:lnTo>
                    <a:lnTo>
                      <a:pt x="846" y="309"/>
                    </a:lnTo>
                    <a:lnTo>
                      <a:pt x="844" y="312"/>
                    </a:lnTo>
                    <a:lnTo>
                      <a:pt x="844" y="314"/>
                    </a:lnTo>
                    <a:lnTo>
                      <a:pt x="841" y="317"/>
                    </a:lnTo>
                    <a:lnTo>
                      <a:pt x="841" y="315"/>
                    </a:lnTo>
                    <a:lnTo>
                      <a:pt x="839" y="312"/>
                    </a:lnTo>
                    <a:lnTo>
                      <a:pt x="837" y="306"/>
                    </a:lnTo>
                    <a:lnTo>
                      <a:pt x="833" y="303"/>
                    </a:lnTo>
                    <a:lnTo>
                      <a:pt x="825" y="300"/>
                    </a:lnTo>
                    <a:lnTo>
                      <a:pt x="819" y="299"/>
                    </a:lnTo>
                    <a:lnTo>
                      <a:pt x="813" y="294"/>
                    </a:lnTo>
                    <a:lnTo>
                      <a:pt x="812" y="293"/>
                    </a:lnTo>
                    <a:lnTo>
                      <a:pt x="810" y="290"/>
                    </a:lnTo>
                    <a:lnTo>
                      <a:pt x="802" y="285"/>
                    </a:lnTo>
                    <a:lnTo>
                      <a:pt x="799" y="285"/>
                    </a:lnTo>
                    <a:lnTo>
                      <a:pt x="796" y="288"/>
                    </a:lnTo>
                    <a:lnTo>
                      <a:pt x="794" y="297"/>
                    </a:lnTo>
                    <a:lnTo>
                      <a:pt x="789" y="300"/>
                    </a:lnTo>
                    <a:lnTo>
                      <a:pt x="783" y="301"/>
                    </a:lnTo>
                    <a:lnTo>
                      <a:pt x="771" y="308"/>
                    </a:lnTo>
                    <a:lnTo>
                      <a:pt x="770" y="308"/>
                    </a:lnTo>
                    <a:lnTo>
                      <a:pt x="766" y="302"/>
                    </a:lnTo>
                    <a:lnTo>
                      <a:pt x="765" y="301"/>
                    </a:lnTo>
                    <a:lnTo>
                      <a:pt x="763" y="301"/>
                    </a:lnTo>
                    <a:lnTo>
                      <a:pt x="756" y="302"/>
                    </a:lnTo>
                    <a:lnTo>
                      <a:pt x="745" y="296"/>
                    </a:lnTo>
                    <a:lnTo>
                      <a:pt x="742" y="296"/>
                    </a:lnTo>
                    <a:lnTo>
                      <a:pt x="738" y="297"/>
                    </a:lnTo>
                    <a:lnTo>
                      <a:pt x="737" y="295"/>
                    </a:lnTo>
                    <a:lnTo>
                      <a:pt x="735" y="284"/>
                    </a:lnTo>
                    <a:lnTo>
                      <a:pt x="735" y="283"/>
                    </a:lnTo>
                    <a:lnTo>
                      <a:pt x="732" y="281"/>
                    </a:lnTo>
                    <a:lnTo>
                      <a:pt x="728" y="275"/>
                    </a:lnTo>
                    <a:lnTo>
                      <a:pt x="728" y="274"/>
                    </a:lnTo>
                    <a:lnTo>
                      <a:pt x="727" y="271"/>
                    </a:lnTo>
                    <a:lnTo>
                      <a:pt x="727" y="269"/>
                    </a:lnTo>
                    <a:lnTo>
                      <a:pt x="721" y="263"/>
                    </a:lnTo>
                    <a:lnTo>
                      <a:pt x="717" y="257"/>
                    </a:lnTo>
                    <a:lnTo>
                      <a:pt x="706" y="233"/>
                    </a:lnTo>
                    <a:lnTo>
                      <a:pt x="704" y="232"/>
                    </a:lnTo>
                    <a:lnTo>
                      <a:pt x="691" y="229"/>
                    </a:lnTo>
                    <a:lnTo>
                      <a:pt x="682" y="235"/>
                    </a:lnTo>
                    <a:lnTo>
                      <a:pt x="682" y="237"/>
                    </a:lnTo>
                    <a:lnTo>
                      <a:pt x="681" y="239"/>
                    </a:lnTo>
                    <a:lnTo>
                      <a:pt x="679" y="242"/>
                    </a:lnTo>
                    <a:lnTo>
                      <a:pt x="684" y="253"/>
                    </a:lnTo>
                    <a:lnTo>
                      <a:pt x="682" y="259"/>
                    </a:lnTo>
                    <a:lnTo>
                      <a:pt x="679" y="259"/>
                    </a:lnTo>
                    <a:lnTo>
                      <a:pt x="667" y="252"/>
                    </a:lnTo>
                    <a:lnTo>
                      <a:pt x="666" y="252"/>
                    </a:lnTo>
                    <a:lnTo>
                      <a:pt x="663" y="259"/>
                    </a:lnTo>
                    <a:lnTo>
                      <a:pt x="651" y="260"/>
                    </a:lnTo>
                    <a:lnTo>
                      <a:pt x="640" y="262"/>
                    </a:lnTo>
                    <a:lnTo>
                      <a:pt x="651" y="275"/>
                    </a:lnTo>
                    <a:lnTo>
                      <a:pt x="651" y="289"/>
                    </a:lnTo>
                    <a:lnTo>
                      <a:pt x="650" y="291"/>
                    </a:lnTo>
                    <a:lnTo>
                      <a:pt x="646" y="303"/>
                    </a:lnTo>
                    <a:lnTo>
                      <a:pt x="642" y="309"/>
                    </a:lnTo>
                    <a:lnTo>
                      <a:pt x="634" y="318"/>
                    </a:lnTo>
                    <a:lnTo>
                      <a:pt x="646" y="325"/>
                    </a:lnTo>
                    <a:lnTo>
                      <a:pt x="636" y="338"/>
                    </a:lnTo>
                    <a:lnTo>
                      <a:pt x="634" y="339"/>
                    </a:lnTo>
                    <a:lnTo>
                      <a:pt x="633" y="339"/>
                    </a:lnTo>
                    <a:lnTo>
                      <a:pt x="614" y="331"/>
                    </a:lnTo>
                    <a:lnTo>
                      <a:pt x="595" y="321"/>
                    </a:lnTo>
                    <a:lnTo>
                      <a:pt x="580" y="322"/>
                    </a:lnTo>
                    <a:lnTo>
                      <a:pt x="578" y="322"/>
                    </a:lnTo>
                    <a:lnTo>
                      <a:pt x="572" y="315"/>
                    </a:lnTo>
                    <a:lnTo>
                      <a:pt x="570" y="314"/>
                    </a:lnTo>
                    <a:lnTo>
                      <a:pt x="559" y="318"/>
                    </a:lnTo>
                    <a:lnTo>
                      <a:pt x="558" y="319"/>
                    </a:lnTo>
                    <a:lnTo>
                      <a:pt x="558" y="320"/>
                    </a:lnTo>
                    <a:lnTo>
                      <a:pt x="557" y="331"/>
                    </a:lnTo>
                    <a:lnTo>
                      <a:pt x="557" y="334"/>
                    </a:lnTo>
                    <a:lnTo>
                      <a:pt x="559" y="357"/>
                    </a:lnTo>
                    <a:lnTo>
                      <a:pt x="559" y="362"/>
                    </a:lnTo>
                    <a:lnTo>
                      <a:pt x="551" y="377"/>
                    </a:lnTo>
                    <a:lnTo>
                      <a:pt x="548" y="382"/>
                    </a:lnTo>
                    <a:lnTo>
                      <a:pt x="547" y="382"/>
                    </a:lnTo>
                    <a:lnTo>
                      <a:pt x="523" y="368"/>
                    </a:lnTo>
                    <a:lnTo>
                      <a:pt x="522" y="368"/>
                    </a:lnTo>
                    <a:lnTo>
                      <a:pt x="518" y="375"/>
                    </a:lnTo>
                    <a:lnTo>
                      <a:pt x="501" y="389"/>
                    </a:lnTo>
                    <a:lnTo>
                      <a:pt x="501" y="391"/>
                    </a:lnTo>
                    <a:lnTo>
                      <a:pt x="499" y="393"/>
                    </a:lnTo>
                    <a:lnTo>
                      <a:pt x="492" y="419"/>
                    </a:lnTo>
                    <a:lnTo>
                      <a:pt x="492" y="422"/>
                    </a:lnTo>
                    <a:lnTo>
                      <a:pt x="487" y="429"/>
                    </a:lnTo>
                    <a:lnTo>
                      <a:pt x="485" y="431"/>
                    </a:lnTo>
                    <a:lnTo>
                      <a:pt x="483" y="432"/>
                    </a:lnTo>
                    <a:lnTo>
                      <a:pt x="476" y="434"/>
                    </a:lnTo>
                    <a:lnTo>
                      <a:pt x="474" y="436"/>
                    </a:lnTo>
                    <a:lnTo>
                      <a:pt x="472" y="443"/>
                    </a:lnTo>
                    <a:lnTo>
                      <a:pt x="485" y="468"/>
                    </a:lnTo>
                    <a:lnTo>
                      <a:pt x="486" y="469"/>
                    </a:lnTo>
                    <a:lnTo>
                      <a:pt x="485" y="484"/>
                    </a:lnTo>
                    <a:lnTo>
                      <a:pt x="484" y="486"/>
                    </a:lnTo>
                    <a:lnTo>
                      <a:pt x="483" y="487"/>
                    </a:lnTo>
                    <a:lnTo>
                      <a:pt x="480" y="489"/>
                    </a:lnTo>
                    <a:lnTo>
                      <a:pt x="472" y="497"/>
                    </a:lnTo>
                    <a:lnTo>
                      <a:pt x="468" y="502"/>
                    </a:lnTo>
                    <a:lnTo>
                      <a:pt x="453" y="533"/>
                    </a:lnTo>
                    <a:lnTo>
                      <a:pt x="443" y="545"/>
                    </a:lnTo>
                    <a:lnTo>
                      <a:pt x="443" y="547"/>
                    </a:lnTo>
                    <a:lnTo>
                      <a:pt x="445" y="559"/>
                    </a:lnTo>
                    <a:lnTo>
                      <a:pt x="446" y="560"/>
                    </a:lnTo>
                    <a:lnTo>
                      <a:pt x="446" y="567"/>
                    </a:lnTo>
                    <a:lnTo>
                      <a:pt x="427" y="579"/>
                    </a:lnTo>
                    <a:lnTo>
                      <a:pt x="416" y="582"/>
                    </a:lnTo>
                    <a:lnTo>
                      <a:pt x="405" y="583"/>
                    </a:lnTo>
                    <a:lnTo>
                      <a:pt x="410" y="612"/>
                    </a:lnTo>
                    <a:lnTo>
                      <a:pt x="410" y="619"/>
                    </a:lnTo>
                    <a:lnTo>
                      <a:pt x="406" y="625"/>
                    </a:lnTo>
                    <a:lnTo>
                      <a:pt x="406" y="627"/>
                    </a:lnTo>
                    <a:lnTo>
                      <a:pt x="404" y="651"/>
                    </a:lnTo>
                    <a:lnTo>
                      <a:pt x="404" y="665"/>
                    </a:lnTo>
                    <a:lnTo>
                      <a:pt x="403" y="669"/>
                    </a:lnTo>
                    <a:lnTo>
                      <a:pt x="399" y="671"/>
                    </a:lnTo>
                    <a:lnTo>
                      <a:pt x="399" y="674"/>
                    </a:lnTo>
                    <a:lnTo>
                      <a:pt x="398" y="676"/>
                    </a:lnTo>
                    <a:lnTo>
                      <a:pt x="397" y="686"/>
                    </a:lnTo>
                    <a:lnTo>
                      <a:pt x="396" y="689"/>
                    </a:lnTo>
                    <a:lnTo>
                      <a:pt x="390" y="699"/>
                    </a:lnTo>
                    <a:lnTo>
                      <a:pt x="379" y="719"/>
                    </a:lnTo>
                    <a:lnTo>
                      <a:pt x="367" y="738"/>
                    </a:lnTo>
                    <a:lnTo>
                      <a:pt x="380" y="748"/>
                    </a:lnTo>
                    <a:lnTo>
                      <a:pt x="381" y="749"/>
                    </a:lnTo>
                    <a:lnTo>
                      <a:pt x="385" y="749"/>
                    </a:lnTo>
                    <a:lnTo>
                      <a:pt x="386" y="750"/>
                    </a:lnTo>
                    <a:lnTo>
                      <a:pt x="387" y="752"/>
                    </a:lnTo>
                    <a:lnTo>
                      <a:pt x="390" y="775"/>
                    </a:lnTo>
                    <a:lnTo>
                      <a:pt x="390" y="778"/>
                    </a:lnTo>
                    <a:lnTo>
                      <a:pt x="389" y="779"/>
                    </a:lnTo>
                    <a:lnTo>
                      <a:pt x="381" y="793"/>
                    </a:lnTo>
                    <a:lnTo>
                      <a:pt x="381" y="794"/>
                    </a:lnTo>
                    <a:lnTo>
                      <a:pt x="380" y="794"/>
                    </a:lnTo>
                    <a:lnTo>
                      <a:pt x="365" y="791"/>
                    </a:lnTo>
                    <a:lnTo>
                      <a:pt x="350" y="787"/>
                    </a:lnTo>
                    <a:lnTo>
                      <a:pt x="340" y="789"/>
                    </a:lnTo>
                    <a:lnTo>
                      <a:pt x="330" y="797"/>
                    </a:lnTo>
                    <a:lnTo>
                      <a:pt x="327" y="800"/>
                    </a:lnTo>
                    <a:lnTo>
                      <a:pt x="318" y="813"/>
                    </a:lnTo>
                    <a:lnTo>
                      <a:pt x="311" y="829"/>
                    </a:lnTo>
                    <a:lnTo>
                      <a:pt x="305" y="834"/>
                    </a:lnTo>
                    <a:lnTo>
                      <a:pt x="307" y="843"/>
                    </a:lnTo>
                    <a:lnTo>
                      <a:pt x="307" y="848"/>
                    </a:lnTo>
                    <a:lnTo>
                      <a:pt x="298" y="864"/>
                    </a:lnTo>
                    <a:lnTo>
                      <a:pt x="300" y="871"/>
                    </a:lnTo>
                    <a:lnTo>
                      <a:pt x="307" y="890"/>
                    </a:lnTo>
                    <a:lnTo>
                      <a:pt x="303" y="897"/>
                    </a:lnTo>
                    <a:lnTo>
                      <a:pt x="303" y="901"/>
                    </a:lnTo>
                    <a:lnTo>
                      <a:pt x="305" y="915"/>
                    </a:lnTo>
                    <a:lnTo>
                      <a:pt x="305" y="917"/>
                    </a:lnTo>
                    <a:lnTo>
                      <a:pt x="304" y="920"/>
                    </a:lnTo>
                    <a:lnTo>
                      <a:pt x="303" y="924"/>
                    </a:lnTo>
                    <a:lnTo>
                      <a:pt x="301" y="927"/>
                    </a:lnTo>
                    <a:lnTo>
                      <a:pt x="301" y="928"/>
                    </a:lnTo>
                    <a:lnTo>
                      <a:pt x="310" y="951"/>
                    </a:lnTo>
                    <a:lnTo>
                      <a:pt x="311" y="956"/>
                    </a:lnTo>
                    <a:lnTo>
                      <a:pt x="311" y="960"/>
                    </a:lnTo>
                    <a:lnTo>
                      <a:pt x="309" y="983"/>
                    </a:lnTo>
                    <a:lnTo>
                      <a:pt x="305" y="1006"/>
                    </a:lnTo>
                    <a:lnTo>
                      <a:pt x="305" y="1007"/>
                    </a:lnTo>
                    <a:lnTo>
                      <a:pt x="312" y="1014"/>
                    </a:lnTo>
                    <a:lnTo>
                      <a:pt x="316" y="1019"/>
                    </a:lnTo>
                    <a:lnTo>
                      <a:pt x="317" y="1020"/>
                    </a:lnTo>
                    <a:lnTo>
                      <a:pt x="322" y="1020"/>
                    </a:lnTo>
                    <a:lnTo>
                      <a:pt x="324" y="1022"/>
                    </a:lnTo>
                    <a:lnTo>
                      <a:pt x="335" y="1038"/>
                    </a:lnTo>
                    <a:lnTo>
                      <a:pt x="336" y="1038"/>
                    </a:lnTo>
                    <a:lnTo>
                      <a:pt x="336" y="1039"/>
                    </a:lnTo>
                    <a:lnTo>
                      <a:pt x="335" y="1047"/>
                    </a:lnTo>
                    <a:lnTo>
                      <a:pt x="330" y="1057"/>
                    </a:lnTo>
                    <a:lnTo>
                      <a:pt x="329" y="1058"/>
                    </a:lnTo>
                    <a:lnTo>
                      <a:pt x="329" y="1064"/>
                    </a:lnTo>
                    <a:lnTo>
                      <a:pt x="328" y="1065"/>
                    </a:lnTo>
                    <a:lnTo>
                      <a:pt x="328" y="1067"/>
                    </a:lnTo>
                    <a:lnTo>
                      <a:pt x="327" y="1067"/>
                    </a:lnTo>
                    <a:lnTo>
                      <a:pt x="322" y="1065"/>
                    </a:lnTo>
                    <a:lnTo>
                      <a:pt x="319" y="1065"/>
                    </a:lnTo>
                    <a:lnTo>
                      <a:pt x="310" y="1069"/>
                    </a:lnTo>
                    <a:lnTo>
                      <a:pt x="309" y="1070"/>
                    </a:lnTo>
                    <a:lnTo>
                      <a:pt x="309" y="1071"/>
                    </a:lnTo>
                    <a:lnTo>
                      <a:pt x="311" y="1076"/>
                    </a:lnTo>
                    <a:lnTo>
                      <a:pt x="311" y="1079"/>
                    </a:lnTo>
                    <a:lnTo>
                      <a:pt x="312" y="1085"/>
                    </a:lnTo>
                    <a:lnTo>
                      <a:pt x="315" y="1092"/>
                    </a:lnTo>
                    <a:lnTo>
                      <a:pt x="318" y="1100"/>
                    </a:lnTo>
                    <a:lnTo>
                      <a:pt x="323" y="1112"/>
                    </a:lnTo>
                    <a:lnTo>
                      <a:pt x="324" y="1114"/>
                    </a:lnTo>
                    <a:lnTo>
                      <a:pt x="324" y="1120"/>
                    </a:lnTo>
                    <a:lnTo>
                      <a:pt x="323" y="1123"/>
                    </a:lnTo>
                    <a:lnTo>
                      <a:pt x="323" y="1124"/>
                    </a:lnTo>
                    <a:lnTo>
                      <a:pt x="322" y="1125"/>
                    </a:lnTo>
                    <a:lnTo>
                      <a:pt x="319" y="1129"/>
                    </a:lnTo>
                    <a:lnTo>
                      <a:pt x="319" y="1133"/>
                    </a:lnTo>
                    <a:lnTo>
                      <a:pt x="321" y="1139"/>
                    </a:lnTo>
                    <a:lnTo>
                      <a:pt x="321" y="1142"/>
                    </a:lnTo>
                    <a:lnTo>
                      <a:pt x="318" y="1149"/>
                    </a:lnTo>
                    <a:lnTo>
                      <a:pt x="317" y="1151"/>
                    </a:lnTo>
                    <a:lnTo>
                      <a:pt x="311" y="1160"/>
                    </a:lnTo>
                    <a:lnTo>
                      <a:pt x="304" y="1165"/>
                    </a:lnTo>
                    <a:lnTo>
                      <a:pt x="293" y="1165"/>
                    </a:lnTo>
                    <a:lnTo>
                      <a:pt x="293" y="1166"/>
                    </a:lnTo>
                    <a:lnTo>
                      <a:pt x="292" y="1167"/>
                    </a:lnTo>
                    <a:lnTo>
                      <a:pt x="292" y="1170"/>
                    </a:lnTo>
                    <a:lnTo>
                      <a:pt x="293" y="1172"/>
                    </a:lnTo>
                    <a:lnTo>
                      <a:pt x="293" y="1173"/>
                    </a:lnTo>
                    <a:lnTo>
                      <a:pt x="294" y="1174"/>
                    </a:lnTo>
                    <a:lnTo>
                      <a:pt x="294" y="1180"/>
                    </a:lnTo>
                    <a:lnTo>
                      <a:pt x="293" y="1180"/>
                    </a:lnTo>
                    <a:lnTo>
                      <a:pt x="292" y="1184"/>
                    </a:lnTo>
                    <a:lnTo>
                      <a:pt x="291" y="1185"/>
                    </a:lnTo>
                    <a:lnTo>
                      <a:pt x="285" y="1187"/>
                    </a:lnTo>
                    <a:lnTo>
                      <a:pt x="285" y="1193"/>
                    </a:lnTo>
                    <a:lnTo>
                      <a:pt x="290" y="1209"/>
                    </a:lnTo>
                    <a:lnTo>
                      <a:pt x="290" y="1215"/>
                    </a:lnTo>
                    <a:lnTo>
                      <a:pt x="291" y="1217"/>
                    </a:lnTo>
                    <a:lnTo>
                      <a:pt x="291" y="1218"/>
                    </a:lnTo>
                    <a:lnTo>
                      <a:pt x="290" y="1219"/>
                    </a:lnTo>
                    <a:lnTo>
                      <a:pt x="290" y="1221"/>
                    </a:lnTo>
                    <a:lnTo>
                      <a:pt x="288" y="1222"/>
                    </a:lnTo>
                    <a:lnTo>
                      <a:pt x="287" y="1228"/>
                    </a:lnTo>
                    <a:lnTo>
                      <a:pt x="287" y="1234"/>
                    </a:lnTo>
                    <a:lnTo>
                      <a:pt x="286" y="1237"/>
                    </a:lnTo>
                    <a:lnTo>
                      <a:pt x="286" y="1239"/>
                    </a:lnTo>
                    <a:lnTo>
                      <a:pt x="285" y="1241"/>
                    </a:lnTo>
                    <a:lnTo>
                      <a:pt x="284" y="1246"/>
                    </a:lnTo>
                    <a:lnTo>
                      <a:pt x="282" y="1248"/>
                    </a:lnTo>
                    <a:lnTo>
                      <a:pt x="276" y="1248"/>
                    </a:lnTo>
                    <a:lnTo>
                      <a:pt x="275" y="1247"/>
                    </a:lnTo>
                    <a:lnTo>
                      <a:pt x="275" y="1242"/>
                    </a:lnTo>
                    <a:lnTo>
                      <a:pt x="274" y="1240"/>
                    </a:lnTo>
                    <a:lnTo>
                      <a:pt x="274" y="1239"/>
                    </a:lnTo>
                    <a:lnTo>
                      <a:pt x="273" y="1236"/>
                    </a:lnTo>
                    <a:lnTo>
                      <a:pt x="273" y="1233"/>
                    </a:lnTo>
                    <a:lnTo>
                      <a:pt x="272" y="1230"/>
                    </a:lnTo>
                    <a:lnTo>
                      <a:pt x="271" y="1230"/>
                    </a:lnTo>
                    <a:lnTo>
                      <a:pt x="269" y="1229"/>
                    </a:lnTo>
                    <a:lnTo>
                      <a:pt x="266" y="1230"/>
                    </a:lnTo>
                    <a:lnTo>
                      <a:pt x="263" y="1229"/>
                    </a:lnTo>
                    <a:lnTo>
                      <a:pt x="263" y="1228"/>
                    </a:lnTo>
                    <a:lnTo>
                      <a:pt x="265" y="1228"/>
                    </a:lnTo>
                    <a:lnTo>
                      <a:pt x="265" y="1227"/>
                    </a:lnTo>
                    <a:lnTo>
                      <a:pt x="263" y="1225"/>
                    </a:lnTo>
                    <a:lnTo>
                      <a:pt x="263" y="1223"/>
                    </a:lnTo>
                    <a:lnTo>
                      <a:pt x="262" y="1224"/>
                    </a:lnTo>
                    <a:lnTo>
                      <a:pt x="262" y="1228"/>
                    </a:lnTo>
                    <a:lnTo>
                      <a:pt x="261" y="1228"/>
                    </a:lnTo>
                    <a:lnTo>
                      <a:pt x="261" y="1227"/>
                    </a:lnTo>
                    <a:lnTo>
                      <a:pt x="260" y="1224"/>
                    </a:lnTo>
                    <a:lnTo>
                      <a:pt x="260" y="1229"/>
                    </a:lnTo>
                    <a:lnTo>
                      <a:pt x="257" y="1229"/>
                    </a:lnTo>
                    <a:lnTo>
                      <a:pt x="257" y="1227"/>
                    </a:lnTo>
                    <a:lnTo>
                      <a:pt x="255" y="1224"/>
                    </a:lnTo>
                    <a:lnTo>
                      <a:pt x="254" y="1224"/>
                    </a:lnTo>
                    <a:lnTo>
                      <a:pt x="254" y="1228"/>
                    </a:lnTo>
                    <a:lnTo>
                      <a:pt x="253" y="1228"/>
                    </a:lnTo>
                    <a:lnTo>
                      <a:pt x="253" y="1227"/>
                    </a:lnTo>
                    <a:lnTo>
                      <a:pt x="251" y="1225"/>
                    </a:lnTo>
                    <a:lnTo>
                      <a:pt x="251" y="1223"/>
                    </a:lnTo>
                    <a:lnTo>
                      <a:pt x="250" y="1224"/>
                    </a:lnTo>
                    <a:lnTo>
                      <a:pt x="249" y="1224"/>
                    </a:lnTo>
                    <a:lnTo>
                      <a:pt x="249" y="1225"/>
                    </a:lnTo>
                    <a:lnTo>
                      <a:pt x="248" y="1223"/>
                    </a:lnTo>
                    <a:lnTo>
                      <a:pt x="247" y="1223"/>
                    </a:lnTo>
                    <a:lnTo>
                      <a:pt x="247" y="1218"/>
                    </a:lnTo>
                    <a:lnTo>
                      <a:pt x="245" y="1218"/>
                    </a:lnTo>
                    <a:lnTo>
                      <a:pt x="245" y="1221"/>
                    </a:lnTo>
                    <a:lnTo>
                      <a:pt x="244" y="1219"/>
                    </a:lnTo>
                    <a:lnTo>
                      <a:pt x="245" y="1217"/>
                    </a:lnTo>
                    <a:lnTo>
                      <a:pt x="245" y="1215"/>
                    </a:lnTo>
                    <a:lnTo>
                      <a:pt x="247" y="1213"/>
                    </a:lnTo>
                    <a:lnTo>
                      <a:pt x="245" y="1213"/>
                    </a:lnTo>
                    <a:lnTo>
                      <a:pt x="245" y="1212"/>
                    </a:lnTo>
                    <a:lnTo>
                      <a:pt x="244" y="1211"/>
                    </a:lnTo>
                    <a:lnTo>
                      <a:pt x="244" y="1213"/>
                    </a:lnTo>
                    <a:lnTo>
                      <a:pt x="242" y="1213"/>
                    </a:lnTo>
                    <a:lnTo>
                      <a:pt x="242" y="1210"/>
                    </a:lnTo>
                    <a:lnTo>
                      <a:pt x="241" y="1208"/>
                    </a:lnTo>
                    <a:lnTo>
                      <a:pt x="242" y="1206"/>
                    </a:lnTo>
                    <a:lnTo>
                      <a:pt x="242" y="1205"/>
                    </a:lnTo>
                    <a:lnTo>
                      <a:pt x="241" y="1205"/>
                    </a:lnTo>
                    <a:lnTo>
                      <a:pt x="240" y="1204"/>
                    </a:lnTo>
                    <a:lnTo>
                      <a:pt x="238" y="1204"/>
                    </a:lnTo>
                    <a:lnTo>
                      <a:pt x="241" y="1199"/>
                    </a:lnTo>
                    <a:lnTo>
                      <a:pt x="241" y="1198"/>
                    </a:lnTo>
                    <a:lnTo>
                      <a:pt x="242" y="1198"/>
                    </a:lnTo>
                    <a:lnTo>
                      <a:pt x="242" y="1200"/>
                    </a:lnTo>
                    <a:lnTo>
                      <a:pt x="241" y="1203"/>
                    </a:lnTo>
                    <a:lnTo>
                      <a:pt x="242" y="1203"/>
                    </a:lnTo>
                    <a:lnTo>
                      <a:pt x="243" y="1202"/>
                    </a:lnTo>
                    <a:lnTo>
                      <a:pt x="243" y="1199"/>
                    </a:lnTo>
                    <a:lnTo>
                      <a:pt x="242" y="1198"/>
                    </a:lnTo>
                    <a:lnTo>
                      <a:pt x="242" y="1196"/>
                    </a:lnTo>
                    <a:lnTo>
                      <a:pt x="241" y="1193"/>
                    </a:lnTo>
                    <a:lnTo>
                      <a:pt x="241" y="1192"/>
                    </a:lnTo>
                    <a:lnTo>
                      <a:pt x="242" y="1190"/>
                    </a:lnTo>
                    <a:lnTo>
                      <a:pt x="241" y="1188"/>
                    </a:lnTo>
                    <a:lnTo>
                      <a:pt x="241" y="1186"/>
                    </a:lnTo>
                    <a:lnTo>
                      <a:pt x="240" y="1184"/>
                    </a:lnTo>
                    <a:lnTo>
                      <a:pt x="240" y="1182"/>
                    </a:lnTo>
                    <a:lnTo>
                      <a:pt x="238" y="1181"/>
                    </a:lnTo>
                    <a:lnTo>
                      <a:pt x="237" y="1179"/>
                    </a:lnTo>
                    <a:lnTo>
                      <a:pt x="237" y="1176"/>
                    </a:lnTo>
                    <a:lnTo>
                      <a:pt x="238" y="1175"/>
                    </a:lnTo>
                    <a:lnTo>
                      <a:pt x="240" y="1172"/>
                    </a:lnTo>
                    <a:lnTo>
                      <a:pt x="240" y="1169"/>
                    </a:lnTo>
                    <a:lnTo>
                      <a:pt x="242" y="1168"/>
                    </a:lnTo>
                    <a:lnTo>
                      <a:pt x="243" y="1170"/>
                    </a:lnTo>
                    <a:lnTo>
                      <a:pt x="243" y="1174"/>
                    </a:lnTo>
                    <a:lnTo>
                      <a:pt x="244" y="1178"/>
                    </a:lnTo>
                    <a:lnTo>
                      <a:pt x="244" y="1174"/>
                    </a:lnTo>
                    <a:lnTo>
                      <a:pt x="245" y="1172"/>
                    </a:lnTo>
                    <a:lnTo>
                      <a:pt x="245" y="1165"/>
                    </a:lnTo>
                    <a:lnTo>
                      <a:pt x="244" y="1165"/>
                    </a:lnTo>
                    <a:lnTo>
                      <a:pt x="243" y="1163"/>
                    </a:lnTo>
                    <a:lnTo>
                      <a:pt x="242" y="1165"/>
                    </a:lnTo>
                    <a:lnTo>
                      <a:pt x="242" y="1166"/>
                    </a:lnTo>
                    <a:lnTo>
                      <a:pt x="240" y="1165"/>
                    </a:lnTo>
                    <a:lnTo>
                      <a:pt x="240" y="1166"/>
                    </a:lnTo>
                    <a:lnTo>
                      <a:pt x="236" y="1166"/>
                    </a:lnTo>
                    <a:lnTo>
                      <a:pt x="234" y="1168"/>
                    </a:lnTo>
                    <a:lnTo>
                      <a:pt x="234" y="1169"/>
                    </a:lnTo>
                    <a:lnTo>
                      <a:pt x="235" y="1169"/>
                    </a:lnTo>
                    <a:lnTo>
                      <a:pt x="235" y="1180"/>
                    </a:lnTo>
                    <a:lnTo>
                      <a:pt x="236" y="1182"/>
                    </a:lnTo>
                    <a:lnTo>
                      <a:pt x="237" y="1184"/>
                    </a:lnTo>
                    <a:lnTo>
                      <a:pt x="238" y="1184"/>
                    </a:lnTo>
                    <a:lnTo>
                      <a:pt x="240" y="1186"/>
                    </a:lnTo>
                    <a:lnTo>
                      <a:pt x="240" y="1188"/>
                    </a:lnTo>
                    <a:lnTo>
                      <a:pt x="238" y="1192"/>
                    </a:lnTo>
                    <a:lnTo>
                      <a:pt x="237" y="1194"/>
                    </a:lnTo>
                    <a:lnTo>
                      <a:pt x="235" y="1197"/>
                    </a:lnTo>
                    <a:lnTo>
                      <a:pt x="232" y="1197"/>
                    </a:lnTo>
                    <a:lnTo>
                      <a:pt x="231" y="1194"/>
                    </a:lnTo>
                    <a:lnTo>
                      <a:pt x="231" y="1193"/>
                    </a:lnTo>
                    <a:lnTo>
                      <a:pt x="232" y="1190"/>
                    </a:lnTo>
                    <a:lnTo>
                      <a:pt x="232" y="1188"/>
                    </a:lnTo>
                    <a:lnTo>
                      <a:pt x="231" y="1186"/>
                    </a:lnTo>
                    <a:lnTo>
                      <a:pt x="231" y="1182"/>
                    </a:lnTo>
                    <a:lnTo>
                      <a:pt x="230" y="1181"/>
                    </a:lnTo>
                    <a:lnTo>
                      <a:pt x="230" y="1180"/>
                    </a:lnTo>
                    <a:lnTo>
                      <a:pt x="228" y="1180"/>
                    </a:lnTo>
                    <a:lnTo>
                      <a:pt x="225" y="1178"/>
                    </a:lnTo>
                    <a:lnTo>
                      <a:pt x="224" y="1178"/>
                    </a:lnTo>
                    <a:lnTo>
                      <a:pt x="223" y="1179"/>
                    </a:lnTo>
                    <a:lnTo>
                      <a:pt x="225" y="1181"/>
                    </a:lnTo>
                    <a:lnTo>
                      <a:pt x="226" y="1181"/>
                    </a:lnTo>
                    <a:lnTo>
                      <a:pt x="230" y="1185"/>
                    </a:lnTo>
                    <a:lnTo>
                      <a:pt x="230" y="1194"/>
                    </a:lnTo>
                    <a:lnTo>
                      <a:pt x="229" y="1196"/>
                    </a:lnTo>
                    <a:lnTo>
                      <a:pt x="228" y="1196"/>
                    </a:lnTo>
                    <a:lnTo>
                      <a:pt x="225" y="1193"/>
                    </a:lnTo>
                    <a:lnTo>
                      <a:pt x="224" y="1193"/>
                    </a:lnTo>
                    <a:lnTo>
                      <a:pt x="224" y="1194"/>
                    </a:lnTo>
                    <a:lnTo>
                      <a:pt x="228" y="1198"/>
                    </a:lnTo>
                    <a:lnTo>
                      <a:pt x="230" y="1202"/>
                    </a:lnTo>
                    <a:lnTo>
                      <a:pt x="234" y="1203"/>
                    </a:lnTo>
                    <a:lnTo>
                      <a:pt x="234" y="1206"/>
                    </a:lnTo>
                    <a:lnTo>
                      <a:pt x="232" y="1209"/>
                    </a:lnTo>
                    <a:lnTo>
                      <a:pt x="232" y="1210"/>
                    </a:lnTo>
                    <a:lnTo>
                      <a:pt x="236" y="1213"/>
                    </a:lnTo>
                    <a:lnTo>
                      <a:pt x="235" y="1215"/>
                    </a:lnTo>
                    <a:lnTo>
                      <a:pt x="235" y="1216"/>
                    </a:lnTo>
                    <a:lnTo>
                      <a:pt x="234" y="1217"/>
                    </a:lnTo>
                    <a:lnTo>
                      <a:pt x="234" y="1218"/>
                    </a:lnTo>
                    <a:lnTo>
                      <a:pt x="232" y="1218"/>
                    </a:lnTo>
                    <a:lnTo>
                      <a:pt x="231" y="1217"/>
                    </a:lnTo>
                    <a:lnTo>
                      <a:pt x="229" y="1217"/>
                    </a:lnTo>
                    <a:lnTo>
                      <a:pt x="229" y="1221"/>
                    </a:lnTo>
                    <a:lnTo>
                      <a:pt x="228" y="1222"/>
                    </a:lnTo>
                    <a:lnTo>
                      <a:pt x="228" y="1225"/>
                    </a:lnTo>
                    <a:lnTo>
                      <a:pt x="226" y="1228"/>
                    </a:lnTo>
                    <a:lnTo>
                      <a:pt x="226" y="1233"/>
                    </a:lnTo>
                    <a:lnTo>
                      <a:pt x="225" y="1231"/>
                    </a:lnTo>
                    <a:lnTo>
                      <a:pt x="225" y="1235"/>
                    </a:lnTo>
                    <a:lnTo>
                      <a:pt x="224" y="1230"/>
                    </a:lnTo>
                    <a:lnTo>
                      <a:pt x="223" y="1230"/>
                    </a:lnTo>
                    <a:lnTo>
                      <a:pt x="223" y="1235"/>
                    </a:lnTo>
                    <a:lnTo>
                      <a:pt x="224" y="1236"/>
                    </a:lnTo>
                    <a:lnTo>
                      <a:pt x="222" y="1239"/>
                    </a:lnTo>
                    <a:lnTo>
                      <a:pt x="219" y="1239"/>
                    </a:lnTo>
                    <a:lnTo>
                      <a:pt x="219" y="1237"/>
                    </a:lnTo>
                    <a:lnTo>
                      <a:pt x="220" y="1236"/>
                    </a:lnTo>
                    <a:lnTo>
                      <a:pt x="220" y="1235"/>
                    </a:lnTo>
                    <a:lnTo>
                      <a:pt x="219" y="1236"/>
                    </a:lnTo>
                    <a:lnTo>
                      <a:pt x="218" y="1236"/>
                    </a:lnTo>
                    <a:lnTo>
                      <a:pt x="217" y="1237"/>
                    </a:lnTo>
                    <a:lnTo>
                      <a:pt x="216" y="1237"/>
                    </a:lnTo>
                    <a:lnTo>
                      <a:pt x="216" y="1236"/>
                    </a:lnTo>
                    <a:lnTo>
                      <a:pt x="214" y="1236"/>
                    </a:lnTo>
                    <a:lnTo>
                      <a:pt x="216" y="1240"/>
                    </a:lnTo>
                    <a:lnTo>
                      <a:pt x="213" y="1242"/>
                    </a:lnTo>
                    <a:lnTo>
                      <a:pt x="206" y="1242"/>
                    </a:lnTo>
                    <a:lnTo>
                      <a:pt x="207" y="1241"/>
                    </a:lnTo>
                    <a:lnTo>
                      <a:pt x="207" y="1239"/>
                    </a:lnTo>
                    <a:lnTo>
                      <a:pt x="206" y="1237"/>
                    </a:lnTo>
                    <a:lnTo>
                      <a:pt x="205" y="1235"/>
                    </a:lnTo>
                    <a:lnTo>
                      <a:pt x="204" y="1235"/>
                    </a:lnTo>
                    <a:lnTo>
                      <a:pt x="204" y="1236"/>
                    </a:lnTo>
                    <a:lnTo>
                      <a:pt x="203" y="1234"/>
                    </a:lnTo>
                    <a:lnTo>
                      <a:pt x="201" y="1234"/>
                    </a:lnTo>
                    <a:lnTo>
                      <a:pt x="201" y="1231"/>
                    </a:lnTo>
                    <a:lnTo>
                      <a:pt x="200" y="1231"/>
                    </a:lnTo>
                    <a:lnTo>
                      <a:pt x="200" y="1235"/>
                    </a:lnTo>
                    <a:lnTo>
                      <a:pt x="199" y="1234"/>
                    </a:lnTo>
                    <a:lnTo>
                      <a:pt x="199" y="1230"/>
                    </a:lnTo>
                    <a:lnTo>
                      <a:pt x="198" y="1230"/>
                    </a:lnTo>
                    <a:lnTo>
                      <a:pt x="199" y="1229"/>
                    </a:lnTo>
                    <a:lnTo>
                      <a:pt x="198" y="1228"/>
                    </a:lnTo>
                    <a:lnTo>
                      <a:pt x="197" y="1229"/>
                    </a:lnTo>
                    <a:lnTo>
                      <a:pt x="194" y="1229"/>
                    </a:lnTo>
                    <a:lnTo>
                      <a:pt x="198" y="1233"/>
                    </a:lnTo>
                    <a:lnTo>
                      <a:pt x="199" y="1235"/>
                    </a:lnTo>
                    <a:lnTo>
                      <a:pt x="199" y="1236"/>
                    </a:lnTo>
                    <a:lnTo>
                      <a:pt x="201" y="1236"/>
                    </a:lnTo>
                    <a:lnTo>
                      <a:pt x="203" y="1237"/>
                    </a:lnTo>
                    <a:lnTo>
                      <a:pt x="203" y="1240"/>
                    </a:lnTo>
                    <a:lnTo>
                      <a:pt x="199" y="1240"/>
                    </a:lnTo>
                    <a:lnTo>
                      <a:pt x="199" y="1241"/>
                    </a:lnTo>
                    <a:lnTo>
                      <a:pt x="200" y="1241"/>
                    </a:lnTo>
                    <a:lnTo>
                      <a:pt x="200" y="1242"/>
                    </a:lnTo>
                    <a:lnTo>
                      <a:pt x="197" y="1243"/>
                    </a:lnTo>
                    <a:lnTo>
                      <a:pt x="197" y="1245"/>
                    </a:lnTo>
                    <a:lnTo>
                      <a:pt x="198" y="1245"/>
                    </a:lnTo>
                    <a:lnTo>
                      <a:pt x="195" y="1246"/>
                    </a:lnTo>
                    <a:lnTo>
                      <a:pt x="192" y="1245"/>
                    </a:lnTo>
                    <a:lnTo>
                      <a:pt x="194" y="1247"/>
                    </a:lnTo>
                    <a:lnTo>
                      <a:pt x="193" y="1248"/>
                    </a:lnTo>
                    <a:lnTo>
                      <a:pt x="192" y="1247"/>
                    </a:lnTo>
                    <a:lnTo>
                      <a:pt x="191" y="1247"/>
                    </a:lnTo>
                    <a:lnTo>
                      <a:pt x="191" y="1248"/>
                    </a:lnTo>
                    <a:lnTo>
                      <a:pt x="189" y="1248"/>
                    </a:lnTo>
                    <a:lnTo>
                      <a:pt x="188" y="1247"/>
                    </a:lnTo>
                    <a:lnTo>
                      <a:pt x="187" y="1248"/>
                    </a:lnTo>
                    <a:lnTo>
                      <a:pt x="188" y="1248"/>
                    </a:lnTo>
                    <a:lnTo>
                      <a:pt x="188" y="1249"/>
                    </a:lnTo>
                    <a:lnTo>
                      <a:pt x="186" y="1251"/>
                    </a:lnTo>
                    <a:lnTo>
                      <a:pt x="185" y="1251"/>
                    </a:lnTo>
                    <a:lnTo>
                      <a:pt x="185" y="1248"/>
                    </a:lnTo>
                    <a:lnTo>
                      <a:pt x="184" y="1249"/>
                    </a:lnTo>
                    <a:lnTo>
                      <a:pt x="184" y="1253"/>
                    </a:lnTo>
                    <a:lnTo>
                      <a:pt x="185" y="1253"/>
                    </a:lnTo>
                    <a:lnTo>
                      <a:pt x="187" y="1252"/>
                    </a:lnTo>
                    <a:lnTo>
                      <a:pt x="189" y="1252"/>
                    </a:lnTo>
                    <a:lnTo>
                      <a:pt x="191" y="1253"/>
                    </a:lnTo>
                    <a:lnTo>
                      <a:pt x="187" y="1256"/>
                    </a:lnTo>
                    <a:lnTo>
                      <a:pt x="188" y="1255"/>
                    </a:lnTo>
                    <a:lnTo>
                      <a:pt x="189" y="1255"/>
                    </a:lnTo>
                    <a:lnTo>
                      <a:pt x="189" y="1256"/>
                    </a:lnTo>
                    <a:lnTo>
                      <a:pt x="188" y="1256"/>
                    </a:lnTo>
                    <a:lnTo>
                      <a:pt x="187" y="1258"/>
                    </a:lnTo>
                    <a:lnTo>
                      <a:pt x="186" y="1258"/>
                    </a:lnTo>
                    <a:lnTo>
                      <a:pt x="186" y="1259"/>
                    </a:lnTo>
                    <a:lnTo>
                      <a:pt x="185" y="1260"/>
                    </a:lnTo>
                    <a:lnTo>
                      <a:pt x="182" y="1261"/>
                    </a:lnTo>
                    <a:lnTo>
                      <a:pt x="179" y="1260"/>
                    </a:lnTo>
                    <a:lnTo>
                      <a:pt x="175" y="1260"/>
                    </a:lnTo>
                    <a:lnTo>
                      <a:pt x="174" y="1261"/>
                    </a:lnTo>
                    <a:lnTo>
                      <a:pt x="178" y="1262"/>
                    </a:lnTo>
                    <a:lnTo>
                      <a:pt x="179" y="1262"/>
                    </a:lnTo>
                    <a:lnTo>
                      <a:pt x="176" y="1261"/>
                    </a:lnTo>
                    <a:lnTo>
                      <a:pt x="176" y="1260"/>
                    </a:lnTo>
                    <a:lnTo>
                      <a:pt x="179" y="1260"/>
                    </a:lnTo>
                    <a:lnTo>
                      <a:pt x="181" y="1261"/>
                    </a:lnTo>
                    <a:lnTo>
                      <a:pt x="181" y="1264"/>
                    </a:lnTo>
                    <a:lnTo>
                      <a:pt x="180" y="1264"/>
                    </a:lnTo>
                    <a:lnTo>
                      <a:pt x="175" y="1265"/>
                    </a:lnTo>
                    <a:lnTo>
                      <a:pt x="180" y="1265"/>
                    </a:lnTo>
                    <a:lnTo>
                      <a:pt x="180" y="1266"/>
                    </a:lnTo>
                    <a:lnTo>
                      <a:pt x="175" y="1271"/>
                    </a:lnTo>
                    <a:lnTo>
                      <a:pt x="173" y="1272"/>
                    </a:lnTo>
                    <a:lnTo>
                      <a:pt x="169" y="1272"/>
                    </a:lnTo>
                    <a:lnTo>
                      <a:pt x="168" y="1271"/>
                    </a:lnTo>
                    <a:lnTo>
                      <a:pt x="168" y="1272"/>
                    </a:lnTo>
                    <a:lnTo>
                      <a:pt x="169" y="1273"/>
                    </a:lnTo>
                    <a:lnTo>
                      <a:pt x="169" y="1279"/>
                    </a:lnTo>
                    <a:lnTo>
                      <a:pt x="168" y="1279"/>
                    </a:lnTo>
                    <a:lnTo>
                      <a:pt x="166" y="1283"/>
                    </a:lnTo>
                    <a:lnTo>
                      <a:pt x="164" y="1284"/>
                    </a:lnTo>
                    <a:lnTo>
                      <a:pt x="163" y="1284"/>
                    </a:lnTo>
                    <a:lnTo>
                      <a:pt x="162" y="1285"/>
                    </a:lnTo>
                    <a:lnTo>
                      <a:pt x="161" y="1285"/>
                    </a:lnTo>
                    <a:lnTo>
                      <a:pt x="161" y="1288"/>
                    </a:lnTo>
                    <a:lnTo>
                      <a:pt x="160" y="1289"/>
                    </a:lnTo>
                    <a:lnTo>
                      <a:pt x="160" y="1290"/>
                    </a:lnTo>
                    <a:lnTo>
                      <a:pt x="157" y="1290"/>
                    </a:lnTo>
                    <a:lnTo>
                      <a:pt x="156" y="1291"/>
                    </a:lnTo>
                    <a:lnTo>
                      <a:pt x="156" y="1292"/>
                    </a:lnTo>
                    <a:lnTo>
                      <a:pt x="155" y="1294"/>
                    </a:lnTo>
                    <a:lnTo>
                      <a:pt x="154" y="1294"/>
                    </a:lnTo>
                    <a:lnTo>
                      <a:pt x="154" y="1292"/>
                    </a:lnTo>
                    <a:lnTo>
                      <a:pt x="153" y="1295"/>
                    </a:lnTo>
                    <a:lnTo>
                      <a:pt x="151" y="1296"/>
                    </a:lnTo>
                    <a:lnTo>
                      <a:pt x="151" y="1298"/>
                    </a:lnTo>
                    <a:lnTo>
                      <a:pt x="150" y="1299"/>
                    </a:lnTo>
                    <a:lnTo>
                      <a:pt x="149" y="1298"/>
                    </a:lnTo>
                    <a:lnTo>
                      <a:pt x="148" y="1299"/>
                    </a:lnTo>
                    <a:lnTo>
                      <a:pt x="148" y="1298"/>
                    </a:lnTo>
                    <a:lnTo>
                      <a:pt x="147" y="1298"/>
                    </a:lnTo>
                    <a:lnTo>
                      <a:pt x="147" y="1301"/>
                    </a:lnTo>
                    <a:lnTo>
                      <a:pt x="144" y="1301"/>
                    </a:lnTo>
                    <a:lnTo>
                      <a:pt x="142" y="1303"/>
                    </a:lnTo>
                    <a:lnTo>
                      <a:pt x="141" y="1303"/>
                    </a:lnTo>
                    <a:lnTo>
                      <a:pt x="141" y="1305"/>
                    </a:lnTo>
                    <a:lnTo>
                      <a:pt x="139" y="1307"/>
                    </a:lnTo>
                    <a:lnTo>
                      <a:pt x="139" y="1309"/>
                    </a:lnTo>
                    <a:lnTo>
                      <a:pt x="138" y="1310"/>
                    </a:lnTo>
                    <a:lnTo>
                      <a:pt x="137" y="1309"/>
                    </a:lnTo>
                    <a:lnTo>
                      <a:pt x="137" y="1308"/>
                    </a:lnTo>
                    <a:lnTo>
                      <a:pt x="136" y="1308"/>
                    </a:lnTo>
                    <a:lnTo>
                      <a:pt x="135" y="1310"/>
                    </a:lnTo>
                    <a:lnTo>
                      <a:pt x="135" y="1311"/>
                    </a:lnTo>
                    <a:lnTo>
                      <a:pt x="132" y="1311"/>
                    </a:lnTo>
                    <a:lnTo>
                      <a:pt x="132" y="1310"/>
                    </a:lnTo>
                    <a:lnTo>
                      <a:pt x="131" y="1310"/>
                    </a:lnTo>
                    <a:lnTo>
                      <a:pt x="131" y="1309"/>
                    </a:lnTo>
                    <a:lnTo>
                      <a:pt x="132" y="1308"/>
                    </a:lnTo>
                    <a:lnTo>
                      <a:pt x="132" y="1305"/>
                    </a:lnTo>
                    <a:lnTo>
                      <a:pt x="131" y="1303"/>
                    </a:lnTo>
                    <a:lnTo>
                      <a:pt x="131" y="1302"/>
                    </a:lnTo>
                    <a:lnTo>
                      <a:pt x="130" y="1302"/>
                    </a:lnTo>
                    <a:lnTo>
                      <a:pt x="130" y="1303"/>
                    </a:lnTo>
                    <a:lnTo>
                      <a:pt x="131" y="1305"/>
                    </a:lnTo>
                    <a:lnTo>
                      <a:pt x="130" y="1307"/>
                    </a:lnTo>
                    <a:lnTo>
                      <a:pt x="130" y="1308"/>
                    </a:lnTo>
                    <a:lnTo>
                      <a:pt x="126" y="1311"/>
                    </a:lnTo>
                    <a:lnTo>
                      <a:pt x="127" y="1313"/>
                    </a:lnTo>
                    <a:lnTo>
                      <a:pt x="126" y="1314"/>
                    </a:lnTo>
                    <a:lnTo>
                      <a:pt x="119" y="1314"/>
                    </a:lnTo>
                    <a:lnTo>
                      <a:pt x="118" y="1315"/>
                    </a:lnTo>
                    <a:lnTo>
                      <a:pt x="114" y="1315"/>
                    </a:lnTo>
                    <a:lnTo>
                      <a:pt x="116" y="1316"/>
                    </a:lnTo>
                    <a:lnTo>
                      <a:pt x="114" y="1316"/>
                    </a:lnTo>
                    <a:lnTo>
                      <a:pt x="113" y="1315"/>
                    </a:lnTo>
                    <a:lnTo>
                      <a:pt x="114" y="1317"/>
                    </a:lnTo>
                    <a:lnTo>
                      <a:pt x="113" y="1319"/>
                    </a:lnTo>
                    <a:lnTo>
                      <a:pt x="112" y="1317"/>
                    </a:lnTo>
                    <a:lnTo>
                      <a:pt x="112" y="1319"/>
                    </a:lnTo>
                    <a:lnTo>
                      <a:pt x="104" y="1319"/>
                    </a:lnTo>
                    <a:lnTo>
                      <a:pt x="99" y="1317"/>
                    </a:lnTo>
                    <a:lnTo>
                      <a:pt x="98" y="1316"/>
                    </a:lnTo>
                    <a:lnTo>
                      <a:pt x="98" y="1315"/>
                    </a:lnTo>
                    <a:lnTo>
                      <a:pt x="95" y="1316"/>
                    </a:lnTo>
                    <a:lnTo>
                      <a:pt x="94" y="1317"/>
                    </a:lnTo>
                    <a:lnTo>
                      <a:pt x="94" y="1316"/>
                    </a:lnTo>
                    <a:lnTo>
                      <a:pt x="91" y="1317"/>
                    </a:lnTo>
                    <a:lnTo>
                      <a:pt x="91" y="1320"/>
                    </a:lnTo>
                    <a:lnTo>
                      <a:pt x="87" y="1320"/>
                    </a:lnTo>
                    <a:lnTo>
                      <a:pt x="87" y="1317"/>
                    </a:lnTo>
                    <a:lnTo>
                      <a:pt x="89" y="1315"/>
                    </a:lnTo>
                    <a:lnTo>
                      <a:pt x="91" y="1315"/>
                    </a:lnTo>
                    <a:lnTo>
                      <a:pt x="91" y="1314"/>
                    </a:lnTo>
                    <a:lnTo>
                      <a:pt x="92" y="1314"/>
                    </a:lnTo>
                    <a:lnTo>
                      <a:pt x="92" y="1315"/>
                    </a:lnTo>
                    <a:lnTo>
                      <a:pt x="93" y="1315"/>
                    </a:lnTo>
                    <a:lnTo>
                      <a:pt x="93" y="1311"/>
                    </a:lnTo>
                    <a:lnTo>
                      <a:pt x="91" y="1314"/>
                    </a:lnTo>
                    <a:lnTo>
                      <a:pt x="89" y="1314"/>
                    </a:lnTo>
                    <a:lnTo>
                      <a:pt x="88" y="1315"/>
                    </a:lnTo>
                    <a:lnTo>
                      <a:pt x="86" y="1316"/>
                    </a:lnTo>
                    <a:lnTo>
                      <a:pt x="85" y="1316"/>
                    </a:lnTo>
                    <a:lnTo>
                      <a:pt x="86" y="1315"/>
                    </a:lnTo>
                    <a:lnTo>
                      <a:pt x="87" y="1313"/>
                    </a:lnTo>
                    <a:lnTo>
                      <a:pt x="87" y="1311"/>
                    </a:lnTo>
                    <a:lnTo>
                      <a:pt x="85" y="1315"/>
                    </a:lnTo>
                    <a:lnTo>
                      <a:pt x="83" y="1315"/>
                    </a:lnTo>
                    <a:lnTo>
                      <a:pt x="83" y="1313"/>
                    </a:lnTo>
                    <a:lnTo>
                      <a:pt x="82" y="1313"/>
                    </a:lnTo>
                    <a:lnTo>
                      <a:pt x="82" y="1314"/>
                    </a:lnTo>
                    <a:lnTo>
                      <a:pt x="81" y="1314"/>
                    </a:lnTo>
                    <a:lnTo>
                      <a:pt x="79" y="1311"/>
                    </a:lnTo>
                    <a:lnTo>
                      <a:pt x="81" y="1310"/>
                    </a:lnTo>
                    <a:lnTo>
                      <a:pt x="86" y="1310"/>
                    </a:lnTo>
                    <a:lnTo>
                      <a:pt x="87" y="1309"/>
                    </a:lnTo>
                    <a:lnTo>
                      <a:pt x="82" y="1309"/>
                    </a:lnTo>
                    <a:lnTo>
                      <a:pt x="79" y="1305"/>
                    </a:lnTo>
                    <a:lnTo>
                      <a:pt x="77" y="1305"/>
                    </a:lnTo>
                    <a:lnTo>
                      <a:pt x="80" y="1309"/>
                    </a:lnTo>
                    <a:lnTo>
                      <a:pt x="79" y="1310"/>
                    </a:lnTo>
                    <a:lnTo>
                      <a:pt x="76" y="1310"/>
                    </a:lnTo>
                    <a:lnTo>
                      <a:pt x="75" y="1309"/>
                    </a:lnTo>
                    <a:lnTo>
                      <a:pt x="76" y="1308"/>
                    </a:lnTo>
                    <a:lnTo>
                      <a:pt x="76" y="1307"/>
                    </a:lnTo>
                    <a:lnTo>
                      <a:pt x="75" y="1305"/>
                    </a:lnTo>
                    <a:lnTo>
                      <a:pt x="75" y="1309"/>
                    </a:lnTo>
                    <a:lnTo>
                      <a:pt x="74" y="1310"/>
                    </a:lnTo>
                    <a:lnTo>
                      <a:pt x="75" y="1310"/>
                    </a:lnTo>
                    <a:lnTo>
                      <a:pt x="75" y="1311"/>
                    </a:lnTo>
                    <a:lnTo>
                      <a:pt x="76" y="1313"/>
                    </a:lnTo>
                    <a:lnTo>
                      <a:pt x="77" y="1313"/>
                    </a:lnTo>
                    <a:lnTo>
                      <a:pt x="77" y="1314"/>
                    </a:lnTo>
                    <a:lnTo>
                      <a:pt x="79" y="1314"/>
                    </a:lnTo>
                    <a:lnTo>
                      <a:pt x="79" y="1315"/>
                    </a:lnTo>
                    <a:lnTo>
                      <a:pt x="75" y="1315"/>
                    </a:lnTo>
                    <a:lnTo>
                      <a:pt x="71" y="1314"/>
                    </a:lnTo>
                    <a:lnTo>
                      <a:pt x="70" y="1314"/>
                    </a:lnTo>
                    <a:lnTo>
                      <a:pt x="68" y="1311"/>
                    </a:lnTo>
                    <a:lnTo>
                      <a:pt x="68" y="1310"/>
                    </a:lnTo>
                    <a:lnTo>
                      <a:pt x="69" y="1309"/>
                    </a:lnTo>
                    <a:lnTo>
                      <a:pt x="69" y="1308"/>
                    </a:lnTo>
                    <a:lnTo>
                      <a:pt x="70" y="1307"/>
                    </a:lnTo>
                    <a:lnTo>
                      <a:pt x="70" y="1305"/>
                    </a:lnTo>
                    <a:lnTo>
                      <a:pt x="74" y="1305"/>
                    </a:lnTo>
                    <a:lnTo>
                      <a:pt x="73" y="1304"/>
                    </a:lnTo>
                    <a:lnTo>
                      <a:pt x="74" y="1303"/>
                    </a:lnTo>
                    <a:lnTo>
                      <a:pt x="76" y="1302"/>
                    </a:lnTo>
                    <a:lnTo>
                      <a:pt x="77" y="1301"/>
                    </a:lnTo>
                    <a:lnTo>
                      <a:pt x="81" y="1298"/>
                    </a:lnTo>
                    <a:lnTo>
                      <a:pt x="79" y="1298"/>
                    </a:lnTo>
                    <a:lnTo>
                      <a:pt x="75" y="1302"/>
                    </a:lnTo>
                    <a:lnTo>
                      <a:pt x="74" y="1302"/>
                    </a:lnTo>
                    <a:lnTo>
                      <a:pt x="71" y="1298"/>
                    </a:lnTo>
                    <a:lnTo>
                      <a:pt x="73" y="1296"/>
                    </a:lnTo>
                    <a:lnTo>
                      <a:pt x="74" y="1296"/>
                    </a:lnTo>
                    <a:lnTo>
                      <a:pt x="75" y="1295"/>
                    </a:lnTo>
                    <a:lnTo>
                      <a:pt x="74" y="1294"/>
                    </a:lnTo>
                    <a:lnTo>
                      <a:pt x="73" y="1294"/>
                    </a:lnTo>
                    <a:lnTo>
                      <a:pt x="73" y="1295"/>
                    </a:lnTo>
                    <a:lnTo>
                      <a:pt x="71" y="1295"/>
                    </a:lnTo>
                    <a:lnTo>
                      <a:pt x="71" y="1301"/>
                    </a:lnTo>
                    <a:lnTo>
                      <a:pt x="69" y="1301"/>
                    </a:lnTo>
                    <a:lnTo>
                      <a:pt x="67" y="1298"/>
                    </a:lnTo>
                    <a:lnTo>
                      <a:pt x="62" y="1298"/>
                    </a:lnTo>
                    <a:lnTo>
                      <a:pt x="60" y="1297"/>
                    </a:lnTo>
                    <a:lnTo>
                      <a:pt x="57" y="1295"/>
                    </a:lnTo>
                    <a:lnTo>
                      <a:pt x="56" y="1295"/>
                    </a:lnTo>
                    <a:lnTo>
                      <a:pt x="55" y="1294"/>
                    </a:lnTo>
                    <a:lnTo>
                      <a:pt x="54" y="1294"/>
                    </a:lnTo>
                    <a:lnTo>
                      <a:pt x="49" y="1291"/>
                    </a:lnTo>
                    <a:lnTo>
                      <a:pt x="46" y="1289"/>
                    </a:lnTo>
                    <a:lnTo>
                      <a:pt x="45" y="1289"/>
                    </a:lnTo>
                    <a:lnTo>
                      <a:pt x="44" y="1288"/>
                    </a:lnTo>
                    <a:lnTo>
                      <a:pt x="44" y="1283"/>
                    </a:lnTo>
                    <a:lnTo>
                      <a:pt x="43" y="1282"/>
                    </a:lnTo>
                    <a:lnTo>
                      <a:pt x="38" y="1282"/>
                    </a:lnTo>
                    <a:lnTo>
                      <a:pt x="37" y="1280"/>
                    </a:lnTo>
                    <a:lnTo>
                      <a:pt x="36" y="1278"/>
                    </a:lnTo>
                    <a:lnTo>
                      <a:pt x="32" y="1278"/>
                    </a:lnTo>
                    <a:lnTo>
                      <a:pt x="30" y="1276"/>
                    </a:lnTo>
                    <a:lnTo>
                      <a:pt x="31" y="1274"/>
                    </a:lnTo>
                    <a:lnTo>
                      <a:pt x="29" y="1272"/>
                    </a:lnTo>
                    <a:lnTo>
                      <a:pt x="27" y="1270"/>
                    </a:lnTo>
                    <a:lnTo>
                      <a:pt x="26" y="1266"/>
                    </a:lnTo>
                    <a:lnTo>
                      <a:pt x="25" y="1264"/>
                    </a:lnTo>
                    <a:lnTo>
                      <a:pt x="25" y="1262"/>
                    </a:lnTo>
                    <a:lnTo>
                      <a:pt x="24" y="1261"/>
                    </a:lnTo>
                    <a:lnTo>
                      <a:pt x="23" y="1259"/>
                    </a:lnTo>
                    <a:lnTo>
                      <a:pt x="25" y="1256"/>
                    </a:lnTo>
                    <a:lnTo>
                      <a:pt x="25" y="1255"/>
                    </a:lnTo>
                    <a:lnTo>
                      <a:pt x="26" y="1254"/>
                    </a:lnTo>
                    <a:lnTo>
                      <a:pt x="26" y="1253"/>
                    </a:lnTo>
                    <a:lnTo>
                      <a:pt x="25" y="1251"/>
                    </a:lnTo>
                    <a:lnTo>
                      <a:pt x="25" y="1249"/>
                    </a:lnTo>
                    <a:lnTo>
                      <a:pt x="26" y="1249"/>
                    </a:lnTo>
                    <a:lnTo>
                      <a:pt x="26" y="1248"/>
                    </a:lnTo>
                    <a:lnTo>
                      <a:pt x="27" y="1248"/>
                    </a:lnTo>
                    <a:lnTo>
                      <a:pt x="27" y="1247"/>
                    </a:lnTo>
                    <a:lnTo>
                      <a:pt x="26" y="1247"/>
                    </a:lnTo>
                    <a:lnTo>
                      <a:pt x="26" y="1245"/>
                    </a:lnTo>
                    <a:lnTo>
                      <a:pt x="25" y="1243"/>
                    </a:lnTo>
                    <a:lnTo>
                      <a:pt x="25" y="1242"/>
                    </a:lnTo>
                    <a:lnTo>
                      <a:pt x="26" y="1242"/>
                    </a:lnTo>
                    <a:lnTo>
                      <a:pt x="26" y="1243"/>
                    </a:lnTo>
                    <a:lnTo>
                      <a:pt x="27" y="1243"/>
                    </a:lnTo>
                    <a:lnTo>
                      <a:pt x="29" y="1246"/>
                    </a:lnTo>
                    <a:lnTo>
                      <a:pt x="29" y="1247"/>
                    </a:lnTo>
                    <a:lnTo>
                      <a:pt x="30" y="1245"/>
                    </a:lnTo>
                    <a:lnTo>
                      <a:pt x="29" y="1245"/>
                    </a:lnTo>
                    <a:lnTo>
                      <a:pt x="27" y="1243"/>
                    </a:lnTo>
                    <a:lnTo>
                      <a:pt x="26" y="1241"/>
                    </a:lnTo>
                    <a:lnTo>
                      <a:pt x="27" y="1241"/>
                    </a:lnTo>
                    <a:lnTo>
                      <a:pt x="27" y="1240"/>
                    </a:lnTo>
                    <a:lnTo>
                      <a:pt x="25" y="1240"/>
                    </a:lnTo>
                    <a:lnTo>
                      <a:pt x="25" y="1239"/>
                    </a:lnTo>
                    <a:lnTo>
                      <a:pt x="26" y="1239"/>
                    </a:lnTo>
                    <a:lnTo>
                      <a:pt x="26" y="1236"/>
                    </a:lnTo>
                    <a:lnTo>
                      <a:pt x="33" y="1241"/>
                    </a:lnTo>
                    <a:lnTo>
                      <a:pt x="32" y="1243"/>
                    </a:lnTo>
                    <a:lnTo>
                      <a:pt x="32" y="1248"/>
                    </a:lnTo>
                    <a:lnTo>
                      <a:pt x="33" y="1249"/>
                    </a:lnTo>
                    <a:lnTo>
                      <a:pt x="33" y="1245"/>
                    </a:lnTo>
                    <a:lnTo>
                      <a:pt x="37" y="1245"/>
                    </a:lnTo>
                    <a:lnTo>
                      <a:pt x="37" y="1242"/>
                    </a:lnTo>
                    <a:lnTo>
                      <a:pt x="40" y="1242"/>
                    </a:lnTo>
                    <a:lnTo>
                      <a:pt x="43" y="1245"/>
                    </a:lnTo>
                    <a:lnTo>
                      <a:pt x="43" y="1246"/>
                    </a:lnTo>
                    <a:lnTo>
                      <a:pt x="49" y="1252"/>
                    </a:lnTo>
                    <a:lnTo>
                      <a:pt x="54" y="1252"/>
                    </a:lnTo>
                    <a:lnTo>
                      <a:pt x="50" y="1251"/>
                    </a:lnTo>
                    <a:lnTo>
                      <a:pt x="49" y="1251"/>
                    </a:lnTo>
                    <a:lnTo>
                      <a:pt x="49" y="1249"/>
                    </a:lnTo>
                    <a:lnTo>
                      <a:pt x="48" y="1248"/>
                    </a:lnTo>
                    <a:lnTo>
                      <a:pt x="48" y="1246"/>
                    </a:lnTo>
                    <a:lnTo>
                      <a:pt x="50" y="1243"/>
                    </a:lnTo>
                    <a:lnTo>
                      <a:pt x="50" y="1242"/>
                    </a:lnTo>
                    <a:lnTo>
                      <a:pt x="54" y="1240"/>
                    </a:lnTo>
                    <a:lnTo>
                      <a:pt x="71" y="1235"/>
                    </a:lnTo>
                    <a:lnTo>
                      <a:pt x="71" y="1234"/>
                    </a:lnTo>
                    <a:lnTo>
                      <a:pt x="60" y="1236"/>
                    </a:lnTo>
                    <a:lnTo>
                      <a:pt x="57" y="1237"/>
                    </a:lnTo>
                    <a:lnTo>
                      <a:pt x="52" y="1239"/>
                    </a:lnTo>
                    <a:lnTo>
                      <a:pt x="50" y="1240"/>
                    </a:lnTo>
                    <a:lnTo>
                      <a:pt x="46" y="1247"/>
                    </a:lnTo>
                    <a:lnTo>
                      <a:pt x="44" y="1243"/>
                    </a:lnTo>
                    <a:lnTo>
                      <a:pt x="44" y="1240"/>
                    </a:lnTo>
                    <a:lnTo>
                      <a:pt x="46" y="1240"/>
                    </a:lnTo>
                    <a:lnTo>
                      <a:pt x="48" y="1239"/>
                    </a:lnTo>
                    <a:lnTo>
                      <a:pt x="46" y="1239"/>
                    </a:lnTo>
                    <a:lnTo>
                      <a:pt x="46" y="1237"/>
                    </a:lnTo>
                    <a:lnTo>
                      <a:pt x="43" y="1237"/>
                    </a:lnTo>
                    <a:lnTo>
                      <a:pt x="39" y="1234"/>
                    </a:lnTo>
                    <a:lnTo>
                      <a:pt x="39" y="1231"/>
                    </a:lnTo>
                    <a:lnTo>
                      <a:pt x="40" y="1230"/>
                    </a:lnTo>
                    <a:lnTo>
                      <a:pt x="42" y="1230"/>
                    </a:lnTo>
                    <a:lnTo>
                      <a:pt x="46" y="1229"/>
                    </a:lnTo>
                    <a:lnTo>
                      <a:pt x="48" y="1228"/>
                    </a:lnTo>
                    <a:lnTo>
                      <a:pt x="50" y="1228"/>
                    </a:lnTo>
                    <a:lnTo>
                      <a:pt x="50" y="1227"/>
                    </a:lnTo>
                    <a:lnTo>
                      <a:pt x="45" y="1227"/>
                    </a:lnTo>
                    <a:lnTo>
                      <a:pt x="48" y="1222"/>
                    </a:lnTo>
                    <a:lnTo>
                      <a:pt x="52" y="1217"/>
                    </a:lnTo>
                    <a:lnTo>
                      <a:pt x="56" y="1216"/>
                    </a:lnTo>
                    <a:lnTo>
                      <a:pt x="58" y="1213"/>
                    </a:lnTo>
                    <a:lnTo>
                      <a:pt x="61" y="1212"/>
                    </a:lnTo>
                    <a:lnTo>
                      <a:pt x="58" y="1212"/>
                    </a:lnTo>
                    <a:lnTo>
                      <a:pt x="54" y="1216"/>
                    </a:lnTo>
                    <a:lnTo>
                      <a:pt x="51" y="1217"/>
                    </a:lnTo>
                    <a:lnTo>
                      <a:pt x="50" y="1216"/>
                    </a:lnTo>
                    <a:lnTo>
                      <a:pt x="49" y="1213"/>
                    </a:lnTo>
                    <a:lnTo>
                      <a:pt x="55" y="1213"/>
                    </a:lnTo>
                    <a:lnTo>
                      <a:pt x="55" y="1212"/>
                    </a:lnTo>
                    <a:lnTo>
                      <a:pt x="54" y="1211"/>
                    </a:lnTo>
                    <a:lnTo>
                      <a:pt x="54" y="1212"/>
                    </a:lnTo>
                    <a:lnTo>
                      <a:pt x="52" y="1212"/>
                    </a:lnTo>
                    <a:lnTo>
                      <a:pt x="51" y="1211"/>
                    </a:lnTo>
                    <a:lnTo>
                      <a:pt x="50" y="1212"/>
                    </a:lnTo>
                    <a:lnTo>
                      <a:pt x="49" y="1212"/>
                    </a:lnTo>
                    <a:lnTo>
                      <a:pt x="48" y="1211"/>
                    </a:lnTo>
                    <a:lnTo>
                      <a:pt x="46" y="1212"/>
                    </a:lnTo>
                    <a:lnTo>
                      <a:pt x="45" y="1212"/>
                    </a:lnTo>
                    <a:lnTo>
                      <a:pt x="45" y="1210"/>
                    </a:lnTo>
                    <a:lnTo>
                      <a:pt x="46" y="1209"/>
                    </a:lnTo>
                    <a:lnTo>
                      <a:pt x="46" y="1208"/>
                    </a:lnTo>
                    <a:lnTo>
                      <a:pt x="48" y="1206"/>
                    </a:lnTo>
                    <a:lnTo>
                      <a:pt x="49" y="1206"/>
                    </a:lnTo>
                    <a:lnTo>
                      <a:pt x="52" y="1203"/>
                    </a:lnTo>
                    <a:lnTo>
                      <a:pt x="54" y="1204"/>
                    </a:lnTo>
                    <a:lnTo>
                      <a:pt x="54" y="1202"/>
                    </a:lnTo>
                    <a:lnTo>
                      <a:pt x="55" y="1200"/>
                    </a:lnTo>
                    <a:lnTo>
                      <a:pt x="55" y="1197"/>
                    </a:lnTo>
                    <a:lnTo>
                      <a:pt x="63" y="1193"/>
                    </a:lnTo>
                    <a:lnTo>
                      <a:pt x="68" y="1193"/>
                    </a:lnTo>
                    <a:lnTo>
                      <a:pt x="67" y="1192"/>
                    </a:lnTo>
                    <a:lnTo>
                      <a:pt x="60" y="1193"/>
                    </a:lnTo>
                    <a:lnTo>
                      <a:pt x="56" y="1196"/>
                    </a:lnTo>
                    <a:lnTo>
                      <a:pt x="55" y="1196"/>
                    </a:lnTo>
                    <a:lnTo>
                      <a:pt x="56" y="1194"/>
                    </a:lnTo>
                    <a:lnTo>
                      <a:pt x="56" y="1193"/>
                    </a:lnTo>
                    <a:lnTo>
                      <a:pt x="57" y="1192"/>
                    </a:lnTo>
                    <a:lnTo>
                      <a:pt x="57" y="1186"/>
                    </a:lnTo>
                    <a:lnTo>
                      <a:pt x="58" y="1185"/>
                    </a:lnTo>
                    <a:lnTo>
                      <a:pt x="57" y="1185"/>
                    </a:lnTo>
                    <a:lnTo>
                      <a:pt x="56" y="1187"/>
                    </a:lnTo>
                    <a:lnTo>
                      <a:pt x="56" y="1192"/>
                    </a:lnTo>
                    <a:lnTo>
                      <a:pt x="55" y="1193"/>
                    </a:lnTo>
                    <a:lnTo>
                      <a:pt x="55" y="1196"/>
                    </a:lnTo>
                    <a:lnTo>
                      <a:pt x="54" y="1197"/>
                    </a:lnTo>
                    <a:lnTo>
                      <a:pt x="52" y="1200"/>
                    </a:lnTo>
                    <a:lnTo>
                      <a:pt x="51" y="1202"/>
                    </a:lnTo>
                    <a:lnTo>
                      <a:pt x="49" y="1203"/>
                    </a:lnTo>
                    <a:lnTo>
                      <a:pt x="49" y="1204"/>
                    </a:lnTo>
                    <a:lnTo>
                      <a:pt x="46" y="1205"/>
                    </a:lnTo>
                    <a:lnTo>
                      <a:pt x="46" y="1206"/>
                    </a:lnTo>
                    <a:lnTo>
                      <a:pt x="45" y="1205"/>
                    </a:lnTo>
                    <a:lnTo>
                      <a:pt x="45" y="1204"/>
                    </a:lnTo>
                    <a:lnTo>
                      <a:pt x="44" y="1204"/>
                    </a:lnTo>
                    <a:lnTo>
                      <a:pt x="44" y="1206"/>
                    </a:lnTo>
                    <a:lnTo>
                      <a:pt x="45" y="1206"/>
                    </a:lnTo>
                    <a:lnTo>
                      <a:pt x="45" y="1208"/>
                    </a:lnTo>
                    <a:lnTo>
                      <a:pt x="43" y="1210"/>
                    </a:lnTo>
                    <a:lnTo>
                      <a:pt x="42" y="1210"/>
                    </a:lnTo>
                    <a:lnTo>
                      <a:pt x="42" y="1208"/>
                    </a:lnTo>
                    <a:lnTo>
                      <a:pt x="40" y="1208"/>
                    </a:lnTo>
                    <a:lnTo>
                      <a:pt x="40" y="1202"/>
                    </a:lnTo>
                    <a:lnTo>
                      <a:pt x="42" y="1203"/>
                    </a:lnTo>
                    <a:lnTo>
                      <a:pt x="51" y="1199"/>
                    </a:lnTo>
                    <a:lnTo>
                      <a:pt x="51" y="1198"/>
                    </a:lnTo>
                    <a:lnTo>
                      <a:pt x="50" y="1198"/>
                    </a:lnTo>
                    <a:lnTo>
                      <a:pt x="48" y="1199"/>
                    </a:lnTo>
                    <a:lnTo>
                      <a:pt x="46" y="1200"/>
                    </a:lnTo>
                    <a:lnTo>
                      <a:pt x="40" y="1199"/>
                    </a:lnTo>
                    <a:lnTo>
                      <a:pt x="39" y="1199"/>
                    </a:lnTo>
                    <a:lnTo>
                      <a:pt x="39" y="1197"/>
                    </a:lnTo>
                    <a:lnTo>
                      <a:pt x="38" y="1197"/>
                    </a:lnTo>
                    <a:lnTo>
                      <a:pt x="38" y="1194"/>
                    </a:lnTo>
                    <a:lnTo>
                      <a:pt x="37" y="1194"/>
                    </a:lnTo>
                    <a:lnTo>
                      <a:pt x="36" y="1196"/>
                    </a:lnTo>
                    <a:lnTo>
                      <a:pt x="37" y="1198"/>
                    </a:lnTo>
                    <a:lnTo>
                      <a:pt x="37" y="1200"/>
                    </a:lnTo>
                    <a:lnTo>
                      <a:pt x="35" y="1203"/>
                    </a:lnTo>
                    <a:lnTo>
                      <a:pt x="33" y="1202"/>
                    </a:lnTo>
                    <a:lnTo>
                      <a:pt x="33" y="1203"/>
                    </a:lnTo>
                    <a:lnTo>
                      <a:pt x="32" y="1204"/>
                    </a:lnTo>
                    <a:lnTo>
                      <a:pt x="30" y="1205"/>
                    </a:lnTo>
                    <a:lnTo>
                      <a:pt x="31" y="1205"/>
                    </a:lnTo>
                    <a:lnTo>
                      <a:pt x="33" y="1204"/>
                    </a:lnTo>
                    <a:lnTo>
                      <a:pt x="37" y="1204"/>
                    </a:lnTo>
                    <a:lnTo>
                      <a:pt x="39" y="1208"/>
                    </a:lnTo>
                    <a:lnTo>
                      <a:pt x="39" y="1210"/>
                    </a:lnTo>
                    <a:lnTo>
                      <a:pt x="38" y="1210"/>
                    </a:lnTo>
                    <a:lnTo>
                      <a:pt x="36" y="1211"/>
                    </a:lnTo>
                    <a:lnTo>
                      <a:pt x="35" y="1210"/>
                    </a:lnTo>
                    <a:lnTo>
                      <a:pt x="35" y="1211"/>
                    </a:lnTo>
                    <a:lnTo>
                      <a:pt x="32" y="1211"/>
                    </a:lnTo>
                    <a:lnTo>
                      <a:pt x="32" y="1213"/>
                    </a:lnTo>
                    <a:lnTo>
                      <a:pt x="31" y="1213"/>
                    </a:lnTo>
                    <a:lnTo>
                      <a:pt x="30" y="1215"/>
                    </a:lnTo>
                    <a:lnTo>
                      <a:pt x="29" y="1215"/>
                    </a:lnTo>
                    <a:lnTo>
                      <a:pt x="29" y="1213"/>
                    </a:lnTo>
                    <a:lnTo>
                      <a:pt x="30" y="1212"/>
                    </a:lnTo>
                    <a:lnTo>
                      <a:pt x="30" y="1210"/>
                    </a:lnTo>
                    <a:lnTo>
                      <a:pt x="29" y="1206"/>
                    </a:lnTo>
                    <a:lnTo>
                      <a:pt x="27" y="1205"/>
                    </a:lnTo>
                    <a:lnTo>
                      <a:pt x="27" y="1213"/>
                    </a:lnTo>
                    <a:lnTo>
                      <a:pt x="25" y="1216"/>
                    </a:lnTo>
                    <a:lnTo>
                      <a:pt x="23" y="1216"/>
                    </a:lnTo>
                    <a:lnTo>
                      <a:pt x="23" y="1215"/>
                    </a:lnTo>
                    <a:lnTo>
                      <a:pt x="20" y="1212"/>
                    </a:lnTo>
                    <a:lnTo>
                      <a:pt x="21" y="1210"/>
                    </a:lnTo>
                    <a:lnTo>
                      <a:pt x="21" y="1205"/>
                    </a:lnTo>
                    <a:lnTo>
                      <a:pt x="20" y="1206"/>
                    </a:lnTo>
                    <a:lnTo>
                      <a:pt x="20" y="1215"/>
                    </a:lnTo>
                    <a:lnTo>
                      <a:pt x="19" y="1215"/>
                    </a:lnTo>
                    <a:lnTo>
                      <a:pt x="19" y="1212"/>
                    </a:lnTo>
                    <a:lnTo>
                      <a:pt x="18" y="1211"/>
                    </a:lnTo>
                    <a:lnTo>
                      <a:pt x="18" y="1205"/>
                    </a:lnTo>
                    <a:lnTo>
                      <a:pt x="17" y="1205"/>
                    </a:lnTo>
                    <a:lnTo>
                      <a:pt x="17" y="1210"/>
                    </a:lnTo>
                    <a:lnTo>
                      <a:pt x="15" y="1211"/>
                    </a:lnTo>
                    <a:lnTo>
                      <a:pt x="13" y="1204"/>
                    </a:lnTo>
                    <a:lnTo>
                      <a:pt x="12" y="1204"/>
                    </a:lnTo>
                    <a:lnTo>
                      <a:pt x="11" y="1203"/>
                    </a:lnTo>
                    <a:lnTo>
                      <a:pt x="11" y="1197"/>
                    </a:lnTo>
                    <a:lnTo>
                      <a:pt x="12" y="1196"/>
                    </a:lnTo>
                    <a:lnTo>
                      <a:pt x="13" y="1196"/>
                    </a:lnTo>
                    <a:lnTo>
                      <a:pt x="12" y="1194"/>
                    </a:lnTo>
                    <a:lnTo>
                      <a:pt x="12" y="1193"/>
                    </a:lnTo>
                    <a:lnTo>
                      <a:pt x="13" y="1193"/>
                    </a:lnTo>
                    <a:lnTo>
                      <a:pt x="15" y="1190"/>
                    </a:lnTo>
                    <a:lnTo>
                      <a:pt x="15" y="1187"/>
                    </a:lnTo>
                    <a:lnTo>
                      <a:pt x="17" y="1186"/>
                    </a:lnTo>
                    <a:lnTo>
                      <a:pt x="18" y="1186"/>
                    </a:lnTo>
                    <a:lnTo>
                      <a:pt x="18" y="1185"/>
                    </a:lnTo>
                    <a:lnTo>
                      <a:pt x="19" y="1185"/>
                    </a:lnTo>
                    <a:lnTo>
                      <a:pt x="19" y="1186"/>
                    </a:lnTo>
                    <a:lnTo>
                      <a:pt x="20" y="1188"/>
                    </a:lnTo>
                    <a:lnTo>
                      <a:pt x="21" y="1187"/>
                    </a:lnTo>
                    <a:lnTo>
                      <a:pt x="21" y="1186"/>
                    </a:lnTo>
                    <a:lnTo>
                      <a:pt x="20" y="1185"/>
                    </a:lnTo>
                    <a:lnTo>
                      <a:pt x="20" y="1182"/>
                    </a:lnTo>
                    <a:lnTo>
                      <a:pt x="21" y="1180"/>
                    </a:lnTo>
                    <a:lnTo>
                      <a:pt x="24" y="1178"/>
                    </a:lnTo>
                    <a:lnTo>
                      <a:pt x="24" y="1187"/>
                    </a:lnTo>
                    <a:lnTo>
                      <a:pt x="23" y="1187"/>
                    </a:lnTo>
                    <a:lnTo>
                      <a:pt x="24" y="1188"/>
                    </a:lnTo>
                    <a:lnTo>
                      <a:pt x="24" y="1192"/>
                    </a:lnTo>
                    <a:lnTo>
                      <a:pt x="21" y="1194"/>
                    </a:lnTo>
                    <a:lnTo>
                      <a:pt x="20" y="1194"/>
                    </a:lnTo>
                    <a:lnTo>
                      <a:pt x="20" y="1197"/>
                    </a:lnTo>
                    <a:lnTo>
                      <a:pt x="21" y="1197"/>
                    </a:lnTo>
                    <a:lnTo>
                      <a:pt x="24" y="1194"/>
                    </a:lnTo>
                    <a:lnTo>
                      <a:pt x="25" y="1194"/>
                    </a:lnTo>
                    <a:lnTo>
                      <a:pt x="25" y="1191"/>
                    </a:lnTo>
                    <a:lnTo>
                      <a:pt x="26" y="1190"/>
                    </a:lnTo>
                    <a:lnTo>
                      <a:pt x="25" y="1188"/>
                    </a:lnTo>
                    <a:lnTo>
                      <a:pt x="25" y="1186"/>
                    </a:lnTo>
                    <a:lnTo>
                      <a:pt x="26" y="1184"/>
                    </a:lnTo>
                    <a:lnTo>
                      <a:pt x="26" y="1182"/>
                    </a:lnTo>
                    <a:lnTo>
                      <a:pt x="27" y="1182"/>
                    </a:lnTo>
                    <a:lnTo>
                      <a:pt x="29" y="1184"/>
                    </a:lnTo>
                    <a:lnTo>
                      <a:pt x="33" y="1184"/>
                    </a:lnTo>
                    <a:lnTo>
                      <a:pt x="33" y="1188"/>
                    </a:lnTo>
                    <a:lnTo>
                      <a:pt x="35" y="1188"/>
                    </a:lnTo>
                    <a:lnTo>
                      <a:pt x="36" y="1187"/>
                    </a:lnTo>
                    <a:lnTo>
                      <a:pt x="36" y="1185"/>
                    </a:lnTo>
                    <a:lnTo>
                      <a:pt x="40" y="1185"/>
                    </a:lnTo>
                    <a:lnTo>
                      <a:pt x="40" y="1182"/>
                    </a:lnTo>
                    <a:lnTo>
                      <a:pt x="36" y="1185"/>
                    </a:lnTo>
                    <a:lnTo>
                      <a:pt x="35" y="1184"/>
                    </a:lnTo>
                    <a:lnTo>
                      <a:pt x="35" y="1182"/>
                    </a:lnTo>
                    <a:lnTo>
                      <a:pt x="37" y="1180"/>
                    </a:lnTo>
                    <a:lnTo>
                      <a:pt x="37" y="1179"/>
                    </a:lnTo>
                    <a:lnTo>
                      <a:pt x="39" y="1178"/>
                    </a:lnTo>
                    <a:lnTo>
                      <a:pt x="40" y="1178"/>
                    </a:lnTo>
                    <a:lnTo>
                      <a:pt x="40" y="1175"/>
                    </a:lnTo>
                    <a:lnTo>
                      <a:pt x="42" y="1175"/>
                    </a:lnTo>
                    <a:lnTo>
                      <a:pt x="42" y="1176"/>
                    </a:lnTo>
                    <a:lnTo>
                      <a:pt x="43" y="1178"/>
                    </a:lnTo>
                    <a:lnTo>
                      <a:pt x="46" y="1178"/>
                    </a:lnTo>
                    <a:lnTo>
                      <a:pt x="52" y="1173"/>
                    </a:lnTo>
                    <a:lnTo>
                      <a:pt x="52" y="1172"/>
                    </a:lnTo>
                    <a:lnTo>
                      <a:pt x="54" y="1172"/>
                    </a:lnTo>
                    <a:lnTo>
                      <a:pt x="54" y="1170"/>
                    </a:lnTo>
                    <a:lnTo>
                      <a:pt x="57" y="1169"/>
                    </a:lnTo>
                    <a:lnTo>
                      <a:pt x="58" y="1168"/>
                    </a:lnTo>
                    <a:lnTo>
                      <a:pt x="56" y="1169"/>
                    </a:lnTo>
                    <a:lnTo>
                      <a:pt x="50" y="1172"/>
                    </a:lnTo>
                    <a:lnTo>
                      <a:pt x="46" y="1175"/>
                    </a:lnTo>
                    <a:lnTo>
                      <a:pt x="46" y="1176"/>
                    </a:lnTo>
                    <a:lnTo>
                      <a:pt x="44" y="1176"/>
                    </a:lnTo>
                    <a:lnTo>
                      <a:pt x="43" y="1175"/>
                    </a:lnTo>
                    <a:lnTo>
                      <a:pt x="43" y="1169"/>
                    </a:lnTo>
                    <a:lnTo>
                      <a:pt x="42" y="1170"/>
                    </a:lnTo>
                    <a:lnTo>
                      <a:pt x="42" y="1173"/>
                    </a:lnTo>
                    <a:lnTo>
                      <a:pt x="39" y="1175"/>
                    </a:lnTo>
                    <a:lnTo>
                      <a:pt x="38" y="1175"/>
                    </a:lnTo>
                    <a:lnTo>
                      <a:pt x="37" y="1174"/>
                    </a:lnTo>
                    <a:lnTo>
                      <a:pt x="36" y="1174"/>
                    </a:lnTo>
                    <a:lnTo>
                      <a:pt x="35" y="1172"/>
                    </a:lnTo>
                    <a:lnTo>
                      <a:pt x="33" y="1170"/>
                    </a:lnTo>
                    <a:lnTo>
                      <a:pt x="33" y="1168"/>
                    </a:lnTo>
                    <a:lnTo>
                      <a:pt x="32" y="1168"/>
                    </a:lnTo>
                    <a:lnTo>
                      <a:pt x="32" y="1169"/>
                    </a:lnTo>
                    <a:lnTo>
                      <a:pt x="31" y="1169"/>
                    </a:lnTo>
                    <a:lnTo>
                      <a:pt x="30" y="1168"/>
                    </a:lnTo>
                    <a:lnTo>
                      <a:pt x="31" y="1168"/>
                    </a:lnTo>
                    <a:lnTo>
                      <a:pt x="32" y="1167"/>
                    </a:lnTo>
                    <a:lnTo>
                      <a:pt x="35" y="1166"/>
                    </a:lnTo>
                    <a:lnTo>
                      <a:pt x="35" y="1163"/>
                    </a:lnTo>
                    <a:lnTo>
                      <a:pt x="37" y="1161"/>
                    </a:lnTo>
                    <a:lnTo>
                      <a:pt x="39" y="1160"/>
                    </a:lnTo>
                    <a:lnTo>
                      <a:pt x="44" y="1160"/>
                    </a:lnTo>
                    <a:lnTo>
                      <a:pt x="44" y="1157"/>
                    </a:lnTo>
                    <a:lnTo>
                      <a:pt x="43" y="1156"/>
                    </a:lnTo>
                    <a:lnTo>
                      <a:pt x="45" y="1151"/>
                    </a:lnTo>
                    <a:lnTo>
                      <a:pt x="49" y="1148"/>
                    </a:lnTo>
                    <a:lnTo>
                      <a:pt x="57" y="1145"/>
                    </a:lnTo>
                    <a:lnTo>
                      <a:pt x="56" y="1145"/>
                    </a:lnTo>
                    <a:lnTo>
                      <a:pt x="56" y="1142"/>
                    </a:lnTo>
                    <a:lnTo>
                      <a:pt x="54" y="1144"/>
                    </a:lnTo>
                    <a:lnTo>
                      <a:pt x="54" y="1145"/>
                    </a:lnTo>
                    <a:lnTo>
                      <a:pt x="52" y="1147"/>
                    </a:lnTo>
                    <a:lnTo>
                      <a:pt x="50" y="1147"/>
                    </a:lnTo>
                    <a:lnTo>
                      <a:pt x="50" y="1144"/>
                    </a:lnTo>
                    <a:lnTo>
                      <a:pt x="49" y="1142"/>
                    </a:lnTo>
                    <a:lnTo>
                      <a:pt x="49" y="1139"/>
                    </a:lnTo>
                    <a:lnTo>
                      <a:pt x="52" y="1136"/>
                    </a:lnTo>
                    <a:lnTo>
                      <a:pt x="52" y="1133"/>
                    </a:lnTo>
                    <a:lnTo>
                      <a:pt x="54" y="1132"/>
                    </a:lnTo>
                    <a:lnTo>
                      <a:pt x="54" y="1130"/>
                    </a:lnTo>
                    <a:lnTo>
                      <a:pt x="56" y="1130"/>
                    </a:lnTo>
                    <a:lnTo>
                      <a:pt x="58" y="1128"/>
                    </a:lnTo>
                    <a:lnTo>
                      <a:pt x="58" y="1126"/>
                    </a:lnTo>
                    <a:lnTo>
                      <a:pt x="60" y="1126"/>
                    </a:lnTo>
                    <a:lnTo>
                      <a:pt x="60" y="1125"/>
                    </a:lnTo>
                    <a:lnTo>
                      <a:pt x="61" y="1124"/>
                    </a:lnTo>
                    <a:lnTo>
                      <a:pt x="63" y="1124"/>
                    </a:lnTo>
                    <a:lnTo>
                      <a:pt x="63" y="1123"/>
                    </a:lnTo>
                    <a:lnTo>
                      <a:pt x="67" y="1119"/>
                    </a:lnTo>
                    <a:lnTo>
                      <a:pt x="69" y="1119"/>
                    </a:lnTo>
                    <a:lnTo>
                      <a:pt x="73" y="1120"/>
                    </a:lnTo>
                    <a:lnTo>
                      <a:pt x="69" y="1128"/>
                    </a:lnTo>
                    <a:lnTo>
                      <a:pt x="69" y="1131"/>
                    </a:lnTo>
                    <a:lnTo>
                      <a:pt x="68" y="1132"/>
                    </a:lnTo>
                    <a:lnTo>
                      <a:pt x="68" y="1133"/>
                    </a:lnTo>
                    <a:lnTo>
                      <a:pt x="67" y="1141"/>
                    </a:lnTo>
                    <a:lnTo>
                      <a:pt x="67" y="1144"/>
                    </a:lnTo>
                    <a:lnTo>
                      <a:pt x="68" y="1142"/>
                    </a:lnTo>
                    <a:lnTo>
                      <a:pt x="68" y="1141"/>
                    </a:lnTo>
                    <a:lnTo>
                      <a:pt x="69" y="1137"/>
                    </a:lnTo>
                    <a:lnTo>
                      <a:pt x="69" y="1132"/>
                    </a:lnTo>
                    <a:lnTo>
                      <a:pt x="70" y="1131"/>
                    </a:lnTo>
                    <a:lnTo>
                      <a:pt x="71" y="1125"/>
                    </a:lnTo>
                    <a:lnTo>
                      <a:pt x="75" y="1122"/>
                    </a:lnTo>
                    <a:lnTo>
                      <a:pt x="76" y="1118"/>
                    </a:lnTo>
                    <a:lnTo>
                      <a:pt x="79" y="1116"/>
                    </a:lnTo>
                    <a:lnTo>
                      <a:pt x="85" y="1114"/>
                    </a:lnTo>
                    <a:lnTo>
                      <a:pt x="88" y="1116"/>
                    </a:lnTo>
                    <a:lnTo>
                      <a:pt x="91" y="1116"/>
                    </a:lnTo>
                    <a:lnTo>
                      <a:pt x="92" y="1113"/>
                    </a:lnTo>
                    <a:lnTo>
                      <a:pt x="83" y="1113"/>
                    </a:lnTo>
                    <a:lnTo>
                      <a:pt x="83" y="1112"/>
                    </a:lnTo>
                    <a:lnTo>
                      <a:pt x="85" y="1112"/>
                    </a:lnTo>
                    <a:lnTo>
                      <a:pt x="85" y="1110"/>
                    </a:lnTo>
                    <a:lnTo>
                      <a:pt x="86" y="1110"/>
                    </a:lnTo>
                    <a:lnTo>
                      <a:pt x="88" y="1106"/>
                    </a:lnTo>
                    <a:lnTo>
                      <a:pt x="87" y="1106"/>
                    </a:lnTo>
                    <a:lnTo>
                      <a:pt x="85" y="1107"/>
                    </a:lnTo>
                    <a:lnTo>
                      <a:pt x="83" y="1108"/>
                    </a:lnTo>
                    <a:lnTo>
                      <a:pt x="81" y="1113"/>
                    </a:lnTo>
                    <a:lnTo>
                      <a:pt x="77" y="1114"/>
                    </a:lnTo>
                    <a:lnTo>
                      <a:pt x="76" y="1116"/>
                    </a:lnTo>
                    <a:lnTo>
                      <a:pt x="74" y="1119"/>
                    </a:lnTo>
                    <a:lnTo>
                      <a:pt x="70" y="1119"/>
                    </a:lnTo>
                    <a:lnTo>
                      <a:pt x="70" y="1117"/>
                    </a:lnTo>
                    <a:lnTo>
                      <a:pt x="74" y="1113"/>
                    </a:lnTo>
                    <a:lnTo>
                      <a:pt x="74" y="1112"/>
                    </a:lnTo>
                    <a:lnTo>
                      <a:pt x="73" y="1112"/>
                    </a:lnTo>
                    <a:lnTo>
                      <a:pt x="69" y="1117"/>
                    </a:lnTo>
                    <a:lnTo>
                      <a:pt x="67" y="1118"/>
                    </a:lnTo>
                    <a:lnTo>
                      <a:pt x="66" y="1118"/>
                    </a:lnTo>
                    <a:lnTo>
                      <a:pt x="63" y="1119"/>
                    </a:lnTo>
                    <a:lnTo>
                      <a:pt x="62" y="1119"/>
                    </a:lnTo>
                    <a:lnTo>
                      <a:pt x="58" y="1123"/>
                    </a:lnTo>
                    <a:lnTo>
                      <a:pt x="56" y="1123"/>
                    </a:lnTo>
                    <a:lnTo>
                      <a:pt x="56" y="1122"/>
                    </a:lnTo>
                    <a:lnTo>
                      <a:pt x="54" y="1119"/>
                    </a:lnTo>
                    <a:lnTo>
                      <a:pt x="54" y="1116"/>
                    </a:lnTo>
                    <a:lnTo>
                      <a:pt x="52" y="1116"/>
                    </a:lnTo>
                    <a:lnTo>
                      <a:pt x="52" y="1118"/>
                    </a:lnTo>
                    <a:lnTo>
                      <a:pt x="54" y="1119"/>
                    </a:lnTo>
                    <a:lnTo>
                      <a:pt x="54" y="1122"/>
                    </a:lnTo>
                    <a:lnTo>
                      <a:pt x="55" y="1123"/>
                    </a:lnTo>
                    <a:lnTo>
                      <a:pt x="55" y="1124"/>
                    </a:lnTo>
                    <a:lnTo>
                      <a:pt x="54" y="1123"/>
                    </a:lnTo>
                    <a:lnTo>
                      <a:pt x="52" y="1124"/>
                    </a:lnTo>
                    <a:lnTo>
                      <a:pt x="51" y="1124"/>
                    </a:lnTo>
                    <a:lnTo>
                      <a:pt x="50" y="1125"/>
                    </a:lnTo>
                    <a:lnTo>
                      <a:pt x="54" y="1125"/>
                    </a:lnTo>
                    <a:lnTo>
                      <a:pt x="52" y="1128"/>
                    </a:lnTo>
                    <a:lnTo>
                      <a:pt x="51" y="1129"/>
                    </a:lnTo>
                    <a:lnTo>
                      <a:pt x="51" y="1131"/>
                    </a:lnTo>
                    <a:lnTo>
                      <a:pt x="52" y="1131"/>
                    </a:lnTo>
                    <a:lnTo>
                      <a:pt x="51" y="1133"/>
                    </a:lnTo>
                    <a:lnTo>
                      <a:pt x="51" y="1135"/>
                    </a:lnTo>
                    <a:lnTo>
                      <a:pt x="49" y="1135"/>
                    </a:lnTo>
                    <a:lnTo>
                      <a:pt x="46" y="1133"/>
                    </a:lnTo>
                    <a:lnTo>
                      <a:pt x="45" y="1132"/>
                    </a:lnTo>
                    <a:lnTo>
                      <a:pt x="45" y="1133"/>
                    </a:lnTo>
                    <a:lnTo>
                      <a:pt x="44" y="1135"/>
                    </a:lnTo>
                    <a:lnTo>
                      <a:pt x="44" y="1137"/>
                    </a:lnTo>
                    <a:lnTo>
                      <a:pt x="42" y="1142"/>
                    </a:lnTo>
                    <a:lnTo>
                      <a:pt x="39" y="1142"/>
                    </a:lnTo>
                    <a:lnTo>
                      <a:pt x="39" y="1154"/>
                    </a:lnTo>
                    <a:lnTo>
                      <a:pt x="38" y="1155"/>
                    </a:lnTo>
                    <a:lnTo>
                      <a:pt x="36" y="1155"/>
                    </a:lnTo>
                    <a:lnTo>
                      <a:pt x="36" y="1154"/>
                    </a:lnTo>
                    <a:lnTo>
                      <a:pt x="35" y="1156"/>
                    </a:lnTo>
                    <a:lnTo>
                      <a:pt x="32" y="1155"/>
                    </a:lnTo>
                    <a:lnTo>
                      <a:pt x="32" y="1150"/>
                    </a:lnTo>
                    <a:lnTo>
                      <a:pt x="36" y="1150"/>
                    </a:lnTo>
                    <a:lnTo>
                      <a:pt x="36" y="1149"/>
                    </a:lnTo>
                    <a:lnTo>
                      <a:pt x="37" y="1148"/>
                    </a:lnTo>
                    <a:lnTo>
                      <a:pt x="35" y="1148"/>
                    </a:lnTo>
                    <a:lnTo>
                      <a:pt x="35" y="1149"/>
                    </a:lnTo>
                    <a:lnTo>
                      <a:pt x="33" y="1149"/>
                    </a:lnTo>
                    <a:lnTo>
                      <a:pt x="33" y="1148"/>
                    </a:lnTo>
                    <a:lnTo>
                      <a:pt x="32" y="1147"/>
                    </a:lnTo>
                    <a:lnTo>
                      <a:pt x="33" y="1147"/>
                    </a:lnTo>
                    <a:lnTo>
                      <a:pt x="33" y="1144"/>
                    </a:lnTo>
                    <a:lnTo>
                      <a:pt x="32" y="1142"/>
                    </a:lnTo>
                    <a:lnTo>
                      <a:pt x="36" y="1138"/>
                    </a:lnTo>
                    <a:lnTo>
                      <a:pt x="33" y="1138"/>
                    </a:lnTo>
                    <a:lnTo>
                      <a:pt x="31" y="1141"/>
                    </a:lnTo>
                    <a:lnTo>
                      <a:pt x="31" y="1142"/>
                    </a:lnTo>
                    <a:lnTo>
                      <a:pt x="30" y="1143"/>
                    </a:lnTo>
                    <a:lnTo>
                      <a:pt x="29" y="1143"/>
                    </a:lnTo>
                    <a:lnTo>
                      <a:pt x="27" y="1144"/>
                    </a:lnTo>
                    <a:lnTo>
                      <a:pt x="26" y="1143"/>
                    </a:lnTo>
                    <a:lnTo>
                      <a:pt x="26" y="1142"/>
                    </a:lnTo>
                    <a:lnTo>
                      <a:pt x="27" y="1141"/>
                    </a:lnTo>
                    <a:lnTo>
                      <a:pt x="27" y="1139"/>
                    </a:lnTo>
                    <a:lnTo>
                      <a:pt x="26" y="1139"/>
                    </a:lnTo>
                    <a:lnTo>
                      <a:pt x="26" y="1138"/>
                    </a:lnTo>
                    <a:lnTo>
                      <a:pt x="29" y="1138"/>
                    </a:lnTo>
                    <a:lnTo>
                      <a:pt x="33" y="1136"/>
                    </a:lnTo>
                    <a:lnTo>
                      <a:pt x="29" y="1136"/>
                    </a:lnTo>
                    <a:lnTo>
                      <a:pt x="30" y="1135"/>
                    </a:lnTo>
                    <a:lnTo>
                      <a:pt x="30" y="1132"/>
                    </a:lnTo>
                    <a:lnTo>
                      <a:pt x="29" y="1132"/>
                    </a:lnTo>
                    <a:lnTo>
                      <a:pt x="30" y="1129"/>
                    </a:lnTo>
                    <a:lnTo>
                      <a:pt x="31" y="1128"/>
                    </a:lnTo>
                    <a:lnTo>
                      <a:pt x="31" y="1125"/>
                    </a:lnTo>
                    <a:lnTo>
                      <a:pt x="32" y="1125"/>
                    </a:lnTo>
                    <a:lnTo>
                      <a:pt x="35" y="1123"/>
                    </a:lnTo>
                    <a:lnTo>
                      <a:pt x="33" y="1123"/>
                    </a:lnTo>
                    <a:lnTo>
                      <a:pt x="32" y="1124"/>
                    </a:lnTo>
                    <a:lnTo>
                      <a:pt x="31" y="1124"/>
                    </a:lnTo>
                    <a:lnTo>
                      <a:pt x="31" y="1125"/>
                    </a:lnTo>
                    <a:lnTo>
                      <a:pt x="30" y="1125"/>
                    </a:lnTo>
                    <a:lnTo>
                      <a:pt x="29" y="1126"/>
                    </a:lnTo>
                    <a:lnTo>
                      <a:pt x="29" y="1128"/>
                    </a:lnTo>
                    <a:lnTo>
                      <a:pt x="27" y="1130"/>
                    </a:lnTo>
                    <a:lnTo>
                      <a:pt x="27" y="1132"/>
                    </a:lnTo>
                    <a:lnTo>
                      <a:pt x="25" y="1136"/>
                    </a:lnTo>
                    <a:lnTo>
                      <a:pt x="25" y="1138"/>
                    </a:lnTo>
                    <a:lnTo>
                      <a:pt x="23" y="1139"/>
                    </a:lnTo>
                    <a:lnTo>
                      <a:pt x="21" y="1142"/>
                    </a:lnTo>
                    <a:lnTo>
                      <a:pt x="20" y="1143"/>
                    </a:lnTo>
                    <a:lnTo>
                      <a:pt x="20" y="1144"/>
                    </a:lnTo>
                    <a:lnTo>
                      <a:pt x="19" y="1143"/>
                    </a:lnTo>
                    <a:lnTo>
                      <a:pt x="18" y="1143"/>
                    </a:lnTo>
                    <a:lnTo>
                      <a:pt x="18" y="1142"/>
                    </a:lnTo>
                    <a:lnTo>
                      <a:pt x="19" y="1142"/>
                    </a:lnTo>
                    <a:lnTo>
                      <a:pt x="17" y="1141"/>
                    </a:lnTo>
                    <a:lnTo>
                      <a:pt x="15" y="1139"/>
                    </a:lnTo>
                    <a:lnTo>
                      <a:pt x="17" y="1139"/>
                    </a:lnTo>
                    <a:lnTo>
                      <a:pt x="17" y="1138"/>
                    </a:lnTo>
                    <a:lnTo>
                      <a:pt x="18" y="1138"/>
                    </a:lnTo>
                    <a:lnTo>
                      <a:pt x="18" y="1137"/>
                    </a:lnTo>
                    <a:lnTo>
                      <a:pt x="17" y="1137"/>
                    </a:lnTo>
                    <a:lnTo>
                      <a:pt x="13" y="1138"/>
                    </a:lnTo>
                    <a:lnTo>
                      <a:pt x="12" y="1138"/>
                    </a:lnTo>
                    <a:lnTo>
                      <a:pt x="15" y="1135"/>
                    </a:lnTo>
                    <a:lnTo>
                      <a:pt x="15" y="1133"/>
                    </a:lnTo>
                    <a:lnTo>
                      <a:pt x="14" y="1133"/>
                    </a:lnTo>
                    <a:lnTo>
                      <a:pt x="9" y="1132"/>
                    </a:lnTo>
                    <a:lnTo>
                      <a:pt x="9" y="1129"/>
                    </a:lnTo>
                    <a:lnTo>
                      <a:pt x="13" y="1129"/>
                    </a:lnTo>
                    <a:lnTo>
                      <a:pt x="12" y="1128"/>
                    </a:lnTo>
                    <a:lnTo>
                      <a:pt x="11" y="1128"/>
                    </a:lnTo>
                    <a:lnTo>
                      <a:pt x="9" y="1126"/>
                    </a:lnTo>
                    <a:lnTo>
                      <a:pt x="8" y="1126"/>
                    </a:lnTo>
                    <a:lnTo>
                      <a:pt x="9" y="1125"/>
                    </a:lnTo>
                    <a:lnTo>
                      <a:pt x="11" y="1123"/>
                    </a:lnTo>
                    <a:lnTo>
                      <a:pt x="15" y="1123"/>
                    </a:lnTo>
                    <a:lnTo>
                      <a:pt x="14" y="1122"/>
                    </a:lnTo>
                    <a:lnTo>
                      <a:pt x="13" y="1119"/>
                    </a:lnTo>
                    <a:lnTo>
                      <a:pt x="14" y="1118"/>
                    </a:lnTo>
                    <a:lnTo>
                      <a:pt x="13" y="1116"/>
                    </a:lnTo>
                    <a:lnTo>
                      <a:pt x="13" y="1114"/>
                    </a:lnTo>
                    <a:lnTo>
                      <a:pt x="14" y="1112"/>
                    </a:lnTo>
                    <a:lnTo>
                      <a:pt x="15" y="1111"/>
                    </a:lnTo>
                    <a:lnTo>
                      <a:pt x="19" y="1114"/>
                    </a:lnTo>
                    <a:lnTo>
                      <a:pt x="20" y="1114"/>
                    </a:lnTo>
                    <a:lnTo>
                      <a:pt x="21" y="1118"/>
                    </a:lnTo>
                    <a:lnTo>
                      <a:pt x="23" y="1119"/>
                    </a:lnTo>
                    <a:lnTo>
                      <a:pt x="25" y="1120"/>
                    </a:lnTo>
                    <a:lnTo>
                      <a:pt x="29" y="1120"/>
                    </a:lnTo>
                    <a:lnTo>
                      <a:pt x="31" y="1119"/>
                    </a:lnTo>
                    <a:lnTo>
                      <a:pt x="30" y="1118"/>
                    </a:lnTo>
                    <a:lnTo>
                      <a:pt x="31" y="1117"/>
                    </a:lnTo>
                    <a:lnTo>
                      <a:pt x="32" y="1117"/>
                    </a:lnTo>
                    <a:lnTo>
                      <a:pt x="33" y="1116"/>
                    </a:lnTo>
                    <a:lnTo>
                      <a:pt x="33" y="1111"/>
                    </a:lnTo>
                    <a:lnTo>
                      <a:pt x="32" y="1108"/>
                    </a:lnTo>
                    <a:lnTo>
                      <a:pt x="33" y="1105"/>
                    </a:lnTo>
                    <a:lnTo>
                      <a:pt x="33" y="1101"/>
                    </a:lnTo>
                    <a:lnTo>
                      <a:pt x="35" y="1100"/>
                    </a:lnTo>
                    <a:lnTo>
                      <a:pt x="33" y="1099"/>
                    </a:lnTo>
                    <a:lnTo>
                      <a:pt x="33" y="1098"/>
                    </a:lnTo>
                    <a:lnTo>
                      <a:pt x="35" y="1095"/>
                    </a:lnTo>
                    <a:lnTo>
                      <a:pt x="35" y="1094"/>
                    </a:lnTo>
                    <a:lnTo>
                      <a:pt x="33" y="1095"/>
                    </a:lnTo>
                    <a:lnTo>
                      <a:pt x="33" y="1096"/>
                    </a:lnTo>
                    <a:lnTo>
                      <a:pt x="31" y="1095"/>
                    </a:lnTo>
                    <a:lnTo>
                      <a:pt x="31" y="1094"/>
                    </a:lnTo>
                    <a:lnTo>
                      <a:pt x="32" y="1093"/>
                    </a:lnTo>
                    <a:lnTo>
                      <a:pt x="32" y="1092"/>
                    </a:lnTo>
                    <a:lnTo>
                      <a:pt x="31" y="1092"/>
                    </a:lnTo>
                    <a:lnTo>
                      <a:pt x="30" y="1094"/>
                    </a:lnTo>
                    <a:lnTo>
                      <a:pt x="29" y="1095"/>
                    </a:lnTo>
                    <a:lnTo>
                      <a:pt x="29" y="1096"/>
                    </a:lnTo>
                    <a:lnTo>
                      <a:pt x="25" y="1096"/>
                    </a:lnTo>
                    <a:lnTo>
                      <a:pt x="25" y="1102"/>
                    </a:lnTo>
                    <a:lnTo>
                      <a:pt x="24" y="1102"/>
                    </a:lnTo>
                    <a:lnTo>
                      <a:pt x="21" y="1104"/>
                    </a:lnTo>
                    <a:lnTo>
                      <a:pt x="19" y="1106"/>
                    </a:lnTo>
                    <a:lnTo>
                      <a:pt x="15" y="1108"/>
                    </a:lnTo>
                    <a:lnTo>
                      <a:pt x="13" y="1108"/>
                    </a:lnTo>
                    <a:lnTo>
                      <a:pt x="12" y="1107"/>
                    </a:lnTo>
                    <a:lnTo>
                      <a:pt x="11" y="1105"/>
                    </a:lnTo>
                    <a:lnTo>
                      <a:pt x="9" y="1104"/>
                    </a:lnTo>
                    <a:lnTo>
                      <a:pt x="7" y="1100"/>
                    </a:lnTo>
                    <a:lnTo>
                      <a:pt x="6" y="1099"/>
                    </a:lnTo>
                    <a:lnTo>
                      <a:pt x="8" y="1100"/>
                    </a:lnTo>
                    <a:lnTo>
                      <a:pt x="9" y="1100"/>
                    </a:lnTo>
                    <a:lnTo>
                      <a:pt x="12" y="1104"/>
                    </a:lnTo>
                    <a:lnTo>
                      <a:pt x="13" y="1102"/>
                    </a:lnTo>
                    <a:lnTo>
                      <a:pt x="6" y="1095"/>
                    </a:lnTo>
                    <a:lnTo>
                      <a:pt x="9" y="1095"/>
                    </a:lnTo>
                    <a:lnTo>
                      <a:pt x="8" y="1094"/>
                    </a:lnTo>
                    <a:lnTo>
                      <a:pt x="7" y="1094"/>
                    </a:lnTo>
                    <a:lnTo>
                      <a:pt x="6" y="1093"/>
                    </a:lnTo>
                    <a:lnTo>
                      <a:pt x="5" y="1093"/>
                    </a:lnTo>
                    <a:lnTo>
                      <a:pt x="2" y="1089"/>
                    </a:lnTo>
                    <a:lnTo>
                      <a:pt x="0" y="1087"/>
                    </a:lnTo>
                    <a:lnTo>
                      <a:pt x="4" y="1087"/>
                    </a:lnTo>
                    <a:lnTo>
                      <a:pt x="5" y="1089"/>
                    </a:lnTo>
                    <a:lnTo>
                      <a:pt x="7" y="1089"/>
                    </a:lnTo>
                    <a:lnTo>
                      <a:pt x="11" y="1093"/>
                    </a:lnTo>
                    <a:lnTo>
                      <a:pt x="14" y="1094"/>
                    </a:lnTo>
                    <a:lnTo>
                      <a:pt x="15" y="1095"/>
                    </a:lnTo>
                    <a:lnTo>
                      <a:pt x="15" y="1098"/>
                    </a:lnTo>
                    <a:lnTo>
                      <a:pt x="17" y="1100"/>
                    </a:lnTo>
                    <a:lnTo>
                      <a:pt x="18" y="1101"/>
                    </a:lnTo>
                    <a:lnTo>
                      <a:pt x="18" y="1099"/>
                    </a:lnTo>
                    <a:lnTo>
                      <a:pt x="19" y="1100"/>
                    </a:lnTo>
                    <a:lnTo>
                      <a:pt x="20" y="1102"/>
                    </a:lnTo>
                    <a:lnTo>
                      <a:pt x="21" y="1102"/>
                    </a:lnTo>
                    <a:lnTo>
                      <a:pt x="19" y="1100"/>
                    </a:lnTo>
                    <a:lnTo>
                      <a:pt x="19" y="1098"/>
                    </a:lnTo>
                    <a:lnTo>
                      <a:pt x="21" y="1099"/>
                    </a:lnTo>
                    <a:lnTo>
                      <a:pt x="20" y="1098"/>
                    </a:lnTo>
                    <a:lnTo>
                      <a:pt x="20" y="1095"/>
                    </a:lnTo>
                    <a:lnTo>
                      <a:pt x="19" y="1095"/>
                    </a:lnTo>
                    <a:lnTo>
                      <a:pt x="19" y="1094"/>
                    </a:lnTo>
                    <a:lnTo>
                      <a:pt x="18" y="1094"/>
                    </a:lnTo>
                    <a:lnTo>
                      <a:pt x="18" y="1092"/>
                    </a:lnTo>
                    <a:lnTo>
                      <a:pt x="15" y="1092"/>
                    </a:lnTo>
                    <a:lnTo>
                      <a:pt x="14" y="1090"/>
                    </a:lnTo>
                    <a:lnTo>
                      <a:pt x="13" y="1090"/>
                    </a:lnTo>
                    <a:lnTo>
                      <a:pt x="13" y="1089"/>
                    </a:lnTo>
                    <a:lnTo>
                      <a:pt x="14" y="1088"/>
                    </a:lnTo>
                    <a:lnTo>
                      <a:pt x="15" y="1088"/>
                    </a:lnTo>
                    <a:lnTo>
                      <a:pt x="17" y="1087"/>
                    </a:lnTo>
                    <a:lnTo>
                      <a:pt x="18" y="1087"/>
                    </a:lnTo>
                    <a:lnTo>
                      <a:pt x="17" y="1085"/>
                    </a:lnTo>
                    <a:lnTo>
                      <a:pt x="18" y="1083"/>
                    </a:lnTo>
                    <a:lnTo>
                      <a:pt x="21" y="1081"/>
                    </a:lnTo>
                    <a:lnTo>
                      <a:pt x="21" y="1082"/>
                    </a:lnTo>
                    <a:lnTo>
                      <a:pt x="25" y="1082"/>
                    </a:lnTo>
                    <a:lnTo>
                      <a:pt x="25" y="1081"/>
                    </a:lnTo>
                    <a:lnTo>
                      <a:pt x="24" y="1081"/>
                    </a:lnTo>
                    <a:lnTo>
                      <a:pt x="23" y="1080"/>
                    </a:lnTo>
                    <a:lnTo>
                      <a:pt x="24" y="1079"/>
                    </a:lnTo>
                    <a:lnTo>
                      <a:pt x="23" y="1079"/>
                    </a:lnTo>
                    <a:lnTo>
                      <a:pt x="20" y="1081"/>
                    </a:lnTo>
                    <a:lnTo>
                      <a:pt x="18" y="1081"/>
                    </a:lnTo>
                    <a:lnTo>
                      <a:pt x="17" y="1082"/>
                    </a:lnTo>
                    <a:lnTo>
                      <a:pt x="17" y="1083"/>
                    </a:lnTo>
                    <a:lnTo>
                      <a:pt x="15" y="1086"/>
                    </a:lnTo>
                    <a:lnTo>
                      <a:pt x="13" y="1086"/>
                    </a:lnTo>
                    <a:lnTo>
                      <a:pt x="11" y="1085"/>
                    </a:lnTo>
                    <a:lnTo>
                      <a:pt x="9" y="1083"/>
                    </a:lnTo>
                    <a:lnTo>
                      <a:pt x="9" y="1086"/>
                    </a:lnTo>
                    <a:lnTo>
                      <a:pt x="8" y="1087"/>
                    </a:lnTo>
                    <a:lnTo>
                      <a:pt x="8" y="1085"/>
                    </a:lnTo>
                    <a:lnTo>
                      <a:pt x="6" y="1085"/>
                    </a:lnTo>
                    <a:lnTo>
                      <a:pt x="5" y="1083"/>
                    </a:lnTo>
                    <a:lnTo>
                      <a:pt x="5" y="1082"/>
                    </a:lnTo>
                    <a:lnTo>
                      <a:pt x="4" y="1080"/>
                    </a:lnTo>
                    <a:lnTo>
                      <a:pt x="4" y="1076"/>
                    </a:lnTo>
                    <a:lnTo>
                      <a:pt x="2" y="1075"/>
                    </a:lnTo>
                    <a:lnTo>
                      <a:pt x="2" y="1074"/>
                    </a:lnTo>
                    <a:lnTo>
                      <a:pt x="4" y="1073"/>
                    </a:lnTo>
                    <a:lnTo>
                      <a:pt x="6" y="1075"/>
                    </a:lnTo>
                    <a:lnTo>
                      <a:pt x="6" y="1080"/>
                    </a:lnTo>
                    <a:lnTo>
                      <a:pt x="7" y="1081"/>
                    </a:lnTo>
                    <a:lnTo>
                      <a:pt x="7" y="1074"/>
                    </a:lnTo>
                    <a:lnTo>
                      <a:pt x="8" y="1073"/>
                    </a:lnTo>
                    <a:lnTo>
                      <a:pt x="9" y="1073"/>
                    </a:lnTo>
                    <a:lnTo>
                      <a:pt x="8" y="1071"/>
                    </a:lnTo>
                    <a:lnTo>
                      <a:pt x="7" y="1073"/>
                    </a:lnTo>
                    <a:lnTo>
                      <a:pt x="4" y="1073"/>
                    </a:lnTo>
                    <a:lnTo>
                      <a:pt x="4" y="1067"/>
                    </a:lnTo>
                    <a:lnTo>
                      <a:pt x="6" y="1064"/>
                    </a:lnTo>
                    <a:lnTo>
                      <a:pt x="8" y="1063"/>
                    </a:lnTo>
                    <a:lnTo>
                      <a:pt x="12" y="1064"/>
                    </a:lnTo>
                    <a:lnTo>
                      <a:pt x="14" y="1067"/>
                    </a:lnTo>
                    <a:lnTo>
                      <a:pt x="17" y="1068"/>
                    </a:lnTo>
                    <a:lnTo>
                      <a:pt x="21" y="1068"/>
                    </a:lnTo>
                    <a:lnTo>
                      <a:pt x="21" y="1070"/>
                    </a:lnTo>
                    <a:lnTo>
                      <a:pt x="23" y="1070"/>
                    </a:lnTo>
                    <a:lnTo>
                      <a:pt x="23" y="1065"/>
                    </a:lnTo>
                    <a:lnTo>
                      <a:pt x="24" y="1065"/>
                    </a:lnTo>
                    <a:lnTo>
                      <a:pt x="25" y="1063"/>
                    </a:lnTo>
                    <a:lnTo>
                      <a:pt x="27" y="1064"/>
                    </a:lnTo>
                    <a:lnTo>
                      <a:pt x="29" y="1064"/>
                    </a:lnTo>
                    <a:lnTo>
                      <a:pt x="30" y="1065"/>
                    </a:lnTo>
                    <a:lnTo>
                      <a:pt x="30" y="1064"/>
                    </a:lnTo>
                    <a:lnTo>
                      <a:pt x="29" y="1063"/>
                    </a:lnTo>
                    <a:lnTo>
                      <a:pt x="30" y="1062"/>
                    </a:lnTo>
                    <a:lnTo>
                      <a:pt x="31" y="1062"/>
                    </a:lnTo>
                    <a:lnTo>
                      <a:pt x="31" y="1063"/>
                    </a:lnTo>
                    <a:lnTo>
                      <a:pt x="32" y="1062"/>
                    </a:lnTo>
                    <a:lnTo>
                      <a:pt x="35" y="1061"/>
                    </a:lnTo>
                    <a:lnTo>
                      <a:pt x="36" y="1061"/>
                    </a:lnTo>
                    <a:lnTo>
                      <a:pt x="36" y="1064"/>
                    </a:lnTo>
                    <a:lnTo>
                      <a:pt x="37" y="1064"/>
                    </a:lnTo>
                    <a:lnTo>
                      <a:pt x="37" y="1063"/>
                    </a:lnTo>
                    <a:lnTo>
                      <a:pt x="38" y="1062"/>
                    </a:lnTo>
                    <a:lnTo>
                      <a:pt x="38" y="1061"/>
                    </a:lnTo>
                    <a:lnTo>
                      <a:pt x="39" y="1059"/>
                    </a:lnTo>
                    <a:lnTo>
                      <a:pt x="44" y="1059"/>
                    </a:lnTo>
                    <a:lnTo>
                      <a:pt x="45" y="1061"/>
                    </a:lnTo>
                    <a:lnTo>
                      <a:pt x="46" y="1061"/>
                    </a:lnTo>
                    <a:lnTo>
                      <a:pt x="49" y="1059"/>
                    </a:lnTo>
                    <a:lnTo>
                      <a:pt x="51" y="1059"/>
                    </a:lnTo>
                    <a:lnTo>
                      <a:pt x="54" y="1061"/>
                    </a:lnTo>
                    <a:lnTo>
                      <a:pt x="55" y="1062"/>
                    </a:lnTo>
                    <a:lnTo>
                      <a:pt x="56" y="1062"/>
                    </a:lnTo>
                    <a:lnTo>
                      <a:pt x="56" y="1065"/>
                    </a:lnTo>
                    <a:lnTo>
                      <a:pt x="55" y="1067"/>
                    </a:lnTo>
                    <a:lnTo>
                      <a:pt x="57" y="1065"/>
                    </a:lnTo>
                    <a:lnTo>
                      <a:pt x="58" y="1064"/>
                    </a:lnTo>
                    <a:lnTo>
                      <a:pt x="61" y="1064"/>
                    </a:lnTo>
                    <a:lnTo>
                      <a:pt x="61" y="1067"/>
                    </a:lnTo>
                    <a:lnTo>
                      <a:pt x="60" y="1068"/>
                    </a:lnTo>
                    <a:lnTo>
                      <a:pt x="60" y="1069"/>
                    </a:lnTo>
                    <a:lnTo>
                      <a:pt x="61" y="1069"/>
                    </a:lnTo>
                    <a:lnTo>
                      <a:pt x="61" y="1067"/>
                    </a:lnTo>
                    <a:lnTo>
                      <a:pt x="62" y="1064"/>
                    </a:lnTo>
                    <a:lnTo>
                      <a:pt x="64" y="1062"/>
                    </a:lnTo>
                    <a:lnTo>
                      <a:pt x="67" y="1062"/>
                    </a:lnTo>
                    <a:lnTo>
                      <a:pt x="70" y="1058"/>
                    </a:lnTo>
                    <a:lnTo>
                      <a:pt x="70" y="1055"/>
                    </a:lnTo>
                    <a:lnTo>
                      <a:pt x="71" y="1055"/>
                    </a:lnTo>
                    <a:lnTo>
                      <a:pt x="71" y="1056"/>
                    </a:lnTo>
                    <a:lnTo>
                      <a:pt x="73" y="1056"/>
                    </a:lnTo>
                    <a:lnTo>
                      <a:pt x="79" y="1057"/>
                    </a:lnTo>
                    <a:lnTo>
                      <a:pt x="80" y="1058"/>
                    </a:lnTo>
                    <a:lnTo>
                      <a:pt x="81" y="1058"/>
                    </a:lnTo>
                    <a:lnTo>
                      <a:pt x="81" y="1062"/>
                    </a:lnTo>
                    <a:lnTo>
                      <a:pt x="82" y="1062"/>
                    </a:lnTo>
                    <a:lnTo>
                      <a:pt x="82" y="1063"/>
                    </a:lnTo>
                    <a:lnTo>
                      <a:pt x="85" y="1062"/>
                    </a:lnTo>
                    <a:lnTo>
                      <a:pt x="86" y="1063"/>
                    </a:lnTo>
                    <a:lnTo>
                      <a:pt x="87" y="1067"/>
                    </a:lnTo>
                    <a:lnTo>
                      <a:pt x="87" y="1069"/>
                    </a:lnTo>
                    <a:lnTo>
                      <a:pt x="88" y="1069"/>
                    </a:lnTo>
                    <a:lnTo>
                      <a:pt x="87" y="1070"/>
                    </a:lnTo>
                    <a:lnTo>
                      <a:pt x="87" y="1071"/>
                    </a:lnTo>
                    <a:lnTo>
                      <a:pt x="86" y="1071"/>
                    </a:lnTo>
                    <a:lnTo>
                      <a:pt x="85" y="1073"/>
                    </a:lnTo>
                    <a:lnTo>
                      <a:pt x="82" y="1076"/>
                    </a:lnTo>
                    <a:lnTo>
                      <a:pt x="86" y="1073"/>
                    </a:lnTo>
                    <a:lnTo>
                      <a:pt x="88" y="1073"/>
                    </a:lnTo>
                    <a:lnTo>
                      <a:pt x="89" y="1074"/>
                    </a:lnTo>
                    <a:lnTo>
                      <a:pt x="92" y="1075"/>
                    </a:lnTo>
                    <a:lnTo>
                      <a:pt x="93" y="1076"/>
                    </a:lnTo>
                    <a:lnTo>
                      <a:pt x="93" y="1077"/>
                    </a:lnTo>
                    <a:lnTo>
                      <a:pt x="92" y="1082"/>
                    </a:lnTo>
                    <a:lnTo>
                      <a:pt x="93" y="1081"/>
                    </a:lnTo>
                    <a:lnTo>
                      <a:pt x="94" y="1079"/>
                    </a:lnTo>
                    <a:lnTo>
                      <a:pt x="94" y="1074"/>
                    </a:lnTo>
                    <a:lnTo>
                      <a:pt x="92" y="1074"/>
                    </a:lnTo>
                    <a:lnTo>
                      <a:pt x="91" y="1073"/>
                    </a:lnTo>
                    <a:lnTo>
                      <a:pt x="89" y="1068"/>
                    </a:lnTo>
                    <a:lnTo>
                      <a:pt x="88" y="1067"/>
                    </a:lnTo>
                    <a:lnTo>
                      <a:pt x="88" y="1065"/>
                    </a:lnTo>
                    <a:lnTo>
                      <a:pt x="87" y="1063"/>
                    </a:lnTo>
                    <a:lnTo>
                      <a:pt x="87" y="1062"/>
                    </a:lnTo>
                    <a:lnTo>
                      <a:pt x="88" y="1062"/>
                    </a:lnTo>
                    <a:lnTo>
                      <a:pt x="89" y="1061"/>
                    </a:lnTo>
                    <a:lnTo>
                      <a:pt x="94" y="1061"/>
                    </a:lnTo>
                    <a:lnTo>
                      <a:pt x="96" y="1058"/>
                    </a:lnTo>
                    <a:lnTo>
                      <a:pt x="100" y="1058"/>
                    </a:lnTo>
                    <a:lnTo>
                      <a:pt x="100" y="1059"/>
                    </a:lnTo>
                    <a:lnTo>
                      <a:pt x="101" y="1061"/>
                    </a:lnTo>
                    <a:lnTo>
                      <a:pt x="102" y="1061"/>
                    </a:lnTo>
                    <a:lnTo>
                      <a:pt x="106" y="1062"/>
                    </a:lnTo>
                    <a:lnTo>
                      <a:pt x="106" y="1061"/>
                    </a:lnTo>
                    <a:lnTo>
                      <a:pt x="105" y="1061"/>
                    </a:lnTo>
                    <a:lnTo>
                      <a:pt x="102" y="1058"/>
                    </a:lnTo>
                    <a:lnTo>
                      <a:pt x="102" y="1057"/>
                    </a:lnTo>
                    <a:lnTo>
                      <a:pt x="105" y="1056"/>
                    </a:lnTo>
                    <a:lnTo>
                      <a:pt x="105" y="1053"/>
                    </a:lnTo>
                    <a:lnTo>
                      <a:pt x="106" y="1053"/>
                    </a:lnTo>
                    <a:lnTo>
                      <a:pt x="113" y="1052"/>
                    </a:lnTo>
                    <a:lnTo>
                      <a:pt x="114" y="1052"/>
                    </a:lnTo>
                    <a:lnTo>
                      <a:pt x="117" y="1050"/>
                    </a:lnTo>
                    <a:lnTo>
                      <a:pt x="116" y="1050"/>
                    </a:lnTo>
                    <a:lnTo>
                      <a:pt x="114" y="1051"/>
                    </a:lnTo>
                    <a:lnTo>
                      <a:pt x="113" y="1051"/>
                    </a:lnTo>
                    <a:lnTo>
                      <a:pt x="106" y="1053"/>
                    </a:lnTo>
                    <a:lnTo>
                      <a:pt x="104" y="1052"/>
                    </a:lnTo>
                    <a:lnTo>
                      <a:pt x="102" y="1052"/>
                    </a:lnTo>
                    <a:lnTo>
                      <a:pt x="102" y="1051"/>
                    </a:lnTo>
                    <a:lnTo>
                      <a:pt x="101" y="1050"/>
                    </a:lnTo>
                    <a:lnTo>
                      <a:pt x="101" y="1045"/>
                    </a:lnTo>
                    <a:lnTo>
                      <a:pt x="100" y="1045"/>
                    </a:lnTo>
                    <a:lnTo>
                      <a:pt x="100" y="1043"/>
                    </a:lnTo>
                    <a:lnTo>
                      <a:pt x="102" y="1042"/>
                    </a:lnTo>
                    <a:lnTo>
                      <a:pt x="102" y="1038"/>
                    </a:lnTo>
                    <a:lnTo>
                      <a:pt x="106" y="1034"/>
                    </a:lnTo>
                    <a:lnTo>
                      <a:pt x="106" y="1033"/>
                    </a:lnTo>
                    <a:lnTo>
                      <a:pt x="107" y="1032"/>
                    </a:lnTo>
                    <a:lnTo>
                      <a:pt x="107" y="1031"/>
                    </a:lnTo>
                    <a:lnTo>
                      <a:pt x="108" y="1031"/>
                    </a:lnTo>
                    <a:lnTo>
                      <a:pt x="112" y="1027"/>
                    </a:lnTo>
                    <a:lnTo>
                      <a:pt x="108" y="1030"/>
                    </a:lnTo>
                    <a:lnTo>
                      <a:pt x="101" y="1037"/>
                    </a:lnTo>
                    <a:lnTo>
                      <a:pt x="99" y="1036"/>
                    </a:lnTo>
                    <a:lnTo>
                      <a:pt x="99" y="1037"/>
                    </a:lnTo>
                    <a:lnTo>
                      <a:pt x="100" y="1038"/>
                    </a:lnTo>
                    <a:lnTo>
                      <a:pt x="100" y="1039"/>
                    </a:lnTo>
                    <a:lnTo>
                      <a:pt x="98" y="1043"/>
                    </a:lnTo>
                    <a:lnTo>
                      <a:pt x="98" y="1045"/>
                    </a:lnTo>
                    <a:lnTo>
                      <a:pt x="100" y="1047"/>
                    </a:lnTo>
                    <a:lnTo>
                      <a:pt x="100" y="1051"/>
                    </a:lnTo>
                    <a:lnTo>
                      <a:pt x="101" y="1052"/>
                    </a:lnTo>
                    <a:lnTo>
                      <a:pt x="101" y="1053"/>
                    </a:lnTo>
                    <a:lnTo>
                      <a:pt x="102" y="1053"/>
                    </a:lnTo>
                    <a:lnTo>
                      <a:pt x="101" y="1056"/>
                    </a:lnTo>
                    <a:lnTo>
                      <a:pt x="98" y="1056"/>
                    </a:lnTo>
                    <a:lnTo>
                      <a:pt x="98" y="1055"/>
                    </a:lnTo>
                    <a:lnTo>
                      <a:pt x="94" y="1055"/>
                    </a:lnTo>
                    <a:lnTo>
                      <a:pt x="94" y="1057"/>
                    </a:lnTo>
                    <a:lnTo>
                      <a:pt x="93" y="1057"/>
                    </a:lnTo>
                    <a:lnTo>
                      <a:pt x="88" y="1059"/>
                    </a:lnTo>
                    <a:lnTo>
                      <a:pt x="86" y="1059"/>
                    </a:lnTo>
                    <a:lnTo>
                      <a:pt x="86" y="1061"/>
                    </a:lnTo>
                    <a:lnTo>
                      <a:pt x="85" y="1061"/>
                    </a:lnTo>
                    <a:lnTo>
                      <a:pt x="83" y="1058"/>
                    </a:lnTo>
                    <a:lnTo>
                      <a:pt x="85" y="1057"/>
                    </a:lnTo>
                    <a:lnTo>
                      <a:pt x="87" y="1056"/>
                    </a:lnTo>
                    <a:lnTo>
                      <a:pt x="87" y="1055"/>
                    </a:lnTo>
                    <a:lnTo>
                      <a:pt x="86" y="1056"/>
                    </a:lnTo>
                    <a:lnTo>
                      <a:pt x="83" y="1056"/>
                    </a:lnTo>
                    <a:lnTo>
                      <a:pt x="80" y="1055"/>
                    </a:lnTo>
                    <a:lnTo>
                      <a:pt x="73" y="1053"/>
                    </a:lnTo>
                    <a:lnTo>
                      <a:pt x="69" y="1051"/>
                    </a:lnTo>
                    <a:lnTo>
                      <a:pt x="69" y="1049"/>
                    </a:lnTo>
                    <a:lnTo>
                      <a:pt x="71" y="1046"/>
                    </a:lnTo>
                    <a:lnTo>
                      <a:pt x="73" y="1042"/>
                    </a:lnTo>
                    <a:lnTo>
                      <a:pt x="74" y="1042"/>
                    </a:lnTo>
                    <a:lnTo>
                      <a:pt x="74" y="1040"/>
                    </a:lnTo>
                    <a:lnTo>
                      <a:pt x="75" y="1039"/>
                    </a:lnTo>
                    <a:lnTo>
                      <a:pt x="75" y="1036"/>
                    </a:lnTo>
                    <a:lnTo>
                      <a:pt x="71" y="1043"/>
                    </a:lnTo>
                    <a:lnTo>
                      <a:pt x="70" y="1046"/>
                    </a:lnTo>
                    <a:lnTo>
                      <a:pt x="69" y="1047"/>
                    </a:lnTo>
                    <a:lnTo>
                      <a:pt x="68" y="1046"/>
                    </a:lnTo>
                    <a:lnTo>
                      <a:pt x="68" y="1045"/>
                    </a:lnTo>
                    <a:lnTo>
                      <a:pt x="67" y="1045"/>
                    </a:lnTo>
                    <a:lnTo>
                      <a:pt x="67" y="1051"/>
                    </a:lnTo>
                    <a:lnTo>
                      <a:pt x="68" y="1052"/>
                    </a:lnTo>
                    <a:lnTo>
                      <a:pt x="66" y="1052"/>
                    </a:lnTo>
                    <a:lnTo>
                      <a:pt x="66" y="1053"/>
                    </a:lnTo>
                    <a:lnTo>
                      <a:pt x="67" y="1055"/>
                    </a:lnTo>
                    <a:lnTo>
                      <a:pt x="67" y="1057"/>
                    </a:lnTo>
                    <a:lnTo>
                      <a:pt x="63" y="1061"/>
                    </a:lnTo>
                    <a:lnTo>
                      <a:pt x="61" y="1061"/>
                    </a:lnTo>
                    <a:lnTo>
                      <a:pt x="57" y="1059"/>
                    </a:lnTo>
                    <a:lnTo>
                      <a:pt x="54" y="1057"/>
                    </a:lnTo>
                    <a:lnTo>
                      <a:pt x="52" y="1055"/>
                    </a:lnTo>
                    <a:lnTo>
                      <a:pt x="48" y="1057"/>
                    </a:lnTo>
                    <a:lnTo>
                      <a:pt x="45" y="1057"/>
                    </a:lnTo>
                    <a:lnTo>
                      <a:pt x="43" y="1056"/>
                    </a:lnTo>
                    <a:lnTo>
                      <a:pt x="45" y="1055"/>
                    </a:lnTo>
                    <a:lnTo>
                      <a:pt x="46" y="1053"/>
                    </a:lnTo>
                    <a:lnTo>
                      <a:pt x="46" y="1052"/>
                    </a:lnTo>
                    <a:lnTo>
                      <a:pt x="43" y="1056"/>
                    </a:lnTo>
                    <a:lnTo>
                      <a:pt x="39" y="1056"/>
                    </a:lnTo>
                    <a:lnTo>
                      <a:pt x="37" y="1057"/>
                    </a:lnTo>
                    <a:lnTo>
                      <a:pt x="36" y="1056"/>
                    </a:lnTo>
                    <a:lnTo>
                      <a:pt x="36" y="1053"/>
                    </a:lnTo>
                    <a:lnTo>
                      <a:pt x="35" y="1055"/>
                    </a:lnTo>
                    <a:lnTo>
                      <a:pt x="35" y="1057"/>
                    </a:lnTo>
                    <a:lnTo>
                      <a:pt x="32" y="1057"/>
                    </a:lnTo>
                    <a:lnTo>
                      <a:pt x="31" y="1058"/>
                    </a:lnTo>
                    <a:lnTo>
                      <a:pt x="25" y="1058"/>
                    </a:lnTo>
                    <a:lnTo>
                      <a:pt x="23" y="1062"/>
                    </a:lnTo>
                    <a:lnTo>
                      <a:pt x="20" y="1063"/>
                    </a:lnTo>
                    <a:lnTo>
                      <a:pt x="19" y="1063"/>
                    </a:lnTo>
                    <a:lnTo>
                      <a:pt x="17" y="1062"/>
                    </a:lnTo>
                    <a:lnTo>
                      <a:pt x="15" y="1059"/>
                    </a:lnTo>
                    <a:lnTo>
                      <a:pt x="14" y="1059"/>
                    </a:lnTo>
                    <a:lnTo>
                      <a:pt x="14" y="1061"/>
                    </a:lnTo>
                    <a:lnTo>
                      <a:pt x="11" y="1061"/>
                    </a:lnTo>
                    <a:lnTo>
                      <a:pt x="11" y="1059"/>
                    </a:lnTo>
                    <a:lnTo>
                      <a:pt x="9" y="1059"/>
                    </a:lnTo>
                    <a:lnTo>
                      <a:pt x="9" y="1058"/>
                    </a:lnTo>
                    <a:lnTo>
                      <a:pt x="13" y="1058"/>
                    </a:lnTo>
                    <a:lnTo>
                      <a:pt x="12" y="1057"/>
                    </a:lnTo>
                    <a:lnTo>
                      <a:pt x="8" y="1057"/>
                    </a:lnTo>
                    <a:lnTo>
                      <a:pt x="6" y="1056"/>
                    </a:lnTo>
                    <a:lnTo>
                      <a:pt x="5" y="1056"/>
                    </a:lnTo>
                    <a:lnTo>
                      <a:pt x="6" y="1053"/>
                    </a:lnTo>
                    <a:lnTo>
                      <a:pt x="8" y="1053"/>
                    </a:lnTo>
                    <a:lnTo>
                      <a:pt x="12" y="1056"/>
                    </a:lnTo>
                    <a:lnTo>
                      <a:pt x="12" y="1055"/>
                    </a:lnTo>
                    <a:lnTo>
                      <a:pt x="13" y="1055"/>
                    </a:lnTo>
                    <a:lnTo>
                      <a:pt x="9" y="1051"/>
                    </a:lnTo>
                    <a:lnTo>
                      <a:pt x="2" y="1051"/>
                    </a:lnTo>
                    <a:lnTo>
                      <a:pt x="4" y="1050"/>
                    </a:lnTo>
                    <a:lnTo>
                      <a:pt x="2" y="1049"/>
                    </a:lnTo>
                    <a:lnTo>
                      <a:pt x="2" y="1047"/>
                    </a:lnTo>
                    <a:lnTo>
                      <a:pt x="1" y="1047"/>
                    </a:lnTo>
                    <a:lnTo>
                      <a:pt x="4" y="1045"/>
                    </a:lnTo>
                    <a:lnTo>
                      <a:pt x="5" y="1045"/>
                    </a:lnTo>
                    <a:lnTo>
                      <a:pt x="6" y="1044"/>
                    </a:lnTo>
                    <a:lnTo>
                      <a:pt x="7" y="1044"/>
                    </a:lnTo>
                    <a:lnTo>
                      <a:pt x="7" y="1043"/>
                    </a:lnTo>
                    <a:lnTo>
                      <a:pt x="8" y="1044"/>
                    </a:lnTo>
                    <a:lnTo>
                      <a:pt x="9" y="1043"/>
                    </a:lnTo>
                    <a:lnTo>
                      <a:pt x="11" y="1040"/>
                    </a:lnTo>
                    <a:lnTo>
                      <a:pt x="13" y="1040"/>
                    </a:lnTo>
                    <a:lnTo>
                      <a:pt x="15" y="1043"/>
                    </a:lnTo>
                    <a:lnTo>
                      <a:pt x="15" y="1046"/>
                    </a:lnTo>
                    <a:lnTo>
                      <a:pt x="17" y="1047"/>
                    </a:lnTo>
                    <a:lnTo>
                      <a:pt x="17" y="1043"/>
                    </a:lnTo>
                    <a:lnTo>
                      <a:pt x="14" y="1040"/>
                    </a:lnTo>
                    <a:lnTo>
                      <a:pt x="14" y="1039"/>
                    </a:lnTo>
                    <a:lnTo>
                      <a:pt x="21" y="1038"/>
                    </a:lnTo>
                    <a:lnTo>
                      <a:pt x="30" y="1038"/>
                    </a:lnTo>
                    <a:lnTo>
                      <a:pt x="29" y="1037"/>
                    </a:lnTo>
                    <a:lnTo>
                      <a:pt x="26" y="1037"/>
                    </a:lnTo>
                    <a:lnTo>
                      <a:pt x="9" y="1039"/>
                    </a:lnTo>
                    <a:lnTo>
                      <a:pt x="7" y="1042"/>
                    </a:lnTo>
                    <a:lnTo>
                      <a:pt x="5" y="1042"/>
                    </a:lnTo>
                    <a:lnTo>
                      <a:pt x="4" y="1040"/>
                    </a:lnTo>
                    <a:lnTo>
                      <a:pt x="4" y="1039"/>
                    </a:lnTo>
                    <a:lnTo>
                      <a:pt x="2" y="1038"/>
                    </a:lnTo>
                    <a:lnTo>
                      <a:pt x="2" y="1037"/>
                    </a:lnTo>
                    <a:lnTo>
                      <a:pt x="4" y="1036"/>
                    </a:lnTo>
                    <a:lnTo>
                      <a:pt x="4" y="1034"/>
                    </a:lnTo>
                    <a:lnTo>
                      <a:pt x="5" y="1034"/>
                    </a:lnTo>
                    <a:lnTo>
                      <a:pt x="5" y="1036"/>
                    </a:lnTo>
                    <a:lnTo>
                      <a:pt x="6" y="1037"/>
                    </a:lnTo>
                    <a:lnTo>
                      <a:pt x="6" y="1034"/>
                    </a:lnTo>
                    <a:lnTo>
                      <a:pt x="8" y="1033"/>
                    </a:lnTo>
                    <a:lnTo>
                      <a:pt x="7" y="1032"/>
                    </a:lnTo>
                    <a:lnTo>
                      <a:pt x="7" y="1033"/>
                    </a:lnTo>
                    <a:lnTo>
                      <a:pt x="4" y="1033"/>
                    </a:lnTo>
                    <a:lnTo>
                      <a:pt x="2" y="1034"/>
                    </a:lnTo>
                    <a:lnTo>
                      <a:pt x="1" y="1034"/>
                    </a:lnTo>
                    <a:lnTo>
                      <a:pt x="1" y="1033"/>
                    </a:lnTo>
                    <a:lnTo>
                      <a:pt x="5" y="1031"/>
                    </a:lnTo>
                    <a:lnTo>
                      <a:pt x="9" y="1031"/>
                    </a:lnTo>
                    <a:lnTo>
                      <a:pt x="11" y="1030"/>
                    </a:lnTo>
                    <a:lnTo>
                      <a:pt x="11" y="1028"/>
                    </a:lnTo>
                    <a:lnTo>
                      <a:pt x="12" y="1030"/>
                    </a:lnTo>
                    <a:lnTo>
                      <a:pt x="14" y="1031"/>
                    </a:lnTo>
                    <a:lnTo>
                      <a:pt x="15" y="1031"/>
                    </a:lnTo>
                    <a:lnTo>
                      <a:pt x="17" y="1030"/>
                    </a:lnTo>
                    <a:lnTo>
                      <a:pt x="24" y="1032"/>
                    </a:lnTo>
                    <a:lnTo>
                      <a:pt x="26" y="1032"/>
                    </a:lnTo>
                    <a:lnTo>
                      <a:pt x="25" y="1031"/>
                    </a:lnTo>
                    <a:lnTo>
                      <a:pt x="29" y="1031"/>
                    </a:lnTo>
                    <a:lnTo>
                      <a:pt x="29" y="1030"/>
                    </a:lnTo>
                    <a:lnTo>
                      <a:pt x="30" y="1030"/>
                    </a:lnTo>
                    <a:lnTo>
                      <a:pt x="30" y="1028"/>
                    </a:lnTo>
                    <a:lnTo>
                      <a:pt x="31" y="1027"/>
                    </a:lnTo>
                    <a:lnTo>
                      <a:pt x="35" y="1027"/>
                    </a:lnTo>
                    <a:lnTo>
                      <a:pt x="35" y="1028"/>
                    </a:lnTo>
                    <a:lnTo>
                      <a:pt x="36" y="1031"/>
                    </a:lnTo>
                    <a:lnTo>
                      <a:pt x="37" y="1031"/>
                    </a:lnTo>
                    <a:lnTo>
                      <a:pt x="37" y="1030"/>
                    </a:lnTo>
                    <a:lnTo>
                      <a:pt x="36" y="1030"/>
                    </a:lnTo>
                    <a:lnTo>
                      <a:pt x="35" y="1027"/>
                    </a:lnTo>
                    <a:lnTo>
                      <a:pt x="33" y="1026"/>
                    </a:lnTo>
                    <a:lnTo>
                      <a:pt x="31" y="1026"/>
                    </a:lnTo>
                    <a:lnTo>
                      <a:pt x="30" y="1027"/>
                    </a:lnTo>
                    <a:lnTo>
                      <a:pt x="29" y="1027"/>
                    </a:lnTo>
                    <a:lnTo>
                      <a:pt x="27" y="1030"/>
                    </a:lnTo>
                    <a:lnTo>
                      <a:pt x="25" y="1030"/>
                    </a:lnTo>
                    <a:lnTo>
                      <a:pt x="24" y="1031"/>
                    </a:lnTo>
                    <a:lnTo>
                      <a:pt x="23" y="1031"/>
                    </a:lnTo>
                    <a:lnTo>
                      <a:pt x="21" y="1030"/>
                    </a:lnTo>
                    <a:lnTo>
                      <a:pt x="21" y="1028"/>
                    </a:lnTo>
                    <a:lnTo>
                      <a:pt x="20" y="1027"/>
                    </a:lnTo>
                    <a:lnTo>
                      <a:pt x="15" y="1028"/>
                    </a:lnTo>
                    <a:lnTo>
                      <a:pt x="13" y="1027"/>
                    </a:lnTo>
                    <a:lnTo>
                      <a:pt x="11" y="1025"/>
                    </a:lnTo>
                    <a:lnTo>
                      <a:pt x="8" y="1024"/>
                    </a:lnTo>
                    <a:lnTo>
                      <a:pt x="9" y="1022"/>
                    </a:lnTo>
                    <a:lnTo>
                      <a:pt x="8" y="1022"/>
                    </a:lnTo>
                    <a:lnTo>
                      <a:pt x="8" y="1021"/>
                    </a:lnTo>
                    <a:lnTo>
                      <a:pt x="9" y="1021"/>
                    </a:lnTo>
                    <a:lnTo>
                      <a:pt x="12" y="1022"/>
                    </a:lnTo>
                    <a:lnTo>
                      <a:pt x="13" y="1021"/>
                    </a:lnTo>
                    <a:lnTo>
                      <a:pt x="17" y="1021"/>
                    </a:lnTo>
                    <a:lnTo>
                      <a:pt x="11" y="1019"/>
                    </a:lnTo>
                    <a:lnTo>
                      <a:pt x="9" y="1018"/>
                    </a:lnTo>
                    <a:lnTo>
                      <a:pt x="17" y="1018"/>
                    </a:lnTo>
                    <a:lnTo>
                      <a:pt x="17" y="1019"/>
                    </a:lnTo>
                    <a:lnTo>
                      <a:pt x="21" y="1019"/>
                    </a:lnTo>
                    <a:lnTo>
                      <a:pt x="18" y="1016"/>
                    </a:lnTo>
                    <a:lnTo>
                      <a:pt x="14" y="1016"/>
                    </a:lnTo>
                    <a:lnTo>
                      <a:pt x="17" y="1015"/>
                    </a:lnTo>
                    <a:lnTo>
                      <a:pt x="18" y="1014"/>
                    </a:lnTo>
                    <a:lnTo>
                      <a:pt x="14" y="1014"/>
                    </a:lnTo>
                    <a:lnTo>
                      <a:pt x="13" y="1015"/>
                    </a:lnTo>
                    <a:lnTo>
                      <a:pt x="2" y="1015"/>
                    </a:lnTo>
                    <a:lnTo>
                      <a:pt x="1" y="1014"/>
                    </a:lnTo>
                    <a:lnTo>
                      <a:pt x="0" y="1012"/>
                    </a:lnTo>
                    <a:lnTo>
                      <a:pt x="0" y="1010"/>
                    </a:lnTo>
                    <a:lnTo>
                      <a:pt x="1" y="1009"/>
                    </a:lnTo>
                    <a:lnTo>
                      <a:pt x="1" y="1007"/>
                    </a:lnTo>
                    <a:lnTo>
                      <a:pt x="2" y="1006"/>
                    </a:lnTo>
                    <a:lnTo>
                      <a:pt x="2" y="1004"/>
                    </a:lnTo>
                    <a:lnTo>
                      <a:pt x="4" y="1004"/>
                    </a:lnTo>
                    <a:lnTo>
                      <a:pt x="5" y="1003"/>
                    </a:lnTo>
                    <a:lnTo>
                      <a:pt x="5" y="1004"/>
                    </a:lnTo>
                    <a:lnTo>
                      <a:pt x="6" y="1004"/>
                    </a:lnTo>
                    <a:lnTo>
                      <a:pt x="6" y="1006"/>
                    </a:lnTo>
                    <a:lnTo>
                      <a:pt x="7" y="1006"/>
                    </a:lnTo>
                    <a:lnTo>
                      <a:pt x="8" y="1007"/>
                    </a:lnTo>
                    <a:lnTo>
                      <a:pt x="9" y="1007"/>
                    </a:lnTo>
                    <a:lnTo>
                      <a:pt x="9" y="1006"/>
                    </a:lnTo>
                    <a:lnTo>
                      <a:pt x="8" y="1004"/>
                    </a:lnTo>
                    <a:lnTo>
                      <a:pt x="8" y="1003"/>
                    </a:lnTo>
                    <a:lnTo>
                      <a:pt x="9" y="1003"/>
                    </a:lnTo>
                    <a:lnTo>
                      <a:pt x="11" y="1002"/>
                    </a:lnTo>
                    <a:lnTo>
                      <a:pt x="6" y="1003"/>
                    </a:lnTo>
                    <a:lnTo>
                      <a:pt x="6" y="1002"/>
                    </a:lnTo>
                    <a:lnTo>
                      <a:pt x="8" y="1000"/>
                    </a:lnTo>
                    <a:lnTo>
                      <a:pt x="13" y="999"/>
                    </a:lnTo>
                    <a:lnTo>
                      <a:pt x="14" y="997"/>
                    </a:lnTo>
                    <a:lnTo>
                      <a:pt x="14" y="996"/>
                    </a:lnTo>
                    <a:lnTo>
                      <a:pt x="17" y="996"/>
                    </a:lnTo>
                    <a:lnTo>
                      <a:pt x="17" y="995"/>
                    </a:lnTo>
                    <a:lnTo>
                      <a:pt x="15" y="995"/>
                    </a:lnTo>
                    <a:lnTo>
                      <a:pt x="15" y="994"/>
                    </a:lnTo>
                    <a:lnTo>
                      <a:pt x="18" y="990"/>
                    </a:lnTo>
                    <a:lnTo>
                      <a:pt x="25" y="990"/>
                    </a:lnTo>
                    <a:lnTo>
                      <a:pt x="26" y="991"/>
                    </a:lnTo>
                    <a:lnTo>
                      <a:pt x="27" y="990"/>
                    </a:lnTo>
                    <a:lnTo>
                      <a:pt x="29" y="990"/>
                    </a:lnTo>
                    <a:lnTo>
                      <a:pt x="30" y="991"/>
                    </a:lnTo>
                    <a:lnTo>
                      <a:pt x="31" y="991"/>
                    </a:lnTo>
                    <a:lnTo>
                      <a:pt x="35" y="995"/>
                    </a:lnTo>
                    <a:lnTo>
                      <a:pt x="33" y="996"/>
                    </a:lnTo>
                    <a:lnTo>
                      <a:pt x="30" y="996"/>
                    </a:lnTo>
                    <a:lnTo>
                      <a:pt x="29" y="999"/>
                    </a:lnTo>
                    <a:lnTo>
                      <a:pt x="30" y="999"/>
                    </a:lnTo>
                    <a:lnTo>
                      <a:pt x="33" y="996"/>
                    </a:lnTo>
                    <a:lnTo>
                      <a:pt x="42" y="995"/>
                    </a:lnTo>
                    <a:lnTo>
                      <a:pt x="43" y="996"/>
                    </a:lnTo>
                    <a:lnTo>
                      <a:pt x="43" y="999"/>
                    </a:lnTo>
                    <a:lnTo>
                      <a:pt x="42" y="1001"/>
                    </a:lnTo>
                    <a:lnTo>
                      <a:pt x="40" y="1004"/>
                    </a:lnTo>
                    <a:lnTo>
                      <a:pt x="43" y="1002"/>
                    </a:lnTo>
                    <a:lnTo>
                      <a:pt x="43" y="1001"/>
                    </a:lnTo>
                    <a:lnTo>
                      <a:pt x="44" y="997"/>
                    </a:lnTo>
                    <a:lnTo>
                      <a:pt x="45" y="996"/>
                    </a:lnTo>
                    <a:lnTo>
                      <a:pt x="45" y="997"/>
                    </a:lnTo>
                    <a:lnTo>
                      <a:pt x="48" y="999"/>
                    </a:lnTo>
                    <a:lnTo>
                      <a:pt x="49" y="1001"/>
                    </a:lnTo>
                    <a:lnTo>
                      <a:pt x="50" y="1002"/>
                    </a:lnTo>
                    <a:lnTo>
                      <a:pt x="52" y="1002"/>
                    </a:lnTo>
                    <a:lnTo>
                      <a:pt x="52" y="1001"/>
                    </a:lnTo>
                    <a:lnTo>
                      <a:pt x="51" y="1001"/>
                    </a:lnTo>
                    <a:lnTo>
                      <a:pt x="50" y="1000"/>
                    </a:lnTo>
                    <a:lnTo>
                      <a:pt x="50" y="999"/>
                    </a:lnTo>
                    <a:lnTo>
                      <a:pt x="49" y="999"/>
                    </a:lnTo>
                    <a:lnTo>
                      <a:pt x="49" y="997"/>
                    </a:lnTo>
                    <a:lnTo>
                      <a:pt x="48" y="997"/>
                    </a:lnTo>
                    <a:lnTo>
                      <a:pt x="48" y="996"/>
                    </a:lnTo>
                    <a:lnTo>
                      <a:pt x="57" y="996"/>
                    </a:lnTo>
                    <a:lnTo>
                      <a:pt x="58" y="997"/>
                    </a:lnTo>
                    <a:lnTo>
                      <a:pt x="61" y="999"/>
                    </a:lnTo>
                    <a:lnTo>
                      <a:pt x="66" y="1000"/>
                    </a:lnTo>
                    <a:lnTo>
                      <a:pt x="68" y="997"/>
                    </a:lnTo>
                    <a:lnTo>
                      <a:pt x="68" y="995"/>
                    </a:lnTo>
                    <a:lnTo>
                      <a:pt x="69" y="994"/>
                    </a:lnTo>
                    <a:lnTo>
                      <a:pt x="70" y="994"/>
                    </a:lnTo>
                    <a:lnTo>
                      <a:pt x="71" y="993"/>
                    </a:lnTo>
                    <a:lnTo>
                      <a:pt x="73" y="993"/>
                    </a:lnTo>
                    <a:lnTo>
                      <a:pt x="75" y="994"/>
                    </a:lnTo>
                    <a:lnTo>
                      <a:pt x="76" y="995"/>
                    </a:lnTo>
                    <a:lnTo>
                      <a:pt x="77" y="995"/>
                    </a:lnTo>
                    <a:lnTo>
                      <a:pt x="77" y="996"/>
                    </a:lnTo>
                    <a:lnTo>
                      <a:pt x="79" y="996"/>
                    </a:lnTo>
                    <a:lnTo>
                      <a:pt x="79" y="994"/>
                    </a:lnTo>
                    <a:lnTo>
                      <a:pt x="80" y="994"/>
                    </a:lnTo>
                    <a:lnTo>
                      <a:pt x="80" y="993"/>
                    </a:lnTo>
                    <a:lnTo>
                      <a:pt x="79" y="993"/>
                    </a:lnTo>
                    <a:lnTo>
                      <a:pt x="77" y="994"/>
                    </a:lnTo>
                    <a:lnTo>
                      <a:pt x="77" y="993"/>
                    </a:lnTo>
                    <a:lnTo>
                      <a:pt x="74" y="993"/>
                    </a:lnTo>
                    <a:lnTo>
                      <a:pt x="74" y="991"/>
                    </a:lnTo>
                    <a:lnTo>
                      <a:pt x="73" y="991"/>
                    </a:lnTo>
                    <a:lnTo>
                      <a:pt x="69" y="993"/>
                    </a:lnTo>
                    <a:lnTo>
                      <a:pt x="67" y="995"/>
                    </a:lnTo>
                    <a:lnTo>
                      <a:pt x="67" y="996"/>
                    </a:lnTo>
                    <a:lnTo>
                      <a:pt x="66" y="997"/>
                    </a:lnTo>
                    <a:lnTo>
                      <a:pt x="56" y="995"/>
                    </a:lnTo>
                    <a:lnTo>
                      <a:pt x="49" y="995"/>
                    </a:lnTo>
                    <a:lnTo>
                      <a:pt x="46" y="994"/>
                    </a:lnTo>
                    <a:lnTo>
                      <a:pt x="43" y="994"/>
                    </a:lnTo>
                    <a:lnTo>
                      <a:pt x="42" y="993"/>
                    </a:lnTo>
                    <a:lnTo>
                      <a:pt x="39" y="993"/>
                    </a:lnTo>
                    <a:lnTo>
                      <a:pt x="37" y="995"/>
                    </a:lnTo>
                    <a:lnTo>
                      <a:pt x="33" y="991"/>
                    </a:lnTo>
                    <a:lnTo>
                      <a:pt x="42" y="990"/>
                    </a:lnTo>
                    <a:lnTo>
                      <a:pt x="43" y="990"/>
                    </a:lnTo>
                    <a:lnTo>
                      <a:pt x="43" y="989"/>
                    </a:lnTo>
                    <a:lnTo>
                      <a:pt x="30" y="989"/>
                    </a:lnTo>
                    <a:lnTo>
                      <a:pt x="25" y="988"/>
                    </a:lnTo>
                    <a:lnTo>
                      <a:pt x="18" y="988"/>
                    </a:lnTo>
                    <a:lnTo>
                      <a:pt x="15" y="989"/>
                    </a:lnTo>
                    <a:lnTo>
                      <a:pt x="14" y="990"/>
                    </a:lnTo>
                    <a:lnTo>
                      <a:pt x="12" y="989"/>
                    </a:lnTo>
                    <a:lnTo>
                      <a:pt x="11" y="989"/>
                    </a:lnTo>
                    <a:lnTo>
                      <a:pt x="9" y="990"/>
                    </a:lnTo>
                    <a:lnTo>
                      <a:pt x="9" y="991"/>
                    </a:lnTo>
                    <a:lnTo>
                      <a:pt x="7" y="989"/>
                    </a:lnTo>
                    <a:lnTo>
                      <a:pt x="7" y="988"/>
                    </a:lnTo>
                    <a:lnTo>
                      <a:pt x="5" y="988"/>
                    </a:lnTo>
                    <a:lnTo>
                      <a:pt x="4" y="987"/>
                    </a:lnTo>
                    <a:lnTo>
                      <a:pt x="4" y="985"/>
                    </a:lnTo>
                    <a:lnTo>
                      <a:pt x="5" y="985"/>
                    </a:lnTo>
                    <a:lnTo>
                      <a:pt x="5" y="984"/>
                    </a:lnTo>
                    <a:lnTo>
                      <a:pt x="2" y="982"/>
                    </a:lnTo>
                    <a:lnTo>
                      <a:pt x="2" y="978"/>
                    </a:lnTo>
                    <a:lnTo>
                      <a:pt x="4" y="979"/>
                    </a:lnTo>
                    <a:lnTo>
                      <a:pt x="6" y="981"/>
                    </a:lnTo>
                    <a:lnTo>
                      <a:pt x="7" y="981"/>
                    </a:lnTo>
                    <a:lnTo>
                      <a:pt x="7" y="979"/>
                    </a:lnTo>
                    <a:lnTo>
                      <a:pt x="8" y="979"/>
                    </a:lnTo>
                    <a:lnTo>
                      <a:pt x="9" y="982"/>
                    </a:lnTo>
                    <a:lnTo>
                      <a:pt x="9" y="983"/>
                    </a:lnTo>
                    <a:lnTo>
                      <a:pt x="8" y="983"/>
                    </a:lnTo>
                    <a:lnTo>
                      <a:pt x="8" y="984"/>
                    </a:lnTo>
                    <a:lnTo>
                      <a:pt x="9" y="984"/>
                    </a:lnTo>
                    <a:lnTo>
                      <a:pt x="9" y="985"/>
                    </a:lnTo>
                    <a:lnTo>
                      <a:pt x="11" y="985"/>
                    </a:lnTo>
                    <a:lnTo>
                      <a:pt x="11" y="984"/>
                    </a:lnTo>
                    <a:lnTo>
                      <a:pt x="12" y="984"/>
                    </a:lnTo>
                    <a:lnTo>
                      <a:pt x="12" y="985"/>
                    </a:lnTo>
                    <a:lnTo>
                      <a:pt x="13" y="985"/>
                    </a:lnTo>
                    <a:lnTo>
                      <a:pt x="13" y="983"/>
                    </a:lnTo>
                    <a:lnTo>
                      <a:pt x="15" y="982"/>
                    </a:lnTo>
                    <a:lnTo>
                      <a:pt x="15" y="979"/>
                    </a:lnTo>
                    <a:lnTo>
                      <a:pt x="17" y="979"/>
                    </a:lnTo>
                    <a:lnTo>
                      <a:pt x="19" y="981"/>
                    </a:lnTo>
                    <a:lnTo>
                      <a:pt x="20" y="979"/>
                    </a:lnTo>
                    <a:lnTo>
                      <a:pt x="19" y="978"/>
                    </a:lnTo>
                    <a:lnTo>
                      <a:pt x="17" y="978"/>
                    </a:lnTo>
                    <a:lnTo>
                      <a:pt x="17" y="977"/>
                    </a:lnTo>
                    <a:lnTo>
                      <a:pt x="12" y="972"/>
                    </a:lnTo>
                    <a:lnTo>
                      <a:pt x="7" y="972"/>
                    </a:lnTo>
                    <a:lnTo>
                      <a:pt x="7" y="970"/>
                    </a:lnTo>
                    <a:lnTo>
                      <a:pt x="8" y="970"/>
                    </a:lnTo>
                    <a:lnTo>
                      <a:pt x="6" y="967"/>
                    </a:lnTo>
                    <a:lnTo>
                      <a:pt x="6" y="966"/>
                    </a:lnTo>
                    <a:lnTo>
                      <a:pt x="7" y="966"/>
                    </a:lnTo>
                    <a:lnTo>
                      <a:pt x="6" y="965"/>
                    </a:lnTo>
                    <a:lnTo>
                      <a:pt x="6" y="964"/>
                    </a:lnTo>
                    <a:lnTo>
                      <a:pt x="9" y="964"/>
                    </a:lnTo>
                    <a:lnTo>
                      <a:pt x="9" y="963"/>
                    </a:lnTo>
                    <a:lnTo>
                      <a:pt x="11" y="963"/>
                    </a:lnTo>
                    <a:lnTo>
                      <a:pt x="13" y="965"/>
                    </a:lnTo>
                    <a:lnTo>
                      <a:pt x="13" y="966"/>
                    </a:lnTo>
                    <a:lnTo>
                      <a:pt x="14" y="966"/>
                    </a:lnTo>
                    <a:lnTo>
                      <a:pt x="14" y="970"/>
                    </a:lnTo>
                    <a:lnTo>
                      <a:pt x="17" y="972"/>
                    </a:lnTo>
                    <a:lnTo>
                      <a:pt x="19" y="973"/>
                    </a:lnTo>
                    <a:lnTo>
                      <a:pt x="21" y="976"/>
                    </a:lnTo>
                    <a:lnTo>
                      <a:pt x="23" y="981"/>
                    </a:lnTo>
                    <a:lnTo>
                      <a:pt x="24" y="979"/>
                    </a:lnTo>
                    <a:lnTo>
                      <a:pt x="25" y="976"/>
                    </a:lnTo>
                    <a:lnTo>
                      <a:pt x="25" y="975"/>
                    </a:lnTo>
                    <a:lnTo>
                      <a:pt x="26" y="975"/>
                    </a:lnTo>
                    <a:lnTo>
                      <a:pt x="27" y="976"/>
                    </a:lnTo>
                    <a:lnTo>
                      <a:pt x="26" y="973"/>
                    </a:lnTo>
                    <a:lnTo>
                      <a:pt x="20" y="972"/>
                    </a:lnTo>
                    <a:lnTo>
                      <a:pt x="20" y="971"/>
                    </a:lnTo>
                    <a:lnTo>
                      <a:pt x="19" y="971"/>
                    </a:lnTo>
                    <a:lnTo>
                      <a:pt x="19" y="970"/>
                    </a:lnTo>
                    <a:lnTo>
                      <a:pt x="20" y="967"/>
                    </a:lnTo>
                    <a:lnTo>
                      <a:pt x="20" y="966"/>
                    </a:lnTo>
                    <a:lnTo>
                      <a:pt x="23" y="964"/>
                    </a:lnTo>
                    <a:lnTo>
                      <a:pt x="23" y="965"/>
                    </a:lnTo>
                    <a:lnTo>
                      <a:pt x="25" y="966"/>
                    </a:lnTo>
                    <a:lnTo>
                      <a:pt x="29" y="966"/>
                    </a:lnTo>
                    <a:lnTo>
                      <a:pt x="30" y="967"/>
                    </a:lnTo>
                    <a:lnTo>
                      <a:pt x="30" y="969"/>
                    </a:lnTo>
                    <a:lnTo>
                      <a:pt x="31" y="970"/>
                    </a:lnTo>
                    <a:lnTo>
                      <a:pt x="31" y="971"/>
                    </a:lnTo>
                    <a:lnTo>
                      <a:pt x="32" y="971"/>
                    </a:lnTo>
                    <a:lnTo>
                      <a:pt x="31" y="969"/>
                    </a:lnTo>
                    <a:lnTo>
                      <a:pt x="31" y="966"/>
                    </a:lnTo>
                    <a:lnTo>
                      <a:pt x="32" y="965"/>
                    </a:lnTo>
                    <a:lnTo>
                      <a:pt x="36" y="965"/>
                    </a:lnTo>
                    <a:lnTo>
                      <a:pt x="38" y="964"/>
                    </a:lnTo>
                    <a:lnTo>
                      <a:pt x="39" y="963"/>
                    </a:lnTo>
                    <a:lnTo>
                      <a:pt x="40" y="964"/>
                    </a:lnTo>
                    <a:lnTo>
                      <a:pt x="42" y="964"/>
                    </a:lnTo>
                    <a:lnTo>
                      <a:pt x="42" y="973"/>
                    </a:lnTo>
                    <a:lnTo>
                      <a:pt x="39" y="977"/>
                    </a:lnTo>
                    <a:lnTo>
                      <a:pt x="38" y="979"/>
                    </a:lnTo>
                    <a:lnTo>
                      <a:pt x="42" y="976"/>
                    </a:lnTo>
                    <a:lnTo>
                      <a:pt x="43" y="973"/>
                    </a:lnTo>
                    <a:lnTo>
                      <a:pt x="43" y="969"/>
                    </a:lnTo>
                    <a:lnTo>
                      <a:pt x="44" y="969"/>
                    </a:lnTo>
                    <a:lnTo>
                      <a:pt x="46" y="972"/>
                    </a:lnTo>
                    <a:lnTo>
                      <a:pt x="48" y="973"/>
                    </a:lnTo>
                    <a:lnTo>
                      <a:pt x="48" y="976"/>
                    </a:lnTo>
                    <a:lnTo>
                      <a:pt x="49" y="975"/>
                    </a:lnTo>
                    <a:lnTo>
                      <a:pt x="54" y="975"/>
                    </a:lnTo>
                    <a:lnTo>
                      <a:pt x="61" y="976"/>
                    </a:lnTo>
                    <a:lnTo>
                      <a:pt x="49" y="972"/>
                    </a:lnTo>
                    <a:lnTo>
                      <a:pt x="49" y="971"/>
                    </a:lnTo>
                    <a:lnTo>
                      <a:pt x="48" y="969"/>
                    </a:lnTo>
                    <a:lnTo>
                      <a:pt x="46" y="969"/>
                    </a:lnTo>
                    <a:lnTo>
                      <a:pt x="44" y="965"/>
                    </a:lnTo>
                    <a:lnTo>
                      <a:pt x="42" y="964"/>
                    </a:lnTo>
                    <a:lnTo>
                      <a:pt x="42" y="961"/>
                    </a:lnTo>
                    <a:lnTo>
                      <a:pt x="43" y="961"/>
                    </a:lnTo>
                    <a:lnTo>
                      <a:pt x="45" y="963"/>
                    </a:lnTo>
                    <a:lnTo>
                      <a:pt x="46" y="963"/>
                    </a:lnTo>
                    <a:lnTo>
                      <a:pt x="45" y="961"/>
                    </a:lnTo>
                    <a:lnTo>
                      <a:pt x="44" y="961"/>
                    </a:lnTo>
                    <a:lnTo>
                      <a:pt x="44" y="959"/>
                    </a:lnTo>
                    <a:lnTo>
                      <a:pt x="43" y="959"/>
                    </a:lnTo>
                    <a:lnTo>
                      <a:pt x="44" y="957"/>
                    </a:lnTo>
                    <a:lnTo>
                      <a:pt x="49" y="952"/>
                    </a:lnTo>
                    <a:lnTo>
                      <a:pt x="51" y="952"/>
                    </a:lnTo>
                    <a:lnTo>
                      <a:pt x="58" y="948"/>
                    </a:lnTo>
                    <a:lnTo>
                      <a:pt x="60" y="950"/>
                    </a:lnTo>
                    <a:lnTo>
                      <a:pt x="60" y="951"/>
                    </a:lnTo>
                    <a:lnTo>
                      <a:pt x="61" y="953"/>
                    </a:lnTo>
                    <a:lnTo>
                      <a:pt x="62" y="957"/>
                    </a:lnTo>
                    <a:lnTo>
                      <a:pt x="62" y="958"/>
                    </a:lnTo>
                    <a:lnTo>
                      <a:pt x="64" y="959"/>
                    </a:lnTo>
                    <a:lnTo>
                      <a:pt x="66" y="960"/>
                    </a:lnTo>
                    <a:lnTo>
                      <a:pt x="68" y="966"/>
                    </a:lnTo>
                    <a:lnTo>
                      <a:pt x="69" y="967"/>
                    </a:lnTo>
                    <a:lnTo>
                      <a:pt x="69" y="969"/>
                    </a:lnTo>
                    <a:lnTo>
                      <a:pt x="68" y="972"/>
                    </a:lnTo>
                    <a:lnTo>
                      <a:pt x="70" y="970"/>
                    </a:lnTo>
                    <a:lnTo>
                      <a:pt x="69" y="967"/>
                    </a:lnTo>
                    <a:lnTo>
                      <a:pt x="66" y="959"/>
                    </a:lnTo>
                    <a:lnTo>
                      <a:pt x="63" y="953"/>
                    </a:lnTo>
                    <a:lnTo>
                      <a:pt x="62" y="951"/>
                    </a:lnTo>
                    <a:lnTo>
                      <a:pt x="62" y="947"/>
                    </a:lnTo>
                    <a:lnTo>
                      <a:pt x="63" y="946"/>
                    </a:lnTo>
                    <a:lnTo>
                      <a:pt x="67" y="946"/>
                    </a:lnTo>
                    <a:lnTo>
                      <a:pt x="68" y="947"/>
                    </a:lnTo>
                    <a:lnTo>
                      <a:pt x="69" y="950"/>
                    </a:lnTo>
                    <a:lnTo>
                      <a:pt x="69" y="946"/>
                    </a:lnTo>
                    <a:lnTo>
                      <a:pt x="68" y="945"/>
                    </a:lnTo>
                    <a:lnTo>
                      <a:pt x="69" y="944"/>
                    </a:lnTo>
                    <a:lnTo>
                      <a:pt x="73" y="942"/>
                    </a:lnTo>
                    <a:lnTo>
                      <a:pt x="74" y="941"/>
                    </a:lnTo>
                    <a:lnTo>
                      <a:pt x="75" y="941"/>
                    </a:lnTo>
                    <a:lnTo>
                      <a:pt x="76" y="942"/>
                    </a:lnTo>
                    <a:lnTo>
                      <a:pt x="82" y="944"/>
                    </a:lnTo>
                    <a:lnTo>
                      <a:pt x="82" y="951"/>
                    </a:lnTo>
                    <a:lnTo>
                      <a:pt x="87" y="956"/>
                    </a:lnTo>
                    <a:lnTo>
                      <a:pt x="87" y="959"/>
                    </a:lnTo>
                    <a:lnTo>
                      <a:pt x="88" y="963"/>
                    </a:lnTo>
                    <a:lnTo>
                      <a:pt x="87" y="964"/>
                    </a:lnTo>
                    <a:lnTo>
                      <a:pt x="87" y="965"/>
                    </a:lnTo>
                    <a:lnTo>
                      <a:pt x="85" y="970"/>
                    </a:lnTo>
                    <a:lnTo>
                      <a:pt x="85" y="971"/>
                    </a:lnTo>
                    <a:lnTo>
                      <a:pt x="87" y="973"/>
                    </a:lnTo>
                    <a:lnTo>
                      <a:pt x="88" y="973"/>
                    </a:lnTo>
                    <a:lnTo>
                      <a:pt x="92" y="972"/>
                    </a:lnTo>
                    <a:lnTo>
                      <a:pt x="93" y="971"/>
                    </a:lnTo>
                    <a:lnTo>
                      <a:pt x="94" y="971"/>
                    </a:lnTo>
                    <a:lnTo>
                      <a:pt x="95" y="972"/>
                    </a:lnTo>
                    <a:lnTo>
                      <a:pt x="94" y="970"/>
                    </a:lnTo>
                    <a:lnTo>
                      <a:pt x="88" y="972"/>
                    </a:lnTo>
                    <a:lnTo>
                      <a:pt x="86" y="970"/>
                    </a:lnTo>
                    <a:lnTo>
                      <a:pt x="87" y="969"/>
                    </a:lnTo>
                    <a:lnTo>
                      <a:pt x="88" y="966"/>
                    </a:lnTo>
                    <a:lnTo>
                      <a:pt x="89" y="965"/>
                    </a:lnTo>
                    <a:lnTo>
                      <a:pt x="89" y="964"/>
                    </a:lnTo>
                    <a:lnTo>
                      <a:pt x="88" y="958"/>
                    </a:lnTo>
                    <a:lnTo>
                      <a:pt x="89" y="957"/>
                    </a:lnTo>
                    <a:lnTo>
                      <a:pt x="92" y="957"/>
                    </a:lnTo>
                    <a:lnTo>
                      <a:pt x="96" y="959"/>
                    </a:lnTo>
                    <a:lnTo>
                      <a:pt x="98" y="958"/>
                    </a:lnTo>
                    <a:lnTo>
                      <a:pt x="98" y="957"/>
                    </a:lnTo>
                    <a:lnTo>
                      <a:pt x="101" y="957"/>
                    </a:lnTo>
                    <a:lnTo>
                      <a:pt x="102" y="958"/>
                    </a:lnTo>
                    <a:lnTo>
                      <a:pt x="102" y="959"/>
                    </a:lnTo>
                    <a:lnTo>
                      <a:pt x="104" y="960"/>
                    </a:lnTo>
                    <a:lnTo>
                      <a:pt x="105" y="960"/>
                    </a:lnTo>
                    <a:lnTo>
                      <a:pt x="102" y="957"/>
                    </a:lnTo>
                    <a:lnTo>
                      <a:pt x="100" y="954"/>
                    </a:lnTo>
                    <a:lnTo>
                      <a:pt x="94" y="956"/>
                    </a:lnTo>
                    <a:lnTo>
                      <a:pt x="88" y="954"/>
                    </a:lnTo>
                    <a:lnTo>
                      <a:pt x="86" y="952"/>
                    </a:lnTo>
                    <a:lnTo>
                      <a:pt x="83" y="948"/>
                    </a:lnTo>
                    <a:lnTo>
                      <a:pt x="86" y="948"/>
                    </a:lnTo>
                    <a:lnTo>
                      <a:pt x="86" y="947"/>
                    </a:lnTo>
                    <a:lnTo>
                      <a:pt x="81" y="940"/>
                    </a:lnTo>
                    <a:lnTo>
                      <a:pt x="77" y="940"/>
                    </a:lnTo>
                    <a:lnTo>
                      <a:pt x="77" y="939"/>
                    </a:lnTo>
                    <a:lnTo>
                      <a:pt x="74" y="939"/>
                    </a:lnTo>
                    <a:lnTo>
                      <a:pt x="66" y="942"/>
                    </a:lnTo>
                    <a:lnTo>
                      <a:pt x="62" y="944"/>
                    </a:lnTo>
                    <a:lnTo>
                      <a:pt x="61" y="942"/>
                    </a:lnTo>
                    <a:lnTo>
                      <a:pt x="60" y="942"/>
                    </a:lnTo>
                    <a:lnTo>
                      <a:pt x="58" y="940"/>
                    </a:lnTo>
                    <a:lnTo>
                      <a:pt x="57" y="940"/>
                    </a:lnTo>
                    <a:lnTo>
                      <a:pt x="56" y="941"/>
                    </a:lnTo>
                    <a:lnTo>
                      <a:pt x="55" y="941"/>
                    </a:lnTo>
                    <a:lnTo>
                      <a:pt x="55" y="940"/>
                    </a:lnTo>
                    <a:lnTo>
                      <a:pt x="56" y="939"/>
                    </a:lnTo>
                    <a:lnTo>
                      <a:pt x="60" y="939"/>
                    </a:lnTo>
                    <a:lnTo>
                      <a:pt x="63" y="938"/>
                    </a:lnTo>
                    <a:lnTo>
                      <a:pt x="63" y="936"/>
                    </a:lnTo>
                    <a:lnTo>
                      <a:pt x="73" y="936"/>
                    </a:lnTo>
                    <a:lnTo>
                      <a:pt x="71" y="934"/>
                    </a:lnTo>
                    <a:lnTo>
                      <a:pt x="69" y="935"/>
                    </a:lnTo>
                    <a:lnTo>
                      <a:pt x="66" y="935"/>
                    </a:lnTo>
                    <a:lnTo>
                      <a:pt x="66" y="934"/>
                    </a:lnTo>
                    <a:lnTo>
                      <a:pt x="69" y="934"/>
                    </a:lnTo>
                    <a:lnTo>
                      <a:pt x="68" y="933"/>
                    </a:lnTo>
                    <a:lnTo>
                      <a:pt x="56" y="934"/>
                    </a:lnTo>
                    <a:lnTo>
                      <a:pt x="56" y="928"/>
                    </a:lnTo>
                    <a:lnTo>
                      <a:pt x="57" y="927"/>
                    </a:lnTo>
                    <a:lnTo>
                      <a:pt x="58" y="927"/>
                    </a:lnTo>
                    <a:lnTo>
                      <a:pt x="68" y="926"/>
                    </a:lnTo>
                    <a:lnTo>
                      <a:pt x="69" y="926"/>
                    </a:lnTo>
                    <a:lnTo>
                      <a:pt x="70" y="927"/>
                    </a:lnTo>
                    <a:lnTo>
                      <a:pt x="70" y="930"/>
                    </a:lnTo>
                    <a:lnTo>
                      <a:pt x="71" y="930"/>
                    </a:lnTo>
                    <a:lnTo>
                      <a:pt x="71" y="924"/>
                    </a:lnTo>
                    <a:lnTo>
                      <a:pt x="73" y="926"/>
                    </a:lnTo>
                    <a:lnTo>
                      <a:pt x="73" y="927"/>
                    </a:lnTo>
                    <a:lnTo>
                      <a:pt x="74" y="924"/>
                    </a:lnTo>
                    <a:lnTo>
                      <a:pt x="76" y="922"/>
                    </a:lnTo>
                    <a:lnTo>
                      <a:pt x="77" y="922"/>
                    </a:lnTo>
                    <a:lnTo>
                      <a:pt x="83" y="928"/>
                    </a:lnTo>
                    <a:lnTo>
                      <a:pt x="83" y="929"/>
                    </a:lnTo>
                    <a:lnTo>
                      <a:pt x="85" y="929"/>
                    </a:lnTo>
                    <a:lnTo>
                      <a:pt x="83" y="928"/>
                    </a:lnTo>
                    <a:lnTo>
                      <a:pt x="83" y="927"/>
                    </a:lnTo>
                    <a:lnTo>
                      <a:pt x="85" y="924"/>
                    </a:lnTo>
                    <a:lnTo>
                      <a:pt x="83" y="924"/>
                    </a:lnTo>
                    <a:lnTo>
                      <a:pt x="82" y="923"/>
                    </a:lnTo>
                    <a:lnTo>
                      <a:pt x="85" y="922"/>
                    </a:lnTo>
                    <a:lnTo>
                      <a:pt x="92" y="922"/>
                    </a:lnTo>
                    <a:lnTo>
                      <a:pt x="91" y="923"/>
                    </a:lnTo>
                    <a:lnTo>
                      <a:pt x="91" y="924"/>
                    </a:lnTo>
                    <a:lnTo>
                      <a:pt x="89" y="924"/>
                    </a:lnTo>
                    <a:lnTo>
                      <a:pt x="89" y="927"/>
                    </a:lnTo>
                    <a:lnTo>
                      <a:pt x="92" y="926"/>
                    </a:lnTo>
                    <a:lnTo>
                      <a:pt x="92" y="929"/>
                    </a:lnTo>
                    <a:lnTo>
                      <a:pt x="93" y="932"/>
                    </a:lnTo>
                    <a:lnTo>
                      <a:pt x="93" y="933"/>
                    </a:lnTo>
                    <a:lnTo>
                      <a:pt x="94" y="930"/>
                    </a:lnTo>
                    <a:lnTo>
                      <a:pt x="94" y="929"/>
                    </a:lnTo>
                    <a:lnTo>
                      <a:pt x="93" y="928"/>
                    </a:lnTo>
                    <a:lnTo>
                      <a:pt x="93" y="927"/>
                    </a:lnTo>
                    <a:lnTo>
                      <a:pt x="94" y="924"/>
                    </a:lnTo>
                    <a:lnTo>
                      <a:pt x="96" y="926"/>
                    </a:lnTo>
                    <a:lnTo>
                      <a:pt x="100" y="927"/>
                    </a:lnTo>
                    <a:lnTo>
                      <a:pt x="102" y="928"/>
                    </a:lnTo>
                    <a:lnTo>
                      <a:pt x="105" y="932"/>
                    </a:lnTo>
                    <a:lnTo>
                      <a:pt x="108" y="932"/>
                    </a:lnTo>
                    <a:lnTo>
                      <a:pt x="110" y="933"/>
                    </a:lnTo>
                    <a:lnTo>
                      <a:pt x="110" y="936"/>
                    </a:lnTo>
                    <a:lnTo>
                      <a:pt x="111" y="935"/>
                    </a:lnTo>
                    <a:lnTo>
                      <a:pt x="111" y="933"/>
                    </a:lnTo>
                    <a:lnTo>
                      <a:pt x="112" y="932"/>
                    </a:lnTo>
                    <a:lnTo>
                      <a:pt x="120" y="929"/>
                    </a:lnTo>
                    <a:lnTo>
                      <a:pt x="119" y="928"/>
                    </a:lnTo>
                    <a:lnTo>
                      <a:pt x="108" y="930"/>
                    </a:lnTo>
                    <a:lnTo>
                      <a:pt x="105" y="927"/>
                    </a:lnTo>
                    <a:lnTo>
                      <a:pt x="105" y="924"/>
                    </a:lnTo>
                    <a:lnTo>
                      <a:pt x="106" y="923"/>
                    </a:lnTo>
                    <a:lnTo>
                      <a:pt x="107" y="923"/>
                    </a:lnTo>
                    <a:lnTo>
                      <a:pt x="108" y="926"/>
                    </a:lnTo>
                    <a:lnTo>
                      <a:pt x="108" y="928"/>
                    </a:lnTo>
                    <a:lnTo>
                      <a:pt x="110" y="928"/>
                    </a:lnTo>
                    <a:lnTo>
                      <a:pt x="110" y="926"/>
                    </a:lnTo>
                    <a:lnTo>
                      <a:pt x="108" y="922"/>
                    </a:lnTo>
                    <a:lnTo>
                      <a:pt x="108" y="921"/>
                    </a:lnTo>
                    <a:lnTo>
                      <a:pt x="110" y="921"/>
                    </a:lnTo>
                    <a:lnTo>
                      <a:pt x="111" y="920"/>
                    </a:lnTo>
                    <a:lnTo>
                      <a:pt x="113" y="918"/>
                    </a:lnTo>
                    <a:lnTo>
                      <a:pt x="123" y="915"/>
                    </a:lnTo>
                    <a:lnTo>
                      <a:pt x="131" y="915"/>
                    </a:lnTo>
                    <a:lnTo>
                      <a:pt x="135" y="918"/>
                    </a:lnTo>
                    <a:lnTo>
                      <a:pt x="136" y="918"/>
                    </a:lnTo>
                    <a:lnTo>
                      <a:pt x="135" y="916"/>
                    </a:lnTo>
                    <a:lnTo>
                      <a:pt x="132" y="915"/>
                    </a:lnTo>
                    <a:lnTo>
                      <a:pt x="131" y="913"/>
                    </a:lnTo>
                    <a:lnTo>
                      <a:pt x="132" y="913"/>
                    </a:lnTo>
                    <a:lnTo>
                      <a:pt x="132" y="910"/>
                    </a:lnTo>
                    <a:lnTo>
                      <a:pt x="131" y="910"/>
                    </a:lnTo>
                    <a:lnTo>
                      <a:pt x="130" y="911"/>
                    </a:lnTo>
                    <a:lnTo>
                      <a:pt x="125" y="913"/>
                    </a:lnTo>
                    <a:lnTo>
                      <a:pt x="124" y="914"/>
                    </a:lnTo>
                    <a:lnTo>
                      <a:pt x="114" y="915"/>
                    </a:lnTo>
                    <a:lnTo>
                      <a:pt x="110" y="918"/>
                    </a:lnTo>
                    <a:lnTo>
                      <a:pt x="108" y="920"/>
                    </a:lnTo>
                    <a:lnTo>
                      <a:pt x="104" y="920"/>
                    </a:lnTo>
                    <a:lnTo>
                      <a:pt x="102" y="918"/>
                    </a:lnTo>
                    <a:lnTo>
                      <a:pt x="104" y="917"/>
                    </a:lnTo>
                    <a:lnTo>
                      <a:pt x="105" y="917"/>
                    </a:lnTo>
                    <a:lnTo>
                      <a:pt x="102" y="915"/>
                    </a:lnTo>
                    <a:lnTo>
                      <a:pt x="105" y="915"/>
                    </a:lnTo>
                    <a:lnTo>
                      <a:pt x="107" y="911"/>
                    </a:lnTo>
                    <a:lnTo>
                      <a:pt x="116" y="909"/>
                    </a:lnTo>
                    <a:lnTo>
                      <a:pt x="113" y="909"/>
                    </a:lnTo>
                    <a:lnTo>
                      <a:pt x="106" y="911"/>
                    </a:lnTo>
                    <a:lnTo>
                      <a:pt x="105" y="913"/>
                    </a:lnTo>
                    <a:lnTo>
                      <a:pt x="102" y="913"/>
                    </a:lnTo>
                    <a:lnTo>
                      <a:pt x="100" y="914"/>
                    </a:lnTo>
                    <a:lnTo>
                      <a:pt x="86" y="916"/>
                    </a:lnTo>
                    <a:lnTo>
                      <a:pt x="85" y="915"/>
                    </a:lnTo>
                    <a:lnTo>
                      <a:pt x="86" y="915"/>
                    </a:lnTo>
                    <a:lnTo>
                      <a:pt x="87" y="914"/>
                    </a:lnTo>
                    <a:lnTo>
                      <a:pt x="87" y="913"/>
                    </a:lnTo>
                    <a:lnTo>
                      <a:pt x="86" y="913"/>
                    </a:lnTo>
                    <a:lnTo>
                      <a:pt x="86" y="909"/>
                    </a:lnTo>
                    <a:lnTo>
                      <a:pt x="88" y="908"/>
                    </a:lnTo>
                    <a:lnTo>
                      <a:pt x="89" y="907"/>
                    </a:lnTo>
                    <a:lnTo>
                      <a:pt x="96" y="908"/>
                    </a:lnTo>
                    <a:lnTo>
                      <a:pt x="95" y="907"/>
                    </a:lnTo>
                    <a:lnTo>
                      <a:pt x="94" y="904"/>
                    </a:lnTo>
                    <a:lnTo>
                      <a:pt x="93" y="904"/>
                    </a:lnTo>
                    <a:lnTo>
                      <a:pt x="88" y="905"/>
                    </a:lnTo>
                    <a:lnTo>
                      <a:pt x="87" y="904"/>
                    </a:lnTo>
                    <a:lnTo>
                      <a:pt x="86" y="901"/>
                    </a:lnTo>
                    <a:lnTo>
                      <a:pt x="85" y="899"/>
                    </a:lnTo>
                    <a:lnTo>
                      <a:pt x="85" y="898"/>
                    </a:lnTo>
                    <a:lnTo>
                      <a:pt x="82" y="898"/>
                    </a:lnTo>
                    <a:lnTo>
                      <a:pt x="82" y="897"/>
                    </a:lnTo>
                    <a:lnTo>
                      <a:pt x="83" y="897"/>
                    </a:lnTo>
                    <a:lnTo>
                      <a:pt x="91" y="892"/>
                    </a:lnTo>
                    <a:lnTo>
                      <a:pt x="92" y="891"/>
                    </a:lnTo>
                    <a:lnTo>
                      <a:pt x="94" y="890"/>
                    </a:lnTo>
                    <a:lnTo>
                      <a:pt x="98" y="889"/>
                    </a:lnTo>
                    <a:lnTo>
                      <a:pt x="99" y="889"/>
                    </a:lnTo>
                    <a:lnTo>
                      <a:pt x="100" y="890"/>
                    </a:lnTo>
                    <a:lnTo>
                      <a:pt x="101" y="892"/>
                    </a:lnTo>
                    <a:lnTo>
                      <a:pt x="102" y="892"/>
                    </a:lnTo>
                    <a:lnTo>
                      <a:pt x="105" y="895"/>
                    </a:lnTo>
                    <a:lnTo>
                      <a:pt x="105" y="896"/>
                    </a:lnTo>
                    <a:lnTo>
                      <a:pt x="106" y="898"/>
                    </a:lnTo>
                    <a:lnTo>
                      <a:pt x="108" y="898"/>
                    </a:lnTo>
                    <a:lnTo>
                      <a:pt x="111" y="897"/>
                    </a:lnTo>
                    <a:lnTo>
                      <a:pt x="113" y="893"/>
                    </a:lnTo>
                    <a:lnTo>
                      <a:pt x="116" y="892"/>
                    </a:lnTo>
                    <a:lnTo>
                      <a:pt x="120" y="892"/>
                    </a:lnTo>
                    <a:lnTo>
                      <a:pt x="120" y="893"/>
                    </a:lnTo>
                    <a:lnTo>
                      <a:pt x="119" y="895"/>
                    </a:lnTo>
                    <a:lnTo>
                      <a:pt x="119" y="896"/>
                    </a:lnTo>
                    <a:lnTo>
                      <a:pt x="116" y="898"/>
                    </a:lnTo>
                    <a:lnTo>
                      <a:pt x="117" y="898"/>
                    </a:lnTo>
                    <a:lnTo>
                      <a:pt x="123" y="895"/>
                    </a:lnTo>
                    <a:lnTo>
                      <a:pt x="125" y="895"/>
                    </a:lnTo>
                    <a:lnTo>
                      <a:pt x="127" y="892"/>
                    </a:lnTo>
                    <a:lnTo>
                      <a:pt x="129" y="892"/>
                    </a:lnTo>
                    <a:lnTo>
                      <a:pt x="132" y="895"/>
                    </a:lnTo>
                    <a:lnTo>
                      <a:pt x="133" y="896"/>
                    </a:lnTo>
                    <a:lnTo>
                      <a:pt x="133" y="897"/>
                    </a:lnTo>
                    <a:lnTo>
                      <a:pt x="135" y="898"/>
                    </a:lnTo>
                    <a:lnTo>
                      <a:pt x="135" y="903"/>
                    </a:lnTo>
                    <a:lnTo>
                      <a:pt x="136" y="905"/>
                    </a:lnTo>
                    <a:lnTo>
                      <a:pt x="136" y="908"/>
                    </a:lnTo>
                    <a:lnTo>
                      <a:pt x="137" y="909"/>
                    </a:lnTo>
                    <a:lnTo>
                      <a:pt x="142" y="910"/>
                    </a:lnTo>
                    <a:lnTo>
                      <a:pt x="143" y="911"/>
                    </a:lnTo>
                    <a:lnTo>
                      <a:pt x="147" y="916"/>
                    </a:lnTo>
                    <a:lnTo>
                      <a:pt x="150" y="916"/>
                    </a:lnTo>
                    <a:lnTo>
                      <a:pt x="153" y="918"/>
                    </a:lnTo>
                    <a:lnTo>
                      <a:pt x="153" y="922"/>
                    </a:lnTo>
                    <a:lnTo>
                      <a:pt x="154" y="920"/>
                    </a:lnTo>
                    <a:lnTo>
                      <a:pt x="154" y="917"/>
                    </a:lnTo>
                    <a:lnTo>
                      <a:pt x="149" y="913"/>
                    </a:lnTo>
                    <a:lnTo>
                      <a:pt x="145" y="911"/>
                    </a:lnTo>
                    <a:lnTo>
                      <a:pt x="143" y="909"/>
                    </a:lnTo>
                    <a:lnTo>
                      <a:pt x="139" y="908"/>
                    </a:lnTo>
                    <a:lnTo>
                      <a:pt x="137" y="904"/>
                    </a:lnTo>
                    <a:lnTo>
                      <a:pt x="137" y="897"/>
                    </a:lnTo>
                    <a:lnTo>
                      <a:pt x="136" y="897"/>
                    </a:lnTo>
                    <a:lnTo>
                      <a:pt x="136" y="895"/>
                    </a:lnTo>
                    <a:lnTo>
                      <a:pt x="135" y="893"/>
                    </a:lnTo>
                    <a:lnTo>
                      <a:pt x="133" y="893"/>
                    </a:lnTo>
                    <a:lnTo>
                      <a:pt x="129" y="889"/>
                    </a:lnTo>
                    <a:lnTo>
                      <a:pt x="129" y="887"/>
                    </a:lnTo>
                    <a:lnTo>
                      <a:pt x="127" y="887"/>
                    </a:lnTo>
                    <a:lnTo>
                      <a:pt x="127" y="889"/>
                    </a:lnTo>
                    <a:lnTo>
                      <a:pt x="129" y="890"/>
                    </a:lnTo>
                    <a:lnTo>
                      <a:pt x="124" y="890"/>
                    </a:lnTo>
                    <a:lnTo>
                      <a:pt x="125" y="889"/>
                    </a:lnTo>
                    <a:lnTo>
                      <a:pt x="126" y="886"/>
                    </a:lnTo>
                    <a:lnTo>
                      <a:pt x="127" y="886"/>
                    </a:lnTo>
                    <a:lnTo>
                      <a:pt x="129" y="883"/>
                    </a:lnTo>
                    <a:lnTo>
                      <a:pt x="130" y="881"/>
                    </a:lnTo>
                    <a:lnTo>
                      <a:pt x="130" y="880"/>
                    </a:lnTo>
                    <a:lnTo>
                      <a:pt x="133" y="880"/>
                    </a:lnTo>
                    <a:lnTo>
                      <a:pt x="135" y="881"/>
                    </a:lnTo>
                    <a:lnTo>
                      <a:pt x="135" y="885"/>
                    </a:lnTo>
                    <a:lnTo>
                      <a:pt x="136" y="886"/>
                    </a:lnTo>
                    <a:lnTo>
                      <a:pt x="136" y="887"/>
                    </a:lnTo>
                    <a:lnTo>
                      <a:pt x="137" y="889"/>
                    </a:lnTo>
                    <a:lnTo>
                      <a:pt x="139" y="890"/>
                    </a:lnTo>
                    <a:lnTo>
                      <a:pt x="142" y="892"/>
                    </a:lnTo>
                    <a:lnTo>
                      <a:pt x="143" y="892"/>
                    </a:lnTo>
                    <a:lnTo>
                      <a:pt x="144" y="893"/>
                    </a:lnTo>
                    <a:lnTo>
                      <a:pt x="144" y="895"/>
                    </a:lnTo>
                    <a:lnTo>
                      <a:pt x="143" y="896"/>
                    </a:lnTo>
                    <a:lnTo>
                      <a:pt x="143" y="897"/>
                    </a:lnTo>
                    <a:lnTo>
                      <a:pt x="144" y="898"/>
                    </a:lnTo>
                    <a:lnTo>
                      <a:pt x="143" y="901"/>
                    </a:lnTo>
                    <a:lnTo>
                      <a:pt x="143" y="902"/>
                    </a:lnTo>
                    <a:lnTo>
                      <a:pt x="144" y="901"/>
                    </a:lnTo>
                    <a:lnTo>
                      <a:pt x="147" y="901"/>
                    </a:lnTo>
                    <a:lnTo>
                      <a:pt x="150" y="904"/>
                    </a:lnTo>
                    <a:lnTo>
                      <a:pt x="153" y="904"/>
                    </a:lnTo>
                    <a:lnTo>
                      <a:pt x="151" y="902"/>
                    </a:lnTo>
                    <a:lnTo>
                      <a:pt x="149" y="901"/>
                    </a:lnTo>
                    <a:lnTo>
                      <a:pt x="148" y="899"/>
                    </a:lnTo>
                    <a:lnTo>
                      <a:pt x="149" y="899"/>
                    </a:lnTo>
                    <a:lnTo>
                      <a:pt x="154" y="902"/>
                    </a:lnTo>
                    <a:lnTo>
                      <a:pt x="155" y="902"/>
                    </a:lnTo>
                    <a:lnTo>
                      <a:pt x="155" y="903"/>
                    </a:lnTo>
                    <a:lnTo>
                      <a:pt x="156" y="904"/>
                    </a:lnTo>
                    <a:lnTo>
                      <a:pt x="156" y="905"/>
                    </a:lnTo>
                    <a:lnTo>
                      <a:pt x="157" y="905"/>
                    </a:lnTo>
                    <a:lnTo>
                      <a:pt x="158" y="907"/>
                    </a:lnTo>
                    <a:lnTo>
                      <a:pt x="160" y="907"/>
                    </a:lnTo>
                    <a:lnTo>
                      <a:pt x="156" y="902"/>
                    </a:lnTo>
                    <a:lnTo>
                      <a:pt x="155" y="901"/>
                    </a:lnTo>
                    <a:lnTo>
                      <a:pt x="151" y="901"/>
                    </a:lnTo>
                    <a:lnTo>
                      <a:pt x="150" y="899"/>
                    </a:lnTo>
                    <a:lnTo>
                      <a:pt x="148" y="895"/>
                    </a:lnTo>
                    <a:lnTo>
                      <a:pt x="147" y="895"/>
                    </a:lnTo>
                    <a:lnTo>
                      <a:pt x="156" y="893"/>
                    </a:lnTo>
                    <a:lnTo>
                      <a:pt x="157" y="892"/>
                    </a:lnTo>
                    <a:lnTo>
                      <a:pt x="156" y="891"/>
                    </a:lnTo>
                    <a:lnTo>
                      <a:pt x="154" y="892"/>
                    </a:lnTo>
                    <a:lnTo>
                      <a:pt x="153" y="892"/>
                    </a:lnTo>
                    <a:lnTo>
                      <a:pt x="151" y="891"/>
                    </a:lnTo>
                    <a:lnTo>
                      <a:pt x="154" y="889"/>
                    </a:lnTo>
                    <a:lnTo>
                      <a:pt x="153" y="889"/>
                    </a:lnTo>
                    <a:lnTo>
                      <a:pt x="150" y="891"/>
                    </a:lnTo>
                    <a:lnTo>
                      <a:pt x="147" y="892"/>
                    </a:lnTo>
                    <a:lnTo>
                      <a:pt x="145" y="892"/>
                    </a:lnTo>
                    <a:lnTo>
                      <a:pt x="143" y="890"/>
                    </a:lnTo>
                    <a:lnTo>
                      <a:pt x="148" y="890"/>
                    </a:lnTo>
                    <a:lnTo>
                      <a:pt x="149" y="889"/>
                    </a:lnTo>
                    <a:lnTo>
                      <a:pt x="148" y="887"/>
                    </a:lnTo>
                    <a:lnTo>
                      <a:pt x="142" y="889"/>
                    </a:lnTo>
                    <a:lnTo>
                      <a:pt x="141" y="889"/>
                    </a:lnTo>
                    <a:lnTo>
                      <a:pt x="139" y="887"/>
                    </a:lnTo>
                    <a:lnTo>
                      <a:pt x="139" y="884"/>
                    </a:lnTo>
                    <a:lnTo>
                      <a:pt x="138" y="884"/>
                    </a:lnTo>
                    <a:lnTo>
                      <a:pt x="138" y="881"/>
                    </a:lnTo>
                    <a:lnTo>
                      <a:pt x="137" y="880"/>
                    </a:lnTo>
                    <a:lnTo>
                      <a:pt x="137" y="878"/>
                    </a:lnTo>
                    <a:lnTo>
                      <a:pt x="138" y="878"/>
                    </a:lnTo>
                    <a:lnTo>
                      <a:pt x="142" y="881"/>
                    </a:lnTo>
                    <a:lnTo>
                      <a:pt x="142" y="883"/>
                    </a:lnTo>
                    <a:lnTo>
                      <a:pt x="143" y="883"/>
                    </a:lnTo>
                    <a:lnTo>
                      <a:pt x="143" y="880"/>
                    </a:lnTo>
                    <a:lnTo>
                      <a:pt x="142" y="879"/>
                    </a:lnTo>
                    <a:lnTo>
                      <a:pt x="142" y="878"/>
                    </a:lnTo>
                    <a:lnTo>
                      <a:pt x="139" y="877"/>
                    </a:lnTo>
                    <a:lnTo>
                      <a:pt x="153" y="878"/>
                    </a:lnTo>
                    <a:lnTo>
                      <a:pt x="156" y="880"/>
                    </a:lnTo>
                    <a:lnTo>
                      <a:pt x="156" y="878"/>
                    </a:lnTo>
                    <a:lnTo>
                      <a:pt x="154" y="877"/>
                    </a:lnTo>
                    <a:lnTo>
                      <a:pt x="154" y="874"/>
                    </a:lnTo>
                    <a:lnTo>
                      <a:pt x="155" y="873"/>
                    </a:lnTo>
                    <a:lnTo>
                      <a:pt x="166" y="871"/>
                    </a:lnTo>
                    <a:lnTo>
                      <a:pt x="157" y="871"/>
                    </a:lnTo>
                    <a:lnTo>
                      <a:pt x="156" y="872"/>
                    </a:lnTo>
                    <a:lnTo>
                      <a:pt x="155" y="871"/>
                    </a:lnTo>
                    <a:lnTo>
                      <a:pt x="155" y="868"/>
                    </a:lnTo>
                    <a:lnTo>
                      <a:pt x="154" y="867"/>
                    </a:lnTo>
                    <a:lnTo>
                      <a:pt x="151" y="864"/>
                    </a:lnTo>
                    <a:lnTo>
                      <a:pt x="150" y="864"/>
                    </a:lnTo>
                    <a:lnTo>
                      <a:pt x="150" y="862"/>
                    </a:lnTo>
                    <a:lnTo>
                      <a:pt x="151" y="861"/>
                    </a:lnTo>
                    <a:lnTo>
                      <a:pt x="160" y="860"/>
                    </a:lnTo>
                    <a:lnTo>
                      <a:pt x="162" y="858"/>
                    </a:lnTo>
                    <a:lnTo>
                      <a:pt x="160" y="858"/>
                    </a:lnTo>
                    <a:lnTo>
                      <a:pt x="158" y="856"/>
                    </a:lnTo>
                    <a:lnTo>
                      <a:pt x="158" y="855"/>
                    </a:lnTo>
                    <a:lnTo>
                      <a:pt x="156" y="854"/>
                    </a:lnTo>
                    <a:lnTo>
                      <a:pt x="157" y="852"/>
                    </a:lnTo>
                    <a:lnTo>
                      <a:pt x="157" y="850"/>
                    </a:lnTo>
                    <a:lnTo>
                      <a:pt x="160" y="852"/>
                    </a:lnTo>
                    <a:lnTo>
                      <a:pt x="161" y="852"/>
                    </a:lnTo>
                    <a:lnTo>
                      <a:pt x="163" y="849"/>
                    </a:lnTo>
                    <a:lnTo>
                      <a:pt x="167" y="853"/>
                    </a:lnTo>
                    <a:lnTo>
                      <a:pt x="167" y="850"/>
                    </a:lnTo>
                    <a:lnTo>
                      <a:pt x="170" y="850"/>
                    </a:lnTo>
                    <a:lnTo>
                      <a:pt x="172" y="852"/>
                    </a:lnTo>
                    <a:lnTo>
                      <a:pt x="172" y="850"/>
                    </a:lnTo>
                    <a:lnTo>
                      <a:pt x="170" y="850"/>
                    </a:lnTo>
                    <a:lnTo>
                      <a:pt x="170" y="848"/>
                    </a:lnTo>
                    <a:lnTo>
                      <a:pt x="172" y="847"/>
                    </a:lnTo>
                    <a:lnTo>
                      <a:pt x="173" y="847"/>
                    </a:lnTo>
                    <a:lnTo>
                      <a:pt x="174" y="848"/>
                    </a:lnTo>
                    <a:lnTo>
                      <a:pt x="176" y="852"/>
                    </a:lnTo>
                    <a:lnTo>
                      <a:pt x="178" y="853"/>
                    </a:lnTo>
                    <a:lnTo>
                      <a:pt x="178" y="856"/>
                    </a:lnTo>
                    <a:lnTo>
                      <a:pt x="176" y="858"/>
                    </a:lnTo>
                    <a:lnTo>
                      <a:pt x="175" y="860"/>
                    </a:lnTo>
                    <a:lnTo>
                      <a:pt x="175" y="862"/>
                    </a:lnTo>
                    <a:lnTo>
                      <a:pt x="176" y="860"/>
                    </a:lnTo>
                    <a:lnTo>
                      <a:pt x="178" y="859"/>
                    </a:lnTo>
                    <a:lnTo>
                      <a:pt x="180" y="859"/>
                    </a:lnTo>
                    <a:lnTo>
                      <a:pt x="182" y="856"/>
                    </a:lnTo>
                    <a:lnTo>
                      <a:pt x="189" y="854"/>
                    </a:lnTo>
                    <a:lnTo>
                      <a:pt x="192" y="853"/>
                    </a:lnTo>
                    <a:lnTo>
                      <a:pt x="191" y="853"/>
                    </a:lnTo>
                    <a:lnTo>
                      <a:pt x="188" y="854"/>
                    </a:lnTo>
                    <a:lnTo>
                      <a:pt x="182" y="854"/>
                    </a:lnTo>
                    <a:lnTo>
                      <a:pt x="181" y="855"/>
                    </a:lnTo>
                    <a:lnTo>
                      <a:pt x="180" y="855"/>
                    </a:lnTo>
                    <a:lnTo>
                      <a:pt x="180" y="854"/>
                    </a:lnTo>
                    <a:lnTo>
                      <a:pt x="179" y="853"/>
                    </a:lnTo>
                    <a:lnTo>
                      <a:pt x="179" y="850"/>
                    </a:lnTo>
                    <a:lnTo>
                      <a:pt x="180" y="849"/>
                    </a:lnTo>
                    <a:lnTo>
                      <a:pt x="192" y="846"/>
                    </a:lnTo>
                    <a:lnTo>
                      <a:pt x="192" y="844"/>
                    </a:lnTo>
                    <a:lnTo>
                      <a:pt x="191" y="846"/>
                    </a:lnTo>
                    <a:lnTo>
                      <a:pt x="187" y="847"/>
                    </a:lnTo>
                    <a:lnTo>
                      <a:pt x="186" y="847"/>
                    </a:lnTo>
                    <a:lnTo>
                      <a:pt x="185" y="846"/>
                    </a:lnTo>
                    <a:lnTo>
                      <a:pt x="184" y="846"/>
                    </a:lnTo>
                    <a:lnTo>
                      <a:pt x="184" y="843"/>
                    </a:lnTo>
                    <a:lnTo>
                      <a:pt x="182" y="843"/>
                    </a:lnTo>
                    <a:lnTo>
                      <a:pt x="182" y="844"/>
                    </a:lnTo>
                    <a:lnTo>
                      <a:pt x="184" y="846"/>
                    </a:lnTo>
                    <a:lnTo>
                      <a:pt x="184" y="847"/>
                    </a:lnTo>
                    <a:lnTo>
                      <a:pt x="179" y="847"/>
                    </a:lnTo>
                    <a:lnTo>
                      <a:pt x="178" y="844"/>
                    </a:lnTo>
                    <a:lnTo>
                      <a:pt x="179" y="842"/>
                    </a:lnTo>
                    <a:lnTo>
                      <a:pt x="182" y="842"/>
                    </a:lnTo>
                    <a:lnTo>
                      <a:pt x="181" y="840"/>
                    </a:lnTo>
                    <a:lnTo>
                      <a:pt x="182" y="840"/>
                    </a:lnTo>
                    <a:lnTo>
                      <a:pt x="184" y="841"/>
                    </a:lnTo>
                    <a:lnTo>
                      <a:pt x="185" y="841"/>
                    </a:lnTo>
                    <a:lnTo>
                      <a:pt x="185" y="840"/>
                    </a:lnTo>
                    <a:lnTo>
                      <a:pt x="187" y="837"/>
                    </a:lnTo>
                    <a:lnTo>
                      <a:pt x="188" y="837"/>
                    </a:lnTo>
                    <a:lnTo>
                      <a:pt x="187" y="838"/>
                    </a:lnTo>
                    <a:lnTo>
                      <a:pt x="187" y="841"/>
                    </a:lnTo>
                    <a:lnTo>
                      <a:pt x="188" y="841"/>
                    </a:lnTo>
                    <a:lnTo>
                      <a:pt x="188" y="842"/>
                    </a:lnTo>
                    <a:lnTo>
                      <a:pt x="189" y="841"/>
                    </a:lnTo>
                    <a:lnTo>
                      <a:pt x="191" y="837"/>
                    </a:lnTo>
                    <a:lnTo>
                      <a:pt x="192" y="836"/>
                    </a:lnTo>
                    <a:lnTo>
                      <a:pt x="193" y="836"/>
                    </a:lnTo>
                    <a:lnTo>
                      <a:pt x="195" y="838"/>
                    </a:lnTo>
                    <a:lnTo>
                      <a:pt x="195" y="837"/>
                    </a:lnTo>
                    <a:lnTo>
                      <a:pt x="194" y="836"/>
                    </a:lnTo>
                    <a:lnTo>
                      <a:pt x="194" y="835"/>
                    </a:lnTo>
                    <a:lnTo>
                      <a:pt x="192" y="835"/>
                    </a:lnTo>
                    <a:lnTo>
                      <a:pt x="194" y="832"/>
                    </a:lnTo>
                    <a:lnTo>
                      <a:pt x="198" y="832"/>
                    </a:lnTo>
                    <a:lnTo>
                      <a:pt x="200" y="830"/>
                    </a:lnTo>
                    <a:lnTo>
                      <a:pt x="203" y="830"/>
                    </a:lnTo>
                    <a:lnTo>
                      <a:pt x="203" y="834"/>
                    </a:lnTo>
                    <a:lnTo>
                      <a:pt x="205" y="836"/>
                    </a:lnTo>
                    <a:lnTo>
                      <a:pt x="205" y="837"/>
                    </a:lnTo>
                    <a:lnTo>
                      <a:pt x="206" y="838"/>
                    </a:lnTo>
                    <a:lnTo>
                      <a:pt x="206" y="842"/>
                    </a:lnTo>
                    <a:lnTo>
                      <a:pt x="212" y="848"/>
                    </a:lnTo>
                    <a:lnTo>
                      <a:pt x="212" y="850"/>
                    </a:lnTo>
                    <a:lnTo>
                      <a:pt x="211" y="853"/>
                    </a:lnTo>
                    <a:lnTo>
                      <a:pt x="211" y="855"/>
                    </a:lnTo>
                    <a:lnTo>
                      <a:pt x="207" y="860"/>
                    </a:lnTo>
                    <a:lnTo>
                      <a:pt x="210" y="859"/>
                    </a:lnTo>
                    <a:lnTo>
                      <a:pt x="211" y="859"/>
                    </a:lnTo>
                    <a:lnTo>
                      <a:pt x="213" y="856"/>
                    </a:lnTo>
                    <a:lnTo>
                      <a:pt x="214" y="856"/>
                    </a:lnTo>
                    <a:lnTo>
                      <a:pt x="218" y="860"/>
                    </a:lnTo>
                    <a:lnTo>
                      <a:pt x="224" y="860"/>
                    </a:lnTo>
                    <a:lnTo>
                      <a:pt x="224" y="861"/>
                    </a:lnTo>
                    <a:lnTo>
                      <a:pt x="225" y="865"/>
                    </a:lnTo>
                    <a:lnTo>
                      <a:pt x="225" y="859"/>
                    </a:lnTo>
                    <a:lnTo>
                      <a:pt x="224" y="858"/>
                    </a:lnTo>
                    <a:lnTo>
                      <a:pt x="217" y="856"/>
                    </a:lnTo>
                    <a:lnTo>
                      <a:pt x="216" y="855"/>
                    </a:lnTo>
                    <a:lnTo>
                      <a:pt x="216" y="852"/>
                    </a:lnTo>
                    <a:lnTo>
                      <a:pt x="217" y="852"/>
                    </a:lnTo>
                    <a:lnTo>
                      <a:pt x="217" y="849"/>
                    </a:lnTo>
                    <a:lnTo>
                      <a:pt x="218" y="849"/>
                    </a:lnTo>
                    <a:lnTo>
                      <a:pt x="220" y="848"/>
                    </a:lnTo>
                    <a:lnTo>
                      <a:pt x="226" y="847"/>
                    </a:lnTo>
                    <a:lnTo>
                      <a:pt x="228" y="847"/>
                    </a:lnTo>
                    <a:lnTo>
                      <a:pt x="230" y="849"/>
                    </a:lnTo>
                    <a:lnTo>
                      <a:pt x="232" y="847"/>
                    </a:lnTo>
                    <a:lnTo>
                      <a:pt x="235" y="848"/>
                    </a:lnTo>
                    <a:lnTo>
                      <a:pt x="236" y="848"/>
                    </a:lnTo>
                    <a:lnTo>
                      <a:pt x="238" y="850"/>
                    </a:lnTo>
                    <a:lnTo>
                      <a:pt x="243" y="848"/>
                    </a:lnTo>
                    <a:lnTo>
                      <a:pt x="245" y="849"/>
                    </a:lnTo>
                    <a:lnTo>
                      <a:pt x="248" y="852"/>
                    </a:lnTo>
                    <a:lnTo>
                      <a:pt x="248" y="850"/>
                    </a:lnTo>
                    <a:lnTo>
                      <a:pt x="249" y="849"/>
                    </a:lnTo>
                    <a:lnTo>
                      <a:pt x="249" y="848"/>
                    </a:lnTo>
                    <a:lnTo>
                      <a:pt x="253" y="848"/>
                    </a:lnTo>
                    <a:lnTo>
                      <a:pt x="253" y="847"/>
                    </a:lnTo>
                    <a:lnTo>
                      <a:pt x="249" y="846"/>
                    </a:lnTo>
                    <a:lnTo>
                      <a:pt x="247" y="844"/>
                    </a:lnTo>
                    <a:lnTo>
                      <a:pt x="245" y="842"/>
                    </a:lnTo>
                    <a:lnTo>
                      <a:pt x="247" y="840"/>
                    </a:lnTo>
                    <a:lnTo>
                      <a:pt x="249" y="838"/>
                    </a:lnTo>
                    <a:lnTo>
                      <a:pt x="253" y="838"/>
                    </a:lnTo>
                    <a:lnTo>
                      <a:pt x="253" y="837"/>
                    </a:lnTo>
                    <a:lnTo>
                      <a:pt x="250" y="837"/>
                    </a:lnTo>
                    <a:lnTo>
                      <a:pt x="250" y="836"/>
                    </a:lnTo>
                    <a:lnTo>
                      <a:pt x="251" y="835"/>
                    </a:lnTo>
                    <a:lnTo>
                      <a:pt x="253" y="835"/>
                    </a:lnTo>
                    <a:lnTo>
                      <a:pt x="253" y="834"/>
                    </a:lnTo>
                    <a:lnTo>
                      <a:pt x="250" y="834"/>
                    </a:lnTo>
                    <a:lnTo>
                      <a:pt x="248" y="835"/>
                    </a:lnTo>
                    <a:lnTo>
                      <a:pt x="247" y="836"/>
                    </a:lnTo>
                    <a:lnTo>
                      <a:pt x="244" y="836"/>
                    </a:lnTo>
                    <a:lnTo>
                      <a:pt x="244" y="837"/>
                    </a:lnTo>
                    <a:lnTo>
                      <a:pt x="243" y="837"/>
                    </a:lnTo>
                    <a:lnTo>
                      <a:pt x="243" y="835"/>
                    </a:lnTo>
                    <a:lnTo>
                      <a:pt x="244" y="835"/>
                    </a:lnTo>
                    <a:lnTo>
                      <a:pt x="244" y="832"/>
                    </a:lnTo>
                    <a:lnTo>
                      <a:pt x="247" y="830"/>
                    </a:lnTo>
                    <a:lnTo>
                      <a:pt x="249" y="830"/>
                    </a:lnTo>
                    <a:lnTo>
                      <a:pt x="250" y="829"/>
                    </a:lnTo>
                    <a:lnTo>
                      <a:pt x="253" y="825"/>
                    </a:lnTo>
                    <a:lnTo>
                      <a:pt x="257" y="823"/>
                    </a:lnTo>
                    <a:lnTo>
                      <a:pt x="259" y="823"/>
                    </a:lnTo>
                    <a:lnTo>
                      <a:pt x="260" y="824"/>
                    </a:lnTo>
                    <a:lnTo>
                      <a:pt x="261" y="824"/>
                    </a:lnTo>
                    <a:lnTo>
                      <a:pt x="262" y="823"/>
                    </a:lnTo>
                    <a:lnTo>
                      <a:pt x="263" y="823"/>
                    </a:lnTo>
                    <a:lnTo>
                      <a:pt x="266" y="818"/>
                    </a:lnTo>
                    <a:lnTo>
                      <a:pt x="267" y="817"/>
                    </a:lnTo>
                    <a:lnTo>
                      <a:pt x="271" y="816"/>
                    </a:lnTo>
                    <a:lnTo>
                      <a:pt x="275" y="816"/>
                    </a:lnTo>
                    <a:lnTo>
                      <a:pt x="275" y="813"/>
                    </a:lnTo>
                    <a:lnTo>
                      <a:pt x="274" y="812"/>
                    </a:lnTo>
                    <a:lnTo>
                      <a:pt x="274" y="810"/>
                    </a:lnTo>
                    <a:lnTo>
                      <a:pt x="269" y="810"/>
                    </a:lnTo>
                    <a:lnTo>
                      <a:pt x="269" y="809"/>
                    </a:lnTo>
                    <a:lnTo>
                      <a:pt x="267" y="809"/>
                    </a:lnTo>
                    <a:lnTo>
                      <a:pt x="261" y="810"/>
                    </a:lnTo>
                    <a:lnTo>
                      <a:pt x="260" y="810"/>
                    </a:lnTo>
                    <a:lnTo>
                      <a:pt x="260" y="806"/>
                    </a:lnTo>
                    <a:lnTo>
                      <a:pt x="261" y="806"/>
                    </a:lnTo>
                    <a:lnTo>
                      <a:pt x="263" y="804"/>
                    </a:lnTo>
                    <a:lnTo>
                      <a:pt x="265" y="804"/>
                    </a:lnTo>
                    <a:lnTo>
                      <a:pt x="265" y="801"/>
                    </a:lnTo>
                    <a:lnTo>
                      <a:pt x="266" y="800"/>
                    </a:lnTo>
                    <a:lnTo>
                      <a:pt x="268" y="799"/>
                    </a:lnTo>
                    <a:lnTo>
                      <a:pt x="274" y="797"/>
                    </a:lnTo>
                    <a:lnTo>
                      <a:pt x="275" y="797"/>
                    </a:lnTo>
                    <a:lnTo>
                      <a:pt x="276" y="795"/>
                    </a:lnTo>
                    <a:lnTo>
                      <a:pt x="276" y="793"/>
                    </a:lnTo>
                    <a:lnTo>
                      <a:pt x="275" y="794"/>
                    </a:lnTo>
                    <a:lnTo>
                      <a:pt x="274" y="793"/>
                    </a:lnTo>
                    <a:lnTo>
                      <a:pt x="272" y="793"/>
                    </a:lnTo>
                    <a:lnTo>
                      <a:pt x="267" y="792"/>
                    </a:lnTo>
                    <a:lnTo>
                      <a:pt x="266" y="791"/>
                    </a:lnTo>
                    <a:lnTo>
                      <a:pt x="266" y="789"/>
                    </a:lnTo>
                    <a:lnTo>
                      <a:pt x="267" y="789"/>
                    </a:lnTo>
                    <a:lnTo>
                      <a:pt x="272" y="785"/>
                    </a:lnTo>
                    <a:lnTo>
                      <a:pt x="268" y="785"/>
                    </a:lnTo>
                    <a:lnTo>
                      <a:pt x="266" y="788"/>
                    </a:lnTo>
                    <a:lnTo>
                      <a:pt x="265" y="793"/>
                    </a:lnTo>
                    <a:lnTo>
                      <a:pt x="263" y="795"/>
                    </a:lnTo>
                    <a:lnTo>
                      <a:pt x="255" y="800"/>
                    </a:lnTo>
                    <a:lnTo>
                      <a:pt x="253" y="803"/>
                    </a:lnTo>
                    <a:lnTo>
                      <a:pt x="251" y="805"/>
                    </a:lnTo>
                    <a:lnTo>
                      <a:pt x="250" y="805"/>
                    </a:lnTo>
                    <a:lnTo>
                      <a:pt x="249" y="806"/>
                    </a:lnTo>
                    <a:lnTo>
                      <a:pt x="244" y="809"/>
                    </a:lnTo>
                    <a:lnTo>
                      <a:pt x="243" y="809"/>
                    </a:lnTo>
                    <a:lnTo>
                      <a:pt x="241" y="811"/>
                    </a:lnTo>
                    <a:lnTo>
                      <a:pt x="240" y="813"/>
                    </a:lnTo>
                    <a:lnTo>
                      <a:pt x="241" y="813"/>
                    </a:lnTo>
                    <a:lnTo>
                      <a:pt x="243" y="811"/>
                    </a:lnTo>
                    <a:lnTo>
                      <a:pt x="247" y="810"/>
                    </a:lnTo>
                    <a:lnTo>
                      <a:pt x="251" y="806"/>
                    </a:lnTo>
                    <a:lnTo>
                      <a:pt x="254" y="805"/>
                    </a:lnTo>
                    <a:lnTo>
                      <a:pt x="256" y="807"/>
                    </a:lnTo>
                    <a:lnTo>
                      <a:pt x="257" y="807"/>
                    </a:lnTo>
                    <a:lnTo>
                      <a:pt x="259" y="809"/>
                    </a:lnTo>
                    <a:lnTo>
                      <a:pt x="259" y="812"/>
                    </a:lnTo>
                    <a:lnTo>
                      <a:pt x="257" y="812"/>
                    </a:lnTo>
                    <a:lnTo>
                      <a:pt x="256" y="813"/>
                    </a:lnTo>
                    <a:lnTo>
                      <a:pt x="256" y="815"/>
                    </a:lnTo>
                    <a:lnTo>
                      <a:pt x="255" y="816"/>
                    </a:lnTo>
                    <a:lnTo>
                      <a:pt x="255" y="818"/>
                    </a:lnTo>
                    <a:lnTo>
                      <a:pt x="254" y="819"/>
                    </a:lnTo>
                    <a:lnTo>
                      <a:pt x="253" y="822"/>
                    </a:lnTo>
                    <a:lnTo>
                      <a:pt x="248" y="823"/>
                    </a:lnTo>
                    <a:lnTo>
                      <a:pt x="245" y="825"/>
                    </a:lnTo>
                    <a:lnTo>
                      <a:pt x="242" y="825"/>
                    </a:lnTo>
                    <a:lnTo>
                      <a:pt x="241" y="827"/>
                    </a:lnTo>
                    <a:lnTo>
                      <a:pt x="241" y="828"/>
                    </a:lnTo>
                    <a:lnTo>
                      <a:pt x="240" y="830"/>
                    </a:lnTo>
                    <a:lnTo>
                      <a:pt x="238" y="831"/>
                    </a:lnTo>
                    <a:lnTo>
                      <a:pt x="236" y="832"/>
                    </a:lnTo>
                    <a:lnTo>
                      <a:pt x="231" y="836"/>
                    </a:lnTo>
                    <a:lnTo>
                      <a:pt x="229" y="836"/>
                    </a:lnTo>
                    <a:lnTo>
                      <a:pt x="228" y="837"/>
                    </a:lnTo>
                    <a:lnTo>
                      <a:pt x="224" y="837"/>
                    </a:lnTo>
                    <a:lnTo>
                      <a:pt x="223" y="840"/>
                    </a:lnTo>
                    <a:lnTo>
                      <a:pt x="220" y="840"/>
                    </a:lnTo>
                    <a:lnTo>
                      <a:pt x="217" y="842"/>
                    </a:lnTo>
                    <a:lnTo>
                      <a:pt x="216" y="843"/>
                    </a:lnTo>
                    <a:lnTo>
                      <a:pt x="212" y="843"/>
                    </a:lnTo>
                    <a:lnTo>
                      <a:pt x="211" y="842"/>
                    </a:lnTo>
                    <a:lnTo>
                      <a:pt x="210" y="840"/>
                    </a:lnTo>
                    <a:lnTo>
                      <a:pt x="210" y="838"/>
                    </a:lnTo>
                    <a:lnTo>
                      <a:pt x="209" y="836"/>
                    </a:lnTo>
                    <a:lnTo>
                      <a:pt x="210" y="835"/>
                    </a:lnTo>
                    <a:lnTo>
                      <a:pt x="209" y="834"/>
                    </a:lnTo>
                    <a:lnTo>
                      <a:pt x="207" y="834"/>
                    </a:lnTo>
                    <a:lnTo>
                      <a:pt x="206" y="832"/>
                    </a:lnTo>
                    <a:lnTo>
                      <a:pt x="206" y="830"/>
                    </a:lnTo>
                    <a:lnTo>
                      <a:pt x="207" y="830"/>
                    </a:lnTo>
                    <a:lnTo>
                      <a:pt x="206" y="829"/>
                    </a:lnTo>
                    <a:lnTo>
                      <a:pt x="206" y="828"/>
                    </a:lnTo>
                    <a:lnTo>
                      <a:pt x="205" y="828"/>
                    </a:lnTo>
                    <a:lnTo>
                      <a:pt x="205" y="825"/>
                    </a:lnTo>
                    <a:lnTo>
                      <a:pt x="207" y="824"/>
                    </a:lnTo>
                    <a:lnTo>
                      <a:pt x="211" y="823"/>
                    </a:lnTo>
                    <a:lnTo>
                      <a:pt x="216" y="821"/>
                    </a:lnTo>
                    <a:lnTo>
                      <a:pt x="218" y="818"/>
                    </a:lnTo>
                    <a:lnTo>
                      <a:pt x="217" y="818"/>
                    </a:lnTo>
                    <a:lnTo>
                      <a:pt x="216" y="819"/>
                    </a:lnTo>
                    <a:lnTo>
                      <a:pt x="214" y="819"/>
                    </a:lnTo>
                    <a:lnTo>
                      <a:pt x="214" y="817"/>
                    </a:lnTo>
                    <a:lnTo>
                      <a:pt x="216" y="817"/>
                    </a:lnTo>
                    <a:lnTo>
                      <a:pt x="214" y="816"/>
                    </a:lnTo>
                    <a:lnTo>
                      <a:pt x="214" y="817"/>
                    </a:lnTo>
                    <a:lnTo>
                      <a:pt x="213" y="817"/>
                    </a:lnTo>
                    <a:lnTo>
                      <a:pt x="213" y="818"/>
                    </a:lnTo>
                    <a:lnTo>
                      <a:pt x="212" y="818"/>
                    </a:lnTo>
                    <a:lnTo>
                      <a:pt x="210" y="819"/>
                    </a:lnTo>
                    <a:lnTo>
                      <a:pt x="207" y="822"/>
                    </a:lnTo>
                    <a:lnTo>
                      <a:pt x="205" y="822"/>
                    </a:lnTo>
                    <a:lnTo>
                      <a:pt x="203" y="824"/>
                    </a:lnTo>
                    <a:lnTo>
                      <a:pt x="199" y="824"/>
                    </a:lnTo>
                    <a:lnTo>
                      <a:pt x="199" y="825"/>
                    </a:lnTo>
                    <a:lnTo>
                      <a:pt x="198" y="825"/>
                    </a:lnTo>
                    <a:lnTo>
                      <a:pt x="197" y="827"/>
                    </a:lnTo>
                    <a:lnTo>
                      <a:pt x="194" y="828"/>
                    </a:lnTo>
                    <a:lnTo>
                      <a:pt x="195" y="825"/>
                    </a:lnTo>
                    <a:lnTo>
                      <a:pt x="195" y="822"/>
                    </a:lnTo>
                    <a:lnTo>
                      <a:pt x="203" y="818"/>
                    </a:lnTo>
                    <a:lnTo>
                      <a:pt x="205" y="818"/>
                    </a:lnTo>
                    <a:lnTo>
                      <a:pt x="205" y="817"/>
                    </a:lnTo>
                    <a:lnTo>
                      <a:pt x="197" y="818"/>
                    </a:lnTo>
                    <a:lnTo>
                      <a:pt x="194" y="817"/>
                    </a:lnTo>
                    <a:lnTo>
                      <a:pt x="200" y="813"/>
                    </a:lnTo>
                    <a:lnTo>
                      <a:pt x="206" y="809"/>
                    </a:lnTo>
                    <a:lnTo>
                      <a:pt x="209" y="809"/>
                    </a:lnTo>
                    <a:lnTo>
                      <a:pt x="206" y="807"/>
                    </a:lnTo>
                    <a:lnTo>
                      <a:pt x="205" y="806"/>
                    </a:lnTo>
                    <a:lnTo>
                      <a:pt x="210" y="805"/>
                    </a:lnTo>
                    <a:lnTo>
                      <a:pt x="210" y="806"/>
                    </a:lnTo>
                    <a:lnTo>
                      <a:pt x="211" y="806"/>
                    </a:lnTo>
                    <a:lnTo>
                      <a:pt x="212" y="805"/>
                    </a:lnTo>
                    <a:lnTo>
                      <a:pt x="217" y="804"/>
                    </a:lnTo>
                    <a:lnTo>
                      <a:pt x="219" y="801"/>
                    </a:lnTo>
                    <a:lnTo>
                      <a:pt x="222" y="801"/>
                    </a:lnTo>
                    <a:lnTo>
                      <a:pt x="222" y="800"/>
                    </a:lnTo>
                    <a:lnTo>
                      <a:pt x="220" y="799"/>
                    </a:lnTo>
                    <a:lnTo>
                      <a:pt x="219" y="799"/>
                    </a:lnTo>
                    <a:lnTo>
                      <a:pt x="217" y="801"/>
                    </a:lnTo>
                    <a:lnTo>
                      <a:pt x="216" y="801"/>
                    </a:lnTo>
                    <a:lnTo>
                      <a:pt x="213" y="803"/>
                    </a:lnTo>
                    <a:lnTo>
                      <a:pt x="212" y="804"/>
                    </a:lnTo>
                    <a:lnTo>
                      <a:pt x="211" y="804"/>
                    </a:lnTo>
                    <a:lnTo>
                      <a:pt x="212" y="801"/>
                    </a:lnTo>
                    <a:lnTo>
                      <a:pt x="218" y="799"/>
                    </a:lnTo>
                    <a:lnTo>
                      <a:pt x="219" y="797"/>
                    </a:lnTo>
                    <a:lnTo>
                      <a:pt x="218" y="797"/>
                    </a:lnTo>
                    <a:lnTo>
                      <a:pt x="218" y="798"/>
                    </a:lnTo>
                    <a:lnTo>
                      <a:pt x="217" y="798"/>
                    </a:lnTo>
                    <a:lnTo>
                      <a:pt x="217" y="797"/>
                    </a:lnTo>
                    <a:lnTo>
                      <a:pt x="213" y="799"/>
                    </a:lnTo>
                    <a:lnTo>
                      <a:pt x="211" y="799"/>
                    </a:lnTo>
                    <a:lnTo>
                      <a:pt x="211" y="798"/>
                    </a:lnTo>
                    <a:lnTo>
                      <a:pt x="212" y="797"/>
                    </a:lnTo>
                    <a:lnTo>
                      <a:pt x="213" y="797"/>
                    </a:lnTo>
                    <a:lnTo>
                      <a:pt x="213" y="792"/>
                    </a:lnTo>
                    <a:lnTo>
                      <a:pt x="214" y="792"/>
                    </a:lnTo>
                    <a:lnTo>
                      <a:pt x="214" y="787"/>
                    </a:lnTo>
                    <a:lnTo>
                      <a:pt x="213" y="786"/>
                    </a:lnTo>
                    <a:lnTo>
                      <a:pt x="213" y="785"/>
                    </a:lnTo>
                    <a:lnTo>
                      <a:pt x="214" y="784"/>
                    </a:lnTo>
                    <a:lnTo>
                      <a:pt x="218" y="787"/>
                    </a:lnTo>
                    <a:lnTo>
                      <a:pt x="222" y="786"/>
                    </a:lnTo>
                    <a:lnTo>
                      <a:pt x="223" y="785"/>
                    </a:lnTo>
                    <a:lnTo>
                      <a:pt x="223" y="784"/>
                    </a:lnTo>
                    <a:lnTo>
                      <a:pt x="222" y="785"/>
                    </a:lnTo>
                    <a:lnTo>
                      <a:pt x="218" y="785"/>
                    </a:lnTo>
                    <a:lnTo>
                      <a:pt x="219" y="784"/>
                    </a:lnTo>
                    <a:lnTo>
                      <a:pt x="219" y="782"/>
                    </a:lnTo>
                    <a:lnTo>
                      <a:pt x="220" y="782"/>
                    </a:lnTo>
                    <a:lnTo>
                      <a:pt x="220" y="780"/>
                    </a:lnTo>
                    <a:lnTo>
                      <a:pt x="222" y="780"/>
                    </a:lnTo>
                    <a:lnTo>
                      <a:pt x="222" y="776"/>
                    </a:lnTo>
                    <a:lnTo>
                      <a:pt x="224" y="776"/>
                    </a:lnTo>
                    <a:lnTo>
                      <a:pt x="224" y="775"/>
                    </a:lnTo>
                    <a:lnTo>
                      <a:pt x="228" y="775"/>
                    </a:lnTo>
                    <a:lnTo>
                      <a:pt x="229" y="778"/>
                    </a:lnTo>
                    <a:lnTo>
                      <a:pt x="230" y="778"/>
                    </a:lnTo>
                    <a:lnTo>
                      <a:pt x="229" y="775"/>
                    </a:lnTo>
                    <a:lnTo>
                      <a:pt x="228" y="774"/>
                    </a:lnTo>
                    <a:lnTo>
                      <a:pt x="224" y="773"/>
                    </a:lnTo>
                    <a:lnTo>
                      <a:pt x="225" y="772"/>
                    </a:lnTo>
                    <a:lnTo>
                      <a:pt x="228" y="770"/>
                    </a:lnTo>
                    <a:lnTo>
                      <a:pt x="228" y="769"/>
                    </a:lnTo>
                    <a:lnTo>
                      <a:pt x="229" y="769"/>
                    </a:lnTo>
                    <a:lnTo>
                      <a:pt x="231" y="770"/>
                    </a:lnTo>
                    <a:lnTo>
                      <a:pt x="230" y="769"/>
                    </a:lnTo>
                    <a:lnTo>
                      <a:pt x="230" y="768"/>
                    </a:lnTo>
                    <a:lnTo>
                      <a:pt x="232" y="768"/>
                    </a:lnTo>
                    <a:lnTo>
                      <a:pt x="234" y="767"/>
                    </a:lnTo>
                    <a:lnTo>
                      <a:pt x="232" y="766"/>
                    </a:lnTo>
                    <a:lnTo>
                      <a:pt x="232" y="762"/>
                    </a:lnTo>
                    <a:lnTo>
                      <a:pt x="234" y="762"/>
                    </a:lnTo>
                    <a:lnTo>
                      <a:pt x="234" y="761"/>
                    </a:lnTo>
                    <a:lnTo>
                      <a:pt x="235" y="761"/>
                    </a:lnTo>
                    <a:lnTo>
                      <a:pt x="237" y="763"/>
                    </a:lnTo>
                    <a:lnTo>
                      <a:pt x="237" y="761"/>
                    </a:lnTo>
                    <a:lnTo>
                      <a:pt x="235" y="761"/>
                    </a:lnTo>
                    <a:lnTo>
                      <a:pt x="235" y="760"/>
                    </a:lnTo>
                    <a:lnTo>
                      <a:pt x="237" y="760"/>
                    </a:lnTo>
                    <a:lnTo>
                      <a:pt x="240" y="762"/>
                    </a:lnTo>
                    <a:lnTo>
                      <a:pt x="241" y="761"/>
                    </a:lnTo>
                    <a:lnTo>
                      <a:pt x="240" y="761"/>
                    </a:lnTo>
                    <a:lnTo>
                      <a:pt x="240" y="758"/>
                    </a:lnTo>
                    <a:lnTo>
                      <a:pt x="238" y="758"/>
                    </a:lnTo>
                    <a:lnTo>
                      <a:pt x="238" y="757"/>
                    </a:lnTo>
                    <a:lnTo>
                      <a:pt x="237" y="757"/>
                    </a:lnTo>
                    <a:lnTo>
                      <a:pt x="237" y="756"/>
                    </a:lnTo>
                    <a:lnTo>
                      <a:pt x="234" y="756"/>
                    </a:lnTo>
                    <a:lnTo>
                      <a:pt x="234" y="755"/>
                    </a:lnTo>
                    <a:lnTo>
                      <a:pt x="235" y="755"/>
                    </a:lnTo>
                    <a:lnTo>
                      <a:pt x="235" y="754"/>
                    </a:lnTo>
                    <a:lnTo>
                      <a:pt x="237" y="754"/>
                    </a:lnTo>
                    <a:lnTo>
                      <a:pt x="241" y="757"/>
                    </a:lnTo>
                    <a:lnTo>
                      <a:pt x="241" y="756"/>
                    </a:lnTo>
                    <a:lnTo>
                      <a:pt x="240" y="755"/>
                    </a:lnTo>
                    <a:lnTo>
                      <a:pt x="240" y="754"/>
                    </a:lnTo>
                    <a:lnTo>
                      <a:pt x="238" y="755"/>
                    </a:lnTo>
                    <a:lnTo>
                      <a:pt x="238" y="752"/>
                    </a:lnTo>
                    <a:lnTo>
                      <a:pt x="240" y="752"/>
                    </a:lnTo>
                    <a:lnTo>
                      <a:pt x="240" y="751"/>
                    </a:lnTo>
                    <a:lnTo>
                      <a:pt x="241" y="752"/>
                    </a:lnTo>
                    <a:lnTo>
                      <a:pt x="241" y="754"/>
                    </a:lnTo>
                    <a:lnTo>
                      <a:pt x="242" y="755"/>
                    </a:lnTo>
                    <a:lnTo>
                      <a:pt x="244" y="755"/>
                    </a:lnTo>
                    <a:lnTo>
                      <a:pt x="245" y="756"/>
                    </a:lnTo>
                    <a:lnTo>
                      <a:pt x="245" y="757"/>
                    </a:lnTo>
                    <a:lnTo>
                      <a:pt x="248" y="760"/>
                    </a:lnTo>
                    <a:lnTo>
                      <a:pt x="249" y="760"/>
                    </a:lnTo>
                    <a:lnTo>
                      <a:pt x="250" y="758"/>
                    </a:lnTo>
                    <a:lnTo>
                      <a:pt x="248" y="757"/>
                    </a:lnTo>
                    <a:lnTo>
                      <a:pt x="247" y="756"/>
                    </a:lnTo>
                    <a:lnTo>
                      <a:pt x="248" y="755"/>
                    </a:lnTo>
                    <a:lnTo>
                      <a:pt x="248" y="754"/>
                    </a:lnTo>
                    <a:lnTo>
                      <a:pt x="247" y="752"/>
                    </a:lnTo>
                    <a:lnTo>
                      <a:pt x="242" y="752"/>
                    </a:lnTo>
                    <a:lnTo>
                      <a:pt x="242" y="751"/>
                    </a:lnTo>
                    <a:lnTo>
                      <a:pt x="243" y="750"/>
                    </a:lnTo>
                    <a:lnTo>
                      <a:pt x="245" y="750"/>
                    </a:lnTo>
                    <a:lnTo>
                      <a:pt x="245" y="749"/>
                    </a:lnTo>
                    <a:lnTo>
                      <a:pt x="248" y="749"/>
                    </a:lnTo>
                    <a:lnTo>
                      <a:pt x="249" y="750"/>
                    </a:lnTo>
                    <a:lnTo>
                      <a:pt x="249" y="748"/>
                    </a:lnTo>
                    <a:lnTo>
                      <a:pt x="248" y="748"/>
                    </a:lnTo>
                    <a:lnTo>
                      <a:pt x="248" y="746"/>
                    </a:lnTo>
                    <a:lnTo>
                      <a:pt x="249" y="745"/>
                    </a:lnTo>
                    <a:lnTo>
                      <a:pt x="249" y="746"/>
                    </a:lnTo>
                    <a:lnTo>
                      <a:pt x="251" y="749"/>
                    </a:lnTo>
                    <a:lnTo>
                      <a:pt x="253" y="748"/>
                    </a:lnTo>
                    <a:lnTo>
                      <a:pt x="254" y="748"/>
                    </a:lnTo>
                    <a:lnTo>
                      <a:pt x="253" y="746"/>
                    </a:lnTo>
                    <a:lnTo>
                      <a:pt x="253" y="745"/>
                    </a:lnTo>
                    <a:lnTo>
                      <a:pt x="254" y="745"/>
                    </a:lnTo>
                    <a:lnTo>
                      <a:pt x="255" y="746"/>
                    </a:lnTo>
                    <a:lnTo>
                      <a:pt x="255" y="745"/>
                    </a:lnTo>
                    <a:lnTo>
                      <a:pt x="254" y="745"/>
                    </a:lnTo>
                    <a:lnTo>
                      <a:pt x="254" y="741"/>
                    </a:lnTo>
                    <a:lnTo>
                      <a:pt x="253" y="739"/>
                    </a:lnTo>
                    <a:lnTo>
                      <a:pt x="254" y="739"/>
                    </a:lnTo>
                    <a:lnTo>
                      <a:pt x="254" y="737"/>
                    </a:lnTo>
                    <a:lnTo>
                      <a:pt x="255" y="737"/>
                    </a:lnTo>
                    <a:lnTo>
                      <a:pt x="256" y="738"/>
                    </a:lnTo>
                    <a:lnTo>
                      <a:pt x="259" y="739"/>
                    </a:lnTo>
                    <a:lnTo>
                      <a:pt x="259" y="743"/>
                    </a:lnTo>
                    <a:lnTo>
                      <a:pt x="260" y="744"/>
                    </a:lnTo>
                    <a:lnTo>
                      <a:pt x="260" y="745"/>
                    </a:lnTo>
                    <a:lnTo>
                      <a:pt x="263" y="748"/>
                    </a:lnTo>
                    <a:lnTo>
                      <a:pt x="263" y="752"/>
                    </a:lnTo>
                    <a:lnTo>
                      <a:pt x="267" y="751"/>
                    </a:lnTo>
                    <a:lnTo>
                      <a:pt x="268" y="752"/>
                    </a:lnTo>
                    <a:lnTo>
                      <a:pt x="269" y="752"/>
                    </a:lnTo>
                    <a:lnTo>
                      <a:pt x="271" y="754"/>
                    </a:lnTo>
                    <a:lnTo>
                      <a:pt x="271" y="756"/>
                    </a:lnTo>
                    <a:lnTo>
                      <a:pt x="267" y="760"/>
                    </a:lnTo>
                    <a:lnTo>
                      <a:pt x="266" y="764"/>
                    </a:lnTo>
                    <a:lnTo>
                      <a:pt x="267" y="764"/>
                    </a:lnTo>
                    <a:lnTo>
                      <a:pt x="267" y="763"/>
                    </a:lnTo>
                    <a:lnTo>
                      <a:pt x="268" y="760"/>
                    </a:lnTo>
                    <a:lnTo>
                      <a:pt x="272" y="757"/>
                    </a:lnTo>
                    <a:lnTo>
                      <a:pt x="273" y="756"/>
                    </a:lnTo>
                    <a:lnTo>
                      <a:pt x="272" y="756"/>
                    </a:lnTo>
                    <a:lnTo>
                      <a:pt x="272" y="755"/>
                    </a:lnTo>
                    <a:lnTo>
                      <a:pt x="273" y="752"/>
                    </a:lnTo>
                    <a:lnTo>
                      <a:pt x="273" y="751"/>
                    </a:lnTo>
                    <a:lnTo>
                      <a:pt x="274" y="751"/>
                    </a:lnTo>
                    <a:lnTo>
                      <a:pt x="274" y="752"/>
                    </a:lnTo>
                    <a:lnTo>
                      <a:pt x="275" y="752"/>
                    </a:lnTo>
                    <a:lnTo>
                      <a:pt x="278" y="750"/>
                    </a:lnTo>
                    <a:lnTo>
                      <a:pt x="282" y="750"/>
                    </a:lnTo>
                    <a:lnTo>
                      <a:pt x="284" y="749"/>
                    </a:lnTo>
                    <a:lnTo>
                      <a:pt x="274" y="750"/>
                    </a:lnTo>
                    <a:lnTo>
                      <a:pt x="275" y="749"/>
                    </a:lnTo>
                    <a:lnTo>
                      <a:pt x="275" y="745"/>
                    </a:lnTo>
                    <a:lnTo>
                      <a:pt x="279" y="745"/>
                    </a:lnTo>
                    <a:lnTo>
                      <a:pt x="279" y="744"/>
                    </a:lnTo>
                    <a:lnTo>
                      <a:pt x="278" y="744"/>
                    </a:lnTo>
                    <a:lnTo>
                      <a:pt x="278" y="742"/>
                    </a:lnTo>
                    <a:lnTo>
                      <a:pt x="280" y="742"/>
                    </a:lnTo>
                    <a:lnTo>
                      <a:pt x="279" y="743"/>
                    </a:lnTo>
                    <a:lnTo>
                      <a:pt x="280" y="743"/>
                    </a:lnTo>
                    <a:lnTo>
                      <a:pt x="287" y="738"/>
                    </a:lnTo>
                    <a:lnTo>
                      <a:pt x="288" y="737"/>
                    </a:lnTo>
                    <a:lnTo>
                      <a:pt x="284" y="738"/>
                    </a:lnTo>
                    <a:lnTo>
                      <a:pt x="282" y="739"/>
                    </a:lnTo>
                    <a:lnTo>
                      <a:pt x="282" y="735"/>
                    </a:lnTo>
                    <a:lnTo>
                      <a:pt x="281" y="735"/>
                    </a:lnTo>
                    <a:lnTo>
                      <a:pt x="279" y="737"/>
                    </a:lnTo>
                    <a:lnTo>
                      <a:pt x="281" y="737"/>
                    </a:lnTo>
                    <a:lnTo>
                      <a:pt x="280" y="739"/>
                    </a:lnTo>
                    <a:lnTo>
                      <a:pt x="279" y="741"/>
                    </a:lnTo>
                    <a:lnTo>
                      <a:pt x="276" y="738"/>
                    </a:lnTo>
                    <a:lnTo>
                      <a:pt x="275" y="736"/>
                    </a:lnTo>
                    <a:lnTo>
                      <a:pt x="275" y="735"/>
                    </a:lnTo>
                    <a:lnTo>
                      <a:pt x="274" y="735"/>
                    </a:lnTo>
                    <a:lnTo>
                      <a:pt x="274" y="732"/>
                    </a:lnTo>
                    <a:lnTo>
                      <a:pt x="273" y="732"/>
                    </a:lnTo>
                    <a:lnTo>
                      <a:pt x="273" y="729"/>
                    </a:lnTo>
                    <a:lnTo>
                      <a:pt x="274" y="729"/>
                    </a:lnTo>
                    <a:lnTo>
                      <a:pt x="274" y="727"/>
                    </a:lnTo>
                    <a:lnTo>
                      <a:pt x="273" y="727"/>
                    </a:lnTo>
                    <a:lnTo>
                      <a:pt x="273" y="726"/>
                    </a:lnTo>
                    <a:lnTo>
                      <a:pt x="274" y="726"/>
                    </a:lnTo>
                    <a:lnTo>
                      <a:pt x="276" y="725"/>
                    </a:lnTo>
                    <a:lnTo>
                      <a:pt x="279" y="723"/>
                    </a:lnTo>
                    <a:lnTo>
                      <a:pt x="280" y="723"/>
                    </a:lnTo>
                    <a:lnTo>
                      <a:pt x="281" y="724"/>
                    </a:lnTo>
                    <a:lnTo>
                      <a:pt x="282" y="724"/>
                    </a:lnTo>
                    <a:lnTo>
                      <a:pt x="281" y="723"/>
                    </a:lnTo>
                    <a:lnTo>
                      <a:pt x="281" y="721"/>
                    </a:lnTo>
                    <a:lnTo>
                      <a:pt x="280" y="721"/>
                    </a:lnTo>
                    <a:lnTo>
                      <a:pt x="279" y="720"/>
                    </a:lnTo>
                    <a:lnTo>
                      <a:pt x="290" y="719"/>
                    </a:lnTo>
                    <a:lnTo>
                      <a:pt x="291" y="718"/>
                    </a:lnTo>
                    <a:lnTo>
                      <a:pt x="292" y="718"/>
                    </a:lnTo>
                    <a:lnTo>
                      <a:pt x="292" y="717"/>
                    </a:lnTo>
                    <a:lnTo>
                      <a:pt x="286" y="717"/>
                    </a:lnTo>
                    <a:lnTo>
                      <a:pt x="285" y="715"/>
                    </a:lnTo>
                    <a:lnTo>
                      <a:pt x="284" y="715"/>
                    </a:lnTo>
                    <a:lnTo>
                      <a:pt x="285" y="714"/>
                    </a:lnTo>
                    <a:lnTo>
                      <a:pt x="290" y="714"/>
                    </a:lnTo>
                    <a:lnTo>
                      <a:pt x="290" y="713"/>
                    </a:lnTo>
                    <a:lnTo>
                      <a:pt x="288" y="712"/>
                    </a:lnTo>
                    <a:lnTo>
                      <a:pt x="290" y="712"/>
                    </a:lnTo>
                    <a:lnTo>
                      <a:pt x="288" y="712"/>
                    </a:lnTo>
                    <a:lnTo>
                      <a:pt x="286" y="713"/>
                    </a:lnTo>
                    <a:lnTo>
                      <a:pt x="285" y="714"/>
                    </a:lnTo>
                    <a:lnTo>
                      <a:pt x="284" y="713"/>
                    </a:lnTo>
                    <a:lnTo>
                      <a:pt x="286" y="712"/>
                    </a:lnTo>
                    <a:lnTo>
                      <a:pt x="287" y="709"/>
                    </a:lnTo>
                    <a:lnTo>
                      <a:pt x="288" y="708"/>
                    </a:lnTo>
                    <a:lnTo>
                      <a:pt x="291" y="708"/>
                    </a:lnTo>
                    <a:lnTo>
                      <a:pt x="294" y="705"/>
                    </a:lnTo>
                    <a:lnTo>
                      <a:pt x="298" y="705"/>
                    </a:lnTo>
                    <a:lnTo>
                      <a:pt x="301" y="701"/>
                    </a:lnTo>
                    <a:lnTo>
                      <a:pt x="307" y="704"/>
                    </a:lnTo>
                    <a:lnTo>
                      <a:pt x="306" y="701"/>
                    </a:lnTo>
                    <a:lnTo>
                      <a:pt x="304" y="700"/>
                    </a:lnTo>
                    <a:lnTo>
                      <a:pt x="299" y="700"/>
                    </a:lnTo>
                    <a:lnTo>
                      <a:pt x="298" y="702"/>
                    </a:lnTo>
                    <a:lnTo>
                      <a:pt x="294" y="702"/>
                    </a:lnTo>
                    <a:lnTo>
                      <a:pt x="287" y="708"/>
                    </a:lnTo>
                    <a:lnTo>
                      <a:pt x="282" y="711"/>
                    </a:lnTo>
                    <a:lnTo>
                      <a:pt x="281" y="711"/>
                    </a:lnTo>
                    <a:lnTo>
                      <a:pt x="282" y="712"/>
                    </a:lnTo>
                    <a:lnTo>
                      <a:pt x="282" y="713"/>
                    </a:lnTo>
                    <a:lnTo>
                      <a:pt x="279" y="715"/>
                    </a:lnTo>
                    <a:lnTo>
                      <a:pt x="276" y="715"/>
                    </a:lnTo>
                    <a:lnTo>
                      <a:pt x="276" y="717"/>
                    </a:lnTo>
                    <a:lnTo>
                      <a:pt x="275" y="718"/>
                    </a:lnTo>
                    <a:lnTo>
                      <a:pt x="275" y="719"/>
                    </a:lnTo>
                    <a:lnTo>
                      <a:pt x="272" y="723"/>
                    </a:lnTo>
                    <a:lnTo>
                      <a:pt x="267" y="724"/>
                    </a:lnTo>
                    <a:lnTo>
                      <a:pt x="266" y="724"/>
                    </a:lnTo>
                    <a:lnTo>
                      <a:pt x="267" y="723"/>
                    </a:lnTo>
                    <a:lnTo>
                      <a:pt x="269" y="721"/>
                    </a:lnTo>
                    <a:lnTo>
                      <a:pt x="271" y="720"/>
                    </a:lnTo>
                    <a:lnTo>
                      <a:pt x="272" y="720"/>
                    </a:lnTo>
                    <a:lnTo>
                      <a:pt x="274" y="717"/>
                    </a:lnTo>
                    <a:lnTo>
                      <a:pt x="274" y="715"/>
                    </a:lnTo>
                    <a:lnTo>
                      <a:pt x="271" y="717"/>
                    </a:lnTo>
                    <a:lnTo>
                      <a:pt x="269" y="715"/>
                    </a:lnTo>
                    <a:lnTo>
                      <a:pt x="266" y="715"/>
                    </a:lnTo>
                    <a:lnTo>
                      <a:pt x="267" y="713"/>
                    </a:lnTo>
                    <a:lnTo>
                      <a:pt x="268" y="713"/>
                    </a:lnTo>
                    <a:lnTo>
                      <a:pt x="278" y="711"/>
                    </a:lnTo>
                    <a:lnTo>
                      <a:pt x="284" y="708"/>
                    </a:lnTo>
                    <a:lnTo>
                      <a:pt x="286" y="706"/>
                    </a:lnTo>
                    <a:lnTo>
                      <a:pt x="285" y="706"/>
                    </a:lnTo>
                    <a:lnTo>
                      <a:pt x="281" y="708"/>
                    </a:lnTo>
                    <a:lnTo>
                      <a:pt x="267" y="712"/>
                    </a:lnTo>
                    <a:lnTo>
                      <a:pt x="267" y="711"/>
                    </a:lnTo>
                    <a:lnTo>
                      <a:pt x="273" y="705"/>
                    </a:lnTo>
                    <a:lnTo>
                      <a:pt x="275" y="705"/>
                    </a:lnTo>
                    <a:lnTo>
                      <a:pt x="279" y="708"/>
                    </a:lnTo>
                    <a:lnTo>
                      <a:pt x="279" y="707"/>
                    </a:lnTo>
                    <a:lnTo>
                      <a:pt x="280" y="707"/>
                    </a:lnTo>
                    <a:lnTo>
                      <a:pt x="281" y="706"/>
                    </a:lnTo>
                    <a:lnTo>
                      <a:pt x="281" y="705"/>
                    </a:lnTo>
                    <a:lnTo>
                      <a:pt x="280" y="705"/>
                    </a:lnTo>
                    <a:lnTo>
                      <a:pt x="279" y="707"/>
                    </a:lnTo>
                    <a:lnTo>
                      <a:pt x="278" y="707"/>
                    </a:lnTo>
                    <a:lnTo>
                      <a:pt x="276" y="705"/>
                    </a:lnTo>
                    <a:lnTo>
                      <a:pt x="276" y="704"/>
                    </a:lnTo>
                    <a:lnTo>
                      <a:pt x="280" y="702"/>
                    </a:lnTo>
                    <a:lnTo>
                      <a:pt x="282" y="704"/>
                    </a:lnTo>
                    <a:lnTo>
                      <a:pt x="282" y="701"/>
                    </a:lnTo>
                    <a:lnTo>
                      <a:pt x="284" y="701"/>
                    </a:lnTo>
                    <a:lnTo>
                      <a:pt x="284" y="702"/>
                    </a:lnTo>
                    <a:lnTo>
                      <a:pt x="286" y="702"/>
                    </a:lnTo>
                    <a:lnTo>
                      <a:pt x="288" y="700"/>
                    </a:lnTo>
                    <a:lnTo>
                      <a:pt x="291" y="700"/>
                    </a:lnTo>
                    <a:lnTo>
                      <a:pt x="291" y="699"/>
                    </a:lnTo>
                    <a:lnTo>
                      <a:pt x="290" y="698"/>
                    </a:lnTo>
                    <a:lnTo>
                      <a:pt x="290" y="696"/>
                    </a:lnTo>
                    <a:lnTo>
                      <a:pt x="293" y="693"/>
                    </a:lnTo>
                    <a:lnTo>
                      <a:pt x="294" y="693"/>
                    </a:lnTo>
                    <a:lnTo>
                      <a:pt x="297" y="690"/>
                    </a:lnTo>
                    <a:lnTo>
                      <a:pt x="299" y="692"/>
                    </a:lnTo>
                    <a:lnTo>
                      <a:pt x="299" y="694"/>
                    </a:lnTo>
                    <a:lnTo>
                      <a:pt x="300" y="693"/>
                    </a:lnTo>
                    <a:lnTo>
                      <a:pt x="304" y="693"/>
                    </a:lnTo>
                    <a:lnTo>
                      <a:pt x="305" y="694"/>
                    </a:lnTo>
                    <a:lnTo>
                      <a:pt x="305" y="695"/>
                    </a:lnTo>
                    <a:lnTo>
                      <a:pt x="306" y="696"/>
                    </a:lnTo>
                    <a:lnTo>
                      <a:pt x="305" y="696"/>
                    </a:lnTo>
                    <a:lnTo>
                      <a:pt x="305" y="698"/>
                    </a:lnTo>
                    <a:lnTo>
                      <a:pt x="306" y="698"/>
                    </a:lnTo>
                    <a:lnTo>
                      <a:pt x="307" y="696"/>
                    </a:lnTo>
                    <a:lnTo>
                      <a:pt x="306" y="695"/>
                    </a:lnTo>
                    <a:lnTo>
                      <a:pt x="306" y="693"/>
                    </a:lnTo>
                    <a:lnTo>
                      <a:pt x="310" y="692"/>
                    </a:lnTo>
                    <a:lnTo>
                      <a:pt x="313" y="688"/>
                    </a:lnTo>
                    <a:lnTo>
                      <a:pt x="317" y="689"/>
                    </a:lnTo>
                    <a:lnTo>
                      <a:pt x="318" y="688"/>
                    </a:lnTo>
                    <a:lnTo>
                      <a:pt x="318" y="686"/>
                    </a:lnTo>
                    <a:lnTo>
                      <a:pt x="319" y="686"/>
                    </a:lnTo>
                    <a:lnTo>
                      <a:pt x="324" y="684"/>
                    </a:lnTo>
                    <a:lnTo>
                      <a:pt x="325" y="684"/>
                    </a:lnTo>
                    <a:lnTo>
                      <a:pt x="324" y="683"/>
                    </a:lnTo>
                    <a:lnTo>
                      <a:pt x="324" y="682"/>
                    </a:lnTo>
                    <a:lnTo>
                      <a:pt x="327" y="682"/>
                    </a:lnTo>
                    <a:lnTo>
                      <a:pt x="329" y="678"/>
                    </a:lnTo>
                    <a:lnTo>
                      <a:pt x="332" y="675"/>
                    </a:lnTo>
                    <a:lnTo>
                      <a:pt x="332" y="672"/>
                    </a:lnTo>
                    <a:lnTo>
                      <a:pt x="334" y="672"/>
                    </a:lnTo>
                    <a:lnTo>
                      <a:pt x="337" y="666"/>
                    </a:lnTo>
                    <a:lnTo>
                      <a:pt x="338" y="664"/>
                    </a:lnTo>
                    <a:lnTo>
                      <a:pt x="337" y="664"/>
                    </a:lnTo>
                    <a:lnTo>
                      <a:pt x="336" y="666"/>
                    </a:lnTo>
                    <a:lnTo>
                      <a:pt x="332" y="670"/>
                    </a:lnTo>
                    <a:lnTo>
                      <a:pt x="327" y="677"/>
                    </a:lnTo>
                    <a:lnTo>
                      <a:pt x="322" y="681"/>
                    </a:lnTo>
                    <a:lnTo>
                      <a:pt x="321" y="681"/>
                    </a:lnTo>
                    <a:lnTo>
                      <a:pt x="319" y="683"/>
                    </a:lnTo>
                    <a:lnTo>
                      <a:pt x="315" y="683"/>
                    </a:lnTo>
                    <a:lnTo>
                      <a:pt x="313" y="682"/>
                    </a:lnTo>
                    <a:lnTo>
                      <a:pt x="315" y="680"/>
                    </a:lnTo>
                    <a:lnTo>
                      <a:pt x="318" y="680"/>
                    </a:lnTo>
                    <a:lnTo>
                      <a:pt x="319" y="677"/>
                    </a:lnTo>
                    <a:lnTo>
                      <a:pt x="317" y="677"/>
                    </a:lnTo>
                    <a:lnTo>
                      <a:pt x="317" y="675"/>
                    </a:lnTo>
                    <a:lnTo>
                      <a:pt x="313" y="675"/>
                    </a:lnTo>
                    <a:lnTo>
                      <a:pt x="316" y="672"/>
                    </a:lnTo>
                    <a:lnTo>
                      <a:pt x="317" y="672"/>
                    </a:lnTo>
                    <a:lnTo>
                      <a:pt x="318" y="674"/>
                    </a:lnTo>
                    <a:lnTo>
                      <a:pt x="319" y="674"/>
                    </a:lnTo>
                    <a:lnTo>
                      <a:pt x="321" y="672"/>
                    </a:lnTo>
                    <a:lnTo>
                      <a:pt x="328" y="672"/>
                    </a:lnTo>
                    <a:lnTo>
                      <a:pt x="327" y="671"/>
                    </a:lnTo>
                    <a:lnTo>
                      <a:pt x="323" y="671"/>
                    </a:lnTo>
                    <a:lnTo>
                      <a:pt x="321" y="670"/>
                    </a:lnTo>
                    <a:lnTo>
                      <a:pt x="319" y="671"/>
                    </a:lnTo>
                    <a:lnTo>
                      <a:pt x="318" y="671"/>
                    </a:lnTo>
                    <a:lnTo>
                      <a:pt x="318" y="670"/>
                    </a:lnTo>
                    <a:lnTo>
                      <a:pt x="312" y="670"/>
                    </a:lnTo>
                    <a:lnTo>
                      <a:pt x="312" y="671"/>
                    </a:lnTo>
                    <a:lnTo>
                      <a:pt x="310" y="674"/>
                    </a:lnTo>
                    <a:lnTo>
                      <a:pt x="309" y="674"/>
                    </a:lnTo>
                    <a:lnTo>
                      <a:pt x="309" y="672"/>
                    </a:lnTo>
                    <a:lnTo>
                      <a:pt x="311" y="670"/>
                    </a:lnTo>
                    <a:lnTo>
                      <a:pt x="312" y="668"/>
                    </a:lnTo>
                    <a:lnTo>
                      <a:pt x="312" y="666"/>
                    </a:lnTo>
                    <a:lnTo>
                      <a:pt x="317" y="666"/>
                    </a:lnTo>
                    <a:lnTo>
                      <a:pt x="318" y="664"/>
                    </a:lnTo>
                    <a:lnTo>
                      <a:pt x="316" y="665"/>
                    </a:lnTo>
                    <a:lnTo>
                      <a:pt x="316" y="664"/>
                    </a:lnTo>
                    <a:lnTo>
                      <a:pt x="319" y="661"/>
                    </a:lnTo>
                    <a:lnTo>
                      <a:pt x="319" y="662"/>
                    </a:lnTo>
                    <a:lnTo>
                      <a:pt x="323" y="662"/>
                    </a:lnTo>
                    <a:lnTo>
                      <a:pt x="322" y="661"/>
                    </a:lnTo>
                    <a:lnTo>
                      <a:pt x="321" y="661"/>
                    </a:lnTo>
                    <a:lnTo>
                      <a:pt x="321" y="657"/>
                    </a:lnTo>
                    <a:lnTo>
                      <a:pt x="319" y="656"/>
                    </a:lnTo>
                    <a:lnTo>
                      <a:pt x="319" y="653"/>
                    </a:lnTo>
                    <a:lnTo>
                      <a:pt x="318" y="652"/>
                    </a:lnTo>
                    <a:lnTo>
                      <a:pt x="322" y="652"/>
                    </a:lnTo>
                    <a:lnTo>
                      <a:pt x="322" y="655"/>
                    </a:lnTo>
                    <a:lnTo>
                      <a:pt x="323" y="656"/>
                    </a:lnTo>
                    <a:lnTo>
                      <a:pt x="323" y="655"/>
                    </a:lnTo>
                    <a:lnTo>
                      <a:pt x="324" y="653"/>
                    </a:lnTo>
                    <a:lnTo>
                      <a:pt x="325" y="655"/>
                    </a:lnTo>
                    <a:lnTo>
                      <a:pt x="325" y="656"/>
                    </a:lnTo>
                    <a:lnTo>
                      <a:pt x="327" y="657"/>
                    </a:lnTo>
                    <a:lnTo>
                      <a:pt x="327" y="659"/>
                    </a:lnTo>
                    <a:lnTo>
                      <a:pt x="328" y="661"/>
                    </a:lnTo>
                    <a:lnTo>
                      <a:pt x="327" y="657"/>
                    </a:lnTo>
                    <a:lnTo>
                      <a:pt x="325" y="655"/>
                    </a:lnTo>
                    <a:lnTo>
                      <a:pt x="325" y="652"/>
                    </a:lnTo>
                    <a:lnTo>
                      <a:pt x="331" y="651"/>
                    </a:lnTo>
                    <a:lnTo>
                      <a:pt x="329" y="650"/>
                    </a:lnTo>
                    <a:lnTo>
                      <a:pt x="324" y="651"/>
                    </a:lnTo>
                    <a:lnTo>
                      <a:pt x="324" y="650"/>
                    </a:lnTo>
                    <a:lnTo>
                      <a:pt x="325" y="650"/>
                    </a:lnTo>
                    <a:lnTo>
                      <a:pt x="327" y="649"/>
                    </a:lnTo>
                    <a:lnTo>
                      <a:pt x="323" y="649"/>
                    </a:lnTo>
                    <a:lnTo>
                      <a:pt x="323" y="647"/>
                    </a:lnTo>
                    <a:lnTo>
                      <a:pt x="322" y="646"/>
                    </a:lnTo>
                    <a:lnTo>
                      <a:pt x="324" y="644"/>
                    </a:lnTo>
                    <a:lnTo>
                      <a:pt x="323" y="644"/>
                    </a:lnTo>
                    <a:lnTo>
                      <a:pt x="323" y="638"/>
                    </a:lnTo>
                    <a:lnTo>
                      <a:pt x="322" y="640"/>
                    </a:lnTo>
                    <a:lnTo>
                      <a:pt x="321" y="644"/>
                    </a:lnTo>
                    <a:lnTo>
                      <a:pt x="319" y="646"/>
                    </a:lnTo>
                    <a:lnTo>
                      <a:pt x="318" y="645"/>
                    </a:lnTo>
                    <a:lnTo>
                      <a:pt x="318" y="643"/>
                    </a:lnTo>
                    <a:lnTo>
                      <a:pt x="319" y="643"/>
                    </a:lnTo>
                    <a:lnTo>
                      <a:pt x="321" y="640"/>
                    </a:lnTo>
                    <a:lnTo>
                      <a:pt x="321" y="639"/>
                    </a:lnTo>
                    <a:lnTo>
                      <a:pt x="319" y="639"/>
                    </a:lnTo>
                    <a:lnTo>
                      <a:pt x="318" y="643"/>
                    </a:lnTo>
                    <a:lnTo>
                      <a:pt x="318" y="644"/>
                    </a:lnTo>
                    <a:lnTo>
                      <a:pt x="316" y="644"/>
                    </a:lnTo>
                    <a:lnTo>
                      <a:pt x="315" y="641"/>
                    </a:lnTo>
                    <a:lnTo>
                      <a:pt x="316" y="639"/>
                    </a:lnTo>
                    <a:lnTo>
                      <a:pt x="316" y="637"/>
                    </a:lnTo>
                    <a:lnTo>
                      <a:pt x="315" y="637"/>
                    </a:lnTo>
                    <a:lnTo>
                      <a:pt x="315" y="638"/>
                    </a:lnTo>
                    <a:lnTo>
                      <a:pt x="313" y="638"/>
                    </a:lnTo>
                    <a:lnTo>
                      <a:pt x="313" y="632"/>
                    </a:lnTo>
                    <a:lnTo>
                      <a:pt x="315" y="629"/>
                    </a:lnTo>
                    <a:lnTo>
                      <a:pt x="316" y="628"/>
                    </a:lnTo>
                    <a:lnTo>
                      <a:pt x="316" y="627"/>
                    </a:lnTo>
                    <a:lnTo>
                      <a:pt x="319" y="623"/>
                    </a:lnTo>
                    <a:lnTo>
                      <a:pt x="322" y="623"/>
                    </a:lnTo>
                    <a:lnTo>
                      <a:pt x="323" y="625"/>
                    </a:lnTo>
                    <a:lnTo>
                      <a:pt x="323" y="628"/>
                    </a:lnTo>
                    <a:lnTo>
                      <a:pt x="324" y="628"/>
                    </a:lnTo>
                    <a:lnTo>
                      <a:pt x="324" y="632"/>
                    </a:lnTo>
                    <a:lnTo>
                      <a:pt x="327" y="633"/>
                    </a:lnTo>
                    <a:lnTo>
                      <a:pt x="328" y="632"/>
                    </a:lnTo>
                    <a:lnTo>
                      <a:pt x="329" y="634"/>
                    </a:lnTo>
                    <a:lnTo>
                      <a:pt x="330" y="634"/>
                    </a:lnTo>
                    <a:lnTo>
                      <a:pt x="331" y="633"/>
                    </a:lnTo>
                    <a:lnTo>
                      <a:pt x="331" y="632"/>
                    </a:lnTo>
                    <a:lnTo>
                      <a:pt x="330" y="631"/>
                    </a:lnTo>
                    <a:lnTo>
                      <a:pt x="327" y="631"/>
                    </a:lnTo>
                    <a:lnTo>
                      <a:pt x="327" y="627"/>
                    </a:lnTo>
                    <a:lnTo>
                      <a:pt x="323" y="623"/>
                    </a:lnTo>
                    <a:lnTo>
                      <a:pt x="322" y="621"/>
                    </a:lnTo>
                    <a:lnTo>
                      <a:pt x="322" y="620"/>
                    </a:lnTo>
                    <a:lnTo>
                      <a:pt x="325" y="616"/>
                    </a:lnTo>
                    <a:lnTo>
                      <a:pt x="325" y="615"/>
                    </a:lnTo>
                    <a:lnTo>
                      <a:pt x="327" y="615"/>
                    </a:lnTo>
                    <a:lnTo>
                      <a:pt x="328" y="616"/>
                    </a:lnTo>
                    <a:lnTo>
                      <a:pt x="328" y="618"/>
                    </a:lnTo>
                    <a:lnTo>
                      <a:pt x="329" y="618"/>
                    </a:lnTo>
                    <a:lnTo>
                      <a:pt x="328" y="616"/>
                    </a:lnTo>
                    <a:lnTo>
                      <a:pt x="328" y="613"/>
                    </a:lnTo>
                    <a:lnTo>
                      <a:pt x="327" y="613"/>
                    </a:lnTo>
                    <a:lnTo>
                      <a:pt x="324" y="614"/>
                    </a:lnTo>
                    <a:lnTo>
                      <a:pt x="324" y="610"/>
                    </a:lnTo>
                    <a:lnTo>
                      <a:pt x="325" y="610"/>
                    </a:lnTo>
                    <a:lnTo>
                      <a:pt x="325" y="607"/>
                    </a:lnTo>
                    <a:lnTo>
                      <a:pt x="327" y="604"/>
                    </a:lnTo>
                    <a:lnTo>
                      <a:pt x="327" y="603"/>
                    </a:lnTo>
                    <a:lnTo>
                      <a:pt x="331" y="600"/>
                    </a:lnTo>
                    <a:lnTo>
                      <a:pt x="332" y="598"/>
                    </a:lnTo>
                    <a:lnTo>
                      <a:pt x="334" y="600"/>
                    </a:lnTo>
                    <a:lnTo>
                      <a:pt x="337" y="601"/>
                    </a:lnTo>
                    <a:lnTo>
                      <a:pt x="338" y="603"/>
                    </a:lnTo>
                    <a:lnTo>
                      <a:pt x="342" y="603"/>
                    </a:lnTo>
                    <a:lnTo>
                      <a:pt x="342" y="604"/>
                    </a:lnTo>
                    <a:lnTo>
                      <a:pt x="343" y="606"/>
                    </a:lnTo>
                    <a:lnTo>
                      <a:pt x="343" y="607"/>
                    </a:lnTo>
                    <a:lnTo>
                      <a:pt x="346" y="607"/>
                    </a:lnTo>
                    <a:lnTo>
                      <a:pt x="346" y="608"/>
                    </a:lnTo>
                    <a:lnTo>
                      <a:pt x="347" y="612"/>
                    </a:lnTo>
                    <a:lnTo>
                      <a:pt x="348" y="610"/>
                    </a:lnTo>
                    <a:lnTo>
                      <a:pt x="348" y="609"/>
                    </a:lnTo>
                    <a:lnTo>
                      <a:pt x="347" y="607"/>
                    </a:lnTo>
                    <a:lnTo>
                      <a:pt x="347" y="604"/>
                    </a:lnTo>
                    <a:lnTo>
                      <a:pt x="346" y="603"/>
                    </a:lnTo>
                    <a:lnTo>
                      <a:pt x="346" y="601"/>
                    </a:lnTo>
                    <a:lnTo>
                      <a:pt x="342" y="601"/>
                    </a:lnTo>
                    <a:lnTo>
                      <a:pt x="340" y="600"/>
                    </a:lnTo>
                    <a:lnTo>
                      <a:pt x="338" y="598"/>
                    </a:lnTo>
                    <a:lnTo>
                      <a:pt x="337" y="596"/>
                    </a:lnTo>
                    <a:lnTo>
                      <a:pt x="338" y="596"/>
                    </a:lnTo>
                    <a:lnTo>
                      <a:pt x="338" y="595"/>
                    </a:lnTo>
                    <a:lnTo>
                      <a:pt x="340" y="594"/>
                    </a:lnTo>
                    <a:lnTo>
                      <a:pt x="338" y="592"/>
                    </a:lnTo>
                    <a:lnTo>
                      <a:pt x="340" y="590"/>
                    </a:lnTo>
                    <a:lnTo>
                      <a:pt x="341" y="589"/>
                    </a:lnTo>
                    <a:lnTo>
                      <a:pt x="342" y="586"/>
                    </a:lnTo>
                    <a:lnTo>
                      <a:pt x="341" y="586"/>
                    </a:lnTo>
                    <a:lnTo>
                      <a:pt x="337" y="589"/>
                    </a:lnTo>
                    <a:lnTo>
                      <a:pt x="329" y="591"/>
                    </a:lnTo>
                    <a:lnTo>
                      <a:pt x="329" y="590"/>
                    </a:lnTo>
                    <a:lnTo>
                      <a:pt x="328" y="589"/>
                    </a:lnTo>
                    <a:lnTo>
                      <a:pt x="327" y="589"/>
                    </a:lnTo>
                    <a:lnTo>
                      <a:pt x="331" y="584"/>
                    </a:lnTo>
                    <a:lnTo>
                      <a:pt x="332" y="584"/>
                    </a:lnTo>
                    <a:lnTo>
                      <a:pt x="335" y="582"/>
                    </a:lnTo>
                    <a:lnTo>
                      <a:pt x="342" y="579"/>
                    </a:lnTo>
                    <a:lnTo>
                      <a:pt x="343" y="580"/>
                    </a:lnTo>
                    <a:lnTo>
                      <a:pt x="344" y="580"/>
                    </a:lnTo>
                    <a:lnTo>
                      <a:pt x="344" y="579"/>
                    </a:lnTo>
                    <a:lnTo>
                      <a:pt x="347" y="578"/>
                    </a:lnTo>
                    <a:lnTo>
                      <a:pt x="348" y="577"/>
                    </a:lnTo>
                    <a:lnTo>
                      <a:pt x="350" y="576"/>
                    </a:lnTo>
                    <a:lnTo>
                      <a:pt x="353" y="573"/>
                    </a:lnTo>
                    <a:lnTo>
                      <a:pt x="362" y="571"/>
                    </a:lnTo>
                    <a:lnTo>
                      <a:pt x="365" y="571"/>
                    </a:lnTo>
                    <a:lnTo>
                      <a:pt x="365" y="573"/>
                    </a:lnTo>
                    <a:lnTo>
                      <a:pt x="362" y="576"/>
                    </a:lnTo>
                    <a:lnTo>
                      <a:pt x="365" y="576"/>
                    </a:lnTo>
                    <a:lnTo>
                      <a:pt x="365" y="578"/>
                    </a:lnTo>
                    <a:lnTo>
                      <a:pt x="363" y="579"/>
                    </a:lnTo>
                    <a:lnTo>
                      <a:pt x="363" y="582"/>
                    </a:lnTo>
                    <a:lnTo>
                      <a:pt x="362" y="583"/>
                    </a:lnTo>
                    <a:lnTo>
                      <a:pt x="363" y="584"/>
                    </a:lnTo>
                    <a:lnTo>
                      <a:pt x="365" y="584"/>
                    </a:lnTo>
                    <a:lnTo>
                      <a:pt x="365" y="583"/>
                    </a:lnTo>
                    <a:lnTo>
                      <a:pt x="366" y="580"/>
                    </a:lnTo>
                    <a:lnTo>
                      <a:pt x="366" y="579"/>
                    </a:lnTo>
                    <a:lnTo>
                      <a:pt x="371" y="579"/>
                    </a:lnTo>
                    <a:lnTo>
                      <a:pt x="372" y="578"/>
                    </a:lnTo>
                    <a:lnTo>
                      <a:pt x="373" y="578"/>
                    </a:lnTo>
                    <a:lnTo>
                      <a:pt x="375" y="580"/>
                    </a:lnTo>
                    <a:lnTo>
                      <a:pt x="375" y="578"/>
                    </a:lnTo>
                    <a:lnTo>
                      <a:pt x="373" y="577"/>
                    </a:lnTo>
                    <a:lnTo>
                      <a:pt x="371" y="578"/>
                    </a:lnTo>
                    <a:lnTo>
                      <a:pt x="366" y="576"/>
                    </a:lnTo>
                    <a:lnTo>
                      <a:pt x="367" y="572"/>
                    </a:lnTo>
                    <a:lnTo>
                      <a:pt x="372" y="570"/>
                    </a:lnTo>
                    <a:lnTo>
                      <a:pt x="374" y="571"/>
                    </a:lnTo>
                    <a:lnTo>
                      <a:pt x="374" y="572"/>
                    </a:lnTo>
                    <a:lnTo>
                      <a:pt x="373" y="573"/>
                    </a:lnTo>
                    <a:lnTo>
                      <a:pt x="373" y="575"/>
                    </a:lnTo>
                    <a:lnTo>
                      <a:pt x="374" y="575"/>
                    </a:lnTo>
                    <a:lnTo>
                      <a:pt x="375" y="572"/>
                    </a:lnTo>
                    <a:lnTo>
                      <a:pt x="381" y="571"/>
                    </a:lnTo>
                    <a:lnTo>
                      <a:pt x="383" y="571"/>
                    </a:lnTo>
                    <a:lnTo>
                      <a:pt x="383" y="567"/>
                    </a:lnTo>
                    <a:lnTo>
                      <a:pt x="384" y="566"/>
                    </a:lnTo>
                    <a:lnTo>
                      <a:pt x="385" y="566"/>
                    </a:lnTo>
                    <a:lnTo>
                      <a:pt x="389" y="563"/>
                    </a:lnTo>
                    <a:lnTo>
                      <a:pt x="389" y="560"/>
                    </a:lnTo>
                    <a:lnTo>
                      <a:pt x="387" y="560"/>
                    </a:lnTo>
                    <a:lnTo>
                      <a:pt x="385" y="563"/>
                    </a:lnTo>
                    <a:lnTo>
                      <a:pt x="381" y="564"/>
                    </a:lnTo>
                    <a:lnTo>
                      <a:pt x="380" y="565"/>
                    </a:lnTo>
                    <a:lnTo>
                      <a:pt x="379" y="567"/>
                    </a:lnTo>
                    <a:lnTo>
                      <a:pt x="374" y="566"/>
                    </a:lnTo>
                    <a:lnTo>
                      <a:pt x="373" y="566"/>
                    </a:lnTo>
                    <a:lnTo>
                      <a:pt x="373" y="565"/>
                    </a:lnTo>
                    <a:lnTo>
                      <a:pt x="372" y="565"/>
                    </a:lnTo>
                    <a:lnTo>
                      <a:pt x="372" y="566"/>
                    </a:lnTo>
                    <a:lnTo>
                      <a:pt x="371" y="569"/>
                    </a:lnTo>
                    <a:lnTo>
                      <a:pt x="369" y="570"/>
                    </a:lnTo>
                    <a:lnTo>
                      <a:pt x="367" y="571"/>
                    </a:lnTo>
                    <a:lnTo>
                      <a:pt x="365" y="569"/>
                    </a:lnTo>
                    <a:lnTo>
                      <a:pt x="367" y="567"/>
                    </a:lnTo>
                    <a:lnTo>
                      <a:pt x="365" y="565"/>
                    </a:lnTo>
                    <a:lnTo>
                      <a:pt x="365" y="566"/>
                    </a:lnTo>
                    <a:lnTo>
                      <a:pt x="361" y="569"/>
                    </a:lnTo>
                    <a:lnTo>
                      <a:pt x="360" y="569"/>
                    </a:lnTo>
                    <a:lnTo>
                      <a:pt x="358" y="570"/>
                    </a:lnTo>
                    <a:lnTo>
                      <a:pt x="354" y="570"/>
                    </a:lnTo>
                    <a:lnTo>
                      <a:pt x="349" y="575"/>
                    </a:lnTo>
                    <a:lnTo>
                      <a:pt x="343" y="577"/>
                    </a:lnTo>
                    <a:lnTo>
                      <a:pt x="342" y="577"/>
                    </a:lnTo>
                    <a:lnTo>
                      <a:pt x="342" y="575"/>
                    </a:lnTo>
                    <a:lnTo>
                      <a:pt x="344" y="572"/>
                    </a:lnTo>
                    <a:lnTo>
                      <a:pt x="346" y="572"/>
                    </a:lnTo>
                    <a:lnTo>
                      <a:pt x="346" y="570"/>
                    </a:lnTo>
                    <a:lnTo>
                      <a:pt x="347" y="569"/>
                    </a:lnTo>
                    <a:lnTo>
                      <a:pt x="354" y="564"/>
                    </a:lnTo>
                    <a:lnTo>
                      <a:pt x="363" y="564"/>
                    </a:lnTo>
                    <a:lnTo>
                      <a:pt x="362" y="563"/>
                    </a:lnTo>
                    <a:lnTo>
                      <a:pt x="358" y="563"/>
                    </a:lnTo>
                    <a:lnTo>
                      <a:pt x="358" y="561"/>
                    </a:lnTo>
                    <a:lnTo>
                      <a:pt x="359" y="561"/>
                    </a:lnTo>
                    <a:lnTo>
                      <a:pt x="360" y="560"/>
                    </a:lnTo>
                    <a:lnTo>
                      <a:pt x="355" y="560"/>
                    </a:lnTo>
                    <a:lnTo>
                      <a:pt x="355" y="558"/>
                    </a:lnTo>
                    <a:lnTo>
                      <a:pt x="354" y="557"/>
                    </a:lnTo>
                    <a:lnTo>
                      <a:pt x="354" y="560"/>
                    </a:lnTo>
                    <a:lnTo>
                      <a:pt x="355" y="561"/>
                    </a:lnTo>
                    <a:lnTo>
                      <a:pt x="354" y="561"/>
                    </a:lnTo>
                    <a:lnTo>
                      <a:pt x="354" y="563"/>
                    </a:lnTo>
                    <a:lnTo>
                      <a:pt x="350" y="565"/>
                    </a:lnTo>
                    <a:lnTo>
                      <a:pt x="349" y="565"/>
                    </a:lnTo>
                    <a:lnTo>
                      <a:pt x="347" y="564"/>
                    </a:lnTo>
                    <a:lnTo>
                      <a:pt x="347" y="561"/>
                    </a:lnTo>
                    <a:lnTo>
                      <a:pt x="346" y="561"/>
                    </a:lnTo>
                    <a:lnTo>
                      <a:pt x="344" y="563"/>
                    </a:lnTo>
                    <a:lnTo>
                      <a:pt x="342" y="563"/>
                    </a:lnTo>
                    <a:lnTo>
                      <a:pt x="341" y="560"/>
                    </a:lnTo>
                    <a:lnTo>
                      <a:pt x="341" y="558"/>
                    </a:lnTo>
                    <a:lnTo>
                      <a:pt x="347" y="555"/>
                    </a:lnTo>
                    <a:lnTo>
                      <a:pt x="348" y="553"/>
                    </a:lnTo>
                    <a:lnTo>
                      <a:pt x="348" y="552"/>
                    </a:lnTo>
                    <a:lnTo>
                      <a:pt x="347" y="552"/>
                    </a:lnTo>
                    <a:lnTo>
                      <a:pt x="347" y="549"/>
                    </a:lnTo>
                    <a:lnTo>
                      <a:pt x="344" y="548"/>
                    </a:lnTo>
                    <a:lnTo>
                      <a:pt x="346" y="547"/>
                    </a:lnTo>
                    <a:lnTo>
                      <a:pt x="347" y="547"/>
                    </a:lnTo>
                    <a:lnTo>
                      <a:pt x="347" y="546"/>
                    </a:lnTo>
                    <a:lnTo>
                      <a:pt x="344" y="546"/>
                    </a:lnTo>
                    <a:lnTo>
                      <a:pt x="344" y="543"/>
                    </a:lnTo>
                    <a:lnTo>
                      <a:pt x="342" y="543"/>
                    </a:lnTo>
                    <a:lnTo>
                      <a:pt x="341" y="542"/>
                    </a:lnTo>
                    <a:lnTo>
                      <a:pt x="340" y="542"/>
                    </a:lnTo>
                    <a:lnTo>
                      <a:pt x="340" y="541"/>
                    </a:lnTo>
                    <a:lnTo>
                      <a:pt x="344" y="539"/>
                    </a:lnTo>
                    <a:lnTo>
                      <a:pt x="346" y="539"/>
                    </a:lnTo>
                    <a:lnTo>
                      <a:pt x="346" y="540"/>
                    </a:lnTo>
                    <a:lnTo>
                      <a:pt x="348" y="541"/>
                    </a:lnTo>
                    <a:lnTo>
                      <a:pt x="349" y="542"/>
                    </a:lnTo>
                    <a:lnTo>
                      <a:pt x="350" y="545"/>
                    </a:lnTo>
                    <a:lnTo>
                      <a:pt x="350" y="548"/>
                    </a:lnTo>
                    <a:lnTo>
                      <a:pt x="355" y="548"/>
                    </a:lnTo>
                    <a:lnTo>
                      <a:pt x="358" y="547"/>
                    </a:lnTo>
                    <a:lnTo>
                      <a:pt x="352" y="547"/>
                    </a:lnTo>
                    <a:lnTo>
                      <a:pt x="352" y="545"/>
                    </a:lnTo>
                    <a:lnTo>
                      <a:pt x="353" y="543"/>
                    </a:lnTo>
                    <a:lnTo>
                      <a:pt x="353" y="542"/>
                    </a:lnTo>
                    <a:lnTo>
                      <a:pt x="352" y="541"/>
                    </a:lnTo>
                    <a:lnTo>
                      <a:pt x="353" y="541"/>
                    </a:lnTo>
                    <a:lnTo>
                      <a:pt x="354" y="539"/>
                    </a:lnTo>
                    <a:lnTo>
                      <a:pt x="360" y="539"/>
                    </a:lnTo>
                    <a:lnTo>
                      <a:pt x="361" y="537"/>
                    </a:lnTo>
                    <a:lnTo>
                      <a:pt x="362" y="539"/>
                    </a:lnTo>
                    <a:lnTo>
                      <a:pt x="367" y="541"/>
                    </a:lnTo>
                    <a:lnTo>
                      <a:pt x="368" y="541"/>
                    </a:lnTo>
                    <a:lnTo>
                      <a:pt x="368" y="540"/>
                    </a:lnTo>
                    <a:lnTo>
                      <a:pt x="367" y="539"/>
                    </a:lnTo>
                    <a:lnTo>
                      <a:pt x="361" y="537"/>
                    </a:lnTo>
                    <a:lnTo>
                      <a:pt x="360" y="536"/>
                    </a:lnTo>
                    <a:lnTo>
                      <a:pt x="362" y="534"/>
                    </a:lnTo>
                    <a:lnTo>
                      <a:pt x="366" y="532"/>
                    </a:lnTo>
                    <a:lnTo>
                      <a:pt x="371" y="532"/>
                    </a:lnTo>
                    <a:lnTo>
                      <a:pt x="369" y="530"/>
                    </a:lnTo>
                    <a:lnTo>
                      <a:pt x="361" y="532"/>
                    </a:lnTo>
                    <a:lnTo>
                      <a:pt x="360" y="533"/>
                    </a:lnTo>
                    <a:lnTo>
                      <a:pt x="359" y="536"/>
                    </a:lnTo>
                    <a:lnTo>
                      <a:pt x="358" y="537"/>
                    </a:lnTo>
                    <a:lnTo>
                      <a:pt x="355" y="537"/>
                    </a:lnTo>
                    <a:lnTo>
                      <a:pt x="352" y="539"/>
                    </a:lnTo>
                    <a:lnTo>
                      <a:pt x="350" y="537"/>
                    </a:lnTo>
                    <a:lnTo>
                      <a:pt x="349" y="537"/>
                    </a:lnTo>
                    <a:lnTo>
                      <a:pt x="349" y="534"/>
                    </a:lnTo>
                    <a:lnTo>
                      <a:pt x="350" y="533"/>
                    </a:lnTo>
                    <a:lnTo>
                      <a:pt x="350" y="532"/>
                    </a:lnTo>
                    <a:lnTo>
                      <a:pt x="352" y="532"/>
                    </a:lnTo>
                    <a:lnTo>
                      <a:pt x="353" y="530"/>
                    </a:lnTo>
                    <a:lnTo>
                      <a:pt x="358" y="530"/>
                    </a:lnTo>
                    <a:lnTo>
                      <a:pt x="356" y="529"/>
                    </a:lnTo>
                    <a:lnTo>
                      <a:pt x="352" y="529"/>
                    </a:lnTo>
                    <a:lnTo>
                      <a:pt x="348" y="527"/>
                    </a:lnTo>
                    <a:lnTo>
                      <a:pt x="348" y="526"/>
                    </a:lnTo>
                    <a:lnTo>
                      <a:pt x="349" y="526"/>
                    </a:lnTo>
                    <a:lnTo>
                      <a:pt x="350" y="527"/>
                    </a:lnTo>
                    <a:lnTo>
                      <a:pt x="352" y="527"/>
                    </a:lnTo>
                    <a:lnTo>
                      <a:pt x="353" y="526"/>
                    </a:lnTo>
                    <a:lnTo>
                      <a:pt x="355" y="528"/>
                    </a:lnTo>
                    <a:lnTo>
                      <a:pt x="356" y="528"/>
                    </a:lnTo>
                    <a:lnTo>
                      <a:pt x="359" y="527"/>
                    </a:lnTo>
                    <a:lnTo>
                      <a:pt x="360" y="527"/>
                    </a:lnTo>
                    <a:lnTo>
                      <a:pt x="362" y="528"/>
                    </a:lnTo>
                    <a:lnTo>
                      <a:pt x="363" y="528"/>
                    </a:lnTo>
                    <a:lnTo>
                      <a:pt x="362" y="526"/>
                    </a:lnTo>
                    <a:lnTo>
                      <a:pt x="361" y="524"/>
                    </a:lnTo>
                    <a:lnTo>
                      <a:pt x="352" y="522"/>
                    </a:lnTo>
                    <a:lnTo>
                      <a:pt x="350" y="521"/>
                    </a:lnTo>
                    <a:lnTo>
                      <a:pt x="352" y="520"/>
                    </a:lnTo>
                    <a:lnTo>
                      <a:pt x="361" y="521"/>
                    </a:lnTo>
                    <a:lnTo>
                      <a:pt x="362" y="522"/>
                    </a:lnTo>
                    <a:lnTo>
                      <a:pt x="362" y="523"/>
                    </a:lnTo>
                    <a:lnTo>
                      <a:pt x="369" y="523"/>
                    </a:lnTo>
                    <a:lnTo>
                      <a:pt x="371" y="522"/>
                    </a:lnTo>
                    <a:lnTo>
                      <a:pt x="369" y="521"/>
                    </a:lnTo>
                    <a:lnTo>
                      <a:pt x="374" y="521"/>
                    </a:lnTo>
                    <a:lnTo>
                      <a:pt x="377" y="520"/>
                    </a:lnTo>
                    <a:lnTo>
                      <a:pt x="378" y="518"/>
                    </a:lnTo>
                    <a:lnTo>
                      <a:pt x="369" y="518"/>
                    </a:lnTo>
                    <a:lnTo>
                      <a:pt x="366" y="521"/>
                    </a:lnTo>
                    <a:lnTo>
                      <a:pt x="365" y="521"/>
                    </a:lnTo>
                    <a:lnTo>
                      <a:pt x="363" y="520"/>
                    </a:lnTo>
                    <a:lnTo>
                      <a:pt x="363" y="516"/>
                    </a:lnTo>
                    <a:lnTo>
                      <a:pt x="366" y="515"/>
                    </a:lnTo>
                    <a:lnTo>
                      <a:pt x="371" y="516"/>
                    </a:lnTo>
                    <a:lnTo>
                      <a:pt x="372" y="515"/>
                    </a:lnTo>
                    <a:lnTo>
                      <a:pt x="371" y="515"/>
                    </a:lnTo>
                    <a:lnTo>
                      <a:pt x="365" y="514"/>
                    </a:lnTo>
                    <a:lnTo>
                      <a:pt x="363" y="514"/>
                    </a:lnTo>
                    <a:lnTo>
                      <a:pt x="363" y="515"/>
                    </a:lnTo>
                    <a:lnTo>
                      <a:pt x="362" y="514"/>
                    </a:lnTo>
                    <a:lnTo>
                      <a:pt x="363" y="511"/>
                    </a:lnTo>
                    <a:lnTo>
                      <a:pt x="366" y="510"/>
                    </a:lnTo>
                    <a:lnTo>
                      <a:pt x="369" y="510"/>
                    </a:lnTo>
                    <a:lnTo>
                      <a:pt x="373" y="512"/>
                    </a:lnTo>
                    <a:lnTo>
                      <a:pt x="383" y="512"/>
                    </a:lnTo>
                    <a:lnTo>
                      <a:pt x="380" y="511"/>
                    </a:lnTo>
                    <a:lnTo>
                      <a:pt x="374" y="510"/>
                    </a:lnTo>
                    <a:lnTo>
                      <a:pt x="373" y="510"/>
                    </a:lnTo>
                    <a:lnTo>
                      <a:pt x="373" y="508"/>
                    </a:lnTo>
                    <a:lnTo>
                      <a:pt x="369" y="508"/>
                    </a:lnTo>
                    <a:lnTo>
                      <a:pt x="369" y="504"/>
                    </a:lnTo>
                    <a:lnTo>
                      <a:pt x="367" y="504"/>
                    </a:lnTo>
                    <a:lnTo>
                      <a:pt x="367" y="500"/>
                    </a:lnTo>
                    <a:lnTo>
                      <a:pt x="366" y="499"/>
                    </a:lnTo>
                    <a:lnTo>
                      <a:pt x="363" y="500"/>
                    </a:lnTo>
                    <a:lnTo>
                      <a:pt x="362" y="499"/>
                    </a:lnTo>
                    <a:lnTo>
                      <a:pt x="365" y="497"/>
                    </a:lnTo>
                    <a:lnTo>
                      <a:pt x="372" y="497"/>
                    </a:lnTo>
                    <a:lnTo>
                      <a:pt x="373" y="496"/>
                    </a:lnTo>
                    <a:lnTo>
                      <a:pt x="373" y="493"/>
                    </a:lnTo>
                    <a:lnTo>
                      <a:pt x="377" y="493"/>
                    </a:lnTo>
                    <a:lnTo>
                      <a:pt x="378" y="491"/>
                    </a:lnTo>
                    <a:lnTo>
                      <a:pt x="379" y="491"/>
                    </a:lnTo>
                    <a:lnTo>
                      <a:pt x="380" y="490"/>
                    </a:lnTo>
                    <a:lnTo>
                      <a:pt x="381" y="490"/>
                    </a:lnTo>
                    <a:lnTo>
                      <a:pt x="381" y="492"/>
                    </a:lnTo>
                    <a:lnTo>
                      <a:pt x="380" y="493"/>
                    </a:lnTo>
                    <a:lnTo>
                      <a:pt x="379" y="493"/>
                    </a:lnTo>
                    <a:lnTo>
                      <a:pt x="378" y="494"/>
                    </a:lnTo>
                    <a:lnTo>
                      <a:pt x="379" y="497"/>
                    </a:lnTo>
                    <a:lnTo>
                      <a:pt x="380" y="498"/>
                    </a:lnTo>
                    <a:lnTo>
                      <a:pt x="381" y="498"/>
                    </a:lnTo>
                    <a:lnTo>
                      <a:pt x="380" y="497"/>
                    </a:lnTo>
                    <a:lnTo>
                      <a:pt x="381" y="494"/>
                    </a:lnTo>
                    <a:lnTo>
                      <a:pt x="381" y="493"/>
                    </a:lnTo>
                    <a:lnTo>
                      <a:pt x="384" y="493"/>
                    </a:lnTo>
                    <a:lnTo>
                      <a:pt x="385" y="492"/>
                    </a:lnTo>
                    <a:lnTo>
                      <a:pt x="385" y="490"/>
                    </a:lnTo>
                    <a:lnTo>
                      <a:pt x="384" y="489"/>
                    </a:lnTo>
                    <a:lnTo>
                      <a:pt x="384" y="484"/>
                    </a:lnTo>
                    <a:lnTo>
                      <a:pt x="385" y="483"/>
                    </a:lnTo>
                    <a:lnTo>
                      <a:pt x="386" y="484"/>
                    </a:lnTo>
                    <a:lnTo>
                      <a:pt x="386" y="486"/>
                    </a:lnTo>
                    <a:lnTo>
                      <a:pt x="387" y="490"/>
                    </a:lnTo>
                    <a:lnTo>
                      <a:pt x="387" y="491"/>
                    </a:lnTo>
                    <a:lnTo>
                      <a:pt x="389" y="493"/>
                    </a:lnTo>
                    <a:lnTo>
                      <a:pt x="390" y="492"/>
                    </a:lnTo>
                    <a:lnTo>
                      <a:pt x="392" y="492"/>
                    </a:lnTo>
                    <a:lnTo>
                      <a:pt x="392" y="490"/>
                    </a:lnTo>
                    <a:lnTo>
                      <a:pt x="393" y="490"/>
                    </a:lnTo>
                    <a:lnTo>
                      <a:pt x="394" y="487"/>
                    </a:lnTo>
                    <a:lnTo>
                      <a:pt x="394" y="485"/>
                    </a:lnTo>
                    <a:lnTo>
                      <a:pt x="393" y="484"/>
                    </a:lnTo>
                    <a:lnTo>
                      <a:pt x="394" y="484"/>
                    </a:lnTo>
                    <a:lnTo>
                      <a:pt x="400" y="483"/>
                    </a:lnTo>
                    <a:lnTo>
                      <a:pt x="403" y="485"/>
                    </a:lnTo>
                    <a:lnTo>
                      <a:pt x="405" y="485"/>
                    </a:lnTo>
                    <a:lnTo>
                      <a:pt x="406" y="486"/>
                    </a:lnTo>
                    <a:lnTo>
                      <a:pt x="406" y="487"/>
                    </a:lnTo>
                    <a:lnTo>
                      <a:pt x="408" y="487"/>
                    </a:lnTo>
                    <a:lnTo>
                      <a:pt x="408" y="484"/>
                    </a:lnTo>
                    <a:lnTo>
                      <a:pt x="406" y="483"/>
                    </a:lnTo>
                    <a:lnTo>
                      <a:pt x="404" y="483"/>
                    </a:lnTo>
                    <a:lnTo>
                      <a:pt x="398" y="481"/>
                    </a:lnTo>
                    <a:lnTo>
                      <a:pt x="394" y="481"/>
                    </a:lnTo>
                    <a:lnTo>
                      <a:pt x="394" y="480"/>
                    </a:lnTo>
                    <a:lnTo>
                      <a:pt x="396" y="479"/>
                    </a:lnTo>
                    <a:lnTo>
                      <a:pt x="396" y="478"/>
                    </a:lnTo>
                    <a:lnTo>
                      <a:pt x="397" y="477"/>
                    </a:lnTo>
                    <a:lnTo>
                      <a:pt x="396" y="475"/>
                    </a:lnTo>
                    <a:lnTo>
                      <a:pt x="397" y="474"/>
                    </a:lnTo>
                    <a:lnTo>
                      <a:pt x="397" y="473"/>
                    </a:lnTo>
                    <a:lnTo>
                      <a:pt x="398" y="472"/>
                    </a:lnTo>
                    <a:lnTo>
                      <a:pt x="402" y="472"/>
                    </a:lnTo>
                    <a:lnTo>
                      <a:pt x="402" y="473"/>
                    </a:lnTo>
                    <a:lnTo>
                      <a:pt x="400" y="474"/>
                    </a:lnTo>
                    <a:lnTo>
                      <a:pt x="400" y="478"/>
                    </a:lnTo>
                    <a:lnTo>
                      <a:pt x="402" y="478"/>
                    </a:lnTo>
                    <a:lnTo>
                      <a:pt x="402" y="475"/>
                    </a:lnTo>
                    <a:lnTo>
                      <a:pt x="403" y="474"/>
                    </a:lnTo>
                    <a:lnTo>
                      <a:pt x="402" y="474"/>
                    </a:lnTo>
                    <a:lnTo>
                      <a:pt x="402" y="473"/>
                    </a:lnTo>
                    <a:lnTo>
                      <a:pt x="411" y="472"/>
                    </a:lnTo>
                    <a:lnTo>
                      <a:pt x="412" y="473"/>
                    </a:lnTo>
                    <a:lnTo>
                      <a:pt x="414" y="477"/>
                    </a:lnTo>
                    <a:lnTo>
                      <a:pt x="415" y="477"/>
                    </a:lnTo>
                    <a:lnTo>
                      <a:pt x="415" y="474"/>
                    </a:lnTo>
                    <a:lnTo>
                      <a:pt x="414" y="473"/>
                    </a:lnTo>
                    <a:lnTo>
                      <a:pt x="414" y="472"/>
                    </a:lnTo>
                    <a:lnTo>
                      <a:pt x="410" y="471"/>
                    </a:lnTo>
                    <a:lnTo>
                      <a:pt x="404" y="471"/>
                    </a:lnTo>
                    <a:lnTo>
                      <a:pt x="408" y="467"/>
                    </a:lnTo>
                    <a:lnTo>
                      <a:pt x="410" y="469"/>
                    </a:lnTo>
                    <a:lnTo>
                      <a:pt x="411" y="469"/>
                    </a:lnTo>
                    <a:lnTo>
                      <a:pt x="412" y="468"/>
                    </a:lnTo>
                    <a:lnTo>
                      <a:pt x="414" y="468"/>
                    </a:lnTo>
                    <a:lnTo>
                      <a:pt x="416" y="466"/>
                    </a:lnTo>
                    <a:lnTo>
                      <a:pt x="419" y="467"/>
                    </a:lnTo>
                    <a:lnTo>
                      <a:pt x="424" y="466"/>
                    </a:lnTo>
                    <a:lnTo>
                      <a:pt x="424" y="467"/>
                    </a:lnTo>
                    <a:lnTo>
                      <a:pt x="422" y="467"/>
                    </a:lnTo>
                    <a:lnTo>
                      <a:pt x="422" y="471"/>
                    </a:lnTo>
                    <a:lnTo>
                      <a:pt x="421" y="472"/>
                    </a:lnTo>
                    <a:lnTo>
                      <a:pt x="421" y="474"/>
                    </a:lnTo>
                    <a:lnTo>
                      <a:pt x="423" y="479"/>
                    </a:lnTo>
                    <a:lnTo>
                      <a:pt x="425" y="479"/>
                    </a:lnTo>
                    <a:lnTo>
                      <a:pt x="425" y="478"/>
                    </a:lnTo>
                    <a:lnTo>
                      <a:pt x="424" y="475"/>
                    </a:lnTo>
                    <a:lnTo>
                      <a:pt x="422" y="473"/>
                    </a:lnTo>
                    <a:lnTo>
                      <a:pt x="425" y="468"/>
                    </a:lnTo>
                    <a:lnTo>
                      <a:pt x="425" y="467"/>
                    </a:lnTo>
                    <a:lnTo>
                      <a:pt x="429" y="467"/>
                    </a:lnTo>
                    <a:lnTo>
                      <a:pt x="430" y="468"/>
                    </a:lnTo>
                    <a:lnTo>
                      <a:pt x="434" y="468"/>
                    </a:lnTo>
                    <a:lnTo>
                      <a:pt x="437" y="472"/>
                    </a:lnTo>
                    <a:lnTo>
                      <a:pt x="440" y="472"/>
                    </a:lnTo>
                    <a:lnTo>
                      <a:pt x="441" y="473"/>
                    </a:lnTo>
                    <a:lnTo>
                      <a:pt x="441" y="479"/>
                    </a:lnTo>
                    <a:lnTo>
                      <a:pt x="445" y="483"/>
                    </a:lnTo>
                    <a:lnTo>
                      <a:pt x="446" y="483"/>
                    </a:lnTo>
                    <a:lnTo>
                      <a:pt x="446" y="481"/>
                    </a:lnTo>
                    <a:lnTo>
                      <a:pt x="443" y="479"/>
                    </a:lnTo>
                    <a:lnTo>
                      <a:pt x="443" y="477"/>
                    </a:lnTo>
                    <a:lnTo>
                      <a:pt x="445" y="474"/>
                    </a:lnTo>
                    <a:lnTo>
                      <a:pt x="445" y="471"/>
                    </a:lnTo>
                    <a:lnTo>
                      <a:pt x="442" y="469"/>
                    </a:lnTo>
                    <a:lnTo>
                      <a:pt x="441" y="468"/>
                    </a:lnTo>
                    <a:lnTo>
                      <a:pt x="442" y="467"/>
                    </a:lnTo>
                    <a:lnTo>
                      <a:pt x="445" y="467"/>
                    </a:lnTo>
                    <a:lnTo>
                      <a:pt x="455" y="471"/>
                    </a:lnTo>
                    <a:lnTo>
                      <a:pt x="456" y="471"/>
                    </a:lnTo>
                    <a:lnTo>
                      <a:pt x="455" y="469"/>
                    </a:lnTo>
                    <a:lnTo>
                      <a:pt x="455" y="468"/>
                    </a:lnTo>
                    <a:lnTo>
                      <a:pt x="454" y="468"/>
                    </a:lnTo>
                    <a:lnTo>
                      <a:pt x="454" y="466"/>
                    </a:lnTo>
                    <a:lnTo>
                      <a:pt x="450" y="468"/>
                    </a:lnTo>
                    <a:lnTo>
                      <a:pt x="448" y="466"/>
                    </a:lnTo>
                    <a:lnTo>
                      <a:pt x="442" y="465"/>
                    </a:lnTo>
                    <a:lnTo>
                      <a:pt x="440" y="465"/>
                    </a:lnTo>
                    <a:lnTo>
                      <a:pt x="437" y="467"/>
                    </a:lnTo>
                    <a:lnTo>
                      <a:pt x="436" y="466"/>
                    </a:lnTo>
                    <a:lnTo>
                      <a:pt x="437" y="466"/>
                    </a:lnTo>
                    <a:lnTo>
                      <a:pt x="440" y="463"/>
                    </a:lnTo>
                    <a:lnTo>
                      <a:pt x="436" y="462"/>
                    </a:lnTo>
                    <a:lnTo>
                      <a:pt x="436" y="463"/>
                    </a:lnTo>
                    <a:lnTo>
                      <a:pt x="435" y="463"/>
                    </a:lnTo>
                    <a:lnTo>
                      <a:pt x="434" y="465"/>
                    </a:lnTo>
                    <a:lnTo>
                      <a:pt x="428" y="462"/>
                    </a:lnTo>
                    <a:lnTo>
                      <a:pt x="428" y="461"/>
                    </a:lnTo>
                    <a:lnTo>
                      <a:pt x="430" y="461"/>
                    </a:lnTo>
                    <a:lnTo>
                      <a:pt x="430" y="460"/>
                    </a:lnTo>
                    <a:lnTo>
                      <a:pt x="431" y="460"/>
                    </a:lnTo>
                    <a:lnTo>
                      <a:pt x="431" y="456"/>
                    </a:lnTo>
                    <a:lnTo>
                      <a:pt x="430" y="456"/>
                    </a:lnTo>
                    <a:lnTo>
                      <a:pt x="427" y="457"/>
                    </a:lnTo>
                    <a:lnTo>
                      <a:pt x="425" y="457"/>
                    </a:lnTo>
                    <a:lnTo>
                      <a:pt x="425" y="460"/>
                    </a:lnTo>
                    <a:lnTo>
                      <a:pt x="415" y="460"/>
                    </a:lnTo>
                    <a:lnTo>
                      <a:pt x="416" y="461"/>
                    </a:lnTo>
                    <a:lnTo>
                      <a:pt x="417" y="461"/>
                    </a:lnTo>
                    <a:lnTo>
                      <a:pt x="418" y="462"/>
                    </a:lnTo>
                    <a:lnTo>
                      <a:pt x="417" y="463"/>
                    </a:lnTo>
                    <a:lnTo>
                      <a:pt x="411" y="466"/>
                    </a:lnTo>
                    <a:lnTo>
                      <a:pt x="409" y="466"/>
                    </a:lnTo>
                    <a:lnTo>
                      <a:pt x="411" y="465"/>
                    </a:lnTo>
                    <a:lnTo>
                      <a:pt x="412" y="462"/>
                    </a:lnTo>
                    <a:lnTo>
                      <a:pt x="412" y="460"/>
                    </a:lnTo>
                    <a:lnTo>
                      <a:pt x="411" y="460"/>
                    </a:lnTo>
                    <a:lnTo>
                      <a:pt x="406" y="462"/>
                    </a:lnTo>
                    <a:lnTo>
                      <a:pt x="400" y="462"/>
                    </a:lnTo>
                    <a:lnTo>
                      <a:pt x="399" y="463"/>
                    </a:lnTo>
                    <a:lnTo>
                      <a:pt x="398" y="463"/>
                    </a:lnTo>
                    <a:lnTo>
                      <a:pt x="397" y="465"/>
                    </a:lnTo>
                    <a:lnTo>
                      <a:pt x="397" y="463"/>
                    </a:lnTo>
                    <a:lnTo>
                      <a:pt x="400" y="460"/>
                    </a:lnTo>
                    <a:lnTo>
                      <a:pt x="399" y="460"/>
                    </a:lnTo>
                    <a:lnTo>
                      <a:pt x="402" y="457"/>
                    </a:lnTo>
                    <a:lnTo>
                      <a:pt x="403" y="455"/>
                    </a:lnTo>
                    <a:lnTo>
                      <a:pt x="408" y="449"/>
                    </a:lnTo>
                    <a:lnTo>
                      <a:pt x="409" y="448"/>
                    </a:lnTo>
                    <a:lnTo>
                      <a:pt x="408" y="447"/>
                    </a:lnTo>
                    <a:lnTo>
                      <a:pt x="408" y="446"/>
                    </a:lnTo>
                    <a:lnTo>
                      <a:pt x="409" y="446"/>
                    </a:lnTo>
                    <a:lnTo>
                      <a:pt x="409" y="444"/>
                    </a:lnTo>
                    <a:lnTo>
                      <a:pt x="410" y="443"/>
                    </a:lnTo>
                    <a:lnTo>
                      <a:pt x="414" y="444"/>
                    </a:lnTo>
                    <a:lnTo>
                      <a:pt x="415" y="443"/>
                    </a:lnTo>
                    <a:lnTo>
                      <a:pt x="416" y="443"/>
                    </a:lnTo>
                    <a:lnTo>
                      <a:pt x="417" y="446"/>
                    </a:lnTo>
                    <a:lnTo>
                      <a:pt x="417" y="447"/>
                    </a:lnTo>
                    <a:lnTo>
                      <a:pt x="416" y="448"/>
                    </a:lnTo>
                    <a:lnTo>
                      <a:pt x="417" y="448"/>
                    </a:lnTo>
                    <a:lnTo>
                      <a:pt x="421" y="444"/>
                    </a:lnTo>
                    <a:lnTo>
                      <a:pt x="422" y="444"/>
                    </a:lnTo>
                    <a:lnTo>
                      <a:pt x="424" y="443"/>
                    </a:lnTo>
                    <a:lnTo>
                      <a:pt x="427" y="441"/>
                    </a:lnTo>
                    <a:lnTo>
                      <a:pt x="422" y="442"/>
                    </a:lnTo>
                    <a:lnTo>
                      <a:pt x="417" y="441"/>
                    </a:lnTo>
                    <a:lnTo>
                      <a:pt x="418" y="440"/>
                    </a:lnTo>
                    <a:lnTo>
                      <a:pt x="417" y="438"/>
                    </a:lnTo>
                    <a:lnTo>
                      <a:pt x="425" y="438"/>
                    </a:lnTo>
                    <a:lnTo>
                      <a:pt x="427" y="437"/>
                    </a:lnTo>
                    <a:lnTo>
                      <a:pt x="427" y="436"/>
                    </a:lnTo>
                    <a:lnTo>
                      <a:pt x="428" y="436"/>
                    </a:lnTo>
                    <a:lnTo>
                      <a:pt x="429" y="435"/>
                    </a:lnTo>
                    <a:lnTo>
                      <a:pt x="430" y="435"/>
                    </a:lnTo>
                    <a:lnTo>
                      <a:pt x="433" y="432"/>
                    </a:lnTo>
                    <a:lnTo>
                      <a:pt x="433" y="435"/>
                    </a:lnTo>
                    <a:lnTo>
                      <a:pt x="434" y="436"/>
                    </a:lnTo>
                    <a:lnTo>
                      <a:pt x="433" y="437"/>
                    </a:lnTo>
                    <a:lnTo>
                      <a:pt x="431" y="437"/>
                    </a:lnTo>
                    <a:lnTo>
                      <a:pt x="431" y="438"/>
                    </a:lnTo>
                    <a:lnTo>
                      <a:pt x="433" y="438"/>
                    </a:lnTo>
                    <a:lnTo>
                      <a:pt x="431" y="440"/>
                    </a:lnTo>
                    <a:lnTo>
                      <a:pt x="431" y="442"/>
                    </a:lnTo>
                    <a:lnTo>
                      <a:pt x="430" y="444"/>
                    </a:lnTo>
                    <a:lnTo>
                      <a:pt x="434" y="441"/>
                    </a:lnTo>
                    <a:lnTo>
                      <a:pt x="434" y="438"/>
                    </a:lnTo>
                    <a:lnTo>
                      <a:pt x="435" y="437"/>
                    </a:lnTo>
                    <a:lnTo>
                      <a:pt x="441" y="436"/>
                    </a:lnTo>
                    <a:lnTo>
                      <a:pt x="443" y="437"/>
                    </a:lnTo>
                    <a:lnTo>
                      <a:pt x="445" y="440"/>
                    </a:lnTo>
                    <a:lnTo>
                      <a:pt x="445" y="441"/>
                    </a:lnTo>
                    <a:lnTo>
                      <a:pt x="448" y="448"/>
                    </a:lnTo>
                    <a:lnTo>
                      <a:pt x="448" y="451"/>
                    </a:lnTo>
                    <a:lnTo>
                      <a:pt x="449" y="454"/>
                    </a:lnTo>
                    <a:lnTo>
                      <a:pt x="452" y="456"/>
                    </a:lnTo>
                    <a:lnTo>
                      <a:pt x="452" y="457"/>
                    </a:lnTo>
                    <a:lnTo>
                      <a:pt x="450" y="457"/>
                    </a:lnTo>
                    <a:lnTo>
                      <a:pt x="450" y="459"/>
                    </a:lnTo>
                    <a:lnTo>
                      <a:pt x="452" y="460"/>
                    </a:lnTo>
                    <a:lnTo>
                      <a:pt x="453" y="460"/>
                    </a:lnTo>
                    <a:lnTo>
                      <a:pt x="454" y="456"/>
                    </a:lnTo>
                    <a:lnTo>
                      <a:pt x="454" y="455"/>
                    </a:lnTo>
                    <a:lnTo>
                      <a:pt x="452" y="454"/>
                    </a:lnTo>
                    <a:lnTo>
                      <a:pt x="450" y="454"/>
                    </a:lnTo>
                    <a:lnTo>
                      <a:pt x="450" y="448"/>
                    </a:lnTo>
                    <a:lnTo>
                      <a:pt x="448" y="446"/>
                    </a:lnTo>
                    <a:lnTo>
                      <a:pt x="447" y="443"/>
                    </a:lnTo>
                    <a:lnTo>
                      <a:pt x="447" y="442"/>
                    </a:lnTo>
                    <a:lnTo>
                      <a:pt x="449" y="441"/>
                    </a:lnTo>
                    <a:lnTo>
                      <a:pt x="449" y="440"/>
                    </a:lnTo>
                    <a:lnTo>
                      <a:pt x="448" y="440"/>
                    </a:lnTo>
                    <a:lnTo>
                      <a:pt x="447" y="438"/>
                    </a:lnTo>
                    <a:lnTo>
                      <a:pt x="448" y="436"/>
                    </a:lnTo>
                    <a:lnTo>
                      <a:pt x="450" y="434"/>
                    </a:lnTo>
                    <a:lnTo>
                      <a:pt x="458" y="430"/>
                    </a:lnTo>
                    <a:lnTo>
                      <a:pt x="462" y="429"/>
                    </a:lnTo>
                    <a:lnTo>
                      <a:pt x="461" y="426"/>
                    </a:lnTo>
                    <a:lnTo>
                      <a:pt x="453" y="429"/>
                    </a:lnTo>
                    <a:lnTo>
                      <a:pt x="448" y="434"/>
                    </a:lnTo>
                    <a:lnTo>
                      <a:pt x="446" y="434"/>
                    </a:lnTo>
                    <a:lnTo>
                      <a:pt x="436" y="432"/>
                    </a:lnTo>
                    <a:lnTo>
                      <a:pt x="435" y="432"/>
                    </a:lnTo>
                    <a:lnTo>
                      <a:pt x="434" y="431"/>
                    </a:lnTo>
                    <a:lnTo>
                      <a:pt x="435" y="429"/>
                    </a:lnTo>
                    <a:lnTo>
                      <a:pt x="435" y="428"/>
                    </a:lnTo>
                    <a:lnTo>
                      <a:pt x="436" y="426"/>
                    </a:lnTo>
                    <a:lnTo>
                      <a:pt x="435" y="425"/>
                    </a:lnTo>
                    <a:lnTo>
                      <a:pt x="441" y="425"/>
                    </a:lnTo>
                    <a:lnTo>
                      <a:pt x="442" y="426"/>
                    </a:lnTo>
                    <a:lnTo>
                      <a:pt x="443" y="426"/>
                    </a:lnTo>
                    <a:lnTo>
                      <a:pt x="443" y="429"/>
                    </a:lnTo>
                    <a:lnTo>
                      <a:pt x="445" y="428"/>
                    </a:lnTo>
                    <a:lnTo>
                      <a:pt x="445" y="426"/>
                    </a:lnTo>
                    <a:lnTo>
                      <a:pt x="442" y="424"/>
                    </a:lnTo>
                    <a:lnTo>
                      <a:pt x="442" y="423"/>
                    </a:lnTo>
                    <a:lnTo>
                      <a:pt x="443" y="423"/>
                    </a:lnTo>
                    <a:lnTo>
                      <a:pt x="442" y="422"/>
                    </a:lnTo>
                    <a:lnTo>
                      <a:pt x="442" y="420"/>
                    </a:lnTo>
                    <a:lnTo>
                      <a:pt x="441" y="420"/>
                    </a:lnTo>
                    <a:lnTo>
                      <a:pt x="441" y="423"/>
                    </a:lnTo>
                    <a:lnTo>
                      <a:pt x="437" y="423"/>
                    </a:lnTo>
                    <a:lnTo>
                      <a:pt x="437" y="422"/>
                    </a:lnTo>
                    <a:lnTo>
                      <a:pt x="436" y="422"/>
                    </a:lnTo>
                    <a:lnTo>
                      <a:pt x="434" y="423"/>
                    </a:lnTo>
                    <a:lnTo>
                      <a:pt x="433" y="423"/>
                    </a:lnTo>
                    <a:lnTo>
                      <a:pt x="433" y="419"/>
                    </a:lnTo>
                    <a:lnTo>
                      <a:pt x="437" y="414"/>
                    </a:lnTo>
                    <a:lnTo>
                      <a:pt x="436" y="413"/>
                    </a:lnTo>
                    <a:lnTo>
                      <a:pt x="437" y="411"/>
                    </a:lnTo>
                    <a:lnTo>
                      <a:pt x="441" y="412"/>
                    </a:lnTo>
                    <a:lnTo>
                      <a:pt x="442" y="414"/>
                    </a:lnTo>
                    <a:lnTo>
                      <a:pt x="448" y="416"/>
                    </a:lnTo>
                    <a:lnTo>
                      <a:pt x="447" y="414"/>
                    </a:lnTo>
                    <a:lnTo>
                      <a:pt x="447" y="413"/>
                    </a:lnTo>
                    <a:lnTo>
                      <a:pt x="453" y="416"/>
                    </a:lnTo>
                    <a:lnTo>
                      <a:pt x="449" y="412"/>
                    </a:lnTo>
                    <a:lnTo>
                      <a:pt x="448" y="412"/>
                    </a:lnTo>
                    <a:lnTo>
                      <a:pt x="446" y="413"/>
                    </a:lnTo>
                    <a:lnTo>
                      <a:pt x="445" y="412"/>
                    </a:lnTo>
                    <a:lnTo>
                      <a:pt x="442" y="408"/>
                    </a:lnTo>
                    <a:lnTo>
                      <a:pt x="450" y="407"/>
                    </a:lnTo>
                    <a:lnTo>
                      <a:pt x="453" y="408"/>
                    </a:lnTo>
                    <a:lnTo>
                      <a:pt x="459" y="416"/>
                    </a:lnTo>
                    <a:lnTo>
                      <a:pt x="460" y="416"/>
                    </a:lnTo>
                    <a:lnTo>
                      <a:pt x="460" y="413"/>
                    </a:lnTo>
                    <a:lnTo>
                      <a:pt x="459" y="413"/>
                    </a:lnTo>
                    <a:lnTo>
                      <a:pt x="458" y="412"/>
                    </a:lnTo>
                    <a:lnTo>
                      <a:pt x="458" y="410"/>
                    </a:lnTo>
                    <a:lnTo>
                      <a:pt x="453" y="406"/>
                    </a:lnTo>
                    <a:lnTo>
                      <a:pt x="452" y="406"/>
                    </a:lnTo>
                    <a:lnTo>
                      <a:pt x="452" y="405"/>
                    </a:lnTo>
                    <a:lnTo>
                      <a:pt x="453" y="404"/>
                    </a:lnTo>
                    <a:lnTo>
                      <a:pt x="453" y="403"/>
                    </a:lnTo>
                    <a:lnTo>
                      <a:pt x="450" y="405"/>
                    </a:lnTo>
                    <a:lnTo>
                      <a:pt x="442" y="403"/>
                    </a:lnTo>
                    <a:lnTo>
                      <a:pt x="442" y="400"/>
                    </a:lnTo>
                    <a:lnTo>
                      <a:pt x="443" y="398"/>
                    </a:lnTo>
                    <a:lnTo>
                      <a:pt x="443" y="395"/>
                    </a:lnTo>
                    <a:lnTo>
                      <a:pt x="442" y="395"/>
                    </a:lnTo>
                    <a:lnTo>
                      <a:pt x="442" y="399"/>
                    </a:lnTo>
                    <a:lnTo>
                      <a:pt x="441" y="395"/>
                    </a:lnTo>
                    <a:lnTo>
                      <a:pt x="441" y="394"/>
                    </a:lnTo>
                    <a:lnTo>
                      <a:pt x="440" y="397"/>
                    </a:lnTo>
                    <a:lnTo>
                      <a:pt x="441" y="400"/>
                    </a:lnTo>
                    <a:lnTo>
                      <a:pt x="441" y="401"/>
                    </a:lnTo>
                    <a:lnTo>
                      <a:pt x="437" y="405"/>
                    </a:lnTo>
                    <a:lnTo>
                      <a:pt x="436" y="407"/>
                    </a:lnTo>
                    <a:lnTo>
                      <a:pt x="434" y="408"/>
                    </a:lnTo>
                    <a:lnTo>
                      <a:pt x="433" y="411"/>
                    </a:lnTo>
                    <a:lnTo>
                      <a:pt x="431" y="412"/>
                    </a:lnTo>
                    <a:lnTo>
                      <a:pt x="427" y="416"/>
                    </a:lnTo>
                    <a:lnTo>
                      <a:pt x="423" y="417"/>
                    </a:lnTo>
                    <a:lnTo>
                      <a:pt x="422" y="418"/>
                    </a:lnTo>
                    <a:lnTo>
                      <a:pt x="418" y="419"/>
                    </a:lnTo>
                    <a:lnTo>
                      <a:pt x="417" y="418"/>
                    </a:lnTo>
                    <a:lnTo>
                      <a:pt x="415" y="419"/>
                    </a:lnTo>
                    <a:lnTo>
                      <a:pt x="414" y="417"/>
                    </a:lnTo>
                    <a:lnTo>
                      <a:pt x="419" y="413"/>
                    </a:lnTo>
                    <a:lnTo>
                      <a:pt x="419" y="412"/>
                    </a:lnTo>
                    <a:lnTo>
                      <a:pt x="416" y="411"/>
                    </a:lnTo>
                    <a:lnTo>
                      <a:pt x="416" y="410"/>
                    </a:lnTo>
                    <a:lnTo>
                      <a:pt x="419" y="410"/>
                    </a:lnTo>
                    <a:lnTo>
                      <a:pt x="430" y="408"/>
                    </a:lnTo>
                    <a:lnTo>
                      <a:pt x="429" y="407"/>
                    </a:lnTo>
                    <a:lnTo>
                      <a:pt x="425" y="407"/>
                    </a:lnTo>
                    <a:lnTo>
                      <a:pt x="424" y="405"/>
                    </a:lnTo>
                    <a:lnTo>
                      <a:pt x="425" y="405"/>
                    </a:lnTo>
                    <a:lnTo>
                      <a:pt x="427" y="404"/>
                    </a:lnTo>
                    <a:lnTo>
                      <a:pt x="419" y="405"/>
                    </a:lnTo>
                    <a:lnTo>
                      <a:pt x="417" y="405"/>
                    </a:lnTo>
                    <a:lnTo>
                      <a:pt x="417" y="403"/>
                    </a:lnTo>
                    <a:lnTo>
                      <a:pt x="416" y="403"/>
                    </a:lnTo>
                    <a:lnTo>
                      <a:pt x="416" y="404"/>
                    </a:lnTo>
                    <a:lnTo>
                      <a:pt x="415" y="403"/>
                    </a:lnTo>
                    <a:lnTo>
                      <a:pt x="415" y="400"/>
                    </a:lnTo>
                    <a:lnTo>
                      <a:pt x="416" y="399"/>
                    </a:lnTo>
                    <a:lnTo>
                      <a:pt x="419" y="399"/>
                    </a:lnTo>
                    <a:lnTo>
                      <a:pt x="423" y="398"/>
                    </a:lnTo>
                    <a:lnTo>
                      <a:pt x="428" y="398"/>
                    </a:lnTo>
                    <a:lnTo>
                      <a:pt x="429" y="397"/>
                    </a:lnTo>
                    <a:lnTo>
                      <a:pt x="428" y="395"/>
                    </a:lnTo>
                    <a:lnTo>
                      <a:pt x="418" y="397"/>
                    </a:lnTo>
                    <a:lnTo>
                      <a:pt x="424" y="391"/>
                    </a:lnTo>
                    <a:lnTo>
                      <a:pt x="427" y="391"/>
                    </a:lnTo>
                    <a:lnTo>
                      <a:pt x="428" y="392"/>
                    </a:lnTo>
                    <a:lnTo>
                      <a:pt x="433" y="392"/>
                    </a:lnTo>
                    <a:lnTo>
                      <a:pt x="435" y="394"/>
                    </a:lnTo>
                    <a:lnTo>
                      <a:pt x="434" y="394"/>
                    </a:lnTo>
                    <a:lnTo>
                      <a:pt x="434" y="395"/>
                    </a:lnTo>
                    <a:lnTo>
                      <a:pt x="433" y="397"/>
                    </a:lnTo>
                    <a:lnTo>
                      <a:pt x="433" y="398"/>
                    </a:lnTo>
                    <a:lnTo>
                      <a:pt x="437" y="392"/>
                    </a:lnTo>
                    <a:lnTo>
                      <a:pt x="437" y="391"/>
                    </a:lnTo>
                    <a:lnTo>
                      <a:pt x="437" y="392"/>
                    </a:lnTo>
                    <a:lnTo>
                      <a:pt x="440" y="392"/>
                    </a:lnTo>
                    <a:lnTo>
                      <a:pt x="446" y="388"/>
                    </a:lnTo>
                    <a:lnTo>
                      <a:pt x="448" y="388"/>
                    </a:lnTo>
                    <a:lnTo>
                      <a:pt x="447" y="392"/>
                    </a:lnTo>
                    <a:lnTo>
                      <a:pt x="448" y="391"/>
                    </a:lnTo>
                    <a:lnTo>
                      <a:pt x="448" y="389"/>
                    </a:lnTo>
                    <a:lnTo>
                      <a:pt x="449" y="389"/>
                    </a:lnTo>
                    <a:lnTo>
                      <a:pt x="450" y="388"/>
                    </a:lnTo>
                    <a:lnTo>
                      <a:pt x="450" y="387"/>
                    </a:lnTo>
                    <a:lnTo>
                      <a:pt x="456" y="385"/>
                    </a:lnTo>
                    <a:lnTo>
                      <a:pt x="458" y="385"/>
                    </a:lnTo>
                    <a:lnTo>
                      <a:pt x="460" y="386"/>
                    </a:lnTo>
                    <a:lnTo>
                      <a:pt x="460" y="391"/>
                    </a:lnTo>
                    <a:lnTo>
                      <a:pt x="461" y="391"/>
                    </a:lnTo>
                    <a:lnTo>
                      <a:pt x="461" y="387"/>
                    </a:lnTo>
                    <a:lnTo>
                      <a:pt x="465" y="383"/>
                    </a:lnTo>
                    <a:lnTo>
                      <a:pt x="465" y="382"/>
                    </a:lnTo>
                    <a:lnTo>
                      <a:pt x="466" y="380"/>
                    </a:lnTo>
                    <a:lnTo>
                      <a:pt x="465" y="380"/>
                    </a:lnTo>
                    <a:lnTo>
                      <a:pt x="467" y="377"/>
                    </a:lnTo>
                    <a:lnTo>
                      <a:pt x="470" y="379"/>
                    </a:lnTo>
                    <a:lnTo>
                      <a:pt x="470" y="377"/>
                    </a:lnTo>
                    <a:lnTo>
                      <a:pt x="462" y="376"/>
                    </a:lnTo>
                    <a:lnTo>
                      <a:pt x="461" y="375"/>
                    </a:lnTo>
                    <a:lnTo>
                      <a:pt x="461" y="374"/>
                    </a:lnTo>
                    <a:lnTo>
                      <a:pt x="462" y="373"/>
                    </a:lnTo>
                    <a:lnTo>
                      <a:pt x="462" y="371"/>
                    </a:lnTo>
                    <a:lnTo>
                      <a:pt x="461" y="371"/>
                    </a:lnTo>
                    <a:lnTo>
                      <a:pt x="460" y="374"/>
                    </a:lnTo>
                    <a:lnTo>
                      <a:pt x="459" y="374"/>
                    </a:lnTo>
                    <a:lnTo>
                      <a:pt x="458" y="375"/>
                    </a:lnTo>
                    <a:lnTo>
                      <a:pt x="450" y="375"/>
                    </a:lnTo>
                    <a:lnTo>
                      <a:pt x="449" y="374"/>
                    </a:lnTo>
                    <a:lnTo>
                      <a:pt x="449" y="373"/>
                    </a:lnTo>
                    <a:lnTo>
                      <a:pt x="448" y="371"/>
                    </a:lnTo>
                    <a:lnTo>
                      <a:pt x="448" y="370"/>
                    </a:lnTo>
                    <a:lnTo>
                      <a:pt x="447" y="371"/>
                    </a:lnTo>
                    <a:lnTo>
                      <a:pt x="447" y="373"/>
                    </a:lnTo>
                    <a:lnTo>
                      <a:pt x="441" y="376"/>
                    </a:lnTo>
                    <a:lnTo>
                      <a:pt x="441" y="377"/>
                    </a:lnTo>
                    <a:lnTo>
                      <a:pt x="442" y="379"/>
                    </a:lnTo>
                    <a:lnTo>
                      <a:pt x="442" y="377"/>
                    </a:lnTo>
                    <a:lnTo>
                      <a:pt x="443" y="379"/>
                    </a:lnTo>
                    <a:lnTo>
                      <a:pt x="442" y="380"/>
                    </a:lnTo>
                    <a:lnTo>
                      <a:pt x="440" y="380"/>
                    </a:lnTo>
                    <a:lnTo>
                      <a:pt x="437" y="379"/>
                    </a:lnTo>
                    <a:lnTo>
                      <a:pt x="436" y="375"/>
                    </a:lnTo>
                    <a:lnTo>
                      <a:pt x="437" y="374"/>
                    </a:lnTo>
                    <a:lnTo>
                      <a:pt x="437" y="373"/>
                    </a:lnTo>
                    <a:lnTo>
                      <a:pt x="440" y="373"/>
                    </a:lnTo>
                    <a:lnTo>
                      <a:pt x="440" y="370"/>
                    </a:lnTo>
                    <a:lnTo>
                      <a:pt x="446" y="364"/>
                    </a:lnTo>
                    <a:lnTo>
                      <a:pt x="446" y="368"/>
                    </a:lnTo>
                    <a:lnTo>
                      <a:pt x="447" y="368"/>
                    </a:lnTo>
                    <a:lnTo>
                      <a:pt x="447" y="367"/>
                    </a:lnTo>
                    <a:lnTo>
                      <a:pt x="449" y="367"/>
                    </a:lnTo>
                    <a:lnTo>
                      <a:pt x="452" y="364"/>
                    </a:lnTo>
                    <a:lnTo>
                      <a:pt x="452" y="361"/>
                    </a:lnTo>
                    <a:lnTo>
                      <a:pt x="453" y="361"/>
                    </a:lnTo>
                    <a:lnTo>
                      <a:pt x="453" y="362"/>
                    </a:lnTo>
                    <a:lnTo>
                      <a:pt x="455" y="363"/>
                    </a:lnTo>
                    <a:lnTo>
                      <a:pt x="455" y="364"/>
                    </a:lnTo>
                    <a:lnTo>
                      <a:pt x="454" y="365"/>
                    </a:lnTo>
                    <a:lnTo>
                      <a:pt x="455" y="365"/>
                    </a:lnTo>
                    <a:lnTo>
                      <a:pt x="455" y="367"/>
                    </a:lnTo>
                    <a:lnTo>
                      <a:pt x="456" y="368"/>
                    </a:lnTo>
                    <a:lnTo>
                      <a:pt x="455" y="369"/>
                    </a:lnTo>
                    <a:lnTo>
                      <a:pt x="455" y="370"/>
                    </a:lnTo>
                    <a:lnTo>
                      <a:pt x="452" y="368"/>
                    </a:lnTo>
                    <a:lnTo>
                      <a:pt x="450" y="369"/>
                    </a:lnTo>
                    <a:lnTo>
                      <a:pt x="452" y="370"/>
                    </a:lnTo>
                    <a:lnTo>
                      <a:pt x="452" y="371"/>
                    </a:lnTo>
                    <a:lnTo>
                      <a:pt x="450" y="373"/>
                    </a:lnTo>
                    <a:lnTo>
                      <a:pt x="452" y="374"/>
                    </a:lnTo>
                    <a:lnTo>
                      <a:pt x="453" y="374"/>
                    </a:lnTo>
                    <a:lnTo>
                      <a:pt x="453" y="371"/>
                    </a:lnTo>
                    <a:lnTo>
                      <a:pt x="455" y="371"/>
                    </a:lnTo>
                    <a:lnTo>
                      <a:pt x="456" y="370"/>
                    </a:lnTo>
                    <a:lnTo>
                      <a:pt x="456" y="369"/>
                    </a:lnTo>
                    <a:lnTo>
                      <a:pt x="460" y="369"/>
                    </a:lnTo>
                    <a:lnTo>
                      <a:pt x="460" y="368"/>
                    </a:lnTo>
                    <a:lnTo>
                      <a:pt x="461" y="368"/>
                    </a:lnTo>
                    <a:lnTo>
                      <a:pt x="462" y="365"/>
                    </a:lnTo>
                    <a:lnTo>
                      <a:pt x="464" y="364"/>
                    </a:lnTo>
                    <a:lnTo>
                      <a:pt x="461" y="360"/>
                    </a:lnTo>
                    <a:lnTo>
                      <a:pt x="461" y="358"/>
                    </a:lnTo>
                    <a:lnTo>
                      <a:pt x="462" y="357"/>
                    </a:lnTo>
                    <a:lnTo>
                      <a:pt x="464" y="358"/>
                    </a:lnTo>
                    <a:lnTo>
                      <a:pt x="465" y="358"/>
                    </a:lnTo>
                    <a:lnTo>
                      <a:pt x="465" y="352"/>
                    </a:lnTo>
                    <a:lnTo>
                      <a:pt x="466" y="351"/>
                    </a:lnTo>
                    <a:lnTo>
                      <a:pt x="468" y="351"/>
                    </a:lnTo>
                    <a:lnTo>
                      <a:pt x="468" y="354"/>
                    </a:lnTo>
                    <a:lnTo>
                      <a:pt x="470" y="355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8" y="361"/>
                    </a:lnTo>
                    <a:lnTo>
                      <a:pt x="470" y="361"/>
                    </a:lnTo>
                    <a:lnTo>
                      <a:pt x="471" y="360"/>
                    </a:lnTo>
                    <a:lnTo>
                      <a:pt x="472" y="361"/>
                    </a:lnTo>
                    <a:lnTo>
                      <a:pt x="471" y="363"/>
                    </a:lnTo>
                    <a:lnTo>
                      <a:pt x="471" y="365"/>
                    </a:lnTo>
                    <a:lnTo>
                      <a:pt x="470" y="367"/>
                    </a:lnTo>
                    <a:lnTo>
                      <a:pt x="470" y="368"/>
                    </a:lnTo>
                    <a:lnTo>
                      <a:pt x="471" y="371"/>
                    </a:lnTo>
                    <a:lnTo>
                      <a:pt x="471" y="373"/>
                    </a:lnTo>
                    <a:lnTo>
                      <a:pt x="470" y="374"/>
                    </a:lnTo>
                    <a:lnTo>
                      <a:pt x="470" y="375"/>
                    </a:lnTo>
                    <a:lnTo>
                      <a:pt x="468" y="376"/>
                    </a:lnTo>
                    <a:lnTo>
                      <a:pt x="473" y="380"/>
                    </a:lnTo>
                    <a:lnTo>
                      <a:pt x="476" y="381"/>
                    </a:lnTo>
                    <a:lnTo>
                      <a:pt x="476" y="389"/>
                    </a:lnTo>
                    <a:lnTo>
                      <a:pt x="477" y="392"/>
                    </a:lnTo>
                    <a:lnTo>
                      <a:pt x="477" y="393"/>
                    </a:lnTo>
                    <a:lnTo>
                      <a:pt x="479" y="393"/>
                    </a:lnTo>
                    <a:lnTo>
                      <a:pt x="479" y="394"/>
                    </a:lnTo>
                    <a:lnTo>
                      <a:pt x="480" y="395"/>
                    </a:lnTo>
                    <a:lnTo>
                      <a:pt x="485" y="401"/>
                    </a:lnTo>
                    <a:lnTo>
                      <a:pt x="487" y="403"/>
                    </a:lnTo>
                    <a:lnTo>
                      <a:pt x="489" y="401"/>
                    </a:lnTo>
                    <a:lnTo>
                      <a:pt x="487" y="401"/>
                    </a:lnTo>
                    <a:lnTo>
                      <a:pt x="486" y="400"/>
                    </a:lnTo>
                    <a:lnTo>
                      <a:pt x="486" y="397"/>
                    </a:lnTo>
                    <a:lnTo>
                      <a:pt x="480" y="393"/>
                    </a:lnTo>
                    <a:lnTo>
                      <a:pt x="478" y="392"/>
                    </a:lnTo>
                    <a:lnTo>
                      <a:pt x="478" y="388"/>
                    </a:lnTo>
                    <a:lnTo>
                      <a:pt x="479" y="387"/>
                    </a:lnTo>
                    <a:lnTo>
                      <a:pt x="479" y="386"/>
                    </a:lnTo>
                    <a:lnTo>
                      <a:pt x="478" y="383"/>
                    </a:lnTo>
                    <a:lnTo>
                      <a:pt x="479" y="382"/>
                    </a:lnTo>
                    <a:lnTo>
                      <a:pt x="476" y="379"/>
                    </a:lnTo>
                    <a:lnTo>
                      <a:pt x="479" y="379"/>
                    </a:lnTo>
                    <a:lnTo>
                      <a:pt x="480" y="380"/>
                    </a:lnTo>
                    <a:lnTo>
                      <a:pt x="484" y="388"/>
                    </a:lnTo>
                    <a:lnTo>
                      <a:pt x="484" y="389"/>
                    </a:lnTo>
                    <a:lnTo>
                      <a:pt x="486" y="391"/>
                    </a:lnTo>
                    <a:lnTo>
                      <a:pt x="486" y="386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3" y="382"/>
                    </a:lnTo>
                    <a:lnTo>
                      <a:pt x="481" y="380"/>
                    </a:lnTo>
                    <a:lnTo>
                      <a:pt x="481" y="379"/>
                    </a:lnTo>
                    <a:lnTo>
                      <a:pt x="484" y="379"/>
                    </a:lnTo>
                    <a:lnTo>
                      <a:pt x="485" y="382"/>
                    </a:lnTo>
                    <a:lnTo>
                      <a:pt x="487" y="385"/>
                    </a:lnTo>
                    <a:lnTo>
                      <a:pt x="489" y="385"/>
                    </a:lnTo>
                    <a:lnTo>
                      <a:pt x="490" y="383"/>
                    </a:lnTo>
                    <a:lnTo>
                      <a:pt x="489" y="383"/>
                    </a:lnTo>
                    <a:lnTo>
                      <a:pt x="487" y="382"/>
                    </a:lnTo>
                    <a:lnTo>
                      <a:pt x="486" y="382"/>
                    </a:lnTo>
                    <a:lnTo>
                      <a:pt x="486" y="381"/>
                    </a:lnTo>
                    <a:lnTo>
                      <a:pt x="487" y="380"/>
                    </a:lnTo>
                    <a:lnTo>
                      <a:pt x="489" y="377"/>
                    </a:lnTo>
                    <a:lnTo>
                      <a:pt x="483" y="376"/>
                    </a:lnTo>
                    <a:lnTo>
                      <a:pt x="483" y="374"/>
                    </a:lnTo>
                    <a:lnTo>
                      <a:pt x="484" y="373"/>
                    </a:lnTo>
                    <a:lnTo>
                      <a:pt x="484" y="371"/>
                    </a:lnTo>
                    <a:lnTo>
                      <a:pt x="485" y="371"/>
                    </a:lnTo>
                    <a:lnTo>
                      <a:pt x="486" y="370"/>
                    </a:lnTo>
                    <a:lnTo>
                      <a:pt x="486" y="369"/>
                    </a:lnTo>
                    <a:lnTo>
                      <a:pt x="487" y="369"/>
                    </a:lnTo>
                    <a:lnTo>
                      <a:pt x="490" y="371"/>
                    </a:lnTo>
                    <a:lnTo>
                      <a:pt x="495" y="374"/>
                    </a:lnTo>
                    <a:lnTo>
                      <a:pt x="496" y="373"/>
                    </a:lnTo>
                    <a:lnTo>
                      <a:pt x="495" y="373"/>
                    </a:lnTo>
                    <a:lnTo>
                      <a:pt x="496" y="371"/>
                    </a:lnTo>
                    <a:lnTo>
                      <a:pt x="491" y="369"/>
                    </a:lnTo>
                    <a:lnTo>
                      <a:pt x="490" y="369"/>
                    </a:lnTo>
                    <a:lnTo>
                      <a:pt x="489" y="367"/>
                    </a:lnTo>
                    <a:lnTo>
                      <a:pt x="489" y="365"/>
                    </a:lnTo>
                    <a:lnTo>
                      <a:pt x="486" y="367"/>
                    </a:lnTo>
                    <a:lnTo>
                      <a:pt x="481" y="370"/>
                    </a:lnTo>
                    <a:lnTo>
                      <a:pt x="479" y="369"/>
                    </a:lnTo>
                    <a:lnTo>
                      <a:pt x="479" y="368"/>
                    </a:lnTo>
                    <a:lnTo>
                      <a:pt x="480" y="367"/>
                    </a:lnTo>
                    <a:lnTo>
                      <a:pt x="478" y="365"/>
                    </a:lnTo>
                    <a:lnTo>
                      <a:pt x="477" y="364"/>
                    </a:lnTo>
                    <a:lnTo>
                      <a:pt x="479" y="365"/>
                    </a:lnTo>
                    <a:lnTo>
                      <a:pt x="480" y="365"/>
                    </a:lnTo>
                    <a:lnTo>
                      <a:pt x="483" y="363"/>
                    </a:lnTo>
                    <a:lnTo>
                      <a:pt x="484" y="364"/>
                    </a:lnTo>
                    <a:lnTo>
                      <a:pt x="484" y="362"/>
                    </a:lnTo>
                    <a:lnTo>
                      <a:pt x="487" y="362"/>
                    </a:lnTo>
                    <a:lnTo>
                      <a:pt x="486" y="361"/>
                    </a:lnTo>
                    <a:lnTo>
                      <a:pt x="486" y="360"/>
                    </a:lnTo>
                    <a:lnTo>
                      <a:pt x="484" y="358"/>
                    </a:lnTo>
                    <a:lnTo>
                      <a:pt x="490" y="361"/>
                    </a:lnTo>
                    <a:lnTo>
                      <a:pt x="492" y="361"/>
                    </a:lnTo>
                    <a:lnTo>
                      <a:pt x="491" y="360"/>
                    </a:lnTo>
                    <a:lnTo>
                      <a:pt x="490" y="360"/>
                    </a:lnTo>
                    <a:lnTo>
                      <a:pt x="486" y="356"/>
                    </a:lnTo>
                    <a:lnTo>
                      <a:pt x="486" y="354"/>
                    </a:lnTo>
                    <a:lnTo>
                      <a:pt x="485" y="354"/>
                    </a:lnTo>
                    <a:lnTo>
                      <a:pt x="485" y="356"/>
                    </a:lnTo>
                    <a:lnTo>
                      <a:pt x="474" y="356"/>
                    </a:lnTo>
                    <a:lnTo>
                      <a:pt x="474" y="355"/>
                    </a:lnTo>
                    <a:lnTo>
                      <a:pt x="476" y="354"/>
                    </a:lnTo>
                    <a:lnTo>
                      <a:pt x="481" y="354"/>
                    </a:lnTo>
                    <a:lnTo>
                      <a:pt x="481" y="351"/>
                    </a:lnTo>
                    <a:lnTo>
                      <a:pt x="476" y="350"/>
                    </a:lnTo>
                    <a:lnTo>
                      <a:pt x="472" y="349"/>
                    </a:lnTo>
                    <a:lnTo>
                      <a:pt x="472" y="346"/>
                    </a:lnTo>
                    <a:lnTo>
                      <a:pt x="473" y="344"/>
                    </a:lnTo>
                    <a:lnTo>
                      <a:pt x="474" y="343"/>
                    </a:lnTo>
                    <a:lnTo>
                      <a:pt x="476" y="344"/>
                    </a:lnTo>
                    <a:lnTo>
                      <a:pt x="477" y="344"/>
                    </a:lnTo>
                    <a:lnTo>
                      <a:pt x="478" y="345"/>
                    </a:lnTo>
                    <a:lnTo>
                      <a:pt x="478" y="344"/>
                    </a:lnTo>
                    <a:lnTo>
                      <a:pt x="479" y="344"/>
                    </a:lnTo>
                    <a:lnTo>
                      <a:pt x="479" y="345"/>
                    </a:lnTo>
                    <a:lnTo>
                      <a:pt x="480" y="345"/>
                    </a:lnTo>
                    <a:lnTo>
                      <a:pt x="480" y="348"/>
                    </a:lnTo>
                    <a:lnTo>
                      <a:pt x="484" y="348"/>
                    </a:lnTo>
                    <a:lnTo>
                      <a:pt x="489" y="350"/>
                    </a:lnTo>
                    <a:lnTo>
                      <a:pt x="491" y="352"/>
                    </a:lnTo>
                    <a:lnTo>
                      <a:pt x="491" y="357"/>
                    </a:lnTo>
                    <a:lnTo>
                      <a:pt x="498" y="363"/>
                    </a:lnTo>
                    <a:lnTo>
                      <a:pt x="499" y="364"/>
                    </a:lnTo>
                    <a:lnTo>
                      <a:pt x="501" y="364"/>
                    </a:lnTo>
                    <a:lnTo>
                      <a:pt x="498" y="362"/>
                    </a:lnTo>
                    <a:lnTo>
                      <a:pt x="498" y="360"/>
                    </a:lnTo>
                    <a:lnTo>
                      <a:pt x="493" y="355"/>
                    </a:lnTo>
                    <a:lnTo>
                      <a:pt x="492" y="352"/>
                    </a:lnTo>
                    <a:lnTo>
                      <a:pt x="492" y="350"/>
                    </a:lnTo>
                    <a:lnTo>
                      <a:pt x="491" y="348"/>
                    </a:lnTo>
                    <a:lnTo>
                      <a:pt x="489" y="346"/>
                    </a:lnTo>
                    <a:lnTo>
                      <a:pt x="484" y="345"/>
                    </a:lnTo>
                    <a:lnTo>
                      <a:pt x="480" y="342"/>
                    </a:lnTo>
                    <a:lnTo>
                      <a:pt x="478" y="343"/>
                    </a:lnTo>
                    <a:lnTo>
                      <a:pt x="477" y="342"/>
                    </a:lnTo>
                    <a:lnTo>
                      <a:pt x="479" y="340"/>
                    </a:lnTo>
                    <a:lnTo>
                      <a:pt x="477" y="340"/>
                    </a:lnTo>
                    <a:lnTo>
                      <a:pt x="477" y="339"/>
                    </a:lnTo>
                    <a:lnTo>
                      <a:pt x="478" y="338"/>
                    </a:lnTo>
                    <a:lnTo>
                      <a:pt x="481" y="337"/>
                    </a:lnTo>
                    <a:lnTo>
                      <a:pt x="485" y="334"/>
                    </a:lnTo>
                    <a:lnTo>
                      <a:pt x="496" y="333"/>
                    </a:lnTo>
                    <a:lnTo>
                      <a:pt x="497" y="333"/>
                    </a:lnTo>
                    <a:lnTo>
                      <a:pt x="501" y="336"/>
                    </a:lnTo>
                    <a:lnTo>
                      <a:pt x="503" y="337"/>
                    </a:lnTo>
                    <a:lnTo>
                      <a:pt x="504" y="337"/>
                    </a:lnTo>
                    <a:lnTo>
                      <a:pt x="504" y="339"/>
                    </a:lnTo>
                    <a:lnTo>
                      <a:pt x="502" y="342"/>
                    </a:lnTo>
                    <a:lnTo>
                      <a:pt x="502" y="343"/>
                    </a:lnTo>
                    <a:lnTo>
                      <a:pt x="503" y="343"/>
                    </a:lnTo>
                    <a:lnTo>
                      <a:pt x="509" y="340"/>
                    </a:lnTo>
                    <a:lnTo>
                      <a:pt x="510" y="338"/>
                    </a:lnTo>
                    <a:lnTo>
                      <a:pt x="511" y="338"/>
                    </a:lnTo>
                    <a:lnTo>
                      <a:pt x="515" y="337"/>
                    </a:lnTo>
                    <a:lnTo>
                      <a:pt x="516" y="340"/>
                    </a:lnTo>
                    <a:lnTo>
                      <a:pt x="517" y="340"/>
                    </a:lnTo>
                    <a:lnTo>
                      <a:pt x="517" y="345"/>
                    </a:lnTo>
                    <a:lnTo>
                      <a:pt x="518" y="348"/>
                    </a:lnTo>
                    <a:lnTo>
                      <a:pt x="523" y="350"/>
                    </a:lnTo>
                    <a:lnTo>
                      <a:pt x="522" y="352"/>
                    </a:lnTo>
                    <a:lnTo>
                      <a:pt x="522" y="354"/>
                    </a:lnTo>
                    <a:lnTo>
                      <a:pt x="523" y="355"/>
                    </a:lnTo>
                    <a:lnTo>
                      <a:pt x="523" y="361"/>
                    </a:lnTo>
                    <a:lnTo>
                      <a:pt x="524" y="360"/>
                    </a:lnTo>
                    <a:lnTo>
                      <a:pt x="524" y="352"/>
                    </a:lnTo>
                    <a:lnTo>
                      <a:pt x="527" y="352"/>
                    </a:lnTo>
                    <a:lnTo>
                      <a:pt x="526" y="349"/>
                    </a:lnTo>
                    <a:lnTo>
                      <a:pt x="524" y="346"/>
                    </a:lnTo>
                    <a:lnTo>
                      <a:pt x="521" y="344"/>
                    </a:lnTo>
                    <a:lnTo>
                      <a:pt x="520" y="343"/>
                    </a:lnTo>
                    <a:lnTo>
                      <a:pt x="520" y="342"/>
                    </a:lnTo>
                    <a:lnTo>
                      <a:pt x="518" y="340"/>
                    </a:lnTo>
                    <a:lnTo>
                      <a:pt x="518" y="337"/>
                    </a:lnTo>
                    <a:lnTo>
                      <a:pt x="520" y="336"/>
                    </a:lnTo>
                    <a:lnTo>
                      <a:pt x="520" y="333"/>
                    </a:lnTo>
                    <a:lnTo>
                      <a:pt x="523" y="333"/>
                    </a:lnTo>
                    <a:lnTo>
                      <a:pt x="530" y="338"/>
                    </a:lnTo>
                    <a:lnTo>
                      <a:pt x="534" y="338"/>
                    </a:lnTo>
                    <a:lnTo>
                      <a:pt x="533" y="337"/>
                    </a:lnTo>
                    <a:lnTo>
                      <a:pt x="524" y="332"/>
                    </a:lnTo>
                    <a:lnTo>
                      <a:pt x="526" y="331"/>
                    </a:lnTo>
                    <a:lnTo>
                      <a:pt x="532" y="331"/>
                    </a:lnTo>
                    <a:lnTo>
                      <a:pt x="539" y="332"/>
                    </a:lnTo>
                    <a:lnTo>
                      <a:pt x="543" y="336"/>
                    </a:lnTo>
                    <a:lnTo>
                      <a:pt x="546" y="334"/>
                    </a:lnTo>
                    <a:lnTo>
                      <a:pt x="543" y="334"/>
                    </a:lnTo>
                    <a:lnTo>
                      <a:pt x="535" y="328"/>
                    </a:lnTo>
                    <a:lnTo>
                      <a:pt x="529" y="328"/>
                    </a:lnTo>
                    <a:lnTo>
                      <a:pt x="533" y="320"/>
                    </a:lnTo>
                    <a:lnTo>
                      <a:pt x="533" y="319"/>
                    </a:lnTo>
                    <a:lnTo>
                      <a:pt x="532" y="319"/>
                    </a:lnTo>
                    <a:lnTo>
                      <a:pt x="529" y="320"/>
                    </a:lnTo>
                    <a:lnTo>
                      <a:pt x="528" y="321"/>
                    </a:lnTo>
                    <a:lnTo>
                      <a:pt x="524" y="322"/>
                    </a:lnTo>
                    <a:lnTo>
                      <a:pt x="520" y="327"/>
                    </a:lnTo>
                    <a:lnTo>
                      <a:pt x="511" y="330"/>
                    </a:lnTo>
                    <a:lnTo>
                      <a:pt x="509" y="328"/>
                    </a:lnTo>
                    <a:lnTo>
                      <a:pt x="510" y="327"/>
                    </a:lnTo>
                    <a:lnTo>
                      <a:pt x="512" y="327"/>
                    </a:lnTo>
                    <a:lnTo>
                      <a:pt x="514" y="326"/>
                    </a:lnTo>
                    <a:lnTo>
                      <a:pt x="514" y="325"/>
                    </a:lnTo>
                    <a:lnTo>
                      <a:pt x="511" y="322"/>
                    </a:lnTo>
                    <a:lnTo>
                      <a:pt x="510" y="322"/>
                    </a:lnTo>
                    <a:lnTo>
                      <a:pt x="509" y="321"/>
                    </a:lnTo>
                    <a:lnTo>
                      <a:pt x="508" y="321"/>
                    </a:lnTo>
                    <a:lnTo>
                      <a:pt x="505" y="325"/>
                    </a:lnTo>
                    <a:lnTo>
                      <a:pt x="504" y="326"/>
                    </a:lnTo>
                    <a:lnTo>
                      <a:pt x="503" y="328"/>
                    </a:lnTo>
                    <a:lnTo>
                      <a:pt x="498" y="327"/>
                    </a:lnTo>
                    <a:lnTo>
                      <a:pt x="496" y="330"/>
                    </a:lnTo>
                    <a:lnTo>
                      <a:pt x="490" y="330"/>
                    </a:lnTo>
                    <a:lnTo>
                      <a:pt x="489" y="328"/>
                    </a:lnTo>
                    <a:lnTo>
                      <a:pt x="489" y="326"/>
                    </a:lnTo>
                    <a:lnTo>
                      <a:pt x="487" y="325"/>
                    </a:lnTo>
                    <a:lnTo>
                      <a:pt x="487" y="322"/>
                    </a:lnTo>
                    <a:lnTo>
                      <a:pt x="486" y="321"/>
                    </a:lnTo>
                    <a:lnTo>
                      <a:pt x="487" y="320"/>
                    </a:lnTo>
                    <a:lnTo>
                      <a:pt x="487" y="319"/>
                    </a:lnTo>
                    <a:lnTo>
                      <a:pt x="490" y="318"/>
                    </a:lnTo>
                    <a:lnTo>
                      <a:pt x="491" y="318"/>
                    </a:lnTo>
                    <a:lnTo>
                      <a:pt x="492" y="319"/>
                    </a:lnTo>
                    <a:lnTo>
                      <a:pt x="493" y="319"/>
                    </a:lnTo>
                    <a:lnTo>
                      <a:pt x="493" y="317"/>
                    </a:lnTo>
                    <a:lnTo>
                      <a:pt x="492" y="315"/>
                    </a:lnTo>
                    <a:lnTo>
                      <a:pt x="491" y="315"/>
                    </a:lnTo>
                    <a:lnTo>
                      <a:pt x="491" y="309"/>
                    </a:lnTo>
                    <a:lnTo>
                      <a:pt x="492" y="307"/>
                    </a:lnTo>
                    <a:lnTo>
                      <a:pt x="493" y="306"/>
                    </a:lnTo>
                    <a:lnTo>
                      <a:pt x="497" y="305"/>
                    </a:lnTo>
                    <a:lnTo>
                      <a:pt x="502" y="301"/>
                    </a:lnTo>
                    <a:lnTo>
                      <a:pt x="506" y="300"/>
                    </a:lnTo>
                    <a:lnTo>
                      <a:pt x="508" y="299"/>
                    </a:lnTo>
                    <a:lnTo>
                      <a:pt x="509" y="299"/>
                    </a:lnTo>
                    <a:lnTo>
                      <a:pt x="510" y="300"/>
                    </a:lnTo>
                    <a:lnTo>
                      <a:pt x="511" y="302"/>
                    </a:lnTo>
                    <a:lnTo>
                      <a:pt x="512" y="303"/>
                    </a:lnTo>
                    <a:lnTo>
                      <a:pt x="512" y="306"/>
                    </a:lnTo>
                    <a:lnTo>
                      <a:pt x="515" y="307"/>
                    </a:lnTo>
                    <a:lnTo>
                      <a:pt x="516" y="307"/>
                    </a:lnTo>
                    <a:lnTo>
                      <a:pt x="517" y="306"/>
                    </a:lnTo>
                    <a:lnTo>
                      <a:pt x="516" y="305"/>
                    </a:lnTo>
                    <a:lnTo>
                      <a:pt x="515" y="305"/>
                    </a:lnTo>
                    <a:lnTo>
                      <a:pt x="514" y="303"/>
                    </a:lnTo>
                    <a:lnTo>
                      <a:pt x="514" y="300"/>
                    </a:lnTo>
                    <a:lnTo>
                      <a:pt x="518" y="297"/>
                    </a:lnTo>
                    <a:lnTo>
                      <a:pt x="520" y="296"/>
                    </a:lnTo>
                    <a:lnTo>
                      <a:pt x="521" y="296"/>
                    </a:lnTo>
                    <a:lnTo>
                      <a:pt x="522" y="299"/>
                    </a:lnTo>
                    <a:lnTo>
                      <a:pt x="523" y="299"/>
                    </a:lnTo>
                    <a:lnTo>
                      <a:pt x="524" y="297"/>
                    </a:lnTo>
                    <a:lnTo>
                      <a:pt x="527" y="301"/>
                    </a:lnTo>
                    <a:lnTo>
                      <a:pt x="527" y="302"/>
                    </a:lnTo>
                    <a:lnTo>
                      <a:pt x="528" y="302"/>
                    </a:lnTo>
                    <a:lnTo>
                      <a:pt x="529" y="303"/>
                    </a:lnTo>
                    <a:lnTo>
                      <a:pt x="530" y="303"/>
                    </a:lnTo>
                    <a:lnTo>
                      <a:pt x="534" y="302"/>
                    </a:lnTo>
                    <a:lnTo>
                      <a:pt x="536" y="305"/>
                    </a:lnTo>
                    <a:lnTo>
                      <a:pt x="537" y="303"/>
                    </a:lnTo>
                    <a:lnTo>
                      <a:pt x="535" y="301"/>
                    </a:lnTo>
                    <a:lnTo>
                      <a:pt x="530" y="300"/>
                    </a:lnTo>
                    <a:lnTo>
                      <a:pt x="527" y="296"/>
                    </a:lnTo>
                    <a:lnTo>
                      <a:pt x="527" y="294"/>
                    </a:lnTo>
                    <a:lnTo>
                      <a:pt x="524" y="294"/>
                    </a:lnTo>
                    <a:lnTo>
                      <a:pt x="524" y="295"/>
                    </a:lnTo>
                    <a:lnTo>
                      <a:pt x="522" y="295"/>
                    </a:lnTo>
                    <a:lnTo>
                      <a:pt x="520" y="293"/>
                    </a:lnTo>
                    <a:lnTo>
                      <a:pt x="523" y="289"/>
                    </a:lnTo>
                    <a:lnTo>
                      <a:pt x="526" y="288"/>
                    </a:lnTo>
                    <a:lnTo>
                      <a:pt x="527" y="287"/>
                    </a:lnTo>
                    <a:lnTo>
                      <a:pt x="529" y="285"/>
                    </a:lnTo>
                    <a:lnTo>
                      <a:pt x="533" y="289"/>
                    </a:lnTo>
                    <a:lnTo>
                      <a:pt x="540" y="290"/>
                    </a:lnTo>
                    <a:lnTo>
                      <a:pt x="542" y="294"/>
                    </a:lnTo>
                    <a:lnTo>
                      <a:pt x="542" y="290"/>
                    </a:lnTo>
                    <a:lnTo>
                      <a:pt x="540" y="289"/>
                    </a:lnTo>
                    <a:lnTo>
                      <a:pt x="536" y="288"/>
                    </a:lnTo>
                    <a:lnTo>
                      <a:pt x="529" y="284"/>
                    </a:lnTo>
                    <a:lnTo>
                      <a:pt x="533" y="282"/>
                    </a:lnTo>
                    <a:lnTo>
                      <a:pt x="536" y="278"/>
                    </a:lnTo>
                    <a:lnTo>
                      <a:pt x="537" y="278"/>
                    </a:lnTo>
                    <a:lnTo>
                      <a:pt x="539" y="277"/>
                    </a:lnTo>
                    <a:lnTo>
                      <a:pt x="540" y="277"/>
                    </a:lnTo>
                    <a:lnTo>
                      <a:pt x="540" y="278"/>
                    </a:lnTo>
                    <a:lnTo>
                      <a:pt x="541" y="279"/>
                    </a:lnTo>
                    <a:lnTo>
                      <a:pt x="545" y="279"/>
                    </a:lnTo>
                    <a:lnTo>
                      <a:pt x="543" y="276"/>
                    </a:lnTo>
                    <a:lnTo>
                      <a:pt x="539" y="275"/>
                    </a:lnTo>
                    <a:lnTo>
                      <a:pt x="539" y="274"/>
                    </a:lnTo>
                    <a:lnTo>
                      <a:pt x="540" y="272"/>
                    </a:lnTo>
                    <a:lnTo>
                      <a:pt x="532" y="274"/>
                    </a:lnTo>
                    <a:lnTo>
                      <a:pt x="528" y="276"/>
                    </a:lnTo>
                    <a:lnTo>
                      <a:pt x="527" y="276"/>
                    </a:lnTo>
                    <a:lnTo>
                      <a:pt x="528" y="275"/>
                    </a:lnTo>
                    <a:lnTo>
                      <a:pt x="529" y="270"/>
                    </a:lnTo>
                    <a:lnTo>
                      <a:pt x="530" y="269"/>
                    </a:lnTo>
                    <a:lnTo>
                      <a:pt x="532" y="269"/>
                    </a:lnTo>
                    <a:lnTo>
                      <a:pt x="532" y="265"/>
                    </a:lnTo>
                    <a:lnTo>
                      <a:pt x="530" y="265"/>
                    </a:lnTo>
                    <a:lnTo>
                      <a:pt x="530" y="264"/>
                    </a:lnTo>
                    <a:lnTo>
                      <a:pt x="535" y="257"/>
                    </a:lnTo>
                    <a:lnTo>
                      <a:pt x="537" y="254"/>
                    </a:lnTo>
                    <a:lnTo>
                      <a:pt x="537" y="253"/>
                    </a:lnTo>
                    <a:lnTo>
                      <a:pt x="536" y="252"/>
                    </a:lnTo>
                    <a:lnTo>
                      <a:pt x="537" y="250"/>
                    </a:lnTo>
                    <a:lnTo>
                      <a:pt x="546" y="250"/>
                    </a:lnTo>
                    <a:lnTo>
                      <a:pt x="549" y="246"/>
                    </a:lnTo>
                    <a:lnTo>
                      <a:pt x="558" y="246"/>
                    </a:lnTo>
                    <a:lnTo>
                      <a:pt x="554" y="242"/>
                    </a:lnTo>
                    <a:lnTo>
                      <a:pt x="554" y="239"/>
                    </a:lnTo>
                    <a:lnTo>
                      <a:pt x="555" y="239"/>
                    </a:lnTo>
                    <a:lnTo>
                      <a:pt x="555" y="237"/>
                    </a:lnTo>
                    <a:lnTo>
                      <a:pt x="554" y="235"/>
                    </a:lnTo>
                    <a:lnTo>
                      <a:pt x="552" y="237"/>
                    </a:lnTo>
                    <a:lnTo>
                      <a:pt x="551" y="237"/>
                    </a:lnTo>
                    <a:lnTo>
                      <a:pt x="552" y="234"/>
                    </a:lnTo>
                    <a:lnTo>
                      <a:pt x="552" y="228"/>
                    </a:lnTo>
                    <a:lnTo>
                      <a:pt x="553" y="226"/>
                    </a:lnTo>
                    <a:lnTo>
                      <a:pt x="557" y="225"/>
                    </a:lnTo>
                    <a:lnTo>
                      <a:pt x="558" y="222"/>
                    </a:lnTo>
                    <a:lnTo>
                      <a:pt x="557" y="220"/>
                    </a:lnTo>
                    <a:lnTo>
                      <a:pt x="559" y="217"/>
                    </a:lnTo>
                    <a:lnTo>
                      <a:pt x="559" y="213"/>
                    </a:lnTo>
                    <a:lnTo>
                      <a:pt x="558" y="211"/>
                    </a:lnTo>
                    <a:lnTo>
                      <a:pt x="558" y="209"/>
                    </a:lnTo>
                    <a:lnTo>
                      <a:pt x="559" y="209"/>
                    </a:lnTo>
                    <a:lnTo>
                      <a:pt x="559" y="208"/>
                    </a:lnTo>
                    <a:lnTo>
                      <a:pt x="561" y="208"/>
                    </a:lnTo>
                    <a:lnTo>
                      <a:pt x="561" y="207"/>
                    </a:lnTo>
                    <a:lnTo>
                      <a:pt x="563" y="207"/>
                    </a:lnTo>
                    <a:lnTo>
                      <a:pt x="563" y="205"/>
                    </a:lnTo>
                    <a:lnTo>
                      <a:pt x="564" y="205"/>
                    </a:lnTo>
                    <a:lnTo>
                      <a:pt x="566" y="208"/>
                    </a:lnTo>
                    <a:lnTo>
                      <a:pt x="567" y="213"/>
                    </a:lnTo>
                    <a:lnTo>
                      <a:pt x="567" y="217"/>
                    </a:lnTo>
                    <a:lnTo>
                      <a:pt x="571" y="217"/>
                    </a:lnTo>
                    <a:lnTo>
                      <a:pt x="572" y="219"/>
                    </a:lnTo>
                    <a:lnTo>
                      <a:pt x="572" y="220"/>
                    </a:lnTo>
                    <a:lnTo>
                      <a:pt x="573" y="222"/>
                    </a:lnTo>
                    <a:lnTo>
                      <a:pt x="573" y="223"/>
                    </a:lnTo>
                    <a:lnTo>
                      <a:pt x="572" y="228"/>
                    </a:lnTo>
                    <a:lnTo>
                      <a:pt x="572" y="229"/>
                    </a:lnTo>
                    <a:lnTo>
                      <a:pt x="573" y="231"/>
                    </a:lnTo>
                    <a:lnTo>
                      <a:pt x="573" y="233"/>
                    </a:lnTo>
                    <a:lnTo>
                      <a:pt x="572" y="233"/>
                    </a:lnTo>
                    <a:lnTo>
                      <a:pt x="572" y="237"/>
                    </a:lnTo>
                    <a:lnTo>
                      <a:pt x="573" y="233"/>
                    </a:lnTo>
                    <a:lnTo>
                      <a:pt x="574" y="231"/>
                    </a:lnTo>
                    <a:lnTo>
                      <a:pt x="574" y="221"/>
                    </a:lnTo>
                    <a:lnTo>
                      <a:pt x="576" y="221"/>
                    </a:lnTo>
                    <a:lnTo>
                      <a:pt x="576" y="225"/>
                    </a:lnTo>
                    <a:lnTo>
                      <a:pt x="577" y="227"/>
                    </a:lnTo>
                    <a:lnTo>
                      <a:pt x="577" y="228"/>
                    </a:lnTo>
                    <a:lnTo>
                      <a:pt x="578" y="229"/>
                    </a:lnTo>
                    <a:lnTo>
                      <a:pt x="579" y="229"/>
                    </a:lnTo>
                    <a:lnTo>
                      <a:pt x="579" y="231"/>
                    </a:lnTo>
                    <a:lnTo>
                      <a:pt x="580" y="232"/>
                    </a:lnTo>
                    <a:lnTo>
                      <a:pt x="580" y="233"/>
                    </a:lnTo>
                    <a:lnTo>
                      <a:pt x="582" y="233"/>
                    </a:lnTo>
                    <a:lnTo>
                      <a:pt x="582" y="229"/>
                    </a:lnTo>
                    <a:lnTo>
                      <a:pt x="580" y="229"/>
                    </a:lnTo>
                    <a:lnTo>
                      <a:pt x="579" y="228"/>
                    </a:lnTo>
                    <a:lnTo>
                      <a:pt x="580" y="226"/>
                    </a:lnTo>
                    <a:lnTo>
                      <a:pt x="588" y="226"/>
                    </a:lnTo>
                    <a:lnTo>
                      <a:pt x="591" y="229"/>
                    </a:lnTo>
                    <a:lnTo>
                      <a:pt x="594" y="231"/>
                    </a:lnTo>
                    <a:lnTo>
                      <a:pt x="595" y="231"/>
                    </a:lnTo>
                    <a:lnTo>
                      <a:pt x="595" y="228"/>
                    </a:lnTo>
                    <a:lnTo>
                      <a:pt x="594" y="228"/>
                    </a:lnTo>
                    <a:lnTo>
                      <a:pt x="591" y="225"/>
                    </a:lnTo>
                    <a:lnTo>
                      <a:pt x="579" y="220"/>
                    </a:lnTo>
                    <a:lnTo>
                      <a:pt x="578" y="219"/>
                    </a:lnTo>
                    <a:lnTo>
                      <a:pt x="577" y="219"/>
                    </a:lnTo>
                    <a:lnTo>
                      <a:pt x="577" y="214"/>
                    </a:lnTo>
                    <a:lnTo>
                      <a:pt x="576" y="213"/>
                    </a:lnTo>
                    <a:lnTo>
                      <a:pt x="576" y="211"/>
                    </a:lnTo>
                    <a:lnTo>
                      <a:pt x="571" y="211"/>
                    </a:lnTo>
                    <a:lnTo>
                      <a:pt x="571" y="208"/>
                    </a:lnTo>
                    <a:lnTo>
                      <a:pt x="572" y="207"/>
                    </a:lnTo>
                    <a:lnTo>
                      <a:pt x="571" y="204"/>
                    </a:lnTo>
                    <a:lnTo>
                      <a:pt x="571" y="202"/>
                    </a:lnTo>
                    <a:lnTo>
                      <a:pt x="572" y="202"/>
                    </a:lnTo>
                    <a:lnTo>
                      <a:pt x="576" y="201"/>
                    </a:lnTo>
                    <a:lnTo>
                      <a:pt x="578" y="199"/>
                    </a:lnTo>
                    <a:lnTo>
                      <a:pt x="588" y="198"/>
                    </a:lnTo>
                    <a:lnTo>
                      <a:pt x="588" y="204"/>
                    </a:lnTo>
                    <a:lnTo>
                      <a:pt x="589" y="204"/>
                    </a:lnTo>
                    <a:lnTo>
                      <a:pt x="590" y="205"/>
                    </a:lnTo>
                    <a:lnTo>
                      <a:pt x="590" y="209"/>
                    </a:lnTo>
                    <a:lnTo>
                      <a:pt x="591" y="211"/>
                    </a:lnTo>
                    <a:lnTo>
                      <a:pt x="594" y="213"/>
                    </a:lnTo>
                    <a:lnTo>
                      <a:pt x="594" y="215"/>
                    </a:lnTo>
                    <a:lnTo>
                      <a:pt x="595" y="216"/>
                    </a:lnTo>
                    <a:lnTo>
                      <a:pt x="596" y="219"/>
                    </a:lnTo>
                    <a:lnTo>
                      <a:pt x="599" y="222"/>
                    </a:lnTo>
                    <a:lnTo>
                      <a:pt x="608" y="223"/>
                    </a:lnTo>
                    <a:lnTo>
                      <a:pt x="609" y="226"/>
                    </a:lnTo>
                    <a:lnTo>
                      <a:pt x="609" y="228"/>
                    </a:lnTo>
                    <a:lnTo>
                      <a:pt x="605" y="232"/>
                    </a:lnTo>
                    <a:lnTo>
                      <a:pt x="603" y="231"/>
                    </a:lnTo>
                    <a:lnTo>
                      <a:pt x="601" y="233"/>
                    </a:lnTo>
                    <a:lnTo>
                      <a:pt x="601" y="234"/>
                    </a:lnTo>
                    <a:lnTo>
                      <a:pt x="602" y="234"/>
                    </a:lnTo>
                    <a:lnTo>
                      <a:pt x="604" y="232"/>
                    </a:lnTo>
                    <a:lnTo>
                      <a:pt x="605" y="233"/>
                    </a:lnTo>
                    <a:lnTo>
                      <a:pt x="605" y="234"/>
                    </a:lnTo>
                    <a:lnTo>
                      <a:pt x="604" y="235"/>
                    </a:lnTo>
                    <a:lnTo>
                      <a:pt x="604" y="237"/>
                    </a:lnTo>
                    <a:lnTo>
                      <a:pt x="607" y="238"/>
                    </a:lnTo>
                    <a:lnTo>
                      <a:pt x="608" y="238"/>
                    </a:lnTo>
                    <a:lnTo>
                      <a:pt x="609" y="235"/>
                    </a:lnTo>
                    <a:lnTo>
                      <a:pt x="611" y="235"/>
                    </a:lnTo>
                    <a:lnTo>
                      <a:pt x="614" y="238"/>
                    </a:lnTo>
                    <a:lnTo>
                      <a:pt x="615" y="237"/>
                    </a:lnTo>
                    <a:lnTo>
                      <a:pt x="614" y="235"/>
                    </a:lnTo>
                    <a:lnTo>
                      <a:pt x="614" y="234"/>
                    </a:lnTo>
                    <a:lnTo>
                      <a:pt x="613" y="233"/>
                    </a:lnTo>
                    <a:lnTo>
                      <a:pt x="613" y="226"/>
                    </a:lnTo>
                    <a:lnTo>
                      <a:pt x="611" y="223"/>
                    </a:lnTo>
                    <a:lnTo>
                      <a:pt x="608" y="219"/>
                    </a:lnTo>
                    <a:lnTo>
                      <a:pt x="598" y="219"/>
                    </a:lnTo>
                    <a:lnTo>
                      <a:pt x="598" y="217"/>
                    </a:lnTo>
                    <a:lnTo>
                      <a:pt x="597" y="215"/>
                    </a:lnTo>
                    <a:lnTo>
                      <a:pt x="597" y="211"/>
                    </a:lnTo>
                    <a:lnTo>
                      <a:pt x="596" y="211"/>
                    </a:lnTo>
                    <a:lnTo>
                      <a:pt x="594" y="209"/>
                    </a:lnTo>
                    <a:lnTo>
                      <a:pt x="594" y="203"/>
                    </a:lnTo>
                    <a:lnTo>
                      <a:pt x="596" y="201"/>
                    </a:lnTo>
                    <a:lnTo>
                      <a:pt x="601" y="198"/>
                    </a:lnTo>
                    <a:lnTo>
                      <a:pt x="602" y="198"/>
                    </a:lnTo>
                    <a:lnTo>
                      <a:pt x="603" y="201"/>
                    </a:lnTo>
                    <a:lnTo>
                      <a:pt x="604" y="202"/>
                    </a:lnTo>
                    <a:lnTo>
                      <a:pt x="604" y="199"/>
                    </a:lnTo>
                    <a:lnTo>
                      <a:pt x="603" y="198"/>
                    </a:lnTo>
                    <a:lnTo>
                      <a:pt x="603" y="196"/>
                    </a:lnTo>
                    <a:lnTo>
                      <a:pt x="599" y="197"/>
                    </a:lnTo>
                    <a:lnTo>
                      <a:pt x="598" y="197"/>
                    </a:lnTo>
                    <a:lnTo>
                      <a:pt x="596" y="198"/>
                    </a:lnTo>
                    <a:lnTo>
                      <a:pt x="595" y="199"/>
                    </a:lnTo>
                    <a:lnTo>
                      <a:pt x="595" y="201"/>
                    </a:lnTo>
                    <a:lnTo>
                      <a:pt x="592" y="198"/>
                    </a:lnTo>
                    <a:lnTo>
                      <a:pt x="592" y="197"/>
                    </a:lnTo>
                    <a:lnTo>
                      <a:pt x="591" y="190"/>
                    </a:lnTo>
                    <a:lnTo>
                      <a:pt x="597" y="180"/>
                    </a:lnTo>
                    <a:lnTo>
                      <a:pt x="598" y="176"/>
                    </a:lnTo>
                    <a:lnTo>
                      <a:pt x="598" y="174"/>
                    </a:lnTo>
                    <a:lnTo>
                      <a:pt x="602" y="174"/>
                    </a:lnTo>
                    <a:lnTo>
                      <a:pt x="602" y="173"/>
                    </a:lnTo>
                    <a:lnTo>
                      <a:pt x="604" y="171"/>
                    </a:lnTo>
                    <a:lnTo>
                      <a:pt x="607" y="170"/>
                    </a:lnTo>
                    <a:lnTo>
                      <a:pt x="613" y="171"/>
                    </a:lnTo>
                    <a:lnTo>
                      <a:pt x="614" y="170"/>
                    </a:lnTo>
                    <a:lnTo>
                      <a:pt x="624" y="166"/>
                    </a:lnTo>
                    <a:lnTo>
                      <a:pt x="627" y="167"/>
                    </a:lnTo>
                    <a:lnTo>
                      <a:pt x="627" y="168"/>
                    </a:lnTo>
                    <a:lnTo>
                      <a:pt x="626" y="170"/>
                    </a:lnTo>
                    <a:lnTo>
                      <a:pt x="624" y="173"/>
                    </a:lnTo>
                    <a:lnTo>
                      <a:pt x="624" y="177"/>
                    </a:lnTo>
                    <a:lnTo>
                      <a:pt x="622" y="182"/>
                    </a:lnTo>
                    <a:lnTo>
                      <a:pt x="622" y="183"/>
                    </a:lnTo>
                    <a:lnTo>
                      <a:pt x="624" y="188"/>
                    </a:lnTo>
                    <a:lnTo>
                      <a:pt x="623" y="191"/>
                    </a:lnTo>
                    <a:lnTo>
                      <a:pt x="623" y="194"/>
                    </a:lnTo>
                    <a:lnTo>
                      <a:pt x="621" y="199"/>
                    </a:lnTo>
                    <a:lnTo>
                      <a:pt x="621" y="201"/>
                    </a:lnTo>
                    <a:lnTo>
                      <a:pt x="620" y="202"/>
                    </a:lnTo>
                    <a:lnTo>
                      <a:pt x="620" y="207"/>
                    </a:lnTo>
                    <a:lnTo>
                      <a:pt x="621" y="208"/>
                    </a:lnTo>
                    <a:lnTo>
                      <a:pt x="621" y="210"/>
                    </a:lnTo>
                    <a:lnTo>
                      <a:pt x="620" y="210"/>
                    </a:lnTo>
                    <a:lnTo>
                      <a:pt x="619" y="211"/>
                    </a:lnTo>
                    <a:lnTo>
                      <a:pt x="616" y="216"/>
                    </a:lnTo>
                    <a:lnTo>
                      <a:pt x="622" y="211"/>
                    </a:lnTo>
                    <a:lnTo>
                      <a:pt x="623" y="209"/>
                    </a:lnTo>
                    <a:lnTo>
                      <a:pt x="623" y="205"/>
                    </a:lnTo>
                    <a:lnTo>
                      <a:pt x="624" y="202"/>
                    </a:lnTo>
                    <a:lnTo>
                      <a:pt x="623" y="201"/>
                    </a:lnTo>
                    <a:lnTo>
                      <a:pt x="626" y="192"/>
                    </a:lnTo>
                    <a:lnTo>
                      <a:pt x="626" y="191"/>
                    </a:lnTo>
                    <a:lnTo>
                      <a:pt x="633" y="191"/>
                    </a:lnTo>
                    <a:lnTo>
                      <a:pt x="635" y="194"/>
                    </a:lnTo>
                    <a:lnTo>
                      <a:pt x="639" y="195"/>
                    </a:lnTo>
                    <a:lnTo>
                      <a:pt x="638" y="194"/>
                    </a:lnTo>
                    <a:lnTo>
                      <a:pt x="635" y="192"/>
                    </a:lnTo>
                    <a:lnTo>
                      <a:pt x="633" y="190"/>
                    </a:lnTo>
                    <a:lnTo>
                      <a:pt x="632" y="190"/>
                    </a:lnTo>
                    <a:lnTo>
                      <a:pt x="629" y="189"/>
                    </a:lnTo>
                    <a:lnTo>
                      <a:pt x="629" y="185"/>
                    </a:lnTo>
                    <a:lnTo>
                      <a:pt x="628" y="184"/>
                    </a:lnTo>
                    <a:lnTo>
                      <a:pt x="628" y="179"/>
                    </a:lnTo>
                    <a:lnTo>
                      <a:pt x="629" y="177"/>
                    </a:lnTo>
                    <a:lnTo>
                      <a:pt x="629" y="176"/>
                    </a:lnTo>
                    <a:lnTo>
                      <a:pt x="630" y="174"/>
                    </a:lnTo>
                    <a:lnTo>
                      <a:pt x="630" y="172"/>
                    </a:lnTo>
                    <a:lnTo>
                      <a:pt x="633" y="170"/>
                    </a:lnTo>
                    <a:lnTo>
                      <a:pt x="633" y="168"/>
                    </a:lnTo>
                    <a:lnTo>
                      <a:pt x="635" y="164"/>
                    </a:lnTo>
                    <a:lnTo>
                      <a:pt x="636" y="162"/>
                    </a:lnTo>
                    <a:lnTo>
                      <a:pt x="636" y="165"/>
                    </a:lnTo>
                    <a:lnTo>
                      <a:pt x="634" y="172"/>
                    </a:lnTo>
                    <a:lnTo>
                      <a:pt x="636" y="172"/>
                    </a:lnTo>
                    <a:lnTo>
                      <a:pt x="638" y="170"/>
                    </a:lnTo>
                    <a:lnTo>
                      <a:pt x="639" y="162"/>
                    </a:lnTo>
                    <a:lnTo>
                      <a:pt x="641" y="159"/>
                    </a:lnTo>
                    <a:lnTo>
                      <a:pt x="642" y="153"/>
                    </a:lnTo>
                    <a:lnTo>
                      <a:pt x="642" y="158"/>
                    </a:lnTo>
                    <a:lnTo>
                      <a:pt x="644" y="159"/>
                    </a:lnTo>
                    <a:lnTo>
                      <a:pt x="644" y="160"/>
                    </a:lnTo>
                    <a:lnTo>
                      <a:pt x="645" y="161"/>
                    </a:lnTo>
                    <a:lnTo>
                      <a:pt x="645" y="152"/>
                    </a:lnTo>
                    <a:lnTo>
                      <a:pt x="646" y="151"/>
                    </a:lnTo>
                    <a:lnTo>
                      <a:pt x="647" y="147"/>
                    </a:lnTo>
                    <a:lnTo>
                      <a:pt x="648" y="147"/>
                    </a:lnTo>
                    <a:lnTo>
                      <a:pt x="650" y="148"/>
                    </a:lnTo>
                    <a:lnTo>
                      <a:pt x="653" y="156"/>
                    </a:lnTo>
                    <a:lnTo>
                      <a:pt x="654" y="159"/>
                    </a:lnTo>
                    <a:lnTo>
                      <a:pt x="653" y="160"/>
                    </a:lnTo>
                    <a:lnTo>
                      <a:pt x="653" y="162"/>
                    </a:lnTo>
                    <a:lnTo>
                      <a:pt x="652" y="164"/>
                    </a:lnTo>
                    <a:lnTo>
                      <a:pt x="652" y="170"/>
                    </a:lnTo>
                    <a:lnTo>
                      <a:pt x="651" y="171"/>
                    </a:lnTo>
                    <a:lnTo>
                      <a:pt x="651" y="176"/>
                    </a:lnTo>
                    <a:lnTo>
                      <a:pt x="650" y="177"/>
                    </a:lnTo>
                    <a:lnTo>
                      <a:pt x="650" y="185"/>
                    </a:lnTo>
                    <a:lnTo>
                      <a:pt x="652" y="188"/>
                    </a:lnTo>
                    <a:lnTo>
                      <a:pt x="652" y="194"/>
                    </a:lnTo>
                    <a:lnTo>
                      <a:pt x="651" y="194"/>
                    </a:lnTo>
                    <a:lnTo>
                      <a:pt x="647" y="197"/>
                    </a:lnTo>
                    <a:lnTo>
                      <a:pt x="648" y="199"/>
                    </a:lnTo>
                    <a:lnTo>
                      <a:pt x="647" y="201"/>
                    </a:lnTo>
                    <a:lnTo>
                      <a:pt x="647" y="208"/>
                    </a:lnTo>
                    <a:lnTo>
                      <a:pt x="646" y="209"/>
                    </a:lnTo>
                    <a:lnTo>
                      <a:pt x="645" y="208"/>
                    </a:lnTo>
                    <a:lnTo>
                      <a:pt x="645" y="211"/>
                    </a:lnTo>
                    <a:lnTo>
                      <a:pt x="644" y="215"/>
                    </a:lnTo>
                    <a:lnTo>
                      <a:pt x="642" y="217"/>
                    </a:lnTo>
                    <a:lnTo>
                      <a:pt x="641" y="219"/>
                    </a:lnTo>
                    <a:lnTo>
                      <a:pt x="638" y="221"/>
                    </a:lnTo>
                    <a:lnTo>
                      <a:pt x="635" y="222"/>
                    </a:lnTo>
                    <a:lnTo>
                      <a:pt x="635" y="225"/>
                    </a:lnTo>
                    <a:lnTo>
                      <a:pt x="636" y="226"/>
                    </a:lnTo>
                    <a:lnTo>
                      <a:pt x="633" y="229"/>
                    </a:lnTo>
                    <a:lnTo>
                      <a:pt x="633" y="232"/>
                    </a:lnTo>
                    <a:lnTo>
                      <a:pt x="634" y="233"/>
                    </a:lnTo>
                    <a:lnTo>
                      <a:pt x="634" y="232"/>
                    </a:lnTo>
                    <a:lnTo>
                      <a:pt x="635" y="231"/>
                    </a:lnTo>
                    <a:lnTo>
                      <a:pt x="638" y="226"/>
                    </a:lnTo>
                    <a:lnTo>
                      <a:pt x="645" y="219"/>
                    </a:lnTo>
                    <a:lnTo>
                      <a:pt x="647" y="217"/>
                    </a:lnTo>
                    <a:lnTo>
                      <a:pt x="651" y="208"/>
                    </a:lnTo>
                    <a:lnTo>
                      <a:pt x="652" y="207"/>
                    </a:lnTo>
                    <a:lnTo>
                      <a:pt x="653" y="203"/>
                    </a:lnTo>
                    <a:lnTo>
                      <a:pt x="654" y="202"/>
                    </a:lnTo>
                    <a:lnTo>
                      <a:pt x="654" y="197"/>
                    </a:lnTo>
                    <a:lnTo>
                      <a:pt x="655" y="197"/>
                    </a:lnTo>
                    <a:lnTo>
                      <a:pt x="655" y="196"/>
                    </a:lnTo>
                    <a:lnTo>
                      <a:pt x="657" y="195"/>
                    </a:lnTo>
                    <a:lnTo>
                      <a:pt x="658" y="196"/>
                    </a:lnTo>
                    <a:lnTo>
                      <a:pt x="658" y="197"/>
                    </a:lnTo>
                    <a:lnTo>
                      <a:pt x="663" y="202"/>
                    </a:lnTo>
                    <a:lnTo>
                      <a:pt x="669" y="203"/>
                    </a:lnTo>
                    <a:lnTo>
                      <a:pt x="671" y="205"/>
                    </a:lnTo>
                    <a:lnTo>
                      <a:pt x="672" y="205"/>
                    </a:lnTo>
                    <a:lnTo>
                      <a:pt x="670" y="203"/>
                    </a:lnTo>
                    <a:lnTo>
                      <a:pt x="666" y="201"/>
                    </a:lnTo>
                    <a:lnTo>
                      <a:pt x="665" y="198"/>
                    </a:lnTo>
                    <a:lnTo>
                      <a:pt x="664" y="195"/>
                    </a:lnTo>
                    <a:lnTo>
                      <a:pt x="663" y="194"/>
                    </a:lnTo>
                    <a:lnTo>
                      <a:pt x="659" y="191"/>
                    </a:lnTo>
                    <a:lnTo>
                      <a:pt x="657" y="189"/>
                    </a:lnTo>
                    <a:lnTo>
                      <a:pt x="657" y="186"/>
                    </a:lnTo>
                    <a:lnTo>
                      <a:pt x="659" y="179"/>
                    </a:lnTo>
                    <a:lnTo>
                      <a:pt x="658" y="177"/>
                    </a:lnTo>
                    <a:lnTo>
                      <a:pt x="658" y="174"/>
                    </a:lnTo>
                    <a:lnTo>
                      <a:pt x="657" y="173"/>
                    </a:lnTo>
                    <a:lnTo>
                      <a:pt x="657" y="172"/>
                    </a:lnTo>
                    <a:lnTo>
                      <a:pt x="658" y="172"/>
                    </a:lnTo>
                    <a:lnTo>
                      <a:pt x="663" y="171"/>
                    </a:lnTo>
                    <a:lnTo>
                      <a:pt x="669" y="167"/>
                    </a:lnTo>
                    <a:lnTo>
                      <a:pt x="671" y="165"/>
                    </a:lnTo>
                    <a:lnTo>
                      <a:pt x="671" y="162"/>
                    </a:lnTo>
                    <a:lnTo>
                      <a:pt x="670" y="161"/>
                    </a:lnTo>
                    <a:lnTo>
                      <a:pt x="670" y="160"/>
                    </a:lnTo>
                    <a:lnTo>
                      <a:pt x="669" y="158"/>
                    </a:lnTo>
                    <a:lnTo>
                      <a:pt x="671" y="158"/>
                    </a:lnTo>
                    <a:lnTo>
                      <a:pt x="681" y="151"/>
                    </a:lnTo>
                    <a:lnTo>
                      <a:pt x="682" y="149"/>
                    </a:lnTo>
                    <a:lnTo>
                      <a:pt x="682" y="151"/>
                    </a:lnTo>
                    <a:lnTo>
                      <a:pt x="677" y="155"/>
                    </a:lnTo>
                    <a:lnTo>
                      <a:pt x="675" y="160"/>
                    </a:lnTo>
                    <a:lnTo>
                      <a:pt x="673" y="160"/>
                    </a:lnTo>
                    <a:lnTo>
                      <a:pt x="673" y="161"/>
                    </a:lnTo>
                    <a:lnTo>
                      <a:pt x="675" y="162"/>
                    </a:lnTo>
                    <a:lnTo>
                      <a:pt x="676" y="162"/>
                    </a:lnTo>
                    <a:lnTo>
                      <a:pt x="677" y="164"/>
                    </a:lnTo>
                    <a:lnTo>
                      <a:pt x="676" y="164"/>
                    </a:lnTo>
                    <a:lnTo>
                      <a:pt x="676" y="166"/>
                    </a:lnTo>
                    <a:lnTo>
                      <a:pt x="679" y="170"/>
                    </a:lnTo>
                    <a:lnTo>
                      <a:pt x="681" y="168"/>
                    </a:lnTo>
                    <a:lnTo>
                      <a:pt x="678" y="166"/>
                    </a:lnTo>
                    <a:lnTo>
                      <a:pt x="678" y="165"/>
                    </a:lnTo>
                    <a:lnTo>
                      <a:pt x="681" y="164"/>
                    </a:lnTo>
                    <a:lnTo>
                      <a:pt x="681" y="160"/>
                    </a:lnTo>
                    <a:lnTo>
                      <a:pt x="682" y="160"/>
                    </a:lnTo>
                    <a:lnTo>
                      <a:pt x="685" y="159"/>
                    </a:lnTo>
                    <a:lnTo>
                      <a:pt x="686" y="159"/>
                    </a:lnTo>
                    <a:lnTo>
                      <a:pt x="685" y="161"/>
                    </a:lnTo>
                    <a:lnTo>
                      <a:pt x="684" y="165"/>
                    </a:lnTo>
                    <a:lnTo>
                      <a:pt x="683" y="166"/>
                    </a:lnTo>
                    <a:lnTo>
                      <a:pt x="685" y="166"/>
                    </a:lnTo>
                    <a:lnTo>
                      <a:pt x="686" y="164"/>
                    </a:lnTo>
                    <a:lnTo>
                      <a:pt x="688" y="162"/>
                    </a:lnTo>
                    <a:lnTo>
                      <a:pt x="688" y="161"/>
                    </a:lnTo>
                    <a:lnTo>
                      <a:pt x="686" y="155"/>
                    </a:lnTo>
                    <a:lnTo>
                      <a:pt x="691" y="155"/>
                    </a:lnTo>
                    <a:lnTo>
                      <a:pt x="691" y="153"/>
                    </a:lnTo>
                    <a:lnTo>
                      <a:pt x="689" y="152"/>
                    </a:lnTo>
                    <a:lnTo>
                      <a:pt x="686" y="152"/>
                    </a:lnTo>
                    <a:lnTo>
                      <a:pt x="688" y="147"/>
                    </a:lnTo>
                    <a:lnTo>
                      <a:pt x="689" y="143"/>
                    </a:lnTo>
                    <a:lnTo>
                      <a:pt x="690" y="141"/>
                    </a:lnTo>
                    <a:lnTo>
                      <a:pt x="692" y="140"/>
                    </a:lnTo>
                    <a:lnTo>
                      <a:pt x="695" y="140"/>
                    </a:lnTo>
                    <a:lnTo>
                      <a:pt x="702" y="145"/>
                    </a:lnTo>
                    <a:lnTo>
                      <a:pt x="702" y="148"/>
                    </a:lnTo>
                    <a:lnTo>
                      <a:pt x="703" y="149"/>
                    </a:lnTo>
                    <a:lnTo>
                      <a:pt x="702" y="152"/>
                    </a:lnTo>
                    <a:lnTo>
                      <a:pt x="703" y="154"/>
                    </a:lnTo>
                    <a:lnTo>
                      <a:pt x="706" y="155"/>
                    </a:lnTo>
                    <a:lnTo>
                      <a:pt x="707" y="156"/>
                    </a:lnTo>
                    <a:lnTo>
                      <a:pt x="710" y="158"/>
                    </a:lnTo>
                    <a:lnTo>
                      <a:pt x="716" y="165"/>
                    </a:lnTo>
                    <a:lnTo>
                      <a:pt x="717" y="167"/>
                    </a:lnTo>
                    <a:lnTo>
                      <a:pt x="717" y="170"/>
                    </a:lnTo>
                    <a:lnTo>
                      <a:pt x="722" y="174"/>
                    </a:lnTo>
                    <a:lnTo>
                      <a:pt x="719" y="174"/>
                    </a:lnTo>
                    <a:lnTo>
                      <a:pt x="720" y="176"/>
                    </a:lnTo>
                    <a:lnTo>
                      <a:pt x="723" y="176"/>
                    </a:lnTo>
                    <a:lnTo>
                      <a:pt x="725" y="174"/>
                    </a:lnTo>
                    <a:lnTo>
                      <a:pt x="725" y="173"/>
                    </a:lnTo>
                    <a:lnTo>
                      <a:pt x="722" y="172"/>
                    </a:lnTo>
                    <a:lnTo>
                      <a:pt x="722" y="168"/>
                    </a:lnTo>
                    <a:lnTo>
                      <a:pt x="721" y="166"/>
                    </a:lnTo>
                    <a:lnTo>
                      <a:pt x="716" y="164"/>
                    </a:lnTo>
                    <a:lnTo>
                      <a:pt x="717" y="162"/>
                    </a:lnTo>
                    <a:lnTo>
                      <a:pt x="720" y="164"/>
                    </a:lnTo>
                    <a:lnTo>
                      <a:pt x="721" y="162"/>
                    </a:lnTo>
                    <a:lnTo>
                      <a:pt x="721" y="160"/>
                    </a:lnTo>
                    <a:lnTo>
                      <a:pt x="720" y="160"/>
                    </a:lnTo>
                    <a:lnTo>
                      <a:pt x="717" y="159"/>
                    </a:lnTo>
                    <a:lnTo>
                      <a:pt x="717" y="153"/>
                    </a:lnTo>
                    <a:lnTo>
                      <a:pt x="716" y="151"/>
                    </a:lnTo>
                    <a:lnTo>
                      <a:pt x="717" y="148"/>
                    </a:lnTo>
                    <a:lnTo>
                      <a:pt x="717" y="147"/>
                    </a:lnTo>
                    <a:lnTo>
                      <a:pt x="716" y="146"/>
                    </a:lnTo>
                    <a:lnTo>
                      <a:pt x="717" y="146"/>
                    </a:lnTo>
                    <a:lnTo>
                      <a:pt x="717" y="145"/>
                    </a:lnTo>
                    <a:lnTo>
                      <a:pt x="720" y="146"/>
                    </a:lnTo>
                    <a:lnTo>
                      <a:pt x="721" y="145"/>
                    </a:lnTo>
                    <a:lnTo>
                      <a:pt x="721" y="149"/>
                    </a:lnTo>
                    <a:lnTo>
                      <a:pt x="722" y="151"/>
                    </a:lnTo>
                    <a:lnTo>
                      <a:pt x="722" y="141"/>
                    </a:lnTo>
                    <a:lnTo>
                      <a:pt x="723" y="141"/>
                    </a:lnTo>
                    <a:lnTo>
                      <a:pt x="725" y="140"/>
                    </a:lnTo>
                    <a:lnTo>
                      <a:pt x="719" y="142"/>
                    </a:lnTo>
                    <a:lnTo>
                      <a:pt x="714" y="142"/>
                    </a:lnTo>
                    <a:lnTo>
                      <a:pt x="711" y="139"/>
                    </a:lnTo>
                    <a:lnTo>
                      <a:pt x="714" y="136"/>
                    </a:lnTo>
                    <a:lnTo>
                      <a:pt x="720" y="136"/>
                    </a:lnTo>
                    <a:lnTo>
                      <a:pt x="721" y="135"/>
                    </a:lnTo>
                    <a:lnTo>
                      <a:pt x="722" y="133"/>
                    </a:lnTo>
                    <a:lnTo>
                      <a:pt x="725" y="130"/>
                    </a:lnTo>
                    <a:lnTo>
                      <a:pt x="725" y="129"/>
                    </a:lnTo>
                    <a:lnTo>
                      <a:pt x="721" y="130"/>
                    </a:lnTo>
                    <a:lnTo>
                      <a:pt x="720" y="133"/>
                    </a:lnTo>
                    <a:lnTo>
                      <a:pt x="719" y="133"/>
                    </a:lnTo>
                    <a:lnTo>
                      <a:pt x="714" y="131"/>
                    </a:lnTo>
                    <a:lnTo>
                      <a:pt x="713" y="133"/>
                    </a:lnTo>
                    <a:lnTo>
                      <a:pt x="713" y="134"/>
                    </a:lnTo>
                    <a:lnTo>
                      <a:pt x="711" y="135"/>
                    </a:lnTo>
                    <a:lnTo>
                      <a:pt x="708" y="136"/>
                    </a:lnTo>
                    <a:lnTo>
                      <a:pt x="707" y="135"/>
                    </a:lnTo>
                    <a:lnTo>
                      <a:pt x="704" y="131"/>
                    </a:lnTo>
                    <a:lnTo>
                      <a:pt x="700" y="133"/>
                    </a:lnTo>
                    <a:lnTo>
                      <a:pt x="697" y="130"/>
                    </a:lnTo>
                    <a:lnTo>
                      <a:pt x="696" y="127"/>
                    </a:lnTo>
                    <a:lnTo>
                      <a:pt x="696" y="124"/>
                    </a:lnTo>
                    <a:lnTo>
                      <a:pt x="697" y="124"/>
                    </a:lnTo>
                    <a:lnTo>
                      <a:pt x="698" y="123"/>
                    </a:lnTo>
                    <a:lnTo>
                      <a:pt x="698" y="122"/>
                    </a:lnTo>
                    <a:lnTo>
                      <a:pt x="694" y="123"/>
                    </a:lnTo>
                    <a:lnTo>
                      <a:pt x="691" y="123"/>
                    </a:lnTo>
                    <a:lnTo>
                      <a:pt x="689" y="121"/>
                    </a:lnTo>
                    <a:lnTo>
                      <a:pt x="689" y="118"/>
                    </a:lnTo>
                    <a:lnTo>
                      <a:pt x="686" y="118"/>
                    </a:lnTo>
                    <a:lnTo>
                      <a:pt x="686" y="117"/>
                    </a:lnTo>
                    <a:lnTo>
                      <a:pt x="688" y="116"/>
                    </a:lnTo>
                    <a:lnTo>
                      <a:pt x="689" y="113"/>
                    </a:lnTo>
                    <a:lnTo>
                      <a:pt x="691" y="112"/>
                    </a:lnTo>
                    <a:lnTo>
                      <a:pt x="692" y="112"/>
                    </a:lnTo>
                    <a:lnTo>
                      <a:pt x="695" y="110"/>
                    </a:lnTo>
                    <a:lnTo>
                      <a:pt x="696" y="110"/>
                    </a:lnTo>
                    <a:lnTo>
                      <a:pt x="696" y="112"/>
                    </a:lnTo>
                    <a:lnTo>
                      <a:pt x="697" y="113"/>
                    </a:lnTo>
                    <a:lnTo>
                      <a:pt x="698" y="117"/>
                    </a:lnTo>
                    <a:lnTo>
                      <a:pt x="698" y="113"/>
                    </a:lnTo>
                    <a:lnTo>
                      <a:pt x="700" y="112"/>
                    </a:lnTo>
                    <a:lnTo>
                      <a:pt x="700" y="105"/>
                    </a:lnTo>
                    <a:lnTo>
                      <a:pt x="701" y="104"/>
                    </a:lnTo>
                    <a:lnTo>
                      <a:pt x="703" y="104"/>
                    </a:lnTo>
                    <a:lnTo>
                      <a:pt x="703" y="108"/>
                    </a:lnTo>
                    <a:lnTo>
                      <a:pt x="704" y="110"/>
                    </a:lnTo>
                    <a:lnTo>
                      <a:pt x="704" y="111"/>
                    </a:lnTo>
                    <a:lnTo>
                      <a:pt x="707" y="111"/>
                    </a:lnTo>
                    <a:lnTo>
                      <a:pt x="708" y="112"/>
                    </a:lnTo>
                    <a:lnTo>
                      <a:pt x="711" y="118"/>
                    </a:lnTo>
                    <a:lnTo>
                      <a:pt x="711" y="119"/>
                    </a:lnTo>
                    <a:lnTo>
                      <a:pt x="713" y="122"/>
                    </a:lnTo>
                    <a:lnTo>
                      <a:pt x="713" y="123"/>
                    </a:lnTo>
                    <a:lnTo>
                      <a:pt x="715" y="125"/>
                    </a:lnTo>
                    <a:lnTo>
                      <a:pt x="715" y="119"/>
                    </a:lnTo>
                    <a:lnTo>
                      <a:pt x="714" y="119"/>
                    </a:lnTo>
                    <a:lnTo>
                      <a:pt x="714" y="118"/>
                    </a:lnTo>
                    <a:lnTo>
                      <a:pt x="715" y="117"/>
                    </a:lnTo>
                    <a:lnTo>
                      <a:pt x="711" y="113"/>
                    </a:lnTo>
                    <a:lnTo>
                      <a:pt x="711" y="111"/>
                    </a:lnTo>
                    <a:lnTo>
                      <a:pt x="720" y="103"/>
                    </a:lnTo>
                    <a:lnTo>
                      <a:pt x="721" y="103"/>
                    </a:lnTo>
                    <a:lnTo>
                      <a:pt x="721" y="105"/>
                    </a:lnTo>
                    <a:lnTo>
                      <a:pt x="720" y="106"/>
                    </a:lnTo>
                    <a:lnTo>
                      <a:pt x="720" y="108"/>
                    </a:lnTo>
                    <a:lnTo>
                      <a:pt x="721" y="108"/>
                    </a:lnTo>
                    <a:lnTo>
                      <a:pt x="723" y="105"/>
                    </a:lnTo>
                    <a:lnTo>
                      <a:pt x="725" y="105"/>
                    </a:lnTo>
                    <a:lnTo>
                      <a:pt x="725" y="115"/>
                    </a:lnTo>
                    <a:lnTo>
                      <a:pt x="727" y="112"/>
                    </a:lnTo>
                    <a:lnTo>
                      <a:pt x="727" y="111"/>
                    </a:lnTo>
                    <a:lnTo>
                      <a:pt x="726" y="108"/>
                    </a:lnTo>
                    <a:lnTo>
                      <a:pt x="732" y="106"/>
                    </a:lnTo>
                    <a:lnTo>
                      <a:pt x="733" y="108"/>
                    </a:lnTo>
                    <a:lnTo>
                      <a:pt x="733" y="111"/>
                    </a:lnTo>
                    <a:lnTo>
                      <a:pt x="732" y="113"/>
                    </a:lnTo>
                    <a:lnTo>
                      <a:pt x="731" y="115"/>
                    </a:lnTo>
                    <a:lnTo>
                      <a:pt x="732" y="116"/>
                    </a:lnTo>
                    <a:lnTo>
                      <a:pt x="732" y="121"/>
                    </a:lnTo>
                    <a:lnTo>
                      <a:pt x="733" y="123"/>
                    </a:lnTo>
                    <a:lnTo>
                      <a:pt x="732" y="124"/>
                    </a:lnTo>
                    <a:lnTo>
                      <a:pt x="731" y="124"/>
                    </a:lnTo>
                    <a:lnTo>
                      <a:pt x="731" y="125"/>
                    </a:lnTo>
                    <a:lnTo>
                      <a:pt x="732" y="127"/>
                    </a:lnTo>
                    <a:lnTo>
                      <a:pt x="738" y="125"/>
                    </a:lnTo>
                    <a:lnTo>
                      <a:pt x="742" y="128"/>
                    </a:lnTo>
                    <a:lnTo>
                      <a:pt x="744" y="128"/>
                    </a:lnTo>
                    <a:lnTo>
                      <a:pt x="741" y="125"/>
                    </a:lnTo>
                    <a:lnTo>
                      <a:pt x="734" y="123"/>
                    </a:lnTo>
                    <a:lnTo>
                      <a:pt x="734" y="121"/>
                    </a:lnTo>
                    <a:lnTo>
                      <a:pt x="735" y="117"/>
                    </a:lnTo>
                    <a:lnTo>
                      <a:pt x="737" y="112"/>
                    </a:lnTo>
                    <a:lnTo>
                      <a:pt x="735" y="112"/>
                    </a:lnTo>
                    <a:lnTo>
                      <a:pt x="737" y="111"/>
                    </a:lnTo>
                    <a:lnTo>
                      <a:pt x="740" y="111"/>
                    </a:lnTo>
                    <a:lnTo>
                      <a:pt x="741" y="112"/>
                    </a:lnTo>
                    <a:lnTo>
                      <a:pt x="744" y="113"/>
                    </a:lnTo>
                    <a:lnTo>
                      <a:pt x="745" y="113"/>
                    </a:lnTo>
                    <a:lnTo>
                      <a:pt x="745" y="116"/>
                    </a:lnTo>
                    <a:lnTo>
                      <a:pt x="748" y="116"/>
                    </a:lnTo>
                    <a:lnTo>
                      <a:pt x="760" y="117"/>
                    </a:lnTo>
                    <a:lnTo>
                      <a:pt x="762" y="118"/>
                    </a:lnTo>
                    <a:lnTo>
                      <a:pt x="762" y="119"/>
                    </a:lnTo>
                    <a:lnTo>
                      <a:pt x="757" y="128"/>
                    </a:lnTo>
                    <a:lnTo>
                      <a:pt x="756" y="129"/>
                    </a:lnTo>
                    <a:lnTo>
                      <a:pt x="754" y="129"/>
                    </a:lnTo>
                    <a:lnTo>
                      <a:pt x="744" y="133"/>
                    </a:lnTo>
                    <a:lnTo>
                      <a:pt x="739" y="133"/>
                    </a:lnTo>
                    <a:lnTo>
                      <a:pt x="737" y="135"/>
                    </a:lnTo>
                    <a:lnTo>
                      <a:pt x="732" y="137"/>
                    </a:lnTo>
                    <a:lnTo>
                      <a:pt x="733" y="139"/>
                    </a:lnTo>
                    <a:lnTo>
                      <a:pt x="734" y="139"/>
                    </a:lnTo>
                    <a:lnTo>
                      <a:pt x="737" y="136"/>
                    </a:lnTo>
                    <a:lnTo>
                      <a:pt x="747" y="134"/>
                    </a:lnTo>
                    <a:lnTo>
                      <a:pt x="751" y="131"/>
                    </a:lnTo>
                    <a:lnTo>
                      <a:pt x="757" y="130"/>
                    </a:lnTo>
                    <a:lnTo>
                      <a:pt x="762" y="125"/>
                    </a:lnTo>
                    <a:lnTo>
                      <a:pt x="763" y="125"/>
                    </a:lnTo>
                    <a:lnTo>
                      <a:pt x="763" y="139"/>
                    </a:lnTo>
                    <a:lnTo>
                      <a:pt x="764" y="140"/>
                    </a:lnTo>
                    <a:lnTo>
                      <a:pt x="765" y="140"/>
                    </a:lnTo>
                    <a:lnTo>
                      <a:pt x="766" y="139"/>
                    </a:lnTo>
                    <a:lnTo>
                      <a:pt x="768" y="139"/>
                    </a:lnTo>
                    <a:lnTo>
                      <a:pt x="768" y="145"/>
                    </a:lnTo>
                    <a:lnTo>
                      <a:pt x="769" y="147"/>
                    </a:lnTo>
                    <a:lnTo>
                      <a:pt x="768" y="147"/>
                    </a:lnTo>
                    <a:lnTo>
                      <a:pt x="768" y="148"/>
                    </a:lnTo>
                    <a:lnTo>
                      <a:pt x="766" y="149"/>
                    </a:lnTo>
                    <a:lnTo>
                      <a:pt x="768" y="151"/>
                    </a:lnTo>
                    <a:lnTo>
                      <a:pt x="769" y="149"/>
                    </a:lnTo>
                    <a:lnTo>
                      <a:pt x="775" y="145"/>
                    </a:lnTo>
                    <a:lnTo>
                      <a:pt x="775" y="143"/>
                    </a:lnTo>
                    <a:lnTo>
                      <a:pt x="776" y="143"/>
                    </a:lnTo>
                    <a:lnTo>
                      <a:pt x="776" y="146"/>
                    </a:lnTo>
                    <a:lnTo>
                      <a:pt x="777" y="146"/>
                    </a:lnTo>
                    <a:lnTo>
                      <a:pt x="777" y="147"/>
                    </a:lnTo>
                    <a:lnTo>
                      <a:pt x="776" y="149"/>
                    </a:lnTo>
                    <a:lnTo>
                      <a:pt x="781" y="146"/>
                    </a:lnTo>
                    <a:lnTo>
                      <a:pt x="782" y="145"/>
                    </a:lnTo>
                    <a:lnTo>
                      <a:pt x="783" y="145"/>
                    </a:lnTo>
                    <a:lnTo>
                      <a:pt x="783" y="142"/>
                    </a:lnTo>
                    <a:lnTo>
                      <a:pt x="784" y="141"/>
                    </a:lnTo>
                    <a:lnTo>
                      <a:pt x="785" y="141"/>
                    </a:lnTo>
                    <a:lnTo>
                      <a:pt x="783" y="139"/>
                    </a:lnTo>
                    <a:lnTo>
                      <a:pt x="775" y="139"/>
                    </a:lnTo>
                    <a:lnTo>
                      <a:pt x="773" y="137"/>
                    </a:lnTo>
                    <a:lnTo>
                      <a:pt x="770" y="131"/>
                    </a:lnTo>
                    <a:lnTo>
                      <a:pt x="772" y="131"/>
                    </a:lnTo>
                    <a:lnTo>
                      <a:pt x="772" y="130"/>
                    </a:lnTo>
                    <a:lnTo>
                      <a:pt x="773" y="130"/>
                    </a:lnTo>
                    <a:lnTo>
                      <a:pt x="773" y="129"/>
                    </a:lnTo>
                    <a:lnTo>
                      <a:pt x="777" y="129"/>
                    </a:lnTo>
                    <a:lnTo>
                      <a:pt x="778" y="128"/>
                    </a:lnTo>
                    <a:lnTo>
                      <a:pt x="779" y="125"/>
                    </a:lnTo>
                    <a:lnTo>
                      <a:pt x="778" y="124"/>
                    </a:lnTo>
                    <a:lnTo>
                      <a:pt x="776" y="123"/>
                    </a:lnTo>
                    <a:lnTo>
                      <a:pt x="775" y="123"/>
                    </a:lnTo>
                    <a:lnTo>
                      <a:pt x="776" y="122"/>
                    </a:lnTo>
                    <a:lnTo>
                      <a:pt x="779" y="121"/>
                    </a:lnTo>
                    <a:lnTo>
                      <a:pt x="781" y="119"/>
                    </a:lnTo>
                    <a:lnTo>
                      <a:pt x="776" y="119"/>
                    </a:lnTo>
                    <a:lnTo>
                      <a:pt x="775" y="118"/>
                    </a:lnTo>
                    <a:lnTo>
                      <a:pt x="772" y="117"/>
                    </a:lnTo>
                    <a:lnTo>
                      <a:pt x="773" y="116"/>
                    </a:lnTo>
                    <a:lnTo>
                      <a:pt x="778" y="115"/>
                    </a:lnTo>
                    <a:lnTo>
                      <a:pt x="783" y="115"/>
                    </a:lnTo>
                    <a:lnTo>
                      <a:pt x="783" y="113"/>
                    </a:lnTo>
                    <a:lnTo>
                      <a:pt x="784" y="113"/>
                    </a:lnTo>
                    <a:lnTo>
                      <a:pt x="782" y="111"/>
                    </a:lnTo>
                    <a:lnTo>
                      <a:pt x="775" y="113"/>
                    </a:lnTo>
                    <a:lnTo>
                      <a:pt x="776" y="111"/>
                    </a:lnTo>
                    <a:lnTo>
                      <a:pt x="779" y="109"/>
                    </a:lnTo>
                    <a:lnTo>
                      <a:pt x="787" y="108"/>
                    </a:lnTo>
                    <a:lnTo>
                      <a:pt x="788" y="105"/>
                    </a:lnTo>
                    <a:lnTo>
                      <a:pt x="784" y="106"/>
                    </a:lnTo>
                    <a:lnTo>
                      <a:pt x="784" y="105"/>
                    </a:lnTo>
                    <a:lnTo>
                      <a:pt x="785" y="103"/>
                    </a:lnTo>
                    <a:lnTo>
                      <a:pt x="784" y="103"/>
                    </a:lnTo>
                    <a:lnTo>
                      <a:pt x="783" y="104"/>
                    </a:lnTo>
                    <a:lnTo>
                      <a:pt x="782" y="104"/>
                    </a:lnTo>
                    <a:lnTo>
                      <a:pt x="783" y="103"/>
                    </a:lnTo>
                    <a:lnTo>
                      <a:pt x="784" y="98"/>
                    </a:lnTo>
                    <a:lnTo>
                      <a:pt x="785" y="97"/>
                    </a:lnTo>
                    <a:lnTo>
                      <a:pt x="787" y="97"/>
                    </a:lnTo>
                    <a:lnTo>
                      <a:pt x="788" y="96"/>
                    </a:lnTo>
                    <a:lnTo>
                      <a:pt x="789" y="92"/>
                    </a:lnTo>
                    <a:lnTo>
                      <a:pt x="794" y="87"/>
                    </a:lnTo>
                    <a:lnTo>
                      <a:pt x="797" y="82"/>
                    </a:lnTo>
                    <a:lnTo>
                      <a:pt x="797" y="81"/>
                    </a:lnTo>
                    <a:lnTo>
                      <a:pt x="801" y="80"/>
                    </a:lnTo>
                    <a:lnTo>
                      <a:pt x="813" y="81"/>
                    </a:lnTo>
                    <a:lnTo>
                      <a:pt x="818" y="84"/>
                    </a:lnTo>
                    <a:lnTo>
                      <a:pt x="818" y="85"/>
                    </a:lnTo>
                    <a:lnTo>
                      <a:pt x="819" y="86"/>
                    </a:lnTo>
                    <a:lnTo>
                      <a:pt x="820" y="86"/>
                    </a:lnTo>
                    <a:lnTo>
                      <a:pt x="820" y="85"/>
                    </a:lnTo>
                    <a:lnTo>
                      <a:pt x="818" y="82"/>
                    </a:lnTo>
                    <a:lnTo>
                      <a:pt x="815" y="79"/>
                    </a:lnTo>
                    <a:lnTo>
                      <a:pt x="814" y="78"/>
                    </a:lnTo>
                    <a:lnTo>
                      <a:pt x="809" y="76"/>
                    </a:lnTo>
                    <a:lnTo>
                      <a:pt x="809" y="74"/>
                    </a:lnTo>
                    <a:lnTo>
                      <a:pt x="814" y="70"/>
                    </a:lnTo>
                    <a:lnTo>
                      <a:pt x="814" y="68"/>
                    </a:lnTo>
                    <a:lnTo>
                      <a:pt x="815" y="68"/>
                    </a:lnTo>
                    <a:lnTo>
                      <a:pt x="815" y="67"/>
                    </a:lnTo>
                    <a:lnTo>
                      <a:pt x="816" y="67"/>
                    </a:lnTo>
                    <a:lnTo>
                      <a:pt x="816" y="60"/>
                    </a:lnTo>
                    <a:lnTo>
                      <a:pt x="820" y="56"/>
                    </a:lnTo>
                    <a:lnTo>
                      <a:pt x="822" y="57"/>
                    </a:lnTo>
                    <a:lnTo>
                      <a:pt x="825" y="57"/>
                    </a:lnTo>
                    <a:lnTo>
                      <a:pt x="826" y="59"/>
                    </a:lnTo>
                    <a:lnTo>
                      <a:pt x="831" y="65"/>
                    </a:lnTo>
                    <a:lnTo>
                      <a:pt x="833" y="67"/>
                    </a:lnTo>
                    <a:lnTo>
                      <a:pt x="835" y="66"/>
                    </a:lnTo>
                    <a:lnTo>
                      <a:pt x="835" y="60"/>
                    </a:lnTo>
                    <a:lnTo>
                      <a:pt x="832" y="57"/>
                    </a:lnTo>
                    <a:lnTo>
                      <a:pt x="832" y="54"/>
                    </a:lnTo>
                    <a:lnTo>
                      <a:pt x="829" y="53"/>
                    </a:lnTo>
                    <a:lnTo>
                      <a:pt x="828" y="51"/>
                    </a:lnTo>
                    <a:lnTo>
                      <a:pt x="827" y="49"/>
                    </a:lnTo>
                    <a:lnTo>
                      <a:pt x="824" y="49"/>
                    </a:lnTo>
                    <a:lnTo>
                      <a:pt x="819" y="48"/>
                    </a:lnTo>
                    <a:lnTo>
                      <a:pt x="816" y="47"/>
                    </a:lnTo>
                    <a:lnTo>
                      <a:pt x="815" y="47"/>
                    </a:lnTo>
                    <a:lnTo>
                      <a:pt x="815" y="44"/>
                    </a:lnTo>
                    <a:lnTo>
                      <a:pt x="816" y="43"/>
                    </a:lnTo>
                    <a:lnTo>
                      <a:pt x="816" y="37"/>
                    </a:lnTo>
                    <a:lnTo>
                      <a:pt x="820" y="35"/>
                    </a:lnTo>
                    <a:lnTo>
                      <a:pt x="821" y="33"/>
                    </a:lnTo>
                    <a:lnTo>
                      <a:pt x="822" y="36"/>
                    </a:lnTo>
                    <a:lnTo>
                      <a:pt x="822" y="37"/>
                    </a:lnTo>
                    <a:lnTo>
                      <a:pt x="824" y="37"/>
                    </a:lnTo>
                    <a:lnTo>
                      <a:pt x="825" y="38"/>
                    </a:lnTo>
                    <a:lnTo>
                      <a:pt x="824" y="41"/>
                    </a:lnTo>
                    <a:lnTo>
                      <a:pt x="826" y="41"/>
                    </a:lnTo>
                    <a:lnTo>
                      <a:pt x="831" y="45"/>
                    </a:lnTo>
                    <a:lnTo>
                      <a:pt x="832" y="45"/>
                    </a:lnTo>
                    <a:lnTo>
                      <a:pt x="832" y="42"/>
                    </a:lnTo>
                    <a:lnTo>
                      <a:pt x="829" y="39"/>
                    </a:lnTo>
                    <a:lnTo>
                      <a:pt x="831" y="37"/>
                    </a:lnTo>
                    <a:lnTo>
                      <a:pt x="831" y="33"/>
                    </a:lnTo>
                    <a:lnTo>
                      <a:pt x="832" y="35"/>
                    </a:lnTo>
                    <a:lnTo>
                      <a:pt x="834" y="35"/>
                    </a:lnTo>
                    <a:lnTo>
                      <a:pt x="835" y="33"/>
                    </a:lnTo>
                    <a:lnTo>
                      <a:pt x="832" y="31"/>
                    </a:lnTo>
                    <a:lnTo>
                      <a:pt x="831" y="30"/>
                    </a:lnTo>
                    <a:lnTo>
                      <a:pt x="831" y="29"/>
                    </a:lnTo>
                    <a:lnTo>
                      <a:pt x="829" y="27"/>
                    </a:lnTo>
                    <a:lnTo>
                      <a:pt x="829" y="26"/>
                    </a:lnTo>
                    <a:lnTo>
                      <a:pt x="828" y="25"/>
                    </a:lnTo>
                    <a:lnTo>
                      <a:pt x="829" y="24"/>
                    </a:lnTo>
                    <a:lnTo>
                      <a:pt x="831" y="24"/>
                    </a:lnTo>
                    <a:lnTo>
                      <a:pt x="832" y="23"/>
                    </a:lnTo>
                    <a:lnTo>
                      <a:pt x="829" y="23"/>
                    </a:lnTo>
                    <a:lnTo>
                      <a:pt x="829" y="22"/>
                    </a:lnTo>
                    <a:lnTo>
                      <a:pt x="831" y="20"/>
                    </a:lnTo>
                    <a:lnTo>
                      <a:pt x="832" y="20"/>
                    </a:lnTo>
                    <a:lnTo>
                      <a:pt x="833" y="19"/>
                    </a:lnTo>
                    <a:lnTo>
                      <a:pt x="837" y="20"/>
                    </a:lnTo>
                    <a:lnTo>
                      <a:pt x="838" y="22"/>
                    </a:lnTo>
                    <a:lnTo>
                      <a:pt x="838" y="23"/>
                    </a:lnTo>
                    <a:lnTo>
                      <a:pt x="839" y="24"/>
                    </a:lnTo>
                    <a:lnTo>
                      <a:pt x="840" y="24"/>
                    </a:lnTo>
                    <a:lnTo>
                      <a:pt x="840" y="27"/>
                    </a:lnTo>
                    <a:lnTo>
                      <a:pt x="839" y="29"/>
                    </a:lnTo>
                    <a:lnTo>
                      <a:pt x="846" y="27"/>
                    </a:lnTo>
                    <a:lnTo>
                      <a:pt x="845" y="26"/>
                    </a:lnTo>
                    <a:lnTo>
                      <a:pt x="846" y="24"/>
                    </a:lnTo>
                    <a:lnTo>
                      <a:pt x="846" y="23"/>
                    </a:lnTo>
                    <a:lnTo>
                      <a:pt x="845" y="22"/>
                    </a:lnTo>
                    <a:lnTo>
                      <a:pt x="846" y="20"/>
                    </a:lnTo>
                    <a:lnTo>
                      <a:pt x="849" y="20"/>
                    </a:lnTo>
                    <a:lnTo>
                      <a:pt x="850" y="23"/>
                    </a:lnTo>
                    <a:lnTo>
                      <a:pt x="849" y="26"/>
                    </a:lnTo>
                    <a:lnTo>
                      <a:pt x="846" y="31"/>
                    </a:lnTo>
                    <a:lnTo>
                      <a:pt x="845" y="32"/>
                    </a:lnTo>
                    <a:lnTo>
                      <a:pt x="843" y="33"/>
                    </a:lnTo>
                    <a:lnTo>
                      <a:pt x="844" y="33"/>
                    </a:lnTo>
                    <a:lnTo>
                      <a:pt x="845" y="32"/>
                    </a:lnTo>
                    <a:lnTo>
                      <a:pt x="847" y="35"/>
                    </a:lnTo>
                    <a:lnTo>
                      <a:pt x="849" y="35"/>
                    </a:lnTo>
                    <a:lnTo>
                      <a:pt x="850" y="36"/>
                    </a:lnTo>
                    <a:lnTo>
                      <a:pt x="850" y="32"/>
                    </a:lnTo>
                    <a:lnTo>
                      <a:pt x="851" y="29"/>
                    </a:lnTo>
                    <a:lnTo>
                      <a:pt x="852" y="27"/>
                    </a:lnTo>
                    <a:lnTo>
                      <a:pt x="853" y="27"/>
                    </a:lnTo>
                    <a:lnTo>
                      <a:pt x="853" y="29"/>
                    </a:lnTo>
                    <a:lnTo>
                      <a:pt x="855" y="29"/>
                    </a:lnTo>
                    <a:lnTo>
                      <a:pt x="857" y="33"/>
                    </a:lnTo>
                    <a:lnTo>
                      <a:pt x="857" y="35"/>
                    </a:lnTo>
                    <a:lnTo>
                      <a:pt x="858" y="39"/>
                    </a:lnTo>
                    <a:lnTo>
                      <a:pt x="857" y="44"/>
                    </a:lnTo>
                    <a:lnTo>
                      <a:pt x="858" y="44"/>
                    </a:lnTo>
                    <a:lnTo>
                      <a:pt x="858" y="42"/>
                    </a:lnTo>
                    <a:lnTo>
                      <a:pt x="859" y="41"/>
                    </a:lnTo>
                    <a:lnTo>
                      <a:pt x="862" y="41"/>
                    </a:lnTo>
                    <a:lnTo>
                      <a:pt x="863" y="32"/>
                    </a:lnTo>
                    <a:lnTo>
                      <a:pt x="863" y="27"/>
                    </a:lnTo>
                    <a:lnTo>
                      <a:pt x="862" y="26"/>
                    </a:lnTo>
                    <a:lnTo>
                      <a:pt x="862" y="20"/>
                    </a:lnTo>
                    <a:lnTo>
                      <a:pt x="864" y="22"/>
                    </a:lnTo>
                    <a:lnTo>
                      <a:pt x="869" y="26"/>
                    </a:lnTo>
                    <a:lnTo>
                      <a:pt x="869" y="31"/>
                    </a:lnTo>
                    <a:lnTo>
                      <a:pt x="865" y="35"/>
                    </a:lnTo>
                    <a:lnTo>
                      <a:pt x="864" y="35"/>
                    </a:lnTo>
                    <a:lnTo>
                      <a:pt x="865" y="37"/>
                    </a:lnTo>
                    <a:lnTo>
                      <a:pt x="866" y="37"/>
                    </a:lnTo>
                    <a:lnTo>
                      <a:pt x="869" y="33"/>
                    </a:lnTo>
                    <a:lnTo>
                      <a:pt x="870" y="36"/>
                    </a:lnTo>
                    <a:lnTo>
                      <a:pt x="870" y="35"/>
                    </a:lnTo>
                    <a:lnTo>
                      <a:pt x="871" y="32"/>
                    </a:lnTo>
                    <a:lnTo>
                      <a:pt x="872" y="31"/>
                    </a:lnTo>
                    <a:lnTo>
                      <a:pt x="875" y="30"/>
                    </a:lnTo>
                    <a:lnTo>
                      <a:pt x="876" y="30"/>
                    </a:lnTo>
                    <a:lnTo>
                      <a:pt x="877" y="32"/>
                    </a:lnTo>
                    <a:lnTo>
                      <a:pt x="878" y="33"/>
                    </a:lnTo>
                    <a:lnTo>
                      <a:pt x="878" y="35"/>
                    </a:lnTo>
                    <a:lnTo>
                      <a:pt x="880" y="35"/>
                    </a:lnTo>
                    <a:lnTo>
                      <a:pt x="880" y="32"/>
                    </a:lnTo>
                    <a:lnTo>
                      <a:pt x="882" y="31"/>
                    </a:lnTo>
                    <a:lnTo>
                      <a:pt x="883" y="31"/>
                    </a:lnTo>
                    <a:lnTo>
                      <a:pt x="884" y="30"/>
                    </a:lnTo>
                    <a:lnTo>
                      <a:pt x="886" y="32"/>
                    </a:lnTo>
                    <a:lnTo>
                      <a:pt x="886" y="36"/>
                    </a:lnTo>
                    <a:lnTo>
                      <a:pt x="884" y="36"/>
                    </a:lnTo>
                    <a:lnTo>
                      <a:pt x="883" y="38"/>
                    </a:lnTo>
                    <a:lnTo>
                      <a:pt x="881" y="41"/>
                    </a:lnTo>
                    <a:lnTo>
                      <a:pt x="878" y="44"/>
                    </a:lnTo>
                    <a:lnTo>
                      <a:pt x="877" y="45"/>
                    </a:lnTo>
                    <a:lnTo>
                      <a:pt x="874" y="48"/>
                    </a:lnTo>
                    <a:lnTo>
                      <a:pt x="874" y="49"/>
                    </a:lnTo>
                    <a:lnTo>
                      <a:pt x="875" y="51"/>
                    </a:lnTo>
                    <a:lnTo>
                      <a:pt x="872" y="54"/>
                    </a:lnTo>
                    <a:lnTo>
                      <a:pt x="872" y="55"/>
                    </a:lnTo>
                    <a:lnTo>
                      <a:pt x="870" y="55"/>
                    </a:lnTo>
                    <a:lnTo>
                      <a:pt x="869" y="59"/>
                    </a:lnTo>
                    <a:lnTo>
                      <a:pt x="865" y="60"/>
                    </a:lnTo>
                    <a:lnTo>
                      <a:pt x="865" y="63"/>
                    </a:lnTo>
                    <a:lnTo>
                      <a:pt x="862" y="67"/>
                    </a:lnTo>
                    <a:lnTo>
                      <a:pt x="859" y="68"/>
                    </a:lnTo>
                    <a:lnTo>
                      <a:pt x="859" y="69"/>
                    </a:lnTo>
                    <a:lnTo>
                      <a:pt x="857" y="72"/>
                    </a:lnTo>
                    <a:lnTo>
                      <a:pt x="857" y="73"/>
                    </a:lnTo>
                    <a:lnTo>
                      <a:pt x="851" y="78"/>
                    </a:lnTo>
                    <a:lnTo>
                      <a:pt x="850" y="80"/>
                    </a:lnTo>
                    <a:lnTo>
                      <a:pt x="857" y="78"/>
                    </a:lnTo>
                    <a:lnTo>
                      <a:pt x="859" y="80"/>
                    </a:lnTo>
                    <a:lnTo>
                      <a:pt x="857" y="82"/>
                    </a:lnTo>
                    <a:lnTo>
                      <a:pt x="850" y="82"/>
                    </a:lnTo>
                    <a:lnTo>
                      <a:pt x="851" y="85"/>
                    </a:lnTo>
                    <a:lnTo>
                      <a:pt x="857" y="84"/>
                    </a:lnTo>
                    <a:lnTo>
                      <a:pt x="859" y="86"/>
                    </a:lnTo>
                    <a:lnTo>
                      <a:pt x="858" y="86"/>
                    </a:lnTo>
                    <a:lnTo>
                      <a:pt x="857" y="87"/>
                    </a:lnTo>
                    <a:lnTo>
                      <a:pt x="857" y="90"/>
                    </a:lnTo>
                    <a:lnTo>
                      <a:pt x="858" y="93"/>
                    </a:lnTo>
                    <a:lnTo>
                      <a:pt x="858" y="96"/>
                    </a:lnTo>
                    <a:lnTo>
                      <a:pt x="855" y="93"/>
                    </a:lnTo>
                    <a:lnTo>
                      <a:pt x="853" y="94"/>
                    </a:lnTo>
                    <a:lnTo>
                      <a:pt x="850" y="99"/>
                    </a:lnTo>
                    <a:lnTo>
                      <a:pt x="852" y="99"/>
                    </a:lnTo>
                    <a:lnTo>
                      <a:pt x="852" y="100"/>
                    </a:lnTo>
                    <a:lnTo>
                      <a:pt x="851" y="102"/>
                    </a:lnTo>
                    <a:lnTo>
                      <a:pt x="851" y="103"/>
                    </a:lnTo>
                    <a:lnTo>
                      <a:pt x="852" y="104"/>
                    </a:lnTo>
                    <a:lnTo>
                      <a:pt x="852" y="103"/>
                    </a:lnTo>
                    <a:lnTo>
                      <a:pt x="853" y="102"/>
                    </a:lnTo>
                    <a:lnTo>
                      <a:pt x="856" y="102"/>
                    </a:lnTo>
                    <a:lnTo>
                      <a:pt x="856" y="105"/>
                    </a:lnTo>
                    <a:lnTo>
                      <a:pt x="849" y="112"/>
                    </a:lnTo>
                    <a:lnTo>
                      <a:pt x="847" y="112"/>
                    </a:lnTo>
                    <a:lnTo>
                      <a:pt x="847" y="113"/>
                    </a:lnTo>
                    <a:lnTo>
                      <a:pt x="846" y="115"/>
                    </a:lnTo>
                    <a:lnTo>
                      <a:pt x="846" y="117"/>
                    </a:lnTo>
                    <a:lnTo>
                      <a:pt x="845" y="118"/>
                    </a:lnTo>
                    <a:lnTo>
                      <a:pt x="845" y="124"/>
                    </a:lnTo>
                    <a:lnTo>
                      <a:pt x="844" y="125"/>
                    </a:lnTo>
                    <a:lnTo>
                      <a:pt x="844" y="130"/>
                    </a:lnTo>
                    <a:lnTo>
                      <a:pt x="845" y="134"/>
                    </a:lnTo>
                    <a:lnTo>
                      <a:pt x="847" y="135"/>
                    </a:lnTo>
                    <a:lnTo>
                      <a:pt x="849" y="135"/>
                    </a:lnTo>
                    <a:lnTo>
                      <a:pt x="849" y="131"/>
                    </a:lnTo>
                    <a:lnTo>
                      <a:pt x="847" y="131"/>
                    </a:lnTo>
                    <a:lnTo>
                      <a:pt x="847" y="125"/>
                    </a:lnTo>
                    <a:lnTo>
                      <a:pt x="851" y="124"/>
                    </a:lnTo>
                    <a:lnTo>
                      <a:pt x="851" y="125"/>
                    </a:lnTo>
                    <a:lnTo>
                      <a:pt x="850" y="128"/>
                    </a:lnTo>
                    <a:lnTo>
                      <a:pt x="851" y="128"/>
                    </a:lnTo>
                    <a:lnTo>
                      <a:pt x="851" y="129"/>
                    </a:lnTo>
                    <a:lnTo>
                      <a:pt x="850" y="130"/>
                    </a:lnTo>
                    <a:lnTo>
                      <a:pt x="851" y="131"/>
                    </a:lnTo>
                    <a:lnTo>
                      <a:pt x="851" y="133"/>
                    </a:lnTo>
                    <a:lnTo>
                      <a:pt x="852" y="134"/>
                    </a:lnTo>
                    <a:lnTo>
                      <a:pt x="853" y="134"/>
                    </a:lnTo>
                    <a:lnTo>
                      <a:pt x="856" y="133"/>
                    </a:lnTo>
                    <a:lnTo>
                      <a:pt x="857" y="131"/>
                    </a:lnTo>
                    <a:lnTo>
                      <a:pt x="858" y="128"/>
                    </a:lnTo>
                    <a:lnTo>
                      <a:pt x="859" y="122"/>
                    </a:lnTo>
                    <a:lnTo>
                      <a:pt x="862" y="119"/>
                    </a:lnTo>
                    <a:lnTo>
                      <a:pt x="863" y="119"/>
                    </a:lnTo>
                    <a:lnTo>
                      <a:pt x="863" y="118"/>
                    </a:lnTo>
                    <a:lnTo>
                      <a:pt x="865" y="116"/>
                    </a:lnTo>
                    <a:lnTo>
                      <a:pt x="865" y="112"/>
                    </a:lnTo>
                    <a:lnTo>
                      <a:pt x="869" y="109"/>
                    </a:lnTo>
                    <a:lnTo>
                      <a:pt x="870" y="106"/>
                    </a:lnTo>
                    <a:lnTo>
                      <a:pt x="869" y="105"/>
                    </a:lnTo>
                    <a:lnTo>
                      <a:pt x="864" y="103"/>
                    </a:lnTo>
                    <a:lnTo>
                      <a:pt x="865" y="100"/>
                    </a:lnTo>
                    <a:lnTo>
                      <a:pt x="875" y="88"/>
                    </a:lnTo>
                    <a:lnTo>
                      <a:pt x="883" y="73"/>
                    </a:lnTo>
                    <a:lnTo>
                      <a:pt x="884" y="72"/>
                    </a:lnTo>
                    <a:lnTo>
                      <a:pt x="886" y="72"/>
                    </a:lnTo>
                    <a:lnTo>
                      <a:pt x="887" y="69"/>
                    </a:lnTo>
                    <a:lnTo>
                      <a:pt x="889" y="67"/>
                    </a:lnTo>
                    <a:lnTo>
                      <a:pt x="889" y="65"/>
                    </a:lnTo>
                    <a:lnTo>
                      <a:pt x="891" y="56"/>
                    </a:lnTo>
                    <a:lnTo>
                      <a:pt x="891" y="54"/>
                    </a:lnTo>
                    <a:lnTo>
                      <a:pt x="894" y="54"/>
                    </a:lnTo>
                    <a:lnTo>
                      <a:pt x="895" y="53"/>
                    </a:lnTo>
                    <a:lnTo>
                      <a:pt x="895" y="49"/>
                    </a:lnTo>
                    <a:lnTo>
                      <a:pt x="896" y="48"/>
                    </a:lnTo>
                    <a:lnTo>
                      <a:pt x="897" y="45"/>
                    </a:lnTo>
                    <a:lnTo>
                      <a:pt x="900" y="43"/>
                    </a:lnTo>
                    <a:lnTo>
                      <a:pt x="905" y="33"/>
                    </a:lnTo>
                    <a:lnTo>
                      <a:pt x="915" y="24"/>
                    </a:lnTo>
                    <a:lnTo>
                      <a:pt x="918" y="23"/>
                    </a:lnTo>
                    <a:lnTo>
                      <a:pt x="918" y="24"/>
                    </a:lnTo>
                    <a:lnTo>
                      <a:pt x="920" y="26"/>
                    </a:lnTo>
                    <a:lnTo>
                      <a:pt x="919" y="27"/>
                    </a:lnTo>
                    <a:lnTo>
                      <a:pt x="919" y="29"/>
                    </a:lnTo>
                    <a:lnTo>
                      <a:pt x="920" y="29"/>
                    </a:lnTo>
                    <a:lnTo>
                      <a:pt x="920" y="31"/>
                    </a:lnTo>
                    <a:lnTo>
                      <a:pt x="919" y="32"/>
                    </a:lnTo>
                    <a:lnTo>
                      <a:pt x="919" y="33"/>
                    </a:lnTo>
                    <a:lnTo>
                      <a:pt x="916" y="36"/>
                    </a:lnTo>
                    <a:lnTo>
                      <a:pt x="916" y="38"/>
                    </a:lnTo>
                    <a:lnTo>
                      <a:pt x="918" y="38"/>
                    </a:lnTo>
                    <a:lnTo>
                      <a:pt x="918" y="39"/>
                    </a:lnTo>
                    <a:lnTo>
                      <a:pt x="919" y="39"/>
                    </a:lnTo>
                    <a:lnTo>
                      <a:pt x="919" y="38"/>
                    </a:lnTo>
                    <a:lnTo>
                      <a:pt x="920" y="37"/>
                    </a:lnTo>
                    <a:lnTo>
                      <a:pt x="920" y="41"/>
                    </a:lnTo>
                    <a:lnTo>
                      <a:pt x="919" y="42"/>
                    </a:lnTo>
                    <a:lnTo>
                      <a:pt x="919" y="44"/>
                    </a:lnTo>
                    <a:lnTo>
                      <a:pt x="918" y="47"/>
                    </a:lnTo>
                    <a:lnTo>
                      <a:pt x="918" y="51"/>
                    </a:lnTo>
                    <a:lnTo>
                      <a:pt x="916" y="55"/>
                    </a:lnTo>
                    <a:lnTo>
                      <a:pt x="903" y="62"/>
                    </a:lnTo>
                    <a:lnTo>
                      <a:pt x="905" y="63"/>
                    </a:lnTo>
                    <a:lnTo>
                      <a:pt x="911" y="61"/>
                    </a:lnTo>
                    <a:lnTo>
                      <a:pt x="912" y="60"/>
                    </a:lnTo>
                    <a:lnTo>
                      <a:pt x="915" y="62"/>
                    </a:lnTo>
                    <a:lnTo>
                      <a:pt x="916" y="63"/>
                    </a:lnTo>
                    <a:lnTo>
                      <a:pt x="914" y="73"/>
                    </a:lnTo>
                    <a:lnTo>
                      <a:pt x="914" y="76"/>
                    </a:lnTo>
                    <a:lnTo>
                      <a:pt x="913" y="78"/>
                    </a:lnTo>
                    <a:lnTo>
                      <a:pt x="913" y="84"/>
                    </a:lnTo>
                    <a:lnTo>
                      <a:pt x="912" y="86"/>
                    </a:lnTo>
                    <a:lnTo>
                      <a:pt x="911" y="87"/>
                    </a:lnTo>
                    <a:lnTo>
                      <a:pt x="911" y="99"/>
                    </a:lnTo>
                    <a:lnTo>
                      <a:pt x="913" y="99"/>
                    </a:lnTo>
                    <a:lnTo>
                      <a:pt x="913" y="97"/>
                    </a:lnTo>
                    <a:lnTo>
                      <a:pt x="914" y="96"/>
                    </a:lnTo>
                    <a:lnTo>
                      <a:pt x="915" y="97"/>
                    </a:lnTo>
                    <a:lnTo>
                      <a:pt x="916" y="96"/>
                    </a:lnTo>
                    <a:lnTo>
                      <a:pt x="915" y="93"/>
                    </a:lnTo>
                    <a:lnTo>
                      <a:pt x="915" y="92"/>
                    </a:lnTo>
                    <a:lnTo>
                      <a:pt x="916" y="91"/>
                    </a:lnTo>
                    <a:lnTo>
                      <a:pt x="916" y="90"/>
                    </a:lnTo>
                    <a:lnTo>
                      <a:pt x="918" y="91"/>
                    </a:lnTo>
                    <a:lnTo>
                      <a:pt x="919" y="91"/>
                    </a:lnTo>
                    <a:lnTo>
                      <a:pt x="921" y="90"/>
                    </a:lnTo>
                    <a:lnTo>
                      <a:pt x="921" y="88"/>
                    </a:lnTo>
                    <a:lnTo>
                      <a:pt x="922" y="86"/>
                    </a:lnTo>
                    <a:lnTo>
                      <a:pt x="922" y="85"/>
                    </a:lnTo>
                    <a:lnTo>
                      <a:pt x="924" y="84"/>
                    </a:lnTo>
                    <a:lnTo>
                      <a:pt x="928" y="82"/>
                    </a:lnTo>
                    <a:lnTo>
                      <a:pt x="928" y="86"/>
                    </a:lnTo>
                    <a:lnTo>
                      <a:pt x="933" y="84"/>
                    </a:lnTo>
                    <a:lnTo>
                      <a:pt x="934" y="84"/>
                    </a:lnTo>
                    <a:lnTo>
                      <a:pt x="936" y="85"/>
                    </a:lnTo>
                    <a:lnTo>
                      <a:pt x="933" y="82"/>
                    </a:lnTo>
                    <a:lnTo>
                      <a:pt x="932" y="80"/>
                    </a:lnTo>
                    <a:lnTo>
                      <a:pt x="930" y="78"/>
                    </a:lnTo>
                    <a:lnTo>
                      <a:pt x="930" y="76"/>
                    </a:lnTo>
                    <a:lnTo>
                      <a:pt x="931" y="75"/>
                    </a:lnTo>
                    <a:lnTo>
                      <a:pt x="931" y="73"/>
                    </a:lnTo>
                    <a:lnTo>
                      <a:pt x="930" y="73"/>
                    </a:lnTo>
                    <a:lnTo>
                      <a:pt x="932" y="68"/>
                    </a:lnTo>
                    <a:lnTo>
                      <a:pt x="933" y="67"/>
                    </a:lnTo>
                    <a:lnTo>
                      <a:pt x="934" y="67"/>
                    </a:lnTo>
                    <a:lnTo>
                      <a:pt x="936" y="68"/>
                    </a:lnTo>
                    <a:lnTo>
                      <a:pt x="938" y="68"/>
                    </a:lnTo>
                    <a:lnTo>
                      <a:pt x="942" y="70"/>
                    </a:lnTo>
                    <a:lnTo>
                      <a:pt x="943" y="70"/>
                    </a:lnTo>
                    <a:lnTo>
                      <a:pt x="942" y="68"/>
                    </a:lnTo>
                    <a:lnTo>
                      <a:pt x="937" y="65"/>
                    </a:lnTo>
                    <a:lnTo>
                      <a:pt x="936" y="63"/>
                    </a:lnTo>
                    <a:lnTo>
                      <a:pt x="936" y="61"/>
                    </a:lnTo>
                    <a:lnTo>
                      <a:pt x="938" y="57"/>
                    </a:lnTo>
                    <a:lnTo>
                      <a:pt x="937" y="57"/>
                    </a:lnTo>
                    <a:lnTo>
                      <a:pt x="934" y="55"/>
                    </a:lnTo>
                    <a:lnTo>
                      <a:pt x="936" y="51"/>
                    </a:lnTo>
                    <a:lnTo>
                      <a:pt x="937" y="50"/>
                    </a:lnTo>
                    <a:lnTo>
                      <a:pt x="945" y="50"/>
                    </a:lnTo>
                    <a:lnTo>
                      <a:pt x="945" y="48"/>
                    </a:lnTo>
                    <a:lnTo>
                      <a:pt x="944" y="48"/>
                    </a:lnTo>
                    <a:lnTo>
                      <a:pt x="943" y="45"/>
                    </a:lnTo>
                    <a:lnTo>
                      <a:pt x="944" y="43"/>
                    </a:lnTo>
                    <a:lnTo>
                      <a:pt x="944" y="41"/>
                    </a:lnTo>
                    <a:lnTo>
                      <a:pt x="945" y="39"/>
                    </a:lnTo>
                    <a:lnTo>
                      <a:pt x="946" y="39"/>
                    </a:lnTo>
                    <a:lnTo>
                      <a:pt x="958" y="42"/>
                    </a:lnTo>
                    <a:lnTo>
                      <a:pt x="951" y="39"/>
                    </a:lnTo>
                    <a:lnTo>
                      <a:pt x="951" y="38"/>
                    </a:lnTo>
                    <a:lnTo>
                      <a:pt x="952" y="38"/>
                    </a:lnTo>
                    <a:lnTo>
                      <a:pt x="953" y="37"/>
                    </a:lnTo>
                    <a:lnTo>
                      <a:pt x="953" y="36"/>
                    </a:lnTo>
                    <a:lnTo>
                      <a:pt x="952" y="35"/>
                    </a:lnTo>
                    <a:lnTo>
                      <a:pt x="952" y="33"/>
                    </a:lnTo>
                    <a:lnTo>
                      <a:pt x="951" y="35"/>
                    </a:lnTo>
                    <a:lnTo>
                      <a:pt x="951" y="33"/>
                    </a:lnTo>
                    <a:lnTo>
                      <a:pt x="950" y="33"/>
                    </a:lnTo>
                    <a:lnTo>
                      <a:pt x="950" y="32"/>
                    </a:lnTo>
                    <a:lnTo>
                      <a:pt x="947" y="32"/>
                    </a:lnTo>
                    <a:lnTo>
                      <a:pt x="947" y="31"/>
                    </a:lnTo>
                    <a:lnTo>
                      <a:pt x="949" y="29"/>
                    </a:lnTo>
                    <a:lnTo>
                      <a:pt x="949" y="27"/>
                    </a:lnTo>
                    <a:lnTo>
                      <a:pt x="947" y="29"/>
                    </a:lnTo>
                    <a:lnTo>
                      <a:pt x="946" y="31"/>
                    </a:lnTo>
                    <a:lnTo>
                      <a:pt x="945" y="32"/>
                    </a:lnTo>
                    <a:lnTo>
                      <a:pt x="939" y="30"/>
                    </a:lnTo>
                    <a:lnTo>
                      <a:pt x="937" y="27"/>
                    </a:lnTo>
                    <a:lnTo>
                      <a:pt x="937" y="23"/>
                    </a:lnTo>
                    <a:lnTo>
                      <a:pt x="938" y="22"/>
                    </a:lnTo>
                    <a:lnTo>
                      <a:pt x="946" y="24"/>
                    </a:lnTo>
                    <a:lnTo>
                      <a:pt x="945" y="23"/>
                    </a:lnTo>
                    <a:lnTo>
                      <a:pt x="945" y="22"/>
                    </a:lnTo>
                    <a:lnTo>
                      <a:pt x="940" y="17"/>
                    </a:lnTo>
                    <a:lnTo>
                      <a:pt x="940" y="14"/>
                    </a:lnTo>
                    <a:lnTo>
                      <a:pt x="942" y="13"/>
                    </a:lnTo>
                    <a:lnTo>
                      <a:pt x="951" y="16"/>
                    </a:lnTo>
                    <a:lnTo>
                      <a:pt x="952" y="18"/>
                    </a:lnTo>
                    <a:lnTo>
                      <a:pt x="952" y="20"/>
                    </a:lnTo>
                    <a:lnTo>
                      <a:pt x="953" y="23"/>
                    </a:lnTo>
                    <a:lnTo>
                      <a:pt x="955" y="23"/>
                    </a:lnTo>
                    <a:lnTo>
                      <a:pt x="956" y="20"/>
                    </a:lnTo>
                    <a:lnTo>
                      <a:pt x="955" y="19"/>
                    </a:lnTo>
                    <a:lnTo>
                      <a:pt x="955" y="16"/>
                    </a:lnTo>
                    <a:lnTo>
                      <a:pt x="956" y="14"/>
                    </a:lnTo>
                    <a:lnTo>
                      <a:pt x="955" y="14"/>
                    </a:lnTo>
                    <a:lnTo>
                      <a:pt x="953" y="13"/>
                    </a:lnTo>
                    <a:lnTo>
                      <a:pt x="953" y="6"/>
                    </a:lnTo>
                    <a:lnTo>
                      <a:pt x="955" y="4"/>
                    </a:lnTo>
                    <a:lnTo>
                      <a:pt x="957" y="5"/>
                    </a:lnTo>
                    <a:lnTo>
                      <a:pt x="958" y="5"/>
                    </a:lnTo>
                    <a:lnTo>
                      <a:pt x="958" y="0"/>
                    </a:lnTo>
                    <a:close/>
                  </a:path>
                </a:pathLst>
              </a:custGeom>
              <a:grpFill/>
              <a:ln w="1270" cap="rnd" cmpd="dbl">
                <a:solidFill>
                  <a:schemeClr val="bg1">
                    <a:lumMod val="85000"/>
                    <a:alpha val="60000"/>
                  </a:schemeClr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latin typeface="Calibri Light" panose="020F0302020204030204" pitchFamily="34" charset="0"/>
                </a:endParaRPr>
              </a:p>
            </p:txBody>
          </p:sp>
        </p:grpSp>
        <p:sp>
          <p:nvSpPr>
            <p:cNvPr id="7" name="Freeform 11"/>
            <p:cNvSpPr>
              <a:spLocks/>
            </p:cNvSpPr>
            <p:nvPr/>
          </p:nvSpPr>
          <p:spPr bwMode="auto">
            <a:xfrm>
              <a:off x="7971099" y="4933644"/>
              <a:ext cx="342430" cy="216932"/>
            </a:xfrm>
            <a:custGeom>
              <a:avLst/>
              <a:gdLst/>
              <a:ahLst/>
              <a:cxnLst>
                <a:cxn ang="0">
                  <a:pos x="114" y="0"/>
                </a:cxn>
                <a:cxn ang="0">
                  <a:pos x="115" y="4"/>
                </a:cxn>
                <a:cxn ang="0">
                  <a:pos x="121" y="6"/>
                </a:cxn>
                <a:cxn ang="0">
                  <a:pos x="129" y="7"/>
                </a:cxn>
                <a:cxn ang="0">
                  <a:pos x="156" y="21"/>
                </a:cxn>
                <a:cxn ang="0">
                  <a:pos x="149" y="37"/>
                </a:cxn>
                <a:cxn ang="0">
                  <a:pos x="150" y="45"/>
                </a:cxn>
                <a:cxn ang="0">
                  <a:pos x="164" y="49"/>
                </a:cxn>
                <a:cxn ang="0">
                  <a:pos x="177" y="58"/>
                </a:cxn>
                <a:cxn ang="0">
                  <a:pos x="185" y="51"/>
                </a:cxn>
                <a:cxn ang="0">
                  <a:pos x="191" y="57"/>
                </a:cxn>
                <a:cxn ang="0">
                  <a:pos x="189" y="64"/>
                </a:cxn>
                <a:cxn ang="0">
                  <a:pos x="189" y="77"/>
                </a:cxn>
                <a:cxn ang="0">
                  <a:pos x="179" y="72"/>
                </a:cxn>
                <a:cxn ang="0">
                  <a:pos x="171" y="81"/>
                </a:cxn>
                <a:cxn ang="0">
                  <a:pos x="176" y="88"/>
                </a:cxn>
                <a:cxn ang="0">
                  <a:pos x="173" y="96"/>
                </a:cxn>
                <a:cxn ang="0">
                  <a:pos x="164" y="88"/>
                </a:cxn>
                <a:cxn ang="0">
                  <a:pos x="150" y="92"/>
                </a:cxn>
                <a:cxn ang="0">
                  <a:pos x="146" y="80"/>
                </a:cxn>
                <a:cxn ang="0">
                  <a:pos x="143" y="80"/>
                </a:cxn>
                <a:cxn ang="0">
                  <a:pos x="139" y="87"/>
                </a:cxn>
                <a:cxn ang="0">
                  <a:pos x="136" y="100"/>
                </a:cxn>
                <a:cxn ang="0">
                  <a:pos x="131" y="107"/>
                </a:cxn>
                <a:cxn ang="0">
                  <a:pos x="129" y="113"/>
                </a:cxn>
                <a:cxn ang="0">
                  <a:pos x="129" y="121"/>
                </a:cxn>
                <a:cxn ang="0">
                  <a:pos x="124" y="114"/>
                </a:cxn>
                <a:cxn ang="0">
                  <a:pos x="121" y="106"/>
                </a:cxn>
                <a:cxn ang="0">
                  <a:pos x="115" y="105"/>
                </a:cxn>
                <a:cxn ang="0">
                  <a:pos x="107" y="98"/>
                </a:cxn>
                <a:cxn ang="0">
                  <a:pos x="99" y="84"/>
                </a:cxn>
                <a:cxn ang="0">
                  <a:pos x="90" y="94"/>
                </a:cxn>
                <a:cxn ang="0">
                  <a:pos x="89" y="105"/>
                </a:cxn>
                <a:cxn ang="0">
                  <a:pos x="81" y="112"/>
                </a:cxn>
                <a:cxn ang="0">
                  <a:pos x="71" y="112"/>
                </a:cxn>
                <a:cxn ang="0">
                  <a:pos x="61" y="115"/>
                </a:cxn>
                <a:cxn ang="0">
                  <a:pos x="44" y="113"/>
                </a:cxn>
                <a:cxn ang="0">
                  <a:pos x="38" y="102"/>
                </a:cxn>
                <a:cxn ang="0">
                  <a:pos x="33" y="89"/>
                </a:cxn>
                <a:cxn ang="0">
                  <a:pos x="23" y="83"/>
                </a:cxn>
                <a:cxn ang="0">
                  <a:pos x="12" y="90"/>
                </a:cxn>
                <a:cxn ang="0">
                  <a:pos x="7" y="102"/>
                </a:cxn>
                <a:cxn ang="0">
                  <a:pos x="1" y="99"/>
                </a:cxn>
                <a:cxn ang="0">
                  <a:pos x="6" y="92"/>
                </a:cxn>
                <a:cxn ang="0">
                  <a:pos x="5" y="84"/>
                </a:cxn>
                <a:cxn ang="0">
                  <a:pos x="7" y="75"/>
                </a:cxn>
                <a:cxn ang="0">
                  <a:pos x="20" y="64"/>
                </a:cxn>
                <a:cxn ang="0">
                  <a:pos x="21" y="52"/>
                </a:cxn>
                <a:cxn ang="0">
                  <a:pos x="33" y="43"/>
                </a:cxn>
                <a:cxn ang="0">
                  <a:pos x="43" y="34"/>
                </a:cxn>
                <a:cxn ang="0">
                  <a:pos x="44" y="26"/>
                </a:cxn>
                <a:cxn ang="0">
                  <a:pos x="43" y="22"/>
                </a:cxn>
                <a:cxn ang="0">
                  <a:pos x="45" y="18"/>
                </a:cxn>
                <a:cxn ang="0">
                  <a:pos x="53" y="24"/>
                </a:cxn>
                <a:cxn ang="0">
                  <a:pos x="64" y="18"/>
                </a:cxn>
                <a:cxn ang="0">
                  <a:pos x="69" y="13"/>
                </a:cxn>
                <a:cxn ang="0">
                  <a:pos x="76" y="15"/>
                </a:cxn>
                <a:cxn ang="0">
                  <a:pos x="90" y="14"/>
                </a:cxn>
                <a:cxn ang="0">
                  <a:pos x="99" y="10"/>
                </a:cxn>
                <a:cxn ang="0">
                  <a:pos x="111" y="13"/>
                </a:cxn>
                <a:cxn ang="0">
                  <a:pos x="105" y="9"/>
                </a:cxn>
                <a:cxn ang="0">
                  <a:pos x="105" y="3"/>
                </a:cxn>
              </a:cxnLst>
              <a:rect l="0" t="0" r="r" b="b"/>
              <a:pathLst>
                <a:path w="191" h="121">
                  <a:moveTo>
                    <a:pt x="110" y="0"/>
                  </a:moveTo>
                  <a:lnTo>
                    <a:pt x="112" y="0"/>
                  </a:lnTo>
                  <a:lnTo>
                    <a:pt x="112" y="2"/>
                  </a:lnTo>
                  <a:lnTo>
                    <a:pt x="113" y="2"/>
                  </a:lnTo>
                  <a:lnTo>
                    <a:pt x="113" y="0"/>
                  </a:lnTo>
                  <a:lnTo>
                    <a:pt x="114" y="0"/>
                  </a:lnTo>
                  <a:lnTo>
                    <a:pt x="114" y="1"/>
                  </a:lnTo>
                  <a:lnTo>
                    <a:pt x="115" y="1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7" y="3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4"/>
                  </a:lnTo>
                  <a:lnTo>
                    <a:pt x="120" y="4"/>
                  </a:lnTo>
                  <a:lnTo>
                    <a:pt x="121" y="6"/>
                  </a:lnTo>
                  <a:lnTo>
                    <a:pt x="123" y="6"/>
                  </a:lnTo>
                  <a:lnTo>
                    <a:pt x="121" y="7"/>
                  </a:lnTo>
                  <a:lnTo>
                    <a:pt x="123" y="7"/>
                  </a:lnTo>
                  <a:lnTo>
                    <a:pt x="124" y="8"/>
                  </a:lnTo>
                  <a:lnTo>
                    <a:pt x="127" y="8"/>
                  </a:lnTo>
                  <a:lnTo>
                    <a:pt x="129" y="7"/>
                  </a:lnTo>
                  <a:lnTo>
                    <a:pt x="130" y="7"/>
                  </a:lnTo>
                  <a:lnTo>
                    <a:pt x="135" y="8"/>
                  </a:lnTo>
                  <a:lnTo>
                    <a:pt x="138" y="8"/>
                  </a:lnTo>
                  <a:lnTo>
                    <a:pt x="141" y="9"/>
                  </a:lnTo>
                  <a:lnTo>
                    <a:pt x="151" y="16"/>
                  </a:lnTo>
                  <a:lnTo>
                    <a:pt x="156" y="21"/>
                  </a:lnTo>
                  <a:lnTo>
                    <a:pt x="156" y="25"/>
                  </a:lnTo>
                  <a:lnTo>
                    <a:pt x="154" y="27"/>
                  </a:lnTo>
                  <a:lnTo>
                    <a:pt x="154" y="28"/>
                  </a:lnTo>
                  <a:lnTo>
                    <a:pt x="151" y="33"/>
                  </a:lnTo>
                  <a:lnTo>
                    <a:pt x="150" y="34"/>
                  </a:lnTo>
                  <a:lnTo>
                    <a:pt x="149" y="37"/>
                  </a:lnTo>
                  <a:lnTo>
                    <a:pt x="149" y="39"/>
                  </a:lnTo>
                  <a:lnTo>
                    <a:pt x="150" y="40"/>
                  </a:lnTo>
                  <a:lnTo>
                    <a:pt x="150" y="44"/>
                  </a:lnTo>
                  <a:lnTo>
                    <a:pt x="149" y="44"/>
                  </a:lnTo>
                  <a:lnTo>
                    <a:pt x="149" y="45"/>
                  </a:lnTo>
                  <a:lnTo>
                    <a:pt x="150" y="45"/>
                  </a:lnTo>
                  <a:lnTo>
                    <a:pt x="152" y="46"/>
                  </a:lnTo>
                  <a:lnTo>
                    <a:pt x="154" y="45"/>
                  </a:lnTo>
                  <a:lnTo>
                    <a:pt x="154" y="46"/>
                  </a:lnTo>
                  <a:lnTo>
                    <a:pt x="156" y="45"/>
                  </a:lnTo>
                  <a:lnTo>
                    <a:pt x="157" y="46"/>
                  </a:lnTo>
                  <a:lnTo>
                    <a:pt x="164" y="49"/>
                  </a:lnTo>
                  <a:lnTo>
                    <a:pt x="166" y="49"/>
                  </a:lnTo>
                  <a:lnTo>
                    <a:pt x="166" y="53"/>
                  </a:lnTo>
                  <a:lnTo>
                    <a:pt x="167" y="55"/>
                  </a:lnTo>
                  <a:lnTo>
                    <a:pt x="171" y="56"/>
                  </a:lnTo>
                  <a:lnTo>
                    <a:pt x="174" y="58"/>
                  </a:lnTo>
                  <a:lnTo>
                    <a:pt x="177" y="58"/>
                  </a:lnTo>
                  <a:lnTo>
                    <a:pt x="180" y="57"/>
                  </a:lnTo>
                  <a:lnTo>
                    <a:pt x="180" y="55"/>
                  </a:lnTo>
                  <a:lnTo>
                    <a:pt x="181" y="53"/>
                  </a:lnTo>
                  <a:lnTo>
                    <a:pt x="183" y="53"/>
                  </a:lnTo>
                  <a:lnTo>
                    <a:pt x="183" y="52"/>
                  </a:lnTo>
                  <a:lnTo>
                    <a:pt x="185" y="51"/>
                  </a:lnTo>
                  <a:lnTo>
                    <a:pt x="185" y="50"/>
                  </a:lnTo>
                  <a:lnTo>
                    <a:pt x="187" y="50"/>
                  </a:lnTo>
                  <a:lnTo>
                    <a:pt x="191" y="53"/>
                  </a:lnTo>
                  <a:lnTo>
                    <a:pt x="191" y="55"/>
                  </a:lnTo>
                  <a:lnTo>
                    <a:pt x="189" y="56"/>
                  </a:lnTo>
                  <a:lnTo>
                    <a:pt x="191" y="57"/>
                  </a:lnTo>
                  <a:lnTo>
                    <a:pt x="189" y="59"/>
                  </a:lnTo>
                  <a:lnTo>
                    <a:pt x="189" y="61"/>
                  </a:lnTo>
                  <a:lnTo>
                    <a:pt x="188" y="62"/>
                  </a:lnTo>
                  <a:lnTo>
                    <a:pt x="188" y="63"/>
                  </a:lnTo>
                  <a:lnTo>
                    <a:pt x="189" y="63"/>
                  </a:lnTo>
                  <a:lnTo>
                    <a:pt x="189" y="64"/>
                  </a:lnTo>
                  <a:lnTo>
                    <a:pt x="187" y="66"/>
                  </a:lnTo>
                  <a:lnTo>
                    <a:pt x="187" y="71"/>
                  </a:lnTo>
                  <a:lnTo>
                    <a:pt x="189" y="71"/>
                  </a:lnTo>
                  <a:lnTo>
                    <a:pt x="191" y="72"/>
                  </a:lnTo>
                  <a:lnTo>
                    <a:pt x="191" y="76"/>
                  </a:lnTo>
                  <a:lnTo>
                    <a:pt x="189" y="77"/>
                  </a:lnTo>
                  <a:lnTo>
                    <a:pt x="183" y="77"/>
                  </a:lnTo>
                  <a:lnTo>
                    <a:pt x="183" y="76"/>
                  </a:lnTo>
                  <a:lnTo>
                    <a:pt x="182" y="76"/>
                  </a:lnTo>
                  <a:lnTo>
                    <a:pt x="181" y="75"/>
                  </a:lnTo>
                  <a:lnTo>
                    <a:pt x="181" y="72"/>
                  </a:lnTo>
                  <a:lnTo>
                    <a:pt x="179" y="72"/>
                  </a:lnTo>
                  <a:lnTo>
                    <a:pt x="175" y="74"/>
                  </a:lnTo>
                  <a:lnTo>
                    <a:pt x="174" y="74"/>
                  </a:lnTo>
                  <a:lnTo>
                    <a:pt x="174" y="76"/>
                  </a:lnTo>
                  <a:lnTo>
                    <a:pt x="173" y="77"/>
                  </a:lnTo>
                  <a:lnTo>
                    <a:pt x="173" y="80"/>
                  </a:lnTo>
                  <a:lnTo>
                    <a:pt x="171" y="81"/>
                  </a:lnTo>
                  <a:lnTo>
                    <a:pt x="173" y="81"/>
                  </a:lnTo>
                  <a:lnTo>
                    <a:pt x="173" y="82"/>
                  </a:lnTo>
                  <a:lnTo>
                    <a:pt x="171" y="83"/>
                  </a:lnTo>
                  <a:lnTo>
                    <a:pt x="173" y="84"/>
                  </a:lnTo>
                  <a:lnTo>
                    <a:pt x="176" y="84"/>
                  </a:lnTo>
                  <a:lnTo>
                    <a:pt x="176" y="88"/>
                  </a:lnTo>
                  <a:lnTo>
                    <a:pt x="175" y="88"/>
                  </a:lnTo>
                  <a:lnTo>
                    <a:pt x="175" y="92"/>
                  </a:lnTo>
                  <a:lnTo>
                    <a:pt x="177" y="93"/>
                  </a:lnTo>
                  <a:lnTo>
                    <a:pt x="177" y="95"/>
                  </a:lnTo>
                  <a:lnTo>
                    <a:pt x="176" y="96"/>
                  </a:lnTo>
                  <a:lnTo>
                    <a:pt x="173" y="96"/>
                  </a:lnTo>
                  <a:lnTo>
                    <a:pt x="173" y="94"/>
                  </a:lnTo>
                  <a:lnTo>
                    <a:pt x="170" y="93"/>
                  </a:lnTo>
                  <a:lnTo>
                    <a:pt x="169" y="90"/>
                  </a:lnTo>
                  <a:lnTo>
                    <a:pt x="169" y="89"/>
                  </a:lnTo>
                  <a:lnTo>
                    <a:pt x="168" y="88"/>
                  </a:lnTo>
                  <a:lnTo>
                    <a:pt x="164" y="88"/>
                  </a:lnTo>
                  <a:lnTo>
                    <a:pt x="162" y="89"/>
                  </a:lnTo>
                  <a:lnTo>
                    <a:pt x="158" y="89"/>
                  </a:lnTo>
                  <a:lnTo>
                    <a:pt x="158" y="93"/>
                  </a:lnTo>
                  <a:lnTo>
                    <a:pt x="152" y="93"/>
                  </a:lnTo>
                  <a:lnTo>
                    <a:pt x="151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49" y="89"/>
                  </a:lnTo>
                  <a:lnTo>
                    <a:pt x="149" y="88"/>
                  </a:lnTo>
                  <a:lnTo>
                    <a:pt x="148" y="88"/>
                  </a:lnTo>
                  <a:lnTo>
                    <a:pt x="148" y="81"/>
                  </a:lnTo>
                  <a:lnTo>
                    <a:pt x="146" y="80"/>
                  </a:lnTo>
                  <a:lnTo>
                    <a:pt x="146" y="81"/>
                  </a:lnTo>
                  <a:lnTo>
                    <a:pt x="145" y="81"/>
                  </a:lnTo>
                  <a:lnTo>
                    <a:pt x="145" y="82"/>
                  </a:lnTo>
                  <a:lnTo>
                    <a:pt x="144" y="82"/>
                  </a:lnTo>
                  <a:lnTo>
                    <a:pt x="143" y="81"/>
                  </a:lnTo>
                  <a:lnTo>
                    <a:pt x="143" y="80"/>
                  </a:lnTo>
                  <a:lnTo>
                    <a:pt x="141" y="80"/>
                  </a:lnTo>
                  <a:lnTo>
                    <a:pt x="139" y="81"/>
                  </a:lnTo>
                  <a:lnTo>
                    <a:pt x="139" y="82"/>
                  </a:lnTo>
                  <a:lnTo>
                    <a:pt x="138" y="83"/>
                  </a:lnTo>
                  <a:lnTo>
                    <a:pt x="139" y="84"/>
                  </a:lnTo>
                  <a:lnTo>
                    <a:pt x="139" y="87"/>
                  </a:lnTo>
                  <a:lnTo>
                    <a:pt x="141" y="89"/>
                  </a:lnTo>
                  <a:lnTo>
                    <a:pt x="141" y="92"/>
                  </a:lnTo>
                  <a:lnTo>
                    <a:pt x="138" y="96"/>
                  </a:lnTo>
                  <a:lnTo>
                    <a:pt x="137" y="98"/>
                  </a:lnTo>
                  <a:lnTo>
                    <a:pt x="136" y="98"/>
                  </a:lnTo>
                  <a:lnTo>
                    <a:pt x="136" y="100"/>
                  </a:lnTo>
                  <a:lnTo>
                    <a:pt x="132" y="102"/>
                  </a:lnTo>
                  <a:lnTo>
                    <a:pt x="132" y="104"/>
                  </a:lnTo>
                  <a:lnTo>
                    <a:pt x="131" y="104"/>
                  </a:lnTo>
                  <a:lnTo>
                    <a:pt x="132" y="105"/>
                  </a:lnTo>
                  <a:lnTo>
                    <a:pt x="131" y="106"/>
                  </a:lnTo>
                  <a:lnTo>
                    <a:pt x="131" y="107"/>
                  </a:lnTo>
                  <a:lnTo>
                    <a:pt x="130" y="107"/>
                  </a:lnTo>
                  <a:lnTo>
                    <a:pt x="129" y="108"/>
                  </a:lnTo>
                  <a:lnTo>
                    <a:pt x="130" y="111"/>
                  </a:lnTo>
                  <a:lnTo>
                    <a:pt x="127" y="112"/>
                  </a:lnTo>
                  <a:lnTo>
                    <a:pt x="127" y="113"/>
                  </a:lnTo>
                  <a:lnTo>
                    <a:pt x="129" y="113"/>
                  </a:lnTo>
                  <a:lnTo>
                    <a:pt x="129" y="114"/>
                  </a:lnTo>
                  <a:lnTo>
                    <a:pt x="130" y="115"/>
                  </a:lnTo>
                  <a:lnTo>
                    <a:pt x="131" y="115"/>
                  </a:lnTo>
                  <a:lnTo>
                    <a:pt x="131" y="118"/>
                  </a:lnTo>
                  <a:lnTo>
                    <a:pt x="130" y="119"/>
                  </a:lnTo>
                  <a:lnTo>
                    <a:pt x="129" y="121"/>
                  </a:lnTo>
                  <a:lnTo>
                    <a:pt x="127" y="121"/>
                  </a:lnTo>
                  <a:lnTo>
                    <a:pt x="126" y="120"/>
                  </a:lnTo>
                  <a:lnTo>
                    <a:pt x="125" y="120"/>
                  </a:lnTo>
                  <a:lnTo>
                    <a:pt x="125" y="117"/>
                  </a:lnTo>
                  <a:lnTo>
                    <a:pt x="124" y="115"/>
                  </a:lnTo>
                  <a:lnTo>
                    <a:pt x="124" y="114"/>
                  </a:lnTo>
                  <a:lnTo>
                    <a:pt x="123" y="113"/>
                  </a:lnTo>
                  <a:lnTo>
                    <a:pt x="120" y="112"/>
                  </a:lnTo>
                  <a:lnTo>
                    <a:pt x="119" y="112"/>
                  </a:lnTo>
                  <a:lnTo>
                    <a:pt x="119" y="111"/>
                  </a:lnTo>
                  <a:lnTo>
                    <a:pt x="121" y="108"/>
                  </a:lnTo>
                  <a:lnTo>
                    <a:pt x="121" y="106"/>
                  </a:lnTo>
                  <a:lnTo>
                    <a:pt x="120" y="105"/>
                  </a:lnTo>
                  <a:lnTo>
                    <a:pt x="118" y="105"/>
                  </a:lnTo>
                  <a:lnTo>
                    <a:pt x="118" y="104"/>
                  </a:lnTo>
                  <a:lnTo>
                    <a:pt x="117" y="104"/>
                  </a:lnTo>
                  <a:lnTo>
                    <a:pt x="117" y="105"/>
                  </a:lnTo>
                  <a:lnTo>
                    <a:pt x="115" y="105"/>
                  </a:lnTo>
                  <a:lnTo>
                    <a:pt x="113" y="104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0" y="99"/>
                  </a:lnTo>
                  <a:lnTo>
                    <a:pt x="108" y="98"/>
                  </a:lnTo>
                  <a:lnTo>
                    <a:pt x="107" y="98"/>
                  </a:lnTo>
                  <a:lnTo>
                    <a:pt x="106" y="96"/>
                  </a:lnTo>
                  <a:lnTo>
                    <a:pt x="105" y="96"/>
                  </a:lnTo>
                  <a:lnTo>
                    <a:pt x="105" y="83"/>
                  </a:lnTo>
                  <a:lnTo>
                    <a:pt x="101" y="83"/>
                  </a:lnTo>
                  <a:lnTo>
                    <a:pt x="100" y="84"/>
                  </a:lnTo>
                  <a:lnTo>
                    <a:pt x="99" y="84"/>
                  </a:lnTo>
                  <a:lnTo>
                    <a:pt x="99" y="88"/>
                  </a:lnTo>
                  <a:lnTo>
                    <a:pt x="98" y="88"/>
                  </a:lnTo>
                  <a:lnTo>
                    <a:pt x="94" y="92"/>
                  </a:lnTo>
                  <a:lnTo>
                    <a:pt x="92" y="93"/>
                  </a:lnTo>
                  <a:lnTo>
                    <a:pt x="90" y="93"/>
                  </a:lnTo>
                  <a:lnTo>
                    <a:pt x="90" y="94"/>
                  </a:lnTo>
                  <a:lnTo>
                    <a:pt x="89" y="94"/>
                  </a:lnTo>
                  <a:lnTo>
                    <a:pt x="89" y="95"/>
                  </a:lnTo>
                  <a:lnTo>
                    <a:pt x="90" y="96"/>
                  </a:lnTo>
                  <a:lnTo>
                    <a:pt x="92" y="99"/>
                  </a:lnTo>
                  <a:lnTo>
                    <a:pt x="92" y="102"/>
                  </a:lnTo>
                  <a:lnTo>
                    <a:pt x="89" y="105"/>
                  </a:lnTo>
                  <a:lnTo>
                    <a:pt x="88" y="105"/>
                  </a:lnTo>
                  <a:lnTo>
                    <a:pt x="87" y="106"/>
                  </a:lnTo>
                  <a:lnTo>
                    <a:pt x="87" y="109"/>
                  </a:lnTo>
                  <a:lnTo>
                    <a:pt x="86" y="111"/>
                  </a:lnTo>
                  <a:lnTo>
                    <a:pt x="82" y="112"/>
                  </a:lnTo>
                  <a:lnTo>
                    <a:pt x="81" y="112"/>
                  </a:lnTo>
                  <a:lnTo>
                    <a:pt x="80" y="114"/>
                  </a:lnTo>
                  <a:lnTo>
                    <a:pt x="80" y="115"/>
                  </a:lnTo>
                  <a:lnTo>
                    <a:pt x="77" y="115"/>
                  </a:lnTo>
                  <a:lnTo>
                    <a:pt x="75" y="114"/>
                  </a:lnTo>
                  <a:lnTo>
                    <a:pt x="74" y="114"/>
                  </a:lnTo>
                  <a:lnTo>
                    <a:pt x="71" y="112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5" y="112"/>
                  </a:lnTo>
                  <a:lnTo>
                    <a:pt x="65" y="113"/>
                  </a:lnTo>
                  <a:lnTo>
                    <a:pt x="63" y="113"/>
                  </a:lnTo>
                  <a:lnTo>
                    <a:pt x="61" y="115"/>
                  </a:lnTo>
                  <a:lnTo>
                    <a:pt x="56" y="115"/>
                  </a:lnTo>
                  <a:lnTo>
                    <a:pt x="55" y="117"/>
                  </a:lnTo>
                  <a:lnTo>
                    <a:pt x="52" y="118"/>
                  </a:lnTo>
                  <a:lnTo>
                    <a:pt x="48" y="118"/>
                  </a:lnTo>
                  <a:lnTo>
                    <a:pt x="48" y="117"/>
                  </a:lnTo>
                  <a:lnTo>
                    <a:pt x="44" y="113"/>
                  </a:lnTo>
                  <a:lnTo>
                    <a:pt x="44" y="111"/>
                  </a:lnTo>
                  <a:lnTo>
                    <a:pt x="40" y="107"/>
                  </a:lnTo>
                  <a:lnTo>
                    <a:pt x="38" y="107"/>
                  </a:lnTo>
                  <a:lnTo>
                    <a:pt x="38" y="105"/>
                  </a:lnTo>
                  <a:lnTo>
                    <a:pt x="39" y="104"/>
                  </a:lnTo>
                  <a:lnTo>
                    <a:pt x="38" y="102"/>
                  </a:lnTo>
                  <a:lnTo>
                    <a:pt x="34" y="102"/>
                  </a:lnTo>
                  <a:lnTo>
                    <a:pt x="34" y="99"/>
                  </a:lnTo>
                  <a:lnTo>
                    <a:pt x="37" y="94"/>
                  </a:lnTo>
                  <a:lnTo>
                    <a:pt x="36" y="93"/>
                  </a:lnTo>
                  <a:lnTo>
                    <a:pt x="34" y="90"/>
                  </a:lnTo>
                  <a:lnTo>
                    <a:pt x="33" y="89"/>
                  </a:lnTo>
                  <a:lnTo>
                    <a:pt x="36" y="87"/>
                  </a:lnTo>
                  <a:lnTo>
                    <a:pt x="36" y="86"/>
                  </a:lnTo>
                  <a:lnTo>
                    <a:pt x="34" y="84"/>
                  </a:lnTo>
                  <a:lnTo>
                    <a:pt x="28" y="82"/>
                  </a:lnTo>
                  <a:lnTo>
                    <a:pt x="25" y="82"/>
                  </a:lnTo>
                  <a:lnTo>
                    <a:pt x="23" y="83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5" y="87"/>
                  </a:lnTo>
                  <a:lnTo>
                    <a:pt x="13" y="88"/>
                  </a:lnTo>
                  <a:lnTo>
                    <a:pt x="12" y="89"/>
                  </a:lnTo>
                  <a:lnTo>
                    <a:pt x="12" y="90"/>
                  </a:lnTo>
                  <a:lnTo>
                    <a:pt x="11" y="92"/>
                  </a:lnTo>
                  <a:lnTo>
                    <a:pt x="12" y="92"/>
                  </a:lnTo>
                  <a:lnTo>
                    <a:pt x="12" y="94"/>
                  </a:lnTo>
                  <a:lnTo>
                    <a:pt x="14" y="94"/>
                  </a:lnTo>
                  <a:lnTo>
                    <a:pt x="14" y="95"/>
                  </a:lnTo>
                  <a:lnTo>
                    <a:pt x="7" y="102"/>
                  </a:lnTo>
                  <a:lnTo>
                    <a:pt x="5" y="101"/>
                  </a:lnTo>
                  <a:lnTo>
                    <a:pt x="3" y="101"/>
                  </a:lnTo>
                  <a:lnTo>
                    <a:pt x="1" y="102"/>
                  </a:lnTo>
                  <a:lnTo>
                    <a:pt x="0" y="102"/>
                  </a:lnTo>
                  <a:lnTo>
                    <a:pt x="1" y="101"/>
                  </a:lnTo>
                  <a:lnTo>
                    <a:pt x="1" y="99"/>
                  </a:lnTo>
                  <a:lnTo>
                    <a:pt x="0" y="99"/>
                  </a:lnTo>
                  <a:lnTo>
                    <a:pt x="0" y="98"/>
                  </a:lnTo>
                  <a:lnTo>
                    <a:pt x="1" y="96"/>
                  </a:lnTo>
                  <a:lnTo>
                    <a:pt x="3" y="95"/>
                  </a:lnTo>
                  <a:lnTo>
                    <a:pt x="6" y="95"/>
                  </a:lnTo>
                  <a:lnTo>
                    <a:pt x="6" y="92"/>
                  </a:lnTo>
                  <a:lnTo>
                    <a:pt x="7" y="92"/>
                  </a:lnTo>
                  <a:lnTo>
                    <a:pt x="7" y="90"/>
                  </a:lnTo>
                  <a:lnTo>
                    <a:pt x="8" y="88"/>
                  </a:lnTo>
                  <a:lnTo>
                    <a:pt x="7" y="87"/>
                  </a:lnTo>
                  <a:lnTo>
                    <a:pt x="7" y="86"/>
                  </a:lnTo>
                  <a:lnTo>
                    <a:pt x="5" y="84"/>
                  </a:lnTo>
                  <a:lnTo>
                    <a:pt x="5" y="82"/>
                  </a:lnTo>
                  <a:lnTo>
                    <a:pt x="6" y="81"/>
                  </a:lnTo>
                  <a:lnTo>
                    <a:pt x="7" y="78"/>
                  </a:lnTo>
                  <a:lnTo>
                    <a:pt x="8" y="77"/>
                  </a:lnTo>
                  <a:lnTo>
                    <a:pt x="7" y="76"/>
                  </a:lnTo>
                  <a:lnTo>
                    <a:pt x="7" y="75"/>
                  </a:lnTo>
                  <a:lnTo>
                    <a:pt x="13" y="69"/>
                  </a:lnTo>
                  <a:lnTo>
                    <a:pt x="17" y="68"/>
                  </a:lnTo>
                  <a:lnTo>
                    <a:pt x="17" y="66"/>
                  </a:lnTo>
                  <a:lnTo>
                    <a:pt x="18" y="65"/>
                  </a:lnTo>
                  <a:lnTo>
                    <a:pt x="19" y="65"/>
                  </a:lnTo>
                  <a:lnTo>
                    <a:pt x="20" y="64"/>
                  </a:lnTo>
                  <a:lnTo>
                    <a:pt x="20" y="58"/>
                  </a:lnTo>
                  <a:lnTo>
                    <a:pt x="21" y="58"/>
                  </a:lnTo>
                  <a:lnTo>
                    <a:pt x="21" y="56"/>
                  </a:lnTo>
                  <a:lnTo>
                    <a:pt x="20" y="56"/>
                  </a:lnTo>
                  <a:lnTo>
                    <a:pt x="20" y="55"/>
                  </a:lnTo>
                  <a:lnTo>
                    <a:pt x="21" y="52"/>
                  </a:lnTo>
                  <a:lnTo>
                    <a:pt x="23" y="51"/>
                  </a:lnTo>
                  <a:lnTo>
                    <a:pt x="27" y="50"/>
                  </a:lnTo>
                  <a:lnTo>
                    <a:pt x="31" y="46"/>
                  </a:lnTo>
                  <a:lnTo>
                    <a:pt x="31" y="44"/>
                  </a:lnTo>
                  <a:lnTo>
                    <a:pt x="32" y="44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4" y="41"/>
                  </a:lnTo>
                  <a:lnTo>
                    <a:pt x="38" y="39"/>
                  </a:lnTo>
                  <a:lnTo>
                    <a:pt x="38" y="38"/>
                  </a:lnTo>
                  <a:lnTo>
                    <a:pt x="39" y="35"/>
                  </a:lnTo>
                  <a:lnTo>
                    <a:pt x="43" y="34"/>
                  </a:lnTo>
                  <a:lnTo>
                    <a:pt x="43" y="31"/>
                  </a:lnTo>
                  <a:lnTo>
                    <a:pt x="44" y="31"/>
                  </a:lnTo>
                  <a:lnTo>
                    <a:pt x="44" y="29"/>
                  </a:lnTo>
                  <a:lnTo>
                    <a:pt x="45" y="29"/>
                  </a:lnTo>
                  <a:lnTo>
                    <a:pt x="46" y="28"/>
                  </a:lnTo>
                  <a:lnTo>
                    <a:pt x="44" y="26"/>
                  </a:lnTo>
                  <a:lnTo>
                    <a:pt x="44" y="27"/>
                  </a:lnTo>
                  <a:lnTo>
                    <a:pt x="39" y="27"/>
                  </a:lnTo>
                  <a:lnTo>
                    <a:pt x="39" y="26"/>
                  </a:lnTo>
                  <a:lnTo>
                    <a:pt x="42" y="24"/>
                  </a:lnTo>
                  <a:lnTo>
                    <a:pt x="42" y="22"/>
                  </a:lnTo>
                  <a:lnTo>
                    <a:pt x="43" y="22"/>
                  </a:lnTo>
                  <a:lnTo>
                    <a:pt x="44" y="21"/>
                  </a:lnTo>
                  <a:lnTo>
                    <a:pt x="44" y="20"/>
                  </a:lnTo>
                  <a:lnTo>
                    <a:pt x="43" y="20"/>
                  </a:lnTo>
                  <a:lnTo>
                    <a:pt x="43" y="19"/>
                  </a:lnTo>
                  <a:lnTo>
                    <a:pt x="44" y="19"/>
                  </a:lnTo>
                  <a:lnTo>
                    <a:pt x="45" y="18"/>
                  </a:lnTo>
                  <a:lnTo>
                    <a:pt x="45" y="19"/>
                  </a:lnTo>
                  <a:lnTo>
                    <a:pt x="52" y="19"/>
                  </a:lnTo>
                  <a:lnTo>
                    <a:pt x="51" y="21"/>
                  </a:lnTo>
                  <a:lnTo>
                    <a:pt x="52" y="22"/>
                  </a:lnTo>
                  <a:lnTo>
                    <a:pt x="53" y="22"/>
                  </a:lnTo>
                  <a:lnTo>
                    <a:pt x="53" y="24"/>
                  </a:lnTo>
                  <a:lnTo>
                    <a:pt x="55" y="24"/>
                  </a:lnTo>
                  <a:lnTo>
                    <a:pt x="56" y="22"/>
                  </a:lnTo>
                  <a:lnTo>
                    <a:pt x="62" y="22"/>
                  </a:lnTo>
                  <a:lnTo>
                    <a:pt x="62" y="19"/>
                  </a:lnTo>
                  <a:lnTo>
                    <a:pt x="64" y="19"/>
                  </a:lnTo>
                  <a:lnTo>
                    <a:pt x="64" y="18"/>
                  </a:lnTo>
                  <a:lnTo>
                    <a:pt x="65" y="18"/>
                  </a:lnTo>
                  <a:lnTo>
                    <a:pt x="65" y="16"/>
                  </a:lnTo>
                  <a:lnTo>
                    <a:pt x="64" y="15"/>
                  </a:lnTo>
                  <a:lnTo>
                    <a:pt x="67" y="14"/>
                  </a:lnTo>
                  <a:lnTo>
                    <a:pt x="68" y="13"/>
                  </a:lnTo>
                  <a:lnTo>
                    <a:pt x="69" y="13"/>
                  </a:lnTo>
                  <a:lnTo>
                    <a:pt x="71" y="12"/>
                  </a:lnTo>
                  <a:lnTo>
                    <a:pt x="73" y="12"/>
                  </a:lnTo>
                  <a:lnTo>
                    <a:pt x="71" y="14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6" y="15"/>
                  </a:lnTo>
                  <a:lnTo>
                    <a:pt x="79" y="13"/>
                  </a:lnTo>
                  <a:lnTo>
                    <a:pt x="79" y="12"/>
                  </a:lnTo>
                  <a:lnTo>
                    <a:pt x="80" y="13"/>
                  </a:lnTo>
                  <a:lnTo>
                    <a:pt x="82" y="13"/>
                  </a:lnTo>
                  <a:lnTo>
                    <a:pt x="82" y="14"/>
                  </a:lnTo>
                  <a:lnTo>
                    <a:pt x="90" y="14"/>
                  </a:lnTo>
                  <a:lnTo>
                    <a:pt x="90" y="13"/>
                  </a:lnTo>
                  <a:lnTo>
                    <a:pt x="92" y="13"/>
                  </a:lnTo>
                  <a:lnTo>
                    <a:pt x="93" y="12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9" y="10"/>
                  </a:lnTo>
                  <a:lnTo>
                    <a:pt x="99" y="13"/>
                  </a:lnTo>
                  <a:lnTo>
                    <a:pt x="106" y="13"/>
                  </a:lnTo>
                  <a:lnTo>
                    <a:pt x="106" y="12"/>
                  </a:lnTo>
                  <a:lnTo>
                    <a:pt x="107" y="10"/>
                  </a:lnTo>
                  <a:lnTo>
                    <a:pt x="108" y="10"/>
                  </a:lnTo>
                  <a:lnTo>
                    <a:pt x="111" y="13"/>
                  </a:lnTo>
                  <a:lnTo>
                    <a:pt x="111" y="9"/>
                  </a:lnTo>
                  <a:lnTo>
                    <a:pt x="112" y="9"/>
                  </a:lnTo>
                  <a:lnTo>
                    <a:pt x="112" y="8"/>
                  </a:lnTo>
                  <a:lnTo>
                    <a:pt x="108" y="8"/>
                  </a:lnTo>
                  <a:lnTo>
                    <a:pt x="107" y="9"/>
                  </a:lnTo>
                  <a:lnTo>
                    <a:pt x="105" y="9"/>
                  </a:lnTo>
                  <a:lnTo>
                    <a:pt x="104" y="8"/>
                  </a:lnTo>
                  <a:lnTo>
                    <a:pt x="104" y="7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3"/>
                  </a:lnTo>
                  <a:lnTo>
                    <a:pt x="106" y="2"/>
                  </a:lnTo>
                  <a:lnTo>
                    <a:pt x="106" y="1"/>
                  </a:lnTo>
                  <a:lnTo>
                    <a:pt x="110" y="1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8" name="Freeform 12"/>
            <p:cNvSpPr>
              <a:spLocks noEditPoints="1"/>
            </p:cNvSpPr>
            <p:nvPr/>
          </p:nvSpPr>
          <p:spPr bwMode="auto">
            <a:xfrm>
              <a:off x="8361935" y="1744210"/>
              <a:ext cx="987847" cy="2267924"/>
            </a:xfrm>
            <a:custGeom>
              <a:avLst/>
              <a:gdLst/>
              <a:ahLst/>
              <a:cxnLst>
                <a:cxn ang="0">
                  <a:pos x="240" y="1154"/>
                </a:cxn>
                <a:cxn ang="0">
                  <a:pos x="319" y="1067"/>
                </a:cxn>
                <a:cxn ang="0">
                  <a:pos x="329" y="1106"/>
                </a:cxn>
                <a:cxn ang="0">
                  <a:pos x="298" y="1128"/>
                </a:cxn>
                <a:cxn ang="0">
                  <a:pos x="336" y="1063"/>
                </a:cxn>
                <a:cxn ang="0">
                  <a:pos x="346" y="1031"/>
                </a:cxn>
                <a:cxn ang="0">
                  <a:pos x="299" y="980"/>
                </a:cxn>
                <a:cxn ang="0">
                  <a:pos x="323" y="958"/>
                </a:cxn>
                <a:cxn ang="0">
                  <a:pos x="330" y="947"/>
                </a:cxn>
                <a:cxn ang="0">
                  <a:pos x="329" y="932"/>
                </a:cxn>
                <a:cxn ang="0">
                  <a:pos x="256" y="772"/>
                </a:cxn>
                <a:cxn ang="0">
                  <a:pos x="412" y="559"/>
                </a:cxn>
                <a:cxn ang="0">
                  <a:pos x="474" y="387"/>
                </a:cxn>
                <a:cxn ang="0">
                  <a:pos x="534" y="367"/>
                </a:cxn>
                <a:cxn ang="0">
                  <a:pos x="458" y="59"/>
                </a:cxn>
                <a:cxn ang="0">
                  <a:pos x="523" y="133"/>
                </a:cxn>
                <a:cxn ang="0">
                  <a:pos x="541" y="253"/>
                </a:cxn>
                <a:cxn ang="0">
                  <a:pos x="546" y="357"/>
                </a:cxn>
                <a:cxn ang="0">
                  <a:pos x="503" y="361"/>
                </a:cxn>
                <a:cxn ang="0">
                  <a:pos x="468" y="363"/>
                </a:cxn>
                <a:cxn ang="0">
                  <a:pos x="456" y="372"/>
                </a:cxn>
                <a:cxn ang="0">
                  <a:pos x="437" y="400"/>
                </a:cxn>
                <a:cxn ang="0">
                  <a:pos x="439" y="436"/>
                </a:cxn>
                <a:cxn ang="0">
                  <a:pos x="424" y="467"/>
                </a:cxn>
                <a:cxn ang="0">
                  <a:pos x="442" y="490"/>
                </a:cxn>
                <a:cxn ang="0">
                  <a:pos x="402" y="554"/>
                </a:cxn>
                <a:cxn ang="0">
                  <a:pos x="358" y="584"/>
                </a:cxn>
                <a:cxn ang="0">
                  <a:pos x="337" y="611"/>
                </a:cxn>
                <a:cxn ang="0">
                  <a:pos x="317" y="620"/>
                </a:cxn>
                <a:cxn ang="0">
                  <a:pos x="299" y="643"/>
                </a:cxn>
                <a:cxn ang="0">
                  <a:pos x="288" y="650"/>
                </a:cxn>
                <a:cxn ang="0">
                  <a:pos x="262" y="680"/>
                </a:cxn>
                <a:cxn ang="0">
                  <a:pos x="262" y="736"/>
                </a:cxn>
                <a:cxn ang="0">
                  <a:pos x="257" y="757"/>
                </a:cxn>
                <a:cxn ang="0">
                  <a:pos x="256" y="791"/>
                </a:cxn>
                <a:cxn ang="0">
                  <a:pos x="263" y="841"/>
                </a:cxn>
                <a:cxn ang="0">
                  <a:pos x="307" y="874"/>
                </a:cxn>
                <a:cxn ang="0">
                  <a:pos x="329" y="903"/>
                </a:cxn>
                <a:cxn ang="0">
                  <a:pos x="302" y="941"/>
                </a:cxn>
                <a:cxn ang="0">
                  <a:pos x="316" y="950"/>
                </a:cxn>
                <a:cxn ang="0">
                  <a:pos x="302" y="970"/>
                </a:cxn>
                <a:cxn ang="0">
                  <a:pos x="274" y="977"/>
                </a:cxn>
                <a:cxn ang="0">
                  <a:pos x="251" y="1001"/>
                </a:cxn>
                <a:cxn ang="0">
                  <a:pos x="241" y="1017"/>
                </a:cxn>
                <a:cxn ang="0">
                  <a:pos x="241" y="1043"/>
                </a:cxn>
                <a:cxn ang="0">
                  <a:pos x="236" y="1069"/>
                </a:cxn>
                <a:cxn ang="0">
                  <a:pos x="230" y="1093"/>
                </a:cxn>
                <a:cxn ang="0">
                  <a:pos x="226" y="1136"/>
                </a:cxn>
                <a:cxn ang="0">
                  <a:pos x="198" y="1203"/>
                </a:cxn>
                <a:cxn ang="0">
                  <a:pos x="154" y="1203"/>
                </a:cxn>
                <a:cxn ang="0">
                  <a:pos x="123" y="1261"/>
                </a:cxn>
                <a:cxn ang="0">
                  <a:pos x="75" y="1227"/>
                </a:cxn>
                <a:cxn ang="0">
                  <a:pos x="66" y="1164"/>
                </a:cxn>
                <a:cxn ang="0">
                  <a:pos x="40" y="1113"/>
                </a:cxn>
                <a:cxn ang="0">
                  <a:pos x="24" y="1073"/>
                </a:cxn>
                <a:cxn ang="0">
                  <a:pos x="29" y="1037"/>
                </a:cxn>
                <a:cxn ang="0">
                  <a:pos x="12" y="1030"/>
                </a:cxn>
                <a:cxn ang="0">
                  <a:pos x="0" y="984"/>
                </a:cxn>
                <a:cxn ang="0">
                  <a:pos x="43" y="906"/>
                </a:cxn>
                <a:cxn ang="0">
                  <a:pos x="50" y="697"/>
                </a:cxn>
                <a:cxn ang="0">
                  <a:pos x="143" y="406"/>
                </a:cxn>
                <a:cxn ang="0">
                  <a:pos x="296" y="72"/>
                </a:cxn>
              </a:cxnLst>
              <a:rect l="0" t="0" r="r" b="b"/>
              <a:pathLst>
                <a:path w="551" h="1265">
                  <a:moveTo>
                    <a:pt x="192" y="1207"/>
                  </a:moveTo>
                  <a:lnTo>
                    <a:pt x="194" y="1207"/>
                  </a:lnTo>
                  <a:lnTo>
                    <a:pt x="194" y="1208"/>
                  </a:lnTo>
                  <a:lnTo>
                    <a:pt x="193" y="1208"/>
                  </a:lnTo>
                  <a:lnTo>
                    <a:pt x="193" y="1210"/>
                  </a:lnTo>
                  <a:lnTo>
                    <a:pt x="191" y="1209"/>
                  </a:lnTo>
                  <a:lnTo>
                    <a:pt x="191" y="1208"/>
                  </a:lnTo>
                  <a:lnTo>
                    <a:pt x="192" y="1207"/>
                  </a:lnTo>
                  <a:close/>
                  <a:moveTo>
                    <a:pt x="225" y="1155"/>
                  </a:moveTo>
                  <a:lnTo>
                    <a:pt x="226" y="1155"/>
                  </a:lnTo>
                  <a:lnTo>
                    <a:pt x="226" y="1156"/>
                  </a:lnTo>
                  <a:lnTo>
                    <a:pt x="225" y="1158"/>
                  </a:lnTo>
                  <a:lnTo>
                    <a:pt x="224" y="1156"/>
                  </a:lnTo>
                  <a:lnTo>
                    <a:pt x="225" y="1155"/>
                  </a:lnTo>
                  <a:close/>
                  <a:moveTo>
                    <a:pt x="250" y="1111"/>
                  </a:moveTo>
                  <a:lnTo>
                    <a:pt x="251" y="1111"/>
                  </a:lnTo>
                  <a:lnTo>
                    <a:pt x="251" y="1112"/>
                  </a:lnTo>
                  <a:lnTo>
                    <a:pt x="253" y="1112"/>
                  </a:lnTo>
                  <a:lnTo>
                    <a:pt x="253" y="1113"/>
                  </a:lnTo>
                  <a:lnTo>
                    <a:pt x="254" y="1115"/>
                  </a:lnTo>
                  <a:lnTo>
                    <a:pt x="253" y="1115"/>
                  </a:lnTo>
                  <a:lnTo>
                    <a:pt x="251" y="1116"/>
                  </a:lnTo>
                  <a:lnTo>
                    <a:pt x="250" y="1118"/>
                  </a:lnTo>
                  <a:lnTo>
                    <a:pt x="251" y="1121"/>
                  </a:lnTo>
                  <a:lnTo>
                    <a:pt x="251" y="1122"/>
                  </a:lnTo>
                  <a:lnTo>
                    <a:pt x="250" y="1124"/>
                  </a:lnTo>
                  <a:lnTo>
                    <a:pt x="250" y="1125"/>
                  </a:lnTo>
                  <a:lnTo>
                    <a:pt x="249" y="1125"/>
                  </a:lnTo>
                  <a:lnTo>
                    <a:pt x="249" y="1128"/>
                  </a:lnTo>
                  <a:lnTo>
                    <a:pt x="247" y="1131"/>
                  </a:lnTo>
                  <a:lnTo>
                    <a:pt x="247" y="1135"/>
                  </a:lnTo>
                  <a:lnTo>
                    <a:pt x="245" y="1135"/>
                  </a:lnTo>
                  <a:lnTo>
                    <a:pt x="244" y="1136"/>
                  </a:lnTo>
                  <a:lnTo>
                    <a:pt x="244" y="1137"/>
                  </a:lnTo>
                  <a:lnTo>
                    <a:pt x="245" y="1137"/>
                  </a:lnTo>
                  <a:lnTo>
                    <a:pt x="245" y="1138"/>
                  </a:lnTo>
                  <a:lnTo>
                    <a:pt x="244" y="1138"/>
                  </a:lnTo>
                  <a:lnTo>
                    <a:pt x="244" y="1140"/>
                  </a:lnTo>
                  <a:lnTo>
                    <a:pt x="243" y="1142"/>
                  </a:lnTo>
                  <a:lnTo>
                    <a:pt x="243" y="1147"/>
                  </a:lnTo>
                  <a:lnTo>
                    <a:pt x="242" y="1147"/>
                  </a:lnTo>
                  <a:lnTo>
                    <a:pt x="242" y="1152"/>
                  </a:lnTo>
                  <a:lnTo>
                    <a:pt x="240" y="1154"/>
                  </a:lnTo>
                  <a:lnTo>
                    <a:pt x="238" y="1154"/>
                  </a:lnTo>
                  <a:lnTo>
                    <a:pt x="238" y="1159"/>
                  </a:lnTo>
                  <a:lnTo>
                    <a:pt x="236" y="1167"/>
                  </a:lnTo>
                  <a:lnTo>
                    <a:pt x="235" y="1168"/>
                  </a:lnTo>
                  <a:lnTo>
                    <a:pt x="235" y="1172"/>
                  </a:lnTo>
                  <a:lnTo>
                    <a:pt x="234" y="1172"/>
                  </a:lnTo>
                  <a:lnTo>
                    <a:pt x="234" y="1173"/>
                  </a:lnTo>
                  <a:lnTo>
                    <a:pt x="232" y="1173"/>
                  </a:lnTo>
                  <a:lnTo>
                    <a:pt x="232" y="1180"/>
                  </a:lnTo>
                  <a:lnTo>
                    <a:pt x="231" y="1181"/>
                  </a:lnTo>
                  <a:lnTo>
                    <a:pt x="231" y="1184"/>
                  </a:lnTo>
                  <a:lnTo>
                    <a:pt x="230" y="1185"/>
                  </a:lnTo>
                  <a:lnTo>
                    <a:pt x="230" y="1190"/>
                  </a:lnTo>
                  <a:lnTo>
                    <a:pt x="229" y="1191"/>
                  </a:lnTo>
                  <a:lnTo>
                    <a:pt x="229" y="1192"/>
                  </a:lnTo>
                  <a:lnTo>
                    <a:pt x="226" y="1198"/>
                  </a:lnTo>
                  <a:lnTo>
                    <a:pt x="225" y="1199"/>
                  </a:lnTo>
                  <a:lnTo>
                    <a:pt x="224" y="1199"/>
                  </a:lnTo>
                  <a:lnTo>
                    <a:pt x="223" y="1198"/>
                  </a:lnTo>
                  <a:lnTo>
                    <a:pt x="223" y="1186"/>
                  </a:lnTo>
                  <a:lnTo>
                    <a:pt x="224" y="1185"/>
                  </a:lnTo>
                  <a:lnTo>
                    <a:pt x="223" y="1184"/>
                  </a:lnTo>
                  <a:lnTo>
                    <a:pt x="223" y="1173"/>
                  </a:lnTo>
                  <a:lnTo>
                    <a:pt x="224" y="1171"/>
                  </a:lnTo>
                  <a:lnTo>
                    <a:pt x="225" y="1169"/>
                  </a:lnTo>
                  <a:lnTo>
                    <a:pt x="225" y="1167"/>
                  </a:lnTo>
                  <a:lnTo>
                    <a:pt x="232" y="1149"/>
                  </a:lnTo>
                  <a:lnTo>
                    <a:pt x="232" y="1148"/>
                  </a:lnTo>
                  <a:lnTo>
                    <a:pt x="236" y="1148"/>
                  </a:lnTo>
                  <a:lnTo>
                    <a:pt x="237" y="1147"/>
                  </a:lnTo>
                  <a:lnTo>
                    <a:pt x="237" y="1144"/>
                  </a:lnTo>
                  <a:lnTo>
                    <a:pt x="242" y="1135"/>
                  </a:lnTo>
                  <a:lnTo>
                    <a:pt x="243" y="1130"/>
                  </a:lnTo>
                  <a:lnTo>
                    <a:pt x="244" y="1124"/>
                  </a:lnTo>
                  <a:lnTo>
                    <a:pt x="244" y="1123"/>
                  </a:lnTo>
                  <a:lnTo>
                    <a:pt x="245" y="1123"/>
                  </a:lnTo>
                  <a:lnTo>
                    <a:pt x="247" y="1122"/>
                  </a:lnTo>
                  <a:lnTo>
                    <a:pt x="247" y="1116"/>
                  </a:lnTo>
                  <a:lnTo>
                    <a:pt x="248" y="1115"/>
                  </a:lnTo>
                  <a:lnTo>
                    <a:pt x="249" y="1112"/>
                  </a:lnTo>
                  <a:lnTo>
                    <a:pt x="250" y="1112"/>
                  </a:lnTo>
                  <a:lnTo>
                    <a:pt x="250" y="1111"/>
                  </a:lnTo>
                  <a:close/>
                  <a:moveTo>
                    <a:pt x="319" y="1067"/>
                  </a:moveTo>
                  <a:lnTo>
                    <a:pt x="322" y="1067"/>
                  </a:lnTo>
                  <a:lnTo>
                    <a:pt x="322" y="1068"/>
                  </a:lnTo>
                  <a:lnTo>
                    <a:pt x="323" y="1069"/>
                  </a:lnTo>
                  <a:lnTo>
                    <a:pt x="323" y="1074"/>
                  </a:lnTo>
                  <a:lnTo>
                    <a:pt x="324" y="1075"/>
                  </a:lnTo>
                  <a:lnTo>
                    <a:pt x="324" y="1073"/>
                  </a:lnTo>
                  <a:lnTo>
                    <a:pt x="327" y="1070"/>
                  </a:lnTo>
                  <a:lnTo>
                    <a:pt x="327" y="1069"/>
                  </a:lnTo>
                  <a:lnTo>
                    <a:pt x="325" y="1068"/>
                  </a:lnTo>
                  <a:lnTo>
                    <a:pt x="327" y="1068"/>
                  </a:lnTo>
                  <a:lnTo>
                    <a:pt x="329" y="1067"/>
                  </a:lnTo>
                  <a:lnTo>
                    <a:pt x="329" y="1068"/>
                  </a:lnTo>
                  <a:lnTo>
                    <a:pt x="328" y="1069"/>
                  </a:lnTo>
                  <a:lnTo>
                    <a:pt x="330" y="1069"/>
                  </a:lnTo>
                  <a:lnTo>
                    <a:pt x="331" y="1068"/>
                  </a:lnTo>
                  <a:lnTo>
                    <a:pt x="333" y="1068"/>
                  </a:lnTo>
                  <a:lnTo>
                    <a:pt x="333" y="1069"/>
                  </a:lnTo>
                  <a:lnTo>
                    <a:pt x="334" y="1070"/>
                  </a:lnTo>
                  <a:lnTo>
                    <a:pt x="334" y="1072"/>
                  </a:lnTo>
                  <a:lnTo>
                    <a:pt x="335" y="1072"/>
                  </a:lnTo>
                  <a:lnTo>
                    <a:pt x="336" y="1074"/>
                  </a:lnTo>
                  <a:lnTo>
                    <a:pt x="336" y="1075"/>
                  </a:lnTo>
                  <a:lnTo>
                    <a:pt x="334" y="1075"/>
                  </a:lnTo>
                  <a:lnTo>
                    <a:pt x="333" y="1076"/>
                  </a:lnTo>
                  <a:lnTo>
                    <a:pt x="331" y="1079"/>
                  </a:lnTo>
                  <a:lnTo>
                    <a:pt x="331" y="1078"/>
                  </a:lnTo>
                  <a:lnTo>
                    <a:pt x="330" y="1078"/>
                  </a:lnTo>
                  <a:lnTo>
                    <a:pt x="330" y="1082"/>
                  </a:lnTo>
                  <a:lnTo>
                    <a:pt x="325" y="1082"/>
                  </a:lnTo>
                  <a:lnTo>
                    <a:pt x="325" y="1081"/>
                  </a:lnTo>
                  <a:lnTo>
                    <a:pt x="324" y="1082"/>
                  </a:lnTo>
                  <a:lnTo>
                    <a:pt x="324" y="1087"/>
                  </a:lnTo>
                  <a:lnTo>
                    <a:pt x="323" y="1088"/>
                  </a:lnTo>
                  <a:lnTo>
                    <a:pt x="323" y="1092"/>
                  </a:lnTo>
                  <a:lnTo>
                    <a:pt x="324" y="1092"/>
                  </a:lnTo>
                  <a:lnTo>
                    <a:pt x="324" y="1097"/>
                  </a:lnTo>
                  <a:lnTo>
                    <a:pt x="323" y="1098"/>
                  </a:lnTo>
                  <a:lnTo>
                    <a:pt x="323" y="1103"/>
                  </a:lnTo>
                  <a:lnTo>
                    <a:pt x="324" y="1103"/>
                  </a:lnTo>
                  <a:lnTo>
                    <a:pt x="324" y="1104"/>
                  </a:lnTo>
                  <a:lnTo>
                    <a:pt x="325" y="1105"/>
                  </a:lnTo>
                  <a:lnTo>
                    <a:pt x="329" y="1105"/>
                  </a:lnTo>
                  <a:lnTo>
                    <a:pt x="329" y="1106"/>
                  </a:lnTo>
                  <a:lnTo>
                    <a:pt x="330" y="1107"/>
                  </a:lnTo>
                  <a:lnTo>
                    <a:pt x="329" y="1109"/>
                  </a:lnTo>
                  <a:lnTo>
                    <a:pt x="327" y="1109"/>
                  </a:lnTo>
                  <a:lnTo>
                    <a:pt x="325" y="1110"/>
                  </a:lnTo>
                  <a:lnTo>
                    <a:pt x="324" y="1110"/>
                  </a:lnTo>
                  <a:lnTo>
                    <a:pt x="321" y="1113"/>
                  </a:lnTo>
                  <a:lnTo>
                    <a:pt x="319" y="1116"/>
                  </a:lnTo>
                  <a:lnTo>
                    <a:pt x="318" y="1116"/>
                  </a:lnTo>
                  <a:lnTo>
                    <a:pt x="318" y="1118"/>
                  </a:lnTo>
                  <a:lnTo>
                    <a:pt x="321" y="1118"/>
                  </a:lnTo>
                  <a:lnTo>
                    <a:pt x="321" y="1121"/>
                  </a:lnTo>
                  <a:lnTo>
                    <a:pt x="319" y="1122"/>
                  </a:lnTo>
                  <a:lnTo>
                    <a:pt x="316" y="1123"/>
                  </a:lnTo>
                  <a:lnTo>
                    <a:pt x="315" y="1123"/>
                  </a:lnTo>
                  <a:lnTo>
                    <a:pt x="315" y="1124"/>
                  </a:lnTo>
                  <a:lnTo>
                    <a:pt x="313" y="1124"/>
                  </a:lnTo>
                  <a:lnTo>
                    <a:pt x="309" y="1128"/>
                  </a:lnTo>
                  <a:lnTo>
                    <a:pt x="307" y="1128"/>
                  </a:lnTo>
                  <a:lnTo>
                    <a:pt x="306" y="1129"/>
                  </a:lnTo>
                  <a:lnTo>
                    <a:pt x="310" y="1129"/>
                  </a:lnTo>
                  <a:lnTo>
                    <a:pt x="309" y="1130"/>
                  </a:lnTo>
                  <a:lnTo>
                    <a:pt x="305" y="1132"/>
                  </a:lnTo>
                  <a:lnTo>
                    <a:pt x="305" y="1140"/>
                  </a:lnTo>
                  <a:lnTo>
                    <a:pt x="304" y="1141"/>
                  </a:lnTo>
                  <a:lnTo>
                    <a:pt x="304" y="1143"/>
                  </a:lnTo>
                  <a:lnTo>
                    <a:pt x="303" y="1144"/>
                  </a:lnTo>
                  <a:lnTo>
                    <a:pt x="299" y="1146"/>
                  </a:lnTo>
                  <a:lnTo>
                    <a:pt x="297" y="1146"/>
                  </a:lnTo>
                  <a:lnTo>
                    <a:pt x="299" y="1141"/>
                  </a:lnTo>
                  <a:lnTo>
                    <a:pt x="299" y="1137"/>
                  </a:lnTo>
                  <a:lnTo>
                    <a:pt x="302" y="1137"/>
                  </a:lnTo>
                  <a:lnTo>
                    <a:pt x="302" y="1135"/>
                  </a:lnTo>
                  <a:lnTo>
                    <a:pt x="303" y="1132"/>
                  </a:lnTo>
                  <a:lnTo>
                    <a:pt x="302" y="1132"/>
                  </a:lnTo>
                  <a:lnTo>
                    <a:pt x="300" y="1134"/>
                  </a:lnTo>
                  <a:lnTo>
                    <a:pt x="300" y="1135"/>
                  </a:lnTo>
                  <a:lnTo>
                    <a:pt x="299" y="1135"/>
                  </a:lnTo>
                  <a:lnTo>
                    <a:pt x="299" y="1132"/>
                  </a:lnTo>
                  <a:lnTo>
                    <a:pt x="300" y="1132"/>
                  </a:lnTo>
                  <a:lnTo>
                    <a:pt x="300" y="1131"/>
                  </a:lnTo>
                  <a:lnTo>
                    <a:pt x="299" y="1130"/>
                  </a:lnTo>
                  <a:lnTo>
                    <a:pt x="300" y="1129"/>
                  </a:lnTo>
                  <a:lnTo>
                    <a:pt x="298" y="1128"/>
                  </a:lnTo>
                  <a:lnTo>
                    <a:pt x="297" y="1122"/>
                  </a:lnTo>
                  <a:lnTo>
                    <a:pt x="294" y="1119"/>
                  </a:lnTo>
                  <a:lnTo>
                    <a:pt x="294" y="1118"/>
                  </a:lnTo>
                  <a:lnTo>
                    <a:pt x="296" y="1116"/>
                  </a:lnTo>
                  <a:lnTo>
                    <a:pt x="298" y="1113"/>
                  </a:lnTo>
                  <a:lnTo>
                    <a:pt x="298" y="1109"/>
                  </a:lnTo>
                  <a:lnTo>
                    <a:pt x="297" y="1109"/>
                  </a:lnTo>
                  <a:lnTo>
                    <a:pt x="297" y="1106"/>
                  </a:lnTo>
                  <a:lnTo>
                    <a:pt x="296" y="1105"/>
                  </a:lnTo>
                  <a:lnTo>
                    <a:pt x="296" y="1097"/>
                  </a:lnTo>
                  <a:lnTo>
                    <a:pt x="297" y="1094"/>
                  </a:lnTo>
                  <a:lnTo>
                    <a:pt x="304" y="1087"/>
                  </a:lnTo>
                  <a:lnTo>
                    <a:pt x="310" y="1076"/>
                  </a:lnTo>
                  <a:lnTo>
                    <a:pt x="311" y="1075"/>
                  </a:lnTo>
                  <a:lnTo>
                    <a:pt x="313" y="1074"/>
                  </a:lnTo>
                  <a:lnTo>
                    <a:pt x="316" y="1074"/>
                  </a:lnTo>
                  <a:lnTo>
                    <a:pt x="316" y="1073"/>
                  </a:lnTo>
                  <a:lnTo>
                    <a:pt x="317" y="1072"/>
                  </a:lnTo>
                  <a:lnTo>
                    <a:pt x="317" y="1070"/>
                  </a:lnTo>
                  <a:lnTo>
                    <a:pt x="319" y="1068"/>
                  </a:lnTo>
                  <a:lnTo>
                    <a:pt x="319" y="1067"/>
                  </a:lnTo>
                  <a:close/>
                  <a:moveTo>
                    <a:pt x="337" y="1062"/>
                  </a:moveTo>
                  <a:lnTo>
                    <a:pt x="342" y="1062"/>
                  </a:lnTo>
                  <a:lnTo>
                    <a:pt x="342" y="1063"/>
                  </a:lnTo>
                  <a:lnTo>
                    <a:pt x="347" y="1063"/>
                  </a:lnTo>
                  <a:lnTo>
                    <a:pt x="347" y="1064"/>
                  </a:lnTo>
                  <a:lnTo>
                    <a:pt x="346" y="1064"/>
                  </a:lnTo>
                  <a:lnTo>
                    <a:pt x="346" y="1066"/>
                  </a:lnTo>
                  <a:lnTo>
                    <a:pt x="343" y="1064"/>
                  </a:lnTo>
                  <a:lnTo>
                    <a:pt x="342" y="1066"/>
                  </a:lnTo>
                  <a:lnTo>
                    <a:pt x="341" y="1066"/>
                  </a:lnTo>
                  <a:lnTo>
                    <a:pt x="338" y="1068"/>
                  </a:lnTo>
                  <a:lnTo>
                    <a:pt x="338" y="1069"/>
                  </a:lnTo>
                  <a:lnTo>
                    <a:pt x="340" y="1069"/>
                  </a:lnTo>
                  <a:lnTo>
                    <a:pt x="340" y="1070"/>
                  </a:lnTo>
                  <a:lnTo>
                    <a:pt x="338" y="1073"/>
                  </a:lnTo>
                  <a:lnTo>
                    <a:pt x="337" y="1073"/>
                  </a:lnTo>
                  <a:lnTo>
                    <a:pt x="336" y="1072"/>
                  </a:lnTo>
                  <a:lnTo>
                    <a:pt x="334" y="1068"/>
                  </a:lnTo>
                  <a:lnTo>
                    <a:pt x="335" y="1067"/>
                  </a:lnTo>
                  <a:lnTo>
                    <a:pt x="335" y="1066"/>
                  </a:lnTo>
                  <a:lnTo>
                    <a:pt x="336" y="1064"/>
                  </a:lnTo>
                  <a:lnTo>
                    <a:pt x="336" y="1063"/>
                  </a:lnTo>
                  <a:lnTo>
                    <a:pt x="337" y="1063"/>
                  </a:lnTo>
                  <a:lnTo>
                    <a:pt x="337" y="1062"/>
                  </a:lnTo>
                  <a:close/>
                  <a:moveTo>
                    <a:pt x="25" y="1056"/>
                  </a:moveTo>
                  <a:lnTo>
                    <a:pt x="26" y="1056"/>
                  </a:lnTo>
                  <a:lnTo>
                    <a:pt x="26" y="1061"/>
                  </a:lnTo>
                  <a:lnTo>
                    <a:pt x="25" y="1062"/>
                  </a:lnTo>
                  <a:lnTo>
                    <a:pt x="25" y="1060"/>
                  </a:lnTo>
                  <a:lnTo>
                    <a:pt x="24" y="1060"/>
                  </a:lnTo>
                  <a:lnTo>
                    <a:pt x="24" y="1061"/>
                  </a:lnTo>
                  <a:lnTo>
                    <a:pt x="23" y="1062"/>
                  </a:lnTo>
                  <a:lnTo>
                    <a:pt x="23" y="1064"/>
                  </a:lnTo>
                  <a:lnTo>
                    <a:pt x="20" y="1064"/>
                  </a:lnTo>
                  <a:lnTo>
                    <a:pt x="20" y="1066"/>
                  </a:lnTo>
                  <a:lnTo>
                    <a:pt x="19" y="1066"/>
                  </a:lnTo>
                  <a:lnTo>
                    <a:pt x="19" y="1064"/>
                  </a:lnTo>
                  <a:lnTo>
                    <a:pt x="18" y="1064"/>
                  </a:lnTo>
                  <a:lnTo>
                    <a:pt x="17" y="1063"/>
                  </a:lnTo>
                  <a:lnTo>
                    <a:pt x="17" y="1061"/>
                  </a:lnTo>
                  <a:lnTo>
                    <a:pt x="19" y="1061"/>
                  </a:lnTo>
                  <a:lnTo>
                    <a:pt x="18" y="1060"/>
                  </a:lnTo>
                  <a:lnTo>
                    <a:pt x="17" y="1060"/>
                  </a:lnTo>
                  <a:lnTo>
                    <a:pt x="15" y="1058"/>
                  </a:lnTo>
                  <a:lnTo>
                    <a:pt x="17" y="1057"/>
                  </a:lnTo>
                  <a:lnTo>
                    <a:pt x="24" y="1057"/>
                  </a:lnTo>
                  <a:lnTo>
                    <a:pt x="25" y="1056"/>
                  </a:lnTo>
                  <a:close/>
                  <a:moveTo>
                    <a:pt x="12" y="1038"/>
                  </a:moveTo>
                  <a:lnTo>
                    <a:pt x="13" y="1038"/>
                  </a:lnTo>
                  <a:lnTo>
                    <a:pt x="12" y="1039"/>
                  </a:lnTo>
                  <a:lnTo>
                    <a:pt x="12" y="1038"/>
                  </a:lnTo>
                  <a:close/>
                  <a:moveTo>
                    <a:pt x="13" y="1037"/>
                  </a:moveTo>
                  <a:lnTo>
                    <a:pt x="14" y="1037"/>
                  </a:lnTo>
                  <a:lnTo>
                    <a:pt x="13" y="1038"/>
                  </a:lnTo>
                  <a:lnTo>
                    <a:pt x="13" y="1037"/>
                  </a:lnTo>
                  <a:close/>
                  <a:moveTo>
                    <a:pt x="242" y="1036"/>
                  </a:moveTo>
                  <a:lnTo>
                    <a:pt x="243" y="1037"/>
                  </a:lnTo>
                  <a:lnTo>
                    <a:pt x="243" y="1039"/>
                  </a:lnTo>
                  <a:lnTo>
                    <a:pt x="242" y="1039"/>
                  </a:lnTo>
                  <a:lnTo>
                    <a:pt x="241" y="1038"/>
                  </a:lnTo>
                  <a:lnTo>
                    <a:pt x="241" y="1037"/>
                  </a:lnTo>
                  <a:lnTo>
                    <a:pt x="242" y="1036"/>
                  </a:lnTo>
                  <a:close/>
                  <a:moveTo>
                    <a:pt x="341" y="1030"/>
                  </a:moveTo>
                  <a:lnTo>
                    <a:pt x="343" y="1030"/>
                  </a:lnTo>
                  <a:lnTo>
                    <a:pt x="346" y="1031"/>
                  </a:lnTo>
                  <a:lnTo>
                    <a:pt x="347" y="1031"/>
                  </a:lnTo>
                  <a:lnTo>
                    <a:pt x="344" y="1033"/>
                  </a:lnTo>
                  <a:lnTo>
                    <a:pt x="343" y="1033"/>
                  </a:lnTo>
                  <a:lnTo>
                    <a:pt x="342" y="1032"/>
                  </a:lnTo>
                  <a:lnTo>
                    <a:pt x="341" y="1030"/>
                  </a:lnTo>
                  <a:close/>
                  <a:moveTo>
                    <a:pt x="241" y="1029"/>
                  </a:moveTo>
                  <a:lnTo>
                    <a:pt x="242" y="1029"/>
                  </a:lnTo>
                  <a:lnTo>
                    <a:pt x="242" y="1030"/>
                  </a:lnTo>
                  <a:lnTo>
                    <a:pt x="241" y="1030"/>
                  </a:lnTo>
                  <a:lnTo>
                    <a:pt x="242" y="1031"/>
                  </a:lnTo>
                  <a:lnTo>
                    <a:pt x="241" y="1031"/>
                  </a:lnTo>
                  <a:lnTo>
                    <a:pt x="241" y="1032"/>
                  </a:lnTo>
                  <a:lnTo>
                    <a:pt x="243" y="1035"/>
                  </a:lnTo>
                  <a:lnTo>
                    <a:pt x="244" y="1033"/>
                  </a:lnTo>
                  <a:lnTo>
                    <a:pt x="244" y="1036"/>
                  </a:lnTo>
                  <a:lnTo>
                    <a:pt x="242" y="1036"/>
                  </a:lnTo>
                  <a:lnTo>
                    <a:pt x="241" y="1035"/>
                  </a:lnTo>
                  <a:lnTo>
                    <a:pt x="241" y="1033"/>
                  </a:lnTo>
                  <a:lnTo>
                    <a:pt x="240" y="1033"/>
                  </a:lnTo>
                  <a:lnTo>
                    <a:pt x="240" y="1030"/>
                  </a:lnTo>
                  <a:lnTo>
                    <a:pt x="241" y="1029"/>
                  </a:lnTo>
                  <a:close/>
                  <a:moveTo>
                    <a:pt x="276" y="987"/>
                  </a:moveTo>
                  <a:lnTo>
                    <a:pt x="278" y="988"/>
                  </a:lnTo>
                  <a:lnTo>
                    <a:pt x="276" y="988"/>
                  </a:lnTo>
                  <a:lnTo>
                    <a:pt x="276" y="987"/>
                  </a:lnTo>
                  <a:close/>
                  <a:moveTo>
                    <a:pt x="304" y="982"/>
                  </a:moveTo>
                  <a:lnTo>
                    <a:pt x="305" y="982"/>
                  </a:lnTo>
                  <a:lnTo>
                    <a:pt x="305" y="983"/>
                  </a:lnTo>
                  <a:lnTo>
                    <a:pt x="304" y="984"/>
                  </a:lnTo>
                  <a:lnTo>
                    <a:pt x="303" y="984"/>
                  </a:lnTo>
                  <a:lnTo>
                    <a:pt x="303" y="986"/>
                  </a:lnTo>
                  <a:lnTo>
                    <a:pt x="304" y="986"/>
                  </a:lnTo>
                  <a:lnTo>
                    <a:pt x="303" y="987"/>
                  </a:lnTo>
                  <a:lnTo>
                    <a:pt x="300" y="987"/>
                  </a:lnTo>
                  <a:lnTo>
                    <a:pt x="299" y="988"/>
                  </a:lnTo>
                  <a:lnTo>
                    <a:pt x="299" y="986"/>
                  </a:lnTo>
                  <a:lnTo>
                    <a:pt x="302" y="983"/>
                  </a:lnTo>
                  <a:lnTo>
                    <a:pt x="303" y="983"/>
                  </a:lnTo>
                  <a:lnTo>
                    <a:pt x="304" y="982"/>
                  </a:lnTo>
                  <a:close/>
                  <a:moveTo>
                    <a:pt x="298" y="977"/>
                  </a:moveTo>
                  <a:lnTo>
                    <a:pt x="299" y="978"/>
                  </a:lnTo>
                  <a:lnTo>
                    <a:pt x="298" y="980"/>
                  </a:lnTo>
                  <a:lnTo>
                    <a:pt x="299" y="980"/>
                  </a:lnTo>
                  <a:lnTo>
                    <a:pt x="299" y="981"/>
                  </a:lnTo>
                  <a:lnTo>
                    <a:pt x="297" y="981"/>
                  </a:lnTo>
                  <a:lnTo>
                    <a:pt x="297" y="982"/>
                  </a:lnTo>
                  <a:lnTo>
                    <a:pt x="296" y="983"/>
                  </a:lnTo>
                  <a:lnTo>
                    <a:pt x="294" y="982"/>
                  </a:lnTo>
                  <a:lnTo>
                    <a:pt x="293" y="983"/>
                  </a:lnTo>
                  <a:lnTo>
                    <a:pt x="292" y="983"/>
                  </a:lnTo>
                  <a:lnTo>
                    <a:pt x="293" y="982"/>
                  </a:lnTo>
                  <a:lnTo>
                    <a:pt x="293" y="981"/>
                  </a:lnTo>
                  <a:lnTo>
                    <a:pt x="294" y="981"/>
                  </a:lnTo>
                  <a:lnTo>
                    <a:pt x="293" y="980"/>
                  </a:lnTo>
                  <a:lnTo>
                    <a:pt x="294" y="980"/>
                  </a:lnTo>
                  <a:lnTo>
                    <a:pt x="294" y="978"/>
                  </a:lnTo>
                  <a:lnTo>
                    <a:pt x="297" y="978"/>
                  </a:lnTo>
                  <a:lnTo>
                    <a:pt x="298" y="977"/>
                  </a:lnTo>
                  <a:close/>
                  <a:moveTo>
                    <a:pt x="310" y="970"/>
                  </a:moveTo>
                  <a:lnTo>
                    <a:pt x="311" y="970"/>
                  </a:lnTo>
                  <a:lnTo>
                    <a:pt x="311" y="974"/>
                  </a:lnTo>
                  <a:lnTo>
                    <a:pt x="309" y="976"/>
                  </a:lnTo>
                  <a:lnTo>
                    <a:pt x="309" y="978"/>
                  </a:lnTo>
                  <a:lnTo>
                    <a:pt x="307" y="980"/>
                  </a:lnTo>
                  <a:lnTo>
                    <a:pt x="306" y="980"/>
                  </a:lnTo>
                  <a:lnTo>
                    <a:pt x="305" y="978"/>
                  </a:lnTo>
                  <a:lnTo>
                    <a:pt x="305" y="976"/>
                  </a:lnTo>
                  <a:lnTo>
                    <a:pt x="306" y="975"/>
                  </a:lnTo>
                  <a:lnTo>
                    <a:pt x="306" y="974"/>
                  </a:lnTo>
                  <a:lnTo>
                    <a:pt x="309" y="971"/>
                  </a:lnTo>
                  <a:lnTo>
                    <a:pt x="310" y="971"/>
                  </a:lnTo>
                  <a:lnTo>
                    <a:pt x="310" y="970"/>
                  </a:lnTo>
                  <a:close/>
                  <a:moveTo>
                    <a:pt x="319" y="963"/>
                  </a:moveTo>
                  <a:lnTo>
                    <a:pt x="322" y="963"/>
                  </a:lnTo>
                  <a:lnTo>
                    <a:pt x="322" y="964"/>
                  </a:lnTo>
                  <a:lnTo>
                    <a:pt x="318" y="965"/>
                  </a:lnTo>
                  <a:lnTo>
                    <a:pt x="318" y="964"/>
                  </a:lnTo>
                  <a:lnTo>
                    <a:pt x="319" y="964"/>
                  </a:lnTo>
                  <a:lnTo>
                    <a:pt x="319" y="963"/>
                  </a:lnTo>
                  <a:close/>
                  <a:moveTo>
                    <a:pt x="305" y="960"/>
                  </a:moveTo>
                  <a:lnTo>
                    <a:pt x="309" y="964"/>
                  </a:lnTo>
                  <a:lnTo>
                    <a:pt x="305" y="960"/>
                  </a:lnTo>
                  <a:close/>
                  <a:moveTo>
                    <a:pt x="322" y="956"/>
                  </a:moveTo>
                  <a:lnTo>
                    <a:pt x="324" y="956"/>
                  </a:lnTo>
                  <a:lnTo>
                    <a:pt x="324" y="958"/>
                  </a:lnTo>
                  <a:lnTo>
                    <a:pt x="323" y="958"/>
                  </a:lnTo>
                  <a:lnTo>
                    <a:pt x="323" y="959"/>
                  </a:lnTo>
                  <a:lnTo>
                    <a:pt x="322" y="959"/>
                  </a:lnTo>
                  <a:lnTo>
                    <a:pt x="321" y="958"/>
                  </a:lnTo>
                  <a:lnTo>
                    <a:pt x="322" y="957"/>
                  </a:lnTo>
                  <a:lnTo>
                    <a:pt x="322" y="956"/>
                  </a:lnTo>
                  <a:close/>
                  <a:moveTo>
                    <a:pt x="305" y="956"/>
                  </a:moveTo>
                  <a:lnTo>
                    <a:pt x="312" y="956"/>
                  </a:lnTo>
                  <a:lnTo>
                    <a:pt x="316" y="959"/>
                  </a:lnTo>
                  <a:lnTo>
                    <a:pt x="313" y="959"/>
                  </a:lnTo>
                  <a:lnTo>
                    <a:pt x="313" y="958"/>
                  </a:lnTo>
                  <a:lnTo>
                    <a:pt x="312" y="958"/>
                  </a:lnTo>
                  <a:lnTo>
                    <a:pt x="312" y="960"/>
                  </a:lnTo>
                  <a:lnTo>
                    <a:pt x="315" y="960"/>
                  </a:lnTo>
                  <a:lnTo>
                    <a:pt x="313" y="962"/>
                  </a:lnTo>
                  <a:lnTo>
                    <a:pt x="312" y="962"/>
                  </a:lnTo>
                  <a:lnTo>
                    <a:pt x="310" y="959"/>
                  </a:lnTo>
                  <a:lnTo>
                    <a:pt x="309" y="959"/>
                  </a:lnTo>
                  <a:lnTo>
                    <a:pt x="309" y="958"/>
                  </a:lnTo>
                  <a:lnTo>
                    <a:pt x="307" y="958"/>
                  </a:lnTo>
                  <a:lnTo>
                    <a:pt x="307" y="957"/>
                  </a:lnTo>
                  <a:lnTo>
                    <a:pt x="305" y="956"/>
                  </a:lnTo>
                  <a:close/>
                  <a:moveTo>
                    <a:pt x="317" y="950"/>
                  </a:moveTo>
                  <a:lnTo>
                    <a:pt x="321" y="950"/>
                  </a:lnTo>
                  <a:lnTo>
                    <a:pt x="322" y="951"/>
                  </a:lnTo>
                  <a:lnTo>
                    <a:pt x="322" y="953"/>
                  </a:lnTo>
                  <a:lnTo>
                    <a:pt x="319" y="956"/>
                  </a:lnTo>
                  <a:lnTo>
                    <a:pt x="318" y="954"/>
                  </a:lnTo>
                  <a:lnTo>
                    <a:pt x="319" y="954"/>
                  </a:lnTo>
                  <a:lnTo>
                    <a:pt x="319" y="952"/>
                  </a:lnTo>
                  <a:lnTo>
                    <a:pt x="317" y="950"/>
                  </a:lnTo>
                  <a:close/>
                  <a:moveTo>
                    <a:pt x="294" y="949"/>
                  </a:moveTo>
                  <a:lnTo>
                    <a:pt x="296" y="949"/>
                  </a:lnTo>
                  <a:lnTo>
                    <a:pt x="300" y="950"/>
                  </a:lnTo>
                  <a:lnTo>
                    <a:pt x="299" y="950"/>
                  </a:lnTo>
                  <a:lnTo>
                    <a:pt x="300" y="951"/>
                  </a:lnTo>
                  <a:lnTo>
                    <a:pt x="299" y="952"/>
                  </a:lnTo>
                  <a:lnTo>
                    <a:pt x="298" y="952"/>
                  </a:lnTo>
                  <a:lnTo>
                    <a:pt x="297" y="951"/>
                  </a:lnTo>
                  <a:lnTo>
                    <a:pt x="296" y="951"/>
                  </a:lnTo>
                  <a:lnTo>
                    <a:pt x="296" y="950"/>
                  </a:lnTo>
                  <a:lnTo>
                    <a:pt x="294" y="949"/>
                  </a:lnTo>
                  <a:close/>
                  <a:moveTo>
                    <a:pt x="329" y="946"/>
                  </a:moveTo>
                  <a:lnTo>
                    <a:pt x="330" y="947"/>
                  </a:lnTo>
                  <a:lnTo>
                    <a:pt x="330" y="950"/>
                  </a:lnTo>
                  <a:lnTo>
                    <a:pt x="329" y="949"/>
                  </a:lnTo>
                  <a:lnTo>
                    <a:pt x="329" y="947"/>
                  </a:lnTo>
                  <a:lnTo>
                    <a:pt x="328" y="947"/>
                  </a:lnTo>
                  <a:lnTo>
                    <a:pt x="329" y="946"/>
                  </a:lnTo>
                  <a:close/>
                  <a:moveTo>
                    <a:pt x="329" y="943"/>
                  </a:moveTo>
                  <a:lnTo>
                    <a:pt x="329" y="946"/>
                  </a:lnTo>
                  <a:lnTo>
                    <a:pt x="328" y="946"/>
                  </a:lnTo>
                  <a:lnTo>
                    <a:pt x="327" y="945"/>
                  </a:lnTo>
                  <a:lnTo>
                    <a:pt x="329" y="943"/>
                  </a:lnTo>
                  <a:close/>
                  <a:moveTo>
                    <a:pt x="317" y="934"/>
                  </a:moveTo>
                  <a:lnTo>
                    <a:pt x="318" y="934"/>
                  </a:lnTo>
                  <a:lnTo>
                    <a:pt x="319" y="935"/>
                  </a:lnTo>
                  <a:lnTo>
                    <a:pt x="322" y="935"/>
                  </a:lnTo>
                  <a:lnTo>
                    <a:pt x="319" y="937"/>
                  </a:lnTo>
                  <a:lnTo>
                    <a:pt x="317" y="939"/>
                  </a:lnTo>
                  <a:lnTo>
                    <a:pt x="317" y="940"/>
                  </a:lnTo>
                  <a:lnTo>
                    <a:pt x="316" y="939"/>
                  </a:lnTo>
                  <a:lnTo>
                    <a:pt x="316" y="943"/>
                  </a:lnTo>
                  <a:lnTo>
                    <a:pt x="315" y="943"/>
                  </a:lnTo>
                  <a:lnTo>
                    <a:pt x="315" y="945"/>
                  </a:lnTo>
                  <a:lnTo>
                    <a:pt x="313" y="945"/>
                  </a:lnTo>
                  <a:lnTo>
                    <a:pt x="313" y="944"/>
                  </a:lnTo>
                  <a:lnTo>
                    <a:pt x="312" y="943"/>
                  </a:lnTo>
                  <a:lnTo>
                    <a:pt x="312" y="939"/>
                  </a:lnTo>
                  <a:lnTo>
                    <a:pt x="313" y="939"/>
                  </a:lnTo>
                  <a:lnTo>
                    <a:pt x="313" y="938"/>
                  </a:lnTo>
                  <a:lnTo>
                    <a:pt x="317" y="934"/>
                  </a:lnTo>
                  <a:close/>
                  <a:moveTo>
                    <a:pt x="323" y="932"/>
                  </a:moveTo>
                  <a:lnTo>
                    <a:pt x="324" y="932"/>
                  </a:lnTo>
                  <a:lnTo>
                    <a:pt x="323" y="933"/>
                  </a:lnTo>
                  <a:lnTo>
                    <a:pt x="322" y="933"/>
                  </a:lnTo>
                  <a:lnTo>
                    <a:pt x="323" y="932"/>
                  </a:lnTo>
                  <a:close/>
                  <a:moveTo>
                    <a:pt x="325" y="931"/>
                  </a:moveTo>
                  <a:lnTo>
                    <a:pt x="325" y="932"/>
                  </a:lnTo>
                  <a:lnTo>
                    <a:pt x="324" y="932"/>
                  </a:lnTo>
                  <a:lnTo>
                    <a:pt x="325" y="931"/>
                  </a:lnTo>
                  <a:close/>
                  <a:moveTo>
                    <a:pt x="330" y="926"/>
                  </a:moveTo>
                  <a:lnTo>
                    <a:pt x="331" y="927"/>
                  </a:lnTo>
                  <a:lnTo>
                    <a:pt x="331" y="928"/>
                  </a:lnTo>
                  <a:lnTo>
                    <a:pt x="330" y="929"/>
                  </a:lnTo>
                  <a:lnTo>
                    <a:pt x="329" y="928"/>
                  </a:lnTo>
                  <a:lnTo>
                    <a:pt x="329" y="932"/>
                  </a:lnTo>
                  <a:lnTo>
                    <a:pt x="327" y="932"/>
                  </a:lnTo>
                  <a:lnTo>
                    <a:pt x="327" y="931"/>
                  </a:lnTo>
                  <a:lnTo>
                    <a:pt x="329" y="927"/>
                  </a:lnTo>
                  <a:lnTo>
                    <a:pt x="330" y="926"/>
                  </a:lnTo>
                  <a:close/>
                  <a:moveTo>
                    <a:pt x="329" y="926"/>
                  </a:moveTo>
                  <a:lnTo>
                    <a:pt x="329" y="927"/>
                  </a:lnTo>
                  <a:lnTo>
                    <a:pt x="327" y="929"/>
                  </a:lnTo>
                  <a:lnTo>
                    <a:pt x="327" y="931"/>
                  </a:lnTo>
                  <a:lnTo>
                    <a:pt x="325" y="931"/>
                  </a:lnTo>
                  <a:lnTo>
                    <a:pt x="325" y="929"/>
                  </a:lnTo>
                  <a:lnTo>
                    <a:pt x="329" y="926"/>
                  </a:lnTo>
                  <a:close/>
                  <a:moveTo>
                    <a:pt x="334" y="906"/>
                  </a:moveTo>
                  <a:lnTo>
                    <a:pt x="336" y="906"/>
                  </a:lnTo>
                  <a:lnTo>
                    <a:pt x="335" y="907"/>
                  </a:lnTo>
                  <a:lnTo>
                    <a:pt x="334" y="906"/>
                  </a:lnTo>
                  <a:close/>
                  <a:moveTo>
                    <a:pt x="321" y="878"/>
                  </a:moveTo>
                  <a:lnTo>
                    <a:pt x="322" y="879"/>
                  </a:lnTo>
                  <a:lnTo>
                    <a:pt x="323" y="879"/>
                  </a:lnTo>
                  <a:lnTo>
                    <a:pt x="323" y="880"/>
                  </a:lnTo>
                  <a:lnTo>
                    <a:pt x="324" y="882"/>
                  </a:lnTo>
                  <a:lnTo>
                    <a:pt x="324" y="883"/>
                  </a:lnTo>
                  <a:lnTo>
                    <a:pt x="323" y="884"/>
                  </a:lnTo>
                  <a:lnTo>
                    <a:pt x="321" y="884"/>
                  </a:lnTo>
                  <a:lnTo>
                    <a:pt x="321" y="878"/>
                  </a:lnTo>
                  <a:close/>
                  <a:moveTo>
                    <a:pt x="306" y="853"/>
                  </a:moveTo>
                  <a:lnTo>
                    <a:pt x="309" y="855"/>
                  </a:lnTo>
                  <a:lnTo>
                    <a:pt x="309" y="858"/>
                  </a:lnTo>
                  <a:lnTo>
                    <a:pt x="310" y="859"/>
                  </a:lnTo>
                  <a:lnTo>
                    <a:pt x="310" y="860"/>
                  </a:lnTo>
                  <a:lnTo>
                    <a:pt x="309" y="859"/>
                  </a:lnTo>
                  <a:lnTo>
                    <a:pt x="309" y="860"/>
                  </a:lnTo>
                  <a:lnTo>
                    <a:pt x="310" y="865"/>
                  </a:lnTo>
                  <a:lnTo>
                    <a:pt x="311" y="866"/>
                  </a:lnTo>
                  <a:lnTo>
                    <a:pt x="312" y="866"/>
                  </a:lnTo>
                  <a:lnTo>
                    <a:pt x="312" y="867"/>
                  </a:lnTo>
                  <a:lnTo>
                    <a:pt x="313" y="867"/>
                  </a:lnTo>
                  <a:lnTo>
                    <a:pt x="313" y="870"/>
                  </a:lnTo>
                  <a:lnTo>
                    <a:pt x="315" y="870"/>
                  </a:lnTo>
                  <a:lnTo>
                    <a:pt x="315" y="871"/>
                  </a:lnTo>
                  <a:lnTo>
                    <a:pt x="313" y="871"/>
                  </a:lnTo>
                  <a:lnTo>
                    <a:pt x="306" y="864"/>
                  </a:lnTo>
                  <a:lnTo>
                    <a:pt x="306" y="853"/>
                  </a:lnTo>
                  <a:close/>
                  <a:moveTo>
                    <a:pt x="256" y="772"/>
                  </a:moveTo>
                  <a:lnTo>
                    <a:pt x="257" y="772"/>
                  </a:lnTo>
                  <a:lnTo>
                    <a:pt x="257" y="773"/>
                  </a:lnTo>
                  <a:lnTo>
                    <a:pt x="256" y="773"/>
                  </a:lnTo>
                  <a:lnTo>
                    <a:pt x="256" y="772"/>
                  </a:lnTo>
                  <a:close/>
                  <a:moveTo>
                    <a:pt x="292" y="654"/>
                  </a:moveTo>
                  <a:lnTo>
                    <a:pt x="294" y="654"/>
                  </a:lnTo>
                  <a:lnTo>
                    <a:pt x="294" y="655"/>
                  </a:lnTo>
                  <a:lnTo>
                    <a:pt x="297" y="655"/>
                  </a:lnTo>
                  <a:lnTo>
                    <a:pt x="297" y="658"/>
                  </a:lnTo>
                  <a:lnTo>
                    <a:pt x="296" y="658"/>
                  </a:lnTo>
                  <a:lnTo>
                    <a:pt x="296" y="659"/>
                  </a:lnTo>
                  <a:lnTo>
                    <a:pt x="293" y="661"/>
                  </a:lnTo>
                  <a:lnTo>
                    <a:pt x="292" y="661"/>
                  </a:lnTo>
                  <a:lnTo>
                    <a:pt x="291" y="658"/>
                  </a:lnTo>
                  <a:lnTo>
                    <a:pt x="291" y="657"/>
                  </a:lnTo>
                  <a:lnTo>
                    <a:pt x="292" y="656"/>
                  </a:lnTo>
                  <a:lnTo>
                    <a:pt x="292" y="654"/>
                  </a:lnTo>
                  <a:close/>
                  <a:moveTo>
                    <a:pt x="411" y="568"/>
                  </a:moveTo>
                  <a:lnTo>
                    <a:pt x="411" y="570"/>
                  </a:lnTo>
                  <a:lnTo>
                    <a:pt x="410" y="571"/>
                  </a:lnTo>
                  <a:lnTo>
                    <a:pt x="410" y="570"/>
                  </a:lnTo>
                  <a:lnTo>
                    <a:pt x="411" y="568"/>
                  </a:lnTo>
                  <a:close/>
                  <a:moveTo>
                    <a:pt x="415" y="558"/>
                  </a:moveTo>
                  <a:lnTo>
                    <a:pt x="415" y="560"/>
                  </a:lnTo>
                  <a:lnTo>
                    <a:pt x="414" y="562"/>
                  </a:lnTo>
                  <a:lnTo>
                    <a:pt x="415" y="562"/>
                  </a:lnTo>
                  <a:lnTo>
                    <a:pt x="415" y="563"/>
                  </a:lnTo>
                  <a:lnTo>
                    <a:pt x="414" y="564"/>
                  </a:lnTo>
                  <a:lnTo>
                    <a:pt x="414" y="566"/>
                  </a:lnTo>
                  <a:lnTo>
                    <a:pt x="411" y="566"/>
                  </a:lnTo>
                  <a:lnTo>
                    <a:pt x="412" y="562"/>
                  </a:lnTo>
                  <a:lnTo>
                    <a:pt x="412" y="560"/>
                  </a:lnTo>
                  <a:lnTo>
                    <a:pt x="414" y="560"/>
                  </a:lnTo>
                  <a:lnTo>
                    <a:pt x="414" y="559"/>
                  </a:lnTo>
                  <a:lnTo>
                    <a:pt x="415" y="558"/>
                  </a:lnTo>
                  <a:close/>
                  <a:moveTo>
                    <a:pt x="398" y="557"/>
                  </a:moveTo>
                  <a:lnTo>
                    <a:pt x="398" y="558"/>
                  </a:lnTo>
                  <a:lnTo>
                    <a:pt x="397" y="558"/>
                  </a:lnTo>
                  <a:lnTo>
                    <a:pt x="398" y="557"/>
                  </a:lnTo>
                  <a:close/>
                  <a:moveTo>
                    <a:pt x="411" y="556"/>
                  </a:moveTo>
                  <a:lnTo>
                    <a:pt x="414" y="558"/>
                  </a:lnTo>
                  <a:lnTo>
                    <a:pt x="411" y="560"/>
                  </a:lnTo>
                  <a:lnTo>
                    <a:pt x="412" y="559"/>
                  </a:lnTo>
                  <a:lnTo>
                    <a:pt x="411" y="558"/>
                  </a:lnTo>
                  <a:lnTo>
                    <a:pt x="410" y="559"/>
                  </a:lnTo>
                  <a:lnTo>
                    <a:pt x="411" y="556"/>
                  </a:lnTo>
                  <a:close/>
                  <a:moveTo>
                    <a:pt x="429" y="471"/>
                  </a:moveTo>
                  <a:lnTo>
                    <a:pt x="430" y="471"/>
                  </a:lnTo>
                  <a:lnTo>
                    <a:pt x="430" y="472"/>
                  </a:lnTo>
                  <a:lnTo>
                    <a:pt x="429" y="471"/>
                  </a:lnTo>
                  <a:close/>
                  <a:moveTo>
                    <a:pt x="440" y="398"/>
                  </a:moveTo>
                  <a:lnTo>
                    <a:pt x="442" y="398"/>
                  </a:lnTo>
                  <a:lnTo>
                    <a:pt x="442" y="399"/>
                  </a:lnTo>
                  <a:lnTo>
                    <a:pt x="440" y="398"/>
                  </a:lnTo>
                  <a:close/>
                  <a:moveTo>
                    <a:pt x="474" y="392"/>
                  </a:moveTo>
                  <a:lnTo>
                    <a:pt x="476" y="392"/>
                  </a:lnTo>
                  <a:lnTo>
                    <a:pt x="477" y="393"/>
                  </a:lnTo>
                  <a:lnTo>
                    <a:pt x="477" y="394"/>
                  </a:lnTo>
                  <a:lnTo>
                    <a:pt x="476" y="394"/>
                  </a:lnTo>
                  <a:lnTo>
                    <a:pt x="476" y="396"/>
                  </a:lnTo>
                  <a:lnTo>
                    <a:pt x="471" y="396"/>
                  </a:lnTo>
                  <a:lnTo>
                    <a:pt x="471" y="394"/>
                  </a:lnTo>
                  <a:lnTo>
                    <a:pt x="472" y="393"/>
                  </a:lnTo>
                  <a:lnTo>
                    <a:pt x="473" y="393"/>
                  </a:lnTo>
                  <a:lnTo>
                    <a:pt x="473" y="394"/>
                  </a:lnTo>
                  <a:lnTo>
                    <a:pt x="474" y="393"/>
                  </a:lnTo>
                  <a:lnTo>
                    <a:pt x="474" y="392"/>
                  </a:lnTo>
                  <a:close/>
                  <a:moveTo>
                    <a:pt x="465" y="391"/>
                  </a:moveTo>
                  <a:lnTo>
                    <a:pt x="466" y="391"/>
                  </a:lnTo>
                  <a:lnTo>
                    <a:pt x="468" y="392"/>
                  </a:lnTo>
                  <a:lnTo>
                    <a:pt x="468" y="396"/>
                  </a:lnTo>
                  <a:lnTo>
                    <a:pt x="466" y="396"/>
                  </a:lnTo>
                  <a:lnTo>
                    <a:pt x="465" y="394"/>
                  </a:lnTo>
                  <a:lnTo>
                    <a:pt x="465" y="391"/>
                  </a:lnTo>
                  <a:close/>
                  <a:moveTo>
                    <a:pt x="483" y="384"/>
                  </a:moveTo>
                  <a:lnTo>
                    <a:pt x="485" y="386"/>
                  </a:lnTo>
                  <a:lnTo>
                    <a:pt x="485" y="387"/>
                  </a:lnTo>
                  <a:lnTo>
                    <a:pt x="484" y="387"/>
                  </a:lnTo>
                  <a:lnTo>
                    <a:pt x="483" y="386"/>
                  </a:lnTo>
                  <a:lnTo>
                    <a:pt x="483" y="384"/>
                  </a:lnTo>
                  <a:close/>
                  <a:moveTo>
                    <a:pt x="467" y="384"/>
                  </a:moveTo>
                  <a:lnTo>
                    <a:pt x="468" y="384"/>
                  </a:lnTo>
                  <a:lnTo>
                    <a:pt x="472" y="386"/>
                  </a:lnTo>
                  <a:lnTo>
                    <a:pt x="473" y="386"/>
                  </a:lnTo>
                  <a:lnTo>
                    <a:pt x="473" y="387"/>
                  </a:lnTo>
                  <a:lnTo>
                    <a:pt x="474" y="387"/>
                  </a:lnTo>
                  <a:lnTo>
                    <a:pt x="474" y="388"/>
                  </a:lnTo>
                  <a:lnTo>
                    <a:pt x="473" y="390"/>
                  </a:lnTo>
                  <a:lnTo>
                    <a:pt x="473" y="388"/>
                  </a:lnTo>
                  <a:lnTo>
                    <a:pt x="472" y="387"/>
                  </a:lnTo>
                  <a:lnTo>
                    <a:pt x="471" y="387"/>
                  </a:lnTo>
                  <a:lnTo>
                    <a:pt x="471" y="390"/>
                  </a:lnTo>
                  <a:lnTo>
                    <a:pt x="467" y="386"/>
                  </a:lnTo>
                  <a:lnTo>
                    <a:pt x="467" y="384"/>
                  </a:lnTo>
                  <a:close/>
                  <a:moveTo>
                    <a:pt x="485" y="379"/>
                  </a:moveTo>
                  <a:lnTo>
                    <a:pt x="486" y="379"/>
                  </a:lnTo>
                  <a:lnTo>
                    <a:pt x="486" y="380"/>
                  </a:lnTo>
                  <a:lnTo>
                    <a:pt x="485" y="380"/>
                  </a:lnTo>
                  <a:lnTo>
                    <a:pt x="485" y="382"/>
                  </a:lnTo>
                  <a:lnTo>
                    <a:pt x="483" y="382"/>
                  </a:lnTo>
                  <a:lnTo>
                    <a:pt x="481" y="381"/>
                  </a:lnTo>
                  <a:lnTo>
                    <a:pt x="481" y="380"/>
                  </a:lnTo>
                  <a:lnTo>
                    <a:pt x="484" y="380"/>
                  </a:lnTo>
                  <a:lnTo>
                    <a:pt x="485" y="379"/>
                  </a:lnTo>
                  <a:close/>
                  <a:moveTo>
                    <a:pt x="483" y="376"/>
                  </a:moveTo>
                  <a:lnTo>
                    <a:pt x="484" y="376"/>
                  </a:lnTo>
                  <a:lnTo>
                    <a:pt x="485" y="378"/>
                  </a:lnTo>
                  <a:lnTo>
                    <a:pt x="484" y="379"/>
                  </a:lnTo>
                  <a:lnTo>
                    <a:pt x="483" y="379"/>
                  </a:lnTo>
                  <a:lnTo>
                    <a:pt x="483" y="376"/>
                  </a:lnTo>
                  <a:close/>
                  <a:moveTo>
                    <a:pt x="497" y="363"/>
                  </a:moveTo>
                  <a:lnTo>
                    <a:pt x="498" y="363"/>
                  </a:lnTo>
                  <a:lnTo>
                    <a:pt x="499" y="364"/>
                  </a:lnTo>
                  <a:lnTo>
                    <a:pt x="499" y="366"/>
                  </a:lnTo>
                  <a:lnTo>
                    <a:pt x="501" y="367"/>
                  </a:lnTo>
                  <a:lnTo>
                    <a:pt x="501" y="368"/>
                  </a:lnTo>
                  <a:lnTo>
                    <a:pt x="499" y="368"/>
                  </a:lnTo>
                  <a:lnTo>
                    <a:pt x="499" y="369"/>
                  </a:lnTo>
                  <a:lnTo>
                    <a:pt x="501" y="370"/>
                  </a:lnTo>
                  <a:lnTo>
                    <a:pt x="499" y="370"/>
                  </a:lnTo>
                  <a:lnTo>
                    <a:pt x="498" y="369"/>
                  </a:lnTo>
                  <a:lnTo>
                    <a:pt x="497" y="367"/>
                  </a:lnTo>
                  <a:lnTo>
                    <a:pt x="496" y="366"/>
                  </a:lnTo>
                  <a:lnTo>
                    <a:pt x="497" y="363"/>
                  </a:lnTo>
                  <a:close/>
                  <a:moveTo>
                    <a:pt x="534" y="362"/>
                  </a:moveTo>
                  <a:lnTo>
                    <a:pt x="535" y="363"/>
                  </a:lnTo>
                  <a:lnTo>
                    <a:pt x="535" y="364"/>
                  </a:lnTo>
                  <a:lnTo>
                    <a:pt x="534" y="364"/>
                  </a:lnTo>
                  <a:lnTo>
                    <a:pt x="534" y="367"/>
                  </a:lnTo>
                  <a:lnTo>
                    <a:pt x="533" y="368"/>
                  </a:lnTo>
                  <a:lnTo>
                    <a:pt x="530" y="367"/>
                  </a:lnTo>
                  <a:lnTo>
                    <a:pt x="530" y="363"/>
                  </a:lnTo>
                  <a:lnTo>
                    <a:pt x="534" y="363"/>
                  </a:lnTo>
                  <a:lnTo>
                    <a:pt x="534" y="362"/>
                  </a:lnTo>
                  <a:close/>
                  <a:moveTo>
                    <a:pt x="490" y="361"/>
                  </a:moveTo>
                  <a:lnTo>
                    <a:pt x="491" y="361"/>
                  </a:lnTo>
                  <a:lnTo>
                    <a:pt x="492" y="362"/>
                  </a:lnTo>
                  <a:lnTo>
                    <a:pt x="493" y="364"/>
                  </a:lnTo>
                  <a:lnTo>
                    <a:pt x="493" y="367"/>
                  </a:lnTo>
                  <a:lnTo>
                    <a:pt x="491" y="367"/>
                  </a:lnTo>
                  <a:lnTo>
                    <a:pt x="490" y="366"/>
                  </a:lnTo>
                  <a:lnTo>
                    <a:pt x="490" y="361"/>
                  </a:lnTo>
                  <a:close/>
                  <a:moveTo>
                    <a:pt x="402" y="0"/>
                  </a:moveTo>
                  <a:lnTo>
                    <a:pt x="403" y="3"/>
                  </a:lnTo>
                  <a:lnTo>
                    <a:pt x="409" y="4"/>
                  </a:lnTo>
                  <a:lnTo>
                    <a:pt x="411" y="6"/>
                  </a:lnTo>
                  <a:lnTo>
                    <a:pt x="414" y="7"/>
                  </a:lnTo>
                  <a:lnTo>
                    <a:pt x="415" y="9"/>
                  </a:lnTo>
                  <a:lnTo>
                    <a:pt x="415" y="11"/>
                  </a:lnTo>
                  <a:lnTo>
                    <a:pt x="414" y="13"/>
                  </a:lnTo>
                  <a:lnTo>
                    <a:pt x="412" y="13"/>
                  </a:lnTo>
                  <a:lnTo>
                    <a:pt x="412" y="16"/>
                  </a:lnTo>
                  <a:lnTo>
                    <a:pt x="414" y="17"/>
                  </a:lnTo>
                  <a:lnTo>
                    <a:pt x="420" y="20"/>
                  </a:lnTo>
                  <a:lnTo>
                    <a:pt x="423" y="24"/>
                  </a:lnTo>
                  <a:lnTo>
                    <a:pt x="427" y="26"/>
                  </a:lnTo>
                  <a:lnTo>
                    <a:pt x="429" y="31"/>
                  </a:lnTo>
                  <a:lnTo>
                    <a:pt x="429" y="34"/>
                  </a:lnTo>
                  <a:lnTo>
                    <a:pt x="434" y="34"/>
                  </a:lnTo>
                  <a:lnTo>
                    <a:pt x="434" y="35"/>
                  </a:lnTo>
                  <a:lnTo>
                    <a:pt x="435" y="36"/>
                  </a:lnTo>
                  <a:lnTo>
                    <a:pt x="435" y="37"/>
                  </a:lnTo>
                  <a:lnTo>
                    <a:pt x="436" y="41"/>
                  </a:lnTo>
                  <a:lnTo>
                    <a:pt x="436" y="42"/>
                  </a:lnTo>
                  <a:lnTo>
                    <a:pt x="437" y="43"/>
                  </a:lnTo>
                  <a:lnTo>
                    <a:pt x="441" y="44"/>
                  </a:lnTo>
                  <a:lnTo>
                    <a:pt x="445" y="48"/>
                  </a:lnTo>
                  <a:lnTo>
                    <a:pt x="447" y="49"/>
                  </a:lnTo>
                  <a:lnTo>
                    <a:pt x="448" y="53"/>
                  </a:lnTo>
                  <a:lnTo>
                    <a:pt x="455" y="55"/>
                  </a:lnTo>
                  <a:lnTo>
                    <a:pt x="458" y="58"/>
                  </a:lnTo>
                  <a:lnTo>
                    <a:pt x="458" y="59"/>
                  </a:lnTo>
                  <a:lnTo>
                    <a:pt x="460" y="61"/>
                  </a:lnTo>
                  <a:lnTo>
                    <a:pt x="460" y="62"/>
                  </a:lnTo>
                  <a:lnTo>
                    <a:pt x="461" y="62"/>
                  </a:lnTo>
                  <a:lnTo>
                    <a:pt x="461" y="65"/>
                  </a:lnTo>
                  <a:lnTo>
                    <a:pt x="462" y="66"/>
                  </a:lnTo>
                  <a:lnTo>
                    <a:pt x="472" y="66"/>
                  </a:lnTo>
                  <a:lnTo>
                    <a:pt x="474" y="67"/>
                  </a:lnTo>
                  <a:lnTo>
                    <a:pt x="476" y="67"/>
                  </a:lnTo>
                  <a:lnTo>
                    <a:pt x="474" y="68"/>
                  </a:lnTo>
                  <a:lnTo>
                    <a:pt x="478" y="68"/>
                  </a:lnTo>
                  <a:lnTo>
                    <a:pt x="481" y="71"/>
                  </a:lnTo>
                  <a:lnTo>
                    <a:pt x="483" y="71"/>
                  </a:lnTo>
                  <a:lnTo>
                    <a:pt x="485" y="72"/>
                  </a:lnTo>
                  <a:lnTo>
                    <a:pt x="487" y="72"/>
                  </a:lnTo>
                  <a:lnTo>
                    <a:pt x="489" y="73"/>
                  </a:lnTo>
                  <a:lnTo>
                    <a:pt x="490" y="75"/>
                  </a:lnTo>
                  <a:lnTo>
                    <a:pt x="491" y="77"/>
                  </a:lnTo>
                  <a:lnTo>
                    <a:pt x="493" y="75"/>
                  </a:lnTo>
                  <a:lnTo>
                    <a:pt x="495" y="77"/>
                  </a:lnTo>
                  <a:lnTo>
                    <a:pt x="496" y="80"/>
                  </a:lnTo>
                  <a:lnTo>
                    <a:pt x="497" y="83"/>
                  </a:lnTo>
                  <a:lnTo>
                    <a:pt x="503" y="86"/>
                  </a:lnTo>
                  <a:lnTo>
                    <a:pt x="504" y="87"/>
                  </a:lnTo>
                  <a:lnTo>
                    <a:pt x="504" y="90"/>
                  </a:lnTo>
                  <a:lnTo>
                    <a:pt x="505" y="90"/>
                  </a:lnTo>
                  <a:lnTo>
                    <a:pt x="505" y="91"/>
                  </a:lnTo>
                  <a:lnTo>
                    <a:pt x="508" y="93"/>
                  </a:lnTo>
                  <a:lnTo>
                    <a:pt x="508" y="105"/>
                  </a:lnTo>
                  <a:lnTo>
                    <a:pt x="509" y="106"/>
                  </a:lnTo>
                  <a:lnTo>
                    <a:pt x="512" y="104"/>
                  </a:lnTo>
                  <a:lnTo>
                    <a:pt x="515" y="104"/>
                  </a:lnTo>
                  <a:lnTo>
                    <a:pt x="515" y="105"/>
                  </a:lnTo>
                  <a:lnTo>
                    <a:pt x="517" y="112"/>
                  </a:lnTo>
                  <a:lnTo>
                    <a:pt x="517" y="115"/>
                  </a:lnTo>
                  <a:lnTo>
                    <a:pt x="521" y="117"/>
                  </a:lnTo>
                  <a:lnTo>
                    <a:pt x="522" y="118"/>
                  </a:lnTo>
                  <a:lnTo>
                    <a:pt x="526" y="123"/>
                  </a:lnTo>
                  <a:lnTo>
                    <a:pt x="528" y="124"/>
                  </a:lnTo>
                  <a:lnTo>
                    <a:pt x="529" y="126"/>
                  </a:lnTo>
                  <a:lnTo>
                    <a:pt x="529" y="128"/>
                  </a:lnTo>
                  <a:lnTo>
                    <a:pt x="528" y="130"/>
                  </a:lnTo>
                  <a:lnTo>
                    <a:pt x="527" y="132"/>
                  </a:lnTo>
                  <a:lnTo>
                    <a:pt x="523" y="133"/>
                  </a:lnTo>
                  <a:lnTo>
                    <a:pt x="522" y="134"/>
                  </a:lnTo>
                  <a:lnTo>
                    <a:pt x="522" y="153"/>
                  </a:lnTo>
                  <a:lnTo>
                    <a:pt x="523" y="158"/>
                  </a:lnTo>
                  <a:lnTo>
                    <a:pt x="523" y="159"/>
                  </a:lnTo>
                  <a:lnTo>
                    <a:pt x="524" y="163"/>
                  </a:lnTo>
                  <a:lnTo>
                    <a:pt x="524" y="167"/>
                  </a:lnTo>
                  <a:lnTo>
                    <a:pt x="522" y="169"/>
                  </a:lnTo>
                  <a:lnTo>
                    <a:pt x="521" y="170"/>
                  </a:lnTo>
                  <a:lnTo>
                    <a:pt x="522" y="171"/>
                  </a:lnTo>
                  <a:lnTo>
                    <a:pt x="520" y="176"/>
                  </a:lnTo>
                  <a:lnTo>
                    <a:pt x="520" y="181"/>
                  </a:lnTo>
                  <a:lnTo>
                    <a:pt x="522" y="182"/>
                  </a:lnTo>
                  <a:lnTo>
                    <a:pt x="527" y="182"/>
                  </a:lnTo>
                  <a:lnTo>
                    <a:pt x="529" y="183"/>
                  </a:lnTo>
                  <a:lnTo>
                    <a:pt x="533" y="184"/>
                  </a:lnTo>
                  <a:lnTo>
                    <a:pt x="534" y="185"/>
                  </a:lnTo>
                  <a:lnTo>
                    <a:pt x="534" y="188"/>
                  </a:lnTo>
                  <a:lnTo>
                    <a:pt x="533" y="190"/>
                  </a:lnTo>
                  <a:lnTo>
                    <a:pt x="533" y="192"/>
                  </a:lnTo>
                  <a:lnTo>
                    <a:pt x="534" y="194"/>
                  </a:lnTo>
                  <a:lnTo>
                    <a:pt x="534" y="197"/>
                  </a:lnTo>
                  <a:lnTo>
                    <a:pt x="533" y="200"/>
                  </a:lnTo>
                  <a:lnTo>
                    <a:pt x="528" y="201"/>
                  </a:lnTo>
                  <a:lnTo>
                    <a:pt x="527" y="202"/>
                  </a:lnTo>
                  <a:lnTo>
                    <a:pt x="527" y="210"/>
                  </a:lnTo>
                  <a:lnTo>
                    <a:pt x="526" y="212"/>
                  </a:lnTo>
                  <a:lnTo>
                    <a:pt x="526" y="214"/>
                  </a:lnTo>
                  <a:lnTo>
                    <a:pt x="528" y="216"/>
                  </a:lnTo>
                  <a:lnTo>
                    <a:pt x="529" y="219"/>
                  </a:lnTo>
                  <a:lnTo>
                    <a:pt x="529" y="224"/>
                  </a:lnTo>
                  <a:lnTo>
                    <a:pt x="530" y="225"/>
                  </a:lnTo>
                  <a:lnTo>
                    <a:pt x="532" y="228"/>
                  </a:lnTo>
                  <a:lnTo>
                    <a:pt x="533" y="231"/>
                  </a:lnTo>
                  <a:lnTo>
                    <a:pt x="534" y="231"/>
                  </a:lnTo>
                  <a:lnTo>
                    <a:pt x="536" y="233"/>
                  </a:lnTo>
                  <a:lnTo>
                    <a:pt x="539" y="239"/>
                  </a:lnTo>
                  <a:lnTo>
                    <a:pt x="540" y="241"/>
                  </a:lnTo>
                  <a:lnTo>
                    <a:pt x="541" y="243"/>
                  </a:lnTo>
                  <a:lnTo>
                    <a:pt x="542" y="245"/>
                  </a:lnTo>
                  <a:lnTo>
                    <a:pt x="543" y="251"/>
                  </a:lnTo>
                  <a:lnTo>
                    <a:pt x="543" y="252"/>
                  </a:lnTo>
                  <a:lnTo>
                    <a:pt x="542" y="253"/>
                  </a:lnTo>
                  <a:lnTo>
                    <a:pt x="541" y="253"/>
                  </a:lnTo>
                  <a:lnTo>
                    <a:pt x="540" y="255"/>
                  </a:lnTo>
                  <a:lnTo>
                    <a:pt x="539" y="257"/>
                  </a:lnTo>
                  <a:lnTo>
                    <a:pt x="539" y="258"/>
                  </a:lnTo>
                  <a:lnTo>
                    <a:pt x="540" y="262"/>
                  </a:lnTo>
                  <a:lnTo>
                    <a:pt x="540" y="264"/>
                  </a:lnTo>
                  <a:lnTo>
                    <a:pt x="539" y="267"/>
                  </a:lnTo>
                  <a:lnTo>
                    <a:pt x="539" y="277"/>
                  </a:lnTo>
                  <a:lnTo>
                    <a:pt x="538" y="278"/>
                  </a:lnTo>
                  <a:lnTo>
                    <a:pt x="535" y="280"/>
                  </a:lnTo>
                  <a:lnTo>
                    <a:pt x="535" y="281"/>
                  </a:lnTo>
                  <a:lnTo>
                    <a:pt x="533" y="283"/>
                  </a:lnTo>
                  <a:lnTo>
                    <a:pt x="533" y="286"/>
                  </a:lnTo>
                  <a:lnTo>
                    <a:pt x="532" y="286"/>
                  </a:lnTo>
                  <a:lnTo>
                    <a:pt x="529" y="288"/>
                  </a:lnTo>
                  <a:lnTo>
                    <a:pt x="528" y="290"/>
                  </a:lnTo>
                  <a:lnTo>
                    <a:pt x="529" y="292"/>
                  </a:lnTo>
                  <a:lnTo>
                    <a:pt x="529" y="296"/>
                  </a:lnTo>
                  <a:lnTo>
                    <a:pt x="530" y="299"/>
                  </a:lnTo>
                  <a:lnTo>
                    <a:pt x="530" y="300"/>
                  </a:lnTo>
                  <a:lnTo>
                    <a:pt x="529" y="301"/>
                  </a:lnTo>
                  <a:lnTo>
                    <a:pt x="529" y="305"/>
                  </a:lnTo>
                  <a:lnTo>
                    <a:pt x="530" y="307"/>
                  </a:lnTo>
                  <a:lnTo>
                    <a:pt x="530" y="310"/>
                  </a:lnTo>
                  <a:lnTo>
                    <a:pt x="532" y="316"/>
                  </a:lnTo>
                  <a:lnTo>
                    <a:pt x="534" y="318"/>
                  </a:lnTo>
                  <a:lnTo>
                    <a:pt x="539" y="320"/>
                  </a:lnTo>
                  <a:lnTo>
                    <a:pt x="540" y="321"/>
                  </a:lnTo>
                  <a:lnTo>
                    <a:pt x="542" y="329"/>
                  </a:lnTo>
                  <a:lnTo>
                    <a:pt x="543" y="330"/>
                  </a:lnTo>
                  <a:lnTo>
                    <a:pt x="543" y="331"/>
                  </a:lnTo>
                  <a:lnTo>
                    <a:pt x="545" y="331"/>
                  </a:lnTo>
                  <a:lnTo>
                    <a:pt x="545" y="333"/>
                  </a:lnTo>
                  <a:lnTo>
                    <a:pt x="546" y="338"/>
                  </a:lnTo>
                  <a:lnTo>
                    <a:pt x="546" y="342"/>
                  </a:lnTo>
                  <a:lnTo>
                    <a:pt x="548" y="347"/>
                  </a:lnTo>
                  <a:lnTo>
                    <a:pt x="548" y="350"/>
                  </a:lnTo>
                  <a:lnTo>
                    <a:pt x="551" y="353"/>
                  </a:lnTo>
                  <a:lnTo>
                    <a:pt x="551" y="355"/>
                  </a:lnTo>
                  <a:lnTo>
                    <a:pt x="549" y="357"/>
                  </a:lnTo>
                  <a:lnTo>
                    <a:pt x="548" y="357"/>
                  </a:lnTo>
                  <a:lnTo>
                    <a:pt x="545" y="356"/>
                  </a:lnTo>
                  <a:lnTo>
                    <a:pt x="545" y="357"/>
                  </a:lnTo>
                  <a:lnTo>
                    <a:pt x="546" y="357"/>
                  </a:lnTo>
                  <a:lnTo>
                    <a:pt x="545" y="359"/>
                  </a:lnTo>
                  <a:lnTo>
                    <a:pt x="542" y="357"/>
                  </a:lnTo>
                  <a:lnTo>
                    <a:pt x="542" y="359"/>
                  </a:lnTo>
                  <a:lnTo>
                    <a:pt x="541" y="359"/>
                  </a:lnTo>
                  <a:lnTo>
                    <a:pt x="541" y="361"/>
                  </a:lnTo>
                  <a:lnTo>
                    <a:pt x="539" y="361"/>
                  </a:lnTo>
                  <a:lnTo>
                    <a:pt x="539" y="357"/>
                  </a:lnTo>
                  <a:lnTo>
                    <a:pt x="538" y="357"/>
                  </a:lnTo>
                  <a:lnTo>
                    <a:pt x="538" y="359"/>
                  </a:lnTo>
                  <a:lnTo>
                    <a:pt x="534" y="359"/>
                  </a:lnTo>
                  <a:lnTo>
                    <a:pt x="534" y="355"/>
                  </a:lnTo>
                  <a:lnTo>
                    <a:pt x="533" y="354"/>
                  </a:lnTo>
                  <a:lnTo>
                    <a:pt x="530" y="354"/>
                  </a:lnTo>
                  <a:lnTo>
                    <a:pt x="530" y="355"/>
                  </a:lnTo>
                  <a:lnTo>
                    <a:pt x="529" y="357"/>
                  </a:lnTo>
                  <a:lnTo>
                    <a:pt x="527" y="357"/>
                  </a:lnTo>
                  <a:lnTo>
                    <a:pt x="527" y="356"/>
                  </a:lnTo>
                  <a:lnTo>
                    <a:pt x="522" y="356"/>
                  </a:lnTo>
                  <a:lnTo>
                    <a:pt x="522" y="354"/>
                  </a:lnTo>
                  <a:lnTo>
                    <a:pt x="521" y="354"/>
                  </a:lnTo>
                  <a:lnTo>
                    <a:pt x="521" y="356"/>
                  </a:lnTo>
                  <a:lnTo>
                    <a:pt x="520" y="356"/>
                  </a:lnTo>
                  <a:lnTo>
                    <a:pt x="520" y="361"/>
                  </a:lnTo>
                  <a:lnTo>
                    <a:pt x="518" y="361"/>
                  </a:lnTo>
                  <a:lnTo>
                    <a:pt x="517" y="360"/>
                  </a:lnTo>
                  <a:lnTo>
                    <a:pt x="517" y="355"/>
                  </a:lnTo>
                  <a:lnTo>
                    <a:pt x="516" y="355"/>
                  </a:lnTo>
                  <a:lnTo>
                    <a:pt x="516" y="356"/>
                  </a:lnTo>
                  <a:lnTo>
                    <a:pt x="515" y="357"/>
                  </a:lnTo>
                  <a:lnTo>
                    <a:pt x="512" y="357"/>
                  </a:lnTo>
                  <a:lnTo>
                    <a:pt x="511" y="355"/>
                  </a:lnTo>
                  <a:lnTo>
                    <a:pt x="509" y="355"/>
                  </a:lnTo>
                  <a:lnTo>
                    <a:pt x="509" y="359"/>
                  </a:lnTo>
                  <a:lnTo>
                    <a:pt x="511" y="361"/>
                  </a:lnTo>
                  <a:lnTo>
                    <a:pt x="508" y="362"/>
                  </a:lnTo>
                  <a:lnTo>
                    <a:pt x="508" y="363"/>
                  </a:lnTo>
                  <a:lnTo>
                    <a:pt x="507" y="364"/>
                  </a:lnTo>
                  <a:lnTo>
                    <a:pt x="507" y="366"/>
                  </a:lnTo>
                  <a:lnTo>
                    <a:pt x="505" y="367"/>
                  </a:lnTo>
                  <a:lnTo>
                    <a:pt x="504" y="367"/>
                  </a:lnTo>
                  <a:lnTo>
                    <a:pt x="505" y="364"/>
                  </a:lnTo>
                  <a:lnTo>
                    <a:pt x="504" y="362"/>
                  </a:lnTo>
                  <a:lnTo>
                    <a:pt x="503" y="361"/>
                  </a:lnTo>
                  <a:lnTo>
                    <a:pt x="501" y="361"/>
                  </a:lnTo>
                  <a:lnTo>
                    <a:pt x="499" y="360"/>
                  </a:lnTo>
                  <a:lnTo>
                    <a:pt x="498" y="360"/>
                  </a:lnTo>
                  <a:lnTo>
                    <a:pt x="498" y="357"/>
                  </a:lnTo>
                  <a:lnTo>
                    <a:pt x="496" y="357"/>
                  </a:lnTo>
                  <a:lnTo>
                    <a:pt x="495" y="356"/>
                  </a:lnTo>
                  <a:lnTo>
                    <a:pt x="493" y="353"/>
                  </a:lnTo>
                  <a:lnTo>
                    <a:pt x="492" y="350"/>
                  </a:lnTo>
                  <a:lnTo>
                    <a:pt x="487" y="347"/>
                  </a:lnTo>
                  <a:lnTo>
                    <a:pt x="486" y="347"/>
                  </a:lnTo>
                  <a:lnTo>
                    <a:pt x="486" y="348"/>
                  </a:lnTo>
                  <a:lnTo>
                    <a:pt x="487" y="349"/>
                  </a:lnTo>
                  <a:lnTo>
                    <a:pt x="487" y="350"/>
                  </a:lnTo>
                  <a:lnTo>
                    <a:pt x="489" y="351"/>
                  </a:lnTo>
                  <a:lnTo>
                    <a:pt x="489" y="360"/>
                  </a:lnTo>
                  <a:lnTo>
                    <a:pt x="487" y="361"/>
                  </a:lnTo>
                  <a:lnTo>
                    <a:pt x="487" y="362"/>
                  </a:lnTo>
                  <a:lnTo>
                    <a:pt x="486" y="362"/>
                  </a:lnTo>
                  <a:lnTo>
                    <a:pt x="486" y="360"/>
                  </a:lnTo>
                  <a:lnTo>
                    <a:pt x="485" y="359"/>
                  </a:lnTo>
                  <a:lnTo>
                    <a:pt x="483" y="357"/>
                  </a:lnTo>
                  <a:lnTo>
                    <a:pt x="483" y="359"/>
                  </a:lnTo>
                  <a:lnTo>
                    <a:pt x="481" y="360"/>
                  </a:lnTo>
                  <a:lnTo>
                    <a:pt x="480" y="360"/>
                  </a:lnTo>
                  <a:lnTo>
                    <a:pt x="480" y="357"/>
                  </a:lnTo>
                  <a:lnTo>
                    <a:pt x="481" y="357"/>
                  </a:lnTo>
                  <a:lnTo>
                    <a:pt x="481" y="355"/>
                  </a:lnTo>
                  <a:lnTo>
                    <a:pt x="479" y="353"/>
                  </a:lnTo>
                  <a:lnTo>
                    <a:pt x="479" y="351"/>
                  </a:lnTo>
                  <a:lnTo>
                    <a:pt x="477" y="350"/>
                  </a:lnTo>
                  <a:lnTo>
                    <a:pt x="474" y="351"/>
                  </a:lnTo>
                  <a:lnTo>
                    <a:pt x="474" y="353"/>
                  </a:lnTo>
                  <a:lnTo>
                    <a:pt x="473" y="354"/>
                  </a:lnTo>
                  <a:lnTo>
                    <a:pt x="474" y="356"/>
                  </a:lnTo>
                  <a:lnTo>
                    <a:pt x="474" y="357"/>
                  </a:lnTo>
                  <a:lnTo>
                    <a:pt x="473" y="357"/>
                  </a:lnTo>
                  <a:lnTo>
                    <a:pt x="473" y="360"/>
                  </a:lnTo>
                  <a:lnTo>
                    <a:pt x="474" y="361"/>
                  </a:lnTo>
                  <a:lnTo>
                    <a:pt x="473" y="364"/>
                  </a:lnTo>
                  <a:lnTo>
                    <a:pt x="471" y="363"/>
                  </a:lnTo>
                  <a:lnTo>
                    <a:pt x="470" y="361"/>
                  </a:lnTo>
                  <a:lnTo>
                    <a:pt x="468" y="361"/>
                  </a:lnTo>
                  <a:lnTo>
                    <a:pt x="468" y="363"/>
                  </a:lnTo>
                  <a:lnTo>
                    <a:pt x="470" y="364"/>
                  </a:lnTo>
                  <a:lnTo>
                    <a:pt x="471" y="364"/>
                  </a:lnTo>
                  <a:lnTo>
                    <a:pt x="473" y="366"/>
                  </a:lnTo>
                  <a:lnTo>
                    <a:pt x="474" y="366"/>
                  </a:lnTo>
                  <a:lnTo>
                    <a:pt x="476" y="368"/>
                  </a:lnTo>
                  <a:lnTo>
                    <a:pt x="476" y="370"/>
                  </a:lnTo>
                  <a:lnTo>
                    <a:pt x="474" y="370"/>
                  </a:lnTo>
                  <a:lnTo>
                    <a:pt x="473" y="372"/>
                  </a:lnTo>
                  <a:lnTo>
                    <a:pt x="473" y="369"/>
                  </a:lnTo>
                  <a:lnTo>
                    <a:pt x="471" y="367"/>
                  </a:lnTo>
                  <a:lnTo>
                    <a:pt x="470" y="368"/>
                  </a:lnTo>
                  <a:lnTo>
                    <a:pt x="471" y="369"/>
                  </a:lnTo>
                  <a:lnTo>
                    <a:pt x="471" y="370"/>
                  </a:lnTo>
                  <a:lnTo>
                    <a:pt x="470" y="372"/>
                  </a:lnTo>
                  <a:lnTo>
                    <a:pt x="471" y="372"/>
                  </a:lnTo>
                  <a:lnTo>
                    <a:pt x="471" y="375"/>
                  </a:lnTo>
                  <a:lnTo>
                    <a:pt x="467" y="375"/>
                  </a:lnTo>
                  <a:lnTo>
                    <a:pt x="471" y="376"/>
                  </a:lnTo>
                  <a:lnTo>
                    <a:pt x="472" y="376"/>
                  </a:lnTo>
                  <a:lnTo>
                    <a:pt x="473" y="374"/>
                  </a:lnTo>
                  <a:lnTo>
                    <a:pt x="472" y="374"/>
                  </a:lnTo>
                  <a:lnTo>
                    <a:pt x="471" y="372"/>
                  </a:lnTo>
                  <a:lnTo>
                    <a:pt x="472" y="370"/>
                  </a:lnTo>
                  <a:lnTo>
                    <a:pt x="473" y="372"/>
                  </a:lnTo>
                  <a:lnTo>
                    <a:pt x="473" y="373"/>
                  </a:lnTo>
                  <a:lnTo>
                    <a:pt x="476" y="374"/>
                  </a:lnTo>
                  <a:lnTo>
                    <a:pt x="476" y="375"/>
                  </a:lnTo>
                  <a:lnTo>
                    <a:pt x="473" y="376"/>
                  </a:lnTo>
                  <a:lnTo>
                    <a:pt x="473" y="379"/>
                  </a:lnTo>
                  <a:lnTo>
                    <a:pt x="474" y="379"/>
                  </a:lnTo>
                  <a:lnTo>
                    <a:pt x="477" y="380"/>
                  </a:lnTo>
                  <a:lnTo>
                    <a:pt x="477" y="384"/>
                  </a:lnTo>
                  <a:lnTo>
                    <a:pt x="474" y="381"/>
                  </a:lnTo>
                  <a:lnTo>
                    <a:pt x="473" y="381"/>
                  </a:lnTo>
                  <a:lnTo>
                    <a:pt x="471" y="379"/>
                  </a:lnTo>
                  <a:lnTo>
                    <a:pt x="470" y="380"/>
                  </a:lnTo>
                  <a:lnTo>
                    <a:pt x="470" y="381"/>
                  </a:lnTo>
                  <a:lnTo>
                    <a:pt x="468" y="381"/>
                  </a:lnTo>
                  <a:lnTo>
                    <a:pt x="465" y="378"/>
                  </a:lnTo>
                  <a:lnTo>
                    <a:pt x="461" y="376"/>
                  </a:lnTo>
                  <a:lnTo>
                    <a:pt x="460" y="374"/>
                  </a:lnTo>
                  <a:lnTo>
                    <a:pt x="459" y="374"/>
                  </a:lnTo>
                  <a:lnTo>
                    <a:pt x="456" y="372"/>
                  </a:lnTo>
                  <a:lnTo>
                    <a:pt x="454" y="370"/>
                  </a:lnTo>
                  <a:lnTo>
                    <a:pt x="453" y="369"/>
                  </a:lnTo>
                  <a:lnTo>
                    <a:pt x="452" y="367"/>
                  </a:lnTo>
                  <a:lnTo>
                    <a:pt x="449" y="366"/>
                  </a:lnTo>
                  <a:lnTo>
                    <a:pt x="449" y="364"/>
                  </a:lnTo>
                  <a:lnTo>
                    <a:pt x="449" y="366"/>
                  </a:lnTo>
                  <a:lnTo>
                    <a:pt x="450" y="369"/>
                  </a:lnTo>
                  <a:lnTo>
                    <a:pt x="453" y="372"/>
                  </a:lnTo>
                  <a:lnTo>
                    <a:pt x="458" y="374"/>
                  </a:lnTo>
                  <a:lnTo>
                    <a:pt x="464" y="380"/>
                  </a:lnTo>
                  <a:lnTo>
                    <a:pt x="465" y="380"/>
                  </a:lnTo>
                  <a:lnTo>
                    <a:pt x="465" y="381"/>
                  </a:lnTo>
                  <a:lnTo>
                    <a:pt x="467" y="384"/>
                  </a:lnTo>
                  <a:lnTo>
                    <a:pt x="465" y="384"/>
                  </a:lnTo>
                  <a:lnTo>
                    <a:pt x="464" y="385"/>
                  </a:lnTo>
                  <a:lnTo>
                    <a:pt x="462" y="385"/>
                  </a:lnTo>
                  <a:lnTo>
                    <a:pt x="462" y="386"/>
                  </a:lnTo>
                  <a:lnTo>
                    <a:pt x="460" y="386"/>
                  </a:lnTo>
                  <a:lnTo>
                    <a:pt x="454" y="385"/>
                  </a:lnTo>
                  <a:lnTo>
                    <a:pt x="453" y="385"/>
                  </a:lnTo>
                  <a:lnTo>
                    <a:pt x="455" y="388"/>
                  </a:lnTo>
                  <a:lnTo>
                    <a:pt x="456" y="390"/>
                  </a:lnTo>
                  <a:lnTo>
                    <a:pt x="456" y="387"/>
                  </a:lnTo>
                  <a:lnTo>
                    <a:pt x="459" y="391"/>
                  </a:lnTo>
                  <a:lnTo>
                    <a:pt x="460" y="392"/>
                  </a:lnTo>
                  <a:lnTo>
                    <a:pt x="460" y="394"/>
                  </a:lnTo>
                  <a:lnTo>
                    <a:pt x="459" y="396"/>
                  </a:lnTo>
                  <a:lnTo>
                    <a:pt x="456" y="393"/>
                  </a:lnTo>
                  <a:lnTo>
                    <a:pt x="456" y="398"/>
                  </a:lnTo>
                  <a:lnTo>
                    <a:pt x="454" y="398"/>
                  </a:lnTo>
                  <a:lnTo>
                    <a:pt x="454" y="397"/>
                  </a:lnTo>
                  <a:lnTo>
                    <a:pt x="453" y="398"/>
                  </a:lnTo>
                  <a:lnTo>
                    <a:pt x="450" y="398"/>
                  </a:lnTo>
                  <a:lnTo>
                    <a:pt x="447" y="397"/>
                  </a:lnTo>
                  <a:lnTo>
                    <a:pt x="446" y="397"/>
                  </a:lnTo>
                  <a:lnTo>
                    <a:pt x="447" y="398"/>
                  </a:lnTo>
                  <a:lnTo>
                    <a:pt x="443" y="398"/>
                  </a:lnTo>
                  <a:lnTo>
                    <a:pt x="442" y="397"/>
                  </a:lnTo>
                  <a:lnTo>
                    <a:pt x="440" y="397"/>
                  </a:lnTo>
                  <a:lnTo>
                    <a:pt x="440" y="398"/>
                  </a:lnTo>
                  <a:lnTo>
                    <a:pt x="437" y="399"/>
                  </a:lnTo>
                  <a:lnTo>
                    <a:pt x="436" y="400"/>
                  </a:lnTo>
                  <a:lnTo>
                    <a:pt x="437" y="400"/>
                  </a:lnTo>
                  <a:lnTo>
                    <a:pt x="437" y="402"/>
                  </a:lnTo>
                  <a:lnTo>
                    <a:pt x="436" y="403"/>
                  </a:lnTo>
                  <a:lnTo>
                    <a:pt x="437" y="404"/>
                  </a:lnTo>
                  <a:lnTo>
                    <a:pt x="439" y="404"/>
                  </a:lnTo>
                  <a:lnTo>
                    <a:pt x="440" y="405"/>
                  </a:lnTo>
                  <a:lnTo>
                    <a:pt x="440" y="406"/>
                  </a:lnTo>
                  <a:lnTo>
                    <a:pt x="442" y="406"/>
                  </a:lnTo>
                  <a:lnTo>
                    <a:pt x="442" y="405"/>
                  </a:lnTo>
                  <a:lnTo>
                    <a:pt x="443" y="405"/>
                  </a:lnTo>
                  <a:lnTo>
                    <a:pt x="445" y="407"/>
                  </a:lnTo>
                  <a:lnTo>
                    <a:pt x="447" y="410"/>
                  </a:lnTo>
                  <a:lnTo>
                    <a:pt x="447" y="411"/>
                  </a:lnTo>
                  <a:lnTo>
                    <a:pt x="443" y="415"/>
                  </a:lnTo>
                  <a:lnTo>
                    <a:pt x="441" y="415"/>
                  </a:lnTo>
                  <a:lnTo>
                    <a:pt x="440" y="413"/>
                  </a:lnTo>
                  <a:lnTo>
                    <a:pt x="440" y="412"/>
                  </a:lnTo>
                  <a:lnTo>
                    <a:pt x="439" y="410"/>
                  </a:lnTo>
                  <a:lnTo>
                    <a:pt x="439" y="409"/>
                  </a:lnTo>
                  <a:lnTo>
                    <a:pt x="436" y="406"/>
                  </a:lnTo>
                  <a:lnTo>
                    <a:pt x="435" y="406"/>
                  </a:lnTo>
                  <a:lnTo>
                    <a:pt x="434" y="405"/>
                  </a:lnTo>
                  <a:lnTo>
                    <a:pt x="433" y="403"/>
                  </a:lnTo>
                  <a:lnTo>
                    <a:pt x="431" y="402"/>
                  </a:lnTo>
                  <a:lnTo>
                    <a:pt x="430" y="403"/>
                  </a:lnTo>
                  <a:lnTo>
                    <a:pt x="429" y="403"/>
                  </a:lnTo>
                  <a:lnTo>
                    <a:pt x="428" y="405"/>
                  </a:lnTo>
                  <a:lnTo>
                    <a:pt x="434" y="406"/>
                  </a:lnTo>
                  <a:lnTo>
                    <a:pt x="435" y="407"/>
                  </a:lnTo>
                  <a:lnTo>
                    <a:pt x="437" y="412"/>
                  </a:lnTo>
                  <a:lnTo>
                    <a:pt x="440" y="416"/>
                  </a:lnTo>
                  <a:lnTo>
                    <a:pt x="442" y="422"/>
                  </a:lnTo>
                  <a:lnTo>
                    <a:pt x="443" y="424"/>
                  </a:lnTo>
                  <a:lnTo>
                    <a:pt x="440" y="424"/>
                  </a:lnTo>
                  <a:lnTo>
                    <a:pt x="441" y="425"/>
                  </a:lnTo>
                  <a:lnTo>
                    <a:pt x="441" y="428"/>
                  </a:lnTo>
                  <a:lnTo>
                    <a:pt x="440" y="430"/>
                  </a:lnTo>
                  <a:lnTo>
                    <a:pt x="441" y="431"/>
                  </a:lnTo>
                  <a:lnTo>
                    <a:pt x="442" y="431"/>
                  </a:lnTo>
                  <a:lnTo>
                    <a:pt x="441" y="433"/>
                  </a:lnTo>
                  <a:lnTo>
                    <a:pt x="436" y="433"/>
                  </a:lnTo>
                  <a:lnTo>
                    <a:pt x="437" y="435"/>
                  </a:lnTo>
                  <a:lnTo>
                    <a:pt x="437" y="436"/>
                  </a:lnTo>
                  <a:lnTo>
                    <a:pt x="439" y="436"/>
                  </a:lnTo>
                  <a:lnTo>
                    <a:pt x="437" y="437"/>
                  </a:lnTo>
                  <a:lnTo>
                    <a:pt x="435" y="437"/>
                  </a:lnTo>
                  <a:lnTo>
                    <a:pt x="435" y="439"/>
                  </a:lnTo>
                  <a:lnTo>
                    <a:pt x="434" y="439"/>
                  </a:lnTo>
                  <a:lnTo>
                    <a:pt x="433" y="440"/>
                  </a:lnTo>
                  <a:lnTo>
                    <a:pt x="433" y="441"/>
                  </a:lnTo>
                  <a:lnTo>
                    <a:pt x="434" y="442"/>
                  </a:lnTo>
                  <a:lnTo>
                    <a:pt x="433" y="442"/>
                  </a:lnTo>
                  <a:lnTo>
                    <a:pt x="428" y="443"/>
                  </a:lnTo>
                  <a:lnTo>
                    <a:pt x="427" y="443"/>
                  </a:lnTo>
                  <a:lnTo>
                    <a:pt x="427" y="445"/>
                  </a:lnTo>
                  <a:lnTo>
                    <a:pt x="428" y="445"/>
                  </a:lnTo>
                  <a:lnTo>
                    <a:pt x="428" y="446"/>
                  </a:lnTo>
                  <a:lnTo>
                    <a:pt x="427" y="447"/>
                  </a:lnTo>
                  <a:lnTo>
                    <a:pt x="427" y="448"/>
                  </a:lnTo>
                  <a:lnTo>
                    <a:pt x="425" y="448"/>
                  </a:lnTo>
                  <a:lnTo>
                    <a:pt x="425" y="453"/>
                  </a:lnTo>
                  <a:lnTo>
                    <a:pt x="424" y="453"/>
                  </a:lnTo>
                  <a:lnTo>
                    <a:pt x="424" y="455"/>
                  </a:lnTo>
                  <a:lnTo>
                    <a:pt x="422" y="456"/>
                  </a:lnTo>
                  <a:lnTo>
                    <a:pt x="421" y="455"/>
                  </a:lnTo>
                  <a:lnTo>
                    <a:pt x="421" y="453"/>
                  </a:lnTo>
                  <a:lnTo>
                    <a:pt x="420" y="453"/>
                  </a:lnTo>
                  <a:lnTo>
                    <a:pt x="418" y="454"/>
                  </a:lnTo>
                  <a:lnTo>
                    <a:pt x="418" y="456"/>
                  </a:lnTo>
                  <a:lnTo>
                    <a:pt x="420" y="456"/>
                  </a:lnTo>
                  <a:lnTo>
                    <a:pt x="421" y="458"/>
                  </a:lnTo>
                  <a:lnTo>
                    <a:pt x="421" y="460"/>
                  </a:lnTo>
                  <a:lnTo>
                    <a:pt x="427" y="460"/>
                  </a:lnTo>
                  <a:lnTo>
                    <a:pt x="429" y="461"/>
                  </a:lnTo>
                  <a:lnTo>
                    <a:pt x="430" y="461"/>
                  </a:lnTo>
                  <a:lnTo>
                    <a:pt x="430" y="462"/>
                  </a:lnTo>
                  <a:lnTo>
                    <a:pt x="429" y="464"/>
                  </a:lnTo>
                  <a:lnTo>
                    <a:pt x="427" y="464"/>
                  </a:lnTo>
                  <a:lnTo>
                    <a:pt x="428" y="465"/>
                  </a:lnTo>
                  <a:lnTo>
                    <a:pt x="428" y="466"/>
                  </a:lnTo>
                  <a:lnTo>
                    <a:pt x="430" y="468"/>
                  </a:lnTo>
                  <a:lnTo>
                    <a:pt x="430" y="470"/>
                  </a:lnTo>
                  <a:lnTo>
                    <a:pt x="429" y="470"/>
                  </a:lnTo>
                  <a:lnTo>
                    <a:pt x="429" y="471"/>
                  </a:lnTo>
                  <a:lnTo>
                    <a:pt x="427" y="468"/>
                  </a:lnTo>
                  <a:lnTo>
                    <a:pt x="425" y="468"/>
                  </a:lnTo>
                  <a:lnTo>
                    <a:pt x="424" y="467"/>
                  </a:lnTo>
                  <a:lnTo>
                    <a:pt x="424" y="466"/>
                  </a:lnTo>
                  <a:lnTo>
                    <a:pt x="423" y="465"/>
                  </a:lnTo>
                  <a:lnTo>
                    <a:pt x="422" y="465"/>
                  </a:lnTo>
                  <a:lnTo>
                    <a:pt x="422" y="470"/>
                  </a:lnTo>
                  <a:lnTo>
                    <a:pt x="424" y="472"/>
                  </a:lnTo>
                  <a:lnTo>
                    <a:pt x="427" y="472"/>
                  </a:lnTo>
                  <a:lnTo>
                    <a:pt x="428" y="474"/>
                  </a:lnTo>
                  <a:lnTo>
                    <a:pt x="427" y="474"/>
                  </a:lnTo>
                  <a:lnTo>
                    <a:pt x="428" y="476"/>
                  </a:lnTo>
                  <a:lnTo>
                    <a:pt x="428" y="477"/>
                  </a:lnTo>
                  <a:lnTo>
                    <a:pt x="430" y="477"/>
                  </a:lnTo>
                  <a:lnTo>
                    <a:pt x="430" y="479"/>
                  </a:lnTo>
                  <a:lnTo>
                    <a:pt x="431" y="479"/>
                  </a:lnTo>
                  <a:lnTo>
                    <a:pt x="431" y="482"/>
                  </a:lnTo>
                  <a:lnTo>
                    <a:pt x="433" y="480"/>
                  </a:lnTo>
                  <a:lnTo>
                    <a:pt x="433" y="477"/>
                  </a:lnTo>
                  <a:lnTo>
                    <a:pt x="435" y="479"/>
                  </a:lnTo>
                  <a:lnTo>
                    <a:pt x="435" y="482"/>
                  </a:lnTo>
                  <a:lnTo>
                    <a:pt x="436" y="482"/>
                  </a:lnTo>
                  <a:lnTo>
                    <a:pt x="436" y="479"/>
                  </a:lnTo>
                  <a:lnTo>
                    <a:pt x="437" y="479"/>
                  </a:lnTo>
                  <a:lnTo>
                    <a:pt x="437" y="483"/>
                  </a:lnTo>
                  <a:lnTo>
                    <a:pt x="440" y="485"/>
                  </a:lnTo>
                  <a:lnTo>
                    <a:pt x="439" y="486"/>
                  </a:lnTo>
                  <a:lnTo>
                    <a:pt x="437" y="485"/>
                  </a:lnTo>
                  <a:lnTo>
                    <a:pt x="437" y="484"/>
                  </a:lnTo>
                  <a:lnTo>
                    <a:pt x="436" y="483"/>
                  </a:lnTo>
                  <a:lnTo>
                    <a:pt x="435" y="485"/>
                  </a:lnTo>
                  <a:lnTo>
                    <a:pt x="434" y="486"/>
                  </a:lnTo>
                  <a:lnTo>
                    <a:pt x="433" y="485"/>
                  </a:lnTo>
                  <a:lnTo>
                    <a:pt x="433" y="484"/>
                  </a:lnTo>
                  <a:lnTo>
                    <a:pt x="431" y="484"/>
                  </a:lnTo>
                  <a:lnTo>
                    <a:pt x="431" y="485"/>
                  </a:lnTo>
                  <a:lnTo>
                    <a:pt x="433" y="485"/>
                  </a:lnTo>
                  <a:lnTo>
                    <a:pt x="434" y="487"/>
                  </a:lnTo>
                  <a:lnTo>
                    <a:pt x="434" y="486"/>
                  </a:lnTo>
                  <a:lnTo>
                    <a:pt x="437" y="486"/>
                  </a:lnTo>
                  <a:lnTo>
                    <a:pt x="437" y="492"/>
                  </a:lnTo>
                  <a:lnTo>
                    <a:pt x="439" y="492"/>
                  </a:lnTo>
                  <a:lnTo>
                    <a:pt x="440" y="491"/>
                  </a:lnTo>
                  <a:lnTo>
                    <a:pt x="441" y="491"/>
                  </a:lnTo>
                  <a:lnTo>
                    <a:pt x="441" y="490"/>
                  </a:lnTo>
                  <a:lnTo>
                    <a:pt x="442" y="490"/>
                  </a:lnTo>
                  <a:lnTo>
                    <a:pt x="442" y="493"/>
                  </a:lnTo>
                  <a:lnTo>
                    <a:pt x="441" y="493"/>
                  </a:lnTo>
                  <a:lnTo>
                    <a:pt x="441" y="495"/>
                  </a:lnTo>
                  <a:lnTo>
                    <a:pt x="440" y="495"/>
                  </a:lnTo>
                  <a:lnTo>
                    <a:pt x="439" y="496"/>
                  </a:lnTo>
                  <a:lnTo>
                    <a:pt x="436" y="501"/>
                  </a:lnTo>
                  <a:lnTo>
                    <a:pt x="433" y="504"/>
                  </a:lnTo>
                  <a:lnTo>
                    <a:pt x="431" y="503"/>
                  </a:lnTo>
                  <a:lnTo>
                    <a:pt x="431" y="502"/>
                  </a:lnTo>
                  <a:lnTo>
                    <a:pt x="430" y="502"/>
                  </a:lnTo>
                  <a:lnTo>
                    <a:pt x="430" y="505"/>
                  </a:lnTo>
                  <a:lnTo>
                    <a:pt x="431" y="505"/>
                  </a:lnTo>
                  <a:lnTo>
                    <a:pt x="431" y="507"/>
                  </a:lnTo>
                  <a:lnTo>
                    <a:pt x="430" y="507"/>
                  </a:lnTo>
                  <a:lnTo>
                    <a:pt x="429" y="508"/>
                  </a:lnTo>
                  <a:lnTo>
                    <a:pt x="428" y="508"/>
                  </a:lnTo>
                  <a:lnTo>
                    <a:pt x="428" y="507"/>
                  </a:lnTo>
                  <a:lnTo>
                    <a:pt x="427" y="507"/>
                  </a:lnTo>
                  <a:lnTo>
                    <a:pt x="422" y="515"/>
                  </a:lnTo>
                  <a:lnTo>
                    <a:pt x="420" y="515"/>
                  </a:lnTo>
                  <a:lnTo>
                    <a:pt x="418" y="519"/>
                  </a:lnTo>
                  <a:lnTo>
                    <a:pt x="416" y="522"/>
                  </a:lnTo>
                  <a:lnTo>
                    <a:pt x="415" y="525"/>
                  </a:lnTo>
                  <a:lnTo>
                    <a:pt x="415" y="527"/>
                  </a:lnTo>
                  <a:lnTo>
                    <a:pt x="414" y="530"/>
                  </a:lnTo>
                  <a:lnTo>
                    <a:pt x="414" y="534"/>
                  </a:lnTo>
                  <a:lnTo>
                    <a:pt x="412" y="535"/>
                  </a:lnTo>
                  <a:lnTo>
                    <a:pt x="412" y="539"/>
                  </a:lnTo>
                  <a:lnTo>
                    <a:pt x="411" y="539"/>
                  </a:lnTo>
                  <a:lnTo>
                    <a:pt x="411" y="540"/>
                  </a:lnTo>
                  <a:lnTo>
                    <a:pt x="410" y="540"/>
                  </a:lnTo>
                  <a:lnTo>
                    <a:pt x="410" y="542"/>
                  </a:lnTo>
                  <a:lnTo>
                    <a:pt x="409" y="545"/>
                  </a:lnTo>
                  <a:lnTo>
                    <a:pt x="408" y="548"/>
                  </a:lnTo>
                  <a:lnTo>
                    <a:pt x="408" y="550"/>
                  </a:lnTo>
                  <a:lnTo>
                    <a:pt x="405" y="551"/>
                  </a:lnTo>
                  <a:lnTo>
                    <a:pt x="404" y="551"/>
                  </a:lnTo>
                  <a:lnTo>
                    <a:pt x="403" y="552"/>
                  </a:lnTo>
                  <a:lnTo>
                    <a:pt x="403" y="553"/>
                  </a:lnTo>
                  <a:lnTo>
                    <a:pt x="405" y="553"/>
                  </a:lnTo>
                  <a:lnTo>
                    <a:pt x="404" y="556"/>
                  </a:lnTo>
                  <a:lnTo>
                    <a:pt x="403" y="557"/>
                  </a:lnTo>
                  <a:lnTo>
                    <a:pt x="402" y="554"/>
                  </a:lnTo>
                  <a:lnTo>
                    <a:pt x="402" y="553"/>
                  </a:lnTo>
                  <a:lnTo>
                    <a:pt x="400" y="553"/>
                  </a:lnTo>
                  <a:lnTo>
                    <a:pt x="398" y="556"/>
                  </a:lnTo>
                  <a:lnTo>
                    <a:pt x="396" y="553"/>
                  </a:lnTo>
                  <a:lnTo>
                    <a:pt x="394" y="558"/>
                  </a:lnTo>
                  <a:lnTo>
                    <a:pt x="393" y="559"/>
                  </a:lnTo>
                  <a:lnTo>
                    <a:pt x="392" y="559"/>
                  </a:lnTo>
                  <a:lnTo>
                    <a:pt x="392" y="566"/>
                  </a:lnTo>
                  <a:lnTo>
                    <a:pt x="391" y="568"/>
                  </a:lnTo>
                  <a:lnTo>
                    <a:pt x="390" y="568"/>
                  </a:lnTo>
                  <a:lnTo>
                    <a:pt x="390" y="562"/>
                  </a:lnTo>
                  <a:lnTo>
                    <a:pt x="389" y="560"/>
                  </a:lnTo>
                  <a:lnTo>
                    <a:pt x="389" y="568"/>
                  </a:lnTo>
                  <a:lnTo>
                    <a:pt x="387" y="570"/>
                  </a:lnTo>
                  <a:lnTo>
                    <a:pt x="386" y="569"/>
                  </a:lnTo>
                  <a:lnTo>
                    <a:pt x="386" y="565"/>
                  </a:lnTo>
                  <a:lnTo>
                    <a:pt x="387" y="563"/>
                  </a:lnTo>
                  <a:lnTo>
                    <a:pt x="385" y="565"/>
                  </a:lnTo>
                  <a:lnTo>
                    <a:pt x="385" y="570"/>
                  </a:lnTo>
                  <a:lnTo>
                    <a:pt x="381" y="570"/>
                  </a:lnTo>
                  <a:lnTo>
                    <a:pt x="380" y="571"/>
                  </a:lnTo>
                  <a:lnTo>
                    <a:pt x="379" y="570"/>
                  </a:lnTo>
                  <a:lnTo>
                    <a:pt x="379" y="569"/>
                  </a:lnTo>
                  <a:lnTo>
                    <a:pt x="377" y="569"/>
                  </a:lnTo>
                  <a:lnTo>
                    <a:pt x="377" y="570"/>
                  </a:lnTo>
                  <a:lnTo>
                    <a:pt x="375" y="570"/>
                  </a:lnTo>
                  <a:lnTo>
                    <a:pt x="375" y="572"/>
                  </a:lnTo>
                  <a:lnTo>
                    <a:pt x="377" y="575"/>
                  </a:lnTo>
                  <a:lnTo>
                    <a:pt x="373" y="573"/>
                  </a:lnTo>
                  <a:lnTo>
                    <a:pt x="372" y="573"/>
                  </a:lnTo>
                  <a:lnTo>
                    <a:pt x="369" y="575"/>
                  </a:lnTo>
                  <a:lnTo>
                    <a:pt x="369" y="577"/>
                  </a:lnTo>
                  <a:lnTo>
                    <a:pt x="365" y="582"/>
                  </a:lnTo>
                  <a:lnTo>
                    <a:pt x="365" y="588"/>
                  </a:lnTo>
                  <a:lnTo>
                    <a:pt x="363" y="588"/>
                  </a:lnTo>
                  <a:lnTo>
                    <a:pt x="363" y="589"/>
                  </a:lnTo>
                  <a:lnTo>
                    <a:pt x="362" y="590"/>
                  </a:lnTo>
                  <a:lnTo>
                    <a:pt x="361" y="590"/>
                  </a:lnTo>
                  <a:lnTo>
                    <a:pt x="360" y="589"/>
                  </a:lnTo>
                  <a:lnTo>
                    <a:pt x="360" y="587"/>
                  </a:lnTo>
                  <a:lnTo>
                    <a:pt x="359" y="585"/>
                  </a:lnTo>
                  <a:lnTo>
                    <a:pt x="359" y="584"/>
                  </a:lnTo>
                  <a:lnTo>
                    <a:pt x="358" y="584"/>
                  </a:lnTo>
                  <a:lnTo>
                    <a:pt x="358" y="582"/>
                  </a:lnTo>
                  <a:lnTo>
                    <a:pt x="355" y="582"/>
                  </a:lnTo>
                  <a:lnTo>
                    <a:pt x="353" y="579"/>
                  </a:lnTo>
                  <a:lnTo>
                    <a:pt x="353" y="578"/>
                  </a:lnTo>
                  <a:lnTo>
                    <a:pt x="352" y="578"/>
                  </a:lnTo>
                  <a:lnTo>
                    <a:pt x="350" y="579"/>
                  </a:lnTo>
                  <a:lnTo>
                    <a:pt x="350" y="581"/>
                  </a:lnTo>
                  <a:lnTo>
                    <a:pt x="353" y="581"/>
                  </a:lnTo>
                  <a:lnTo>
                    <a:pt x="352" y="583"/>
                  </a:lnTo>
                  <a:lnTo>
                    <a:pt x="353" y="584"/>
                  </a:lnTo>
                  <a:lnTo>
                    <a:pt x="354" y="584"/>
                  </a:lnTo>
                  <a:lnTo>
                    <a:pt x="355" y="585"/>
                  </a:lnTo>
                  <a:lnTo>
                    <a:pt x="354" y="587"/>
                  </a:lnTo>
                  <a:lnTo>
                    <a:pt x="352" y="587"/>
                  </a:lnTo>
                  <a:lnTo>
                    <a:pt x="353" y="588"/>
                  </a:lnTo>
                  <a:lnTo>
                    <a:pt x="354" y="590"/>
                  </a:lnTo>
                  <a:lnTo>
                    <a:pt x="354" y="593"/>
                  </a:lnTo>
                  <a:lnTo>
                    <a:pt x="353" y="593"/>
                  </a:lnTo>
                  <a:lnTo>
                    <a:pt x="352" y="590"/>
                  </a:lnTo>
                  <a:lnTo>
                    <a:pt x="347" y="585"/>
                  </a:lnTo>
                  <a:lnTo>
                    <a:pt x="347" y="587"/>
                  </a:lnTo>
                  <a:lnTo>
                    <a:pt x="348" y="589"/>
                  </a:lnTo>
                  <a:lnTo>
                    <a:pt x="347" y="590"/>
                  </a:lnTo>
                  <a:lnTo>
                    <a:pt x="347" y="589"/>
                  </a:lnTo>
                  <a:lnTo>
                    <a:pt x="346" y="588"/>
                  </a:lnTo>
                  <a:lnTo>
                    <a:pt x="344" y="588"/>
                  </a:lnTo>
                  <a:lnTo>
                    <a:pt x="344" y="599"/>
                  </a:lnTo>
                  <a:lnTo>
                    <a:pt x="343" y="601"/>
                  </a:lnTo>
                  <a:lnTo>
                    <a:pt x="342" y="601"/>
                  </a:lnTo>
                  <a:lnTo>
                    <a:pt x="342" y="599"/>
                  </a:lnTo>
                  <a:lnTo>
                    <a:pt x="341" y="601"/>
                  </a:lnTo>
                  <a:lnTo>
                    <a:pt x="340" y="601"/>
                  </a:lnTo>
                  <a:lnTo>
                    <a:pt x="338" y="602"/>
                  </a:lnTo>
                  <a:lnTo>
                    <a:pt x="338" y="605"/>
                  </a:lnTo>
                  <a:lnTo>
                    <a:pt x="337" y="607"/>
                  </a:lnTo>
                  <a:lnTo>
                    <a:pt x="337" y="608"/>
                  </a:lnTo>
                  <a:lnTo>
                    <a:pt x="338" y="608"/>
                  </a:lnTo>
                  <a:lnTo>
                    <a:pt x="337" y="609"/>
                  </a:lnTo>
                  <a:lnTo>
                    <a:pt x="336" y="609"/>
                  </a:lnTo>
                  <a:lnTo>
                    <a:pt x="335" y="607"/>
                  </a:lnTo>
                  <a:lnTo>
                    <a:pt x="334" y="609"/>
                  </a:lnTo>
                  <a:lnTo>
                    <a:pt x="335" y="611"/>
                  </a:lnTo>
                  <a:lnTo>
                    <a:pt x="337" y="611"/>
                  </a:lnTo>
                  <a:lnTo>
                    <a:pt x="337" y="612"/>
                  </a:lnTo>
                  <a:lnTo>
                    <a:pt x="336" y="612"/>
                  </a:lnTo>
                  <a:lnTo>
                    <a:pt x="335" y="613"/>
                  </a:lnTo>
                  <a:lnTo>
                    <a:pt x="335" y="614"/>
                  </a:lnTo>
                  <a:lnTo>
                    <a:pt x="334" y="614"/>
                  </a:lnTo>
                  <a:lnTo>
                    <a:pt x="333" y="613"/>
                  </a:lnTo>
                  <a:lnTo>
                    <a:pt x="333" y="612"/>
                  </a:lnTo>
                  <a:lnTo>
                    <a:pt x="331" y="611"/>
                  </a:lnTo>
                  <a:lnTo>
                    <a:pt x="331" y="609"/>
                  </a:lnTo>
                  <a:lnTo>
                    <a:pt x="329" y="607"/>
                  </a:lnTo>
                  <a:lnTo>
                    <a:pt x="329" y="606"/>
                  </a:lnTo>
                  <a:lnTo>
                    <a:pt x="328" y="606"/>
                  </a:lnTo>
                  <a:lnTo>
                    <a:pt x="328" y="608"/>
                  </a:lnTo>
                  <a:lnTo>
                    <a:pt x="327" y="608"/>
                  </a:lnTo>
                  <a:lnTo>
                    <a:pt x="324" y="607"/>
                  </a:lnTo>
                  <a:lnTo>
                    <a:pt x="322" y="607"/>
                  </a:lnTo>
                  <a:lnTo>
                    <a:pt x="322" y="608"/>
                  </a:lnTo>
                  <a:lnTo>
                    <a:pt x="329" y="612"/>
                  </a:lnTo>
                  <a:lnTo>
                    <a:pt x="328" y="613"/>
                  </a:lnTo>
                  <a:lnTo>
                    <a:pt x="324" y="613"/>
                  </a:lnTo>
                  <a:lnTo>
                    <a:pt x="324" y="615"/>
                  </a:lnTo>
                  <a:lnTo>
                    <a:pt x="323" y="615"/>
                  </a:lnTo>
                  <a:lnTo>
                    <a:pt x="323" y="614"/>
                  </a:lnTo>
                  <a:lnTo>
                    <a:pt x="322" y="613"/>
                  </a:lnTo>
                  <a:lnTo>
                    <a:pt x="322" y="612"/>
                  </a:lnTo>
                  <a:lnTo>
                    <a:pt x="325" y="612"/>
                  </a:lnTo>
                  <a:lnTo>
                    <a:pt x="325" y="611"/>
                  </a:lnTo>
                  <a:lnTo>
                    <a:pt x="321" y="609"/>
                  </a:lnTo>
                  <a:lnTo>
                    <a:pt x="319" y="611"/>
                  </a:lnTo>
                  <a:lnTo>
                    <a:pt x="321" y="611"/>
                  </a:lnTo>
                  <a:lnTo>
                    <a:pt x="321" y="613"/>
                  </a:lnTo>
                  <a:lnTo>
                    <a:pt x="322" y="615"/>
                  </a:lnTo>
                  <a:lnTo>
                    <a:pt x="322" y="616"/>
                  </a:lnTo>
                  <a:lnTo>
                    <a:pt x="316" y="614"/>
                  </a:lnTo>
                  <a:lnTo>
                    <a:pt x="315" y="614"/>
                  </a:lnTo>
                  <a:lnTo>
                    <a:pt x="315" y="615"/>
                  </a:lnTo>
                  <a:lnTo>
                    <a:pt x="316" y="615"/>
                  </a:lnTo>
                  <a:lnTo>
                    <a:pt x="317" y="616"/>
                  </a:lnTo>
                  <a:lnTo>
                    <a:pt x="317" y="618"/>
                  </a:lnTo>
                  <a:lnTo>
                    <a:pt x="318" y="619"/>
                  </a:lnTo>
                  <a:lnTo>
                    <a:pt x="318" y="620"/>
                  </a:lnTo>
                  <a:lnTo>
                    <a:pt x="317" y="621"/>
                  </a:lnTo>
                  <a:lnTo>
                    <a:pt x="317" y="620"/>
                  </a:lnTo>
                  <a:lnTo>
                    <a:pt x="313" y="620"/>
                  </a:lnTo>
                  <a:lnTo>
                    <a:pt x="313" y="624"/>
                  </a:lnTo>
                  <a:lnTo>
                    <a:pt x="312" y="626"/>
                  </a:lnTo>
                  <a:lnTo>
                    <a:pt x="311" y="626"/>
                  </a:lnTo>
                  <a:lnTo>
                    <a:pt x="311" y="630"/>
                  </a:lnTo>
                  <a:lnTo>
                    <a:pt x="307" y="626"/>
                  </a:lnTo>
                  <a:lnTo>
                    <a:pt x="306" y="626"/>
                  </a:lnTo>
                  <a:lnTo>
                    <a:pt x="306" y="627"/>
                  </a:lnTo>
                  <a:lnTo>
                    <a:pt x="307" y="628"/>
                  </a:lnTo>
                  <a:lnTo>
                    <a:pt x="309" y="628"/>
                  </a:lnTo>
                  <a:lnTo>
                    <a:pt x="309" y="630"/>
                  </a:lnTo>
                  <a:lnTo>
                    <a:pt x="306" y="630"/>
                  </a:lnTo>
                  <a:lnTo>
                    <a:pt x="305" y="628"/>
                  </a:lnTo>
                  <a:lnTo>
                    <a:pt x="303" y="631"/>
                  </a:lnTo>
                  <a:lnTo>
                    <a:pt x="300" y="631"/>
                  </a:lnTo>
                  <a:lnTo>
                    <a:pt x="302" y="632"/>
                  </a:lnTo>
                  <a:lnTo>
                    <a:pt x="313" y="632"/>
                  </a:lnTo>
                  <a:lnTo>
                    <a:pt x="315" y="633"/>
                  </a:lnTo>
                  <a:lnTo>
                    <a:pt x="315" y="636"/>
                  </a:lnTo>
                  <a:lnTo>
                    <a:pt x="313" y="636"/>
                  </a:lnTo>
                  <a:lnTo>
                    <a:pt x="313" y="633"/>
                  </a:lnTo>
                  <a:lnTo>
                    <a:pt x="312" y="636"/>
                  </a:lnTo>
                  <a:lnTo>
                    <a:pt x="311" y="636"/>
                  </a:lnTo>
                  <a:lnTo>
                    <a:pt x="307" y="634"/>
                  </a:lnTo>
                  <a:lnTo>
                    <a:pt x="307" y="637"/>
                  </a:lnTo>
                  <a:lnTo>
                    <a:pt x="309" y="638"/>
                  </a:lnTo>
                  <a:lnTo>
                    <a:pt x="312" y="638"/>
                  </a:lnTo>
                  <a:lnTo>
                    <a:pt x="312" y="640"/>
                  </a:lnTo>
                  <a:lnTo>
                    <a:pt x="310" y="640"/>
                  </a:lnTo>
                  <a:lnTo>
                    <a:pt x="307" y="639"/>
                  </a:lnTo>
                  <a:lnTo>
                    <a:pt x="307" y="640"/>
                  </a:lnTo>
                  <a:lnTo>
                    <a:pt x="310" y="642"/>
                  </a:lnTo>
                  <a:lnTo>
                    <a:pt x="310" y="644"/>
                  </a:lnTo>
                  <a:lnTo>
                    <a:pt x="309" y="645"/>
                  </a:lnTo>
                  <a:lnTo>
                    <a:pt x="307" y="645"/>
                  </a:lnTo>
                  <a:lnTo>
                    <a:pt x="307" y="646"/>
                  </a:lnTo>
                  <a:lnTo>
                    <a:pt x="304" y="646"/>
                  </a:lnTo>
                  <a:lnTo>
                    <a:pt x="304" y="645"/>
                  </a:lnTo>
                  <a:lnTo>
                    <a:pt x="303" y="643"/>
                  </a:lnTo>
                  <a:lnTo>
                    <a:pt x="302" y="642"/>
                  </a:lnTo>
                  <a:lnTo>
                    <a:pt x="300" y="642"/>
                  </a:lnTo>
                  <a:lnTo>
                    <a:pt x="302" y="643"/>
                  </a:lnTo>
                  <a:lnTo>
                    <a:pt x="299" y="643"/>
                  </a:lnTo>
                  <a:lnTo>
                    <a:pt x="299" y="646"/>
                  </a:lnTo>
                  <a:lnTo>
                    <a:pt x="300" y="648"/>
                  </a:lnTo>
                  <a:lnTo>
                    <a:pt x="302" y="645"/>
                  </a:lnTo>
                  <a:lnTo>
                    <a:pt x="303" y="646"/>
                  </a:lnTo>
                  <a:lnTo>
                    <a:pt x="302" y="649"/>
                  </a:lnTo>
                  <a:lnTo>
                    <a:pt x="299" y="651"/>
                  </a:lnTo>
                  <a:lnTo>
                    <a:pt x="299" y="652"/>
                  </a:lnTo>
                  <a:lnTo>
                    <a:pt x="298" y="651"/>
                  </a:lnTo>
                  <a:lnTo>
                    <a:pt x="298" y="650"/>
                  </a:lnTo>
                  <a:lnTo>
                    <a:pt x="299" y="649"/>
                  </a:lnTo>
                  <a:lnTo>
                    <a:pt x="298" y="649"/>
                  </a:lnTo>
                  <a:lnTo>
                    <a:pt x="298" y="650"/>
                  </a:lnTo>
                  <a:lnTo>
                    <a:pt x="297" y="651"/>
                  </a:lnTo>
                  <a:lnTo>
                    <a:pt x="297" y="652"/>
                  </a:lnTo>
                  <a:lnTo>
                    <a:pt x="293" y="652"/>
                  </a:lnTo>
                  <a:lnTo>
                    <a:pt x="294" y="651"/>
                  </a:lnTo>
                  <a:lnTo>
                    <a:pt x="293" y="650"/>
                  </a:lnTo>
                  <a:lnTo>
                    <a:pt x="291" y="650"/>
                  </a:lnTo>
                  <a:lnTo>
                    <a:pt x="292" y="649"/>
                  </a:lnTo>
                  <a:lnTo>
                    <a:pt x="296" y="649"/>
                  </a:lnTo>
                  <a:lnTo>
                    <a:pt x="297" y="648"/>
                  </a:lnTo>
                  <a:lnTo>
                    <a:pt x="294" y="646"/>
                  </a:lnTo>
                  <a:lnTo>
                    <a:pt x="293" y="645"/>
                  </a:lnTo>
                  <a:lnTo>
                    <a:pt x="291" y="646"/>
                  </a:lnTo>
                  <a:lnTo>
                    <a:pt x="290" y="648"/>
                  </a:lnTo>
                  <a:lnTo>
                    <a:pt x="290" y="649"/>
                  </a:lnTo>
                  <a:lnTo>
                    <a:pt x="287" y="649"/>
                  </a:lnTo>
                  <a:lnTo>
                    <a:pt x="287" y="639"/>
                  </a:lnTo>
                  <a:lnTo>
                    <a:pt x="285" y="639"/>
                  </a:lnTo>
                  <a:lnTo>
                    <a:pt x="284" y="636"/>
                  </a:lnTo>
                  <a:lnTo>
                    <a:pt x="284" y="634"/>
                  </a:lnTo>
                  <a:lnTo>
                    <a:pt x="282" y="633"/>
                  </a:lnTo>
                  <a:lnTo>
                    <a:pt x="284" y="631"/>
                  </a:lnTo>
                  <a:lnTo>
                    <a:pt x="282" y="631"/>
                  </a:lnTo>
                  <a:lnTo>
                    <a:pt x="281" y="633"/>
                  </a:lnTo>
                  <a:lnTo>
                    <a:pt x="280" y="633"/>
                  </a:lnTo>
                  <a:lnTo>
                    <a:pt x="278" y="631"/>
                  </a:lnTo>
                  <a:lnTo>
                    <a:pt x="278" y="632"/>
                  </a:lnTo>
                  <a:lnTo>
                    <a:pt x="284" y="638"/>
                  </a:lnTo>
                  <a:lnTo>
                    <a:pt x="286" y="643"/>
                  </a:lnTo>
                  <a:lnTo>
                    <a:pt x="286" y="649"/>
                  </a:lnTo>
                  <a:lnTo>
                    <a:pt x="287" y="650"/>
                  </a:lnTo>
                  <a:lnTo>
                    <a:pt x="288" y="650"/>
                  </a:lnTo>
                  <a:lnTo>
                    <a:pt x="288" y="655"/>
                  </a:lnTo>
                  <a:lnTo>
                    <a:pt x="290" y="656"/>
                  </a:lnTo>
                  <a:lnTo>
                    <a:pt x="291" y="658"/>
                  </a:lnTo>
                  <a:lnTo>
                    <a:pt x="291" y="659"/>
                  </a:lnTo>
                  <a:lnTo>
                    <a:pt x="290" y="661"/>
                  </a:lnTo>
                  <a:lnTo>
                    <a:pt x="290" y="662"/>
                  </a:lnTo>
                  <a:lnTo>
                    <a:pt x="291" y="662"/>
                  </a:lnTo>
                  <a:lnTo>
                    <a:pt x="290" y="663"/>
                  </a:lnTo>
                  <a:lnTo>
                    <a:pt x="288" y="662"/>
                  </a:lnTo>
                  <a:lnTo>
                    <a:pt x="285" y="662"/>
                  </a:lnTo>
                  <a:lnTo>
                    <a:pt x="286" y="663"/>
                  </a:lnTo>
                  <a:lnTo>
                    <a:pt x="292" y="665"/>
                  </a:lnTo>
                  <a:lnTo>
                    <a:pt x="292" y="668"/>
                  </a:lnTo>
                  <a:lnTo>
                    <a:pt x="293" y="668"/>
                  </a:lnTo>
                  <a:lnTo>
                    <a:pt x="293" y="669"/>
                  </a:lnTo>
                  <a:lnTo>
                    <a:pt x="292" y="669"/>
                  </a:lnTo>
                  <a:lnTo>
                    <a:pt x="290" y="671"/>
                  </a:lnTo>
                  <a:lnTo>
                    <a:pt x="288" y="671"/>
                  </a:lnTo>
                  <a:lnTo>
                    <a:pt x="288" y="667"/>
                  </a:lnTo>
                  <a:lnTo>
                    <a:pt x="287" y="667"/>
                  </a:lnTo>
                  <a:lnTo>
                    <a:pt x="287" y="673"/>
                  </a:lnTo>
                  <a:lnTo>
                    <a:pt x="286" y="673"/>
                  </a:lnTo>
                  <a:lnTo>
                    <a:pt x="285" y="674"/>
                  </a:lnTo>
                  <a:lnTo>
                    <a:pt x="286" y="675"/>
                  </a:lnTo>
                  <a:lnTo>
                    <a:pt x="285" y="677"/>
                  </a:lnTo>
                  <a:lnTo>
                    <a:pt x="284" y="679"/>
                  </a:lnTo>
                  <a:lnTo>
                    <a:pt x="282" y="679"/>
                  </a:lnTo>
                  <a:lnTo>
                    <a:pt x="281" y="677"/>
                  </a:lnTo>
                  <a:lnTo>
                    <a:pt x="281" y="676"/>
                  </a:lnTo>
                  <a:lnTo>
                    <a:pt x="279" y="676"/>
                  </a:lnTo>
                  <a:lnTo>
                    <a:pt x="276" y="679"/>
                  </a:lnTo>
                  <a:lnTo>
                    <a:pt x="276" y="681"/>
                  </a:lnTo>
                  <a:lnTo>
                    <a:pt x="278" y="682"/>
                  </a:lnTo>
                  <a:lnTo>
                    <a:pt x="278" y="683"/>
                  </a:lnTo>
                  <a:lnTo>
                    <a:pt x="273" y="682"/>
                  </a:lnTo>
                  <a:lnTo>
                    <a:pt x="272" y="682"/>
                  </a:lnTo>
                  <a:lnTo>
                    <a:pt x="271" y="681"/>
                  </a:lnTo>
                  <a:lnTo>
                    <a:pt x="267" y="674"/>
                  </a:lnTo>
                  <a:lnTo>
                    <a:pt x="266" y="674"/>
                  </a:lnTo>
                  <a:lnTo>
                    <a:pt x="265" y="676"/>
                  </a:lnTo>
                  <a:lnTo>
                    <a:pt x="263" y="677"/>
                  </a:lnTo>
                  <a:lnTo>
                    <a:pt x="262" y="677"/>
                  </a:lnTo>
                  <a:lnTo>
                    <a:pt x="262" y="680"/>
                  </a:lnTo>
                  <a:lnTo>
                    <a:pt x="265" y="683"/>
                  </a:lnTo>
                  <a:lnTo>
                    <a:pt x="265" y="686"/>
                  </a:lnTo>
                  <a:lnTo>
                    <a:pt x="262" y="686"/>
                  </a:lnTo>
                  <a:lnTo>
                    <a:pt x="263" y="687"/>
                  </a:lnTo>
                  <a:lnTo>
                    <a:pt x="263" y="692"/>
                  </a:lnTo>
                  <a:lnTo>
                    <a:pt x="265" y="693"/>
                  </a:lnTo>
                  <a:lnTo>
                    <a:pt x="267" y="693"/>
                  </a:lnTo>
                  <a:lnTo>
                    <a:pt x="267" y="694"/>
                  </a:lnTo>
                  <a:lnTo>
                    <a:pt x="268" y="694"/>
                  </a:lnTo>
                  <a:lnTo>
                    <a:pt x="268" y="697"/>
                  </a:lnTo>
                  <a:lnTo>
                    <a:pt x="269" y="697"/>
                  </a:lnTo>
                  <a:lnTo>
                    <a:pt x="269" y="698"/>
                  </a:lnTo>
                  <a:lnTo>
                    <a:pt x="268" y="698"/>
                  </a:lnTo>
                  <a:lnTo>
                    <a:pt x="272" y="700"/>
                  </a:lnTo>
                  <a:lnTo>
                    <a:pt x="273" y="700"/>
                  </a:lnTo>
                  <a:lnTo>
                    <a:pt x="275" y="701"/>
                  </a:lnTo>
                  <a:lnTo>
                    <a:pt x="272" y="704"/>
                  </a:lnTo>
                  <a:lnTo>
                    <a:pt x="272" y="705"/>
                  </a:lnTo>
                  <a:lnTo>
                    <a:pt x="271" y="704"/>
                  </a:lnTo>
                  <a:lnTo>
                    <a:pt x="272" y="701"/>
                  </a:lnTo>
                  <a:lnTo>
                    <a:pt x="271" y="701"/>
                  </a:lnTo>
                  <a:lnTo>
                    <a:pt x="271" y="702"/>
                  </a:lnTo>
                  <a:lnTo>
                    <a:pt x="269" y="702"/>
                  </a:lnTo>
                  <a:lnTo>
                    <a:pt x="269" y="710"/>
                  </a:lnTo>
                  <a:lnTo>
                    <a:pt x="268" y="711"/>
                  </a:lnTo>
                  <a:lnTo>
                    <a:pt x="268" y="716"/>
                  </a:lnTo>
                  <a:lnTo>
                    <a:pt x="267" y="717"/>
                  </a:lnTo>
                  <a:lnTo>
                    <a:pt x="268" y="717"/>
                  </a:lnTo>
                  <a:lnTo>
                    <a:pt x="268" y="718"/>
                  </a:lnTo>
                  <a:lnTo>
                    <a:pt x="266" y="720"/>
                  </a:lnTo>
                  <a:lnTo>
                    <a:pt x="267" y="720"/>
                  </a:lnTo>
                  <a:lnTo>
                    <a:pt x="267" y="722"/>
                  </a:lnTo>
                  <a:lnTo>
                    <a:pt x="268" y="723"/>
                  </a:lnTo>
                  <a:lnTo>
                    <a:pt x="265" y="723"/>
                  </a:lnTo>
                  <a:lnTo>
                    <a:pt x="265" y="726"/>
                  </a:lnTo>
                  <a:lnTo>
                    <a:pt x="263" y="726"/>
                  </a:lnTo>
                  <a:lnTo>
                    <a:pt x="263" y="728"/>
                  </a:lnTo>
                  <a:lnTo>
                    <a:pt x="262" y="729"/>
                  </a:lnTo>
                  <a:lnTo>
                    <a:pt x="262" y="730"/>
                  </a:lnTo>
                  <a:lnTo>
                    <a:pt x="263" y="731"/>
                  </a:lnTo>
                  <a:lnTo>
                    <a:pt x="263" y="734"/>
                  </a:lnTo>
                  <a:lnTo>
                    <a:pt x="262" y="735"/>
                  </a:lnTo>
                  <a:lnTo>
                    <a:pt x="262" y="736"/>
                  </a:lnTo>
                  <a:lnTo>
                    <a:pt x="263" y="736"/>
                  </a:lnTo>
                  <a:lnTo>
                    <a:pt x="263" y="737"/>
                  </a:lnTo>
                  <a:lnTo>
                    <a:pt x="262" y="737"/>
                  </a:lnTo>
                  <a:lnTo>
                    <a:pt x="262" y="740"/>
                  </a:lnTo>
                  <a:lnTo>
                    <a:pt x="263" y="740"/>
                  </a:lnTo>
                  <a:lnTo>
                    <a:pt x="266" y="738"/>
                  </a:lnTo>
                  <a:lnTo>
                    <a:pt x="265" y="740"/>
                  </a:lnTo>
                  <a:lnTo>
                    <a:pt x="265" y="741"/>
                  </a:lnTo>
                  <a:lnTo>
                    <a:pt x="263" y="741"/>
                  </a:lnTo>
                  <a:lnTo>
                    <a:pt x="265" y="742"/>
                  </a:lnTo>
                  <a:lnTo>
                    <a:pt x="265" y="748"/>
                  </a:lnTo>
                  <a:lnTo>
                    <a:pt x="267" y="747"/>
                  </a:lnTo>
                  <a:lnTo>
                    <a:pt x="269" y="747"/>
                  </a:lnTo>
                  <a:lnTo>
                    <a:pt x="269" y="748"/>
                  </a:lnTo>
                  <a:lnTo>
                    <a:pt x="271" y="749"/>
                  </a:lnTo>
                  <a:lnTo>
                    <a:pt x="271" y="750"/>
                  </a:lnTo>
                  <a:lnTo>
                    <a:pt x="269" y="751"/>
                  </a:lnTo>
                  <a:lnTo>
                    <a:pt x="269" y="755"/>
                  </a:lnTo>
                  <a:lnTo>
                    <a:pt x="268" y="756"/>
                  </a:lnTo>
                  <a:lnTo>
                    <a:pt x="266" y="754"/>
                  </a:lnTo>
                  <a:lnTo>
                    <a:pt x="265" y="750"/>
                  </a:lnTo>
                  <a:lnTo>
                    <a:pt x="262" y="748"/>
                  </a:lnTo>
                  <a:lnTo>
                    <a:pt x="262" y="750"/>
                  </a:lnTo>
                  <a:lnTo>
                    <a:pt x="263" y="751"/>
                  </a:lnTo>
                  <a:lnTo>
                    <a:pt x="261" y="751"/>
                  </a:lnTo>
                  <a:lnTo>
                    <a:pt x="261" y="749"/>
                  </a:lnTo>
                  <a:lnTo>
                    <a:pt x="260" y="748"/>
                  </a:lnTo>
                  <a:lnTo>
                    <a:pt x="257" y="747"/>
                  </a:lnTo>
                  <a:lnTo>
                    <a:pt x="254" y="747"/>
                  </a:lnTo>
                  <a:lnTo>
                    <a:pt x="255" y="748"/>
                  </a:lnTo>
                  <a:lnTo>
                    <a:pt x="255" y="749"/>
                  </a:lnTo>
                  <a:lnTo>
                    <a:pt x="256" y="749"/>
                  </a:lnTo>
                  <a:lnTo>
                    <a:pt x="260" y="750"/>
                  </a:lnTo>
                  <a:lnTo>
                    <a:pt x="256" y="754"/>
                  </a:lnTo>
                  <a:lnTo>
                    <a:pt x="255" y="754"/>
                  </a:lnTo>
                  <a:lnTo>
                    <a:pt x="256" y="755"/>
                  </a:lnTo>
                  <a:lnTo>
                    <a:pt x="255" y="755"/>
                  </a:lnTo>
                  <a:lnTo>
                    <a:pt x="253" y="754"/>
                  </a:lnTo>
                  <a:lnTo>
                    <a:pt x="253" y="755"/>
                  </a:lnTo>
                  <a:lnTo>
                    <a:pt x="257" y="756"/>
                  </a:lnTo>
                  <a:lnTo>
                    <a:pt x="259" y="757"/>
                  </a:lnTo>
                  <a:lnTo>
                    <a:pt x="257" y="759"/>
                  </a:lnTo>
                  <a:lnTo>
                    <a:pt x="257" y="757"/>
                  </a:lnTo>
                  <a:lnTo>
                    <a:pt x="255" y="757"/>
                  </a:lnTo>
                  <a:lnTo>
                    <a:pt x="255" y="756"/>
                  </a:lnTo>
                  <a:lnTo>
                    <a:pt x="251" y="757"/>
                  </a:lnTo>
                  <a:lnTo>
                    <a:pt x="254" y="757"/>
                  </a:lnTo>
                  <a:lnTo>
                    <a:pt x="254" y="759"/>
                  </a:lnTo>
                  <a:lnTo>
                    <a:pt x="253" y="760"/>
                  </a:lnTo>
                  <a:lnTo>
                    <a:pt x="250" y="760"/>
                  </a:lnTo>
                  <a:lnTo>
                    <a:pt x="251" y="761"/>
                  </a:lnTo>
                  <a:lnTo>
                    <a:pt x="256" y="762"/>
                  </a:lnTo>
                  <a:lnTo>
                    <a:pt x="251" y="762"/>
                  </a:lnTo>
                  <a:lnTo>
                    <a:pt x="251" y="763"/>
                  </a:lnTo>
                  <a:lnTo>
                    <a:pt x="253" y="763"/>
                  </a:lnTo>
                  <a:lnTo>
                    <a:pt x="254" y="765"/>
                  </a:lnTo>
                  <a:lnTo>
                    <a:pt x="255" y="765"/>
                  </a:lnTo>
                  <a:lnTo>
                    <a:pt x="255" y="766"/>
                  </a:lnTo>
                  <a:lnTo>
                    <a:pt x="254" y="766"/>
                  </a:lnTo>
                  <a:lnTo>
                    <a:pt x="256" y="768"/>
                  </a:lnTo>
                  <a:lnTo>
                    <a:pt x="255" y="769"/>
                  </a:lnTo>
                  <a:lnTo>
                    <a:pt x="255" y="773"/>
                  </a:lnTo>
                  <a:lnTo>
                    <a:pt x="256" y="773"/>
                  </a:lnTo>
                  <a:lnTo>
                    <a:pt x="256" y="774"/>
                  </a:lnTo>
                  <a:lnTo>
                    <a:pt x="255" y="774"/>
                  </a:lnTo>
                  <a:lnTo>
                    <a:pt x="254" y="773"/>
                  </a:lnTo>
                  <a:lnTo>
                    <a:pt x="254" y="774"/>
                  </a:lnTo>
                  <a:lnTo>
                    <a:pt x="253" y="775"/>
                  </a:lnTo>
                  <a:lnTo>
                    <a:pt x="253" y="777"/>
                  </a:lnTo>
                  <a:lnTo>
                    <a:pt x="254" y="779"/>
                  </a:lnTo>
                  <a:lnTo>
                    <a:pt x="255" y="780"/>
                  </a:lnTo>
                  <a:lnTo>
                    <a:pt x="256" y="780"/>
                  </a:lnTo>
                  <a:lnTo>
                    <a:pt x="256" y="781"/>
                  </a:lnTo>
                  <a:lnTo>
                    <a:pt x="260" y="784"/>
                  </a:lnTo>
                  <a:lnTo>
                    <a:pt x="257" y="784"/>
                  </a:lnTo>
                  <a:lnTo>
                    <a:pt x="255" y="783"/>
                  </a:lnTo>
                  <a:lnTo>
                    <a:pt x="255" y="784"/>
                  </a:lnTo>
                  <a:lnTo>
                    <a:pt x="256" y="785"/>
                  </a:lnTo>
                  <a:lnTo>
                    <a:pt x="257" y="785"/>
                  </a:lnTo>
                  <a:lnTo>
                    <a:pt x="259" y="786"/>
                  </a:lnTo>
                  <a:lnTo>
                    <a:pt x="256" y="786"/>
                  </a:lnTo>
                  <a:lnTo>
                    <a:pt x="255" y="785"/>
                  </a:lnTo>
                  <a:lnTo>
                    <a:pt x="256" y="787"/>
                  </a:lnTo>
                  <a:lnTo>
                    <a:pt x="256" y="788"/>
                  </a:lnTo>
                  <a:lnTo>
                    <a:pt x="257" y="791"/>
                  </a:lnTo>
                  <a:lnTo>
                    <a:pt x="256" y="791"/>
                  </a:lnTo>
                  <a:lnTo>
                    <a:pt x="255" y="792"/>
                  </a:lnTo>
                  <a:lnTo>
                    <a:pt x="255" y="793"/>
                  </a:lnTo>
                  <a:lnTo>
                    <a:pt x="256" y="794"/>
                  </a:lnTo>
                  <a:lnTo>
                    <a:pt x="256" y="797"/>
                  </a:lnTo>
                  <a:lnTo>
                    <a:pt x="255" y="797"/>
                  </a:lnTo>
                  <a:lnTo>
                    <a:pt x="255" y="798"/>
                  </a:lnTo>
                  <a:lnTo>
                    <a:pt x="256" y="799"/>
                  </a:lnTo>
                  <a:lnTo>
                    <a:pt x="256" y="800"/>
                  </a:lnTo>
                  <a:lnTo>
                    <a:pt x="255" y="802"/>
                  </a:lnTo>
                  <a:lnTo>
                    <a:pt x="256" y="802"/>
                  </a:lnTo>
                  <a:lnTo>
                    <a:pt x="256" y="804"/>
                  </a:lnTo>
                  <a:lnTo>
                    <a:pt x="255" y="805"/>
                  </a:lnTo>
                  <a:lnTo>
                    <a:pt x="255" y="808"/>
                  </a:lnTo>
                  <a:lnTo>
                    <a:pt x="256" y="808"/>
                  </a:lnTo>
                  <a:lnTo>
                    <a:pt x="256" y="809"/>
                  </a:lnTo>
                  <a:lnTo>
                    <a:pt x="255" y="809"/>
                  </a:lnTo>
                  <a:lnTo>
                    <a:pt x="255" y="810"/>
                  </a:lnTo>
                  <a:lnTo>
                    <a:pt x="257" y="809"/>
                  </a:lnTo>
                  <a:lnTo>
                    <a:pt x="259" y="809"/>
                  </a:lnTo>
                  <a:lnTo>
                    <a:pt x="259" y="810"/>
                  </a:lnTo>
                  <a:lnTo>
                    <a:pt x="256" y="811"/>
                  </a:lnTo>
                  <a:lnTo>
                    <a:pt x="255" y="812"/>
                  </a:lnTo>
                  <a:lnTo>
                    <a:pt x="255" y="816"/>
                  </a:lnTo>
                  <a:lnTo>
                    <a:pt x="256" y="817"/>
                  </a:lnTo>
                  <a:lnTo>
                    <a:pt x="257" y="817"/>
                  </a:lnTo>
                  <a:lnTo>
                    <a:pt x="256" y="818"/>
                  </a:lnTo>
                  <a:lnTo>
                    <a:pt x="257" y="818"/>
                  </a:lnTo>
                  <a:lnTo>
                    <a:pt x="257" y="820"/>
                  </a:lnTo>
                  <a:lnTo>
                    <a:pt x="259" y="820"/>
                  </a:lnTo>
                  <a:lnTo>
                    <a:pt x="260" y="826"/>
                  </a:lnTo>
                  <a:lnTo>
                    <a:pt x="259" y="826"/>
                  </a:lnTo>
                  <a:lnTo>
                    <a:pt x="259" y="827"/>
                  </a:lnTo>
                  <a:lnTo>
                    <a:pt x="260" y="827"/>
                  </a:lnTo>
                  <a:lnTo>
                    <a:pt x="260" y="830"/>
                  </a:lnTo>
                  <a:lnTo>
                    <a:pt x="261" y="830"/>
                  </a:lnTo>
                  <a:lnTo>
                    <a:pt x="261" y="831"/>
                  </a:lnTo>
                  <a:lnTo>
                    <a:pt x="262" y="831"/>
                  </a:lnTo>
                  <a:lnTo>
                    <a:pt x="262" y="833"/>
                  </a:lnTo>
                  <a:lnTo>
                    <a:pt x="261" y="833"/>
                  </a:lnTo>
                  <a:lnTo>
                    <a:pt x="256" y="837"/>
                  </a:lnTo>
                  <a:lnTo>
                    <a:pt x="259" y="837"/>
                  </a:lnTo>
                  <a:lnTo>
                    <a:pt x="261" y="840"/>
                  </a:lnTo>
                  <a:lnTo>
                    <a:pt x="263" y="841"/>
                  </a:lnTo>
                  <a:lnTo>
                    <a:pt x="262" y="842"/>
                  </a:lnTo>
                  <a:lnTo>
                    <a:pt x="262" y="843"/>
                  </a:lnTo>
                  <a:lnTo>
                    <a:pt x="265" y="843"/>
                  </a:lnTo>
                  <a:lnTo>
                    <a:pt x="266" y="842"/>
                  </a:lnTo>
                  <a:lnTo>
                    <a:pt x="272" y="841"/>
                  </a:lnTo>
                  <a:lnTo>
                    <a:pt x="273" y="841"/>
                  </a:lnTo>
                  <a:lnTo>
                    <a:pt x="273" y="842"/>
                  </a:lnTo>
                  <a:lnTo>
                    <a:pt x="275" y="845"/>
                  </a:lnTo>
                  <a:lnTo>
                    <a:pt x="276" y="845"/>
                  </a:lnTo>
                  <a:lnTo>
                    <a:pt x="274" y="847"/>
                  </a:lnTo>
                  <a:lnTo>
                    <a:pt x="274" y="852"/>
                  </a:lnTo>
                  <a:lnTo>
                    <a:pt x="276" y="854"/>
                  </a:lnTo>
                  <a:lnTo>
                    <a:pt x="279" y="854"/>
                  </a:lnTo>
                  <a:lnTo>
                    <a:pt x="279" y="852"/>
                  </a:lnTo>
                  <a:lnTo>
                    <a:pt x="280" y="849"/>
                  </a:lnTo>
                  <a:lnTo>
                    <a:pt x="282" y="847"/>
                  </a:lnTo>
                  <a:lnTo>
                    <a:pt x="287" y="846"/>
                  </a:lnTo>
                  <a:lnTo>
                    <a:pt x="288" y="846"/>
                  </a:lnTo>
                  <a:lnTo>
                    <a:pt x="290" y="847"/>
                  </a:lnTo>
                  <a:lnTo>
                    <a:pt x="290" y="852"/>
                  </a:lnTo>
                  <a:lnTo>
                    <a:pt x="288" y="853"/>
                  </a:lnTo>
                  <a:lnTo>
                    <a:pt x="290" y="853"/>
                  </a:lnTo>
                  <a:lnTo>
                    <a:pt x="294" y="858"/>
                  </a:lnTo>
                  <a:lnTo>
                    <a:pt x="294" y="859"/>
                  </a:lnTo>
                  <a:lnTo>
                    <a:pt x="298" y="863"/>
                  </a:lnTo>
                  <a:lnTo>
                    <a:pt x="302" y="865"/>
                  </a:lnTo>
                  <a:lnTo>
                    <a:pt x="300" y="865"/>
                  </a:lnTo>
                  <a:lnTo>
                    <a:pt x="299" y="866"/>
                  </a:lnTo>
                  <a:lnTo>
                    <a:pt x="299" y="869"/>
                  </a:lnTo>
                  <a:lnTo>
                    <a:pt x="302" y="869"/>
                  </a:lnTo>
                  <a:lnTo>
                    <a:pt x="302" y="867"/>
                  </a:lnTo>
                  <a:lnTo>
                    <a:pt x="303" y="866"/>
                  </a:lnTo>
                  <a:lnTo>
                    <a:pt x="304" y="866"/>
                  </a:lnTo>
                  <a:lnTo>
                    <a:pt x="305" y="867"/>
                  </a:lnTo>
                  <a:lnTo>
                    <a:pt x="309" y="867"/>
                  </a:lnTo>
                  <a:lnTo>
                    <a:pt x="309" y="870"/>
                  </a:lnTo>
                  <a:lnTo>
                    <a:pt x="310" y="871"/>
                  </a:lnTo>
                  <a:lnTo>
                    <a:pt x="310" y="872"/>
                  </a:lnTo>
                  <a:lnTo>
                    <a:pt x="309" y="872"/>
                  </a:lnTo>
                  <a:lnTo>
                    <a:pt x="315" y="874"/>
                  </a:lnTo>
                  <a:lnTo>
                    <a:pt x="316" y="877"/>
                  </a:lnTo>
                  <a:lnTo>
                    <a:pt x="315" y="878"/>
                  </a:lnTo>
                  <a:lnTo>
                    <a:pt x="307" y="874"/>
                  </a:lnTo>
                  <a:lnTo>
                    <a:pt x="306" y="873"/>
                  </a:lnTo>
                  <a:lnTo>
                    <a:pt x="304" y="870"/>
                  </a:lnTo>
                  <a:lnTo>
                    <a:pt x="304" y="872"/>
                  </a:lnTo>
                  <a:lnTo>
                    <a:pt x="306" y="874"/>
                  </a:lnTo>
                  <a:lnTo>
                    <a:pt x="309" y="879"/>
                  </a:lnTo>
                  <a:lnTo>
                    <a:pt x="307" y="878"/>
                  </a:lnTo>
                  <a:lnTo>
                    <a:pt x="307" y="879"/>
                  </a:lnTo>
                  <a:lnTo>
                    <a:pt x="312" y="884"/>
                  </a:lnTo>
                  <a:lnTo>
                    <a:pt x="313" y="883"/>
                  </a:lnTo>
                  <a:lnTo>
                    <a:pt x="313" y="886"/>
                  </a:lnTo>
                  <a:lnTo>
                    <a:pt x="315" y="889"/>
                  </a:lnTo>
                  <a:lnTo>
                    <a:pt x="315" y="890"/>
                  </a:lnTo>
                  <a:lnTo>
                    <a:pt x="316" y="889"/>
                  </a:lnTo>
                  <a:lnTo>
                    <a:pt x="316" y="888"/>
                  </a:lnTo>
                  <a:lnTo>
                    <a:pt x="315" y="886"/>
                  </a:lnTo>
                  <a:lnTo>
                    <a:pt x="315" y="885"/>
                  </a:lnTo>
                  <a:lnTo>
                    <a:pt x="316" y="884"/>
                  </a:lnTo>
                  <a:lnTo>
                    <a:pt x="318" y="884"/>
                  </a:lnTo>
                  <a:lnTo>
                    <a:pt x="322" y="888"/>
                  </a:lnTo>
                  <a:lnTo>
                    <a:pt x="322" y="892"/>
                  </a:lnTo>
                  <a:lnTo>
                    <a:pt x="323" y="894"/>
                  </a:lnTo>
                  <a:lnTo>
                    <a:pt x="323" y="895"/>
                  </a:lnTo>
                  <a:lnTo>
                    <a:pt x="324" y="896"/>
                  </a:lnTo>
                  <a:lnTo>
                    <a:pt x="324" y="895"/>
                  </a:lnTo>
                  <a:lnTo>
                    <a:pt x="323" y="894"/>
                  </a:lnTo>
                  <a:lnTo>
                    <a:pt x="323" y="892"/>
                  </a:lnTo>
                  <a:lnTo>
                    <a:pt x="322" y="890"/>
                  </a:lnTo>
                  <a:lnTo>
                    <a:pt x="323" y="888"/>
                  </a:lnTo>
                  <a:lnTo>
                    <a:pt x="324" y="886"/>
                  </a:lnTo>
                  <a:lnTo>
                    <a:pt x="325" y="886"/>
                  </a:lnTo>
                  <a:lnTo>
                    <a:pt x="325" y="891"/>
                  </a:lnTo>
                  <a:lnTo>
                    <a:pt x="327" y="897"/>
                  </a:lnTo>
                  <a:lnTo>
                    <a:pt x="329" y="901"/>
                  </a:lnTo>
                  <a:lnTo>
                    <a:pt x="329" y="902"/>
                  </a:lnTo>
                  <a:lnTo>
                    <a:pt x="331" y="903"/>
                  </a:lnTo>
                  <a:lnTo>
                    <a:pt x="333" y="903"/>
                  </a:lnTo>
                  <a:lnTo>
                    <a:pt x="333" y="906"/>
                  </a:lnTo>
                  <a:lnTo>
                    <a:pt x="334" y="907"/>
                  </a:lnTo>
                  <a:lnTo>
                    <a:pt x="335" y="907"/>
                  </a:lnTo>
                  <a:lnTo>
                    <a:pt x="335" y="910"/>
                  </a:lnTo>
                  <a:lnTo>
                    <a:pt x="334" y="910"/>
                  </a:lnTo>
                  <a:lnTo>
                    <a:pt x="330" y="906"/>
                  </a:lnTo>
                  <a:lnTo>
                    <a:pt x="329" y="903"/>
                  </a:lnTo>
                  <a:lnTo>
                    <a:pt x="328" y="903"/>
                  </a:lnTo>
                  <a:lnTo>
                    <a:pt x="328" y="904"/>
                  </a:lnTo>
                  <a:lnTo>
                    <a:pt x="330" y="907"/>
                  </a:lnTo>
                  <a:lnTo>
                    <a:pt x="330" y="908"/>
                  </a:lnTo>
                  <a:lnTo>
                    <a:pt x="329" y="909"/>
                  </a:lnTo>
                  <a:lnTo>
                    <a:pt x="327" y="914"/>
                  </a:lnTo>
                  <a:lnTo>
                    <a:pt x="322" y="914"/>
                  </a:lnTo>
                  <a:lnTo>
                    <a:pt x="322" y="916"/>
                  </a:lnTo>
                  <a:lnTo>
                    <a:pt x="324" y="915"/>
                  </a:lnTo>
                  <a:lnTo>
                    <a:pt x="328" y="915"/>
                  </a:lnTo>
                  <a:lnTo>
                    <a:pt x="328" y="913"/>
                  </a:lnTo>
                  <a:lnTo>
                    <a:pt x="330" y="909"/>
                  </a:lnTo>
                  <a:lnTo>
                    <a:pt x="331" y="908"/>
                  </a:lnTo>
                  <a:lnTo>
                    <a:pt x="331" y="909"/>
                  </a:lnTo>
                  <a:lnTo>
                    <a:pt x="333" y="909"/>
                  </a:lnTo>
                  <a:lnTo>
                    <a:pt x="333" y="915"/>
                  </a:lnTo>
                  <a:lnTo>
                    <a:pt x="335" y="915"/>
                  </a:lnTo>
                  <a:lnTo>
                    <a:pt x="336" y="916"/>
                  </a:lnTo>
                  <a:lnTo>
                    <a:pt x="336" y="917"/>
                  </a:lnTo>
                  <a:lnTo>
                    <a:pt x="334" y="920"/>
                  </a:lnTo>
                  <a:lnTo>
                    <a:pt x="331" y="921"/>
                  </a:lnTo>
                  <a:lnTo>
                    <a:pt x="331" y="920"/>
                  </a:lnTo>
                  <a:lnTo>
                    <a:pt x="330" y="920"/>
                  </a:lnTo>
                  <a:lnTo>
                    <a:pt x="329" y="919"/>
                  </a:lnTo>
                  <a:lnTo>
                    <a:pt x="327" y="921"/>
                  </a:lnTo>
                  <a:lnTo>
                    <a:pt x="323" y="922"/>
                  </a:lnTo>
                  <a:lnTo>
                    <a:pt x="322" y="922"/>
                  </a:lnTo>
                  <a:lnTo>
                    <a:pt x="322" y="923"/>
                  </a:lnTo>
                  <a:lnTo>
                    <a:pt x="321" y="925"/>
                  </a:lnTo>
                  <a:lnTo>
                    <a:pt x="321" y="926"/>
                  </a:lnTo>
                  <a:lnTo>
                    <a:pt x="322" y="926"/>
                  </a:lnTo>
                  <a:lnTo>
                    <a:pt x="322" y="927"/>
                  </a:lnTo>
                  <a:lnTo>
                    <a:pt x="321" y="928"/>
                  </a:lnTo>
                  <a:lnTo>
                    <a:pt x="319" y="928"/>
                  </a:lnTo>
                  <a:lnTo>
                    <a:pt x="318" y="927"/>
                  </a:lnTo>
                  <a:lnTo>
                    <a:pt x="319" y="929"/>
                  </a:lnTo>
                  <a:lnTo>
                    <a:pt x="319" y="931"/>
                  </a:lnTo>
                  <a:lnTo>
                    <a:pt x="318" y="931"/>
                  </a:lnTo>
                  <a:lnTo>
                    <a:pt x="313" y="935"/>
                  </a:lnTo>
                  <a:lnTo>
                    <a:pt x="311" y="935"/>
                  </a:lnTo>
                  <a:lnTo>
                    <a:pt x="305" y="941"/>
                  </a:lnTo>
                  <a:lnTo>
                    <a:pt x="302" y="940"/>
                  </a:lnTo>
                  <a:lnTo>
                    <a:pt x="302" y="941"/>
                  </a:lnTo>
                  <a:lnTo>
                    <a:pt x="303" y="943"/>
                  </a:lnTo>
                  <a:lnTo>
                    <a:pt x="300" y="943"/>
                  </a:lnTo>
                  <a:lnTo>
                    <a:pt x="302" y="944"/>
                  </a:lnTo>
                  <a:lnTo>
                    <a:pt x="303" y="944"/>
                  </a:lnTo>
                  <a:lnTo>
                    <a:pt x="302" y="945"/>
                  </a:lnTo>
                  <a:lnTo>
                    <a:pt x="303" y="946"/>
                  </a:lnTo>
                  <a:lnTo>
                    <a:pt x="305" y="946"/>
                  </a:lnTo>
                  <a:lnTo>
                    <a:pt x="304" y="947"/>
                  </a:lnTo>
                  <a:lnTo>
                    <a:pt x="300" y="947"/>
                  </a:lnTo>
                  <a:lnTo>
                    <a:pt x="298" y="946"/>
                  </a:lnTo>
                  <a:lnTo>
                    <a:pt x="297" y="945"/>
                  </a:lnTo>
                  <a:lnTo>
                    <a:pt x="299" y="945"/>
                  </a:lnTo>
                  <a:lnTo>
                    <a:pt x="299" y="943"/>
                  </a:lnTo>
                  <a:lnTo>
                    <a:pt x="297" y="943"/>
                  </a:lnTo>
                  <a:lnTo>
                    <a:pt x="297" y="944"/>
                  </a:lnTo>
                  <a:lnTo>
                    <a:pt x="296" y="943"/>
                  </a:lnTo>
                  <a:lnTo>
                    <a:pt x="294" y="944"/>
                  </a:lnTo>
                  <a:lnTo>
                    <a:pt x="294" y="946"/>
                  </a:lnTo>
                  <a:lnTo>
                    <a:pt x="293" y="947"/>
                  </a:lnTo>
                  <a:lnTo>
                    <a:pt x="292" y="947"/>
                  </a:lnTo>
                  <a:lnTo>
                    <a:pt x="291" y="946"/>
                  </a:lnTo>
                  <a:lnTo>
                    <a:pt x="297" y="952"/>
                  </a:lnTo>
                  <a:lnTo>
                    <a:pt x="294" y="952"/>
                  </a:lnTo>
                  <a:lnTo>
                    <a:pt x="294" y="953"/>
                  </a:lnTo>
                  <a:lnTo>
                    <a:pt x="298" y="953"/>
                  </a:lnTo>
                  <a:lnTo>
                    <a:pt x="299" y="952"/>
                  </a:lnTo>
                  <a:lnTo>
                    <a:pt x="299" y="953"/>
                  </a:lnTo>
                  <a:lnTo>
                    <a:pt x="302" y="950"/>
                  </a:lnTo>
                  <a:lnTo>
                    <a:pt x="304" y="949"/>
                  </a:lnTo>
                  <a:lnTo>
                    <a:pt x="309" y="951"/>
                  </a:lnTo>
                  <a:lnTo>
                    <a:pt x="309" y="952"/>
                  </a:lnTo>
                  <a:lnTo>
                    <a:pt x="310" y="952"/>
                  </a:lnTo>
                  <a:lnTo>
                    <a:pt x="311" y="951"/>
                  </a:lnTo>
                  <a:lnTo>
                    <a:pt x="310" y="949"/>
                  </a:lnTo>
                  <a:lnTo>
                    <a:pt x="309" y="947"/>
                  </a:lnTo>
                  <a:lnTo>
                    <a:pt x="311" y="947"/>
                  </a:lnTo>
                  <a:lnTo>
                    <a:pt x="309" y="945"/>
                  </a:lnTo>
                  <a:lnTo>
                    <a:pt x="309" y="944"/>
                  </a:lnTo>
                  <a:lnTo>
                    <a:pt x="311" y="944"/>
                  </a:lnTo>
                  <a:lnTo>
                    <a:pt x="313" y="946"/>
                  </a:lnTo>
                  <a:lnTo>
                    <a:pt x="313" y="947"/>
                  </a:lnTo>
                  <a:lnTo>
                    <a:pt x="316" y="949"/>
                  </a:lnTo>
                  <a:lnTo>
                    <a:pt x="316" y="950"/>
                  </a:lnTo>
                  <a:lnTo>
                    <a:pt x="315" y="950"/>
                  </a:lnTo>
                  <a:lnTo>
                    <a:pt x="316" y="951"/>
                  </a:lnTo>
                  <a:lnTo>
                    <a:pt x="317" y="951"/>
                  </a:lnTo>
                  <a:lnTo>
                    <a:pt x="318" y="953"/>
                  </a:lnTo>
                  <a:lnTo>
                    <a:pt x="317" y="954"/>
                  </a:lnTo>
                  <a:lnTo>
                    <a:pt x="313" y="954"/>
                  </a:lnTo>
                  <a:lnTo>
                    <a:pt x="313" y="956"/>
                  </a:lnTo>
                  <a:lnTo>
                    <a:pt x="312" y="956"/>
                  </a:lnTo>
                  <a:lnTo>
                    <a:pt x="311" y="954"/>
                  </a:lnTo>
                  <a:lnTo>
                    <a:pt x="305" y="954"/>
                  </a:lnTo>
                  <a:lnTo>
                    <a:pt x="305" y="952"/>
                  </a:lnTo>
                  <a:lnTo>
                    <a:pt x="304" y="952"/>
                  </a:lnTo>
                  <a:lnTo>
                    <a:pt x="304" y="953"/>
                  </a:lnTo>
                  <a:lnTo>
                    <a:pt x="303" y="953"/>
                  </a:lnTo>
                  <a:lnTo>
                    <a:pt x="302" y="954"/>
                  </a:lnTo>
                  <a:lnTo>
                    <a:pt x="303" y="954"/>
                  </a:lnTo>
                  <a:lnTo>
                    <a:pt x="303" y="956"/>
                  </a:lnTo>
                  <a:lnTo>
                    <a:pt x="304" y="956"/>
                  </a:lnTo>
                  <a:lnTo>
                    <a:pt x="304" y="957"/>
                  </a:lnTo>
                  <a:lnTo>
                    <a:pt x="302" y="957"/>
                  </a:lnTo>
                  <a:lnTo>
                    <a:pt x="305" y="960"/>
                  </a:lnTo>
                  <a:lnTo>
                    <a:pt x="304" y="960"/>
                  </a:lnTo>
                  <a:lnTo>
                    <a:pt x="304" y="963"/>
                  </a:lnTo>
                  <a:lnTo>
                    <a:pt x="306" y="963"/>
                  </a:lnTo>
                  <a:lnTo>
                    <a:pt x="306" y="965"/>
                  </a:lnTo>
                  <a:lnTo>
                    <a:pt x="307" y="964"/>
                  </a:lnTo>
                  <a:lnTo>
                    <a:pt x="307" y="965"/>
                  </a:lnTo>
                  <a:lnTo>
                    <a:pt x="309" y="965"/>
                  </a:lnTo>
                  <a:lnTo>
                    <a:pt x="309" y="968"/>
                  </a:lnTo>
                  <a:lnTo>
                    <a:pt x="307" y="969"/>
                  </a:lnTo>
                  <a:lnTo>
                    <a:pt x="307" y="968"/>
                  </a:lnTo>
                  <a:lnTo>
                    <a:pt x="306" y="968"/>
                  </a:lnTo>
                  <a:lnTo>
                    <a:pt x="305" y="969"/>
                  </a:lnTo>
                  <a:lnTo>
                    <a:pt x="304" y="969"/>
                  </a:lnTo>
                  <a:lnTo>
                    <a:pt x="303" y="970"/>
                  </a:lnTo>
                  <a:lnTo>
                    <a:pt x="304" y="970"/>
                  </a:lnTo>
                  <a:lnTo>
                    <a:pt x="304" y="971"/>
                  </a:lnTo>
                  <a:lnTo>
                    <a:pt x="300" y="974"/>
                  </a:lnTo>
                  <a:lnTo>
                    <a:pt x="299" y="974"/>
                  </a:lnTo>
                  <a:lnTo>
                    <a:pt x="299" y="972"/>
                  </a:lnTo>
                  <a:lnTo>
                    <a:pt x="300" y="972"/>
                  </a:lnTo>
                  <a:lnTo>
                    <a:pt x="302" y="971"/>
                  </a:lnTo>
                  <a:lnTo>
                    <a:pt x="302" y="970"/>
                  </a:lnTo>
                  <a:lnTo>
                    <a:pt x="300" y="970"/>
                  </a:lnTo>
                  <a:lnTo>
                    <a:pt x="298" y="972"/>
                  </a:lnTo>
                  <a:lnTo>
                    <a:pt x="296" y="972"/>
                  </a:lnTo>
                  <a:lnTo>
                    <a:pt x="294" y="975"/>
                  </a:lnTo>
                  <a:lnTo>
                    <a:pt x="292" y="975"/>
                  </a:lnTo>
                  <a:lnTo>
                    <a:pt x="292" y="976"/>
                  </a:lnTo>
                  <a:lnTo>
                    <a:pt x="291" y="976"/>
                  </a:lnTo>
                  <a:lnTo>
                    <a:pt x="291" y="980"/>
                  </a:lnTo>
                  <a:lnTo>
                    <a:pt x="290" y="981"/>
                  </a:lnTo>
                  <a:lnTo>
                    <a:pt x="288" y="983"/>
                  </a:lnTo>
                  <a:lnTo>
                    <a:pt x="288" y="984"/>
                  </a:lnTo>
                  <a:lnTo>
                    <a:pt x="290" y="984"/>
                  </a:lnTo>
                  <a:lnTo>
                    <a:pt x="290" y="986"/>
                  </a:lnTo>
                  <a:lnTo>
                    <a:pt x="287" y="988"/>
                  </a:lnTo>
                  <a:lnTo>
                    <a:pt x="286" y="987"/>
                  </a:lnTo>
                  <a:lnTo>
                    <a:pt x="286" y="992"/>
                  </a:lnTo>
                  <a:lnTo>
                    <a:pt x="285" y="990"/>
                  </a:lnTo>
                  <a:lnTo>
                    <a:pt x="285" y="987"/>
                  </a:lnTo>
                  <a:lnTo>
                    <a:pt x="284" y="987"/>
                  </a:lnTo>
                  <a:lnTo>
                    <a:pt x="281" y="984"/>
                  </a:lnTo>
                  <a:lnTo>
                    <a:pt x="281" y="986"/>
                  </a:lnTo>
                  <a:lnTo>
                    <a:pt x="282" y="988"/>
                  </a:lnTo>
                  <a:lnTo>
                    <a:pt x="281" y="989"/>
                  </a:lnTo>
                  <a:lnTo>
                    <a:pt x="281" y="987"/>
                  </a:lnTo>
                  <a:lnTo>
                    <a:pt x="280" y="987"/>
                  </a:lnTo>
                  <a:lnTo>
                    <a:pt x="280" y="983"/>
                  </a:lnTo>
                  <a:lnTo>
                    <a:pt x="279" y="981"/>
                  </a:lnTo>
                  <a:lnTo>
                    <a:pt x="280" y="980"/>
                  </a:lnTo>
                  <a:lnTo>
                    <a:pt x="280" y="970"/>
                  </a:lnTo>
                  <a:lnTo>
                    <a:pt x="279" y="970"/>
                  </a:lnTo>
                  <a:lnTo>
                    <a:pt x="279" y="975"/>
                  </a:lnTo>
                  <a:lnTo>
                    <a:pt x="278" y="976"/>
                  </a:lnTo>
                  <a:lnTo>
                    <a:pt x="278" y="975"/>
                  </a:lnTo>
                  <a:lnTo>
                    <a:pt x="276" y="974"/>
                  </a:lnTo>
                  <a:lnTo>
                    <a:pt x="276" y="972"/>
                  </a:lnTo>
                  <a:lnTo>
                    <a:pt x="278" y="970"/>
                  </a:lnTo>
                  <a:lnTo>
                    <a:pt x="278" y="969"/>
                  </a:lnTo>
                  <a:lnTo>
                    <a:pt x="276" y="968"/>
                  </a:lnTo>
                  <a:lnTo>
                    <a:pt x="276" y="970"/>
                  </a:lnTo>
                  <a:lnTo>
                    <a:pt x="275" y="971"/>
                  </a:lnTo>
                  <a:lnTo>
                    <a:pt x="275" y="972"/>
                  </a:lnTo>
                  <a:lnTo>
                    <a:pt x="274" y="972"/>
                  </a:lnTo>
                  <a:lnTo>
                    <a:pt x="274" y="977"/>
                  </a:lnTo>
                  <a:lnTo>
                    <a:pt x="275" y="978"/>
                  </a:lnTo>
                  <a:lnTo>
                    <a:pt x="274" y="980"/>
                  </a:lnTo>
                  <a:lnTo>
                    <a:pt x="274" y="982"/>
                  </a:lnTo>
                  <a:lnTo>
                    <a:pt x="275" y="981"/>
                  </a:lnTo>
                  <a:lnTo>
                    <a:pt x="275" y="974"/>
                  </a:lnTo>
                  <a:lnTo>
                    <a:pt x="276" y="974"/>
                  </a:lnTo>
                  <a:lnTo>
                    <a:pt x="276" y="975"/>
                  </a:lnTo>
                  <a:lnTo>
                    <a:pt x="278" y="976"/>
                  </a:lnTo>
                  <a:lnTo>
                    <a:pt x="278" y="987"/>
                  </a:lnTo>
                  <a:lnTo>
                    <a:pt x="275" y="987"/>
                  </a:lnTo>
                  <a:lnTo>
                    <a:pt x="275" y="983"/>
                  </a:lnTo>
                  <a:lnTo>
                    <a:pt x="274" y="983"/>
                  </a:lnTo>
                  <a:lnTo>
                    <a:pt x="273" y="982"/>
                  </a:lnTo>
                  <a:lnTo>
                    <a:pt x="273" y="984"/>
                  </a:lnTo>
                  <a:lnTo>
                    <a:pt x="274" y="984"/>
                  </a:lnTo>
                  <a:lnTo>
                    <a:pt x="274" y="988"/>
                  </a:lnTo>
                  <a:lnTo>
                    <a:pt x="273" y="989"/>
                  </a:lnTo>
                  <a:lnTo>
                    <a:pt x="272" y="988"/>
                  </a:lnTo>
                  <a:lnTo>
                    <a:pt x="271" y="988"/>
                  </a:lnTo>
                  <a:lnTo>
                    <a:pt x="272" y="989"/>
                  </a:lnTo>
                  <a:lnTo>
                    <a:pt x="272" y="990"/>
                  </a:lnTo>
                  <a:lnTo>
                    <a:pt x="273" y="990"/>
                  </a:lnTo>
                  <a:lnTo>
                    <a:pt x="273" y="992"/>
                  </a:lnTo>
                  <a:lnTo>
                    <a:pt x="272" y="992"/>
                  </a:lnTo>
                  <a:lnTo>
                    <a:pt x="268" y="989"/>
                  </a:lnTo>
                  <a:lnTo>
                    <a:pt x="268" y="993"/>
                  </a:lnTo>
                  <a:lnTo>
                    <a:pt x="267" y="994"/>
                  </a:lnTo>
                  <a:lnTo>
                    <a:pt x="267" y="995"/>
                  </a:lnTo>
                  <a:lnTo>
                    <a:pt x="268" y="995"/>
                  </a:lnTo>
                  <a:lnTo>
                    <a:pt x="269" y="996"/>
                  </a:lnTo>
                  <a:lnTo>
                    <a:pt x="268" y="997"/>
                  </a:lnTo>
                  <a:lnTo>
                    <a:pt x="262" y="996"/>
                  </a:lnTo>
                  <a:lnTo>
                    <a:pt x="265" y="999"/>
                  </a:lnTo>
                  <a:lnTo>
                    <a:pt x="263" y="1000"/>
                  </a:lnTo>
                  <a:lnTo>
                    <a:pt x="261" y="1000"/>
                  </a:lnTo>
                  <a:lnTo>
                    <a:pt x="260" y="1001"/>
                  </a:lnTo>
                  <a:lnTo>
                    <a:pt x="260" y="1002"/>
                  </a:lnTo>
                  <a:lnTo>
                    <a:pt x="255" y="1002"/>
                  </a:lnTo>
                  <a:lnTo>
                    <a:pt x="251" y="999"/>
                  </a:lnTo>
                  <a:lnTo>
                    <a:pt x="251" y="1000"/>
                  </a:lnTo>
                  <a:lnTo>
                    <a:pt x="249" y="1000"/>
                  </a:lnTo>
                  <a:lnTo>
                    <a:pt x="250" y="1001"/>
                  </a:lnTo>
                  <a:lnTo>
                    <a:pt x="251" y="1001"/>
                  </a:lnTo>
                  <a:lnTo>
                    <a:pt x="251" y="1003"/>
                  </a:lnTo>
                  <a:lnTo>
                    <a:pt x="250" y="1003"/>
                  </a:lnTo>
                  <a:lnTo>
                    <a:pt x="251" y="1005"/>
                  </a:lnTo>
                  <a:lnTo>
                    <a:pt x="254" y="1003"/>
                  </a:lnTo>
                  <a:lnTo>
                    <a:pt x="254" y="1006"/>
                  </a:lnTo>
                  <a:lnTo>
                    <a:pt x="253" y="1007"/>
                  </a:lnTo>
                  <a:lnTo>
                    <a:pt x="253" y="1008"/>
                  </a:lnTo>
                  <a:lnTo>
                    <a:pt x="251" y="1007"/>
                  </a:lnTo>
                  <a:lnTo>
                    <a:pt x="249" y="1006"/>
                  </a:lnTo>
                  <a:lnTo>
                    <a:pt x="247" y="1006"/>
                  </a:lnTo>
                  <a:lnTo>
                    <a:pt x="247" y="1007"/>
                  </a:lnTo>
                  <a:lnTo>
                    <a:pt x="248" y="1007"/>
                  </a:lnTo>
                  <a:lnTo>
                    <a:pt x="250" y="1009"/>
                  </a:lnTo>
                  <a:lnTo>
                    <a:pt x="249" y="1009"/>
                  </a:lnTo>
                  <a:lnTo>
                    <a:pt x="245" y="1011"/>
                  </a:lnTo>
                  <a:lnTo>
                    <a:pt x="230" y="1008"/>
                  </a:lnTo>
                  <a:lnTo>
                    <a:pt x="216" y="1007"/>
                  </a:lnTo>
                  <a:lnTo>
                    <a:pt x="217" y="1008"/>
                  </a:lnTo>
                  <a:lnTo>
                    <a:pt x="217" y="1009"/>
                  </a:lnTo>
                  <a:lnTo>
                    <a:pt x="213" y="1009"/>
                  </a:lnTo>
                  <a:lnTo>
                    <a:pt x="213" y="1011"/>
                  </a:lnTo>
                  <a:lnTo>
                    <a:pt x="215" y="1009"/>
                  </a:lnTo>
                  <a:lnTo>
                    <a:pt x="215" y="1011"/>
                  </a:lnTo>
                  <a:lnTo>
                    <a:pt x="216" y="1011"/>
                  </a:lnTo>
                  <a:lnTo>
                    <a:pt x="218" y="1012"/>
                  </a:lnTo>
                  <a:lnTo>
                    <a:pt x="219" y="1011"/>
                  </a:lnTo>
                  <a:lnTo>
                    <a:pt x="219" y="1009"/>
                  </a:lnTo>
                  <a:lnTo>
                    <a:pt x="220" y="1009"/>
                  </a:lnTo>
                  <a:lnTo>
                    <a:pt x="222" y="1011"/>
                  </a:lnTo>
                  <a:lnTo>
                    <a:pt x="222" y="1013"/>
                  </a:lnTo>
                  <a:lnTo>
                    <a:pt x="223" y="1013"/>
                  </a:lnTo>
                  <a:lnTo>
                    <a:pt x="224" y="1012"/>
                  </a:lnTo>
                  <a:lnTo>
                    <a:pt x="224" y="1008"/>
                  </a:lnTo>
                  <a:lnTo>
                    <a:pt x="225" y="1009"/>
                  </a:lnTo>
                  <a:lnTo>
                    <a:pt x="228" y="1011"/>
                  </a:lnTo>
                  <a:lnTo>
                    <a:pt x="234" y="1011"/>
                  </a:lnTo>
                  <a:lnTo>
                    <a:pt x="235" y="1012"/>
                  </a:lnTo>
                  <a:lnTo>
                    <a:pt x="240" y="1012"/>
                  </a:lnTo>
                  <a:lnTo>
                    <a:pt x="238" y="1013"/>
                  </a:lnTo>
                  <a:lnTo>
                    <a:pt x="240" y="1014"/>
                  </a:lnTo>
                  <a:lnTo>
                    <a:pt x="240" y="1015"/>
                  </a:lnTo>
                  <a:lnTo>
                    <a:pt x="241" y="1015"/>
                  </a:lnTo>
                  <a:lnTo>
                    <a:pt x="241" y="1017"/>
                  </a:lnTo>
                  <a:lnTo>
                    <a:pt x="242" y="1017"/>
                  </a:lnTo>
                  <a:lnTo>
                    <a:pt x="242" y="1018"/>
                  </a:lnTo>
                  <a:lnTo>
                    <a:pt x="241" y="1018"/>
                  </a:lnTo>
                  <a:lnTo>
                    <a:pt x="242" y="1019"/>
                  </a:lnTo>
                  <a:lnTo>
                    <a:pt x="243" y="1019"/>
                  </a:lnTo>
                  <a:lnTo>
                    <a:pt x="245" y="1021"/>
                  </a:lnTo>
                  <a:lnTo>
                    <a:pt x="244" y="1023"/>
                  </a:lnTo>
                  <a:lnTo>
                    <a:pt x="242" y="1023"/>
                  </a:lnTo>
                  <a:lnTo>
                    <a:pt x="242" y="1024"/>
                  </a:lnTo>
                  <a:lnTo>
                    <a:pt x="241" y="1025"/>
                  </a:lnTo>
                  <a:lnTo>
                    <a:pt x="238" y="1025"/>
                  </a:lnTo>
                  <a:lnTo>
                    <a:pt x="238" y="1026"/>
                  </a:lnTo>
                  <a:lnTo>
                    <a:pt x="236" y="1026"/>
                  </a:lnTo>
                  <a:lnTo>
                    <a:pt x="231" y="1025"/>
                  </a:lnTo>
                  <a:lnTo>
                    <a:pt x="224" y="1021"/>
                  </a:lnTo>
                  <a:lnTo>
                    <a:pt x="223" y="1023"/>
                  </a:lnTo>
                  <a:lnTo>
                    <a:pt x="225" y="1023"/>
                  </a:lnTo>
                  <a:lnTo>
                    <a:pt x="234" y="1027"/>
                  </a:lnTo>
                  <a:lnTo>
                    <a:pt x="235" y="1027"/>
                  </a:lnTo>
                  <a:lnTo>
                    <a:pt x="236" y="1029"/>
                  </a:lnTo>
                  <a:lnTo>
                    <a:pt x="236" y="1032"/>
                  </a:lnTo>
                  <a:lnTo>
                    <a:pt x="237" y="1032"/>
                  </a:lnTo>
                  <a:lnTo>
                    <a:pt x="237" y="1031"/>
                  </a:lnTo>
                  <a:lnTo>
                    <a:pt x="238" y="1031"/>
                  </a:lnTo>
                  <a:lnTo>
                    <a:pt x="238" y="1033"/>
                  </a:lnTo>
                  <a:lnTo>
                    <a:pt x="232" y="1032"/>
                  </a:lnTo>
                  <a:lnTo>
                    <a:pt x="236" y="1036"/>
                  </a:lnTo>
                  <a:lnTo>
                    <a:pt x="235" y="1036"/>
                  </a:lnTo>
                  <a:lnTo>
                    <a:pt x="236" y="1037"/>
                  </a:lnTo>
                  <a:lnTo>
                    <a:pt x="237" y="1037"/>
                  </a:lnTo>
                  <a:lnTo>
                    <a:pt x="237" y="1036"/>
                  </a:lnTo>
                  <a:lnTo>
                    <a:pt x="236" y="1036"/>
                  </a:lnTo>
                  <a:lnTo>
                    <a:pt x="238" y="1035"/>
                  </a:lnTo>
                  <a:lnTo>
                    <a:pt x="240" y="1035"/>
                  </a:lnTo>
                  <a:lnTo>
                    <a:pt x="240" y="1037"/>
                  </a:lnTo>
                  <a:lnTo>
                    <a:pt x="238" y="1037"/>
                  </a:lnTo>
                  <a:lnTo>
                    <a:pt x="238" y="1038"/>
                  </a:lnTo>
                  <a:lnTo>
                    <a:pt x="236" y="1038"/>
                  </a:lnTo>
                  <a:lnTo>
                    <a:pt x="236" y="1039"/>
                  </a:lnTo>
                  <a:lnTo>
                    <a:pt x="237" y="1039"/>
                  </a:lnTo>
                  <a:lnTo>
                    <a:pt x="240" y="1042"/>
                  </a:lnTo>
                  <a:lnTo>
                    <a:pt x="240" y="1043"/>
                  </a:lnTo>
                  <a:lnTo>
                    <a:pt x="241" y="1043"/>
                  </a:lnTo>
                  <a:lnTo>
                    <a:pt x="241" y="1046"/>
                  </a:lnTo>
                  <a:lnTo>
                    <a:pt x="240" y="1046"/>
                  </a:lnTo>
                  <a:lnTo>
                    <a:pt x="240" y="1048"/>
                  </a:lnTo>
                  <a:lnTo>
                    <a:pt x="241" y="1048"/>
                  </a:lnTo>
                  <a:lnTo>
                    <a:pt x="238" y="1050"/>
                  </a:lnTo>
                  <a:lnTo>
                    <a:pt x="236" y="1049"/>
                  </a:lnTo>
                  <a:lnTo>
                    <a:pt x="234" y="1046"/>
                  </a:lnTo>
                  <a:lnTo>
                    <a:pt x="232" y="1044"/>
                  </a:lnTo>
                  <a:lnTo>
                    <a:pt x="232" y="1046"/>
                  </a:lnTo>
                  <a:lnTo>
                    <a:pt x="235" y="1048"/>
                  </a:lnTo>
                  <a:lnTo>
                    <a:pt x="235" y="1049"/>
                  </a:lnTo>
                  <a:lnTo>
                    <a:pt x="234" y="1049"/>
                  </a:lnTo>
                  <a:lnTo>
                    <a:pt x="235" y="1050"/>
                  </a:lnTo>
                  <a:lnTo>
                    <a:pt x="236" y="1052"/>
                  </a:lnTo>
                  <a:lnTo>
                    <a:pt x="237" y="1054"/>
                  </a:lnTo>
                  <a:lnTo>
                    <a:pt x="236" y="1055"/>
                  </a:lnTo>
                  <a:lnTo>
                    <a:pt x="236" y="1056"/>
                  </a:lnTo>
                  <a:lnTo>
                    <a:pt x="235" y="1056"/>
                  </a:lnTo>
                  <a:lnTo>
                    <a:pt x="236" y="1057"/>
                  </a:lnTo>
                  <a:lnTo>
                    <a:pt x="237" y="1057"/>
                  </a:lnTo>
                  <a:lnTo>
                    <a:pt x="238" y="1058"/>
                  </a:lnTo>
                  <a:lnTo>
                    <a:pt x="237" y="1060"/>
                  </a:lnTo>
                  <a:lnTo>
                    <a:pt x="236" y="1058"/>
                  </a:lnTo>
                  <a:lnTo>
                    <a:pt x="235" y="1060"/>
                  </a:lnTo>
                  <a:lnTo>
                    <a:pt x="236" y="1061"/>
                  </a:lnTo>
                  <a:lnTo>
                    <a:pt x="235" y="1061"/>
                  </a:lnTo>
                  <a:lnTo>
                    <a:pt x="234" y="1058"/>
                  </a:lnTo>
                  <a:lnTo>
                    <a:pt x="234" y="1057"/>
                  </a:lnTo>
                  <a:lnTo>
                    <a:pt x="232" y="1058"/>
                  </a:lnTo>
                  <a:lnTo>
                    <a:pt x="232" y="1060"/>
                  </a:lnTo>
                  <a:lnTo>
                    <a:pt x="234" y="1062"/>
                  </a:lnTo>
                  <a:lnTo>
                    <a:pt x="235" y="1062"/>
                  </a:lnTo>
                  <a:lnTo>
                    <a:pt x="236" y="1063"/>
                  </a:lnTo>
                  <a:lnTo>
                    <a:pt x="237" y="1063"/>
                  </a:lnTo>
                  <a:lnTo>
                    <a:pt x="237" y="1066"/>
                  </a:lnTo>
                  <a:lnTo>
                    <a:pt x="240" y="1068"/>
                  </a:lnTo>
                  <a:lnTo>
                    <a:pt x="238" y="1068"/>
                  </a:lnTo>
                  <a:lnTo>
                    <a:pt x="237" y="1067"/>
                  </a:lnTo>
                  <a:lnTo>
                    <a:pt x="237" y="1068"/>
                  </a:lnTo>
                  <a:lnTo>
                    <a:pt x="238" y="1069"/>
                  </a:lnTo>
                  <a:lnTo>
                    <a:pt x="238" y="1070"/>
                  </a:lnTo>
                  <a:lnTo>
                    <a:pt x="236" y="1070"/>
                  </a:lnTo>
                  <a:lnTo>
                    <a:pt x="236" y="1069"/>
                  </a:lnTo>
                  <a:lnTo>
                    <a:pt x="235" y="1068"/>
                  </a:lnTo>
                  <a:lnTo>
                    <a:pt x="235" y="1069"/>
                  </a:lnTo>
                  <a:lnTo>
                    <a:pt x="231" y="1069"/>
                  </a:lnTo>
                  <a:lnTo>
                    <a:pt x="232" y="1068"/>
                  </a:lnTo>
                  <a:lnTo>
                    <a:pt x="231" y="1067"/>
                  </a:lnTo>
                  <a:lnTo>
                    <a:pt x="234" y="1067"/>
                  </a:lnTo>
                  <a:lnTo>
                    <a:pt x="228" y="1061"/>
                  </a:lnTo>
                  <a:lnTo>
                    <a:pt x="226" y="1061"/>
                  </a:lnTo>
                  <a:lnTo>
                    <a:pt x="226" y="1063"/>
                  </a:lnTo>
                  <a:lnTo>
                    <a:pt x="228" y="1063"/>
                  </a:lnTo>
                  <a:lnTo>
                    <a:pt x="229" y="1064"/>
                  </a:lnTo>
                  <a:lnTo>
                    <a:pt x="231" y="1066"/>
                  </a:lnTo>
                  <a:lnTo>
                    <a:pt x="230" y="1067"/>
                  </a:lnTo>
                  <a:lnTo>
                    <a:pt x="230" y="1069"/>
                  </a:lnTo>
                  <a:lnTo>
                    <a:pt x="229" y="1069"/>
                  </a:lnTo>
                  <a:lnTo>
                    <a:pt x="228" y="1068"/>
                  </a:lnTo>
                  <a:lnTo>
                    <a:pt x="226" y="1068"/>
                  </a:lnTo>
                  <a:lnTo>
                    <a:pt x="226" y="1069"/>
                  </a:lnTo>
                  <a:lnTo>
                    <a:pt x="225" y="1069"/>
                  </a:lnTo>
                  <a:lnTo>
                    <a:pt x="235" y="1080"/>
                  </a:lnTo>
                  <a:lnTo>
                    <a:pt x="236" y="1081"/>
                  </a:lnTo>
                  <a:lnTo>
                    <a:pt x="235" y="1081"/>
                  </a:lnTo>
                  <a:lnTo>
                    <a:pt x="232" y="1080"/>
                  </a:lnTo>
                  <a:lnTo>
                    <a:pt x="232" y="1079"/>
                  </a:lnTo>
                  <a:lnTo>
                    <a:pt x="229" y="1074"/>
                  </a:lnTo>
                  <a:lnTo>
                    <a:pt x="224" y="1069"/>
                  </a:lnTo>
                  <a:lnTo>
                    <a:pt x="224" y="1072"/>
                  </a:lnTo>
                  <a:lnTo>
                    <a:pt x="226" y="1073"/>
                  </a:lnTo>
                  <a:lnTo>
                    <a:pt x="229" y="1075"/>
                  </a:lnTo>
                  <a:lnTo>
                    <a:pt x="230" y="1078"/>
                  </a:lnTo>
                  <a:lnTo>
                    <a:pt x="234" y="1081"/>
                  </a:lnTo>
                  <a:lnTo>
                    <a:pt x="234" y="1082"/>
                  </a:lnTo>
                  <a:lnTo>
                    <a:pt x="235" y="1082"/>
                  </a:lnTo>
                  <a:lnTo>
                    <a:pt x="236" y="1083"/>
                  </a:lnTo>
                  <a:lnTo>
                    <a:pt x="236" y="1086"/>
                  </a:lnTo>
                  <a:lnTo>
                    <a:pt x="232" y="1085"/>
                  </a:lnTo>
                  <a:lnTo>
                    <a:pt x="231" y="1085"/>
                  </a:lnTo>
                  <a:lnTo>
                    <a:pt x="231" y="1086"/>
                  </a:lnTo>
                  <a:lnTo>
                    <a:pt x="232" y="1087"/>
                  </a:lnTo>
                  <a:lnTo>
                    <a:pt x="232" y="1091"/>
                  </a:lnTo>
                  <a:lnTo>
                    <a:pt x="231" y="1091"/>
                  </a:lnTo>
                  <a:lnTo>
                    <a:pt x="231" y="1092"/>
                  </a:lnTo>
                  <a:lnTo>
                    <a:pt x="230" y="1093"/>
                  </a:lnTo>
                  <a:lnTo>
                    <a:pt x="229" y="1092"/>
                  </a:lnTo>
                  <a:lnTo>
                    <a:pt x="229" y="1093"/>
                  </a:lnTo>
                  <a:lnTo>
                    <a:pt x="228" y="1093"/>
                  </a:lnTo>
                  <a:lnTo>
                    <a:pt x="229" y="1094"/>
                  </a:lnTo>
                  <a:lnTo>
                    <a:pt x="228" y="1094"/>
                  </a:lnTo>
                  <a:lnTo>
                    <a:pt x="228" y="1095"/>
                  </a:lnTo>
                  <a:lnTo>
                    <a:pt x="232" y="1095"/>
                  </a:lnTo>
                  <a:lnTo>
                    <a:pt x="234" y="1099"/>
                  </a:lnTo>
                  <a:lnTo>
                    <a:pt x="235" y="1101"/>
                  </a:lnTo>
                  <a:lnTo>
                    <a:pt x="235" y="1103"/>
                  </a:lnTo>
                  <a:lnTo>
                    <a:pt x="234" y="1103"/>
                  </a:lnTo>
                  <a:lnTo>
                    <a:pt x="235" y="1104"/>
                  </a:lnTo>
                  <a:lnTo>
                    <a:pt x="232" y="1104"/>
                  </a:lnTo>
                  <a:lnTo>
                    <a:pt x="232" y="1106"/>
                  </a:lnTo>
                  <a:lnTo>
                    <a:pt x="234" y="1106"/>
                  </a:lnTo>
                  <a:lnTo>
                    <a:pt x="235" y="1107"/>
                  </a:lnTo>
                  <a:lnTo>
                    <a:pt x="232" y="1107"/>
                  </a:lnTo>
                  <a:lnTo>
                    <a:pt x="232" y="1110"/>
                  </a:lnTo>
                  <a:lnTo>
                    <a:pt x="230" y="1109"/>
                  </a:lnTo>
                  <a:lnTo>
                    <a:pt x="229" y="1110"/>
                  </a:lnTo>
                  <a:lnTo>
                    <a:pt x="229" y="1111"/>
                  </a:lnTo>
                  <a:lnTo>
                    <a:pt x="230" y="1112"/>
                  </a:lnTo>
                  <a:lnTo>
                    <a:pt x="230" y="1113"/>
                  </a:lnTo>
                  <a:lnTo>
                    <a:pt x="229" y="1113"/>
                  </a:lnTo>
                  <a:lnTo>
                    <a:pt x="230" y="1115"/>
                  </a:lnTo>
                  <a:lnTo>
                    <a:pt x="226" y="1117"/>
                  </a:lnTo>
                  <a:lnTo>
                    <a:pt x="225" y="1118"/>
                  </a:lnTo>
                  <a:lnTo>
                    <a:pt x="226" y="1121"/>
                  </a:lnTo>
                  <a:lnTo>
                    <a:pt x="225" y="1122"/>
                  </a:lnTo>
                  <a:lnTo>
                    <a:pt x="225" y="1125"/>
                  </a:lnTo>
                  <a:lnTo>
                    <a:pt x="226" y="1128"/>
                  </a:lnTo>
                  <a:lnTo>
                    <a:pt x="228" y="1129"/>
                  </a:lnTo>
                  <a:lnTo>
                    <a:pt x="228" y="1130"/>
                  </a:lnTo>
                  <a:lnTo>
                    <a:pt x="229" y="1130"/>
                  </a:lnTo>
                  <a:lnTo>
                    <a:pt x="229" y="1131"/>
                  </a:lnTo>
                  <a:lnTo>
                    <a:pt x="230" y="1132"/>
                  </a:lnTo>
                  <a:lnTo>
                    <a:pt x="229" y="1134"/>
                  </a:lnTo>
                  <a:lnTo>
                    <a:pt x="230" y="1134"/>
                  </a:lnTo>
                  <a:lnTo>
                    <a:pt x="230" y="1136"/>
                  </a:lnTo>
                  <a:lnTo>
                    <a:pt x="229" y="1135"/>
                  </a:lnTo>
                  <a:lnTo>
                    <a:pt x="228" y="1135"/>
                  </a:lnTo>
                  <a:lnTo>
                    <a:pt x="228" y="1136"/>
                  </a:lnTo>
                  <a:lnTo>
                    <a:pt x="226" y="1136"/>
                  </a:lnTo>
                  <a:lnTo>
                    <a:pt x="225" y="1135"/>
                  </a:lnTo>
                  <a:lnTo>
                    <a:pt x="224" y="1135"/>
                  </a:lnTo>
                  <a:lnTo>
                    <a:pt x="225" y="1136"/>
                  </a:lnTo>
                  <a:lnTo>
                    <a:pt x="225" y="1137"/>
                  </a:lnTo>
                  <a:lnTo>
                    <a:pt x="224" y="1138"/>
                  </a:lnTo>
                  <a:lnTo>
                    <a:pt x="224" y="1141"/>
                  </a:lnTo>
                  <a:lnTo>
                    <a:pt x="225" y="1142"/>
                  </a:lnTo>
                  <a:lnTo>
                    <a:pt x="225" y="1144"/>
                  </a:lnTo>
                  <a:lnTo>
                    <a:pt x="224" y="1147"/>
                  </a:lnTo>
                  <a:lnTo>
                    <a:pt x="224" y="1150"/>
                  </a:lnTo>
                  <a:lnTo>
                    <a:pt x="223" y="1154"/>
                  </a:lnTo>
                  <a:lnTo>
                    <a:pt x="223" y="1155"/>
                  </a:lnTo>
                  <a:lnTo>
                    <a:pt x="224" y="1155"/>
                  </a:lnTo>
                  <a:lnTo>
                    <a:pt x="224" y="1156"/>
                  </a:lnTo>
                  <a:lnTo>
                    <a:pt x="223" y="1156"/>
                  </a:lnTo>
                  <a:lnTo>
                    <a:pt x="222" y="1158"/>
                  </a:lnTo>
                  <a:lnTo>
                    <a:pt x="220" y="1158"/>
                  </a:lnTo>
                  <a:lnTo>
                    <a:pt x="222" y="1159"/>
                  </a:lnTo>
                  <a:lnTo>
                    <a:pt x="222" y="1166"/>
                  </a:lnTo>
                  <a:lnTo>
                    <a:pt x="219" y="1166"/>
                  </a:lnTo>
                  <a:lnTo>
                    <a:pt x="219" y="1165"/>
                  </a:lnTo>
                  <a:lnTo>
                    <a:pt x="218" y="1166"/>
                  </a:lnTo>
                  <a:lnTo>
                    <a:pt x="217" y="1166"/>
                  </a:lnTo>
                  <a:lnTo>
                    <a:pt x="217" y="1167"/>
                  </a:lnTo>
                  <a:lnTo>
                    <a:pt x="216" y="1169"/>
                  </a:lnTo>
                  <a:lnTo>
                    <a:pt x="216" y="1171"/>
                  </a:lnTo>
                  <a:lnTo>
                    <a:pt x="215" y="1172"/>
                  </a:lnTo>
                  <a:lnTo>
                    <a:pt x="215" y="1175"/>
                  </a:lnTo>
                  <a:lnTo>
                    <a:pt x="213" y="1175"/>
                  </a:lnTo>
                  <a:lnTo>
                    <a:pt x="213" y="1177"/>
                  </a:lnTo>
                  <a:lnTo>
                    <a:pt x="210" y="1184"/>
                  </a:lnTo>
                  <a:lnTo>
                    <a:pt x="209" y="1190"/>
                  </a:lnTo>
                  <a:lnTo>
                    <a:pt x="207" y="1197"/>
                  </a:lnTo>
                  <a:lnTo>
                    <a:pt x="206" y="1198"/>
                  </a:lnTo>
                  <a:lnTo>
                    <a:pt x="206" y="1199"/>
                  </a:lnTo>
                  <a:lnTo>
                    <a:pt x="203" y="1203"/>
                  </a:lnTo>
                  <a:lnTo>
                    <a:pt x="200" y="1208"/>
                  </a:lnTo>
                  <a:lnTo>
                    <a:pt x="200" y="1209"/>
                  </a:lnTo>
                  <a:lnTo>
                    <a:pt x="198" y="1209"/>
                  </a:lnTo>
                  <a:lnTo>
                    <a:pt x="197" y="1208"/>
                  </a:lnTo>
                  <a:lnTo>
                    <a:pt x="198" y="1205"/>
                  </a:lnTo>
                  <a:lnTo>
                    <a:pt x="199" y="1204"/>
                  </a:lnTo>
                  <a:lnTo>
                    <a:pt x="198" y="1203"/>
                  </a:lnTo>
                  <a:lnTo>
                    <a:pt x="195" y="1204"/>
                  </a:lnTo>
                  <a:lnTo>
                    <a:pt x="194" y="1204"/>
                  </a:lnTo>
                  <a:lnTo>
                    <a:pt x="194" y="1203"/>
                  </a:lnTo>
                  <a:lnTo>
                    <a:pt x="193" y="1203"/>
                  </a:lnTo>
                  <a:lnTo>
                    <a:pt x="193" y="1202"/>
                  </a:lnTo>
                  <a:lnTo>
                    <a:pt x="192" y="1202"/>
                  </a:lnTo>
                  <a:lnTo>
                    <a:pt x="191" y="1201"/>
                  </a:lnTo>
                  <a:lnTo>
                    <a:pt x="191" y="1202"/>
                  </a:lnTo>
                  <a:lnTo>
                    <a:pt x="188" y="1204"/>
                  </a:lnTo>
                  <a:lnTo>
                    <a:pt x="188" y="1202"/>
                  </a:lnTo>
                  <a:lnTo>
                    <a:pt x="189" y="1201"/>
                  </a:lnTo>
                  <a:lnTo>
                    <a:pt x="188" y="1201"/>
                  </a:lnTo>
                  <a:lnTo>
                    <a:pt x="186" y="1202"/>
                  </a:lnTo>
                  <a:lnTo>
                    <a:pt x="185" y="1203"/>
                  </a:lnTo>
                  <a:lnTo>
                    <a:pt x="185" y="1204"/>
                  </a:lnTo>
                  <a:lnTo>
                    <a:pt x="184" y="1204"/>
                  </a:lnTo>
                  <a:lnTo>
                    <a:pt x="182" y="1203"/>
                  </a:lnTo>
                  <a:lnTo>
                    <a:pt x="182" y="1202"/>
                  </a:lnTo>
                  <a:lnTo>
                    <a:pt x="181" y="1202"/>
                  </a:lnTo>
                  <a:lnTo>
                    <a:pt x="180" y="1203"/>
                  </a:lnTo>
                  <a:lnTo>
                    <a:pt x="180" y="1205"/>
                  </a:lnTo>
                  <a:lnTo>
                    <a:pt x="176" y="1205"/>
                  </a:lnTo>
                  <a:lnTo>
                    <a:pt x="176" y="1202"/>
                  </a:lnTo>
                  <a:lnTo>
                    <a:pt x="174" y="1204"/>
                  </a:lnTo>
                  <a:lnTo>
                    <a:pt x="172" y="1204"/>
                  </a:lnTo>
                  <a:lnTo>
                    <a:pt x="170" y="1203"/>
                  </a:lnTo>
                  <a:lnTo>
                    <a:pt x="169" y="1203"/>
                  </a:lnTo>
                  <a:lnTo>
                    <a:pt x="169" y="1204"/>
                  </a:lnTo>
                  <a:lnTo>
                    <a:pt x="168" y="1204"/>
                  </a:lnTo>
                  <a:lnTo>
                    <a:pt x="167" y="1203"/>
                  </a:lnTo>
                  <a:lnTo>
                    <a:pt x="167" y="1202"/>
                  </a:lnTo>
                  <a:lnTo>
                    <a:pt x="166" y="1202"/>
                  </a:lnTo>
                  <a:lnTo>
                    <a:pt x="166" y="1204"/>
                  </a:lnTo>
                  <a:lnTo>
                    <a:pt x="163" y="1203"/>
                  </a:lnTo>
                  <a:lnTo>
                    <a:pt x="161" y="1203"/>
                  </a:lnTo>
                  <a:lnTo>
                    <a:pt x="160" y="1204"/>
                  </a:lnTo>
                  <a:lnTo>
                    <a:pt x="158" y="1203"/>
                  </a:lnTo>
                  <a:lnTo>
                    <a:pt x="157" y="1203"/>
                  </a:lnTo>
                  <a:lnTo>
                    <a:pt x="157" y="1204"/>
                  </a:lnTo>
                  <a:lnTo>
                    <a:pt x="156" y="1205"/>
                  </a:lnTo>
                  <a:lnTo>
                    <a:pt x="156" y="1204"/>
                  </a:lnTo>
                  <a:lnTo>
                    <a:pt x="155" y="1204"/>
                  </a:lnTo>
                  <a:lnTo>
                    <a:pt x="154" y="1203"/>
                  </a:lnTo>
                  <a:lnTo>
                    <a:pt x="153" y="1203"/>
                  </a:lnTo>
                  <a:lnTo>
                    <a:pt x="151" y="1204"/>
                  </a:lnTo>
                  <a:lnTo>
                    <a:pt x="150" y="1204"/>
                  </a:lnTo>
                  <a:lnTo>
                    <a:pt x="150" y="1208"/>
                  </a:lnTo>
                  <a:lnTo>
                    <a:pt x="151" y="1208"/>
                  </a:lnTo>
                  <a:lnTo>
                    <a:pt x="151" y="1209"/>
                  </a:lnTo>
                  <a:lnTo>
                    <a:pt x="153" y="1209"/>
                  </a:lnTo>
                  <a:lnTo>
                    <a:pt x="154" y="1211"/>
                  </a:lnTo>
                  <a:lnTo>
                    <a:pt x="154" y="1214"/>
                  </a:lnTo>
                  <a:lnTo>
                    <a:pt x="153" y="1214"/>
                  </a:lnTo>
                  <a:lnTo>
                    <a:pt x="153" y="1215"/>
                  </a:lnTo>
                  <a:lnTo>
                    <a:pt x="151" y="1216"/>
                  </a:lnTo>
                  <a:lnTo>
                    <a:pt x="151" y="1215"/>
                  </a:lnTo>
                  <a:lnTo>
                    <a:pt x="148" y="1215"/>
                  </a:lnTo>
                  <a:lnTo>
                    <a:pt x="148" y="1212"/>
                  </a:lnTo>
                  <a:lnTo>
                    <a:pt x="145" y="1212"/>
                  </a:lnTo>
                  <a:lnTo>
                    <a:pt x="145" y="1211"/>
                  </a:lnTo>
                  <a:lnTo>
                    <a:pt x="144" y="1212"/>
                  </a:lnTo>
                  <a:lnTo>
                    <a:pt x="143" y="1212"/>
                  </a:lnTo>
                  <a:lnTo>
                    <a:pt x="142" y="1214"/>
                  </a:lnTo>
                  <a:lnTo>
                    <a:pt x="141" y="1216"/>
                  </a:lnTo>
                  <a:lnTo>
                    <a:pt x="138" y="1217"/>
                  </a:lnTo>
                  <a:lnTo>
                    <a:pt x="138" y="1218"/>
                  </a:lnTo>
                  <a:lnTo>
                    <a:pt x="137" y="1218"/>
                  </a:lnTo>
                  <a:lnTo>
                    <a:pt x="136" y="1220"/>
                  </a:lnTo>
                  <a:lnTo>
                    <a:pt x="136" y="1221"/>
                  </a:lnTo>
                  <a:lnTo>
                    <a:pt x="135" y="1222"/>
                  </a:lnTo>
                  <a:lnTo>
                    <a:pt x="135" y="1223"/>
                  </a:lnTo>
                  <a:lnTo>
                    <a:pt x="133" y="1223"/>
                  </a:lnTo>
                  <a:lnTo>
                    <a:pt x="131" y="1226"/>
                  </a:lnTo>
                  <a:lnTo>
                    <a:pt x="130" y="1229"/>
                  </a:lnTo>
                  <a:lnTo>
                    <a:pt x="130" y="1238"/>
                  </a:lnTo>
                  <a:lnTo>
                    <a:pt x="133" y="1241"/>
                  </a:lnTo>
                  <a:lnTo>
                    <a:pt x="133" y="1245"/>
                  </a:lnTo>
                  <a:lnTo>
                    <a:pt x="137" y="1248"/>
                  </a:lnTo>
                  <a:lnTo>
                    <a:pt x="137" y="1252"/>
                  </a:lnTo>
                  <a:lnTo>
                    <a:pt x="136" y="1252"/>
                  </a:lnTo>
                  <a:lnTo>
                    <a:pt x="133" y="1255"/>
                  </a:lnTo>
                  <a:lnTo>
                    <a:pt x="132" y="1257"/>
                  </a:lnTo>
                  <a:lnTo>
                    <a:pt x="131" y="1260"/>
                  </a:lnTo>
                  <a:lnTo>
                    <a:pt x="130" y="1260"/>
                  </a:lnTo>
                  <a:lnTo>
                    <a:pt x="129" y="1261"/>
                  </a:lnTo>
                  <a:lnTo>
                    <a:pt x="123" y="1261"/>
                  </a:lnTo>
                  <a:lnTo>
                    <a:pt x="120" y="1258"/>
                  </a:lnTo>
                  <a:lnTo>
                    <a:pt x="116" y="1258"/>
                  </a:lnTo>
                  <a:lnTo>
                    <a:pt x="114" y="1259"/>
                  </a:lnTo>
                  <a:lnTo>
                    <a:pt x="112" y="1258"/>
                  </a:lnTo>
                  <a:lnTo>
                    <a:pt x="107" y="1259"/>
                  </a:lnTo>
                  <a:lnTo>
                    <a:pt x="106" y="1259"/>
                  </a:lnTo>
                  <a:lnTo>
                    <a:pt x="106" y="1260"/>
                  </a:lnTo>
                  <a:lnTo>
                    <a:pt x="105" y="1260"/>
                  </a:lnTo>
                  <a:lnTo>
                    <a:pt x="105" y="1261"/>
                  </a:lnTo>
                  <a:lnTo>
                    <a:pt x="100" y="1261"/>
                  </a:lnTo>
                  <a:lnTo>
                    <a:pt x="97" y="1264"/>
                  </a:lnTo>
                  <a:lnTo>
                    <a:pt x="95" y="1265"/>
                  </a:lnTo>
                  <a:lnTo>
                    <a:pt x="92" y="1265"/>
                  </a:lnTo>
                  <a:lnTo>
                    <a:pt x="85" y="1263"/>
                  </a:lnTo>
                  <a:lnTo>
                    <a:pt x="82" y="1263"/>
                  </a:lnTo>
                  <a:lnTo>
                    <a:pt x="81" y="1261"/>
                  </a:lnTo>
                  <a:lnTo>
                    <a:pt x="80" y="1261"/>
                  </a:lnTo>
                  <a:lnTo>
                    <a:pt x="80" y="1260"/>
                  </a:lnTo>
                  <a:lnTo>
                    <a:pt x="77" y="1260"/>
                  </a:lnTo>
                  <a:lnTo>
                    <a:pt x="77" y="1261"/>
                  </a:lnTo>
                  <a:lnTo>
                    <a:pt x="73" y="1261"/>
                  </a:lnTo>
                  <a:lnTo>
                    <a:pt x="73" y="1260"/>
                  </a:lnTo>
                  <a:lnTo>
                    <a:pt x="74" y="1258"/>
                  </a:lnTo>
                  <a:lnTo>
                    <a:pt x="75" y="1258"/>
                  </a:lnTo>
                  <a:lnTo>
                    <a:pt x="75" y="1259"/>
                  </a:lnTo>
                  <a:lnTo>
                    <a:pt x="76" y="1259"/>
                  </a:lnTo>
                  <a:lnTo>
                    <a:pt x="77" y="1258"/>
                  </a:lnTo>
                  <a:lnTo>
                    <a:pt x="77" y="1257"/>
                  </a:lnTo>
                  <a:lnTo>
                    <a:pt x="79" y="1257"/>
                  </a:lnTo>
                  <a:lnTo>
                    <a:pt x="79" y="1255"/>
                  </a:lnTo>
                  <a:lnTo>
                    <a:pt x="76" y="1252"/>
                  </a:lnTo>
                  <a:lnTo>
                    <a:pt x="76" y="1247"/>
                  </a:lnTo>
                  <a:lnTo>
                    <a:pt x="77" y="1246"/>
                  </a:lnTo>
                  <a:lnTo>
                    <a:pt x="81" y="1244"/>
                  </a:lnTo>
                  <a:lnTo>
                    <a:pt x="81" y="1242"/>
                  </a:lnTo>
                  <a:lnTo>
                    <a:pt x="82" y="1241"/>
                  </a:lnTo>
                  <a:lnTo>
                    <a:pt x="82" y="1239"/>
                  </a:lnTo>
                  <a:lnTo>
                    <a:pt x="80" y="1236"/>
                  </a:lnTo>
                  <a:lnTo>
                    <a:pt x="79" y="1236"/>
                  </a:lnTo>
                  <a:lnTo>
                    <a:pt x="77" y="1235"/>
                  </a:lnTo>
                  <a:lnTo>
                    <a:pt x="76" y="1235"/>
                  </a:lnTo>
                  <a:lnTo>
                    <a:pt x="76" y="1228"/>
                  </a:lnTo>
                  <a:lnTo>
                    <a:pt x="75" y="1227"/>
                  </a:lnTo>
                  <a:lnTo>
                    <a:pt x="73" y="1226"/>
                  </a:lnTo>
                  <a:lnTo>
                    <a:pt x="71" y="1224"/>
                  </a:lnTo>
                  <a:lnTo>
                    <a:pt x="71" y="1221"/>
                  </a:lnTo>
                  <a:lnTo>
                    <a:pt x="70" y="1221"/>
                  </a:lnTo>
                  <a:lnTo>
                    <a:pt x="70" y="1220"/>
                  </a:lnTo>
                  <a:lnTo>
                    <a:pt x="69" y="1218"/>
                  </a:lnTo>
                  <a:lnTo>
                    <a:pt x="69" y="1216"/>
                  </a:lnTo>
                  <a:lnTo>
                    <a:pt x="67" y="1214"/>
                  </a:lnTo>
                  <a:lnTo>
                    <a:pt x="67" y="1212"/>
                  </a:lnTo>
                  <a:lnTo>
                    <a:pt x="63" y="1207"/>
                  </a:lnTo>
                  <a:lnTo>
                    <a:pt x="61" y="1203"/>
                  </a:lnTo>
                  <a:lnTo>
                    <a:pt x="61" y="1199"/>
                  </a:lnTo>
                  <a:lnTo>
                    <a:pt x="60" y="1199"/>
                  </a:lnTo>
                  <a:lnTo>
                    <a:pt x="60" y="1197"/>
                  </a:lnTo>
                  <a:lnTo>
                    <a:pt x="58" y="1195"/>
                  </a:lnTo>
                  <a:lnTo>
                    <a:pt x="56" y="1192"/>
                  </a:lnTo>
                  <a:lnTo>
                    <a:pt x="64" y="1196"/>
                  </a:lnTo>
                  <a:lnTo>
                    <a:pt x="64" y="1197"/>
                  </a:lnTo>
                  <a:lnTo>
                    <a:pt x="67" y="1199"/>
                  </a:lnTo>
                  <a:lnTo>
                    <a:pt x="68" y="1199"/>
                  </a:lnTo>
                  <a:lnTo>
                    <a:pt x="68" y="1198"/>
                  </a:lnTo>
                  <a:lnTo>
                    <a:pt x="71" y="1198"/>
                  </a:lnTo>
                  <a:lnTo>
                    <a:pt x="73" y="1197"/>
                  </a:lnTo>
                  <a:lnTo>
                    <a:pt x="73" y="1195"/>
                  </a:lnTo>
                  <a:lnTo>
                    <a:pt x="70" y="1193"/>
                  </a:lnTo>
                  <a:lnTo>
                    <a:pt x="69" y="1192"/>
                  </a:lnTo>
                  <a:lnTo>
                    <a:pt x="68" y="1189"/>
                  </a:lnTo>
                  <a:lnTo>
                    <a:pt x="64" y="1186"/>
                  </a:lnTo>
                  <a:lnTo>
                    <a:pt x="63" y="1184"/>
                  </a:lnTo>
                  <a:lnTo>
                    <a:pt x="66" y="1181"/>
                  </a:lnTo>
                  <a:lnTo>
                    <a:pt x="68" y="1180"/>
                  </a:lnTo>
                  <a:lnTo>
                    <a:pt x="73" y="1183"/>
                  </a:lnTo>
                  <a:lnTo>
                    <a:pt x="75" y="1181"/>
                  </a:lnTo>
                  <a:lnTo>
                    <a:pt x="75" y="1180"/>
                  </a:lnTo>
                  <a:lnTo>
                    <a:pt x="76" y="1179"/>
                  </a:lnTo>
                  <a:lnTo>
                    <a:pt x="76" y="1174"/>
                  </a:lnTo>
                  <a:lnTo>
                    <a:pt x="75" y="1171"/>
                  </a:lnTo>
                  <a:lnTo>
                    <a:pt x="75" y="1167"/>
                  </a:lnTo>
                  <a:lnTo>
                    <a:pt x="74" y="1166"/>
                  </a:lnTo>
                  <a:lnTo>
                    <a:pt x="71" y="1166"/>
                  </a:lnTo>
                  <a:lnTo>
                    <a:pt x="70" y="1167"/>
                  </a:lnTo>
                  <a:lnTo>
                    <a:pt x="68" y="1167"/>
                  </a:lnTo>
                  <a:lnTo>
                    <a:pt x="66" y="1164"/>
                  </a:lnTo>
                  <a:lnTo>
                    <a:pt x="66" y="1161"/>
                  </a:lnTo>
                  <a:lnTo>
                    <a:pt x="64" y="1161"/>
                  </a:lnTo>
                  <a:lnTo>
                    <a:pt x="64" y="1160"/>
                  </a:lnTo>
                  <a:lnTo>
                    <a:pt x="63" y="1159"/>
                  </a:lnTo>
                  <a:lnTo>
                    <a:pt x="62" y="1155"/>
                  </a:lnTo>
                  <a:lnTo>
                    <a:pt x="63" y="1154"/>
                  </a:lnTo>
                  <a:lnTo>
                    <a:pt x="62" y="1153"/>
                  </a:lnTo>
                  <a:lnTo>
                    <a:pt x="60" y="1152"/>
                  </a:lnTo>
                  <a:lnTo>
                    <a:pt x="60" y="1150"/>
                  </a:lnTo>
                  <a:lnTo>
                    <a:pt x="58" y="1150"/>
                  </a:lnTo>
                  <a:lnTo>
                    <a:pt x="58" y="1149"/>
                  </a:lnTo>
                  <a:lnTo>
                    <a:pt x="56" y="1147"/>
                  </a:lnTo>
                  <a:lnTo>
                    <a:pt x="55" y="1147"/>
                  </a:lnTo>
                  <a:lnTo>
                    <a:pt x="54" y="1146"/>
                  </a:lnTo>
                  <a:lnTo>
                    <a:pt x="52" y="1146"/>
                  </a:lnTo>
                  <a:lnTo>
                    <a:pt x="51" y="1144"/>
                  </a:lnTo>
                  <a:lnTo>
                    <a:pt x="51" y="1142"/>
                  </a:lnTo>
                  <a:lnTo>
                    <a:pt x="52" y="1141"/>
                  </a:lnTo>
                  <a:lnTo>
                    <a:pt x="52" y="1138"/>
                  </a:lnTo>
                  <a:lnTo>
                    <a:pt x="51" y="1138"/>
                  </a:lnTo>
                  <a:lnTo>
                    <a:pt x="51" y="1137"/>
                  </a:lnTo>
                  <a:lnTo>
                    <a:pt x="50" y="1137"/>
                  </a:lnTo>
                  <a:lnTo>
                    <a:pt x="48" y="1135"/>
                  </a:lnTo>
                  <a:lnTo>
                    <a:pt x="48" y="1132"/>
                  </a:lnTo>
                  <a:lnTo>
                    <a:pt x="46" y="1132"/>
                  </a:lnTo>
                  <a:lnTo>
                    <a:pt x="48" y="1131"/>
                  </a:lnTo>
                  <a:lnTo>
                    <a:pt x="48" y="1130"/>
                  </a:lnTo>
                  <a:lnTo>
                    <a:pt x="45" y="1128"/>
                  </a:lnTo>
                  <a:lnTo>
                    <a:pt x="45" y="1125"/>
                  </a:lnTo>
                  <a:lnTo>
                    <a:pt x="44" y="1125"/>
                  </a:lnTo>
                  <a:lnTo>
                    <a:pt x="45" y="1123"/>
                  </a:lnTo>
                  <a:lnTo>
                    <a:pt x="44" y="1123"/>
                  </a:lnTo>
                  <a:lnTo>
                    <a:pt x="42" y="1121"/>
                  </a:lnTo>
                  <a:lnTo>
                    <a:pt x="43" y="1121"/>
                  </a:lnTo>
                  <a:lnTo>
                    <a:pt x="43" y="1119"/>
                  </a:lnTo>
                  <a:lnTo>
                    <a:pt x="42" y="1119"/>
                  </a:lnTo>
                  <a:lnTo>
                    <a:pt x="42" y="1118"/>
                  </a:lnTo>
                  <a:lnTo>
                    <a:pt x="43" y="1118"/>
                  </a:lnTo>
                  <a:lnTo>
                    <a:pt x="43" y="1113"/>
                  </a:lnTo>
                  <a:lnTo>
                    <a:pt x="42" y="1113"/>
                  </a:lnTo>
                  <a:lnTo>
                    <a:pt x="42" y="1112"/>
                  </a:lnTo>
                  <a:lnTo>
                    <a:pt x="40" y="1112"/>
                  </a:lnTo>
                  <a:lnTo>
                    <a:pt x="40" y="1113"/>
                  </a:lnTo>
                  <a:lnTo>
                    <a:pt x="39" y="1112"/>
                  </a:lnTo>
                  <a:lnTo>
                    <a:pt x="40" y="1111"/>
                  </a:lnTo>
                  <a:lnTo>
                    <a:pt x="40" y="1110"/>
                  </a:lnTo>
                  <a:lnTo>
                    <a:pt x="42" y="1109"/>
                  </a:lnTo>
                  <a:lnTo>
                    <a:pt x="40" y="1109"/>
                  </a:lnTo>
                  <a:lnTo>
                    <a:pt x="42" y="1107"/>
                  </a:lnTo>
                  <a:lnTo>
                    <a:pt x="40" y="1106"/>
                  </a:lnTo>
                  <a:lnTo>
                    <a:pt x="39" y="1104"/>
                  </a:lnTo>
                  <a:lnTo>
                    <a:pt x="38" y="1104"/>
                  </a:lnTo>
                  <a:lnTo>
                    <a:pt x="37" y="1105"/>
                  </a:lnTo>
                  <a:lnTo>
                    <a:pt x="37" y="1112"/>
                  </a:lnTo>
                  <a:lnTo>
                    <a:pt x="36" y="1111"/>
                  </a:lnTo>
                  <a:lnTo>
                    <a:pt x="35" y="1111"/>
                  </a:lnTo>
                  <a:lnTo>
                    <a:pt x="35" y="1109"/>
                  </a:lnTo>
                  <a:lnTo>
                    <a:pt x="33" y="1109"/>
                  </a:lnTo>
                  <a:lnTo>
                    <a:pt x="33" y="1103"/>
                  </a:lnTo>
                  <a:lnTo>
                    <a:pt x="35" y="1101"/>
                  </a:lnTo>
                  <a:lnTo>
                    <a:pt x="35" y="1100"/>
                  </a:lnTo>
                  <a:lnTo>
                    <a:pt x="33" y="1100"/>
                  </a:lnTo>
                  <a:lnTo>
                    <a:pt x="35" y="1099"/>
                  </a:lnTo>
                  <a:lnTo>
                    <a:pt x="33" y="1099"/>
                  </a:lnTo>
                  <a:lnTo>
                    <a:pt x="33" y="1091"/>
                  </a:lnTo>
                  <a:lnTo>
                    <a:pt x="32" y="1092"/>
                  </a:lnTo>
                  <a:lnTo>
                    <a:pt x="31" y="1091"/>
                  </a:lnTo>
                  <a:lnTo>
                    <a:pt x="31" y="1088"/>
                  </a:lnTo>
                  <a:lnTo>
                    <a:pt x="30" y="1087"/>
                  </a:lnTo>
                  <a:lnTo>
                    <a:pt x="31" y="1086"/>
                  </a:lnTo>
                  <a:lnTo>
                    <a:pt x="33" y="1086"/>
                  </a:lnTo>
                  <a:lnTo>
                    <a:pt x="35" y="1085"/>
                  </a:lnTo>
                  <a:lnTo>
                    <a:pt x="30" y="1085"/>
                  </a:lnTo>
                  <a:lnTo>
                    <a:pt x="27" y="1083"/>
                  </a:lnTo>
                  <a:lnTo>
                    <a:pt x="26" y="1083"/>
                  </a:lnTo>
                  <a:lnTo>
                    <a:pt x="26" y="1085"/>
                  </a:lnTo>
                  <a:lnTo>
                    <a:pt x="25" y="1085"/>
                  </a:lnTo>
                  <a:lnTo>
                    <a:pt x="25" y="1082"/>
                  </a:lnTo>
                  <a:lnTo>
                    <a:pt x="29" y="1079"/>
                  </a:lnTo>
                  <a:lnTo>
                    <a:pt x="30" y="1079"/>
                  </a:lnTo>
                  <a:lnTo>
                    <a:pt x="29" y="1078"/>
                  </a:lnTo>
                  <a:lnTo>
                    <a:pt x="26" y="1078"/>
                  </a:lnTo>
                  <a:lnTo>
                    <a:pt x="26" y="1076"/>
                  </a:lnTo>
                  <a:lnTo>
                    <a:pt x="24" y="1074"/>
                  </a:lnTo>
                  <a:lnTo>
                    <a:pt x="23" y="1074"/>
                  </a:lnTo>
                  <a:lnTo>
                    <a:pt x="24" y="1073"/>
                  </a:lnTo>
                  <a:lnTo>
                    <a:pt x="24" y="1072"/>
                  </a:lnTo>
                  <a:lnTo>
                    <a:pt x="25" y="1072"/>
                  </a:lnTo>
                  <a:lnTo>
                    <a:pt x="24" y="1070"/>
                  </a:lnTo>
                  <a:lnTo>
                    <a:pt x="25" y="1069"/>
                  </a:lnTo>
                  <a:lnTo>
                    <a:pt x="27" y="1069"/>
                  </a:lnTo>
                  <a:lnTo>
                    <a:pt x="27" y="1067"/>
                  </a:lnTo>
                  <a:lnTo>
                    <a:pt x="26" y="1066"/>
                  </a:lnTo>
                  <a:lnTo>
                    <a:pt x="26" y="1064"/>
                  </a:lnTo>
                  <a:lnTo>
                    <a:pt x="29" y="1061"/>
                  </a:lnTo>
                  <a:lnTo>
                    <a:pt x="29" y="1052"/>
                  </a:lnTo>
                  <a:lnTo>
                    <a:pt x="30" y="1052"/>
                  </a:lnTo>
                  <a:lnTo>
                    <a:pt x="30" y="1049"/>
                  </a:lnTo>
                  <a:lnTo>
                    <a:pt x="29" y="1051"/>
                  </a:lnTo>
                  <a:lnTo>
                    <a:pt x="27" y="1051"/>
                  </a:lnTo>
                  <a:lnTo>
                    <a:pt x="25" y="1052"/>
                  </a:lnTo>
                  <a:lnTo>
                    <a:pt x="21" y="1052"/>
                  </a:lnTo>
                  <a:lnTo>
                    <a:pt x="21" y="1051"/>
                  </a:lnTo>
                  <a:lnTo>
                    <a:pt x="19" y="1051"/>
                  </a:lnTo>
                  <a:lnTo>
                    <a:pt x="17" y="1054"/>
                  </a:lnTo>
                  <a:lnTo>
                    <a:pt x="15" y="1054"/>
                  </a:lnTo>
                  <a:lnTo>
                    <a:pt x="12" y="1050"/>
                  </a:lnTo>
                  <a:lnTo>
                    <a:pt x="12" y="1049"/>
                  </a:lnTo>
                  <a:lnTo>
                    <a:pt x="13" y="1048"/>
                  </a:lnTo>
                  <a:lnTo>
                    <a:pt x="18" y="1044"/>
                  </a:lnTo>
                  <a:lnTo>
                    <a:pt x="20" y="1042"/>
                  </a:lnTo>
                  <a:lnTo>
                    <a:pt x="23" y="1042"/>
                  </a:lnTo>
                  <a:lnTo>
                    <a:pt x="23" y="1039"/>
                  </a:lnTo>
                  <a:lnTo>
                    <a:pt x="24" y="1039"/>
                  </a:lnTo>
                  <a:lnTo>
                    <a:pt x="24" y="1038"/>
                  </a:lnTo>
                  <a:lnTo>
                    <a:pt x="25" y="1037"/>
                  </a:lnTo>
                  <a:lnTo>
                    <a:pt x="26" y="1038"/>
                  </a:lnTo>
                  <a:lnTo>
                    <a:pt x="26" y="1039"/>
                  </a:lnTo>
                  <a:lnTo>
                    <a:pt x="29" y="1042"/>
                  </a:lnTo>
                  <a:lnTo>
                    <a:pt x="29" y="1043"/>
                  </a:lnTo>
                  <a:lnTo>
                    <a:pt x="30" y="1044"/>
                  </a:lnTo>
                  <a:lnTo>
                    <a:pt x="30" y="1045"/>
                  </a:lnTo>
                  <a:lnTo>
                    <a:pt x="32" y="1045"/>
                  </a:lnTo>
                  <a:lnTo>
                    <a:pt x="32" y="1044"/>
                  </a:lnTo>
                  <a:lnTo>
                    <a:pt x="31" y="1043"/>
                  </a:lnTo>
                  <a:lnTo>
                    <a:pt x="31" y="1040"/>
                  </a:lnTo>
                  <a:lnTo>
                    <a:pt x="30" y="1039"/>
                  </a:lnTo>
                  <a:lnTo>
                    <a:pt x="30" y="1038"/>
                  </a:lnTo>
                  <a:lnTo>
                    <a:pt x="29" y="1037"/>
                  </a:lnTo>
                  <a:lnTo>
                    <a:pt x="30" y="1036"/>
                  </a:lnTo>
                  <a:lnTo>
                    <a:pt x="32" y="1035"/>
                  </a:lnTo>
                  <a:lnTo>
                    <a:pt x="32" y="1033"/>
                  </a:lnTo>
                  <a:lnTo>
                    <a:pt x="31" y="1033"/>
                  </a:lnTo>
                  <a:lnTo>
                    <a:pt x="29" y="1035"/>
                  </a:lnTo>
                  <a:lnTo>
                    <a:pt x="26" y="1035"/>
                  </a:lnTo>
                  <a:lnTo>
                    <a:pt x="26" y="1036"/>
                  </a:lnTo>
                  <a:lnTo>
                    <a:pt x="24" y="1036"/>
                  </a:lnTo>
                  <a:lnTo>
                    <a:pt x="21" y="1038"/>
                  </a:lnTo>
                  <a:lnTo>
                    <a:pt x="21" y="1039"/>
                  </a:lnTo>
                  <a:lnTo>
                    <a:pt x="20" y="1040"/>
                  </a:lnTo>
                  <a:lnTo>
                    <a:pt x="18" y="1040"/>
                  </a:lnTo>
                  <a:lnTo>
                    <a:pt x="18" y="1042"/>
                  </a:lnTo>
                  <a:lnTo>
                    <a:pt x="17" y="1042"/>
                  </a:lnTo>
                  <a:lnTo>
                    <a:pt x="15" y="1040"/>
                  </a:lnTo>
                  <a:lnTo>
                    <a:pt x="17" y="1038"/>
                  </a:lnTo>
                  <a:lnTo>
                    <a:pt x="17" y="1037"/>
                  </a:lnTo>
                  <a:lnTo>
                    <a:pt x="19" y="1032"/>
                  </a:lnTo>
                  <a:lnTo>
                    <a:pt x="21" y="1030"/>
                  </a:lnTo>
                  <a:lnTo>
                    <a:pt x="20" y="1030"/>
                  </a:lnTo>
                  <a:lnTo>
                    <a:pt x="21" y="1029"/>
                  </a:lnTo>
                  <a:lnTo>
                    <a:pt x="21" y="1027"/>
                  </a:lnTo>
                  <a:lnTo>
                    <a:pt x="24" y="1027"/>
                  </a:lnTo>
                  <a:lnTo>
                    <a:pt x="23" y="1026"/>
                  </a:lnTo>
                  <a:lnTo>
                    <a:pt x="21" y="1026"/>
                  </a:lnTo>
                  <a:lnTo>
                    <a:pt x="20" y="1027"/>
                  </a:lnTo>
                  <a:lnTo>
                    <a:pt x="20" y="1029"/>
                  </a:lnTo>
                  <a:lnTo>
                    <a:pt x="19" y="1027"/>
                  </a:lnTo>
                  <a:lnTo>
                    <a:pt x="19" y="1025"/>
                  </a:lnTo>
                  <a:lnTo>
                    <a:pt x="18" y="1024"/>
                  </a:lnTo>
                  <a:lnTo>
                    <a:pt x="18" y="1032"/>
                  </a:lnTo>
                  <a:lnTo>
                    <a:pt x="17" y="1033"/>
                  </a:lnTo>
                  <a:lnTo>
                    <a:pt x="15" y="1036"/>
                  </a:lnTo>
                  <a:lnTo>
                    <a:pt x="14" y="1037"/>
                  </a:lnTo>
                  <a:lnTo>
                    <a:pt x="14" y="1036"/>
                  </a:lnTo>
                  <a:lnTo>
                    <a:pt x="13" y="1036"/>
                  </a:lnTo>
                  <a:lnTo>
                    <a:pt x="12" y="1037"/>
                  </a:lnTo>
                  <a:lnTo>
                    <a:pt x="11" y="1036"/>
                  </a:lnTo>
                  <a:lnTo>
                    <a:pt x="12" y="1035"/>
                  </a:lnTo>
                  <a:lnTo>
                    <a:pt x="12" y="1033"/>
                  </a:lnTo>
                  <a:lnTo>
                    <a:pt x="13" y="1033"/>
                  </a:lnTo>
                  <a:lnTo>
                    <a:pt x="13" y="1030"/>
                  </a:lnTo>
                  <a:lnTo>
                    <a:pt x="12" y="1030"/>
                  </a:lnTo>
                  <a:lnTo>
                    <a:pt x="12" y="1031"/>
                  </a:lnTo>
                  <a:lnTo>
                    <a:pt x="11" y="1032"/>
                  </a:lnTo>
                  <a:lnTo>
                    <a:pt x="11" y="1033"/>
                  </a:lnTo>
                  <a:lnTo>
                    <a:pt x="10" y="1033"/>
                  </a:lnTo>
                  <a:lnTo>
                    <a:pt x="10" y="1032"/>
                  </a:lnTo>
                  <a:lnTo>
                    <a:pt x="12" y="1029"/>
                  </a:lnTo>
                  <a:lnTo>
                    <a:pt x="12" y="1027"/>
                  </a:lnTo>
                  <a:lnTo>
                    <a:pt x="10" y="1030"/>
                  </a:lnTo>
                  <a:lnTo>
                    <a:pt x="10" y="1031"/>
                  </a:lnTo>
                  <a:lnTo>
                    <a:pt x="8" y="1032"/>
                  </a:lnTo>
                  <a:lnTo>
                    <a:pt x="7" y="1031"/>
                  </a:lnTo>
                  <a:lnTo>
                    <a:pt x="6" y="1031"/>
                  </a:lnTo>
                  <a:lnTo>
                    <a:pt x="5" y="1033"/>
                  </a:lnTo>
                  <a:lnTo>
                    <a:pt x="5" y="1031"/>
                  </a:lnTo>
                  <a:lnTo>
                    <a:pt x="4" y="1029"/>
                  </a:lnTo>
                  <a:lnTo>
                    <a:pt x="4" y="1027"/>
                  </a:lnTo>
                  <a:lnTo>
                    <a:pt x="5" y="1026"/>
                  </a:lnTo>
                  <a:lnTo>
                    <a:pt x="6" y="1027"/>
                  </a:lnTo>
                  <a:lnTo>
                    <a:pt x="6" y="1025"/>
                  </a:lnTo>
                  <a:lnTo>
                    <a:pt x="7" y="1024"/>
                  </a:lnTo>
                  <a:lnTo>
                    <a:pt x="7" y="1023"/>
                  </a:lnTo>
                  <a:lnTo>
                    <a:pt x="6" y="1023"/>
                  </a:lnTo>
                  <a:lnTo>
                    <a:pt x="6" y="1021"/>
                  </a:lnTo>
                  <a:lnTo>
                    <a:pt x="5" y="1020"/>
                  </a:lnTo>
                  <a:lnTo>
                    <a:pt x="6" y="1019"/>
                  </a:lnTo>
                  <a:lnTo>
                    <a:pt x="6" y="1015"/>
                  </a:lnTo>
                  <a:lnTo>
                    <a:pt x="7" y="1015"/>
                  </a:lnTo>
                  <a:lnTo>
                    <a:pt x="7" y="1014"/>
                  </a:lnTo>
                  <a:lnTo>
                    <a:pt x="6" y="1014"/>
                  </a:lnTo>
                  <a:lnTo>
                    <a:pt x="6" y="1008"/>
                  </a:lnTo>
                  <a:lnTo>
                    <a:pt x="4" y="1006"/>
                  </a:lnTo>
                  <a:lnTo>
                    <a:pt x="4" y="1005"/>
                  </a:lnTo>
                  <a:lnTo>
                    <a:pt x="5" y="1003"/>
                  </a:lnTo>
                  <a:lnTo>
                    <a:pt x="2" y="1003"/>
                  </a:lnTo>
                  <a:lnTo>
                    <a:pt x="2" y="1001"/>
                  </a:lnTo>
                  <a:lnTo>
                    <a:pt x="4" y="1000"/>
                  </a:lnTo>
                  <a:lnTo>
                    <a:pt x="4" y="997"/>
                  </a:lnTo>
                  <a:lnTo>
                    <a:pt x="5" y="997"/>
                  </a:lnTo>
                  <a:lnTo>
                    <a:pt x="5" y="993"/>
                  </a:lnTo>
                  <a:lnTo>
                    <a:pt x="4" y="993"/>
                  </a:lnTo>
                  <a:lnTo>
                    <a:pt x="4" y="987"/>
                  </a:lnTo>
                  <a:lnTo>
                    <a:pt x="1" y="986"/>
                  </a:lnTo>
                  <a:lnTo>
                    <a:pt x="0" y="984"/>
                  </a:lnTo>
                  <a:lnTo>
                    <a:pt x="0" y="982"/>
                  </a:lnTo>
                  <a:lnTo>
                    <a:pt x="1" y="982"/>
                  </a:lnTo>
                  <a:lnTo>
                    <a:pt x="2" y="981"/>
                  </a:lnTo>
                  <a:lnTo>
                    <a:pt x="0" y="981"/>
                  </a:lnTo>
                  <a:lnTo>
                    <a:pt x="0" y="977"/>
                  </a:lnTo>
                  <a:lnTo>
                    <a:pt x="5" y="972"/>
                  </a:lnTo>
                  <a:lnTo>
                    <a:pt x="10" y="972"/>
                  </a:lnTo>
                  <a:lnTo>
                    <a:pt x="11" y="975"/>
                  </a:lnTo>
                  <a:lnTo>
                    <a:pt x="11" y="976"/>
                  </a:lnTo>
                  <a:lnTo>
                    <a:pt x="12" y="978"/>
                  </a:lnTo>
                  <a:lnTo>
                    <a:pt x="13" y="980"/>
                  </a:lnTo>
                  <a:lnTo>
                    <a:pt x="13" y="981"/>
                  </a:lnTo>
                  <a:lnTo>
                    <a:pt x="14" y="983"/>
                  </a:lnTo>
                  <a:lnTo>
                    <a:pt x="14" y="988"/>
                  </a:lnTo>
                  <a:lnTo>
                    <a:pt x="15" y="989"/>
                  </a:lnTo>
                  <a:lnTo>
                    <a:pt x="21" y="989"/>
                  </a:lnTo>
                  <a:lnTo>
                    <a:pt x="23" y="987"/>
                  </a:lnTo>
                  <a:lnTo>
                    <a:pt x="24" y="982"/>
                  </a:lnTo>
                  <a:lnTo>
                    <a:pt x="25" y="980"/>
                  </a:lnTo>
                  <a:lnTo>
                    <a:pt x="25" y="978"/>
                  </a:lnTo>
                  <a:lnTo>
                    <a:pt x="26" y="975"/>
                  </a:lnTo>
                  <a:lnTo>
                    <a:pt x="26" y="969"/>
                  </a:lnTo>
                  <a:lnTo>
                    <a:pt x="27" y="963"/>
                  </a:lnTo>
                  <a:lnTo>
                    <a:pt x="29" y="962"/>
                  </a:lnTo>
                  <a:lnTo>
                    <a:pt x="29" y="960"/>
                  </a:lnTo>
                  <a:lnTo>
                    <a:pt x="30" y="959"/>
                  </a:lnTo>
                  <a:lnTo>
                    <a:pt x="30" y="958"/>
                  </a:lnTo>
                  <a:lnTo>
                    <a:pt x="29" y="956"/>
                  </a:lnTo>
                  <a:lnTo>
                    <a:pt x="29" y="950"/>
                  </a:lnTo>
                  <a:lnTo>
                    <a:pt x="24" y="934"/>
                  </a:lnTo>
                  <a:lnTo>
                    <a:pt x="24" y="928"/>
                  </a:lnTo>
                  <a:lnTo>
                    <a:pt x="30" y="926"/>
                  </a:lnTo>
                  <a:lnTo>
                    <a:pt x="31" y="925"/>
                  </a:lnTo>
                  <a:lnTo>
                    <a:pt x="32" y="921"/>
                  </a:lnTo>
                  <a:lnTo>
                    <a:pt x="33" y="921"/>
                  </a:lnTo>
                  <a:lnTo>
                    <a:pt x="33" y="915"/>
                  </a:lnTo>
                  <a:lnTo>
                    <a:pt x="32" y="914"/>
                  </a:lnTo>
                  <a:lnTo>
                    <a:pt x="32" y="913"/>
                  </a:lnTo>
                  <a:lnTo>
                    <a:pt x="31" y="911"/>
                  </a:lnTo>
                  <a:lnTo>
                    <a:pt x="31" y="908"/>
                  </a:lnTo>
                  <a:lnTo>
                    <a:pt x="32" y="907"/>
                  </a:lnTo>
                  <a:lnTo>
                    <a:pt x="32" y="906"/>
                  </a:lnTo>
                  <a:lnTo>
                    <a:pt x="43" y="906"/>
                  </a:lnTo>
                  <a:lnTo>
                    <a:pt x="50" y="901"/>
                  </a:lnTo>
                  <a:lnTo>
                    <a:pt x="56" y="892"/>
                  </a:lnTo>
                  <a:lnTo>
                    <a:pt x="57" y="890"/>
                  </a:lnTo>
                  <a:lnTo>
                    <a:pt x="60" y="883"/>
                  </a:lnTo>
                  <a:lnTo>
                    <a:pt x="60" y="880"/>
                  </a:lnTo>
                  <a:lnTo>
                    <a:pt x="58" y="874"/>
                  </a:lnTo>
                  <a:lnTo>
                    <a:pt x="58" y="870"/>
                  </a:lnTo>
                  <a:lnTo>
                    <a:pt x="61" y="866"/>
                  </a:lnTo>
                  <a:lnTo>
                    <a:pt x="62" y="865"/>
                  </a:lnTo>
                  <a:lnTo>
                    <a:pt x="62" y="864"/>
                  </a:lnTo>
                  <a:lnTo>
                    <a:pt x="63" y="861"/>
                  </a:lnTo>
                  <a:lnTo>
                    <a:pt x="63" y="855"/>
                  </a:lnTo>
                  <a:lnTo>
                    <a:pt x="62" y="853"/>
                  </a:lnTo>
                  <a:lnTo>
                    <a:pt x="57" y="841"/>
                  </a:lnTo>
                  <a:lnTo>
                    <a:pt x="54" y="833"/>
                  </a:lnTo>
                  <a:lnTo>
                    <a:pt x="51" y="826"/>
                  </a:lnTo>
                  <a:lnTo>
                    <a:pt x="50" y="820"/>
                  </a:lnTo>
                  <a:lnTo>
                    <a:pt x="50" y="817"/>
                  </a:lnTo>
                  <a:lnTo>
                    <a:pt x="48" y="812"/>
                  </a:lnTo>
                  <a:lnTo>
                    <a:pt x="48" y="811"/>
                  </a:lnTo>
                  <a:lnTo>
                    <a:pt x="49" y="810"/>
                  </a:lnTo>
                  <a:lnTo>
                    <a:pt x="58" y="806"/>
                  </a:lnTo>
                  <a:lnTo>
                    <a:pt x="61" y="806"/>
                  </a:lnTo>
                  <a:lnTo>
                    <a:pt x="66" y="808"/>
                  </a:lnTo>
                  <a:lnTo>
                    <a:pt x="67" y="808"/>
                  </a:lnTo>
                  <a:lnTo>
                    <a:pt x="67" y="806"/>
                  </a:lnTo>
                  <a:lnTo>
                    <a:pt x="68" y="805"/>
                  </a:lnTo>
                  <a:lnTo>
                    <a:pt x="68" y="799"/>
                  </a:lnTo>
                  <a:lnTo>
                    <a:pt x="69" y="798"/>
                  </a:lnTo>
                  <a:lnTo>
                    <a:pt x="74" y="788"/>
                  </a:lnTo>
                  <a:lnTo>
                    <a:pt x="75" y="780"/>
                  </a:lnTo>
                  <a:lnTo>
                    <a:pt x="75" y="779"/>
                  </a:lnTo>
                  <a:lnTo>
                    <a:pt x="74" y="779"/>
                  </a:lnTo>
                  <a:lnTo>
                    <a:pt x="63" y="763"/>
                  </a:lnTo>
                  <a:lnTo>
                    <a:pt x="61" y="761"/>
                  </a:lnTo>
                  <a:lnTo>
                    <a:pt x="56" y="761"/>
                  </a:lnTo>
                  <a:lnTo>
                    <a:pt x="55" y="760"/>
                  </a:lnTo>
                  <a:lnTo>
                    <a:pt x="51" y="755"/>
                  </a:lnTo>
                  <a:lnTo>
                    <a:pt x="44" y="748"/>
                  </a:lnTo>
                  <a:lnTo>
                    <a:pt x="44" y="747"/>
                  </a:lnTo>
                  <a:lnTo>
                    <a:pt x="48" y="724"/>
                  </a:lnTo>
                  <a:lnTo>
                    <a:pt x="50" y="701"/>
                  </a:lnTo>
                  <a:lnTo>
                    <a:pt x="50" y="697"/>
                  </a:lnTo>
                  <a:lnTo>
                    <a:pt x="49" y="692"/>
                  </a:lnTo>
                  <a:lnTo>
                    <a:pt x="40" y="669"/>
                  </a:lnTo>
                  <a:lnTo>
                    <a:pt x="40" y="668"/>
                  </a:lnTo>
                  <a:lnTo>
                    <a:pt x="42" y="665"/>
                  </a:lnTo>
                  <a:lnTo>
                    <a:pt x="43" y="661"/>
                  </a:lnTo>
                  <a:lnTo>
                    <a:pt x="44" y="658"/>
                  </a:lnTo>
                  <a:lnTo>
                    <a:pt x="44" y="656"/>
                  </a:lnTo>
                  <a:lnTo>
                    <a:pt x="42" y="642"/>
                  </a:lnTo>
                  <a:lnTo>
                    <a:pt x="42" y="638"/>
                  </a:lnTo>
                  <a:lnTo>
                    <a:pt x="46" y="631"/>
                  </a:lnTo>
                  <a:lnTo>
                    <a:pt x="39" y="612"/>
                  </a:lnTo>
                  <a:lnTo>
                    <a:pt x="37" y="605"/>
                  </a:lnTo>
                  <a:lnTo>
                    <a:pt x="46" y="589"/>
                  </a:lnTo>
                  <a:lnTo>
                    <a:pt x="46" y="584"/>
                  </a:lnTo>
                  <a:lnTo>
                    <a:pt x="44" y="575"/>
                  </a:lnTo>
                  <a:lnTo>
                    <a:pt x="50" y="570"/>
                  </a:lnTo>
                  <a:lnTo>
                    <a:pt x="57" y="554"/>
                  </a:lnTo>
                  <a:lnTo>
                    <a:pt x="66" y="541"/>
                  </a:lnTo>
                  <a:lnTo>
                    <a:pt x="69" y="538"/>
                  </a:lnTo>
                  <a:lnTo>
                    <a:pt x="79" y="530"/>
                  </a:lnTo>
                  <a:lnTo>
                    <a:pt x="89" y="528"/>
                  </a:lnTo>
                  <a:lnTo>
                    <a:pt x="104" y="532"/>
                  </a:lnTo>
                  <a:lnTo>
                    <a:pt x="119" y="535"/>
                  </a:lnTo>
                  <a:lnTo>
                    <a:pt x="120" y="535"/>
                  </a:lnTo>
                  <a:lnTo>
                    <a:pt x="120" y="534"/>
                  </a:lnTo>
                  <a:lnTo>
                    <a:pt x="128" y="520"/>
                  </a:lnTo>
                  <a:lnTo>
                    <a:pt x="129" y="519"/>
                  </a:lnTo>
                  <a:lnTo>
                    <a:pt x="129" y="516"/>
                  </a:lnTo>
                  <a:lnTo>
                    <a:pt x="126" y="493"/>
                  </a:lnTo>
                  <a:lnTo>
                    <a:pt x="125" y="491"/>
                  </a:lnTo>
                  <a:lnTo>
                    <a:pt x="124" y="490"/>
                  </a:lnTo>
                  <a:lnTo>
                    <a:pt x="120" y="490"/>
                  </a:lnTo>
                  <a:lnTo>
                    <a:pt x="119" y="489"/>
                  </a:lnTo>
                  <a:lnTo>
                    <a:pt x="106" y="479"/>
                  </a:lnTo>
                  <a:lnTo>
                    <a:pt x="118" y="460"/>
                  </a:lnTo>
                  <a:lnTo>
                    <a:pt x="129" y="440"/>
                  </a:lnTo>
                  <a:lnTo>
                    <a:pt x="135" y="430"/>
                  </a:lnTo>
                  <a:lnTo>
                    <a:pt x="136" y="427"/>
                  </a:lnTo>
                  <a:lnTo>
                    <a:pt x="137" y="417"/>
                  </a:lnTo>
                  <a:lnTo>
                    <a:pt x="138" y="415"/>
                  </a:lnTo>
                  <a:lnTo>
                    <a:pt x="138" y="412"/>
                  </a:lnTo>
                  <a:lnTo>
                    <a:pt x="142" y="410"/>
                  </a:lnTo>
                  <a:lnTo>
                    <a:pt x="143" y="406"/>
                  </a:lnTo>
                  <a:lnTo>
                    <a:pt x="143" y="392"/>
                  </a:lnTo>
                  <a:lnTo>
                    <a:pt x="145" y="368"/>
                  </a:lnTo>
                  <a:lnTo>
                    <a:pt x="145" y="366"/>
                  </a:lnTo>
                  <a:lnTo>
                    <a:pt x="149" y="360"/>
                  </a:lnTo>
                  <a:lnTo>
                    <a:pt x="149" y="353"/>
                  </a:lnTo>
                  <a:lnTo>
                    <a:pt x="144" y="324"/>
                  </a:lnTo>
                  <a:lnTo>
                    <a:pt x="155" y="323"/>
                  </a:lnTo>
                  <a:lnTo>
                    <a:pt x="166" y="320"/>
                  </a:lnTo>
                  <a:lnTo>
                    <a:pt x="185" y="308"/>
                  </a:lnTo>
                  <a:lnTo>
                    <a:pt x="185" y="301"/>
                  </a:lnTo>
                  <a:lnTo>
                    <a:pt x="184" y="300"/>
                  </a:lnTo>
                  <a:lnTo>
                    <a:pt x="182" y="288"/>
                  </a:lnTo>
                  <a:lnTo>
                    <a:pt x="182" y="286"/>
                  </a:lnTo>
                  <a:lnTo>
                    <a:pt x="192" y="274"/>
                  </a:lnTo>
                  <a:lnTo>
                    <a:pt x="207" y="243"/>
                  </a:lnTo>
                  <a:lnTo>
                    <a:pt x="211" y="238"/>
                  </a:lnTo>
                  <a:lnTo>
                    <a:pt x="219" y="230"/>
                  </a:lnTo>
                  <a:lnTo>
                    <a:pt x="222" y="228"/>
                  </a:lnTo>
                  <a:lnTo>
                    <a:pt x="223" y="227"/>
                  </a:lnTo>
                  <a:lnTo>
                    <a:pt x="224" y="225"/>
                  </a:lnTo>
                  <a:lnTo>
                    <a:pt x="225" y="210"/>
                  </a:lnTo>
                  <a:lnTo>
                    <a:pt x="224" y="209"/>
                  </a:lnTo>
                  <a:lnTo>
                    <a:pt x="211" y="184"/>
                  </a:lnTo>
                  <a:lnTo>
                    <a:pt x="213" y="177"/>
                  </a:lnTo>
                  <a:lnTo>
                    <a:pt x="215" y="175"/>
                  </a:lnTo>
                  <a:lnTo>
                    <a:pt x="222" y="173"/>
                  </a:lnTo>
                  <a:lnTo>
                    <a:pt x="224" y="172"/>
                  </a:lnTo>
                  <a:lnTo>
                    <a:pt x="226" y="170"/>
                  </a:lnTo>
                  <a:lnTo>
                    <a:pt x="231" y="163"/>
                  </a:lnTo>
                  <a:lnTo>
                    <a:pt x="231" y="160"/>
                  </a:lnTo>
                  <a:lnTo>
                    <a:pt x="238" y="134"/>
                  </a:lnTo>
                  <a:lnTo>
                    <a:pt x="240" y="132"/>
                  </a:lnTo>
                  <a:lnTo>
                    <a:pt x="240" y="130"/>
                  </a:lnTo>
                  <a:lnTo>
                    <a:pt x="257" y="116"/>
                  </a:lnTo>
                  <a:lnTo>
                    <a:pt x="261" y="109"/>
                  </a:lnTo>
                  <a:lnTo>
                    <a:pt x="262" y="109"/>
                  </a:lnTo>
                  <a:lnTo>
                    <a:pt x="286" y="123"/>
                  </a:lnTo>
                  <a:lnTo>
                    <a:pt x="287" y="123"/>
                  </a:lnTo>
                  <a:lnTo>
                    <a:pt x="290" y="118"/>
                  </a:lnTo>
                  <a:lnTo>
                    <a:pt x="298" y="103"/>
                  </a:lnTo>
                  <a:lnTo>
                    <a:pt x="298" y="98"/>
                  </a:lnTo>
                  <a:lnTo>
                    <a:pt x="296" y="75"/>
                  </a:lnTo>
                  <a:lnTo>
                    <a:pt x="296" y="72"/>
                  </a:lnTo>
                  <a:lnTo>
                    <a:pt x="297" y="61"/>
                  </a:lnTo>
                  <a:lnTo>
                    <a:pt x="297" y="60"/>
                  </a:lnTo>
                  <a:lnTo>
                    <a:pt x="298" y="59"/>
                  </a:lnTo>
                  <a:lnTo>
                    <a:pt x="309" y="55"/>
                  </a:lnTo>
                  <a:lnTo>
                    <a:pt x="311" y="56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34" y="62"/>
                  </a:lnTo>
                  <a:lnTo>
                    <a:pt x="353" y="72"/>
                  </a:lnTo>
                  <a:lnTo>
                    <a:pt x="372" y="80"/>
                  </a:lnTo>
                  <a:lnTo>
                    <a:pt x="373" y="80"/>
                  </a:lnTo>
                  <a:lnTo>
                    <a:pt x="375" y="79"/>
                  </a:lnTo>
                  <a:lnTo>
                    <a:pt x="385" y="66"/>
                  </a:lnTo>
                  <a:lnTo>
                    <a:pt x="373" y="59"/>
                  </a:lnTo>
                  <a:lnTo>
                    <a:pt x="381" y="50"/>
                  </a:lnTo>
                  <a:lnTo>
                    <a:pt x="385" y="44"/>
                  </a:lnTo>
                  <a:lnTo>
                    <a:pt x="389" y="32"/>
                  </a:lnTo>
                  <a:lnTo>
                    <a:pt x="390" y="30"/>
                  </a:lnTo>
                  <a:lnTo>
                    <a:pt x="390" y="16"/>
                  </a:lnTo>
                  <a:lnTo>
                    <a:pt x="379" y="3"/>
                  </a:lnTo>
                  <a:lnTo>
                    <a:pt x="390" y="1"/>
                  </a:lnTo>
                  <a:lnTo>
                    <a:pt x="402" y="0"/>
                  </a:lnTo>
                  <a:close/>
                </a:path>
              </a:pathLst>
            </a:custGeom>
            <a:solidFill>
              <a:srgbClr val="C0000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9" name="Freeform 13"/>
            <p:cNvSpPr>
              <a:spLocks noEditPoints="1"/>
            </p:cNvSpPr>
            <p:nvPr/>
          </p:nvSpPr>
          <p:spPr bwMode="auto">
            <a:xfrm>
              <a:off x="6146004" y="5367508"/>
              <a:ext cx="1703184" cy="1509558"/>
            </a:xfrm>
            <a:custGeom>
              <a:avLst/>
              <a:gdLst/>
              <a:ahLst/>
              <a:cxnLst>
                <a:cxn ang="0">
                  <a:pos x="117" y="817"/>
                </a:cxn>
                <a:cxn ang="0">
                  <a:pos x="99" y="828"/>
                </a:cxn>
                <a:cxn ang="0">
                  <a:pos x="87" y="800"/>
                </a:cxn>
                <a:cxn ang="0">
                  <a:pos x="57" y="816"/>
                </a:cxn>
                <a:cxn ang="0">
                  <a:pos x="184" y="792"/>
                </a:cxn>
                <a:cxn ang="0">
                  <a:pos x="168" y="813"/>
                </a:cxn>
                <a:cxn ang="0">
                  <a:pos x="16" y="803"/>
                </a:cxn>
                <a:cxn ang="0">
                  <a:pos x="188" y="782"/>
                </a:cxn>
                <a:cxn ang="0">
                  <a:pos x="195" y="767"/>
                </a:cxn>
                <a:cxn ang="0">
                  <a:pos x="501" y="380"/>
                </a:cxn>
                <a:cxn ang="0">
                  <a:pos x="828" y="263"/>
                </a:cxn>
                <a:cxn ang="0">
                  <a:pos x="822" y="271"/>
                </a:cxn>
                <a:cxn ang="0">
                  <a:pos x="897" y="221"/>
                </a:cxn>
                <a:cxn ang="0">
                  <a:pos x="902" y="250"/>
                </a:cxn>
                <a:cxn ang="0">
                  <a:pos x="872" y="244"/>
                </a:cxn>
                <a:cxn ang="0">
                  <a:pos x="942" y="211"/>
                </a:cxn>
                <a:cxn ang="0">
                  <a:pos x="928" y="211"/>
                </a:cxn>
                <a:cxn ang="0">
                  <a:pos x="391" y="75"/>
                </a:cxn>
                <a:cxn ang="0">
                  <a:pos x="471" y="13"/>
                </a:cxn>
                <a:cxn ang="0">
                  <a:pos x="511" y="12"/>
                </a:cxn>
                <a:cxn ang="0">
                  <a:pos x="558" y="19"/>
                </a:cxn>
                <a:cxn ang="0">
                  <a:pos x="608" y="18"/>
                </a:cxn>
                <a:cxn ang="0">
                  <a:pos x="621" y="22"/>
                </a:cxn>
                <a:cxn ang="0">
                  <a:pos x="656" y="22"/>
                </a:cxn>
                <a:cxn ang="0">
                  <a:pos x="697" y="31"/>
                </a:cxn>
                <a:cxn ang="0">
                  <a:pos x="715" y="43"/>
                </a:cxn>
                <a:cxn ang="0">
                  <a:pos x="753" y="56"/>
                </a:cxn>
                <a:cxn ang="0">
                  <a:pos x="795" y="61"/>
                </a:cxn>
                <a:cxn ang="0">
                  <a:pos x="828" y="73"/>
                </a:cxn>
                <a:cxn ang="0">
                  <a:pos x="857" y="79"/>
                </a:cxn>
                <a:cxn ang="0">
                  <a:pos x="906" y="84"/>
                </a:cxn>
                <a:cxn ang="0">
                  <a:pos x="887" y="120"/>
                </a:cxn>
                <a:cxn ang="0">
                  <a:pos x="809" y="157"/>
                </a:cxn>
                <a:cxn ang="0">
                  <a:pos x="782" y="198"/>
                </a:cxn>
                <a:cxn ang="0">
                  <a:pos x="757" y="263"/>
                </a:cxn>
                <a:cxn ang="0">
                  <a:pos x="759" y="294"/>
                </a:cxn>
                <a:cxn ang="0">
                  <a:pos x="735" y="333"/>
                </a:cxn>
                <a:cxn ang="0">
                  <a:pos x="714" y="346"/>
                </a:cxn>
                <a:cxn ang="0">
                  <a:pos x="682" y="385"/>
                </a:cxn>
                <a:cxn ang="0">
                  <a:pos x="652" y="392"/>
                </a:cxn>
                <a:cxn ang="0">
                  <a:pos x="595" y="389"/>
                </a:cxn>
                <a:cxn ang="0">
                  <a:pos x="544" y="416"/>
                </a:cxn>
                <a:cxn ang="0">
                  <a:pos x="501" y="400"/>
                </a:cxn>
                <a:cxn ang="0">
                  <a:pos x="480" y="369"/>
                </a:cxn>
                <a:cxn ang="0">
                  <a:pos x="452" y="354"/>
                </a:cxn>
                <a:cxn ang="0">
                  <a:pos x="472" y="317"/>
                </a:cxn>
                <a:cxn ang="0">
                  <a:pos x="468" y="277"/>
                </a:cxn>
                <a:cxn ang="0">
                  <a:pos x="458" y="244"/>
                </a:cxn>
                <a:cxn ang="0">
                  <a:pos x="470" y="206"/>
                </a:cxn>
                <a:cxn ang="0">
                  <a:pos x="478" y="166"/>
                </a:cxn>
                <a:cxn ang="0">
                  <a:pos x="502" y="131"/>
                </a:cxn>
                <a:cxn ang="0">
                  <a:pos x="474" y="106"/>
                </a:cxn>
                <a:cxn ang="0">
                  <a:pos x="435" y="110"/>
                </a:cxn>
                <a:cxn ang="0">
                  <a:pos x="416" y="97"/>
                </a:cxn>
                <a:cxn ang="0">
                  <a:pos x="395" y="92"/>
                </a:cxn>
                <a:cxn ang="0">
                  <a:pos x="398" y="79"/>
                </a:cxn>
                <a:cxn ang="0">
                  <a:pos x="386" y="73"/>
                </a:cxn>
                <a:cxn ang="0">
                  <a:pos x="380" y="50"/>
                </a:cxn>
                <a:cxn ang="0">
                  <a:pos x="385" y="35"/>
                </a:cxn>
                <a:cxn ang="0">
                  <a:pos x="414" y="25"/>
                </a:cxn>
                <a:cxn ang="0">
                  <a:pos x="416" y="13"/>
                </a:cxn>
                <a:cxn ang="0">
                  <a:pos x="442" y="0"/>
                </a:cxn>
              </a:cxnLst>
              <a:rect l="0" t="0" r="r" b="b"/>
              <a:pathLst>
                <a:path w="950" h="842">
                  <a:moveTo>
                    <a:pt x="11" y="833"/>
                  </a:moveTo>
                  <a:lnTo>
                    <a:pt x="13" y="835"/>
                  </a:lnTo>
                  <a:lnTo>
                    <a:pt x="12" y="835"/>
                  </a:lnTo>
                  <a:lnTo>
                    <a:pt x="11" y="837"/>
                  </a:lnTo>
                  <a:lnTo>
                    <a:pt x="11" y="840"/>
                  </a:lnTo>
                  <a:lnTo>
                    <a:pt x="10" y="840"/>
                  </a:lnTo>
                  <a:lnTo>
                    <a:pt x="10" y="841"/>
                  </a:lnTo>
                  <a:lnTo>
                    <a:pt x="8" y="841"/>
                  </a:lnTo>
                  <a:lnTo>
                    <a:pt x="8" y="842"/>
                  </a:lnTo>
                  <a:lnTo>
                    <a:pt x="7" y="842"/>
                  </a:lnTo>
                  <a:lnTo>
                    <a:pt x="6" y="841"/>
                  </a:lnTo>
                  <a:lnTo>
                    <a:pt x="5" y="841"/>
                  </a:lnTo>
                  <a:lnTo>
                    <a:pt x="2" y="840"/>
                  </a:lnTo>
                  <a:lnTo>
                    <a:pt x="1" y="840"/>
                  </a:lnTo>
                  <a:lnTo>
                    <a:pt x="1" y="839"/>
                  </a:lnTo>
                  <a:lnTo>
                    <a:pt x="0" y="837"/>
                  </a:lnTo>
                  <a:lnTo>
                    <a:pt x="1" y="836"/>
                  </a:lnTo>
                  <a:lnTo>
                    <a:pt x="4" y="837"/>
                  </a:lnTo>
                  <a:lnTo>
                    <a:pt x="6" y="837"/>
                  </a:lnTo>
                  <a:lnTo>
                    <a:pt x="7" y="835"/>
                  </a:lnTo>
                  <a:lnTo>
                    <a:pt x="7" y="834"/>
                  </a:lnTo>
                  <a:lnTo>
                    <a:pt x="8" y="834"/>
                  </a:lnTo>
                  <a:lnTo>
                    <a:pt x="11" y="833"/>
                  </a:lnTo>
                  <a:close/>
                  <a:moveTo>
                    <a:pt x="116" y="817"/>
                  </a:moveTo>
                  <a:lnTo>
                    <a:pt x="117" y="817"/>
                  </a:lnTo>
                  <a:lnTo>
                    <a:pt x="117" y="824"/>
                  </a:lnTo>
                  <a:lnTo>
                    <a:pt x="118" y="824"/>
                  </a:lnTo>
                  <a:lnTo>
                    <a:pt x="118" y="825"/>
                  </a:lnTo>
                  <a:lnTo>
                    <a:pt x="119" y="825"/>
                  </a:lnTo>
                  <a:lnTo>
                    <a:pt x="119" y="827"/>
                  </a:lnTo>
                  <a:lnTo>
                    <a:pt x="118" y="827"/>
                  </a:lnTo>
                  <a:lnTo>
                    <a:pt x="118" y="828"/>
                  </a:lnTo>
                  <a:lnTo>
                    <a:pt x="119" y="829"/>
                  </a:lnTo>
                  <a:lnTo>
                    <a:pt x="118" y="829"/>
                  </a:lnTo>
                  <a:lnTo>
                    <a:pt x="118" y="833"/>
                  </a:lnTo>
                  <a:lnTo>
                    <a:pt x="114" y="836"/>
                  </a:lnTo>
                  <a:lnTo>
                    <a:pt x="112" y="836"/>
                  </a:lnTo>
                  <a:lnTo>
                    <a:pt x="112" y="837"/>
                  </a:lnTo>
                  <a:lnTo>
                    <a:pt x="111" y="837"/>
                  </a:lnTo>
                  <a:lnTo>
                    <a:pt x="110" y="839"/>
                  </a:lnTo>
                  <a:lnTo>
                    <a:pt x="108" y="837"/>
                  </a:lnTo>
                  <a:lnTo>
                    <a:pt x="105" y="837"/>
                  </a:lnTo>
                  <a:lnTo>
                    <a:pt x="103" y="835"/>
                  </a:lnTo>
                  <a:lnTo>
                    <a:pt x="103" y="834"/>
                  </a:lnTo>
                  <a:lnTo>
                    <a:pt x="101" y="834"/>
                  </a:lnTo>
                  <a:lnTo>
                    <a:pt x="101" y="833"/>
                  </a:lnTo>
                  <a:lnTo>
                    <a:pt x="100" y="830"/>
                  </a:lnTo>
                  <a:lnTo>
                    <a:pt x="99" y="829"/>
                  </a:lnTo>
                  <a:lnTo>
                    <a:pt x="100" y="829"/>
                  </a:lnTo>
                  <a:lnTo>
                    <a:pt x="99" y="828"/>
                  </a:lnTo>
                  <a:lnTo>
                    <a:pt x="99" y="827"/>
                  </a:lnTo>
                  <a:lnTo>
                    <a:pt x="101" y="824"/>
                  </a:lnTo>
                  <a:lnTo>
                    <a:pt x="103" y="824"/>
                  </a:lnTo>
                  <a:lnTo>
                    <a:pt x="104" y="823"/>
                  </a:lnTo>
                  <a:lnTo>
                    <a:pt x="104" y="821"/>
                  </a:lnTo>
                  <a:lnTo>
                    <a:pt x="105" y="821"/>
                  </a:lnTo>
                  <a:lnTo>
                    <a:pt x="105" y="818"/>
                  </a:lnTo>
                  <a:lnTo>
                    <a:pt x="112" y="818"/>
                  </a:lnTo>
                  <a:lnTo>
                    <a:pt x="114" y="819"/>
                  </a:lnTo>
                  <a:lnTo>
                    <a:pt x="116" y="819"/>
                  </a:lnTo>
                  <a:lnTo>
                    <a:pt x="116" y="817"/>
                  </a:lnTo>
                  <a:close/>
                  <a:moveTo>
                    <a:pt x="37" y="816"/>
                  </a:moveTo>
                  <a:lnTo>
                    <a:pt x="41" y="816"/>
                  </a:lnTo>
                  <a:lnTo>
                    <a:pt x="45" y="818"/>
                  </a:lnTo>
                  <a:lnTo>
                    <a:pt x="45" y="822"/>
                  </a:lnTo>
                  <a:lnTo>
                    <a:pt x="44" y="822"/>
                  </a:lnTo>
                  <a:lnTo>
                    <a:pt x="42" y="824"/>
                  </a:lnTo>
                  <a:lnTo>
                    <a:pt x="39" y="824"/>
                  </a:lnTo>
                  <a:lnTo>
                    <a:pt x="37" y="823"/>
                  </a:lnTo>
                  <a:lnTo>
                    <a:pt x="36" y="821"/>
                  </a:lnTo>
                  <a:lnTo>
                    <a:pt x="36" y="817"/>
                  </a:lnTo>
                  <a:lnTo>
                    <a:pt x="37" y="816"/>
                  </a:lnTo>
                  <a:close/>
                  <a:moveTo>
                    <a:pt x="86" y="798"/>
                  </a:moveTo>
                  <a:lnTo>
                    <a:pt x="87" y="798"/>
                  </a:lnTo>
                  <a:lnTo>
                    <a:pt x="87" y="800"/>
                  </a:lnTo>
                  <a:lnTo>
                    <a:pt x="86" y="800"/>
                  </a:lnTo>
                  <a:lnTo>
                    <a:pt x="82" y="803"/>
                  </a:lnTo>
                  <a:lnTo>
                    <a:pt x="81" y="804"/>
                  </a:lnTo>
                  <a:lnTo>
                    <a:pt x="81" y="805"/>
                  </a:lnTo>
                  <a:lnTo>
                    <a:pt x="80" y="806"/>
                  </a:lnTo>
                  <a:lnTo>
                    <a:pt x="79" y="806"/>
                  </a:lnTo>
                  <a:lnTo>
                    <a:pt x="77" y="807"/>
                  </a:lnTo>
                  <a:lnTo>
                    <a:pt x="76" y="807"/>
                  </a:lnTo>
                  <a:lnTo>
                    <a:pt x="76" y="812"/>
                  </a:lnTo>
                  <a:lnTo>
                    <a:pt x="75" y="813"/>
                  </a:lnTo>
                  <a:lnTo>
                    <a:pt x="74" y="816"/>
                  </a:lnTo>
                  <a:lnTo>
                    <a:pt x="74" y="818"/>
                  </a:lnTo>
                  <a:lnTo>
                    <a:pt x="73" y="819"/>
                  </a:lnTo>
                  <a:lnTo>
                    <a:pt x="73" y="821"/>
                  </a:lnTo>
                  <a:lnTo>
                    <a:pt x="69" y="824"/>
                  </a:lnTo>
                  <a:lnTo>
                    <a:pt x="68" y="824"/>
                  </a:lnTo>
                  <a:lnTo>
                    <a:pt x="66" y="825"/>
                  </a:lnTo>
                  <a:lnTo>
                    <a:pt x="62" y="825"/>
                  </a:lnTo>
                  <a:lnTo>
                    <a:pt x="62" y="823"/>
                  </a:lnTo>
                  <a:lnTo>
                    <a:pt x="61" y="823"/>
                  </a:lnTo>
                  <a:lnTo>
                    <a:pt x="61" y="822"/>
                  </a:lnTo>
                  <a:lnTo>
                    <a:pt x="58" y="819"/>
                  </a:lnTo>
                  <a:lnTo>
                    <a:pt x="58" y="818"/>
                  </a:lnTo>
                  <a:lnTo>
                    <a:pt x="57" y="817"/>
                  </a:lnTo>
                  <a:lnTo>
                    <a:pt x="57" y="816"/>
                  </a:lnTo>
                  <a:lnTo>
                    <a:pt x="56" y="816"/>
                  </a:lnTo>
                  <a:lnTo>
                    <a:pt x="56" y="812"/>
                  </a:lnTo>
                  <a:lnTo>
                    <a:pt x="54" y="810"/>
                  </a:lnTo>
                  <a:lnTo>
                    <a:pt x="54" y="809"/>
                  </a:lnTo>
                  <a:lnTo>
                    <a:pt x="55" y="809"/>
                  </a:lnTo>
                  <a:lnTo>
                    <a:pt x="56" y="807"/>
                  </a:lnTo>
                  <a:lnTo>
                    <a:pt x="57" y="807"/>
                  </a:lnTo>
                  <a:lnTo>
                    <a:pt x="58" y="809"/>
                  </a:lnTo>
                  <a:lnTo>
                    <a:pt x="60" y="809"/>
                  </a:lnTo>
                  <a:lnTo>
                    <a:pt x="61" y="807"/>
                  </a:lnTo>
                  <a:lnTo>
                    <a:pt x="63" y="807"/>
                  </a:lnTo>
                  <a:lnTo>
                    <a:pt x="64" y="806"/>
                  </a:lnTo>
                  <a:lnTo>
                    <a:pt x="69" y="806"/>
                  </a:lnTo>
                  <a:lnTo>
                    <a:pt x="69" y="805"/>
                  </a:lnTo>
                  <a:lnTo>
                    <a:pt x="72" y="805"/>
                  </a:lnTo>
                  <a:lnTo>
                    <a:pt x="74" y="803"/>
                  </a:lnTo>
                  <a:lnTo>
                    <a:pt x="74" y="801"/>
                  </a:lnTo>
                  <a:lnTo>
                    <a:pt x="75" y="800"/>
                  </a:lnTo>
                  <a:lnTo>
                    <a:pt x="76" y="800"/>
                  </a:lnTo>
                  <a:lnTo>
                    <a:pt x="77" y="799"/>
                  </a:lnTo>
                  <a:lnTo>
                    <a:pt x="83" y="799"/>
                  </a:lnTo>
                  <a:lnTo>
                    <a:pt x="86" y="798"/>
                  </a:lnTo>
                  <a:close/>
                  <a:moveTo>
                    <a:pt x="179" y="790"/>
                  </a:moveTo>
                  <a:lnTo>
                    <a:pt x="182" y="790"/>
                  </a:lnTo>
                  <a:lnTo>
                    <a:pt x="184" y="792"/>
                  </a:lnTo>
                  <a:lnTo>
                    <a:pt x="184" y="800"/>
                  </a:lnTo>
                  <a:lnTo>
                    <a:pt x="182" y="803"/>
                  </a:lnTo>
                  <a:lnTo>
                    <a:pt x="182" y="807"/>
                  </a:lnTo>
                  <a:lnTo>
                    <a:pt x="181" y="807"/>
                  </a:lnTo>
                  <a:lnTo>
                    <a:pt x="181" y="810"/>
                  </a:lnTo>
                  <a:lnTo>
                    <a:pt x="180" y="811"/>
                  </a:lnTo>
                  <a:lnTo>
                    <a:pt x="180" y="812"/>
                  </a:lnTo>
                  <a:lnTo>
                    <a:pt x="179" y="815"/>
                  </a:lnTo>
                  <a:lnTo>
                    <a:pt x="178" y="815"/>
                  </a:lnTo>
                  <a:lnTo>
                    <a:pt x="173" y="816"/>
                  </a:lnTo>
                  <a:lnTo>
                    <a:pt x="172" y="816"/>
                  </a:lnTo>
                  <a:lnTo>
                    <a:pt x="169" y="817"/>
                  </a:lnTo>
                  <a:lnTo>
                    <a:pt x="168" y="817"/>
                  </a:lnTo>
                  <a:lnTo>
                    <a:pt x="164" y="821"/>
                  </a:lnTo>
                  <a:lnTo>
                    <a:pt x="163" y="823"/>
                  </a:lnTo>
                  <a:lnTo>
                    <a:pt x="159" y="823"/>
                  </a:lnTo>
                  <a:lnTo>
                    <a:pt x="159" y="822"/>
                  </a:lnTo>
                  <a:lnTo>
                    <a:pt x="155" y="823"/>
                  </a:lnTo>
                  <a:lnTo>
                    <a:pt x="155" y="821"/>
                  </a:lnTo>
                  <a:lnTo>
                    <a:pt x="160" y="821"/>
                  </a:lnTo>
                  <a:lnTo>
                    <a:pt x="162" y="819"/>
                  </a:lnTo>
                  <a:lnTo>
                    <a:pt x="166" y="816"/>
                  </a:lnTo>
                  <a:lnTo>
                    <a:pt x="167" y="816"/>
                  </a:lnTo>
                  <a:lnTo>
                    <a:pt x="167" y="815"/>
                  </a:lnTo>
                  <a:lnTo>
                    <a:pt x="168" y="813"/>
                  </a:lnTo>
                  <a:lnTo>
                    <a:pt x="168" y="810"/>
                  </a:lnTo>
                  <a:lnTo>
                    <a:pt x="169" y="809"/>
                  </a:lnTo>
                  <a:lnTo>
                    <a:pt x="170" y="805"/>
                  </a:lnTo>
                  <a:lnTo>
                    <a:pt x="173" y="800"/>
                  </a:lnTo>
                  <a:lnTo>
                    <a:pt x="175" y="798"/>
                  </a:lnTo>
                  <a:lnTo>
                    <a:pt x="175" y="796"/>
                  </a:lnTo>
                  <a:lnTo>
                    <a:pt x="176" y="794"/>
                  </a:lnTo>
                  <a:lnTo>
                    <a:pt x="176" y="791"/>
                  </a:lnTo>
                  <a:lnTo>
                    <a:pt x="178" y="791"/>
                  </a:lnTo>
                  <a:lnTo>
                    <a:pt x="179" y="790"/>
                  </a:lnTo>
                  <a:close/>
                  <a:moveTo>
                    <a:pt x="11" y="785"/>
                  </a:moveTo>
                  <a:lnTo>
                    <a:pt x="12" y="785"/>
                  </a:lnTo>
                  <a:lnTo>
                    <a:pt x="13" y="786"/>
                  </a:lnTo>
                  <a:lnTo>
                    <a:pt x="14" y="786"/>
                  </a:lnTo>
                  <a:lnTo>
                    <a:pt x="16" y="785"/>
                  </a:lnTo>
                  <a:lnTo>
                    <a:pt x="17" y="786"/>
                  </a:lnTo>
                  <a:lnTo>
                    <a:pt x="18" y="786"/>
                  </a:lnTo>
                  <a:lnTo>
                    <a:pt x="18" y="790"/>
                  </a:lnTo>
                  <a:lnTo>
                    <a:pt x="19" y="790"/>
                  </a:lnTo>
                  <a:lnTo>
                    <a:pt x="19" y="791"/>
                  </a:lnTo>
                  <a:lnTo>
                    <a:pt x="18" y="792"/>
                  </a:lnTo>
                  <a:lnTo>
                    <a:pt x="18" y="798"/>
                  </a:lnTo>
                  <a:lnTo>
                    <a:pt x="17" y="799"/>
                  </a:lnTo>
                  <a:lnTo>
                    <a:pt x="16" y="801"/>
                  </a:lnTo>
                  <a:lnTo>
                    <a:pt x="16" y="803"/>
                  </a:lnTo>
                  <a:lnTo>
                    <a:pt x="14" y="804"/>
                  </a:lnTo>
                  <a:lnTo>
                    <a:pt x="13" y="803"/>
                  </a:lnTo>
                  <a:lnTo>
                    <a:pt x="13" y="800"/>
                  </a:lnTo>
                  <a:lnTo>
                    <a:pt x="12" y="799"/>
                  </a:lnTo>
                  <a:lnTo>
                    <a:pt x="12" y="798"/>
                  </a:lnTo>
                  <a:lnTo>
                    <a:pt x="11" y="797"/>
                  </a:lnTo>
                  <a:lnTo>
                    <a:pt x="10" y="793"/>
                  </a:lnTo>
                  <a:lnTo>
                    <a:pt x="8" y="792"/>
                  </a:lnTo>
                  <a:lnTo>
                    <a:pt x="8" y="791"/>
                  </a:lnTo>
                  <a:lnTo>
                    <a:pt x="7" y="790"/>
                  </a:lnTo>
                  <a:lnTo>
                    <a:pt x="7" y="788"/>
                  </a:lnTo>
                  <a:lnTo>
                    <a:pt x="8" y="787"/>
                  </a:lnTo>
                  <a:lnTo>
                    <a:pt x="11" y="786"/>
                  </a:lnTo>
                  <a:lnTo>
                    <a:pt x="11" y="785"/>
                  </a:lnTo>
                  <a:close/>
                  <a:moveTo>
                    <a:pt x="199" y="766"/>
                  </a:moveTo>
                  <a:lnTo>
                    <a:pt x="199" y="767"/>
                  </a:lnTo>
                  <a:lnTo>
                    <a:pt x="200" y="768"/>
                  </a:lnTo>
                  <a:lnTo>
                    <a:pt x="200" y="770"/>
                  </a:lnTo>
                  <a:lnTo>
                    <a:pt x="199" y="770"/>
                  </a:lnTo>
                  <a:lnTo>
                    <a:pt x="199" y="776"/>
                  </a:lnTo>
                  <a:lnTo>
                    <a:pt x="195" y="780"/>
                  </a:lnTo>
                  <a:lnTo>
                    <a:pt x="193" y="780"/>
                  </a:lnTo>
                  <a:lnTo>
                    <a:pt x="193" y="781"/>
                  </a:lnTo>
                  <a:lnTo>
                    <a:pt x="190" y="781"/>
                  </a:lnTo>
                  <a:lnTo>
                    <a:pt x="188" y="782"/>
                  </a:lnTo>
                  <a:lnTo>
                    <a:pt x="187" y="782"/>
                  </a:lnTo>
                  <a:lnTo>
                    <a:pt x="186" y="784"/>
                  </a:lnTo>
                  <a:lnTo>
                    <a:pt x="186" y="786"/>
                  </a:lnTo>
                  <a:lnTo>
                    <a:pt x="185" y="785"/>
                  </a:lnTo>
                  <a:lnTo>
                    <a:pt x="182" y="785"/>
                  </a:lnTo>
                  <a:lnTo>
                    <a:pt x="181" y="784"/>
                  </a:lnTo>
                  <a:lnTo>
                    <a:pt x="181" y="782"/>
                  </a:lnTo>
                  <a:lnTo>
                    <a:pt x="182" y="782"/>
                  </a:lnTo>
                  <a:lnTo>
                    <a:pt x="182" y="781"/>
                  </a:lnTo>
                  <a:lnTo>
                    <a:pt x="184" y="781"/>
                  </a:lnTo>
                  <a:lnTo>
                    <a:pt x="184" y="778"/>
                  </a:lnTo>
                  <a:lnTo>
                    <a:pt x="185" y="775"/>
                  </a:lnTo>
                  <a:lnTo>
                    <a:pt x="186" y="775"/>
                  </a:lnTo>
                  <a:lnTo>
                    <a:pt x="186" y="774"/>
                  </a:lnTo>
                  <a:lnTo>
                    <a:pt x="190" y="774"/>
                  </a:lnTo>
                  <a:lnTo>
                    <a:pt x="192" y="772"/>
                  </a:lnTo>
                  <a:lnTo>
                    <a:pt x="195" y="772"/>
                  </a:lnTo>
                  <a:lnTo>
                    <a:pt x="197" y="770"/>
                  </a:lnTo>
                  <a:lnTo>
                    <a:pt x="197" y="768"/>
                  </a:lnTo>
                  <a:lnTo>
                    <a:pt x="199" y="766"/>
                  </a:lnTo>
                  <a:close/>
                  <a:moveTo>
                    <a:pt x="197" y="764"/>
                  </a:moveTo>
                  <a:lnTo>
                    <a:pt x="198" y="764"/>
                  </a:lnTo>
                  <a:lnTo>
                    <a:pt x="198" y="766"/>
                  </a:lnTo>
                  <a:lnTo>
                    <a:pt x="197" y="767"/>
                  </a:lnTo>
                  <a:lnTo>
                    <a:pt x="195" y="767"/>
                  </a:lnTo>
                  <a:lnTo>
                    <a:pt x="197" y="766"/>
                  </a:lnTo>
                  <a:lnTo>
                    <a:pt x="197" y="764"/>
                  </a:lnTo>
                  <a:close/>
                  <a:moveTo>
                    <a:pt x="641" y="463"/>
                  </a:moveTo>
                  <a:lnTo>
                    <a:pt x="642" y="463"/>
                  </a:lnTo>
                  <a:lnTo>
                    <a:pt x="644" y="465"/>
                  </a:lnTo>
                  <a:lnTo>
                    <a:pt x="644" y="466"/>
                  </a:lnTo>
                  <a:lnTo>
                    <a:pt x="642" y="466"/>
                  </a:lnTo>
                  <a:lnTo>
                    <a:pt x="642" y="465"/>
                  </a:lnTo>
                  <a:lnTo>
                    <a:pt x="641" y="463"/>
                  </a:lnTo>
                  <a:close/>
                  <a:moveTo>
                    <a:pt x="539" y="432"/>
                  </a:moveTo>
                  <a:lnTo>
                    <a:pt x="541" y="432"/>
                  </a:lnTo>
                  <a:lnTo>
                    <a:pt x="542" y="434"/>
                  </a:lnTo>
                  <a:lnTo>
                    <a:pt x="544" y="434"/>
                  </a:lnTo>
                  <a:lnTo>
                    <a:pt x="541" y="436"/>
                  </a:lnTo>
                  <a:lnTo>
                    <a:pt x="541" y="435"/>
                  </a:lnTo>
                  <a:lnTo>
                    <a:pt x="540" y="435"/>
                  </a:lnTo>
                  <a:lnTo>
                    <a:pt x="540" y="434"/>
                  </a:lnTo>
                  <a:lnTo>
                    <a:pt x="539" y="432"/>
                  </a:lnTo>
                  <a:close/>
                  <a:moveTo>
                    <a:pt x="501" y="380"/>
                  </a:moveTo>
                  <a:lnTo>
                    <a:pt x="499" y="381"/>
                  </a:lnTo>
                  <a:lnTo>
                    <a:pt x="499" y="382"/>
                  </a:lnTo>
                  <a:lnTo>
                    <a:pt x="501" y="381"/>
                  </a:lnTo>
                  <a:lnTo>
                    <a:pt x="504" y="381"/>
                  </a:lnTo>
                  <a:lnTo>
                    <a:pt x="505" y="380"/>
                  </a:lnTo>
                  <a:lnTo>
                    <a:pt x="501" y="380"/>
                  </a:lnTo>
                  <a:close/>
                  <a:moveTo>
                    <a:pt x="735" y="338"/>
                  </a:moveTo>
                  <a:lnTo>
                    <a:pt x="737" y="340"/>
                  </a:lnTo>
                  <a:lnTo>
                    <a:pt x="735" y="339"/>
                  </a:lnTo>
                  <a:lnTo>
                    <a:pt x="735" y="338"/>
                  </a:lnTo>
                  <a:close/>
                  <a:moveTo>
                    <a:pt x="735" y="336"/>
                  </a:moveTo>
                  <a:lnTo>
                    <a:pt x="737" y="336"/>
                  </a:lnTo>
                  <a:lnTo>
                    <a:pt x="735" y="337"/>
                  </a:lnTo>
                  <a:lnTo>
                    <a:pt x="735" y="336"/>
                  </a:lnTo>
                  <a:close/>
                  <a:moveTo>
                    <a:pt x="827" y="282"/>
                  </a:moveTo>
                  <a:lnTo>
                    <a:pt x="830" y="286"/>
                  </a:lnTo>
                  <a:lnTo>
                    <a:pt x="831" y="287"/>
                  </a:lnTo>
                  <a:lnTo>
                    <a:pt x="833" y="286"/>
                  </a:lnTo>
                  <a:lnTo>
                    <a:pt x="833" y="288"/>
                  </a:lnTo>
                  <a:lnTo>
                    <a:pt x="831" y="288"/>
                  </a:lnTo>
                  <a:lnTo>
                    <a:pt x="830" y="287"/>
                  </a:lnTo>
                  <a:lnTo>
                    <a:pt x="827" y="287"/>
                  </a:lnTo>
                  <a:lnTo>
                    <a:pt x="826" y="288"/>
                  </a:lnTo>
                  <a:lnTo>
                    <a:pt x="825" y="288"/>
                  </a:lnTo>
                  <a:lnTo>
                    <a:pt x="826" y="287"/>
                  </a:lnTo>
                  <a:lnTo>
                    <a:pt x="825" y="287"/>
                  </a:lnTo>
                  <a:lnTo>
                    <a:pt x="826" y="286"/>
                  </a:lnTo>
                  <a:lnTo>
                    <a:pt x="826" y="284"/>
                  </a:lnTo>
                  <a:lnTo>
                    <a:pt x="827" y="283"/>
                  </a:lnTo>
                  <a:lnTo>
                    <a:pt x="827" y="282"/>
                  </a:lnTo>
                  <a:close/>
                  <a:moveTo>
                    <a:pt x="828" y="263"/>
                  </a:moveTo>
                  <a:lnTo>
                    <a:pt x="834" y="263"/>
                  </a:lnTo>
                  <a:lnTo>
                    <a:pt x="834" y="265"/>
                  </a:lnTo>
                  <a:lnTo>
                    <a:pt x="836" y="268"/>
                  </a:lnTo>
                  <a:lnTo>
                    <a:pt x="834" y="268"/>
                  </a:lnTo>
                  <a:lnTo>
                    <a:pt x="834" y="269"/>
                  </a:lnTo>
                  <a:lnTo>
                    <a:pt x="833" y="269"/>
                  </a:lnTo>
                  <a:lnTo>
                    <a:pt x="833" y="270"/>
                  </a:lnTo>
                  <a:lnTo>
                    <a:pt x="830" y="274"/>
                  </a:lnTo>
                  <a:lnTo>
                    <a:pt x="828" y="274"/>
                  </a:lnTo>
                  <a:lnTo>
                    <a:pt x="827" y="275"/>
                  </a:lnTo>
                  <a:lnTo>
                    <a:pt x="826" y="277"/>
                  </a:lnTo>
                  <a:lnTo>
                    <a:pt x="826" y="278"/>
                  </a:lnTo>
                  <a:lnTo>
                    <a:pt x="825" y="278"/>
                  </a:lnTo>
                  <a:lnTo>
                    <a:pt x="825" y="277"/>
                  </a:lnTo>
                  <a:lnTo>
                    <a:pt x="824" y="276"/>
                  </a:lnTo>
                  <a:lnTo>
                    <a:pt x="822" y="277"/>
                  </a:lnTo>
                  <a:lnTo>
                    <a:pt x="821" y="276"/>
                  </a:lnTo>
                  <a:lnTo>
                    <a:pt x="820" y="276"/>
                  </a:lnTo>
                  <a:lnTo>
                    <a:pt x="820" y="277"/>
                  </a:lnTo>
                  <a:lnTo>
                    <a:pt x="819" y="276"/>
                  </a:lnTo>
                  <a:lnTo>
                    <a:pt x="819" y="275"/>
                  </a:lnTo>
                  <a:lnTo>
                    <a:pt x="818" y="275"/>
                  </a:lnTo>
                  <a:lnTo>
                    <a:pt x="819" y="272"/>
                  </a:lnTo>
                  <a:lnTo>
                    <a:pt x="819" y="271"/>
                  </a:lnTo>
                  <a:lnTo>
                    <a:pt x="822" y="271"/>
                  </a:lnTo>
                  <a:lnTo>
                    <a:pt x="821" y="269"/>
                  </a:lnTo>
                  <a:lnTo>
                    <a:pt x="821" y="268"/>
                  </a:lnTo>
                  <a:lnTo>
                    <a:pt x="822" y="266"/>
                  </a:lnTo>
                  <a:lnTo>
                    <a:pt x="824" y="266"/>
                  </a:lnTo>
                  <a:lnTo>
                    <a:pt x="824" y="265"/>
                  </a:lnTo>
                  <a:lnTo>
                    <a:pt x="825" y="265"/>
                  </a:lnTo>
                  <a:lnTo>
                    <a:pt x="826" y="264"/>
                  </a:lnTo>
                  <a:lnTo>
                    <a:pt x="826" y="265"/>
                  </a:lnTo>
                  <a:lnTo>
                    <a:pt x="828" y="263"/>
                  </a:lnTo>
                  <a:close/>
                  <a:moveTo>
                    <a:pt x="892" y="259"/>
                  </a:moveTo>
                  <a:lnTo>
                    <a:pt x="893" y="259"/>
                  </a:lnTo>
                  <a:lnTo>
                    <a:pt x="893" y="262"/>
                  </a:lnTo>
                  <a:lnTo>
                    <a:pt x="892" y="263"/>
                  </a:lnTo>
                  <a:lnTo>
                    <a:pt x="890" y="263"/>
                  </a:lnTo>
                  <a:lnTo>
                    <a:pt x="890" y="260"/>
                  </a:lnTo>
                  <a:lnTo>
                    <a:pt x="892" y="259"/>
                  </a:lnTo>
                  <a:close/>
                  <a:moveTo>
                    <a:pt x="901" y="216"/>
                  </a:moveTo>
                  <a:lnTo>
                    <a:pt x="902" y="216"/>
                  </a:lnTo>
                  <a:lnTo>
                    <a:pt x="902" y="217"/>
                  </a:lnTo>
                  <a:lnTo>
                    <a:pt x="900" y="217"/>
                  </a:lnTo>
                  <a:lnTo>
                    <a:pt x="900" y="219"/>
                  </a:lnTo>
                  <a:lnTo>
                    <a:pt x="899" y="219"/>
                  </a:lnTo>
                  <a:lnTo>
                    <a:pt x="899" y="220"/>
                  </a:lnTo>
                  <a:lnTo>
                    <a:pt x="897" y="219"/>
                  </a:lnTo>
                  <a:lnTo>
                    <a:pt x="897" y="221"/>
                  </a:lnTo>
                  <a:lnTo>
                    <a:pt x="899" y="221"/>
                  </a:lnTo>
                  <a:lnTo>
                    <a:pt x="902" y="220"/>
                  </a:lnTo>
                  <a:lnTo>
                    <a:pt x="902" y="222"/>
                  </a:lnTo>
                  <a:lnTo>
                    <a:pt x="901" y="222"/>
                  </a:lnTo>
                  <a:lnTo>
                    <a:pt x="901" y="223"/>
                  </a:lnTo>
                  <a:lnTo>
                    <a:pt x="899" y="223"/>
                  </a:lnTo>
                  <a:lnTo>
                    <a:pt x="899" y="226"/>
                  </a:lnTo>
                  <a:lnTo>
                    <a:pt x="900" y="227"/>
                  </a:lnTo>
                  <a:lnTo>
                    <a:pt x="902" y="228"/>
                  </a:lnTo>
                  <a:lnTo>
                    <a:pt x="907" y="228"/>
                  </a:lnTo>
                  <a:lnTo>
                    <a:pt x="908" y="227"/>
                  </a:lnTo>
                  <a:lnTo>
                    <a:pt x="908" y="226"/>
                  </a:lnTo>
                  <a:lnTo>
                    <a:pt x="909" y="227"/>
                  </a:lnTo>
                  <a:lnTo>
                    <a:pt x="912" y="228"/>
                  </a:lnTo>
                  <a:lnTo>
                    <a:pt x="913" y="228"/>
                  </a:lnTo>
                  <a:lnTo>
                    <a:pt x="913" y="233"/>
                  </a:lnTo>
                  <a:lnTo>
                    <a:pt x="912" y="234"/>
                  </a:lnTo>
                  <a:lnTo>
                    <a:pt x="911" y="234"/>
                  </a:lnTo>
                  <a:lnTo>
                    <a:pt x="911" y="237"/>
                  </a:lnTo>
                  <a:lnTo>
                    <a:pt x="907" y="240"/>
                  </a:lnTo>
                  <a:lnTo>
                    <a:pt x="906" y="243"/>
                  </a:lnTo>
                  <a:lnTo>
                    <a:pt x="906" y="246"/>
                  </a:lnTo>
                  <a:lnTo>
                    <a:pt x="905" y="246"/>
                  </a:lnTo>
                  <a:lnTo>
                    <a:pt x="905" y="249"/>
                  </a:lnTo>
                  <a:lnTo>
                    <a:pt x="902" y="250"/>
                  </a:lnTo>
                  <a:lnTo>
                    <a:pt x="899" y="252"/>
                  </a:lnTo>
                  <a:lnTo>
                    <a:pt x="896" y="254"/>
                  </a:lnTo>
                  <a:lnTo>
                    <a:pt x="895" y="252"/>
                  </a:lnTo>
                  <a:lnTo>
                    <a:pt x="894" y="252"/>
                  </a:lnTo>
                  <a:lnTo>
                    <a:pt x="894" y="251"/>
                  </a:lnTo>
                  <a:lnTo>
                    <a:pt x="893" y="251"/>
                  </a:lnTo>
                  <a:lnTo>
                    <a:pt x="893" y="250"/>
                  </a:lnTo>
                  <a:lnTo>
                    <a:pt x="892" y="250"/>
                  </a:lnTo>
                  <a:lnTo>
                    <a:pt x="892" y="249"/>
                  </a:lnTo>
                  <a:lnTo>
                    <a:pt x="890" y="250"/>
                  </a:lnTo>
                  <a:lnTo>
                    <a:pt x="886" y="250"/>
                  </a:lnTo>
                  <a:lnTo>
                    <a:pt x="883" y="247"/>
                  </a:lnTo>
                  <a:lnTo>
                    <a:pt x="883" y="244"/>
                  </a:lnTo>
                  <a:lnTo>
                    <a:pt x="882" y="244"/>
                  </a:lnTo>
                  <a:lnTo>
                    <a:pt x="882" y="243"/>
                  </a:lnTo>
                  <a:lnTo>
                    <a:pt x="883" y="241"/>
                  </a:lnTo>
                  <a:lnTo>
                    <a:pt x="883" y="240"/>
                  </a:lnTo>
                  <a:lnTo>
                    <a:pt x="882" y="239"/>
                  </a:lnTo>
                  <a:lnTo>
                    <a:pt x="880" y="239"/>
                  </a:lnTo>
                  <a:lnTo>
                    <a:pt x="878" y="238"/>
                  </a:lnTo>
                  <a:lnTo>
                    <a:pt x="878" y="239"/>
                  </a:lnTo>
                  <a:lnTo>
                    <a:pt x="875" y="240"/>
                  </a:lnTo>
                  <a:lnTo>
                    <a:pt x="875" y="243"/>
                  </a:lnTo>
                  <a:lnTo>
                    <a:pt x="874" y="244"/>
                  </a:lnTo>
                  <a:lnTo>
                    <a:pt x="872" y="244"/>
                  </a:lnTo>
                  <a:lnTo>
                    <a:pt x="871" y="243"/>
                  </a:lnTo>
                  <a:lnTo>
                    <a:pt x="871" y="241"/>
                  </a:lnTo>
                  <a:lnTo>
                    <a:pt x="870" y="240"/>
                  </a:lnTo>
                  <a:lnTo>
                    <a:pt x="868" y="240"/>
                  </a:lnTo>
                  <a:lnTo>
                    <a:pt x="866" y="239"/>
                  </a:lnTo>
                  <a:lnTo>
                    <a:pt x="866" y="235"/>
                  </a:lnTo>
                  <a:lnTo>
                    <a:pt x="869" y="234"/>
                  </a:lnTo>
                  <a:lnTo>
                    <a:pt x="870" y="233"/>
                  </a:lnTo>
                  <a:lnTo>
                    <a:pt x="871" y="233"/>
                  </a:lnTo>
                  <a:lnTo>
                    <a:pt x="874" y="231"/>
                  </a:lnTo>
                  <a:lnTo>
                    <a:pt x="875" y="231"/>
                  </a:lnTo>
                  <a:lnTo>
                    <a:pt x="881" y="225"/>
                  </a:lnTo>
                  <a:lnTo>
                    <a:pt x="882" y="225"/>
                  </a:lnTo>
                  <a:lnTo>
                    <a:pt x="884" y="222"/>
                  </a:lnTo>
                  <a:lnTo>
                    <a:pt x="886" y="222"/>
                  </a:lnTo>
                  <a:lnTo>
                    <a:pt x="886" y="221"/>
                  </a:lnTo>
                  <a:lnTo>
                    <a:pt x="888" y="221"/>
                  </a:lnTo>
                  <a:lnTo>
                    <a:pt x="890" y="219"/>
                  </a:lnTo>
                  <a:lnTo>
                    <a:pt x="894" y="219"/>
                  </a:lnTo>
                  <a:lnTo>
                    <a:pt x="896" y="217"/>
                  </a:lnTo>
                  <a:lnTo>
                    <a:pt x="901" y="216"/>
                  </a:lnTo>
                  <a:close/>
                  <a:moveTo>
                    <a:pt x="939" y="210"/>
                  </a:moveTo>
                  <a:lnTo>
                    <a:pt x="940" y="210"/>
                  </a:lnTo>
                  <a:lnTo>
                    <a:pt x="940" y="211"/>
                  </a:lnTo>
                  <a:lnTo>
                    <a:pt x="942" y="211"/>
                  </a:lnTo>
                  <a:lnTo>
                    <a:pt x="942" y="213"/>
                  </a:lnTo>
                  <a:lnTo>
                    <a:pt x="944" y="213"/>
                  </a:lnTo>
                  <a:lnTo>
                    <a:pt x="945" y="214"/>
                  </a:lnTo>
                  <a:lnTo>
                    <a:pt x="946" y="214"/>
                  </a:lnTo>
                  <a:lnTo>
                    <a:pt x="946" y="215"/>
                  </a:lnTo>
                  <a:lnTo>
                    <a:pt x="948" y="216"/>
                  </a:lnTo>
                  <a:lnTo>
                    <a:pt x="946" y="217"/>
                  </a:lnTo>
                  <a:lnTo>
                    <a:pt x="949" y="217"/>
                  </a:lnTo>
                  <a:lnTo>
                    <a:pt x="949" y="220"/>
                  </a:lnTo>
                  <a:lnTo>
                    <a:pt x="950" y="221"/>
                  </a:lnTo>
                  <a:lnTo>
                    <a:pt x="949" y="221"/>
                  </a:lnTo>
                  <a:lnTo>
                    <a:pt x="949" y="225"/>
                  </a:lnTo>
                  <a:lnTo>
                    <a:pt x="946" y="225"/>
                  </a:lnTo>
                  <a:lnTo>
                    <a:pt x="943" y="223"/>
                  </a:lnTo>
                  <a:lnTo>
                    <a:pt x="937" y="219"/>
                  </a:lnTo>
                  <a:lnTo>
                    <a:pt x="934" y="217"/>
                  </a:lnTo>
                  <a:lnTo>
                    <a:pt x="933" y="217"/>
                  </a:lnTo>
                  <a:lnTo>
                    <a:pt x="930" y="219"/>
                  </a:lnTo>
                  <a:lnTo>
                    <a:pt x="928" y="217"/>
                  </a:lnTo>
                  <a:lnTo>
                    <a:pt x="928" y="216"/>
                  </a:lnTo>
                  <a:lnTo>
                    <a:pt x="930" y="215"/>
                  </a:lnTo>
                  <a:lnTo>
                    <a:pt x="928" y="215"/>
                  </a:lnTo>
                  <a:lnTo>
                    <a:pt x="927" y="214"/>
                  </a:lnTo>
                  <a:lnTo>
                    <a:pt x="927" y="213"/>
                  </a:lnTo>
                  <a:lnTo>
                    <a:pt x="928" y="211"/>
                  </a:lnTo>
                  <a:lnTo>
                    <a:pt x="938" y="211"/>
                  </a:lnTo>
                  <a:lnTo>
                    <a:pt x="939" y="210"/>
                  </a:lnTo>
                  <a:close/>
                  <a:moveTo>
                    <a:pt x="794" y="182"/>
                  </a:moveTo>
                  <a:lnTo>
                    <a:pt x="795" y="183"/>
                  </a:lnTo>
                  <a:lnTo>
                    <a:pt x="794" y="184"/>
                  </a:lnTo>
                  <a:lnTo>
                    <a:pt x="793" y="184"/>
                  </a:lnTo>
                  <a:lnTo>
                    <a:pt x="791" y="183"/>
                  </a:lnTo>
                  <a:lnTo>
                    <a:pt x="794" y="182"/>
                  </a:lnTo>
                  <a:close/>
                  <a:moveTo>
                    <a:pt x="799" y="171"/>
                  </a:moveTo>
                  <a:lnTo>
                    <a:pt x="800" y="171"/>
                  </a:lnTo>
                  <a:lnTo>
                    <a:pt x="800" y="172"/>
                  </a:lnTo>
                  <a:lnTo>
                    <a:pt x="799" y="171"/>
                  </a:lnTo>
                  <a:close/>
                  <a:moveTo>
                    <a:pt x="850" y="75"/>
                  </a:moveTo>
                  <a:lnTo>
                    <a:pt x="851" y="77"/>
                  </a:lnTo>
                  <a:lnTo>
                    <a:pt x="851" y="78"/>
                  </a:lnTo>
                  <a:lnTo>
                    <a:pt x="850" y="78"/>
                  </a:lnTo>
                  <a:lnTo>
                    <a:pt x="849" y="77"/>
                  </a:lnTo>
                  <a:lnTo>
                    <a:pt x="850" y="75"/>
                  </a:lnTo>
                  <a:close/>
                  <a:moveTo>
                    <a:pt x="392" y="74"/>
                  </a:moveTo>
                  <a:lnTo>
                    <a:pt x="393" y="74"/>
                  </a:lnTo>
                  <a:lnTo>
                    <a:pt x="393" y="75"/>
                  </a:lnTo>
                  <a:lnTo>
                    <a:pt x="392" y="77"/>
                  </a:lnTo>
                  <a:lnTo>
                    <a:pt x="390" y="77"/>
                  </a:lnTo>
                  <a:lnTo>
                    <a:pt x="390" y="75"/>
                  </a:lnTo>
                  <a:lnTo>
                    <a:pt x="391" y="75"/>
                  </a:lnTo>
                  <a:lnTo>
                    <a:pt x="392" y="74"/>
                  </a:lnTo>
                  <a:close/>
                  <a:moveTo>
                    <a:pt x="435" y="4"/>
                  </a:moveTo>
                  <a:lnTo>
                    <a:pt x="436" y="4"/>
                  </a:lnTo>
                  <a:lnTo>
                    <a:pt x="436" y="5"/>
                  </a:lnTo>
                  <a:lnTo>
                    <a:pt x="435" y="4"/>
                  </a:lnTo>
                  <a:close/>
                  <a:moveTo>
                    <a:pt x="442" y="0"/>
                  </a:moveTo>
                  <a:lnTo>
                    <a:pt x="443" y="0"/>
                  </a:lnTo>
                  <a:lnTo>
                    <a:pt x="443" y="1"/>
                  </a:lnTo>
                  <a:lnTo>
                    <a:pt x="442" y="2"/>
                  </a:lnTo>
                  <a:lnTo>
                    <a:pt x="442" y="4"/>
                  </a:lnTo>
                  <a:lnTo>
                    <a:pt x="443" y="4"/>
                  </a:lnTo>
                  <a:lnTo>
                    <a:pt x="443" y="2"/>
                  </a:lnTo>
                  <a:lnTo>
                    <a:pt x="445" y="2"/>
                  </a:lnTo>
                  <a:lnTo>
                    <a:pt x="446" y="5"/>
                  </a:lnTo>
                  <a:lnTo>
                    <a:pt x="446" y="6"/>
                  </a:lnTo>
                  <a:lnTo>
                    <a:pt x="447" y="5"/>
                  </a:lnTo>
                  <a:lnTo>
                    <a:pt x="447" y="4"/>
                  </a:lnTo>
                  <a:lnTo>
                    <a:pt x="451" y="4"/>
                  </a:lnTo>
                  <a:lnTo>
                    <a:pt x="454" y="6"/>
                  </a:lnTo>
                  <a:lnTo>
                    <a:pt x="456" y="6"/>
                  </a:lnTo>
                  <a:lnTo>
                    <a:pt x="459" y="11"/>
                  </a:lnTo>
                  <a:lnTo>
                    <a:pt x="461" y="12"/>
                  </a:lnTo>
                  <a:lnTo>
                    <a:pt x="460" y="12"/>
                  </a:lnTo>
                  <a:lnTo>
                    <a:pt x="460" y="13"/>
                  </a:lnTo>
                  <a:lnTo>
                    <a:pt x="471" y="13"/>
                  </a:lnTo>
                  <a:lnTo>
                    <a:pt x="471" y="14"/>
                  </a:lnTo>
                  <a:lnTo>
                    <a:pt x="470" y="16"/>
                  </a:lnTo>
                  <a:lnTo>
                    <a:pt x="470" y="18"/>
                  </a:lnTo>
                  <a:lnTo>
                    <a:pt x="471" y="17"/>
                  </a:lnTo>
                  <a:lnTo>
                    <a:pt x="471" y="14"/>
                  </a:lnTo>
                  <a:lnTo>
                    <a:pt x="472" y="13"/>
                  </a:lnTo>
                  <a:lnTo>
                    <a:pt x="484" y="13"/>
                  </a:lnTo>
                  <a:lnTo>
                    <a:pt x="486" y="12"/>
                  </a:lnTo>
                  <a:lnTo>
                    <a:pt x="489" y="12"/>
                  </a:lnTo>
                  <a:lnTo>
                    <a:pt x="491" y="13"/>
                  </a:lnTo>
                  <a:lnTo>
                    <a:pt x="492" y="14"/>
                  </a:lnTo>
                  <a:lnTo>
                    <a:pt x="492" y="13"/>
                  </a:lnTo>
                  <a:lnTo>
                    <a:pt x="495" y="13"/>
                  </a:lnTo>
                  <a:lnTo>
                    <a:pt x="495" y="12"/>
                  </a:lnTo>
                  <a:lnTo>
                    <a:pt x="496" y="13"/>
                  </a:lnTo>
                  <a:lnTo>
                    <a:pt x="501" y="13"/>
                  </a:lnTo>
                  <a:lnTo>
                    <a:pt x="501" y="12"/>
                  </a:lnTo>
                  <a:lnTo>
                    <a:pt x="503" y="12"/>
                  </a:lnTo>
                  <a:lnTo>
                    <a:pt x="504" y="11"/>
                  </a:lnTo>
                  <a:lnTo>
                    <a:pt x="505" y="12"/>
                  </a:lnTo>
                  <a:lnTo>
                    <a:pt x="507" y="12"/>
                  </a:lnTo>
                  <a:lnTo>
                    <a:pt x="510" y="13"/>
                  </a:lnTo>
                  <a:lnTo>
                    <a:pt x="510" y="12"/>
                  </a:lnTo>
                  <a:lnTo>
                    <a:pt x="511" y="13"/>
                  </a:lnTo>
                  <a:lnTo>
                    <a:pt x="511" y="12"/>
                  </a:lnTo>
                  <a:lnTo>
                    <a:pt x="517" y="12"/>
                  </a:lnTo>
                  <a:lnTo>
                    <a:pt x="518" y="11"/>
                  </a:lnTo>
                  <a:lnTo>
                    <a:pt x="517" y="11"/>
                  </a:lnTo>
                  <a:lnTo>
                    <a:pt x="517" y="10"/>
                  </a:lnTo>
                  <a:lnTo>
                    <a:pt x="518" y="10"/>
                  </a:lnTo>
                  <a:lnTo>
                    <a:pt x="517" y="8"/>
                  </a:lnTo>
                  <a:lnTo>
                    <a:pt x="520" y="8"/>
                  </a:lnTo>
                  <a:lnTo>
                    <a:pt x="520" y="7"/>
                  </a:lnTo>
                  <a:lnTo>
                    <a:pt x="521" y="7"/>
                  </a:lnTo>
                  <a:lnTo>
                    <a:pt x="522" y="8"/>
                  </a:lnTo>
                  <a:lnTo>
                    <a:pt x="523" y="8"/>
                  </a:lnTo>
                  <a:lnTo>
                    <a:pt x="526" y="12"/>
                  </a:lnTo>
                  <a:lnTo>
                    <a:pt x="526" y="13"/>
                  </a:lnTo>
                  <a:lnTo>
                    <a:pt x="540" y="13"/>
                  </a:lnTo>
                  <a:lnTo>
                    <a:pt x="540" y="14"/>
                  </a:lnTo>
                  <a:lnTo>
                    <a:pt x="539" y="16"/>
                  </a:lnTo>
                  <a:lnTo>
                    <a:pt x="541" y="16"/>
                  </a:lnTo>
                  <a:lnTo>
                    <a:pt x="541" y="14"/>
                  </a:lnTo>
                  <a:lnTo>
                    <a:pt x="544" y="14"/>
                  </a:lnTo>
                  <a:lnTo>
                    <a:pt x="547" y="17"/>
                  </a:lnTo>
                  <a:lnTo>
                    <a:pt x="548" y="17"/>
                  </a:lnTo>
                  <a:lnTo>
                    <a:pt x="552" y="18"/>
                  </a:lnTo>
                  <a:lnTo>
                    <a:pt x="554" y="18"/>
                  </a:lnTo>
                  <a:lnTo>
                    <a:pt x="557" y="19"/>
                  </a:lnTo>
                  <a:lnTo>
                    <a:pt x="558" y="19"/>
                  </a:lnTo>
                  <a:lnTo>
                    <a:pt x="558" y="18"/>
                  </a:lnTo>
                  <a:lnTo>
                    <a:pt x="559" y="18"/>
                  </a:lnTo>
                  <a:lnTo>
                    <a:pt x="560" y="19"/>
                  </a:lnTo>
                  <a:lnTo>
                    <a:pt x="563" y="19"/>
                  </a:lnTo>
                  <a:lnTo>
                    <a:pt x="566" y="22"/>
                  </a:lnTo>
                  <a:lnTo>
                    <a:pt x="567" y="22"/>
                  </a:lnTo>
                  <a:lnTo>
                    <a:pt x="577" y="23"/>
                  </a:lnTo>
                  <a:lnTo>
                    <a:pt x="578" y="24"/>
                  </a:lnTo>
                  <a:lnTo>
                    <a:pt x="579" y="23"/>
                  </a:lnTo>
                  <a:lnTo>
                    <a:pt x="582" y="23"/>
                  </a:lnTo>
                  <a:lnTo>
                    <a:pt x="582" y="24"/>
                  </a:lnTo>
                  <a:lnTo>
                    <a:pt x="583" y="23"/>
                  </a:lnTo>
                  <a:lnTo>
                    <a:pt x="590" y="23"/>
                  </a:lnTo>
                  <a:lnTo>
                    <a:pt x="591" y="22"/>
                  </a:lnTo>
                  <a:lnTo>
                    <a:pt x="594" y="20"/>
                  </a:lnTo>
                  <a:lnTo>
                    <a:pt x="597" y="20"/>
                  </a:lnTo>
                  <a:lnTo>
                    <a:pt x="597" y="19"/>
                  </a:lnTo>
                  <a:lnTo>
                    <a:pt x="598" y="19"/>
                  </a:lnTo>
                  <a:lnTo>
                    <a:pt x="600" y="20"/>
                  </a:lnTo>
                  <a:lnTo>
                    <a:pt x="600" y="19"/>
                  </a:lnTo>
                  <a:lnTo>
                    <a:pt x="601" y="18"/>
                  </a:lnTo>
                  <a:lnTo>
                    <a:pt x="603" y="18"/>
                  </a:lnTo>
                  <a:lnTo>
                    <a:pt x="604" y="17"/>
                  </a:lnTo>
                  <a:lnTo>
                    <a:pt x="607" y="17"/>
                  </a:lnTo>
                  <a:lnTo>
                    <a:pt x="608" y="18"/>
                  </a:lnTo>
                  <a:lnTo>
                    <a:pt x="605" y="19"/>
                  </a:lnTo>
                  <a:lnTo>
                    <a:pt x="604" y="20"/>
                  </a:lnTo>
                  <a:lnTo>
                    <a:pt x="605" y="20"/>
                  </a:lnTo>
                  <a:lnTo>
                    <a:pt x="605" y="22"/>
                  </a:lnTo>
                  <a:lnTo>
                    <a:pt x="607" y="22"/>
                  </a:lnTo>
                  <a:lnTo>
                    <a:pt x="607" y="20"/>
                  </a:lnTo>
                  <a:lnTo>
                    <a:pt x="608" y="19"/>
                  </a:lnTo>
                  <a:lnTo>
                    <a:pt x="609" y="20"/>
                  </a:lnTo>
                  <a:lnTo>
                    <a:pt x="609" y="19"/>
                  </a:lnTo>
                  <a:lnTo>
                    <a:pt x="610" y="18"/>
                  </a:lnTo>
                  <a:lnTo>
                    <a:pt x="611" y="18"/>
                  </a:lnTo>
                  <a:lnTo>
                    <a:pt x="611" y="17"/>
                  </a:lnTo>
                  <a:lnTo>
                    <a:pt x="613" y="17"/>
                  </a:lnTo>
                  <a:lnTo>
                    <a:pt x="616" y="16"/>
                  </a:lnTo>
                  <a:lnTo>
                    <a:pt x="617" y="16"/>
                  </a:lnTo>
                  <a:lnTo>
                    <a:pt x="617" y="17"/>
                  </a:lnTo>
                  <a:lnTo>
                    <a:pt x="619" y="17"/>
                  </a:lnTo>
                  <a:lnTo>
                    <a:pt x="619" y="18"/>
                  </a:lnTo>
                  <a:lnTo>
                    <a:pt x="622" y="18"/>
                  </a:lnTo>
                  <a:lnTo>
                    <a:pt x="622" y="20"/>
                  </a:lnTo>
                  <a:lnTo>
                    <a:pt x="621" y="20"/>
                  </a:lnTo>
                  <a:lnTo>
                    <a:pt x="621" y="19"/>
                  </a:lnTo>
                  <a:lnTo>
                    <a:pt x="620" y="19"/>
                  </a:lnTo>
                  <a:lnTo>
                    <a:pt x="620" y="20"/>
                  </a:lnTo>
                  <a:lnTo>
                    <a:pt x="621" y="22"/>
                  </a:lnTo>
                  <a:lnTo>
                    <a:pt x="621" y="20"/>
                  </a:lnTo>
                  <a:lnTo>
                    <a:pt x="622" y="22"/>
                  </a:lnTo>
                  <a:lnTo>
                    <a:pt x="627" y="22"/>
                  </a:lnTo>
                  <a:lnTo>
                    <a:pt x="629" y="23"/>
                  </a:lnTo>
                  <a:lnTo>
                    <a:pt x="632" y="23"/>
                  </a:lnTo>
                  <a:lnTo>
                    <a:pt x="634" y="25"/>
                  </a:lnTo>
                  <a:lnTo>
                    <a:pt x="635" y="25"/>
                  </a:lnTo>
                  <a:lnTo>
                    <a:pt x="636" y="24"/>
                  </a:lnTo>
                  <a:lnTo>
                    <a:pt x="640" y="28"/>
                  </a:lnTo>
                  <a:lnTo>
                    <a:pt x="640" y="25"/>
                  </a:lnTo>
                  <a:lnTo>
                    <a:pt x="639" y="24"/>
                  </a:lnTo>
                  <a:lnTo>
                    <a:pt x="640" y="24"/>
                  </a:lnTo>
                  <a:lnTo>
                    <a:pt x="640" y="23"/>
                  </a:lnTo>
                  <a:lnTo>
                    <a:pt x="642" y="22"/>
                  </a:lnTo>
                  <a:lnTo>
                    <a:pt x="642" y="20"/>
                  </a:lnTo>
                  <a:lnTo>
                    <a:pt x="648" y="20"/>
                  </a:lnTo>
                  <a:lnTo>
                    <a:pt x="650" y="19"/>
                  </a:lnTo>
                  <a:lnTo>
                    <a:pt x="651" y="19"/>
                  </a:lnTo>
                  <a:lnTo>
                    <a:pt x="652" y="20"/>
                  </a:lnTo>
                  <a:lnTo>
                    <a:pt x="652" y="22"/>
                  </a:lnTo>
                  <a:lnTo>
                    <a:pt x="653" y="22"/>
                  </a:lnTo>
                  <a:lnTo>
                    <a:pt x="653" y="24"/>
                  </a:lnTo>
                  <a:lnTo>
                    <a:pt x="654" y="23"/>
                  </a:lnTo>
                  <a:lnTo>
                    <a:pt x="654" y="22"/>
                  </a:lnTo>
                  <a:lnTo>
                    <a:pt x="656" y="22"/>
                  </a:lnTo>
                  <a:lnTo>
                    <a:pt x="657" y="23"/>
                  </a:lnTo>
                  <a:lnTo>
                    <a:pt x="659" y="24"/>
                  </a:lnTo>
                  <a:lnTo>
                    <a:pt x="663" y="24"/>
                  </a:lnTo>
                  <a:lnTo>
                    <a:pt x="663" y="25"/>
                  </a:lnTo>
                  <a:lnTo>
                    <a:pt x="667" y="28"/>
                  </a:lnTo>
                  <a:lnTo>
                    <a:pt x="675" y="28"/>
                  </a:lnTo>
                  <a:lnTo>
                    <a:pt x="675" y="29"/>
                  </a:lnTo>
                  <a:lnTo>
                    <a:pt x="677" y="29"/>
                  </a:lnTo>
                  <a:lnTo>
                    <a:pt x="678" y="28"/>
                  </a:lnTo>
                  <a:lnTo>
                    <a:pt x="679" y="28"/>
                  </a:lnTo>
                  <a:lnTo>
                    <a:pt x="683" y="26"/>
                  </a:lnTo>
                  <a:lnTo>
                    <a:pt x="685" y="26"/>
                  </a:lnTo>
                  <a:lnTo>
                    <a:pt x="687" y="28"/>
                  </a:lnTo>
                  <a:lnTo>
                    <a:pt x="687" y="26"/>
                  </a:lnTo>
                  <a:lnTo>
                    <a:pt x="685" y="26"/>
                  </a:lnTo>
                  <a:lnTo>
                    <a:pt x="688" y="25"/>
                  </a:lnTo>
                  <a:lnTo>
                    <a:pt x="690" y="23"/>
                  </a:lnTo>
                  <a:lnTo>
                    <a:pt x="691" y="23"/>
                  </a:lnTo>
                  <a:lnTo>
                    <a:pt x="691" y="26"/>
                  </a:lnTo>
                  <a:lnTo>
                    <a:pt x="692" y="26"/>
                  </a:lnTo>
                  <a:lnTo>
                    <a:pt x="692" y="29"/>
                  </a:lnTo>
                  <a:lnTo>
                    <a:pt x="695" y="29"/>
                  </a:lnTo>
                  <a:lnTo>
                    <a:pt x="696" y="28"/>
                  </a:lnTo>
                  <a:lnTo>
                    <a:pt x="697" y="29"/>
                  </a:lnTo>
                  <a:lnTo>
                    <a:pt x="697" y="31"/>
                  </a:lnTo>
                  <a:lnTo>
                    <a:pt x="700" y="31"/>
                  </a:lnTo>
                  <a:lnTo>
                    <a:pt x="701" y="30"/>
                  </a:lnTo>
                  <a:lnTo>
                    <a:pt x="701" y="29"/>
                  </a:lnTo>
                  <a:lnTo>
                    <a:pt x="702" y="29"/>
                  </a:lnTo>
                  <a:lnTo>
                    <a:pt x="703" y="30"/>
                  </a:lnTo>
                  <a:lnTo>
                    <a:pt x="706" y="31"/>
                  </a:lnTo>
                  <a:lnTo>
                    <a:pt x="706" y="30"/>
                  </a:lnTo>
                  <a:lnTo>
                    <a:pt x="707" y="30"/>
                  </a:lnTo>
                  <a:lnTo>
                    <a:pt x="708" y="31"/>
                  </a:lnTo>
                  <a:lnTo>
                    <a:pt x="708" y="36"/>
                  </a:lnTo>
                  <a:lnTo>
                    <a:pt x="707" y="38"/>
                  </a:lnTo>
                  <a:lnTo>
                    <a:pt x="704" y="41"/>
                  </a:lnTo>
                  <a:lnTo>
                    <a:pt x="704" y="42"/>
                  </a:lnTo>
                  <a:lnTo>
                    <a:pt x="706" y="43"/>
                  </a:lnTo>
                  <a:lnTo>
                    <a:pt x="707" y="43"/>
                  </a:lnTo>
                  <a:lnTo>
                    <a:pt x="708" y="44"/>
                  </a:lnTo>
                  <a:lnTo>
                    <a:pt x="709" y="44"/>
                  </a:lnTo>
                  <a:lnTo>
                    <a:pt x="709" y="42"/>
                  </a:lnTo>
                  <a:lnTo>
                    <a:pt x="710" y="41"/>
                  </a:lnTo>
                  <a:lnTo>
                    <a:pt x="710" y="39"/>
                  </a:lnTo>
                  <a:lnTo>
                    <a:pt x="712" y="39"/>
                  </a:lnTo>
                  <a:lnTo>
                    <a:pt x="712" y="42"/>
                  </a:lnTo>
                  <a:lnTo>
                    <a:pt x="713" y="42"/>
                  </a:lnTo>
                  <a:lnTo>
                    <a:pt x="713" y="43"/>
                  </a:lnTo>
                  <a:lnTo>
                    <a:pt x="715" y="43"/>
                  </a:lnTo>
                  <a:lnTo>
                    <a:pt x="718" y="44"/>
                  </a:lnTo>
                  <a:lnTo>
                    <a:pt x="719" y="45"/>
                  </a:lnTo>
                  <a:lnTo>
                    <a:pt x="721" y="45"/>
                  </a:lnTo>
                  <a:lnTo>
                    <a:pt x="722" y="47"/>
                  </a:lnTo>
                  <a:lnTo>
                    <a:pt x="723" y="47"/>
                  </a:lnTo>
                  <a:lnTo>
                    <a:pt x="726" y="48"/>
                  </a:lnTo>
                  <a:lnTo>
                    <a:pt x="727" y="49"/>
                  </a:lnTo>
                  <a:lnTo>
                    <a:pt x="731" y="49"/>
                  </a:lnTo>
                  <a:lnTo>
                    <a:pt x="734" y="48"/>
                  </a:lnTo>
                  <a:lnTo>
                    <a:pt x="735" y="49"/>
                  </a:lnTo>
                  <a:lnTo>
                    <a:pt x="735" y="53"/>
                  </a:lnTo>
                  <a:lnTo>
                    <a:pt x="738" y="53"/>
                  </a:lnTo>
                  <a:lnTo>
                    <a:pt x="739" y="54"/>
                  </a:lnTo>
                  <a:lnTo>
                    <a:pt x="740" y="54"/>
                  </a:lnTo>
                  <a:lnTo>
                    <a:pt x="741" y="56"/>
                  </a:lnTo>
                  <a:lnTo>
                    <a:pt x="741" y="57"/>
                  </a:lnTo>
                  <a:lnTo>
                    <a:pt x="743" y="57"/>
                  </a:lnTo>
                  <a:lnTo>
                    <a:pt x="743" y="59"/>
                  </a:lnTo>
                  <a:lnTo>
                    <a:pt x="744" y="59"/>
                  </a:lnTo>
                  <a:lnTo>
                    <a:pt x="745" y="56"/>
                  </a:lnTo>
                  <a:lnTo>
                    <a:pt x="747" y="57"/>
                  </a:lnTo>
                  <a:lnTo>
                    <a:pt x="750" y="57"/>
                  </a:lnTo>
                  <a:lnTo>
                    <a:pt x="752" y="55"/>
                  </a:lnTo>
                  <a:lnTo>
                    <a:pt x="752" y="56"/>
                  </a:lnTo>
                  <a:lnTo>
                    <a:pt x="753" y="56"/>
                  </a:lnTo>
                  <a:lnTo>
                    <a:pt x="753" y="55"/>
                  </a:lnTo>
                  <a:lnTo>
                    <a:pt x="754" y="55"/>
                  </a:lnTo>
                  <a:lnTo>
                    <a:pt x="758" y="59"/>
                  </a:lnTo>
                  <a:lnTo>
                    <a:pt x="759" y="57"/>
                  </a:lnTo>
                  <a:lnTo>
                    <a:pt x="760" y="57"/>
                  </a:lnTo>
                  <a:lnTo>
                    <a:pt x="760" y="60"/>
                  </a:lnTo>
                  <a:lnTo>
                    <a:pt x="762" y="61"/>
                  </a:lnTo>
                  <a:lnTo>
                    <a:pt x="762" y="62"/>
                  </a:lnTo>
                  <a:lnTo>
                    <a:pt x="763" y="62"/>
                  </a:lnTo>
                  <a:lnTo>
                    <a:pt x="763" y="63"/>
                  </a:lnTo>
                  <a:lnTo>
                    <a:pt x="766" y="63"/>
                  </a:lnTo>
                  <a:lnTo>
                    <a:pt x="770" y="62"/>
                  </a:lnTo>
                  <a:lnTo>
                    <a:pt x="772" y="62"/>
                  </a:lnTo>
                  <a:lnTo>
                    <a:pt x="774" y="61"/>
                  </a:lnTo>
                  <a:lnTo>
                    <a:pt x="776" y="62"/>
                  </a:lnTo>
                  <a:lnTo>
                    <a:pt x="777" y="62"/>
                  </a:lnTo>
                  <a:lnTo>
                    <a:pt x="778" y="63"/>
                  </a:lnTo>
                  <a:lnTo>
                    <a:pt x="778" y="65"/>
                  </a:lnTo>
                  <a:lnTo>
                    <a:pt x="779" y="65"/>
                  </a:lnTo>
                  <a:lnTo>
                    <a:pt x="781" y="63"/>
                  </a:lnTo>
                  <a:lnTo>
                    <a:pt x="781" y="62"/>
                  </a:lnTo>
                  <a:lnTo>
                    <a:pt x="782" y="62"/>
                  </a:lnTo>
                  <a:lnTo>
                    <a:pt x="783" y="63"/>
                  </a:lnTo>
                  <a:lnTo>
                    <a:pt x="795" y="63"/>
                  </a:lnTo>
                  <a:lnTo>
                    <a:pt x="795" y="61"/>
                  </a:lnTo>
                  <a:lnTo>
                    <a:pt x="794" y="61"/>
                  </a:lnTo>
                  <a:lnTo>
                    <a:pt x="794" y="60"/>
                  </a:lnTo>
                  <a:lnTo>
                    <a:pt x="795" y="60"/>
                  </a:lnTo>
                  <a:lnTo>
                    <a:pt x="794" y="59"/>
                  </a:lnTo>
                  <a:lnTo>
                    <a:pt x="795" y="57"/>
                  </a:lnTo>
                  <a:lnTo>
                    <a:pt x="795" y="55"/>
                  </a:lnTo>
                  <a:lnTo>
                    <a:pt x="801" y="55"/>
                  </a:lnTo>
                  <a:lnTo>
                    <a:pt x="803" y="56"/>
                  </a:lnTo>
                  <a:lnTo>
                    <a:pt x="805" y="57"/>
                  </a:lnTo>
                  <a:lnTo>
                    <a:pt x="807" y="57"/>
                  </a:lnTo>
                  <a:lnTo>
                    <a:pt x="808" y="59"/>
                  </a:lnTo>
                  <a:lnTo>
                    <a:pt x="813" y="59"/>
                  </a:lnTo>
                  <a:lnTo>
                    <a:pt x="814" y="60"/>
                  </a:lnTo>
                  <a:lnTo>
                    <a:pt x="814" y="61"/>
                  </a:lnTo>
                  <a:lnTo>
                    <a:pt x="815" y="62"/>
                  </a:lnTo>
                  <a:lnTo>
                    <a:pt x="824" y="62"/>
                  </a:lnTo>
                  <a:lnTo>
                    <a:pt x="824" y="63"/>
                  </a:lnTo>
                  <a:lnTo>
                    <a:pt x="825" y="63"/>
                  </a:lnTo>
                  <a:lnTo>
                    <a:pt x="825" y="65"/>
                  </a:lnTo>
                  <a:lnTo>
                    <a:pt x="826" y="66"/>
                  </a:lnTo>
                  <a:lnTo>
                    <a:pt x="827" y="68"/>
                  </a:lnTo>
                  <a:lnTo>
                    <a:pt x="827" y="71"/>
                  </a:lnTo>
                  <a:lnTo>
                    <a:pt x="826" y="72"/>
                  </a:lnTo>
                  <a:lnTo>
                    <a:pt x="826" y="73"/>
                  </a:lnTo>
                  <a:lnTo>
                    <a:pt x="828" y="73"/>
                  </a:lnTo>
                  <a:lnTo>
                    <a:pt x="828" y="74"/>
                  </a:lnTo>
                  <a:lnTo>
                    <a:pt x="827" y="74"/>
                  </a:lnTo>
                  <a:lnTo>
                    <a:pt x="826" y="75"/>
                  </a:lnTo>
                  <a:lnTo>
                    <a:pt x="827" y="77"/>
                  </a:lnTo>
                  <a:lnTo>
                    <a:pt x="827" y="78"/>
                  </a:lnTo>
                  <a:lnTo>
                    <a:pt x="828" y="78"/>
                  </a:lnTo>
                  <a:lnTo>
                    <a:pt x="831" y="79"/>
                  </a:lnTo>
                  <a:lnTo>
                    <a:pt x="832" y="78"/>
                  </a:lnTo>
                  <a:lnTo>
                    <a:pt x="834" y="77"/>
                  </a:lnTo>
                  <a:lnTo>
                    <a:pt x="836" y="77"/>
                  </a:lnTo>
                  <a:lnTo>
                    <a:pt x="837" y="74"/>
                  </a:lnTo>
                  <a:lnTo>
                    <a:pt x="838" y="75"/>
                  </a:lnTo>
                  <a:lnTo>
                    <a:pt x="839" y="74"/>
                  </a:lnTo>
                  <a:lnTo>
                    <a:pt x="840" y="75"/>
                  </a:lnTo>
                  <a:lnTo>
                    <a:pt x="844" y="75"/>
                  </a:lnTo>
                  <a:lnTo>
                    <a:pt x="846" y="78"/>
                  </a:lnTo>
                  <a:lnTo>
                    <a:pt x="849" y="78"/>
                  </a:lnTo>
                  <a:lnTo>
                    <a:pt x="849" y="79"/>
                  </a:lnTo>
                  <a:lnTo>
                    <a:pt x="850" y="81"/>
                  </a:lnTo>
                  <a:lnTo>
                    <a:pt x="851" y="82"/>
                  </a:lnTo>
                  <a:lnTo>
                    <a:pt x="855" y="82"/>
                  </a:lnTo>
                  <a:lnTo>
                    <a:pt x="855" y="81"/>
                  </a:lnTo>
                  <a:lnTo>
                    <a:pt x="856" y="81"/>
                  </a:lnTo>
                  <a:lnTo>
                    <a:pt x="856" y="80"/>
                  </a:lnTo>
                  <a:lnTo>
                    <a:pt x="857" y="79"/>
                  </a:lnTo>
                  <a:lnTo>
                    <a:pt x="864" y="79"/>
                  </a:lnTo>
                  <a:lnTo>
                    <a:pt x="868" y="80"/>
                  </a:lnTo>
                  <a:lnTo>
                    <a:pt x="871" y="84"/>
                  </a:lnTo>
                  <a:lnTo>
                    <a:pt x="874" y="84"/>
                  </a:lnTo>
                  <a:lnTo>
                    <a:pt x="874" y="82"/>
                  </a:lnTo>
                  <a:lnTo>
                    <a:pt x="875" y="82"/>
                  </a:lnTo>
                  <a:lnTo>
                    <a:pt x="877" y="84"/>
                  </a:lnTo>
                  <a:lnTo>
                    <a:pt x="880" y="84"/>
                  </a:lnTo>
                  <a:lnTo>
                    <a:pt x="878" y="82"/>
                  </a:lnTo>
                  <a:lnTo>
                    <a:pt x="878" y="81"/>
                  </a:lnTo>
                  <a:lnTo>
                    <a:pt x="881" y="80"/>
                  </a:lnTo>
                  <a:lnTo>
                    <a:pt x="881" y="79"/>
                  </a:lnTo>
                  <a:lnTo>
                    <a:pt x="886" y="79"/>
                  </a:lnTo>
                  <a:lnTo>
                    <a:pt x="887" y="78"/>
                  </a:lnTo>
                  <a:lnTo>
                    <a:pt x="889" y="78"/>
                  </a:lnTo>
                  <a:lnTo>
                    <a:pt x="889" y="77"/>
                  </a:lnTo>
                  <a:lnTo>
                    <a:pt x="895" y="77"/>
                  </a:lnTo>
                  <a:lnTo>
                    <a:pt x="895" y="78"/>
                  </a:lnTo>
                  <a:lnTo>
                    <a:pt x="896" y="78"/>
                  </a:lnTo>
                  <a:lnTo>
                    <a:pt x="897" y="79"/>
                  </a:lnTo>
                  <a:lnTo>
                    <a:pt x="900" y="79"/>
                  </a:lnTo>
                  <a:lnTo>
                    <a:pt x="901" y="78"/>
                  </a:lnTo>
                  <a:lnTo>
                    <a:pt x="901" y="82"/>
                  </a:lnTo>
                  <a:lnTo>
                    <a:pt x="902" y="84"/>
                  </a:lnTo>
                  <a:lnTo>
                    <a:pt x="906" y="84"/>
                  </a:lnTo>
                  <a:lnTo>
                    <a:pt x="907" y="85"/>
                  </a:lnTo>
                  <a:lnTo>
                    <a:pt x="906" y="86"/>
                  </a:lnTo>
                  <a:lnTo>
                    <a:pt x="906" y="88"/>
                  </a:lnTo>
                  <a:lnTo>
                    <a:pt x="905" y="88"/>
                  </a:lnTo>
                  <a:lnTo>
                    <a:pt x="905" y="90"/>
                  </a:lnTo>
                  <a:lnTo>
                    <a:pt x="903" y="88"/>
                  </a:lnTo>
                  <a:lnTo>
                    <a:pt x="902" y="90"/>
                  </a:lnTo>
                  <a:lnTo>
                    <a:pt x="901" y="88"/>
                  </a:lnTo>
                  <a:lnTo>
                    <a:pt x="900" y="88"/>
                  </a:lnTo>
                  <a:lnTo>
                    <a:pt x="899" y="90"/>
                  </a:lnTo>
                  <a:lnTo>
                    <a:pt x="899" y="94"/>
                  </a:lnTo>
                  <a:lnTo>
                    <a:pt x="901" y="97"/>
                  </a:lnTo>
                  <a:lnTo>
                    <a:pt x="901" y="98"/>
                  </a:lnTo>
                  <a:lnTo>
                    <a:pt x="902" y="99"/>
                  </a:lnTo>
                  <a:lnTo>
                    <a:pt x="902" y="104"/>
                  </a:lnTo>
                  <a:lnTo>
                    <a:pt x="903" y="104"/>
                  </a:lnTo>
                  <a:lnTo>
                    <a:pt x="903" y="106"/>
                  </a:lnTo>
                  <a:lnTo>
                    <a:pt x="902" y="108"/>
                  </a:lnTo>
                  <a:lnTo>
                    <a:pt x="902" y="109"/>
                  </a:lnTo>
                  <a:lnTo>
                    <a:pt x="900" y="111"/>
                  </a:lnTo>
                  <a:lnTo>
                    <a:pt x="899" y="111"/>
                  </a:lnTo>
                  <a:lnTo>
                    <a:pt x="896" y="112"/>
                  </a:lnTo>
                  <a:lnTo>
                    <a:pt x="896" y="114"/>
                  </a:lnTo>
                  <a:lnTo>
                    <a:pt x="890" y="120"/>
                  </a:lnTo>
                  <a:lnTo>
                    <a:pt x="887" y="120"/>
                  </a:lnTo>
                  <a:lnTo>
                    <a:pt x="887" y="121"/>
                  </a:lnTo>
                  <a:lnTo>
                    <a:pt x="886" y="121"/>
                  </a:lnTo>
                  <a:lnTo>
                    <a:pt x="886" y="122"/>
                  </a:lnTo>
                  <a:lnTo>
                    <a:pt x="884" y="122"/>
                  </a:lnTo>
                  <a:lnTo>
                    <a:pt x="884" y="123"/>
                  </a:lnTo>
                  <a:lnTo>
                    <a:pt x="878" y="125"/>
                  </a:lnTo>
                  <a:lnTo>
                    <a:pt x="870" y="129"/>
                  </a:lnTo>
                  <a:lnTo>
                    <a:pt x="869" y="130"/>
                  </a:lnTo>
                  <a:lnTo>
                    <a:pt x="864" y="133"/>
                  </a:lnTo>
                  <a:lnTo>
                    <a:pt x="862" y="135"/>
                  </a:lnTo>
                  <a:lnTo>
                    <a:pt x="859" y="139"/>
                  </a:lnTo>
                  <a:lnTo>
                    <a:pt x="858" y="141"/>
                  </a:lnTo>
                  <a:lnTo>
                    <a:pt x="857" y="142"/>
                  </a:lnTo>
                  <a:lnTo>
                    <a:pt x="853" y="143"/>
                  </a:lnTo>
                  <a:lnTo>
                    <a:pt x="852" y="145"/>
                  </a:lnTo>
                  <a:lnTo>
                    <a:pt x="846" y="145"/>
                  </a:lnTo>
                  <a:lnTo>
                    <a:pt x="845" y="146"/>
                  </a:lnTo>
                  <a:lnTo>
                    <a:pt x="844" y="146"/>
                  </a:lnTo>
                  <a:lnTo>
                    <a:pt x="836" y="148"/>
                  </a:lnTo>
                  <a:lnTo>
                    <a:pt x="832" y="148"/>
                  </a:lnTo>
                  <a:lnTo>
                    <a:pt x="821" y="153"/>
                  </a:lnTo>
                  <a:lnTo>
                    <a:pt x="818" y="153"/>
                  </a:lnTo>
                  <a:lnTo>
                    <a:pt x="818" y="155"/>
                  </a:lnTo>
                  <a:lnTo>
                    <a:pt x="812" y="155"/>
                  </a:lnTo>
                  <a:lnTo>
                    <a:pt x="809" y="157"/>
                  </a:lnTo>
                  <a:lnTo>
                    <a:pt x="805" y="161"/>
                  </a:lnTo>
                  <a:lnTo>
                    <a:pt x="802" y="165"/>
                  </a:lnTo>
                  <a:lnTo>
                    <a:pt x="796" y="171"/>
                  </a:lnTo>
                  <a:lnTo>
                    <a:pt x="797" y="172"/>
                  </a:lnTo>
                  <a:lnTo>
                    <a:pt x="800" y="172"/>
                  </a:lnTo>
                  <a:lnTo>
                    <a:pt x="802" y="174"/>
                  </a:lnTo>
                  <a:lnTo>
                    <a:pt x="803" y="173"/>
                  </a:lnTo>
                  <a:lnTo>
                    <a:pt x="803" y="177"/>
                  </a:lnTo>
                  <a:lnTo>
                    <a:pt x="802" y="177"/>
                  </a:lnTo>
                  <a:lnTo>
                    <a:pt x="800" y="178"/>
                  </a:lnTo>
                  <a:lnTo>
                    <a:pt x="796" y="182"/>
                  </a:lnTo>
                  <a:lnTo>
                    <a:pt x="797" y="179"/>
                  </a:lnTo>
                  <a:lnTo>
                    <a:pt x="796" y="179"/>
                  </a:lnTo>
                  <a:lnTo>
                    <a:pt x="793" y="180"/>
                  </a:lnTo>
                  <a:lnTo>
                    <a:pt x="791" y="182"/>
                  </a:lnTo>
                  <a:lnTo>
                    <a:pt x="790" y="182"/>
                  </a:lnTo>
                  <a:lnTo>
                    <a:pt x="790" y="183"/>
                  </a:lnTo>
                  <a:lnTo>
                    <a:pt x="789" y="186"/>
                  </a:lnTo>
                  <a:lnTo>
                    <a:pt x="788" y="188"/>
                  </a:lnTo>
                  <a:lnTo>
                    <a:pt x="788" y="189"/>
                  </a:lnTo>
                  <a:lnTo>
                    <a:pt x="787" y="190"/>
                  </a:lnTo>
                  <a:lnTo>
                    <a:pt x="785" y="190"/>
                  </a:lnTo>
                  <a:lnTo>
                    <a:pt x="785" y="192"/>
                  </a:lnTo>
                  <a:lnTo>
                    <a:pt x="784" y="192"/>
                  </a:lnTo>
                  <a:lnTo>
                    <a:pt x="782" y="198"/>
                  </a:lnTo>
                  <a:lnTo>
                    <a:pt x="781" y="200"/>
                  </a:lnTo>
                  <a:lnTo>
                    <a:pt x="781" y="201"/>
                  </a:lnTo>
                  <a:lnTo>
                    <a:pt x="779" y="201"/>
                  </a:lnTo>
                  <a:lnTo>
                    <a:pt x="778" y="203"/>
                  </a:lnTo>
                  <a:lnTo>
                    <a:pt x="776" y="206"/>
                  </a:lnTo>
                  <a:lnTo>
                    <a:pt x="774" y="210"/>
                  </a:lnTo>
                  <a:lnTo>
                    <a:pt x="772" y="211"/>
                  </a:lnTo>
                  <a:lnTo>
                    <a:pt x="770" y="213"/>
                  </a:lnTo>
                  <a:lnTo>
                    <a:pt x="769" y="214"/>
                  </a:lnTo>
                  <a:lnTo>
                    <a:pt x="766" y="219"/>
                  </a:lnTo>
                  <a:lnTo>
                    <a:pt x="763" y="222"/>
                  </a:lnTo>
                  <a:lnTo>
                    <a:pt x="759" y="229"/>
                  </a:lnTo>
                  <a:lnTo>
                    <a:pt x="758" y="231"/>
                  </a:lnTo>
                  <a:lnTo>
                    <a:pt x="758" y="233"/>
                  </a:lnTo>
                  <a:lnTo>
                    <a:pt x="756" y="235"/>
                  </a:lnTo>
                  <a:lnTo>
                    <a:pt x="756" y="238"/>
                  </a:lnTo>
                  <a:lnTo>
                    <a:pt x="754" y="238"/>
                  </a:lnTo>
                  <a:lnTo>
                    <a:pt x="753" y="240"/>
                  </a:lnTo>
                  <a:lnTo>
                    <a:pt x="753" y="247"/>
                  </a:lnTo>
                  <a:lnTo>
                    <a:pt x="754" y="251"/>
                  </a:lnTo>
                  <a:lnTo>
                    <a:pt x="757" y="257"/>
                  </a:lnTo>
                  <a:lnTo>
                    <a:pt x="757" y="258"/>
                  </a:lnTo>
                  <a:lnTo>
                    <a:pt x="758" y="259"/>
                  </a:lnTo>
                  <a:lnTo>
                    <a:pt x="757" y="259"/>
                  </a:lnTo>
                  <a:lnTo>
                    <a:pt x="757" y="263"/>
                  </a:lnTo>
                  <a:lnTo>
                    <a:pt x="758" y="265"/>
                  </a:lnTo>
                  <a:lnTo>
                    <a:pt x="759" y="266"/>
                  </a:lnTo>
                  <a:lnTo>
                    <a:pt x="762" y="271"/>
                  </a:lnTo>
                  <a:lnTo>
                    <a:pt x="766" y="276"/>
                  </a:lnTo>
                  <a:lnTo>
                    <a:pt x="770" y="276"/>
                  </a:lnTo>
                  <a:lnTo>
                    <a:pt x="771" y="277"/>
                  </a:lnTo>
                  <a:lnTo>
                    <a:pt x="774" y="278"/>
                  </a:lnTo>
                  <a:lnTo>
                    <a:pt x="775" y="280"/>
                  </a:lnTo>
                  <a:lnTo>
                    <a:pt x="775" y="281"/>
                  </a:lnTo>
                  <a:lnTo>
                    <a:pt x="776" y="282"/>
                  </a:lnTo>
                  <a:lnTo>
                    <a:pt x="777" y="282"/>
                  </a:lnTo>
                  <a:lnTo>
                    <a:pt x="777" y="283"/>
                  </a:lnTo>
                  <a:lnTo>
                    <a:pt x="775" y="283"/>
                  </a:lnTo>
                  <a:lnTo>
                    <a:pt x="775" y="284"/>
                  </a:lnTo>
                  <a:lnTo>
                    <a:pt x="774" y="284"/>
                  </a:lnTo>
                  <a:lnTo>
                    <a:pt x="774" y="286"/>
                  </a:lnTo>
                  <a:lnTo>
                    <a:pt x="772" y="286"/>
                  </a:lnTo>
                  <a:lnTo>
                    <a:pt x="771" y="287"/>
                  </a:lnTo>
                  <a:lnTo>
                    <a:pt x="770" y="287"/>
                  </a:lnTo>
                  <a:lnTo>
                    <a:pt x="770" y="289"/>
                  </a:lnTo>
                  <a:lnTo>
                    <a:pt x="765" y="289"/>
                  </a:lnTo>
                  <a:lnTo>
                    <a:pt x="765" y="293"/>
                  </a:lnTo>
                  <a:lnTo>
                    <a:pt x="764" y="293"/>
                  </a:lnTo>
                  <a:lnTo>
                    <a:pt x="764" y="294"/>
                  </a:lnTo>
                  <a:lnTo>
                    <a:pt x="759" y="294"/>
                  </a:lnTo>
                  <a:lnTo>
                    <a:pt x="757" y="296"/>
                  </a:lnTo>
                  <a:lnTo>
                    <a:pt x="753" y="297"/>
                  </a:lnTo>
                  <a:lnTo>
                    <a:pt x="752" y="297"/>
                  </a:lnTo>
                  <a:lnTo>
                    <a:pt x="752" y="299"/>
                  </a:lnTo>
                  <a:lnTo>
                    <a:pt x="750" y="301"/>
                  </a:lnTo>
                  <a:lnTo>
                    <a:pt x="750" y="303"/>
                  </a:lnTo>
                  <a:lnTo>
                    <a:pt x="747" y="303"/>
                  </a:lnTo>
                  <a:lnTo>
                    <a:pt x="747" y="305"/>
                  </a:lnTo>
                  <a:lnTo>
                    <a:pt x="745" y="305"/>
                  </a:lnTo>
                  <a:lnTo>
                    <a:pt x="745" y="307"/>
                  </a:lnTo>
                  <a:lnTo>
                    <a:pt x="746" y="312"/>
                  </a:lnTo>
                  <a:lnTo>
                    <a:pt x="745" y="312"/>
                  </a:lnTo>
                  <a:lnTo>
                    <a:pt x="745" y="313"/>
                  </a:lnTo>
                  <a:lnTo>
                    <a:pt x="743" y="312"/>
                  </a:lnTo>
                  <a:lnTo>
                    <a:pt x="743" y="313"/>
                  </a:lnTo>
                  <a:lnTo>
                    <a:pt x="741" y="313"/>
                  </a:lnTo>
                  <a:lnTo>
                    <a:pt x="740" y="314"/>
                  </a:lnTo>
                  <a:lnTo>
                    <a:pt x="740" y="319"/>
                  </a:lnTo>
                  <a:lnTo>
                    <a:pt x="739" y="323"/>
                  </a:lnTo>
                  <a:lnTo>
                    <a:pt x="739" y="324"/>
                  </a:lnTo>
                  <a:lnTo>
                    <a:pt x="738" y="324"/>
                  </a:lnTo>
                  <a:lnTo>
                    <a:pt x="737" y="325"/>
                  </a:lnTo>
                  <a:lnTo>
                    <a:pt x="737" y="326"/>
                  </a:lnTo>
                  <a:lnTo>
                    <a:pt x="735" y="330"/>
                  </a:lnTo>
                  <a:lnTo>
                    <a:pt x="735" y="333"/>
                  </a:lnTo>
                  <a:lnTo>
                    <a:pt x="734" y="332"/>
                  </a:lnTo>
                  <a:lnTo>
                    <a:pt x="733" y="334"/>
                  </a:lnTo>
                  <a:lnTo>
                    <a:pt x="732" y="336"/>
                  </a:lnTo>
                  <a:lnTo>
                    <a:pt x="731" y="336"/>
                  </a:lnTo>
                  <a:lnTo>
                    <a:pt x="731" y="337"/>
                  </a:lnTo>
                  <a:lnTo>
                    <a:pt x="732" y="340"/>
                  </a:lnTo>
                  <a:lnTo>
                    <a:pt x="733" y="340"/>
                  </a:lnTo>
                  <a:lnTo>
                    <a:pt x="734" y="342"/>
                  </a:lnTo>
                  <a:lnTo>
                    <a:pt x="737" y="342"/>
                  </a:lnTo>
                  <a:lnTo>
                    <a:pt x="738" y="343"/>
                  </a:lnTo>
                  <a:lnTo>
                    <a:pt x="737" y="343"/>
                  </a:lnTo>
                  <a:lnTo>
                    <a:pt x="737" y="344"/>
                  </a:lnTo>
                  <a:lnTo>
                    <a:pt x="733" y="344"/>
                  </a:lnTo>
                  <a:lnTo>
                    <a:pt x="733" y="345"/>
                  </a:lnTo>
                  <a:lnTo>
                    <a:pt x="729" y="345"/>
                  </a:lnTo>
                  <a:lnTo>
                    <a:pt x="728" y="346"/>
                  </a:lnTo>
                  <a:lnTo>
                    <a:pt x="727" y="346"/>
                  </a:lnTo>
                  <a:lnTo>
                    <a:pt x="726" y="345"/>
                  </a:lnTo>
                  <a:lnTo>
                    <a:pt x="720" y="345"/>
                  </a:lnTo>
                  <a:lnTo>
                    <a:pt x="720" y="348"/>
                  </a:lnTo>
                  <a:lnTo>
                    <a:pt x="718" y="348"/>
                  </a:lnTo>
                  <a:lnTo>
                    <a:pt x="718" y="346"/>
                  </a:lnTo>
                  <a:lnTo>
                    <a:pt x="716" y="345"/>
                  </a:lnTo>
                  <a:lnTo>
                    <a:pt x="714" y="345"/>
                  </a:lnTo>
                  <a:lnTo>
                    <a:pt x="714" y="346"/>
                  </a:lnTo>
                  <a:lnTo>
                    <a:pt x="710" y="346"/>
                  </a:lnTo>
                  <a:lnTo>
                    <a:pt x="709" y="348"/>
                  </a:lnTo>
                  <a:lnTo>
                    <a:pt x="707" y="349"/>
                  </a:lnTo>
                  <a:lnTo>
                    <a:pt x="707" y="350"/>
                  </a:lnTo>
                  <a:lnTo>
                    <a:pt x="704" y="350"/>
                  </a:lnTo>
                  <a:lnTo>
                    <a:pt x="704" y="352"/>
                  </a:lnTo>
                  <a:lnTo>
                    <a:pt x="703" y="354"/>
                  </a:lnTo>
                  <a:lnTo>
                    <a:pt x="701" y="354"/>
                  </a:lnTo>
                  <a:lnTo>
                    <a:pt x="698" y="355"/>
                  </a:lnTo>
                  <a:lnTo>
                    <a:pt x="697" y="356"/>
                  </a:lnTo>
                  <a:lnTo>
                    <a:pt x="697" y="357"/>
                  </a:lnTo>
                  <a:lnTo>
                    <a:pt x="696" y="357"/>
                  </a:lnTo>
                  <a:lnTo>
                    <a:pt x="696" y="358"/>
                  </a:lnTo>
                  <a:lnTo>
                    <a:pt x="690" y="364"/>
                  </a:lnTo>
                  <a:lnTo>
                    <a:pt x="690" y="367"/>
                  </a:lnTo>
                  <a:lnTo>
                    <a:pt x="689" y="369"/>
                  </a:lnTo>
                  <a:lnTo>
                    <a:pt x="689" y="372"/>
                  </a:lnTo>
                  <a:lnTo>
                    <a:pt x="688" y="375"/>
                  </a:lnTo>
                  <a:lnTo>
                    <a:pt x="687" y="376"/>
                  </a:lnTo>
                  <a:lnTo>
                    <a:pt x="687" y="380"/>
                  </a:lnTo>
                  <a:lnTo>
                    <a:pt x="684" y="380"/>
                  </a:lnTo>
                  <a:lnTo>
                    <a:pt x="683" y="381"/>
                  </a:lnTo>
                  <a:lnTo>
                    <a:pt x="683" y="382"/>
                  </a:lnTo>
                  <a:lnTo>
                    <a:pt x="682" y="383"/>
                  </a:lnTo>
                  <a:lnTo>
                    <a:pt x="682" y="385"/>
                  </a:lnTo>
                  <a:lnTo>
                    <a:pt x="681" y="385"/>
                  </a:lnTo>
                  <a:lnTo>
                    <a:pt x="681" y="386"/>
                  </a:lnTo>
                  <a:lnTo>
                    <a:pt x="679" y="387"/>
                  </a:lnTo>
                  <a:lnTo>
                    <a:pt x="679" y="388"/>
                  </a:lnTo>
                  <a:lnTo>
                    <a:pt x="678" y="388"/>
                  </a:lnTo>
                  <a:lnTo>
                    <a:pt x="678" y="389"/>
                  </a:lnTo>
                  <a:lnTo>
                    <a:pt x="676" y="389"/>
                  </a:lnTo>
                  <a:lnTo>
                    <a:pt x="676" y="391"/>
                  </a:lnTo>
                  <a:lnTo>
                    <a:pt x="673" y="389"/>
                  </a:lnTo>
                  <a:lnTo>
                    <a:pt x="672" y="388"/>
                  </a:lnTo>
                  <a:lnTo>
                    <a:pt x="672" y="387"/>
                  </a:lnTo>
                  <a:lnTo>
                    <a:pt x="671" y="386"/>
                  </a:lnTo>
                  <a:lnTo>
                    <a:pt x="669" y="385"/>
                  </a:lnTo>
                  <a:lnTo>
                    <a:pt x="666" y="385"/>
                  </a:lnTo>
                  <a:lnTo>
                    <a:pt x="665" y="386"/>
                  </a:lnTo>
                  <a:lnTo>
                    <a:pt x="664" y="386"/>
                  </a:lnTo>
                  <a:lnTo>
                    <a:pt x="663" y="385"/>
                  </a:lnTo>
                  <a:lnTo>
                    <a:pt x="659" y="386"/>
                  </a:lnTo>
                  <a:lnTo>
                    <a:pt x="658" y="386"/>
                  </a:lnTo>
                  <a:lnTo>
                    <a:pt x="658" y="388"/>
                  </a:lnTo>
                  <a:lnTo>
                    <a:pt x="657" y="391"/>
                  </a:lnTo>
                  <a:lnTo>
                    <a:pt x="656" y="392"/>
                  </a:lnTo>
                  <a:lnTo>
                    <a:pt x="653" y="392"/>
                  </a:lnTo>
                  <a:lnTo>
                    <a:pt x="652" y="393"/>
                  </a:lnTo>
                  <a:lnTo>
                    <a:pt x="652" y="392"/>
                  </a:lnTo>
                  <a:lnTo>
                    <a:pt x="651" y="393"/>
                  </a:lnTo>
                  <a:lnTo>
                    <a:pt x="648" y="391"/>
                  </a:lnTo>
                  <a:lnTo>
                    <a:pt x="647" y="391"/>
                  </a:lnTo>
                  <a:lnTo>
                    <a:pt x="647" y="392"/>
                  </a:lnTo>
                  <a:lnTo>
                    <a:pt x="646" y="392"/>
                  </a:lnTo>
                  <a:lnTo>
                    <a:pt x="645" y="389"/>
                  </a:lnTo>
                  <a:lnTo>
                    <a:pt x="634" y="389"/>
                  </a:lnTo>
                  <a:lnTo>
                    <a:pt x="631" y="388"/>
                  </a:lnTo>
                  <a:lnTo>
                    <a:pt x="627" y="389"/>
                  </a:lnTo>
                  <a:lnTo>
                    <a:pt x="626" y="389"/>
                  </a:lnTo>
                  <a:lnTo>
                    <a:pt x="626" y="391"/>
                  </a:lnTo>
                  <a:lnTo>
                    <a:pt x="625" y="391"/>
                  </a:lnTo>
                  <a:lnTo>
                    <a:pt x="623" y="392"/>
                  </a:lnTo>
                  <a:lnTo>
                    <a:pt x="620" y="392"/>
                  </a:lnTo>
                  <a:lnTo>
                    <a:pt x="619" y="391"/>
                  </a:lnTo>
                  <a:lnTo>
                    <a:pt x="616" y="391"/>
                  </a:lnTo>
                  <a:lnTo>
                    <a:pt x="615" y="389"/>
                  </a:lnTo>
                  <a:lnTo>
                    <a:pt x="613" y="389"/>
                  </a:lnTo>
                  <a:lnTo>
                    <a:pt x="611" y="391"/>
                  </a:lnTo>
                  <a:lnTo>
                    <a:pt x="609" y="391"/>
                  </a:lnTo>
                  <a:lnTo>
                    <a:pt x="607" y="389"/>
                  </a:lnTo>
                  <a:lnTo>
                    <a:pt x="603" y="389"/>
                  </a:lnTo>
                  <a:lnTo>
                    <a:pt x="600" y="391"/>
                  </a:lnTo>
                  <a:lnTo>
                    <a:pt x="596" y="389"/>
                  </a:lnTo>
                  <a:lnTo>
                    <a:pt x="595" y="389"/>
                  </a:lnTo>
                  <a:lnTo>
                    <a:pt x="594" y="391"/>
                  </a:lnTo>
                  <a:lnTo>
                    <a:pt x="580" y="391"/>
                  </a:lnTo>
                  <a:lnTo>
                    <a:pt x="579" y="393"/>
                  </a:lnTo>
                  <a:lnTo>
                    <a:pt x="578" y="393"/>
                  </a:lnTo>
                  <a:lnTo>
                    <a:pt x="578" y="394"/>
                  </a:lnTo>
                  <a:lnTo>
                    <a:pt x="577" y="395"/>
                  </a:lnTo>
                  <a:lnTo>
                    <a:pt x="576" y="398"/>
                  </a:lnTo>
                  <a:lnTo>
                    <a:pt x="573" y="398"/>
                  </a:lnTo>
                  <a:lnTo>
                    <a:pt x="572" y="400"/>
                  </a:lnTo>
                  <a:lnTo>
                    <a:pt x="570" y="403"/>
                  </a:lnTo>
                  <a:lnTo>
                    <a:pt x="566" y="403"/>
                  </a:lnTo>
                  <a:lnTo>
                    <a:pt x="561" y="401"/>
                  </a:lnTo>
                  <a:lnTo>
                    <a:pt x="560" y="401"/>
                  </a:lnTo>
                  <a:lnTo>
                    <a:pt x="559" y="403"/>
                  </a:lnTo>
                  <a:lnTo>
                    <a:pt x="557" y="404"/>
                  </a:lnTo>
                  <a:lnTo>
                    <a:pt x="553" y="405"/>
                  </a:lnTo>
                  <a:lnTo>
                    <a:pt x="552" y="406"/>
                  </a:lnTo>
                  <a:lnTo>
                    <a:pt x="548" y="406"/>
                  </a:lnTo>
                  <a:lnTo>
                    <a:pt x="547" y="407"/>
                  </a:lnTo>
                  <a:lnTo>
                    <a:pt x="546" y="410"/>
                  </a:lnTo>
                  <a:lnTo>
                    <a:pt x="546" y="412"/>
                  </a:lnTo>
                  <a:lnTo>
                    <a:pt x="545" y="412"/>
                  </a:lnTo>
                  <a:lnTo>
                    <a:pt x="545" y="413"/>
                  </a:lnTo>
                  <a:lnTo>
                    <a:pt x="544" y="413"/>
                  </a:lnTo>
                  <a:lnTo>
                    <a:pt x="544" y="416"/>
                  </a:lnTo>
                  <a:lnTo>
                    <a:pt x="541" y="420"/>
                  </a:lnTo>
                  <a:lnTo>
                    <a:pt x="540" y="419"/>
                  </a:lnTo>
                  <a:lnTo>
                    <a:pt x="538" y="419"/>
                  </a:lnTo>
                  <a:lnTo>
                    <a:pt x="538" y="425"/>
                  </a:lnTo>
                  <a:lnTo>
                    <a:pt x="536" y="425"/>
                  </a:lnTo>
                  <a:lnTo>
                    <a:pt x="532" y="428"/>
                  </a:lnTo>
                  <a:lnTo>
                    <a:pt x="530" y="428"/>
                  </a:lnTo>
                  <a:lnTo>
                    <a:pt x="528" y="425"/>
                  </a:lnTo>
                  <a:lnTo>
                    <a:pt x="524" y="425"/>
                  </a:lnTo>
                  <a:lnTo>
                    <a:pt x="524" y="424"/>
                  </a:lnTo>
                  <a:lnTo>
                    <a:pt x="522" y="424"/>
                  </a:lnTo>
                  <a:lnTo>
                    <a:pt x="522" y="423"/>
                  </a:lnTo>
                  <a:lnTo>
                    <a:pt x="517" y="418"/>
                  </a:lnTo>
                  <a:lnTo>
                    <a:pt x="516" y="418"/>
                  </a:lnTo>
                  <a:lnTo>
                    <a:pt x="515" y="419"/>
                  </a:lnTo>
                  <a:lnTo>
                    <a:pt x="513" y="418"/>
                  </a:lnTo>
                  <a:lnTo>
                    <a:pt x="510" y="416"/>
                  </a:lnTo>
                  <a:lnTo>
                    <a:pt x="509" y="413"/>
                  </a:lnTo>
                  <a:lnTo>
                    <a:pt x="507" y="412"/>
                  </a:lnTo>
                  <a:lnTo>
                    <a:pt x="507" y="409"/>
                  </a:lnTo>
                  <a:lnTo>
                    <a:pt x="504" y="407"/>
                  </a:lnTo>
                  <a:lnTo>
                    <a:pt x="503" y="405"/>
                  </a:lnTo>
                  <a:lnTo>
                    <a:pt x="503" y="404"/>
                  </a:lnTo>
                  <a:lnTo>
                    <a:pt x="502" y="401"/>
                  </a:lnTo>
                  <a:lnTo>
                    <a:pt x="501" y="400"/>
                  </a:lnTo>
                  <a:lnTo>
                    <a:pt x="502" y="400"/>
                  </a:lnTo>
                  <a:lnTo>
                    <a:pt x="503" y="401"/>
                  </a:lnTo>
                  <a:lnTo>
                    <a:pt x="503" y="403"/>
                  </a:lnTo>
                  <a:lnTo>
                    <a:pt x="504" y="404"/>
                  </a:lnTo>
                  <a:lnTo>
                    <a:pt x="507" y="401"/>
                  </a:lnTo>
                  <a:lnTo>
                    <a:pt x="504" y="401"/>
                  </a:lnTo>
                  <a:lnTo>
                    <a:pt x="504" y="398"/>
                  </a:lnTo>
                  <a:lnTo>
                    <a:pt x="502" y="397"/>
                  </a:lnTo>
                  <a:lnTo>
                    <a:pt x="502" y="395"/>
                  </a:lnTo>
                  <a:lnTo>
                    <a:pt x="497" y="395"/>
                  </a:lnTo>
                  <a:lnTo>
                    <a:pt x="497" y="393"/>
                  </a:lnTo>
                  <a:lnTo>
                    <a:pt x="496" y="392"/>
                  </a:lnTo>
                  <a:lnTo>
                    <a:pt x="496" y="388"/>
                  </a:lnTo>
                  <a:lnTo>
                    <a:pt x="497" y="388"/>
                  </a:lnTo>
                  <a:lnTo>
                    <a:pt x="498" y="387"/>
                  </a:lnTo>
                  <a:lnTo>
                    <a:pt x="499" y="387"/>
                  </a:lnTo>
                  <a:lnTo>
                    <a:pt x="499" y="386"/>
                  </a:lnTo>
                  <a:lnTo>
                    <a:pt x="497" y="386"/>
                  </a:lnTo>
                  <a:lnTo>
                    <a:pt x="496" y="385"/>
                  </a:lnTo>
                  <a:lnTo>
                    <a:pt x="495" y="381"/>
                  </a:lnTo>
                  <a:lnTo>
                    <a:pt x="493" y="379"/>
                  </a:lnTo>
                  <a:lnTo>
                    <a:pt x="492" y="377"/>
                  </a:lnTo>
                  <a:lnTo>
                    <a:pt x="483" y="370"/>
                  </a:lnTo>
                  <a:lnTo>
                    <a:pt x="482" y="370"/>
                  </a:lnTo>
                  <a:lnTo>
                    <a:pt x="480" y="369"/>
                  </a:lnTo>
                  <a:lnTo>
                    <a:pt x="479" y="369"/>
                  </a:lnTo>
                  <a:lnTo>
                    <a:pt x="478" y="368"/>
                  </a:lnTo>
                  <a:lnTo>
                    <a:pt x="477" y="368"/>
                  </a:lnTo>
                  <a:lnTo>
                    <a:pt x="476" y="367"/>
                  </a:lnTo>
                  <a:lnTo>
                    <a:pt x="476" y="363"/>
                  </a:lnTo>
                  <a:lnTo>
                    <a:pt x="478" y="361"/>
                  </a:lnTo>
                  <a:lnTo>
                    <a:pt x="477" y="361"/>
                  </a:lnTo>
                  <a:lnTo>
                    <a:pt x="476" y="363"/>
                  </a:lnTo>
                  <a:lnTo>
                    <a:pt x="473" y="363"/>
                  </a:lnTo>
                  <a:lnTo>
                    <a:pt x="473" y="364"/>
                  </a:lnTo>
                  <a:lnTo>
                    <a:pt x="474" y="366"/>
                  </a:lnTo>
                  <a:lnTo>
                    <a:pt x="474" y="367"/>
                  </a:lnTo>
                  <a:lnTo>
                    <a:pt x="471" y="366"/>
                  </a:lnTo>
                  <a:lnTo>
                    <a:pt x="468" y="364"/>
                  </a:lnTo>
                  <a:lnTo>
                    <a:pt x="458" y="366"/>
                  </a:lnTo>
                  <a:lnTo>
                    <a:pt x="456" y="367"/>
                  </a:lnTo>
                  <a:lnTo>
                    <a:pt x="455" y="367"/>
                  </a:lnTo>
                  <a:lnTo>
                    <a:pt x="455" y="366"/>
                  </a:lnTo>
                  <a:lnTo>
                    <a:pt x="454" y="366"/>
                  </a:lnTo>
                  <a:lnTo>
                    <a:pt x="453" y="363"/>
                  </a:lnTo>
                  <a:lnTo>
                    <a:pt x="453" y="362"/>
                  </a:lnTo>
                  <a:lnTo>
                    <a:pt x="454" y="361"/>
                  </a:lnTo>
                  <a:lnTo>
                    <a:pt x="453" y="360"/>
                  </a:lnTo>
                  <a:lnTo>
                    <a:pt x="453" y="355"/>
                  </a:lnTo>
                  <a:lnTo>
                    <a:pt x="452" y="354"/>
                  </a:lnTo>
                  <a:lnTo>
                    <a:pt x="452" y="349"/>
                  </a:lnTo>
                  <a:lnTo>
                    <a:pt x="451" y="349"/>
                  </a:lnTo>
                  <a:lnTo>
                    <a:pt x="449" y="348"/>
                  </a:lnTo>
                  <a:lnTo>
                    <a:pt x="449" y="345"/>
                  </a:lnTo>
                  <a:lnTo>
                    <a:pt x="452" y="343"/>
                  </a:lnTo>
                  <a:lnTo>
                    <a:pt x="452" y="339"/>
                  </a:lnTo>
                  <a:lnTo>
                    <a:pt x="453" y="337"/>
                  </a:lnTo>
                  <a:lnTo>
                    <a:pt x="454" y="336"/>
                  </a:lnTo>
                  <a:lnTo>
                    <a:pt x="458" y="333"/>
                  </a:lnTo>
                  <a:lnTo>
                    <a:pt x="459" y="331"/>
                  </a:lnTo>
                  <a:lnTo>
                    <a:pt x="459" y="329"/>
                  </a:lnTo>
                  <a:lnTo>
                    <a:pt x="460" y="326"/>
                  </a:lnTo>
                  <a:lnTo>
                    <a:pt x="460" y="324"/>
                  </a:lnTo>
                  <a:lnTo>
                    <a:pt x="461" y="324"/>
                  </a:lnTo>
                  <a:lnTo>
                    <a:pt x="462" y="323"/>
                  </a:lnTo>
                  <a:lnTo>
                    <a:pt x="464" y="324"/>
                  </a:lnTo>
                  <a:lnTo>
                    <a:pt x="465" y="323"/>
                  </a:lnTo>
                  <a:lnTo>
                    <a:pt x="466" y="323"/>
                  </a:lnTo>
                  <a:lnTo>
                    <a:pt x="466" y="320"/>
                  </a:lnTo>
                  <a:lnTo>
                    <a:pt x="467" y="320"/>
                  </a:lnTo>
                  <a:lnTo>
                    <a:pt x="470" y="321"/>
                  </a:lnTo>
                  <a:lnTo>
                    <a:pt x="471" y="321"/>
                  </a:lnTo>
                  <a:lnTo>
                    <a:pt x="471" y="320"/>
                  </a:lnTo>
                  <a:lnTo>
                    <a:pt x="472" y="318"/>
                  </a:lnTo>
                  <a:lnTo>
                    <a:pt x="472" y="317"/>
                  </a:lnTo>
                  <a:lnTo>
                    <a:pt x="474" y="312"/>
                  </a:lnTo>
                  <a:lnTo>
                    <a:pt x="471" y="312"/>
                  </a:lnTo>
                  <a:lnTo>
                    <a:pt x="470" y="313"/>
                  </a:lnTo>
                  <a:lnTo>
                    <a:pt x="466" y="313"/>
                  </a:lnTo>
                  <a:lnTo>
                    <a:pt x="465" y="308"/>
                  </a:lnTo>
                  <a:lnTo>
                    <a:pt x="462" y="306"/>
                  </a:lnTo>
                  <a:lnTo>
                    <a:pt x="458" y="300"/>
                  </a:lnTo>
                  <a:lnTo>
                    <a:pt x="456" y="299"/>
                  </a:lnTo>
                  <a:lnTo>
                    <a:pt x="458" y="297"/>
                  </a:lnTo>
                  <a:lnTo>
                    <a:pt x="456" y="296"/>
                  </a:lnTo>
                  <a:lnTo>
                    <a:pt x="458" y="295"/>
                  </a:lnTo>
                  <a:lnTo>
                    <a:pt x="458" y="293"/>
                  </a:lnTo>
                  <a:lnTo>
                    <a:pt x="460" y="290"/>
                  </a:lnTo>
                  <a:lnTo>
                    <a:pt x="460" y="289"/>
                  </a:lnTo>
                  <a:lnTo>
                    <a:pt x="459" y="288"/>
                  </a:lnTo>
                  <a:lnTo>
                    <a:pt x="459" y="287"/>
                  </a:lnTo>
                  <a:lnTo>
                    <a:pt x="460" y="284"/>
                  </a:lnTo>
                  <a:lnTo>
                    <a:pt x="460" y="283"/>
                  </a:lnTo>
                  <a:lnTo>
                    <a:pt x="462" y="282"/>
                  </a:lnTo>
                  <a:lnTo>
                    <a:pt x="462" y="281"/>
                  </a:lnTo>
                  <a:lnTo>
                    <a:pt x="464" y="281"/>
                  </a:lnTo>
                  <a:lnTo>
                    <a:pt x="465" y="280"/>
                  </a:lnTo>
                  <a:lnTo>
                    <a:pt x="465" y="278"/>
                  </a:lnTo>
                  <a:lnTo>
                    <a:pt x="468" y="278"/>
                  </a:lnTo>
                  <a:lnTo>
                    <a:pt x="468" y="277"/>
                  </a:lnTo>
                  <a:lnTo>
                    <a:pt x="470" y="277"/>
                  </a:lnTo>
                  <a:lnTo>
                    <a:pt x="470" y="275"/>
                  </a:lnTo>
                  <a:lnTo>
                    <a:pt x="468" y="274"/>
                  </a:lnTo>
                  <a:lnTo>
                    <a:pt x="470" y="274"/>
                  </a:lnTo>
                  <a:lnTo>
                    <a:pt x="471" y="272"/>
                  </a:lnTo>
                  <a:lnTo>
                    <a:pt x="472" y="269"/>
                  </a:lnTo>
                  <a:lnTo>
                    <a:pt x="473" y="268"/>
                  </a:lnTo>
                  <a:lnTo>
                    <a:pt x="472" y="268"/>
                  </a:lnTo>
                  <a:lnTo>
                    <a:pt x="472" y="264"/>
                  </a:lnTo>
                  <a:lnTo>
                    <a:pt x="471" y="264"/>
                  </a:lnTo>
                  <a:lnTo>
                    <a:pt x="470" y="263"/>
                  </a:lnTo>
                  <a:lnTo>
                    <a:pt x="467" y="263"/>
                  </a:lnTo>
                  <a:lnTo>
                    <a:pt x="467" y="264"/>
                  </a:lnTo>
                  <a:lnTo>
                    <a:pt x="466" y="264"/>
                  </a:lnTo>
                  <a:lnTo>
                    <a:pt x="465" y="263"/>
                  </a:lnTo>
                  <a:lnTo>
                    <a:pt x="465" y="259"/>
                  </a:lnTo>
                  <a:lnTo>
                    <a:pt x="462" y="259"/>
                  </a:lnTo>
                  <a:lnTo>
                    <a:pt x="460" y="257"/>
                  </a:lnTo>
                  <a:lnTo>
                    <a:pt x="460" y="256"/>
                  </a:lnTo>
                  <a:lnTo>
                    <a:pt x="461" y="254"/>
                  </a:lnTo>
                  <a:lnTo>
                    <a:pt x="458" y="251"/>
                  </a:lnTo>
                  <a:lnTo>
                    <a:pt x="458" y="246"/>
                  </a:lnTo>
                  <a:lnTo>
                    <a:pt x="459" y="245"/>
                  </a:lnTo>
                  <a:lnTo>
                    <a:pt x="459" y="244"/>
                  </a:lnTo>
                  <a:lnTo>
                    <a:pt x="458" y="244"/>
                  </a:lnTo>
                  <a:lnTo>
                    <a:pt x="456" y="243"/>
                  </a:lnTo>
                  <a:lnTo>
                    <a:pt x="455" y="243"/>
                  </a:lnTo>
                  <a:lnTo>
                    <a:pt x="454" y="241"/>
                  </a:lnTo>
                  <a:lnTo>
                    <a:pt x="454" y="240"/>
                  </a:lnTo>
                  <a:lnTo>
                    <a:pt x="453" y="240"/>
                  </a:lnTo>
                  <a:lnTo>
                    <a:pt x="449" y="237"/>
                  </a:lnTo>
                  <a:lnTo>
                    <a:pt x="448" y="233"/>
                  </a:lnTo>
                  <a:lnTo>
                    <a:pt x="448" y="232"/>
                  </a:lnTo>
                  <a:lnTo>
                    <a:pt x="470" y="232"/>
                  </a:lnTo>
                  <a:lnTo>
                    <a:pt x="471" y="231"/>
                  </a:lnTo>
                  <a:lnTo>
                    <a:pt x="471" y="228"/>
                  </a:lnTo>
                  <a:lnTo>
                    <a:pt x="472" y="227"/>
                  </a:lnTo>
                  <a:lnTo>
                    <a:pt x="472" y="225"/>
                  </a:lnTo>
                  <a:lnTo>
                    <a:pt x="474" y="222"/>
                  </a:lnTo>
                  <a:lnTo>
                    <a:pt x="474" y="219"/>
                  </a:lnTo>
                  <a:lnTo>
                    <a:pt x="476" y="219"/>
                  </a:lnTo>
                  <a:lnTo>
                    <a:pt x="476" y="215"/>
                  </a:lnTo>
                  <a:lnTo>
                    <a:pt x="477" y="214"/>
                  </a:lnTo>
                  <a:lnTo>
                    <a:pt x="476" y="210"/>
                  </a:lnTo>
                  <a:lnTo>
                    <a:pt x="474" y="209"/>
                  </a:lnTo>
                  <a:lnTo>
                    <a:pt x="473" y="209"/>
                  </a:lnTo>
                  <a:lnTo>
                    <a:pt x="473" y="208"/>
                  </a:lnTo>
                  <a:lnTo>
                    <a:pt x="471" y="208"/>
                  </a:lnTo>
                  <a:lnTo>
                    <a:pt x="471" y="207"/>
                  </a:lnTo>
                  <a:lnTo>
                    <a:pt x="470" y="206"/>
                  </a:lnTo>
                  <a:lnTo>
                    <a:pt x="470" y="204"/>
                  </a:lnTo>
                  <a:lnTo>
                    <a:pt x="471" y="202"/>
                  </a:lnTo>
                  <a:lnTo>
                    <a:pt x="472" y="202"/>
                  </a:lnTo>
                  <a:lnTo>
                    <a:pt x="473" y="201"/>
                  </a:lnTo>
                  <a:lnTo>
                    <a:pt x="476" y="201"/>
                  </a:lnTo>
                  <a:lnTo>
                    <a:pt x="477" y="200"/>
                  </a:lnTo>
                  <a:lnTo>
                    <a:pt x="477" y="198"/>
                  </a:lnTo>
                  <a:lnTo>
                    <a:pt x="480" y="195"/>
                  </a:lnTo>
                  <a:lnTo>
                    <a:pt x="478" y="192"/>
                  </a:lnTo>
                  <a:lnTo>
                    <a:pt x="478" y="188"/>
                  </a:lnTo>
                  <a:lnTo>
                    <a:pt x="479" y="186"/>
                  </a:lnTo>
                  <a:lnTo>
                    <a:pt x="479" y="184"/>
                  </a:lnTo>
                  <a:lnTo>
                    <a:pt x="478" y="184"/>
                  </a:lnTo>
                  <a:lnTo>
                    <a:pt x="478" y="182"/>
                  </a:lnTo>
                  <a:lnTo>
                    <a:pt x="479" y="179"/>
                  </a:lnTo>
                  <a:lnTo>
                    <a:pt x="479" y="176"/>
                  </a:lnTo>
                  <a:lnTo>
                    <a:pt x="478" y="173"/>
                  </a:lnTo>
                  <a:lnTo>
                    <a:pt x="478" y="171"/>
                  </a:lnTo>
                  <a:lnTo>
                    <a:pt x="479" y="171"/>
                  </a:lnTo>
                  <a:lnTo>
                    <a:pt x="479" y="170"/>
                  </a:lnTo>
                  <a:lnTo>
                    <a:pt x="478" y="170"/>
                  </a:lnTo>
                  <a:lnTo>
                    <a:pt x="478" y="168"/>
                  </a:lnTo>
                  <a:lnTo>
                    <a:pt x="479" y="167"/>
                  </a:lnTo>
                  <a:lnTo>
                    <a:pt x="479" y="166"/>
                  </a:lnTo>
                  <a:lnTo>
                    <a:pt x="478" y="166"/>
                  </a:lnTo>
                  <a:lnTo>
                    <a:pt x="478" y="165"/>
                  </a:lnTo>
                  <a:lnTo>
                    <a:pt x="477" y="164"/>
                  </a:lnTo>
                  <a:lnTo>
                    <a:pt x="477" y="161"/>
                  </a:lnTo>
                  <a:lnTo>
                    <a:pt x="476" y="161"/>
                  </a:lnTo>
                  <a:lnTo>
                    <a:pt x="474" y="159"/>
                  </a:lnTo>
                  <a:lnTo>
                    <a:pt x="474" y="157"/>
                  </a:lnTo>
                  <a:lnTo>
                    <a:pt x="476" y="155"/>
                  </a:lnTo>
                  <a:lnTo>
                    <a:pt x="478" y="157"/>
                  </a:lnTo>
                  <a:lnTo>
                    <a:pt x="479" y="157"/>
                  </a:lnTo>
                  <a:lnTo>
                    <a:pt x="480" y="155"/>
                  </a:lnTo>
                  <a:lnTo>
                    <a:pt x="482" y="153"/>
                  </a:lnTo>
                  <a:lnTo>
                    <a:pt x="482" y="151"/>
                  </a:lnTo>
                  <a:lnTo>
                    <a:pt x="485" y="147"/>
                  </a:lnTo>
                  <a:lnTo>
                    <a:pt x="486" y="145"/>
                  </a:lnTo>
                  <a:lnTo>
                    <a:pt x="487" y="143"/>
                  </a:lnTo>
                  <a:lnTo>
                    <a:pt x="490" y="143"/>
                  </a:lnTo>
                  <a:lnTo>
                    <a:pt x="493" y="142"/>
                  </a:lnTo>
                  <a:lnTo>
                    <a:pt x="496" y="140"/>
                  </a:lnTo>
                  <a:lnTo>
                    <a:pt x="497" y="137"/>
                  </a:lnTo>
                  <a:lnTo>
                    <a:pt x="498" y="137"/>
                  </a:lnTo>
                  <a:lnTo>
                    <a:pt x="498" y="136"/>
                  </a:lnTo>
                  <a:lnTo>
                    <a:pt x="501" y="136"/>
                  </a:lnTo>
                  <a:lnTo>
                    <a:pt x="501" y="135"/>
                  </a:lnTo>
                  <a:lnTo>
                    <a:pt x="502" y="133"/>
                  </a:lnTo>
                  <a:lnTo>
                    <a:pt x="502" y="131"/>
                  </a:lnTo>
                  <a:lnTo>
                    <a:pt x="503" y="130"/>
                  </a:lnTo>
                  <a:lnTo>
                    <a:pt x="505" y="127"/>
                  </a:lnTo>
                  <a:lnTo>
                    <a:pt x="504" y="127"/>
                  </a:lnTo>
                  <a:lnTo>
                    <a:pt x="504" y="125"/>
                  </a:lnTo>
                  <a:lnTo>
                    <a:pt x="502" y="124"/>
                  </a:lnTo>
                  <a:lnTo>
                    <a:pt x="501" y="123"/>
                  </a:lnTo>
                  <a:lnTo>
                    <a:pt x="498" y="122"/>
                  </a:lnTo>
                  <a:lnTo>
                    <a:pt x="495" y="121"/>
                  </a:lnTo>
                  <a:lnTo>
                    <a:pt x="493" y="122"/>
                  </a:lnTo>
                  <a:lnTo>
                    <a:pt x="491" y="122"/>
                  </a:lnTo>
                  <a:lnTo>
                    <a:pt x="490" y="121"/>
                  </a:lnTo>
                  <a:lnTo>
                    <a:pt x="490" y="116"/>
                  </a:lnTo>
                  <a:lnTo>
                    <a:pt x="491" y="111"/>
                  </a:lnTo>
                  <a:lnTo>
                    <a:pt x="492" y="110"/>
                  </a:lnTo>
                  <a:lnTo>
                    <a:pt x="490" y="110"/>
                  </a:lnTo>
                  <a:lnTo>
                    <a:pt x="490" y="106"/>
                  </a:lnTo>
                  <a:lnTo>
                    <a:pt x="489" y="105"/>
                  </a:lnTo>
                  <a:lnTo>
                    <a:pt x="487" y="105"/>
                  </a:lnTo>
                  <a:lnTo>
                    <a:pt x="487" y="106"/>
                  </a:lnTo>
                  <a:lnTo>
                    <a:pt x="482" y="106"/>
                  </a:lnTo>
                  <a:lnTo>
                    <a:pt x="480" y="104"/>
                  </a:lnTo>
                  <a:lnTo>
                    <a:pt x="479" y="104"/>
                  </a:lnTo>
                  <a:lnTo>
                    <a:pt x="479" y="105"/>
                  </a:lnTo>
                  <a:lnTo>
                    <a:pt x="478" y="106"/>
                  </a:lnTo>
                  <a:lnTo>
                    <a:pt x="474" y="106"/>
                  </a:lnTo>
                  <a:lnTo>
                    <a:pt x="473" y="105"/>
                  </a:lnTo>
                  <a:lnTo>
                    <a:pt x="471" y="105"/>
                  </a:lnTo>
                  <a:lnTo>
                    <a:pt x="470" y="106"/>
                  </a:lnTo>
                  <a:lnTo>
                    <a:pt x="467" y="104"/>
                  </a:lnTo>
                  <a:lnTo>
                    <a:pt x="464" y="104"/>
                  </a:lnTo>
                  <a:lnTo>
                    <a:pt x="464" y="109"/>
                  </a:lnTo>
                  <a:lnTo>
                    <a:pt x="462" y="109"/>
                  </a:lnTo>
                  <a:lnTo>
                    <a:pt x="462" y="110"/>
                  </a:lnTo>
                  <a:lnTo>
                    <a:pt x="461" y="110"/>
                  </a:lnTo>
                  <a:lnTo>
                    <a:pt x="458" y="111"/>
                  </a:lnTo>
                  <a:lnTo>
                    <a:pt x="455" y="111"/>
                  </a:lnTo>
                  <a:lnTo>
                    <a:pt x="453" y="114"/>
                  </a:lnTo>
                  <a:lnTo>
                    <a:pt x="453" y="112"/>
                  </a:lnTo>
                  <a:lnTo>
                    <a:pt x="452" y="111"/>
                  </a:lnTo>
                  <a:lnTo>
                    <a:pt x="451" y="111"/>
                  </a:lnTo>
                  <a:lnTo>
                    <a:pt x="451" y="110"/>
                  </a:lnTo>
                  <a:lnTo>
                    <a:pt x="449" y="110"/>
                  </a:lnTo>
                  <a:lnTo>
                    <a:pt x="449" y="112"/>
                  </a:lnTo>
                  <a:lnTo>
                    <a:pt x="446" y="112"/>
                  </a:lnTo>
                  <a:lnTo>
                    <a:pt x="446" y="110"/>
                  </a:lnTo>
                  <a:lnTo>
                    <a:pt x="443" y="110"/>
                  </a:lnTo>
                  <a:lnTo>
                    <a:pt x="442" y="109"/>
                  </a:lnTo>
                  <a:lnTo>
                    <a:pt x="440" y="109"/>
                  </a:lnTo>
                  <a:lnTo>
                    <a:pt x="437" y="110"/>
                  </a:lnTo>
                  <a:lnTo>
                    <a:pt x="435" y="110"/>
                  </a:lnTo>
                  <a:lnTo>
                    <a:pt x="435" y="111"/>
                  </a:lnTo>
                  <a:lnTo>
                    <a:pt x="434" y="111"/>
                  </a:lnTo>
                  <a:lnTo>
                    <a:pt x="434" y="108"/>
                  </a:lnTo>
                  <a:lnTo>
                    <a:pt x="433" y="108"/>
                  </a:lnTo>
                  <a:lnTo>
                    <a:pt x="433" y="110"/>
                  </a:lnTo>
                  <a:lnTo>
                    <a:pt x="429" y="110"/>
                  </a:lnTo>
                  <a:lnTo>
                    <a:pt x="429" y="111"/>
                  </a:lnTo>
                  <a:lnTo>
                    <a:pt x="428" y="114"/>
                  </a:lnTo>
                  <a:lnTo>
                    <a:pt x="422" y="114"/>
                  </a:lnTo>
                  <a:lnTo>
                    <a:pt x="422" y="111"/>
                  </a:lnTo>
                  <a:lnTo>
                    <a:pt x="420" y="110"/>
                  </a:lnTo>
                  <a:lnTo>
                    <a:pt x="420" y="108"/>
                  </a:lnTo>
                  <a:lnTo>
                    <a:pt x="424" y="103"/>
                  </a:lnTo>
                  <a:lnTo>
                    <a:pt x="424" y="102"/>
                  </a:lnTo>
                  <a:lnTo>
                    <a:pt x="426" y="102"/>
                  </a:lnTo>
                  <a:lnTo>
                    <a:pt x="426" y="99"/>
                  </a:lnTo>
                  <a:lnTo>
                    <a:pt x="424" y="99"/>
                  </a:lnTo>
                  <a:lnTo>
                    <a:pt x="423" y="98"/>
                  </a:lnTo>
                  <a:lnTo>
                    <a:pt x="423" y="99"/>
                  </a:lnTo>
                  <a:lnTo>
                    <a:pt x="421" y="99"/>
                  </a:lnTo>
                  <a:lnTo>
                    <a:pt x="421" y="94"/>
                  </a:lnTo>
                  <a:lnTo>
                    <a:pt x="418" y="94"/>
                  </a:lnTo>
                  <a:lnTo>
                    <a:pt x="418" y="96"/>
                  </a:lnTo>
                  <a:lnTo>
                    <a:pt x="416" y="96"/>
                  </a:lnTo>
                  <a:lnTo>
                    <a:pt x="416" y="97"/>
                  </a:lnTo>
                  <a:lnTo>
                    <a:pt x="415" y="97"/>
                  </a:lnTo>
                  <a:lnTo>
                    <a:pt x="409" y="98"/>
                  </a:lnTo>
                  <a:lnTo>
                    <a:pt x="408" y="98"/>
                  </a:lnTo>
                  <a:lnTo>
                    <a:pt x="406" y="99"/>
                  </a:lnTo>
                  <a:lnTo>
                    <a:pt x="404" y="99"/>
                  </a:lnTo>
                  <a:lnTo>
                    <a:pt x="403" y="100"/>
                  </a:lnTo>
                  <a:lnTo>
                    <a:pt x="402" y="100"/>
                  </a:lnTo>
                  <a:lnTo>
                    <a:pt x="402" y="103"/>
                  </a:lnTo>
                  <a:lnTo>
                    <a:pt x="400" y="103"/>
                  </a:lnTo>
                  <a:lnTo>
                    <a:pt x="399" y="104"/>
                  </a:lnTo>
                  <a:lnTo>
                    <a:pt x="398" y="104"/>
                  </a:lnTo>
                  <a:lnTo>
                    <a:pt x="397" y="105"/>
                  </a:lnTo>
                  <a:lnTo>
                    <a:pt x="397" y="106"/>
                  </a:lnTo>
                  <a:lnTo>
                    <a:pt x="396" y="106"/>
                  </a:lnTo>
                  <a:lnTo>
                    <a:pt x="393" y="109"/>
                  </a:lnTo>
                  <a:lnTo>
                    <a:pt x="392" y="109"/>
                  </a:lnTo>
                  <a:lnTo>
                    <a:pt x="392" y="108"/>
                  </a:lnTo>
                  <a:lnTo>
                    <a:pt x="391" y="97"/>
                  </a:lnTo>
                  <a:lnTo>
                    <a:pt x="392" y="96"/>
                  </a:lnTo>
                  <a:lnTo>
                    <a:pt x="395" y="96"/>
                  </a:lnTo>
                  <a:lnTo>
                    <a:pt x="395" y="94"/>
                  </a:lnTo>
                  <a:lnTo>
                    <a:pt x="393" y="94"/>
                  </a:lnTo>
                  <a:lnTo>
                    <a:pt x="393" y="93"/>
                  </a:lnTo>
                  <a:lnTo>
                    <a:pt x="395" y="93"/>
                  </a:lnTo>
                  <a:lnTo>
                    <a:pt x="395" y="92"/>
                  </a:lnTo>
                  <a:lnTo>
                    <a:pt x="396" y="92"/>
                  </a:lnTo>
                  <a:lnTo>
                    <a:pt x="396" y="91"/>
                  </a:lnTo>
                  <a:lnTo>
                    <a:pt x="397" y="90"/>
                  </a:lnTo>
                  <a:lnTo>
                    <a:pt x="402" y="87"/>
                  </a:lnTo>
                  <a:lnTo>
                    <a:pt x="402" y="86"/>
                  </a:lnTo>
                  <a:lnTo>
                    <a:pt x="403" y="86"/>
                  </a:lnTo>
                  <a:lnTo>
                    <a:pt x="403" y="82"/>
                  </a:lnTo>
                  <a:lnTo>
                    <a:pt x="402" y="84"/>
                  </a:lnTo>
                  <a:lnTo>
                    <a:pt x="402" y="85"/>
                  </a:lnTo>
                  <a:lnTo>
                    <a:pt x="400" y="86"/>
                  </a:lnTo>
                  <a:lnTo>
                    <a:pt x="399" y="86"/>
                  </a:lnTo>
                  <a:lnTo>
                    <a:pt x="397" y="87"/>
                  </a:lnTo>
                  <a:lnTo>
                    <a:pt x="396" y="88"/>
                  </a:lnTo>
                  <a:lnTo>
                    <a:pt x="393" y="88"/>
                  </a:lnTo>
                  <a:lnTo>
                    <a:pt x="393" y="85"/>
                  </a:lnTo>
                  <a:lnTo>
                    <a:pt x="395" y="86"/>
                  </a:lnTo>
                  <a:lnTo>
                    <a:pt x="395" y="82"/>
                  </a:lnTo>
                  <a:lnTo>
                    <a:pt x="397" y="84"/>
                  </a:lnTo>
                  <a:lnTo>
                    <a:pt x="397" y="82"/>
                  </a:lnTo>
                  <a:lnTo>
                    <a:pt x="400" y="79"/>
                  </a:lnTo>
                  <a:lnTo>
                    <a:pt x="402" y="79"/>
                  </a:lnTo>
                  <a:lnTo>
                    <a:pt x="402" y="78"/>
                  </a:lnTo>
                  <a:lnTo>
                    <a:pt x="400" y="78"/>
                  </a:lnTo>
                  <a:lnTo>
                    <a:pt x="399" y="79"/>
                  </a:lnTo>
                  <a:lnTo>
                    <a:pt x="398" y="79"/>
                  </a:lnTo>
                  <a:lnTo>
                    <a:pt x="397" y="80"/>
                  </a:lnTo>
                  <a:lnTo>
                    <a:pt x="393" y="80"/>
                  </a:lnTo>
                  <a:lnTo>
                    <a:pt x="393" y="79"/>
                  </a:lnTo>
                  <a:lnTo>
                    <a:pt x="392" y="79"/>
                  </a:lnTo>
                  <a:lnTo>
                    <a:pt x="392" y="77"/>
                  </a:lnTo>
                  <a:lnTo>
                    <a:pt x="395" y="77"/>
                  </a:lnTo>
                  <a:lnTo>
                    <a:pt x="395" y="69"/>
                  </a:lnTo>
                  <a:lnTo>
                    <a:pt x="396" y="69"/>
                  </a:lnTo>
                  <a:lnTo>
                    <a:pt x="397" y="68"/>
                  </a:lnTo>
                  <a:lnTo>
                    <a:pt x="398" y="66"/>
                  </a:lnTo>
                  <a:lnTo>
                    <a:pt x="398" y="65"/>
                  </a:lnTo>
                  <a:lnTo>
                    <a:pt x="398" y="66"/>
                  </a:lnTo>
                  <a:lnTo>
                    <a:pt x="395" y="66"/>
                  </a:lnTo>
                  <a:lnTo>
                    <a:pt x="395" y="63"/>
                  </a:lnTo>
                  <a:lnTo>
                    <a:pt x="393" y="65"/>
                  </a:lnTo>
                  <a:lnTo>
                    <a:pt x="393" y="68"/>
                  </a:lnTo>
                  <a:lnTo>
                    <a:pt x="392" y="68"/>
                  </a:lnTo>
                  <a:lnTo>
                    <a:pt x="392" y="67"/>
                  </a:lnTo>
                  <a:lnTo>
                    <a:pt x="391" y="67"/>
                  </a:lnTo>
                  <a:lnTo>
                    <a:pt x="390" y="68"/>
                  </a:lnTo>
                  <a:lnTo>
                    <a:pt x="391" y="69"/>
                  </a:lnTo>
                  <a:lnTo>
                    <a:pt x="389" y="69"/>
                  </a:lnTo>
                  <a:lnTo>
                    <a:pt x="389" y="72"/>
                  </a:lnTo>
                  <a:lnTo>
                    <a:pt x="387" y="72"/>
                  </a:lnTo>
                  <a:lnTo>
                    <a:pt x="386" y="73"/>
                  </a:lnTo>
                  <a:lnTo>
                    <a:pt x="386" y="69"/>
                  </a:lnTo>
                  <a:lnTo>
                    <a:pt x="384" y="69"/>
                  </a:lnTo>
                  <a:lnTo>
                    <a:pt x="385" y="67"/>
                  </a:lnTo>
                  <a:lnTo>
                    <a:pt x="385" y="65"/>
                  </a:lnTo>
                  <a:lnTo>
                    <a:pt x="386" y="63"/>
                  </a:lnTo>
                  <a:lnTo>
                    <a:pt x="386" y="61"/>
                  </a:lnTo>
                  <a:lnTo>
                    <a:pt x="387" y="61"/>
                  </a:lnTo>
                  <a:lnTo>
                    <a:pt x="391" y="57"/>
                  </a:lnTo>
                  <a:lnTo>
                    <a:pt x="392" y="57"/>
                  </a:lnTo>
                  <a:lnTo>
                    <a:pt x="392" y="55"/>
                  </a:lnTo>
                  <a:lnTo>
                    <a:pt x="391" y="55"/>
                  </a:lnTo>
                  <a:lnTo>
                    <a:pt x="391" y="56"/>
                  </a:lnTo>
                  <a:lnTo>
                    <a:pt x="390" y="57"/>
                  </a:lnTo>
                  <a:lnTo>
                    <a:pt x="385" y="57"/>
                  </a:lnTo>
                  <a:lnTo>
                    <a:pt x="385" y="59"/>
                  </a:lnTo>
                  <a:lnTo>
                    <a:pt x="384" y="60"/>
                  </a:lnTo>
                  <a:lnTo>
                    <a:pt x="383" y="60"/>
                  </a:lnTo>
                  <a:lnTo>
                    <a:pt x="383" y="59"/>
                  </a:lnTo>
                  <a:lnTo>
                    <a:pt x="381" y="57"/>
                  </a:lnTo>
                  <a:lnTo>
                    <a:pt x="381" y="56"/>
                  </a:lnTo>
                  <a:lnTo>
                    <a:pt x="383" y="56"/>
                  </a:lnTo>
                  <a:lnTo>
                    <a:pt x="383" y="54"/>
                  </a:lnTo>
                  <a:lnTo>
                    <a:pt x="381" y="54"/>
                  </a:lnTo>
                  <a:lnTo>
                    <a:pt x="381" y="50"/>
                  </a:lnTo>
                  <a:lnTo>
                    <a:pt x="380" y="50"/>
                  </a:lnTo>
                  <a:lnTo>
                    <a:pt x="379" y="49"/>
                  </a:lnTo>
                  <a:lnTo>
                    <a:pt x="379" y="50"/>
                  </a:lnTo>
                  <a:lnTo>
                    <a:pt x="378" y="50"/>
                  </a:lnTo>
                  <a:lnTo>
                    <a:pt x="378" y="49"/>
                  </a:lnTo>
                  <a:lnTo>
                    <a:pt x="377" y="50"/>
                  </a:lnTo>
                  <a:lnTo>
                    <a:pt x="377" y="51"/>
                  </a:lnTo>
                  <a:lnTo>
                    <a:pt x="375" y="51"/>
                  </a:lnTo>
                  <a:lnTo>
                    <a:pt x="375" y="47"/>
                  </a:lnTo>
                  <a:lnTo>
                    <a:pt x="377" y="47"/>
                  </a:lnTo>
                  <a:lnTo>
                    <a:pt x="377" y="44"/>
                  </a:lnTo>
                  <a:lnTo>
                    <a:pt x="375" y="44"/>
                  </a:lnTo>
                  <a:lnTo>
                    <a:pt x="375" y="42"/>
                  </a:lnTo>
                  <a:lnTo>
                    <a:pt x="377" y="42"/>
                  </a:lnTo>
                  <a:lnTo>
                    <a:pt x="377" y="41"/>
                  </a:lnTo>
                  <a:lnTo>
                    <a:pt x="378" y="39"/>
                  </a:lnTo>
                  <a:lnTo>
                    <a:pt x="380" y="39"/>
                  </a:lnTo>
                  <a:lnTo>
                    <a:pt x="380" y="38"/>
                  </a:lnTo>
                  <a:lnTo>
                    <a:pt x="381" y="38"/>
                  </a:lnTo>
                  <a:lnTo>
                    <a:pt x="381" y="37"/>
                  </a:lnTo>
                  <a:lnTo>
                    <a:pt x="380" y="37"/>
                  </a:lnTo>
                  <a:lnTo>
                    <a:pt x="379" y="38"/>
                  </a:lnTo>
                  <a:lnTo>
                    <a:pt x="378" y="37"/>
                  </a:lnTo>
                  <a:lnTo>
                    <a:pt x="381" y="34"/>
                  </a:lnTo>
                  <a:lnTo>
                    <a:pt x="383" y="35"/>
                  </a:lnTo>
                  <a:lnTo>
                    <a:pt x="385" y="35"/>
                  </a:lnTo>
                  <a:lnTo>
                    <a:pt x="385" y="34"/>
                  </a:lnTo>
                  <a:lnTo>
                    <a:pt x="386" y="34"/>
                  </a:lnTo>
                  <a:lnTo>
                    <a:pt x="386" y="32"/>
                  </a:lnTo>
                  <a:lnTo>
                    <a:pt x="390" y="32"/>
                  </a:lnTo>
                  <a:lnTo>
                    <a:pt x="391" y="31"/>
                  </a:lnTo>
                  <a:lnTo>
                    <a:pt x="390" y="31"/>
                  </a:lnTo>
                  <a:lnTo>
                    <a:pt x="387" y="29"/>
                  </a:lnTo>
                  <a:lnTo>
                    <a:pt x="390" y="29"/>
                  </a:lnTo>
                  <a:lnTo>
                    <a:pt x="392" y="28"/>
                  </a:lnTo>
                  <a:lnTo>
                    <a:pt x="393" y="26"/>
                  </a:lnTo>
                  <a:lnTo>
                    <a:pt x="395" y="26"/>
                  </a:lnTo>
                  <a:lnTo>
                    <a:pt x="396" y="28"/>
                  </a:lnTo>
                  <a:lnTo>
                    <a:pt x="398" y="28"/>
                  </a:lnTo>
                  <a:lnTo>
                    <a:pt x="399" y="29"/>
                  </a:lnTo>
                  <a:lnTo>
                    <a:pt x="402" y="29"/>
                  </a:lnTo>
                  <a:lnTo>
                    <a:pt x="404" y="26"/>
                  </a:lnTo>
                  <a:lnTo>
                    <a:pt x="406" y="28"/>
                  </a:lnTo>
                  <a:lnTo>
                    <a:pt x="408" y="26"/>
                  </a:lnTo>
                  <a:lnTo>
                    <a:pt x="409" y="26"/>
                  </a:lnTo>
                  <a:lnTo>
                    <a:pt x="409" y="25"/>
                  </a:lnTo>
                  <a:lnTo>
                    <a:pt x="410" y="25"/>
                  </a:lnTo>
                  <a:lnTo>
                    <a:pt x="410" y="24"/>
                  </a:lnTo>
                  <a:lnTo>
                    <a:pt x="411" y="24"/>
                  </a:lnTo>
                  <a:lnTo>
                    <a:pt x="414" y="23"/>
                  </a:lnTo>
                  <a:lnTo>
                    <a:pt x="414" y="25"/>
                  </a:lnTo>
                  <a:lnTo>
                    <a:pt x="415" y="25"/>
                  </a:lnTo>
                  <a:lnTo>
                    <a:pt x="415" y="23"/>
                  </a:lnTo>
                  <a:lnTo>
                    <a:pt x="416" y="22"/>
                  </a:lnTo>
                  <a:lnTo>
                    <a:pt x="416" y="23"/>
                  </a:lnTo>
                  <a:lnTo>
                    <a:pt x="418" y="23"/>
                  </a:lnTo>
                  <a:lnTo>
                    <a:pt x="418" y="25"/>
                  </a:lnTo>
                  <a:lnTo>
                    <a:pt x="420" y="26"/>
                  </a:lnTo>
                  <a:lnTo>
                    <a:pt x="421" y="26"/>
                  </a:lnTo>
                  <a:lnTo>
                    <a:pt x="421" y="22"/>
                  </a:lnTo>
                  <a:lnTo>
                    <a:pt x="420" y="22"/>
                  </a:lnTo>
                  <a:lnTo>
                    <a:pt x="418" y="20"/>
                  </a:lnTo>
                  <a:lnTo>
                    <a:pt x="417" y="20"/>
                  </a:lnTo>
                  <a:lnTo>
                    <a:pt x="416" y="19"/>
                  </a:lnTo>
                  <a:lnTo>
                    <a:pt x="417" y="19"/>
                  </a:lnTo>
                  <a:lnTo>
                    <a:pt x="422" y="18"/>
                  </a:lnTo>
                  <a:lnTo>
                    <a:pt x="422" y="17"/>
                  </a:lnTo>
                  <a:lnTo>
                    <a:pt x="421" y="18"/>
                  </a:lnTo>
                  <a:lnTo>
                    <a:pt x="420" y="18"/>
                  </a:lnTo>
                  <a:lnTo>
                    <a:pt x="418" y="17"/>
                  </a:lnTo>
                  <a:lnTo>
                    <a:pt x="418" y="18"/>
                  </a:lnTo>
                  <a:lnTo>
                    <a:pt x="416" y="18"/>
                  </a:lnTo>
                  <a:lnTo>
                    <a:pt x="416" y="16"/>
                  </a:lnTo>
                  <a:lnTo>
                    <a:pt x="417" y="14"/>
                  </a:lnTo>
                  <a:lnTo>
                    <a:pt x="416" y="14"/>
                  </a:lnTo>
                  <a:lnTo>
                    <a:pt x="416" y="13"/>
                  </a:lnTo>
                  <a:lnTo>
                    <a:pt x="418" y="13"/>
                  </a:lnTo>
                  <a:lnTo>
                    <a:pt x="420" y="12"/>
                  </a:lnTo>
                  <a:lnTo>
                    <a:pt x="426" y="7"/>
                  </a:lnTo>
                  <a:lnTo>
                    <a:pt x="426" y="8"/>
                  </a:lnTo>
                  <a:lnTo>
                    <a:pt x="427" y="8"/>
                  </a:lnTo>
                  <a:lnTo>
                    <a:pt x="427" y="5"/>
                  </a:lnTo>
                  <a:lnTo>
                    <a:pt x="429" y="5"/>
                  </a:lnTo>
                  <a:lnTo>
                    <a:pt x="430" y="4"/>
                  </a:lnTo>
                  <a:lnTo>
                    <a:pt x="431" y="4"/>
                  </a:lnTo>
                  <a:lnTo>
                    <a:pt x="434" y="1"/>
                  </a:lnTo>
                  <a:lnTo>
                    <a:pt x="435" y="2"/>
                  </a:lnTo>
                  <a:lnTo>
                    <a:pt x="435" y="6"/>
                  </a:lnTo>
                  <a:lnTo>
                    <a:pt x="434" y="6"/>
                  </a:lnTo>
                  <a:lnTo>
                    <a:pt x="434" y="7"/>
                  </a:lnTo>
                  <a:lnTo>
                    <a:pt x="435" y="7"/>
                  </a:lnTo>
                  <a:lnTo>
                    <a:pt x="436" y="6"/>
                  </a:lnTo>
                  <a:lnTo>
                    <a:pt x="435" y="5"/>
                  </a:lnTo>
                  <a:lnTo>
                    <a:pt x="436" y="5"/>
                  </a:lnTo>
                  <a:lnTo>
                    <a:pt x="437" y="4"/>
                  </a:lnTo>
                  <a:lnTo>
                    <a:pt x="439" y="4"/>
                  </a:lnTo>
                  <a:lnTo>
                    <a:pt x="439" y="2"/>
                  </a:lnTo>
                  <a:lnTo>
                    <a:pt x="441" y="2"/>
                  </a:lnTo>
                  <a:lnTo>
                    <a:pt x="441" y="1"/>
                  </a:lnTo>
                  <a:lnTo>
                    <a:pt x="442" y="1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10" name="Freeform 14"/>
            <p:cNvSpPr>
              <a:spLocks/>
            </p:cNvSpPr>
            <p:nvPr/>
          </p:nvSpPr>
          <p:spPr bwMode="auto">
            <a:xfrm>
              <a:off x="8458746" y="5345994"/>
              <a:ext cx="7171" cy="1075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4" y="1"/>
                </a:cxn>
                <a:cxn ang="0">
                  <a:pos x="4" y="3"/>
                </a:cxn>
                <a:cxn ang="0">
                  <a:pos x="3" y="4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0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4" y="1"/>
                  </a:lnTo>
                  <a:lnTo>
                    <a:pt x="4" y="3"/>
                  </a:lnTo>
                  <a:lnTo>
                    <a:pt x="3" y="4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1"/>
                  </a:lnTo>
                  <a:lnTo>
                    <a:pt x="2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auto">
            <a:xfrm>
              <a:off x="8532252" y="5035836"/>
              <a:ext cx="238446" cy="157769"/>
            </a:xfrm>
            <a:custGeom>
              <a:avLst/>
              <a:gdLst/>
              <a:ahLst/>
              <a:cxnLst>
                <a:cxn ang="0">
                  <a:pos x="123" y="6"/>
                </a:cxn>
                <a:cxn ang="0">
                  <a:pos x="128" y="13"/>
                </a:cxn>
                <a:cxn ang="0">
                  <a:pos x="129" y="17"/>
                </a:cxn>
                <a:cxn ang="0">
                  <a:pos x="131" y="21"/>
                </a:cxn>
                <a:cxn ang="0">
                  <a:pos x="124" y="21"/>
                </a:cxn>
                <a:cxn ang="0">
                  <a:pos x="122" y="26"/>
                </a:cxn>
                <a:cxn ang="0">
                  <a:pos x="118" y="31"/>
                </a:cxn>
                <a:cxn ang="0">
                  <a:pos x="115" y="31"/>
                </a:cxn>
                <a:cxn ang="0">
                  <a:pos x="111" y="36"/>
                </a:cxn>
                <a:cxn ang="0">
                  <a:pos x="104" y="38"/>
                </a:cxn>
                <a:cxn ang="0">
                  <a:pos x="96" y="42"/>
                </a:cxn>
                <a:cxn ang="0">
                  <a:pos x="97" y="50"/>
                </a:cxn>
                <a:cxn ang="0">
                  <a:pos x="97" y="63"/>
                </a:cxn>
                <a:cxn ang="0">
                  <a:pos x="91" y="64"/>
                </a:cxn>
                <a:cxn ang="0">
                  <a:pos x="81" y="69"/>
                </a:cxn>
                <a:cxn ang="0">
                  <a:pos x="80" y="73"/>
                </a:cxn>
                <a:cxn ang="0">
                  <a:pos x="81" y="75"/>
                </a:cxn>
                <a:cxn ang="0">
                  <a:pos x="81" y="84"/>
                </a:cxn>
                <a:cxn ang="0">
                  <a:pos x="78" y="87"/>
                </a:cxn>
                <a:cxn ang="0">
                  <a:pos x="68" y="85"/>
                </a:cxn>
                <a:cxn ang="0">
                  <a:pos x="65" y="82"/>
                </a:cxn>
                <a:cxn ang="0">
                  <a:pos x="60" y="84"/>
                </a:cxn>
                <a:cxn ang="0">
                  <a:pos x="53" y="78"/>
                </a:cxn>
                <a:cxn ang="0">
                  <a:pos x="49" y="75"/>
                </a:cxn>
                <a:cxn ang="0">
                  <a:pos x="42" y="85"/>
                </a:cxn>
                <a:cxn ang="0">
                  <a:pos x="33" y="85"/>
                </a:cxn>
                <a:cxn ang="0">
                  <a:pos x="27" y="82"/>
                </a:cxn>
                <a:cxn ang="0">
                  <a:pos x="22" y="88"/>
                </a:cxn>
                <a:cxn ang="0">
                  <a:pos x="17" y="86"/>
                </a:cxn>
                <a:cxn ang="0">
                  <a:pos x="9" y="82"/>
                </a:cxn>
                <a:cxn ang="0">
                  <a:pos x="16" y="79"/>
                </a:cxn>
                <a:cxn ang="0">
                  <a:pos x="18" y="79"/>
                </a:cxn>
                <a:cxn ang="0">
                  <a:pos x="22" y="75"/>
                </a:cxn>
                <a:cxn ang="0">
                  <a:pos x="15" y="68"/>
                </a:cxn>
                <a:cxn ang="0">
                  <a:pos x="9" y="62"/>
                </a:cxn>
                <a:cxn ang="0">
                  <a:pos x="10" y="54"/>
                </a:cxn>
                <a:cxn ang="0">
                  <a:pos x="4" y="54"/>
                </a:cxn>
                <a:cxn ang="0">
                  <a:pos x="10" y="45"/>
                </a:cxn>
                <a:cxn ang="0">
                  <a:pos x="6" y="41"/>
                </a:cxn>
                <a:cxn ang="0">
                  <a:pos x="3" y="41"/>
                </a:cxn>
                <a:cxn ang="0">
                  <a:pos x="0" y="36"/>
                </a:cxn>
                <a:cxn ang="0">
                  <a:pos x="5" y="31"/>
                </a:cxn>
                <a:cxn ang="0">
                  <a:pos x="15" y="21"/>
                </a:cxn>
                <a:cxn ang="0">
                  <a:pos x="22" y="23"/>
                </a:cxn>
                <a:cxn ang="0">
                  <a:pos x="43" y="26"/>
                </a:cxn>
                <a:cxn ang="0">
                  <a:pos x="47" y="29"/>
                </a:cxn>
                <a:cxn ang="0">
                  <a:pos x="50" y="30"/>
                </a:cxn>
                <a:cxn ang="0">
                  <a:pos x="54" y="26"/>
                </a:cxn>
                <a:cxn ang="0">
                  <a:pos x="58" y="24"/>
                </a:cxn>
                <a:cxn ang="0">
                  <a:pos x="61" y="20"/>
                </a:cxn>
                <a:cxn ang="0">
                  <a:pos x="65" y="17"/>
                </a:cxn>
                <a:cxn ang="0">
                  <a:pos x="69" y="14"/>
                </a:cxn>
                <a:cxn ang="0">
                  <a:pos x="87" y="15"/>
                </a:cxn>
                <a:cxn ang="0">
                  <a:pos x="96" y="12"/>
                </a:cxn>
                <a:cxn ang="0">
                  <a:pos x="100" y="11"/>
                </a:cxn>
                <a:cxn ang="0">
                  <a:pos x="110" y="11"/>
                </a:cxn>
                <a:cxn ang="0">
                  <a:pos x="110" y="2"/>
                </a:cxn>
                <a:cxn ang="0">
                  <a:pos x="122" y="0"/>
                </a:cxn>
              </a:cxnLst>
              <a:rect l="0" t="0" r="r" b="b"/>
              <a:pathLst>
                <a:path w="133" h="88">
                  <a:moveTo>
                    <a:pt x="122" y="0"/>
                  </a:moveTo>
                  <a:lnTo>
                    <a:pt x="124" y="2"/>
                  </a:lnTo>
                  <a:lnTo>
                    <a:pt x="124" y="5"/>
                  </a:lnTo>
                  <a:lnTo>
                    <a:pt x="123" y="6"/>
                  </a:lnTo>
                  <a:lnTo>
                    <a:pt x="124" y="8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28" y="13"/>
                  </a:lnTo>
                  <a:lnTo>
                    <a:pt x="127" y="13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9" y="17"/>
                  </a:lnTo>
                  <a:lnTo>
                    <a:pt x="130" y="19"/>
                  </a:lnTo>
                  <a:lnTo>
                    <a:pt x="133" y="20"/>
                  </a:lnTo>
                  <a:lnTo>
                    <a:pt x="133" y="23"/>
                  </a:lnTo>
                  <a:lnTo>
                    <a:pt x="131" y="21"/>
                  </a:lnTo>
                  <a:lnTo>
                    <a:pt x="129" y="21"/>
                  </a:lnTo>
                  <a:lnTo>
                    <a:pt x="129" y="20"/>
                  </a:lnTo>
                  <a:lnTo>
                    <a:pt x="125" y="20"/>
                  </a:lnTo>
                  <a:lnTo>
                    <a:pt x="124" y="21"/>
                  </a:lnTo>
                  <a:lnTo>
                    <a:pt x="122" y="21"/>
                  </a:lnTo>
                  <a:lnTo>
                    <a:pt x="121" y="24"/>
                  </a:lnTo>
                  <a:lnTo>
                    <a:pt x="121" y="25"/>
                  </a:lnTo>
                  <a:lnTo>
                    <a:pt x="122" y="26"/>
                  </a:lnTo>
                  <a:lnTo>
                    <a:pt x="122" y="29"/>
                  </a:lnTo>
                  <a:lnTo>
                    <a:pt x="123" y="30"/>
                  </a:lnTo>
                  <a:lnTo>
                    <a:pt x="123" y="31"/>
                  </a:lnTo>
                  <a:lnTo>
                    <a:pt x="118" y="31"/>
                  </a:lnTo>
                  <a:lnTo>
                    <a:pt x="117" y="30"/>
                  </a:lnTo>
                  <a:lnTo>
                    <a:pt x="116" y="30"/>
                  </a:lnTo>
                  <a:lnTo>
                    <a:pt x="116" y="31"/>
                  </a:lnTo>
                  <a:lnTo>
                    <a:pt x="115" y="31"/>
                  </a:lnTo>
                  <a:lnTo>
                    <a:pt x="114" y="30"/>
                  </a:lnTo>
                  <a:lnTo>
                    <a:pt x="114" y="35"/>
                  </a:lnTo>
                  <a:lnTo>
                    <a:pt x="112" y="35"/>
                  </a:lnTo>
                  <a:lnTo>
                    <a:pt x="111" y="36"/>
                  </a:lnTo>
                  <a:lnTo>
                    <a:pt x="109" y="36"/>
                  </a:lnTo>
                  <a:lnTo>
                    <a:pt x="108" y="37"/>
                  </a:lnTo>
                  <a:lnTo>
                    <a:pt x="106" y="37"/>
                  </a:lnTo>
                  <a:lnTo>
                    <a:pt x="104" y="38"/>
                  </a:lnTo>
                  <a:lnTo>
                    <a:pt x="102" y="38"/>
                  </a:lnTo>
                  <a:lnTo>
                    <a:pt x="102" y="41"/>
                  </a:lnTo>
                  <a:lnTo>
                    <a:pt x="96" y="41"/>
                  </a:lnTo>
                  <a:lnTo>
                    <a:pt x="96" y="42"/>
                  </a:lnTo>
                  <a:lnTo>
                    <a:pt x="94" y="43"/>
                  </a:lnTo>
                  <a:lnTo>
                    <a:pt x="93" y="45"/>
                  </a:lnTo>
                  <a:lnTo>
                    <a:pt x="93" y="47"/>
                  </a:lnTo>
                  <a:lnTo>
                    <a:pt x="97" y="50"/>
                  </a:lnTo>
                  <a:lnTo>
                    <a:pt x="98" y="50"/>
                  </a:lnTo>
                  <a:lnTo>
                    <a:pt x="98" y="52"/>
                  </a:lnTo>
                  <a:lnTo>
                    <a:pt x="97" y="54"/>
                  </a:lnTo>
                  <a:lnTo>
                    <a:pt x="97" y="63"/>
                  </a:lnTo>
                  <a:lnTo>
                    <a:pt x="96" y="64"/>
                  </a:lnTo>
                  <a:lnTo>
                    <a:pt x="92" y="64"/>
                  </a:lnTo>
                  <a:lnTo>
                    <a:pt x="91" y="63"/>
                  </a:lnTo>
                  <a:lnTo>
                    <a:pt x="91" y="64"/>
                  </a:lnTo>
                  <a:lnTo>
                    <a:pt x="87" y="64"/>
                  </a:lnTo>
                  <a:lnTo>
                    <a:pt x="87" y="67"/>
                  </a:lnTo>
                  <a:lnTo>
                    <a:pt x="81" y="68"/>
                  </a:lnTo>
                  <a:lnTo>
                    <a:pt x="81" y="69"/>
                  </a:lnTo>
                  <a:lnTo>
                    <a:pt x="80" y="69"/>
                  </a:lnTo>
                  <a:lnTo>
                    <a:pt x="79" y="70"/>
                  </a:lnTo>
                  <a:lnTo>
                    <a:pt x="80" y="72"/>
                  </a:lnTo>
                  <a:lnTo>
                    <a:pt x="80" y="73"/>
                  </a:lnTo>
                  <a:lnTo>
                    <a:pt x="84" y="73"/>
                  </a:lnTo>
                  <a:lnTo>
                    <a:pt x="84" y="74"/>
                  </a:lnTo>
                  <a:lnTo>
                    <a:pt x="85" y="75"/>
                  </a:lnTo>
                  <a:lnTo>
                    <a:pt x="81" y="75"/>
                  </a:lnTo>
                  <a:lnTo>
                    <a:pt x="80" y="78"/>
                  </a:lnTo>
                  <a:lnTo>
                    <a:pt x="80" y="79"/>
                  </a:lnTo>
                  <a:lnTo>
                    <a:pt x="81" y="81"/>
                  </a:lnTo>
                  <a:lnTo>
                    <a:pt x="81" y="84"/>
                  </a:lnTo>
                  <a:lnTo>
                    <a:pt x="84" y="85"/>
                  </a:lnTo>
                  <a:lnTo>
                    <a:pt x="81" y="86"/>
                  </a:lnTo>
                  <a:lnTo>
                    <a:pt x="80" y="86"/>
                  </a:lnTo>
                  <a:lnTo>
                    <a:pt x="78" y="87"/>
                  </a:lnTo>
                  <a:lnTo>
                    <a:pt x="77" y="88"/>
                  </a:lnTo>
                  <a:lnTo>
                    <a:pt x="74" y="87"/>
                  </a:lnTo>
                  <a:lnTo>
                    <a:pt x="72" y="85"/>
                  </a:lnTo>
                  <a:lnTo>
                    <a:pt x="68" y="85"/>
                  </a:lnTo>
                  <a:lnTo>
                    <a:pt x="68" y="84"/>
                  </a:lnTo>
                  <a:lnTo>
                    <a:pt x="67" y="84"/>
                  </a:lnTo>
                  <a:lnTo>
                    <a:pt x="66" y="82"/>
                  </a:lnTo>
                  <a:lnTo>
                    <a:pt x="65" y="82"/>
                  </a:lnTo>
                  <a:lnTo>
                    <a:pt x="65" y="84"/>
                  </a:lnTo>
                  <a:lnTo>
                    <a:pt x="62" y="86"/>
                  </a:lnTo>
                  <a:lnTo>
                    <a:pt x="60" y="86"/>
                  </a:lnTo>
                  <a:lnTo>
                    <a:pt x="60" y="84"/>
                  </a:lnTo>
                  <a:lnTo>
                    <a:pt x="55" y="82"/>
                  </a:lnTo>
                  <a:lnTo>
                    <a:pt x="55" y="79"/>
                  </a:lnTo>
                  <a:lnTo>
                    <a:pt x="54" y="79"/>
                  </a:lnTo>
                  <a:lnTo>
                    <a:pt x="53" y="78"/>
                  </a:lnTo>
                  <a:lnTo>
                    <a:pt x="52" y="78"/>
                  </a:lnTo>
                  <a:lnTo>
                    <a:pt x="52" y="74"/>
                  </a:lnTo>
                  <a:lnTo>
                    <a:pt x="50" y="74"/>
                  </a:lnTo>
                  <a:lnTo>
                    <a:pt x="49" y="75"/>
                  </a:lnTo>
                  <a:lnTo>
                    <a:pt x="49" y="76"/>
                  </a:lnTo>
                  <a:lnTo>
                    <a:pt x="47" y="79"/>
                  </a:lnTo>
                  <a:lnTo>
                    <a:pt x="47" y="82"/>
                  </a:lnTo>
                  <a:lnTo>
                    <a:pt x="42" y="85"/>
                  </a:lnTo>
                  <a:lnTo>
                    <a:pt x="38" y="85"/>
                  </a:lnTo>
                  <a:lnTo>
                    <a:pt x="37" y="84"/>
                  </a:lnTo>
                  <a:lnTo>
                    <a:pt x="35" y="84"/>
                  </a:lnTo>
                  <a:lnTo>
                    <a:pt x="33" y="85"/>
                  </a:lnTo>
                  <a:lnTo>
                    <a:pt x="29" y="85"/>
                  </a:lnTo>
                  <a:lnTo>
                    <a:pt x="29" y="84"/>
                  </a:lnTo>
                  <a:lnTo>
                    <a:pt x="28" y="84"/>
                  </a:lnTo>
                  <a:lnTo>
                    <a:pt x="27" y="82"/>
                  </a:lnTo>
                  <a:lnTo>
                    <a:pt x="25" y="82"/>
                  </a:lnTo>
                  <a:lnTo>
                    <a:pt x="25" y="86"/>
                  </a:lnTo>
                  <a:lnTo>
                    <a:pt x="23" y="87"/>
                  </a:lnTo>
                  <a:lnTo>
                    <a:pt x="22" y="88"/>
                  </a:lnTo>
                  <a:lnTo>
                    <a:pt x="19" y="88"/>
                  </a:lnTo>
                  <a:lnTo>
                    <a:pt x="19" y="87"/>
                  </a:lnTo>
                  <a:lnTo>
                    <a:pt x="18" y="87"/>
                  </a:lnTo>
                  <a:lnTo>
                    <a:pt x="17" y="86"/>
                  </a:lnTo>
                  <a:lnTo>
                    <a:pt x="11" y="86"/>
                  </a:lnTo>
                  <a:lnTo>
                    <a:pt x="10" y="85"/>
                  </a:lnTo>
                  <a:lnTo>
                    <a:pt x="10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3" y="81"/>
                  </a:lnTo>
                  <a:lnTo>
                    <a:pt x="16" y="80"/>
                  </a:lnTo>
                  <a:lnTo>
                    <a:pt x="16" y="79"/>
                  </a:lnTo>
                  <a:lnTo>
                    <a:pt x="15" y="79"/>
                  </a:lnTo>
                  <a:lnTo>
                    <a:pt x="15" y="78"/>
                  </a:lnTo>
                  <a:lnTo>
                    <a:pt x="17" y="78"/>
                  </a:lnTo>
                  <a:lnTo>
                    <a:pt x="18" y="79"/>
                  </a:lnTo>
                  <a:lnTo>
                    <a:pt x="21" y="79"/>
                  </a:lnTo>
                  <a:lnTo>
                    <a:pt x="21" y="78"/>
                  </a:lnTo>
                  <a:lnTo>
                    <a:pt x="22" y="76"/>
                  </a:lnTo>
                  <a:lnTo>
                    <a:pt x="22" y="75"/>
                  </a:lnTo>
                  <a:lnTo>
                    <a:pt x="21" y="75"/>
                  </a:lnTo>
                  <a:lnTo>
                    <a:pt x="21" y="74"/>
                  </a:lnTo>
                  <a:lnTo>
                    <a:pt x="17" y="69"/>
                  </a:lnTo>
                  <a:lnTo>
                    <a:pt x="15" y="68"/>
                  </a:lnTo>
                  <a:lnTo>
                    <a:pt x="12" y="66"/>
                  </a:lnTo>
                  <a:lnTo>
                    <a:pt x="10" y="66"/>
                  </a:lnTo>
                  <a:lnTo>
                    <a:pt x="9" y="64"/>
                  </a:lnTo>
                  <a:lnTo>
                    <a:pt x="9" y="62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1" y="55"/>
                  </a:lnTo>
                  <a:lnTo>
                    <a:pt x="10" y="54"/>
                  </a:lnTo>
                  <a:lnTo>
                    <a:pt x="9" y="55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5" y="52"/>
                  </a:lnTo>
                  <a:lnTo>
                    <a:pt x="5" y="50"/>
                  </a:lnTo>
                  <a:lnTo>
                    <a:pt x="10" y="45"/>
                  </a:lnTo>
                  <a:lnTo>
                    <a:pt x="11" y="43"/>
                  </a:lnTo>
                  <a:lnTo>
                    <a:pt x="11" y="42"/>
                  </a:lnTo>
                  <a:lnTo>
                    <a:pt x="7" y="42"/>
                  </a:lnTo>
                  <a:lnTo>
                    <a:pt x="6" y="41"/>
                  </a:lnTo>
                  <a:lnTo>
                    <a:pt x="5" y="41"/>
                  </a:lnTo>
                  <a:lnTo>
                    <a:pt x="4" y="39"/>
                  </a:lnTo>
                  <a:lnTo>
                    <a:pt x="3" y="39"/>
                  </a:lnTo>
                  <a:lnTo>
                    <a:pt x="3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5" y="31"/>
                  </a:lnTo>
                  <a:lnTo>
                    <a:pt x="10" y="26"/>
                  </a:lnTo>
                  <a:lnTo>
                    <a:pt x="13" y="26"/>
                  </a:lnTo>
                  <a:lnTo>
                    <a:pt x="13" y="21"/>
                  </a:lnTo>
                  <a:lnTo>
                    <a:pt x="15" y="21"/>
                  </a:lnTo>
                  <a:lnTo>
                    <a:pt x="17" y="23"/>
                  </a:lnTo>
                  <a:lnTo>
                    <a:pt x="18" y="23"/>
                  </a:lnTo>
                  <a:lnTo>
                    <a:pt x="21" y="21"/>
                  </a:lnTo>
                  <a:lnTo>
                    <a:pt x="22" y="23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3" y="26"/>
                  </a:lnTo>
                  <a:lnTo>
                    <a:pt x="43" y="26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8" y="27"/>
                  </a:lnTo>
                  <a:lnTo>
                    <a:pt x="48" y="29"/>
                  </a:lnTo>
                  <a:lnTo>
                    <a:pt x="49" y="30"/>
                  </a:lnTo>
                  <a:lnTo>
                    <a:pt x="50" y="30"/>
                  </a:lnTo>
                  <a:lnTo>
                    <a:pt x="50" y="27"/>
                  </a:lnTo>
                  <a:lnTo>
                    <a:pt x="52" y="27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5" y="25"/>
                  </a:lnTo>
                  <a:lnTo>
                    <a:pt x="58" y="23"/>
                  </a:lnTo>
                  <a:lnTo>
                    <a:pt x="58" y="24"/>
                  </a:lnTo>
                  <a:lnTo>
                    <a:pt x="59" y="23"/>
                  </a:lnTo>
                  <a:lnTo>
                    <a:pt x="60" y="23"/>
                  </a:lnTo>
                  <a:lnTo>
                    <a:pt x="60" y="21"/>
                  </a:lnTo>
                  <a:lnTo>
                    <a:pt x="61" y="20"/>
                  </a:lnTo>
                  <a:lnTo>
                    <a:pt x="61" y="19"/>
                  </a:lnTo>
                  <a:lnTo>
                    <a:pt x="62" y="18"/>
                  </a:lnTo>
                  <a:lnTo>
                    <a:pt x="62" y="17"/>
                  </a:lnTo>
                  <a:lnTo>
                    <a:pt x="65" y="17"/>
                  </a:lnTo>
                  <a:lnTo>
                    <a:pt x="66" y="15"/>
                  </a:lnTo>
                  <a:lnTo>
                    <a:pt x="67" y="15"/>
                  </a:lnTo>
                  <a:lnTo>
                    <a:pt x="67" y="17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2" y="14"/>
                  </a:lnTo>
                  <a:lnTo>
                    <a:pt x="86" y="14"/>
                  </a:lnTo>
                  <a:lnTo>
                    <a:pt x="87" y="15"/>
                  </a:lnTo>
                  <a:lnTo>
                    <a:pt x="91" y="15"/>
                  </a:lnTo>
                  <a:lnTo>
                    <a:pt x="91" y="13"/>
                  </a:lnTo>
                  <a:lnTo>
                    <a:pt x="92" y="12"/>
                  </a:lnTo>
                  <a:lnTo>
                    <a:pt x="96" y="12"/>
                  </a:lnTo>
                  <a:lnTo>
                    <a:pt x="96" y="9"/>
                  </a:lnTo>
                  <a:lnTo>
                    <a:pt x="97" y="9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102" y="9"/>
                  </a:lnTo>
                  <a:lnTo>
                    <a:pt x="106" y="9"/>
                  </a:lnTo>
                  <a:lnTo>
                    <a:pt x="109" y="11"/>
                  </a:lnTo>
                  <a:lnTo>
                    <a:pt x="110" y="11"/>
                  </a:lnTo>
                  <a:lnTo>
                    <a:pt x="111" y="12"/>
                  </a:lnTo>
                  <a:lnTo>
                    <a:pt x="111" y="9"/>
                  </a:lnTo>
                  <a:lnTo>
                    <a:pt x="110" y="9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4" y="1"/>
                  </a:lnTo>
                  <a:lnTo>
                    <a:pt x="118" y="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auto">
            <a:xfrm>
              <a:off x="8795798" y="4725677"/>
              <a:ext cx="428486" cy="211553"/>
            </a:xfrm>
            <a:custGeom>
              <a:avLst/>
              <a:gdLst/>
              <a:ahLst/>
              <a:cxnLst>
                <a:cxn ang="0">
                  <a:pos x="112" y="5"/>
                </a:cxn>
                <a:cxn ang="0">
                  <a:pos x="119" y="14"/>
                </a:cxn>
                <a:cxn ang="0">
                  <a:pos x="124" y="21"/>
                </a:cxn>
                <a:cxn ang="0">
                  <a:pos x="123" y="26"/>
                </a:cxn>
                <a:cxn ang="0">
                  <a:pos x="131" y="25"/>
                </a:cxn>
                <a:cxn ang="0">
                  <a:pos x="137" y="21"/>
                </a:cxn>
                <a:cxn ang="0">
                  <a:pos x="145" y="18"/>
                </a:cxn>
                <a:cxn ang="0">
                  <a:pos x="155" y="15"/>
                </a:cxn>
                <a:cxn ang="0">
                  <a:pos x="162" y="13"/>
                </a:cxn>
                <a:cxn ang="0">
                  <a:pos x="170" y="20"/>
                </a:cxn>
                <a:cxn ang="0">
                  <a:pos x="179" y="15"/>
                </a:cxn>
                <a:cxn ang="0">
                  <a:pos x="178" y="12"/>
                </a:cxn>
                <a:cxn ang="0">
                  <a:pos x="187" y="11"/>
                </a:cxn>
                <a:cxn ang="0">
                  <a:pos x="195" y="13"/>
                </a:cxn>
                <a:cxn ang="0">
                  <a:pos x="205" y="14"/>
                </a:cxn>
                <a:cxn ang="0">
                  <a:pos x="212" y="16"/>
                </a:cxn>
                <a:cxn ang="0">
                  <a:pos x="218" y="26"/>
                </a:cxn>
                <a:cxn ang="0">
                  <a:pos x="226" y="28"/>
                </a:cxn>
                <a:cxn ang="0">
                  <a:pos x="238" y="33"/>
                </a:cxn>
                <a:cxn ang="0">
                  <a:pos x="235" y="44"/>
                </a:cxn>
                <a:cxn ang="0">
                  <a:pos x="232" y="54"/>
                </a:cxn>
                <a:cxn ang="0">
                  <a:pos x="228" y="61"/>
                </a:cxn>
                <a:cxn ang="0">
                  <a:pos x="214" y="79"/>
                </a:cxn>
                <a:cxn ang="0">
                  <a:pos x="204" y="79"/>
                </a:cxn>
                <a:cxn ang="0">
                  <a:pos x="197" y="69"/>
                </a:cxn>
                <a:cxn ang="0">
                  <a:pos x="191" y="68"/>
                </a:cxn>
                <a:cxn ang="0">
                  <a:pos x="186" y="71"/>
                </a:cxn>
                <a:cxn ang="0">
                  <a:pos x="178" y="70"/>
                </a:cxn>
                <a:cxn ang="0">
                  <a:pos x="166" y="67"/>
                </a:cxn>
                <a:cxn ang="0">
                  <a:pos x="154" y="73"/>
                </a:cxn>
                <a:cxn ang="0">
                  <a:pos x="148" y="83"/>
                </a:cxn>
                <a:cxn ang="0">
                  <a:pos x="138" y="87"/>
                </a:cxn>
                <a:cxn ang="0">
                  <a:pos x="135" y="92"/>
                </a:cxn>
                <a:cxn ang="0">
                  <a:pos x="126" y="93"/>
                </a:cxn>
                <a:cxn ang="0">
                  <a:pos x="118" y="89"/>
                </a:cxn>
                <a:cxn ang="0">
                  <a:pos x="112" y="93"/>
                </a:cxn>
                <a:cxn ang="0">
                  <a:pos x="100" y="99"/>
                </a:cxn>
                <a:cxn ang="0">
                  <a:pos x="83" y="101"/>
                </a:cxn>
                <a:cxn ang="0">
                  <a:pos x="83" y="113"/>
                </a:cxn>
                <a:cxn ang="0">
                  <a:pos x="75" y="117"/>
                </a:cxn>
                <a:cxn ang="0">
                  <a:pos x="38" y="118"/>
                </a:cxn>
                <a:cxn ang="0">
                  <a:pos x="32" y="113"/>
                </a:cxn>
                <a:cxn ang="0">
                  <a:pos x="21" y="104"/>
                </a:cxn>
                <a:cxn ang="0">
                  <a:pos x="12" y="102"/>
                </a:cxn>
                <a:cxn ang="0">
                  <a:pos x="8" y="99"/>
                </a:cxn>
                <a:cxn ang="0">
                  <a:pos x="7" y="94"/>
                </a:cxn>
                <a:cxn ang="0">
                  <a:pos x="2" y="85"/>
                </a:cxn>
                <a:cxn ang="0">
                  <a:pos x="0" y="74"/>
                </a:cxn>
                <a:cxn ang="0">
                  <a:pos x="5" y="68"/>
                </a:cxn>
                <a:cxn ang="0">
                  <a:pos x="8" y="54"/>
                </a:cxn>
                <a:cxn ang="0">
                  <a:pos x="17" y="49"/>
                </a:cxn>
                <a:cxn ang="0">
                  <a:pos x="27" y="51"/>
                </a:cxn>
                <a:cxn ang="0">
                  <a:pos x="39" y="44"/>
                </a:cxn>
                <a:cxn ang="0">
                  <a:pos x="45" y="38"/>
                </a:cxn>
                <a:cxn ang="0">
                  <a:pos x="54" y="24"/>
                </a:cxn>
                <a:cxn ang="0">
                  <a:pos x="67" y="14"/>
                </a:cxn>
                <a:cxn ang="0">
                  <a:pos x="74" y="8"/>
                </a:cxn>
                <a:cxn ang="0">
                  <a:pos x="83" y="6"/>
                </a:cxn>
                <a:cxn ang="0">
                  <a:pos x="89" y="11"/>
                </a:cxn>
                <a:cxn ang="0">
                  <a:pos x="94" y="14"/>
                </a:cxn>
                <a:cxn ang="0">
                  <a:pos x="99" y="9"/>
                </a:cxn>
                <a:cxn ang="0">
                  <a:pos x="110" y="0"/>
                </a:cxn>
              </a:cxnLst>
              <a:rect l="0" t="0" r="r" b="b"/>
              <a:pathLst>
                <a:path w="239" h="118">
                  <a:moveTo>
                    <a:pt x="110" y="0"/>
                  </a:moveTo>
                  <a:lnTo>
                    <a:pt x="110" y="1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2" y="5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7" y="11"/>
                  </a:lnTo>
                  <a:lnTo>
                    <a:pt x="117" y="13"/>
                  </a:lnTo>
                  <a:lnTo>
                    <a:pt x="119" y="14"/>
                  </a:lnTo>
                  <a:lnTo>
                    <a:pt x="121" y="14"/>
                  </a:lnTo>
                  <a:lnTo>
                    <a:pt x="123" y="13"/>
                  </a:lnTo>
                  <a:lnTo>
                    <a:pt x="123" y="14"/>
                  </a:lnTo>
                  <a:lnTo>
                    <a:pt x="124" y="15"/>
                  </a:lnTo>
                  <a:lnTo>
                    <a:pt x="124" y="21"/>
                  </a:lnTo>
                  <a:lnTo>
                    <a:pt x="125" y="21"/>
                  </a:lnTo>
                  <a:lnTo>
                    <a:pt x="125" y="22"/>
                  </a:lnTo>
                  <a:lnTo>
                    <a:pt x="124" y="22"/>
                  </a:lnTo>
                  <a:lnTo>
                    <a:pt x="123" y="25"/>
                  </a:lnTo>
                  <a:lnTo>
                    <a:pt x="123" y="26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6"/>
                  </a:lnTo>
                  <a:lnTo>
                    <a:pt x="127" y="25"/>
                  </a:lnTo>
                  <a:lnTo>
                    <a:pt x="131" y="25"/>
                  </a:lnTo>
                  <a:lnTo>
                    <a:pt x="135" y="28"/>
                  </a:lnTo>
                  <a:lnTo>
                    <a:pt x="136" y="27"/>
                  </a:lnTo>
                  <a:lnTo>
                    <a:pt x="136" y="24"/>
                  </a:lnTo>
                  <a:lnTo>
                    <a:pt x="137" y="22"/>
                  </a:lnTo>
                  <a:lnTo>
                    <a:pt x="137" y="21"/>
                  </a:lnTo>
                  <a:lnTo>
                    <a:pt x="138" y="20"/>
                  </a:lnTo>
                  <a:lnTo>
                    <a:pt x="138" y="19"/>
                  </a:lnTo>
                  <a:lnTo>
                    <a:pt x="139" y="19"/>
                  </a:lnTo>
                  <a:lnTo>
                    <a:pt x="141" y="18"/>
                  </a:lnTo>
                  <a:lnTo>
                    <a:pt x="145" y="18"/>
                  </a:lnTo>
                  <a:lnTo>
                    <a:pt x="145" y="14"/>
                  </a:lnTo>
                  <a:lnTo>
                    <a:pt x="150" y="14"/>
                  </a:lnTo>
                  <a:lnTo>
                    <a:pt x="150" y="13"/>
                  </a:lnTo>
                  <a:lnTo>
                    <a:pt x="151" y="13"/>
                  </a:lnTo>
                  <a:lnTo>
                    <a:pt x="155" y="15"/>
                  </a:lnTo>
                  <a:lnTo>
                    <a:pt x="157" y="15"/>
                  </a:lnTo>
                  <a:lnTo>
                    <a:pt x="157" y="14"/>
                  </a:lnTo>
                  <a:lnTo>
                    <a:pt x="158" y="14"/>
                  </a:lnTo>
                  <a:lnTo>
                    <a:pt x="158" y="13"/>
                  </a:lnTo>
                  <a:lnTo>
                    <a:pt x="162" y="13"/>
                  </a:lnTo>
                  <a:lnTo>
                    <a:pt x="166" y="18"/>
                  </a:lnTo>
                  <a:lnTo>
                    <a:pt x="167" y="18"/>
                  </a:lnTo>
                  <a:lnTo>
                    <a:pt x="167" y="19"/>
                  </a:lnTo>
                  <a:lnTo>
                    <a:pt x="169" y="19"/>
                  </a:lnTo>
                  <a:lnTo>
                    <a:pt x="170" y="20"/>
                  </a:lnTo>
                  <a:lnTo>
                    <a:pt x="173" y="20"/>
                  </a:lnTo>
                  <a:lnTo>
                    <a:pt x="175" y="18"/>
                  </a:lnTo>
                  <a:lnTo>
                    <a:pt x="175" y="16"/>
                  </a:lnTo>
                  <a:lnTo>
                    <a:pt x="178" y="16"/>
                  </a:lnTo>
                  <a:lnTo>
                    <a:pt x="179" y="15"/>
                  </a:lnTo>
                  <a:lnTo>
                    <a:pt x="178" y="14"/>
                  </a:lnTo>
                  <a:lnTo>
                    <a:pt x="176" y="14"/>
                  </a:lnTo>
                  <a:lnTo>
                    <a:pt x="176" y="13"/>
                  </a:lnTo>
                  <a:lnTo>
                    <a:pt x="178" y="13"/>
                  </a:lnTo>
                  <a:lnTo>
                    <a:pt x="178" y="12"/>
                  </a:lnTo>
                  <a:lnTo>
                    <a:pt x="181" y="12"/>
                  </a:lnTo>
                  <a:lnTo>
                    <a:pt x="181" y="13"/>
                  </a:lnTo>
                  <a:lnTo>
                    <a:pt x="183" y="13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9" y="12"/>
                  </a:lnTo>
                  <a:lnTo>
                    <a:pt x="193" y="13"/>
                  </a:lnTo>
                  <a:lnTo>
                    <a:pt x="194" y="13"/>
                  </a:lnTo>
                  <a:lnTo>
                    <a:pt x="195" y="12"/>
                  </a:lnTo>
                  <a:lnTo>
                    <a:pt x="195" y="13"/>
                  </a:lnTo>
                  <a:lnTo>
                    <a:pt x="197" y="12"/>
                  </a:lnTo>
                  <a:lnTo>
                    <a:pt x="201" y="12"/>
                  </a:lnTo>
                  <a:lnTo>
                    <a:pt x="203" y="13"/>
                  </a:lnTo>
                  <a:lnTo>
                    <a:pt x="204" y="13"/>
                  </a:lnTo>
                  <a:lnTo>
                    <a:pt x="205" y="14"/>
                  </a:lnTo>
                  <a:lnTo>
                    <a:pt x="206" y="16"/>
                  </a:lnTo>
                  <a:lnTo>
                    <a:pt x="207" y="16"/>
                  </a:lnTo>
                  <a:lnTo>
                    <a:pt x="208" y="15"/>
                  </a:lnTo>
                  <a:lnTo>
                    <a:pt x="211" y="15"/>
                  </a:lnTo>
                  <a:lnTo>
                    <a:pt x="212" y="16"/>
                  </a:lnTo>
                  <a:lnTo>
                    <a:pt x="214" y="18"/>
                  </a:lnTo>
                  <a:lnTo>
                    <a:pt x="216" y="19"/>
                  </a:lnTo>
                  <a:lnTo>
                    <a:pt x="217" y="21"/>
                  </a:lnTo>
                  <a:lnTo>
                    <a:pt x="217" y="24"/>
                  </a:lnTo>
                  <a:lnTo>
                    <a:pt x="218" y="26"/>
                  </a:lnTo>
                  <a:lnTo>
                    <a:pt x="219" y="26"/>
                  </a:lnTo>
                  <a:lnTo>
                    <a:pt x="222" y="27"/>
                  </a:lnTo>
                  <a:lnTo>
                    <a:pt x="223" y="27"/>
                  </a:lnTo>
                  <a:lnTo>
                    <a:pt x="224" y="28"/>
                  </a:lnTo>
                  <a:lnTo>
                    <a:pt x="226" y="28"/>
                  </a:lnTo>
                  <a:lnTo>
                    <a:pt x="226" y="30"/>
                  </a:lnTo>
                  <a:lnTo>
                    <a:pt x="229" y="31"/>
                  </a:lnTo>
                  <a:lnTo>
                    <a:pt x="231" y="31"/>
                  </a:lnTo>
                  <a:lnTo>
                    <a:pt x="234" y="33"/>
                  </a:lnTo>
                  <a:lnTo>
                    <a:pt x="238" y="33"/>
                  </a:lnTo>
                  <a:lnTo>
                    <a:pt x="239" y="34"/>
                  </a:lnTo>
                  <a:lnTo>
                    <a:pt x="239" y="39"/>
                  </a:lnTo>
                  <a:lnTo>
                    <a:pt x="238" y="40"/>
                  </a:lnTo>
                  <a:lnTo>
                    <a:pt x="236" y="40"/>
                  </a:lnTo>
                  <a:lnTo>
                    <a:pt x="235" y="44"/>
                  </a:lnTo>
                  <a:lnTo>
                    <a:pt x="235" y="46"/>
                  </a:lnTo>
                  <a:lnTo>
                    <a:pt x="234" y="46"/>
                  </a:lnTo>
                  <a:lnTo>
                    <a:pt x="234" y="48"/>
                  </a:lnTo>
                  <a:lnTo>
                    <a:pt x="232" y="49"/>
                  </a:lnTo>
                  <a:lnTo>
                    <a:pt x="232" y="54"/>
                  </a:lnTo>
                  <a:lnTo>
                    <a:pt x="231" y="55"/>
                  </a:lnTo>
                  <a:lnTo>
                    <a:pt x="231" y="58"/>
                  </a:lnTo>
                  <a:lnTo>
                    <a:pt x="230" y="59"/>
                  </a:lnTo>
                  <a:lnTo>
                    <a:pt x="230" y="61"/>
                  </a:lnTo>
                  <a:lnTo>
                    <a:pt x="228" y="61"/>
                  </a:lnTo>
                  <a:lnTo>
                    <a:pt x="228" y="62"/>
                  </a:lnTo>
                  <a:lnTo>
                    <a:pt x="223" y="67"/>
                  </a:lnTo>
                  <a:lnTo>
                    <a:pt x="223" y="77"/>
                  </a:lnTo>
                  <a:lnTo>
                    <a:pt x="222" y="79"/>
                  </a:lnTo>
                  <a:lnTo>
                    <a:pt x="214" y="79"/>
                  </a:lnTo>
                  <a:lnTo>
                    <a:pt x="213" y="80"/>
                  </a:lnTo>
                  <a:lnTo>
                    <a:pt x="211" y="80"/>
                  </a:lnTo>
                  <a:lnTo>
                    <a:pt x="208" y="81"/>
                  </a:lnTo>
                  <a:lnTo>
                    <a:pt x="207" y="82"/>
                  </a:lnTo>
                  <a:lnTo>
                    <a:pt x="204" y="79"/>
                  </a:lnTo>
                  <a:lnTo>
                    <a:pt x="201" y="75"/>
                  </a:lnTo>
                  <a:lnTo>
                    <a:pt x="200" y="73"/>
                  </a:lnTo>
                  <a:lnTo>
                    <a:pt x="200" y="71"/>
                  </a:lnTo>
                  <a:lnTo>
                    <a:pt x="197" y="71"/>
                  </a:lnTo>
                  <a:lnTo>
                    <a:pt x="197" y="69"/>
                  </a:lnTo>
                  <a:lnTo>
                    <a:pt x="195" y="69"/>
                  </a:lnTo>
                  <a:lnTo>
                    <a:pt x="195" y="68"/>
                  </a:lnTo>
                  <a:lnTo>
                    <a:pt x="193" y="68"/>
                  </a:lnTo>
                  <a:lnTo>
                    <a:pt x="193" y="67"/>
                  </a:lnTo>
                  <a:lnTo>
                    <a:pt x="191" y="68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6" y="71"/>
                  </a:lnTo>
                  <a:lnTo>
                    <a:pt x="186" y="70"/>
                  </a:lnTo>
                  <a:lnTo>
                    <a:pt x="182" y="70"/>
                  </a:lnTo>
                  <a:lnTo>
                    <a:pt x="180" y="71"/>
                  </a:lnTo>
                  <a:lnTo>
                    <a:pt x="179" y="71"/>
                  </a:lnTo>
                  <a:lnTo>
                    <a:pt x="178" y="70"/>
                  </a:lnTo>
                  <a:lnTo>
                    <a:pt x="173" y="70"/>
                  </a:lnTo>
                  <a:lnTo>
                    <a:pt x="170" y="68"/>
                  </a:lnTo>
                  <a:lnTo>
                    <a:pt x="168" y="68"/>
                  </a:lnTo>
                  <a:lnTo>
                    <a:pt x="167" y="67"/>
                  </a:lnTo>
                  <a:lnTo>
                    <a:pt x="166" y="67"/>
                  </a:lnTo>
                  <a:lnTo>
                    <a:pt x="157" y="69"/>
                  </a:lnTo>
                  <a:lnTo>
                    <a:pt x="154" y="69"/>
                  </a:lnTo>
                  <a:lnTo>
                    <a:pt x="152" y="70"/>
                  </a:lnTo>
                  <a:lnTo>
                    <a:pt x="154" y="71"/>
                  </a:lnTo>
                  <a:lnTo>
                    <a:pt x="154" y="73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50" y="76"/>
                  </a:lnTo>
                  <a:lnTo>
                    <a:pt x="149" y="81"/>
                  </a:lnTo>
                  <a:lnTo>
                    <a:pt x="148" y="83"/>
                  </a:lnTo>
                  <a:lnTo>
                    <a:pt x="144" y="87"/>
                  </a:lnTo>
                  <a:lnTo>
                    <a:pt x="143" y="86"/>
                  </a:lnTo>
                  <a:lnTo>
                    <a:pt x="142" y="86"/>
                  </a:lnTo>
                  <a:lnTo>
                    <a:pt x="141" y="87"/>
                  </a:lnTo>
                  <a:lnTo>
                    <a:pt x="138" y="87"/>
                  </a:lnTo>
                  <a:lnTo>
                    <a:pt x="138" y="88"/>
                  </a:lnTo>
                  <a:lnTo>
                    <a:pt x="137" y="89"/>
                  </a:lnTo>
                  <a:lnTo>
                    <a:pt x="137" y="91"/>
                  </a:lnTo>
                  <a:lnTo>
                    <a:pt x="136" y="91"/>
                  </a:lnTo>
                  <a:lnTo>
                    <a:pt x="135" y="92"/>
                  </a:lnTo>
                  <a:lnTo>
                    <a:pt x="132" y="92"/>
                  </a:lnTo>
                  <a:lnTo>
                    <a:pt x="132" y="93"/>
                  </a:lnTo>
                  <a:lnTo>
                    <a:pt x="130" y="94"/>
                  </a:lnTo>
                  <a:lnTo>
                    <a:pt x="129" y="95"/>
                  </a:lnTo>
                  <a:lnTo>
                    <a:pt x="126" y="93"/>
                  </a:lnTo>
                  <a:lnTo>
                    <a:pt x="123" y="93"/>
                  </a:lnTo>
                  <a:lnTo>
                    <a:pt x="123" y="91"/>
                  </a:lnTo>
                  <a:lnTo>
                    <a:pt x="121" y="89"/>
                  </a:lnTo>
                  <a:lnTo>
                    <a:pt x="119" y="91"/>
                  </a:lnTo>
                  <a:lnTo>
                    <a:pt x="118" y="89"/>
                  </a:lnTo>
                  <a:lnTo>
                    <a:pt x="118" y="88"/>
                  </a:lnTo>
                  <a:lnTo>
                    <a:pt x="117" y="88"/>
                  </a:lnTo>
                  <a:lnTo>
                    <a:pt x="113" y="89"/>
                  </a:lnTo>
                  <a:lnTo>
                    <a:pt x="112" y="89"/>
                  </a:lnTo>
                  <a:lnTo>
                    <a:pt x="112" y="93"/>
                  </a:lnTo>
                  <a:lnTo>
                    <a:pt x="111" y="94"/>
                  </a:lnTo>
                  <a:lnTo>
                    <a:pt x="111" y="95"/>
                  </a:lnTo>
                  <a:lnTo>
                    <a:pt x="108" y="98"/>
                  </a:lnTo>
                  <a:lnTo>
                    <a:pt x="102" y="98"/>
                  </a:lnTo>
                  <a:lnTo>
                    <a:pt x="100" y="99"/>
                  </a:lnTo>
                  <a:lnTo>
                    <a:pt x="95" y="98"/>
                  </a:lnTo>
                  <a:lnTo>
                    <a:pt x="92" y="99"/>
                  </a:lnTo>
                  <a:lnTo>
                    <a:pt x="88" y="99"/>
                  </a:lnTo>
                  <a:lnTo>
                    <a:pt x="83" y="100"/>
                  </a:lnTo>
                  <a:lnTo>
                    <a:pt x="83" y="101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80" y="111"/>
                  </a:lnTo>
                  <a:lnTo>
                    <a:pt x="81" y="112"/>
                  </a:lnTo>
                  <a:lnTo>
                    <a:pt x="83" y="113"/>
                  </a:lnTo>
                  <a:lnTo>
                    <a:pt x="82" y="113"/>
                  </a:lnTo>
                  <a:lnTo>
                    <a:pt x="81" y="114"/>
                  </a:lnTo>
                  <a:lnTo>
                    <a:pt x="80" y="114"/>
                  </a:lnTo>
                  <a:lnTo>
                    <a:pt x="77" y="117"/>
                  </a:lnTo>
                  <a:lnTo>
                    <a:pt x="75" y="117"/>
                  </a:lnTo>
                  <a:lnTo>
                    <a:pt x="74" y="116"/>
                  </a:lnTo>
                  <a:lnTo>
                    <a:pt x="71" y="116"/>
                  </a:lnTo>
                  <a:lnTo>
                    <a:pt x="63" y="117"/>
                  </a:lnTo>
                  <a:lnTo>
                    <a:pt x="60" y="118"/>
                  </a:lnTo>
                  <a:lnTo>
                    <a:pt x="38" y="118"/>
                  </a:lnTo>
                  <a:lnTo>
                    <a:pt x="37" y="117"/>
                  </a:lnTo>
                  <a:lnTo>
                    <a:pt x="34" y="116"/>
                  </a:lnTo>
                  <a:lnTo>
                    <a:pt x="34" y="114"/>
                  </a:lnTo>
                  <a:lnTo>
                    <a:pt x="33" y="114"/>
                  </a:lnTo>
                  <a:lnTo>
                    <a:pt x="32" y="113"/>
                  </a:lnTo>
                  <a:lnTo>
                    <a:pt x="30" y="113"/>
                  </a:lnTo>
                  <a:lnTo>
                    <a:pt x="29" y="111"/>
                  </a:lnTo>
                  <a:lnTo>
                    <a:pt x="27" y="111"/>
                  </a:lnTo>
                  <a:lnTo>
                    <a:pt x="26" y="110"/>
                  </a:lnTo>
                  <a:lnTo>
                    <a:pt x="21" y="104"/>
                  </a:lnTo>
                  <a:lnTo>
                    <a:pt x="20" y="102"/>
                  </a:lnTo>
                  <a:lnTo>
                    <a:pt x="18" y="102"/>
                  </a:lnTo>
                  <a:lnTo>
                    <a:pt x="15" y="101"/>
                  </a:lnTo>
                  <a:lnTo>
                    <a:pt x="14" y="101"/>
                  </a:lnTo>
                  <a:lnTo>
                    <a:pt x="12" y="102"/>
                  </a:lnTo>
                  <a:lnTo>
                    <a:pt x="12" y="101"/>
                  </a:lnTo>
                  <a:lnTo>
                    <a:pt x="11" y="101"/>
                  </a:lnTo>
                  <a:lnTo>
                    <a:pt x="9" y="100"/>
                  </a:lnTo>
                  <a:lnTo>
                    <a:pt x="9" y="99"/>
                  </a:lnTo>
                  <a:lnTo>
                    <a:pt x="8" y="99"/>
                  </a:lnTo>
                  <a:lnTo>
                    <a:pt x="9" y="98"/>
                  </a:lnTo>
                  <a:lnTo>
                    <a:pt x="9" y="97"/>
                  </a:lnTo>
                  <a:lnTo>
                    <a:pt x="8" y="95"/>
                  </a:lnTo>
                  <a:lnTo>
                    <a:pt x="8" y="94"/>
                  </a:lnTo>
                  <a:lnTo>
                    <a:pt x="7" y="94"/>
                  </a:lnTo>
                  <a:lnTo>
                    <a:pt x="5" y="92"/>
                  </a:lnTo>
                  <a:lnTo>
                    <a:pt x="5" y="86"/>
                  </a:lnTo>
                  <a:lnTo>
                    <a:pt x="3" y="86"/>
                  </a:lnTo>
                  <a:lnTo>
                    <a:pt x="3" y="85"/>
                  </a:lnTo>
                  <a:lnTo>
                    <a:pt x="2" y="85"/>
                  </a:lnTo>
                  <a:lnTo>
                    <a:pt x="2" y="81"/>
                  </a:lnTo>
                  <a:lnTo>
                    <a:pt x="1" y="81"/>
                  </a:lnTo>
                  <a:lnTo>
                    <a:pt x="1" y="80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3" y="69"/>
                  </a:lnTo>
                  <a:lnTo>
                    <a:pt x="3" y="68"/>
                  </a:lnTo>
                  <a:lnTo>
                    <a:pt x="5" y="68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5" y="62"/>
                  </a:lnTo>
                  <a:lnTo>
                    <a:pt x="7" y="56"/>
                  </a:lnTo>
                  <a:lnTo>
                    <a:pt x="8" y="54"/>
                  </a:lnTo>
                  <a:lnTo>
                    <a:pt x="11" y="51"/>
                  </a:lnTo>
                  <a:lnTo>
                    <a:pt x="11" y="50"/>
                  </a:lnTo>
                  <a:lnTo>
                    <a:pt x="13" y="48"/>
                  </a:lnTo>
                  <a:lnTo>
                    <a:pt x="15" y="48"/>
                  </a:lnTo>
                  <a:lnTo>
                    <a:pt x="17" y="49"/>
                  </a:lnTo>
                  <a:lnTo>
                    <a:pt x="21" y="51"/>
                  </a:lnTo>
                  <a:lnTo>
                    <a:pt x="23" y="50"/>
                  </a:lnTo>
                  <a:lnTo>
                    <a:pt x="24" y="50"/>
                  </a:lnTo>
                  <a:lnTo>
                    <a:pt x="25" y="49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37" y="48"/>
                  </a:lnTo>
                  <a:lnTo>
                    <a:pt x="38" y="48"/>
                  </a:lnTo>
                  <a:lnTo>
                    <a:pt x="39" y="45"/>
                  </a:lnTo>
                  <a:lnTo>
                    <a:pt x="39" y="44"/>
                  </a:lnTo>
                  <a:lnTo>
                    <a:pt x="43" y="44"/>
                  </a:lnTo>
                  <a:lnTo>
                    <a:pt x="43" y="43"/>
                  </a:lnTo>
                  <a:lnTo>
                    <a:pt x="44" y="43"/>
                  </a:lnTo>
                  <a:lnTo>
                    <a:pt x="44" y="39"/>
                  </a:lnTo>
                  <a:lnTo>
                    <a:pt x="45" y="38"/>
                  </a:lnTo>
                  <a:lnTo>
                    <a:pt x="49" y="38"/>
                  </a:lnTo>
                  <a:lnTo>
                    <a:pt x="52" y="34"/>
                  </a:lnTo>
                  <a:lnTo>
                    <a:pt x="52" y="28"/>
                  </a:lnTo>
                  <a:lnTo>
                    <a:pt x="54" y="26"/>
                  </a:lnTo>
                  <a:lnTo>
                    <a:pt x="54" y="24"/>
                  </a:lnTo>
                  <a:lnTo>
                    <a:pt x="56" y="21"/>
                  </a:lnTo>
                  <a:lnTo>
                    <a:pt x="62" y="19"/>
                  </a:lnTo>
                  <a:lnTo>
                    <a:pt x="64" y="16"/>
                  </a:lnTo>
                  <a:lnTo>
                    <a:pt x="64" y="14"/>
                  </a:lnTo>
                  <a:lnTo>
                    <a:pt x="67" y="14"/>
                  </a:lnTo>
                  <a:lnTo>
                    <a:pt x="70" y="11"/>
                  </a:lnTo>
                  <a:lnTo>
                    <a:pt x="70" y="8"/>
                  </a:lnTo>
                  <a:lnTo>
                    <a:pt x="71" y="8"/>
                  </a:lnTo>
                  <a:lnTo>
                    <a:pt x="71" y="7"/>
                  </a:lnTo>
                  <a:lnTo>
                    <a:pt x="74" y="8"/>
                  </a:lnTo>
                  <a:lnTo>
                    <a:pt x="75" y="7"/>
                  </a:lnTo>
                  <a:lnTo>
                    <a:pt x="77" y="8"/>
                  </a:lnTo>
                  <a:lnTo>
                    <a:pt x="80" y="8"/>
                  </a:lnTo>
                  <a:lnTo>
                    <a:pt x="82" y="6"/>
                  </a:lnTo>
                  <a:lnTo>
                    <a:pt x="83" y="6"/>
                  </a:lnTo>
                  <a:lnTo>
                    <a:pt x="88" y="7"/>
                  </a:lnTo>
                  <a:lnTo>
                    <a:pt x="89" y="7"/>
                  </a:lnTo>
                  <a:lnTo>
                    <a:pt x="88" y="8"/>
                  </a:lnTo>
                  <a:lnTo>
                    <a:pt x="88" y="9"/>
                  </a:lnTo>
                  <a:lnTo>
                    <a:pt x="89" y="11"/>
                  </a:lnTo>
                  <a:lnTo>
                    <a:pt x="89" y="14"/>
                  </a:lnTo>
                  <a:lnTo>
                    <a:pt x="91" y="14"/>
                  </a:lnTo>
                  <a:lnTo>
                    <a:pt x="93" y="13"/>
                  </a:lnTo>
                  <a:lnTo>
                    <a:pt x="94" y="13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9" y="12"/>
                  </a:lnTo>
                  <a:lnTo>
                    <a:pt x="99" y="11"/>
                  </a:lnTo>
                  <a:lnTo>
                    <a:pt x="100" y="11"/>
                  </a:lnTo>
                  <a:lnTo>
                    <a:pt x="99" y="9"/>
                  </a:lnTo>
                  <a:lnTo>
                    <a:pt x="100" y="7"/>
                  </a:lnTo>
                  <a:lnTo>
                    <a:pt x="100" y="6"/>
                  </a:lnTo>
                  <a:lnTo>
                    <a:pt x="105" y="6"/>
                  </a:lnTo>
                  <a:lnTo>
                    <a:pt x="105" y="5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auto">
            <a:xfrm>
              <a:off x="8948188" y="5112927"/>
              <a:ext cx="311952" cy="453585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60" y="7"/>
                </a:cxn>
                <a:cxn ang="0">
                  <a:pos x="72" y="17"/>
                </a:cxn>
                <a:cxn ang="0">
                  <a:pos x="79" y="26"/>
                </a:cxn>
                <a:cxn ang="0">
                  <a:pos x="82" y="39"/>
                </a:cxn>
                <a:cxn ang="0">
                  <a:pos x="94" y="52"/>
                </a:cxn>
                <a:cxn ang="0">
                  <a:pos x="102" y="57"/>
                </a:cxn>
                <a:cxn ang="0">
                  <a:pos x="108" y="67"/>
                </a:cxn>
                <a:cxn ang="0">
                  <a:pos x="109" y="73"/>
                </a:cxn>
                <a:cxn ang="0">
                  <a:pos x="106" y="79"/>
                </a:cxn>
                <a:cxn ang="0">
                  <a:pos x="116" y="87"/>
                </a:cxn>
                <a:cxn ang="0">
                  <a:pos x="134" y="94"/>
                </a:cxn>
                <a:cxn ang="0">
                  <a:pos x="145" y="91"/>
                </a:cxn>
                <a:cxn ang="0">
                  <a:pos x="152" y="87"/>
                </a:cxn>
                <a:cxn ang="0">
                  <a:pos x="160" y="98"/>
                </a:cxn>
                <a:cxn ang="0">
                  <a:pos x="152" y="100"/>
                </a:cxn>
                <a:cxn ang="0">
                  <a:pos x="159" y="117"/>
                </a:cxn>
                <a:cxn ang="0">
                  <a:pos x="153" y="128"/>
                </a:cxn>
                <a:cxn ang="0">
                  <a:pos x="149" y="147"/>
                </a:cxn>
                <a:cxn ang="0">
                  <a:pos x="154" y="160"/>
                </a:cxn>
                <a:cxn ang="0">
                  <a:pos x="166" y="168"/>
                </a:cxn>
                <a:cxn ang="0">
                  <a:pos x="170" y="183"/>
                </a:cxn>
                <a:cxn ang="0">
                  <a:pos x="153" y="195"/>
                </a:cxn>
                <a:cxn ang="0">
                  <a:pos x="152" y="204"/>
                </a:cxn>
                <a:cxn ang="0">
                  <a:pos x="153" y="222"/>
                </a:cxn>
                <a:cxn ang="0">
                  <a:pos x="144" y="226"/>
                </a:cxn>
                <a:cxn ang="0">
                  <a:pos x="129" y="226"/>
                </a:cxn>
                <a:cxn ang="0">
                  <a:pos x="116" y="230"/>
                </a:cxn>
                <a:cxn ang="0">
                  <a:pos x="108" y="233"/>
                </a:cxn>
                <a:cxn ang="0">
                  <a:pos x="101" y="239"/>
                </a:cxn>
                <a:cxn ang="0">
                  <a:pos x="91" y="236"/>
                </a:cxn>
                <a:cxn ang="0">
                  <a:pos x="79" y="251"/>
                </a:cxn>
                <a:cxn ang="0">
                  <a:pos x="72" y="252"/>
                </a:cxn>
                <a:cxn ang="0">
                  <a:pos x="71" y="236"/>
                </a:cxn>
                <a:cxn ang="0">
                  <a:pos x="57" y="226"/>
                </a:cxn>
                <a:cxn ang="0">
                  <a:pos x="51" y="215"/>
                </a:cxn>
                <a:cxn ang="0">
                  <a:pos x="52" y="201"/>
                </a:cxn>
                <a:cxn ang="0">
                  <a:pos x="62" y="193"/>
                </a:cxn>
                <a:cxn ang="0">
                  <a:pos x="45" y="181"/>
                </a:cxn>
                <a:cxn ang="0">
                  <a:pos x="36" y="180"/>
                </a:cxn>
                <a:cxn ang="0">
                  <a:pos x="27" y="173"/>
                </a:cxn>
                <a:cxn ang="0">
                  <a:pos x="14" y="156"/>
                </a:cxn>
                <a:cxn ang="0">
                  <a:pos x="21" y="153"/>
                </a:cxn>
                <a:cxn ang="0">
                  <a:pos x="27" y="150"/>
                </a:cxn>
                <a:cxn ang="0">
                  <a:pos x="15" y="130"/>
                </a:cxn>
                <a:cxn ang="0">
                  <a:pos x="31" y="129"/>
                </a:cxn>
                <a:cxn ang="0">
                  <a:pos x="27" y="124"/>
                </a:cxn>
                <a:cxn ang="0">
                  <a:pos x="15" y="113"/>
                </a:cxn>
                <a:cxn ang="0">
                  <a:pos x="14" y="98"/>
                </a:cxn>
                <a:cxn ang="0">
                  <a:pos x="21" y="79"/>
                </a:cxn>
                <a:cxn ang="0">
                  <a:pos x="14" y="76"/>
                </a:cxn>
                <a:cxn ang="0">
                  <a:pos x="7" y="75"/>
                </a:cxn>
                <a:cxn ang="0">
                  <a:pos x="8" y="62"/>
                </a:cxn>
                <a:cxn ang="0">
                  <a:pos x="17" y="60"/>
                </a:cxn>
                <a:cxn ang="0">
                  <a:pos x="10" y="51"/>
                </a:cxn>
                <a:cxn ang="0">
                  <a:pos x="6" y="44"/>
                </a:cxn>
                <a:cxn ang="0">
                  <a:pos x="4" y="37"/>
                </a:cxn>
                <a:cxn ang="0">
                  <a:pos x="2" y="29"/>
                </a:cxn>
                <a:cxn ang="0">
                  <a:pos x="2" y="15"/>
                </a:cxn>
                <a:cxn ang="0">
                  <a:pos x="8" y="13"/>
                </a:cxn>
                <a:cxn ang="0">
                  <a:pos x="17" y="9"/>
                </a:cxn>
                <a:cxn ang="0">
                  <a:pos x="26" y="5"/>
                </a:cxn>
              </a:cxnLst>
              <a:rect l="0" t="0" r="r" b="b"/>
              <a:pathLst>
                <a:path w="174" h="253">
                  <a:moveTo>
                    <a:pt x="29" y="0"/>
                  </a:moveTo>
                  <a:lnTo>
                    <a:pt x="34" y="0"/>
                  </a:lnTo>
                  <a:lnTo>
                    <a:pt x="35" y="1"/>
                  </a:lnTo>
                  <a:lnTo>
                    <a:pt x="38" y="2"/>
                  </a:lnTo>
                  <a:lnTo>
                    <a:pt x="39" y="2"/>
                  </a:lnTo>
                  <a:lnTo>
                    <a:pt x="42" y="1"/>
                  </a:lnTo>
                  <a:lnTo>
                    <a:pt x="44" y="1"/>
                  </a:lnTo>
                  <a:lnTo>
                    <a:pt x="45" y="0"/>
                  </a:lnTo>
                  <a:lnTo>
                    <a:pt x="47" y="1"/>
                  </a:lnTo>
                  <a:lnTo>
                    <a:pt x="53" y="1"/>
                  </a:lnTo>
                  <a:lnTo>
                    <a:pt x="53" y="2"/>
                  </a:lnTo>
                  <a:lnTo>
                    <a:pt x="54" y="2"/>
                  </a:lnTo>
                  <a:lnTo>
                    <a:pt x="54" y="1"/>
                  </a:lnTo>
                  <a:lnTo>
                    <a:pt x="56" y="2"/>
                  </a:lnTo>
                  <a:lnTo>
                    <a:pt x="58" y="4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2" y="11"/>
                  </a:lnTo>
                  <a:lnTo>
                    <a:pt x="63" y="12"/>
                  </a:lnTo>
                  <a:lnTo>
                    <a:pt x="64" y="12"/>
                  </a:lnTo>
                  <a:lnTo>
                    <a:pt x="65" y="13"/>
                  </a:lnTo>
                  <a:lnTo>
                    <a:pt x="66" y="13"/>
                  </a:lnTo>
                  <a:lnTo>
                    <a:pt x="70" y="17"/>
                  </a:lnTo>
                  <a:lnTo>
                    <a:pt x="72" y="17"/>
                  </a:lnTo>
                  <a:lnTo>
                    <a:pt x="73" y="19"/>
                  </a:lnTo>
                  <a:lnTo>
                    <a:pt x="73" y="20"/>
                  </a:lnTo>
                  <a:lnTo>
                    <a:pt x="75" y="20"/>
                  </a:lnTo>
                  <a:lnTo>
                    <a:pt x="75" y="23"/>
                  </a:lnTo>
                  <a:lnTo>
                    <a:pt x="76" y="24"/>
                  </a:lnTo>
                  <a:lnTo>
                    <a:pt x="76" y="25"/>
                  </a:lnTo>
                  <a:lnTo>
                    <a:pt x="77" y="26"/>
                  </a:lnTo>
                  <a:lnTo>
                    <a:pt x="79" y="26"/>
                  </a:lnTo>
                  <a:lnTo>
                    <a:pt x="79" y="25"/>
                  </a:lnTo>
                  <a:lnTo>
                    <a:pt x="81" y="25"/>
                  </a:lnTo>
                  <a:lnTo>
                    <a:pt x="81" y="31"/>
                  </a:lnTo>
                  <a:lnTo>
                    <a:pt x="79" y="32"/>
                  </a:lnTo>
                  <a:lnTo>
                    <a:pt x="79" y="35"/>
                  </a:lnTo>
                  <a:lnTo>
                    <a:pt x="81" y="37"/>
                  </a:lnTo>
                  <a:lnTo>
                    <a:pt x="82" y="38"/>
                  </a:lnTo>
                  <a:lnTo>
                    <a:pt x="82" y="39"/>
                  </a:lnTo>
                  <a:lnTo>
                    <a:pt x="81" y="41"/>
                  </a:lnTo>
                  <a:lnTo>
                    <a:pt x="79" y="41"/>
                  </a:lnTo>
                  <a:lnTo>
                    <a:pt x="82" y="43"/>
                  </a:lnTo>
                  <a:lnTo>
                    <a:pt x="83" y="43"/>
                  </a:lnTo>
                  <a:lnTo>
                    <a:pt x="84" y="45"/>
                  </a:lnTo>
                  <a:lnTo>
                    <a:pt x="90" y="51"/>
                  </a:lnTo>
                  <a:lnTo>
                    <a:pt x="93" y="52"/>
                  </a:lnTo>
                  <a:lnTo>
                    <a:pt x="94" y="52"/>
                  </a:lnTo>
                  <a:lnTo>
                    <a:pt x="94" y="54"/>
                  </a:lnTo>
                  <a:lnTo>
                    <a:pt x="95" y="54"/>
                  </a:lnTo>
                  <a:lnTo>
                    <a:pt x="95" y="52"/>
                  </a:lnTo>
                  <a:lnTo>
                    <a:pt x="96" y="52"/>
                  </a:lnTo>
                  <a:lnTo>
                    <a:pt x="98" y="55"/>
                  </a:lnTo>
                  <a:lnTo>
                    <a:pt x="98" y="56"/>
                  </a:lnTo>
                  <a:lnTo>
                    <a:pt x="100" y="57"/>
                  </a:lnTo>
                  <a:lnTo>
                    <a:pt x="102" y="57"/>
                  </a:lnTo>
                  <a:lnTo>
                    <a:pt x="107" y="58"/>
                  </a:lnTo>
                  <a:lnTo>
                    <a:pt x="108" y="60"/>
                  </a:lnTo>
                  <a:lnTo>
                    <a:pt x="109" y="60"/>
                  </a:lnTo>
                  <a:lnTo>
                    <a:pt x="110" y="61"/>
                  </a:lnTo>
                  <a:lnTo>
                    <a:pt x="110" y="63"/>
                  </a:lnTo>
                  <a:lnTo>
                    <a:pt x="109" y="63"/>
                  </a:lnTo>
                  <a:lnTo>
                    <a:pt x="109" y="66"/>
                  </a:lnTo>
                  <a:lnTo>
                    <a:pt x="108" y="67"/>
                  </a:lnTo>
                  <a:lnTo>
                    <a:pt x="108" y="68"/>
                  </a:lnTo>
                  <a:lnTo>
                    <a:pt x="107" y="69"/>
                  </a:lnTo>
                  <a:lnTo>
                    <a:pt x="106" y="69"/>
                  </a:lnTo>
                  <a:lnTo>
                    <a:pt x="104" y="70"/>
                  </a:lnTo>
                  <a:lnTo>
                    <a:pt x="104" y="72"/>
                  </a:lnTo>
                  <a:lnTo>
                    <a:pt x="106" y="72"/>
                  </a:lnTo>
                  <a:lnTo>
                    <a:pt x="106" y="73"/>
                  </a:lnTo>
                  <a:lnTo>
                    <a:pt x="109" y="73"/>
                  </a:lnTo>
                  <a:lnTo>
                    <a:pt x="110" y="74"/>
                  </a:lnTo>
                  <a:lnTo>
                    <a:pt x="112" y="74"/>
                  </a:lnTo>
                  <a:lnTo>
                    <a:pt x="113" y="75"/>
                  </a:lnTo>
                  <a:lnTo>
                    <a:pt x="113" y="78"/>
                  </a:lnTo>
                  <a:lnTo>
                    <a:pt x="110" y="78"/>
                  </a:lnTo>
                  <a:lnTo>
                    <a:pt x="109" y="79"/>
                  </a:lnTo>
                  <a:lnTo>
                    <a:pt x="107" y="78"/>
                  </a:lnTo>
                  <a:lnTo>
                    <a:pt x="106" y="79"/>
                  </a:lnTo>
                  <a:lnTo>
                    <a:pt x="104" y="79"/>
                  </a:lnTo>
                  <a:lnTo>
                    <a:pt x="104" y="80"/>
                  </a:lnTo>
                  <a:lnTo>
                    <a:pt x="107" y="82"/>
                  </a:lnTo>
                  <a:lnTo>
                    <a:pt x="107" y="84"/>
                  </a:lnTo>
                  <a:lnTo>
                    <a:pt x="114" y="84"/>
                  </a:lnTo>
                  <a:lnTo>
                    <a:pt x="115" y="85"/>
                  </a:lnTo>
                  <a:lnTo>
                    <a:pt x="115" y="86"/>
                  </a:lnTo>
                  <a:lnTo>
                    <a:pt x="116" y="87"/>
                  </a:lnTo>
                  <a:lnTo>
                    <a:pt x="118" y="90"/>
                  </a:lnTo>
                  <a:lnTo>
                    <a:pt x="123" y="90"/>
                  </a:lnTo>
                  <a:lnTo>
                    <a:pt x="126" y="88"/>
                  </a:lnTo>
                  <a:lnTo>
                    <a:pt x="127" y="88"/>
                  </a:lnTo>
                  <a:lnTo>
                    <a:pt x="131" y="91"/>
                  </a:lnTo>
                  <a:lnTo>
                    <a:pt x="132" y="91"/>
                  </a:lnTo>
                  <a:lnTo>
                    <a:pt x="133" y="94"/>
                  </a:lnTo>
                  <a:lnTo>
                    <a:pt x="134" y="94"/>
                  </a:lnTo>
                  <a:lnTo>
                    <a:pt x="134" y="97"/>
                  </a:lnTo>
                  <a:lnTo>
                    <a:pt x="135" y="97"/>
                  </a:lnTo>
                  <a:lnTo>
                    <a:pt x="135" y="99"/>
                  </a:lnTo>
                  <a:lnTo>
                    <a:pt x="137" y="99"/>
                  </a:lnTo>
                  <a:lnTo>
                    <a:pt x="138" y="100"/>
                  </a:lnTo>
                  <a:lnTo>
                    <a:pt x="139" y="100"/>
                  </a:lnTo>
                  <a:lnTo>
                    <a:pt x="140" y="99"/>
                  </a:lnTo>
                  <a:lnTo>
                    <a:pt x="145" y="91"/>
                  </a:lnTo>
                  <a:lnTo>
                    <a:pt x="145" y="90"/>
                  </a:lnTo>
                  <a:lnTo>
                    <a:pt x="146" y="90"/>
                  </a:lnTo>
                  <a:lnTo>
                    <a:pt x="147" y="88"/>
                  </a:lnTo>
                  <a:lnTo>
                    <a:pt x="149" y="88"/>
                  </a:lnTo>
                  <a:lnTo>
                    <a:pt x="150" y="87"/>
                  </a:lnTo>
                  <a:lnTo>
                    <a:pt x="150" y="86"/>
                  </a:lnTo>
                  <a:lnTo>
                    <a:pt x="152" y="86"/>
                  </a:lnTo>
                  <a:lnTo>
                    <a:pt x="152" y="87"/>
                  </a:lnTo>
                  <a:lnTo>
                    <a:pt x="156" y="90"/>
                  </a:lnTo>
                  <a:lnTo>
                    <a:pt x="158" y="92"/>
                  </a:lnTo>
                  <a:lnTo>
                    <a:pt x="162" y="92"/>
                  </a:lnTo>
                  <a:lnTo>
                    <a:pt x="163" y="93"/>
                  </a:lnTo>
                  <a:lnTo>
                    <a:pt x="164" y="95"/>
                  </a:lnTo>
                  <a:lnTo>
                    <a:pt x="164" y="97"/>
                  </a:lnTo>
                  <a:lnTo>
                    <a:pt x="163" y="98"/>
                  </a:lnTo>
                  <a:lnTo>
                    <a:pt x="160" y="98"/>
                  </a:lnTo>
                  <a:lnTo>
                    <a:pt x="158" y="95"/>
                  </a:lnTo>
                  <a:lnTo>
                    <a:pt x="157" y="95"/>
                  </a:lnTo>
                  <a:lnTo>
                    <a:pt x="157" y="97"/>
                  </a:lnTo>
                  <a:lnTo>
                    <a:pt x="156" y="97"/>
                  </a:lnTo>
                  <a:lnTo>
                    <a:pt x="156" y="99"/>
                  </a:lnTo>
                  <a:lnTo>
                    <a:pt x="154" y="99"/>
                  </a:lnTo>
                  <a:lnTo>
                    <a:pt x="153" y="100"/>
                  </a:lnTo>
                  <a:lnTo>
                    <a:pt x="152" y="100"/>
                  </a:lnTo>
                  <a:lnTo>
                    <a:pt x="152" y="103"/>
                  </a:lnTo>
                  <a:lnTo>
                    <a:pt x="153" y="104"/>
                  </a:lnTo>
                  <a:lnTo>
                    <a:pt x="153" y="106"/>
                  </a:lnTo>
                  <a:lnTo>
                    <a:pt x="158" y="111"/>
                  </a:lnTo>
                  <a:lnTo>
                    <a:pt x="160" y="111"/>
                  </a:lnTo>
                  <a:lnTo>
                    <a:pt x="162" y="112"/>
                  </a:lnTo>
                  <a:lnTo>
                    <a:pt x="162" y="116"/>
                  </a:lnTo>
                  <a:lnTo>
                    <a:pt x="159" y="117"/>
                  </a:lnTo>
                  <a:lnTo>
                    <a:pt x="158" y="118"/>
                  </a:lnTo>
                  <a:lnTo>
                    <a:pt x="158" y="121"/>
                  </a:lnTo>
                  <a:lnTo>
                    <a:pt x="157" y="122"/>
                  </a:lnTo>
                  <a:lnTo>
                    <a:pt x="157" y="123"/>
                  </a:lnTo>
                  <a:lnTo>
                    <a:pt x="158" y="124"/>
                  </a:lnTo>
                  <a:lnTo>
                    <a:pt x="158" y="125"/>
                  </a:lnTo>
                  <a:lnTo>
                    <a:pt x="156" y="125"/>
                  </a:lnTo>
                  <a:lnTo>
                    <a:pt x="153" y="128"/>
                  </a:lnTo>
                  <a:lnTo>
                    <a:pt x="153" y="129"/>
                  </a:lnTo>
                  <a:lnTo>
                    <a:pt x="150" y="129"/>
                  </a:lnTo>
                  <a:lnTo>
                    <a:pt x="149" y="130"/>
                  </a:lnTo>
                  <a:lnTo>
                    <a:pt x="149" y="136"/>
                  </a:lnTo>
                  <a:lnTo>
                    <a:pt x="147" y="138"/>
                  </a:lnTo>
                  <a:lnTo>
                    <a:pt x="147" y="142"/>
                  </a:lnTo>
                  <a:lnTo>
                    <a:pt x="149" y="143"/>
                  </a:lnTo>
                  <a:lnTo>
                    <a:pt x="149" y="147"/>
                  </a:lnTo>
                  <a:lnTo>
                    <a:pt x="150" y="148"/>
                  </a:lnTo>
                  <a:lnTo>
                    <a:pt x="150" y="149"/>
                  </a:lnTo>
                  <a:lnTo>
                    <a:pt x="151" y="149"/>
                  </a:lnTo>
                  <a:lnTo>
                    <a:pt x="152" y="150"/>
                  </a:lnTo>
                  <a:lnTo>
                    <a:pt x="152" y="155"/>
                  </a:lnTo>
                  <a:lnTo>
                    <a:pt x="153" y="156"/>
                  </a:lnTo>
                  <a:lnTo>
                    <a:pt x="153" y="159"/>
                  </a:lnTo>
                  <a:lnTo>
                    <a:pt x="154" y="160"/>
                  </a:lnTo>
                  <a:lnTo>
                    <a:pt x="154" y="161"/>
                  </a:lnTo>
                  <a:lnTo>
                    <a:pt x="157" y="161"/>
                  </a:lnTo>
                  <a:lnTo>
                    <a:pt x="157" y="162"/>
                  </a:lnTo>
                  <a:lnTo>
                    <a:pt x="159" y="162"/>
                  </a:lnTo>
                  <a:lnTo>
                    <a:pt x="159" y="165"/>
                  </a:lnTo>
                  <a:lnTo>
                    <a:pt x="163" y="165"/>
                  </a:lnTo>
                  <a:lnTo>
                    <a:pt x="163" y="166"/>
                  </a:lnTo>
                  <a:lnTo>
                    <a:pt x="166" y="168"/>
                  </a:lnTo>
                  <a:lnTo>
                    <a:pt x="166" y="171"/>
                  </a:lnTo>
                  <a:lnTo>
                    <a:pt x="171" y="176"/>
                  </a:lnTo>
                  <a:lnTo>
                    <a:pt x="172" y="176"/>
                  </a:lnTo>
                  <a:lnTo>
                    <a:pt x="174" y="177"/>
                  </a:lnTo>
                  <a:lnTo>
                    <a:pt x="174" y="179"/>
                  </a:lnTo>
                  <a:lnTo>
                    <a:pt x="172" y="181"/>
                  </a:lnTo>
                  <a:lnTo>
                    <a:pt x="171" y="183"/>
                  </a:lnTo>
                  <a:lnTo>
                    <a:pt x="170" y="183"/>
                  </a:lnTo>
                  <a:lnTo>
                    <a:pt x="170" y="185"/>
                  </a:lnTo>
                  <a:lnTo>
                    <a:pt x="166" y="189"/>
                  </a:lnTo>
                  <a:lnTo>
                    <a:pt x="165" y="189"/>
                  </a:lnTo>
                  <a:lnTo>
                    <a:pt x="164" y="190"/>
                  </a:lnTo>
                  <a:lnTo>
                    <a:pt x="164" y="192"/>
                  </a:lnTo>
                  <a:lnTo>
                    <a:pt x="163" y="193"/>
                  </a:lnTo>
                  <a:lnTo>
                    <a:pt x="163" y="195"/>
                  </a:lnTo>
                  <a:lnTo>
                    <a:pt x="153" y="195"/>
                  </a:lnTo>
                  <a:lnTo>
                    <a:pt x="153" y="196"/>
                  </a:lnTo>
                  <a:lnTo>
                    <a:pt x="152" y="197"/>
                  </a:lnTo>
                  <a:lnTo>
                    <a:pt x="151" y="197"/>
                  </a:lnTo>
                  <a:lnTo>
                    <a:pt x="151" y="198"/>
                  </a:lnTo>
                  <a:lnTo>
                    <a:pt x="150" y="198"/>
                  </a:lnTo>
                  <a:lnTo>
                    <a:pt x="151" y="201"/>
                  </a:lnTo>
                  <a:lnTo>
                    <a:pt x="152" y="202"/>
                  </a:lnTo>
                  <a:lnTo>
                    <a:pt x="152" y="204"/>
                  </a:lnTo>
                  <a:lnTo>
                    <a:pt x="151" y="205"/>
                  </a:lnTo>
                  <a:lnTo>
                    <a:pt x="151" y="209"/>
                  </a:lnTo>
                  <a:lnTo>
                    <a:pt x="150" y="211"/>
                  </a:lnTo>
                  <a:lnTo>
                    <a:pt x="150" y="213"/>
                  </a:lnTo>
                  <a:lnTo>
                    <a:pt x="152" y="214"/>
                  </a:lnTo>
                  <a:lnTo>
                    <a:pt x="154" y="216"/>
                  </a:lnTo>
                  <a:lnTo>
                    <a:pt x="154" y="221"/>
                  </a:lnTo>
                  <a:lnTo>
                    <a:pt x="153" y="222"/>
                  </a:lnTo>
                  <a:lnTo>
                    <a:pt x="152" y="222"/>
                  </a:lnTo>
                  <a:lnTo>
                    <a:pt x="151" y="223"/>
                  </a:lnTo>
                  <a:lnTo>
                    <a:pt x="151" y="226"/>
                  </a:lnTo>
                  <a:lnTo>
                    <a:pt x="150" y="226"/>
                  </a:lnTo>
                  <a:lnTo>
                    <a:pt x="150" y="227"/>
                  </a:lnTo>
                  <a:lnTo>
                    <a:pt x="145" y="227"/>
                  </a:lnTo>
                  <a:lnTo>
                    <a:pt x="145" y="226"/>
                  </a:lnTo>
                  <a:lnTo>
                    <a:pt x="144" y="226"/>
                  </a:lnTo>
                  <a:lnTo>
                    <a:pt x="144" y="223"/>
                  </a:lnTo>
                  <a:lnTo>
                    <a:pt x="143" y="223"/>
                  </a:lnTo>
                  <a:lnTo>
                    <a:pt x="143" y="224"/>
                  </a:lnTo>
                  <a:lnTo>
                    <a:pt x="137" y="227"/>
                  </a:lnTo>
                  <a:lnTo>
                    <a:pt x="134" y="228"/>
                  </a:lnTo>
                  <a:lnTo>
                    <a:pt x="133" y="228"/>
                  </a:lnTo>
                  <a:lnTo>
                    <a:pt x="132" y="227"/>
                  </a:lnTo>
                  <a:lnTo>
                    <a:pt x="129" y="226"/>
                  </a:lnTo>
                  <a:lnTo>
                    <a:pt x="128" y="226"/>
                  </a:lnTo>
                  <a:lnTo>
                    <a:pt x="127" y="227"/>
                  </a:lnTo>
                  <a:lnTo>
                    <a:pt x="125" y="227"/>
                  </a:lnTo>
                  <a:lnTo>
                    <a:pt x="120" y="230"/>
                  </a:lnTo>
                  <a:lnTo>
                    <a:pt x="119" y="230"/>
                  </a:lnTo>
                  <a:lnTo>
                    <a:pt x="119" y="232"/>
                  </a:lnTo>
                  <a:lnTo>
                    <a:pt x="118" y="232"/>
                  </a:lnTo>
                  <a:lnTo>
                    <a:pt x="116" y="230"/>
                  </a:lnTo>
                  <a:lnTo>
                    <a:pt x="114" y="230"/>
                  </a:lnTo>
                  <a:lnTo>
                    <a:pt x="112" y="232"/>
                  </a:lnTo>
                  <a:lnTo>
                    <a:pt x="110" y="230"/>
                  </a:lnTo>
                  <a:lnTo>
                    <a:pt x="110" y="232"/>
                  </a:lnTo>
                  <a:lnTo>
                    <a:pt x="109" y="232"/>
                  </a:lnTo>
                  <a:lnTo>
                    <a:pt x="109" y="230"/>
                  </a:lnTo>
                  <a:lnTo>
                    <a:pt x="108" y="230"/>
                  </a:lnTo>
                  <a:lnTo>
                    <a:pt x="108" y="233"/>
                  </a:lnTo>
                  <a:lnTo>
                    <a:pt x="106" y="232"/>
                  </a:lnTo>
                  <a:lnTo>
                    <a:pt x="104" y="233"/>
                  </a:lnTo>
                  <a:lnTo>
                    <a:pt x="102" y="236"/>
                  </a:lnTo>
                  <a:lnTo>
                    <a:pt x="102" y="238"/>
                  </a:lnTo>
                  <a:lnTo>
                    <a:pt x="103" y="239"/>
                  </a:lnTo>
                  <a:lnTo>
                    <a:pt x="102" y="239"/>
                  </a:lnTo>
                  <a:lnTo>
                    <a:pt x="102" y="240"/>
                  </a:lnTo>
                  <a:lnTo>
                    <a:pt x="101" y="239"/>
                  </a:lnTo>
                  <a:lnTo>
                    <a:pt x="100" y="239"/>
                  </a:lnTo>
                  <a:lnTo>
                    <a:pt x="98" y="238"/>
                  </a:lnTo>
                  <a:lnTo>
                    <a:pt x="98" y="236"/>
                  </a:lnTo>
                  <a:lnTo>
                    <a:pt x="97" y="235"/>
                  </a:lnTo>
                  <a:lnTo>
                    <a:pt x="95" y="234"/>
                  </a:lnTo>
                  <a:lnTo>
                    <a:pt x="93" y="234"/>
                  </a:lnTo>
                  <a:lnTo>
                    <a:pt x="91" y="235"/>
                  </a:lnTo>
                  <a:lnTo>
                    <a:pt x="91" y="236"/>
                  </a:lnTo>
                  <a:lnTo>
                    <a:pt x="90" y="236"/>
                  </a:lnTo>
                  <a:lnTo>
                    <a:pt x="89" y="238"/>
                  </a:lnTo>
                  <a:lnTo>
                    <a:pt x="85" y="238"/>
                  </a:lnTo>
                  <a:lnTo>
                    <a:pt x="82" y="240"/>
                  </a:lnTo>
                  <a:lnTo>
                    <a:pt x="81" y="240"/>
                  </a:lnTo>
                  <a:lnTo>
                    <a:pt x="81" y="241"/>
                  </a:lnTo>
                  <a:lnTo>
                    <a:pt x="79" y="242"/>
                  </a:lnTo>
                  <a:lnTo>
                    <a:pt x="79" y="251"/>
                  </a:lnTo>
                  <a:lnTo>
                    <a:pt x="78" y="252"/>
                  </a:lnTo>
                  <a:lnTo>
                    <a:pt x="78" y="253"/>
                  </a:lnTo>
                  <a:lnTo>
                    <a:pt x="76" y="253"/>
                  </a:lnTo>
                  <a:lnTo>
                    <a:pt x="76" y="252"/>
                  </a:lnTo>
                  <a:lnTo>
                    <a:pt x="75" y="252"/>
                  </a:lnTo>
                  <a:lnTo>
                    <a:pt x="75" y="253"/>
                  </a:lnTo>
                  <a:lnTo>
                    <a:pt x="72" y="253"/>
                  </a:lnTo>
                  <a:lnTo>
                    <a:pt x="72" y="252"/>
                  </a:lnTo>
                  <a:lnTo>
                    <a:pt x="71" y="251"/>
                  </a:lnTo>
                  <a:lnTo>
                    <a:pt x="72" y="250"/>
                  </a:lnTo>
                  <a:lnTo>
                    <a:pt x="72" y="248"/>
                  </a:lnTo>
                  <a:lnTo>
                    <a:pt x="73" y="247"/>
                  </a:lnTo>
                  <a:lnTo>
                    <a:pt x="72" y="246"/>
                  </a:lnTo>
                  <a:lnTo>
                    <a:pt x="72" y="245"/>
                  </a:lnTo>
                  <a:lnTo>
                    <a:pt x="71" y="241"/>
                  </a:lnTo>
                  <a:lnTo>
                    <a:pt x="71" y="236"/>
                  </a:lnTo>
                  <a:lnTo>
                    <a:pt x="69" y="233"/>
                  </a:lnTo>
                  <a:lnTo>
                    <a:pt x="69" y="232"/>
                  </a:lnTo>
                  <a:lnTo>
                    <a:pt x="67" y="232"/>
                  </a:lnTo>
                  <a:lnTo>
                    <a:pt x="67" y="230"/>
                  </a:lnTo>
                  <a:lnTo>
                    <a:pt x="62" y="227"/>
                  </a:lnTo>
                  <a:lnTo>
                    <a:pt x="58" y="227"/>
                  </a:lnTo>
                  <a:lnTo>
                    <a:pt x="58" y="226"/>
                  </a:lnTo>
                  <a:lnTo>
                    <a:pt x="57" y="226"/>
                  </a:lnTo>
                  <a:lnTo>
                    <a:pt x="57" y="223"/>
                  </a:lnTo>
                  <a:lnTo>
                    <a:pt x="56" y="223"/>
                  </a:lnTo>
                  <a:lnTo>
                    <a:pt x="56" y="222"/>
                  </a:lnTo>
                  <a:lnTo>
                    <a:pt x="57" y="221"/>
                  </a:lnTo>
                  <a:lnTo>
                    <a:pt x="56" y="220"/>
                  </a:lnTo>
                  <a:lnTo>
                    <a:pt x="54" y="216"/>
                  </a:lnTo>
                  <a:lnTo>
                    <a:pt x="53" y="216"/>
                  </a:lnTo>
                  <a:lnTo>
                    <a:pt x="51" y="215"/>
                  </a:lnTo>
                  <a:lnTo>
                    <a:pt x="51" y="210"/>
                  </a:lnTo>
                  <a:lnTo>
                    <a:pt x="52" y="209"/>
                  </a:lnTo>
                  <a:lnTo>
                    <a:pt x="52" y="207"/>
                  </a:lnTo>
                  <a:lnTo>
                    <a:pt x="48" y="203"/>
                  </a:lnTo>
                  <a:lnTo>
                    <a:pt x="48" y="202"/>
                  </a:lnTo>
                  <a:lnTo>
                    <a:pt x="50" y="202"/>
                  </a:lnTo>
                  <a:lnTo>
                    <a:pt x="50" y="201"/>
                  </a:lnTo>
                  <a:lnTo>
                    <a:pt x="52" y="201"/>
                  </a:lnTo>
                  <a:lnTo>
                    <a:pt x="54" y="202"/>
                  </a:lnTo>
                  <a:lnTo>
                    <a:pt x="56" y="203"/>
                  </a:lnTo>
                  <a:lnTo>
                    <a:pt x="57" y="202"/>
                  </a:lnTo>
                  <a:lnTo>
                    <a:pt x="57" y="198"/>
                  </a:lnTo>
                  <a:lnTo>
                    <a:pt x="59" y="198"/>
                  </a:lnTo>
                  <a:lnTo>
                    <a:pt x="63" y="197"/>
                  </a:lnTo>
                  <a:lnTo>
                    <a:pt x="63" y="193"/>
                  </a:lnTo>
                  <a:lnTo>
                    <a:pt x="62" y="193"/>
                  </a:lnTo>
                  <a:lnTo>
                    <a:pt x="59" y="192"/>
                  </a:lnTo>
                  <a:lnTo>
                    <a:pt x="57" y="190"/>
                  </a:lnTo>
                  <a:lnTo>
                    <a:pt x="53" y="190"/>
                  </a:lnTo>
                  <a:lnTo>
                    <a:pt x="53" y="189"/>
                  </a:lnTo>
                  <a:lnTo>
                    <a:pt x="50" y="186"/>
                  </a:lnTo>
                  <a:lnTo>
                    <a:pt x="46" y="183"/>
                  </a:lnTo>
                  <a:lnTo>
                    <a:pt x="45" y="183"/>
                  </a:lnTo>
                  <a:lnTo>
                    <a:pt x="45" y="181"/>
                  </a:lnTo>
                  <a:lnTo>
                    <a:pt x="44" y="180"/>
                  </a:lnTo>
                  <a:lnTo>
                    <a:pt x="44" y="181"/>
                  </a:lnTo>
                  <a:lnTo>
                    <a:pt x="42" y="181"/>
                  </a:lnTo>
                  <a:lnTo>
                    <a:pt x="42" y="183"/>
                  </a:lnTo>
                  <a:lnTo>
                    <a:pt x="40" y="183"/>
                  </a:lnTo>
                  <a:lnTo>
                    <a:pt x="39" y="181"/>
                  </a:lnTo>
                  <a:lnTo>
                    <a:pt x="38" y="181"/>
                  </a:lnTo>
                  <a:lnTo>
                    <a:pt x="36" y="180"/>
                  </a:lnTo>
                  <a:lnTo>
                    <a:pt x="35" y="178"/>
                  </a:lnTo>
                  <a:lnTo>
                    <a:pt x="34" y="179"/>
                  </a:lnTo>
                  <a:lnTo>
                    <a:pt x="34" y="178"/>
                  </a:lnTo>
                  <a:lnTo>
                    <a:pt x="31" y="178"/>
                  </a:lnTo>
                  <a:lnTo>
                    <a:pt x="31" y="177"/>
                  </a:lnTo>
                  <a:lnTo>
                    <a:pt x="29" y="176"/>
                  </a:lnTo>
                  <a:lnTo>
                    <a:pt x="28" y="176"/>
                  </a:lnTo>
                  <a:lnTo>
                    <a:pt x="27" y="173"/>
                  </a:lnTo>
                  <a:lnTo>
                    <a:pt x="26" y="172"/>
                  </a:lnTo>
                  <a:lnTo>
                    <a:pt x="26" y="171"/>
                  </a:lnTo>
                  <a:lnTo>
                    <a:pt x="21" y="166"/>
                  </a:lnTo>
                  <a:lnTo>
                    <a:pt x="21" y="165"/>
                  </a:lnTo>
                  <a:lnTo>
                    <a:pt x="15" y="162"/>
                  </a:lnTo>
                  <a:lnTo>
                    <a:pt x="13" y="160"/>
                  </a:lnTo>
                  <a:lnTo>
                    <a:pt x="13" y="158"/>
                  </a:lnTo>
                  <a:lnTo>
                    <a:pt x="14" y="156"/>
                  </a:lnTo>
                  <a:lnTo>
                    <a:pt x="15" y="156"/>
                  </a:lnTo>
                  <a:lnTo>
                    <a:pt x="15" y="155"/>
                  </a:lnTo>
                  <a:lnTo>
                    <a:pt x="16" y="154"/>
                  </a:lnTo>
                  <a:lnTo>
                    <a:pt x="16" y="153"/>
                  </a:lnTo>
                  <a:lnTo>
                    <a:pt x="17" y="154"/>
                  </a:lnTo>
                  <a:lnTo>
                    <a:pt x="19" y="154"/>
                  </a:lnTo>
                  <a:lnTo>
                    <a:pt x="19" y="153"/>
                  </a:lnTo>
                  <a:lnTo>
                    <a:pt x="21" y="153"/>
                  </a:lnTo>
                  <a:lnTo>
                    <a:pt x="22" y="154"/>
                  </a:lnTo>
                  <a:lnTo>
                    <a:pt x="22" y="155"/>
                  </a:lnTo>
                  <a:lnTo>
                    <a:pt x="23" y="156"/>
                  </a:lnTo>
                  <a:lnTo>
                    <a:pt x="23" y="154"/>
                  </a:lnTo>
                  <a:lnTo>
                    <a:pt x="25" y="154"/>
                  </a:lnTo>
                  <a:lnTo>
                    <a:pt x="26" y="155"/>
                  </a:lnTo>
                  <a:lnTo>
                    <a:pt x="26" y="152"/>
                  </a:lnTo>
                  <a:lnTo>
                    <a:pt x="27" y="150"/>
                  </a:lnTo>
                  <a:lnTo>
                    <a:pt x="27" y="148"/>
                  </a:lnTo>
                  <a:lnTo>
                    <a:pt x="25" y="143"/>
                  </a:lnTo>
                  <a:lnTo>
                    <a:pt x="21" y="138"/>
                  </a:lnTo>
                  <a:lnTo>
                    <a:pt x="19" y="135"/>
                  </a:lnTo>
                  <a:lnTo>
                    <a:pt x="16" y="133"/>
                  </a:lnTo>
                  <a:lnTo>
                    <a:pt x="15" y="133"/>
                  </a:lnTo>
                  <a:lnTo>
                    <a:pt x="16" y="131"/>
                  </a:lnTo>
                  <a:lnTo>
                    <a:pt x="15" y="130"/>
                  </a:lnTo>
                  <a:lnTo>
                    <a:pt x="16" y="129"/>
                  </a:lnTo>
                  <a:lnTo>
                    <a:pt x="19" y="129"/>
                  </a:lnTo>
                  <a:lnTo>
                    <a:pt x="21" y="131"/>
                  </a:lnTo>
                  <a:lnTo>
                    <a:pt x="22" y="131"/>
                  </a:lnTo>
                  <a:lnTo>
                    <a:pt x="25" y="130"/>
                  </a:lnTo>
                  <a:lnTo>
                    <a:pt x="27" y="131"/>
                  </a:lnTo>
                  <a:lnTo>
                    <a:pt x="28" y="131"/>
                  </a:lnTo>
                  <a:lnTo>
                    <a:pt x="31" y="129"/>
                  </a:lnTo>
                  <a:lnTo>
                    <a:pt x="32" y="129"/>
                  </a:lnTo>
                  <a:lnTo>
                    <a:pt x="32" y="127"/>
                  </a:lnTo>
                  <a:lnTo>
                    <a:pt x="31" y="125"/>
                  </a:lnTo>
                  <a:lnTo>
                    <a:pt x="31" y="127"/>
                  </a:lnTo>
                  <a:lnTo>
                    <a:pt x="29" y="127"/>
                  </a:lnTo>
                  <a:lnTo>
                    <a:pt x="29" y="125"/>
                  </a:lnTo>
                  <a:lnTo>
                    <a:pt x="28" y="124"/>
                  </a:lnTo>
                  <a:lnTo>
                    <a:pt x="27" y="124"/>
                  </a:lnTo>
                  <a:lnTo>
                    <a:pt x="27" y="123"/>
                  </a:lnTo>
                  <a:lnTo>
                    <a:pt x="26" y="123"/>
                  </a:lnTo>
                  <a:lnTo>
                    <a:pt x="26" y="121"/>
                  </a:lnTo>
                  <a:lnTo>
                    <a:pt x="23" y="121"/>
                  </a:lnTo>
                  <a:lnTo>
                    <a:pt x="21" y="118"/>
                  </a:lnTo>
                  <a:lnTo>
                    <a:pt x="21" y="116"/>
                  </a:lnTo>
                  <a:lnTo>
                    <a:pt x="19" y="113"/>
                  </a:lnTo>
                  <a:lnTo>
                    <a:pt x="15" y="113"/>
                  </a:lnTo>
                  <a:lnTo>
                    <a:pt x="13" y="112"/>
                  </a:lnTo>
                  <a:lnTo>
                    <a:pt x="10" y="110"/>
                  </a:lnTo>
                  <a:lnTo>
                    <a:pt x="10" y="106"/>
                  </a:lnTo>
                  <a:lnTo>
                    <a:pt x="11" y="105"/>
                  </a:lnTo>
                  <a:lnTo>
                    <a:pt x="11" y="99"/>
                  </a:lnTo>
                  <a:lnTo>
                    <a:pt x="13" y="99"/>
                  </a:lnTo>
                  <a:lnTo>
                    <a:pt x="13" y="98"/>
                  </a:lnTo>
                  <a:lnTo>
                    <a:pt x="14" y="98"/>
                  </a:lnTo>
                  <a:lnTo>
                    <a:pt x="14" y="94"/>
                  </a:lnTo>
                  <a:lnTo>
                    <a:pt x="16" y="92"/>
                  </a:lnTo>
                  <a:lnTo>
                    <a:pt x="17" y="90"/>
                  </a:lnTo>
                  <a:lnTo>
                    <a:pt x="17" y="88"/>
                  </a:lnTo>
                  <a:lnTo>
                    <a:pt x="19" y="88"/>
                  </a:lnTo>
                  <a:lnTo>
                    <a:pt x="19" y="87"/>
                  </a:lnTo>
                  <a:lnTo>
                    <a:pt x="20" y="86"/>
                  </a:lnTo>
                  <a:lnTo>
                    <a:pt x="21" y="79"/>
                  </a:lnTo>
                  <a:lnTo>
                    <a:pt x="21" y="76"/>
                  </a:lnTo>
                  <a:lnTo>
                    <a:pt x="20" y="76"/>
                  </a:lnTo>
                  <a:lnTo>
                    <a:pt x="19" y="75"/>
                  </a:lnTo>
                  <a:lnTo>
                    <a:pt x="17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5" y="76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3" y="75"/>
                  </a:lnTo>
                  <a:lnTo>
                    <a:pt x="9" y="78"/>
                  </a:lnTo>
                  <a:lnTo>
                    <a:pt x="8" y="78"/>
                  </a:lnTo>
                  <a:lnTo>
                    <a:pt x="7" y="79"/>
                  </a:lnTo>
                  <a:lnTo>
                    <a:pt x="6" y="76"/>
                  </a:lnTo>
                  <a:lnTo>
                    <a:pt x="6" y="75"/>
                  </a:lnTo>
                  <a:lnTo>
                    <a:pt x="7" y="75"/>
                  </a:lnTo>
                  <a:lnTo>
                    <a:pt x="8" y="76"/>
                  </a:lnTo>
                  <a:lnTo>
                    <a:pt x="11" y="73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9" y="72"/>
                  </a:lnTo>
                  <a:lnTo>
                    <a:pt x="9" y="64"/>
                  </a:lnTo>
                  <a:lnTo>
                    <a:pt x="8" y="63"/>
                  </a:lnTo>
                  <a:lnTo>
                    <a:pt x="8" y="62"/>
                  </a:lnTo>
                  <a:lnTo>
                    <a:pt x="11" y="62"/>
                  </a:lnTo>
                  <a:lnTo>
                    <a:pt x="11" y="60"/>
                  </a:lnTo>
                  <a:lnTo>
                    <a:pt x="10" y="58"/>
                  </a:lnTo>
                  <a:lnTo>
                    <a:pt x="13" y="58"/>
                  </a:lnTo>
                  <a:lnTo>
                    <a:pt x="13" y="60"/>
                  </a:lnTo>
                  <a:lnTo>
                    <a:pt x="14" y="61"/>
                  </a:lnTo>
                  <a:lnTo>
                    <a:pt x="17" y="61"/>
                  </a:lnTo>
                  <a:lnTo>
                    <a:pt x="17" y="60"/>
                  </a:lnTo>
                  <a:lnTo>
                    <a:pt x="19" y="61"/>
                  </a:lnTo>
                  <a:lnTo>
                    <a:pt x="22" y="61"/>
                  </a:lnTo>
                  <a:lnTo>
                    <a:pt x="22" y="57"/>
                  </a:lnTo>
                  <a:lnTo>
                    <a:pt x="21" y="57"/>
                  </a:lnTo>
                  <a:lnTo>
                    <a:pt x="21" y="56"/>
                  </a:lnTo>
                  <a:lnTo>
                    <a:pt x="13" y="54"/>
                  </a:lnTo>
                  <a:lnTo>
                    <a:pt x="10" y="52"/>
                  </a:lnTo>
                  <a:lnTo>
                    <a:pt x="10" y="51"/>
                  </a:lnTo>
                  <a:lnTo>
                    <a:pt x="9" y="51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48"/>
                  </a:lnTo>
                  <a:lnTo>
                    <a:pt x="4" y="47"/>
                  </a:lnTo>
                  <a:lnTo>
                    <a:pt x="7" y="45"/>
                  </a:lnTo>
                  <a:lnTo>
                    <a:pt x="7" y="44"/>
                  </a:lnTo>
                  <a:lnTo>
                    <a:pt x="6" y="44"/>
                  </a:lnTo>
                  <a:lnTo>
                    <a:pt x="6" y="41"/>
                  </a:lnTo>
                  <a:lnTo>
                    <a:pt x="9" y="41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9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4" y="37"/>
                  </a:lnTo>
                  <a:lnTo>
                    <a:pt x="4" y="38"/>
                  </a:lnTo>
                  <a:lnTo>
                    <a:pt x="3" y="38"/>
                  </a:lnTo>
                  <a:lnTo>
                    <a:pt x="2" y="37"/>
                  </a:lnTo>
                  <a:lnTo>
                    <a:pt x="2" y="33"/>
                  </a:lnTo>
                  <a:lnTo>
                    <a:pt x="4" y="31"/>
                  </a:lnTo>
                  <a:lnTo>
                    <a:pt x="4" y="30"/>
                  </a:lnTo>
                  <a:lnTo>
                    <a:pt x="3" y="29"/>
                  </a:lnTo>
                  <a:lnTo>
                    <a:pt x="2" y="29"/>
                  </a:lnTo>
                  <a:lnTo>
                    <a:pt x="2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1" y="19"/>
                  </a:lnTo>
                  <a:lnTo>
                    <a:pt x="2" y="18"/>
                  </a:lnTo>
                  <a:lnTo>
                    <a:pt x="1" y="18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5"/>
                  </a:lnTo>
                  <a:lnTo>
                    <a:pt x="6" y="15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4" y="13"/>
                  </a:lnTo>
                  <a:lnTo>
                    <a:pt x="8" y="13"/>
                  </a:lnTo>
                  <a:lnTo>
                    <a:pt x="8" y="9"/>
                  </a:lnTo>
                  <a:lnTo>
                    <a:pt x="10" y="9"/>
                  </a:lnTo>
                  <a:lnTo>
                    <a:pt x="10" y="11"/>
                  </a:lnTo>
                  <a:lnTo>
                    <a:pt x="11" y="11"/>
                  </a:lnTo>
                  <a:lnTo>
                    <a:pt x="15" y="12"/>
                  </a:lnTo>
                  <a:lnTo>
                    <a:pt x="16" y="12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9" y="9"/>
                  </a:lnTo>
                  <a:lnTo>
                    <a:pt x="19" y="8"/>
                  </a:lnTo>
                  <a:lnTo>
                    <a:pt x="22" y="8"/>
                  </a:lnTo>
                  <a:lnTo>
                    <a:pt x="22" y="7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4"/>
                  </a:lnTo>
                  <a:lnTo>
                    <a:pt x="26" y="2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14" name="Freeform 18"/>
            <p:cNvSpPr>
              <a:spLocks noEditPoints="1"/>
            </p:cNvSpPr>
            <p:nvPr/>
          </p:nvSpPr>
          <p:spPr bwMode="auto">
            <a:xfrm>
              <a:off x="9005559" y="1543414"/>
              <a:ext cx="3198399" cy="4089433"/>
            </a:xfrm>
            <a:custGeom>
              <a:avLst/>
              <a:gdLst/>
              <a:ahLst/>
              <a:cxnLst>
                <a:cxn ang="0">
                  <a:pos x="130" y="1431"/>
                </a:cxn>
                <a:cxn ang="0">
                  <a:pos x="423" y="1007"/>
                </a:cxn>
                <a:cxn ang="0">
                  <a:pos x="861" y="574"/>
                </a:cxn>
                <a:cxn ang="0">
                  <a:pos x="1465" y="195"/>
                </a:cxn>
                <a:cxn ang="0">
                  <a:pos x="1501" y="128"/>
                </a:cxn>
                <a:cxn ang="0">
                  <a:pos x="1264" y="132"/>
                </a:cxn>
                <a:cxn ang="0">
                  <a:pos x="566" y="43"/>
                </a:cxn>
                <a:cxn ang="0">
                  <a:pos x="578" y="63"/>
                </a:cxn>
                <a:cxn ang="0">
                  <a:pos x="655" y="92"/>
                </a:cxn>
                <a:cxn ang="0">
                  <a:pos x="797" y="190"/>
                </a:cxn>
                <a:cxn ang="0">
                  <a:pos x="914" y="318"/>
                </a:cxn>
                <a:cxn ang="0">
                  <a:pos x="643" y="386"/>
                </a:cxn>
                <a:cxn ang="0">
                  <a:pos x="555" y="333"/>
                </a:cxn>
                <a:cxn ang="0">
                  <a:pos x="584" y="388"/>
                </a:cxn>
                <a:cxn ang="0">
                  <a:pos x="635" y="455"/>
                </a:cxn>
                <a:cxn ang="0">
                  <a:pos x="637" y="543"/>
                </a:cxn>
                <a:cxn ang="0">
                  <a:pos x="690" y="628"/>
                </a:cxn>
                <a:cxn ang="0">
                  <a:pos x="722" y="582"/>
                </a:cxn>
                <a:cxn ang="0">
                  <a:pos x="796" y="573"/>
                </a:cxn>
                <a:cxn ang="0">
                  <a:pos x="877" y="574"/>
                </a:cxn>
                <a:cxn ang="0">
                  <a:pos x="1002" y="437"/>
                </a:cxn>
                <a:cxn ang="0">
                  <a:pos x="1044" y="331"/>
                </a:cxn>
                <a:cxn ang="0">
                  <a:pos x="1038" y="171"/>
                </a:cxn>
                <a:cxn ang="0">
                  <a:pos x="1125" y="359"/>
                </a:cxn>
                <a:cxn ang="0">
                  <a:pos x="1238" y="266"/>
                </a:cxn>
                <a:cxn ang="0">
                  <a:pos x="1373" y="190"/>
                </a:cxn>
                <a:cxn ang="0">
                  <a:pos x="1447" y="174"/>
                </a:cxn>
                <a:cxn ang="0">
                  <a:pos x="1532" y="158"/>
                </a:cxn>
                <a:cxn ang="0">
                  <a:pos x="1666" y="173"/>
                </a:cxn>
                <a:cxn ang="0">
                  <a:pos x="1747" y="15"/>
                </a:cxn>
                <a:cxn ang="0">
                  <a:pos x="1758" y="1511"/>
                </a:cxn>
                <a:cxn ang="0">
                  <a:pos x="1718" y="1637"/>
                </a:cxn>
                <a:cxn ang="0">
                  <a:pos x="1652" y="1700"/>
                </a:cxn>
                <a:cxn ang="0">
                  <a:pos x="1549" y="1690"/>
                </a:cxn>
                <a:cxn ang="0">
                  <a:pos x="1450" y="1672"/>
                </a:cxn>
                <a:cxn ang="0">
                  <a:pos x="1333" y="1646"/>
                </a:cxn>
                <a:cxn ang="0">
                  <a:pos x="1234" y="1745"/>
                </a:cxn>
                <a:cxn ang="0">
                  <a:pos x="1157" y="1877"/>
                </a:cxn>
                <a:cxn ang="0">
                  <a:pos x="1233" y="1996"/>
                </a:cxn>
                <a:cxn ang="0">
                  <a:pos x="1180" y="2015"/>
                </a:cxn>
                <a:cxn ang="0">
                  <a:pos x="1150" y="2077"/>
                </a:cxn>
                <a:cxn ang="0">
                  <a:pos x="1178" y="2164"/>
                </a:cxn>
                <a:cxn ang="0">
                  <a:pos x="1153" y="2256"/>
                </a:cxn>
                <a:cxn ang="0">
                  <a:pos x="1026" y="2205"/>
                </a:cxn>
                <a:cxn ang="0">
                  <a:pos x="844" y="2141"/>
                </a:cxn>
                <a:cxn ang="0">
                  <a:pos x="724" y="2039"/>
                </a:cxn>
                <a:cxn ang="0">
                  <a:pos x="765" y="2018"/>
                </a:cxn>
                <a:cxn ang="0">
                  <a:pos x="799" y="1961"/>
                </a:cxn>
                <a:cxn ang="0">
                  <a:pos x="784" y="1928"/>
                </a:cxn>
                <a:cxn ang="0">
                  <a:pos x="858" y="1823"/>
                </a:cxn>
                <a:cxn ang="0">
                  <a:pos x="780" y="1754"/>
                </a:cxn>
                <a:cxn ang="0">
                  <a:pos x="664" y="1680"/>
                </a:cxn>
                <a:cxn ang="0">
                  <a:pos x="583" y="1592"/>
                </a:cxn>
                <a:cxn ang="0">
                  <a:pos x="498" y="1532"/>
                </a:cxn>
                <a:cxn ang="0">
                  <a:pos x="493" y="1458"/>
                </a:cxn>
                <a:cxn ang="0">
                  <a:pos x="432" y="1340"/>
                </a:cxn>
                <a:cxn ang="0">
                  <a:pos x="343" y="1246"/>
                </a:cxn>
                <a:cxn ang="0">
                  <a:pos x="358" y="1026"/>
                </a:cxn>
                <a:cxn ang="0">
                  <a:pos x="373" y="960"/>
                </a:cxn>
                <a:cxn ang="0">
                  <a:pos x="417" y="883"/>
                </a:cxn>
                <a:cxn ang="0">
                  <a:pos x="442" y="614"/>
                </a:cxn>
                <a:cxn ang="0">
                  <a:pos x="399" y="361"/>
                </a:cxn>
                <a:cxn ang="0">
                  <a:pos x="460" y="52"/>
                </a:cxn>
              </a:cxnLst>
              <a:rect l="0" t="0" r="r" b="b"/>
              <a:pathLst>
                <a:path w="1784" h="2281">
                  <a:moveTo>
                    <a:pt x="1190" y="2120"/>
                  </a:moveTo>
                  <a:lnTo>
                    <a:pt x="1190" y="2121"/>
                  </a:lnTo>
                  <a:lnTo>
                    <a:pt x="1192" y="2121"/>
                  </a:lnTo>
                  <a:lnTo>
                    <a:pt x="1187" y="2125"/>
                  </a:lnTo>
                  <a:lnTo>
                    <a:pt x="1184" y="2125"/>
                  </a:lnTo>
                  <a:lnTo>
                    <a:pt x="1183" y="2124"/>
                  </a:lnTo>
                  <a:lnTo>
                    <a:pt x="1182" y="2124"/>
                  </a:lnTo>
                  <a:lnTo>
                    <a:pt x="1181" y="2122"/>
                  </a:lnTo>
                  <a:lnTo>
                    <a:pt x="1182" y="2121"/>
                  </a:lnTo>
                  <a:lnTo>
                    <a:pt x="1189" y="2121"/>
                  </a:lnTo>
                  <a:lnTo>
                    <a:pt x="1190" y="2120"/>
                  </a:lnTo>
                  <a:close/>
                  <a:moveTo>
                    <a:pt x="757" y="2043"/>
                  </a:moveTo>
                  <a:lnTo>
                    <a:pt x="758" y="2045"/>
                  </a:lnTo>
                  <a:lnTo>
                    <a:pt x="759" y="2043"/>
                  </a:lnTo>
                  <a:lnTo>
                    <a:pt x="757" y="2043"/>
                  </a:lnTo>
                  <a:close/>
                  <a:moveTo>
                    <a:pt x="1194" y="2023"/>
                  </a:moveTo>
                  <a:lnTo>
                    <a:pt x="1195" y="2023"/>
                  </a:lnTo>
                  <a:lnTo>
                    <a:pt x="1195" y="2026"/>
                  </a:lnTo>
                  <a:lnTo>
                    <a:pt x="1196" y="2027"/>
                  </a:lnTo>
                  <a:lnTo>
                    <a:pt x="1196" y="2029"/>
                  </a:lnTo>
                  <a:lnTo>
                    <a:pt x="1198" y="2030"/>
                  </a:lnTo>
                  <a:lnTo>
                    <a:pt x="1198" y="2035"/>
                  </a:lnTo>
                  <a:lnTo>
                    <a:pt x="1196" y="2035"/>
                  </a:lnTo>
                  <a:lnTo>
                    <a:pt x="1196" y="2034"/>
                  </a:lnTo>
                  <a:lnTo>
                    <a:pt x="1195" y="2033"/>
                  </a:lnTo>
                  <a:lnTo>
                    <a:pt x="1195" y="2032"/>
                  </a:lnTo>
                  <a:lnTo>
                    <a:pt x="1194" y="2029"/>
                  </a:lnTo>
                  <a:lnTo>
                    <a:pt x="1194" y="2023"/>
                  </a:lnTo>
                  <a:close/>
                  <a:moveTo>
                    <a:pt x="1231" y="1993"/>
                  </a:moveTo>
                  <a:lnTo>
                    <a:pt x="1232" y="1995"/>
                  </a:lnTo>
                  <a:lnTo>
                    <a:pt x="1232" y="1993"/>
                  </a:lnTo>
                  <a:lnTo>
                    <a:pt x="1231" y="1993"/>
                  </a:lnTo>
                  <a:close/>
                  <a:moveTo>
                    <a:pt x="72" y="1381"/>
                  </a:moveTo>
                  <a:lnTo>
                    <a:pt x="74" y="1381"/>
                  </a:lnTo>
                  <a:lnTo>
                    <a:pt x="75" y="1382"/>
                  </a:lnTo>
                  <a:lnTo>
                    <a:pt x="77" y="1387"/>
                  </a:lnTo>
                  <a:lnTo>
                    <a:pt x="80" y="1388"/>
                  </a:lnTo>
                  <a:lnTo>
                    <a:pt x="83" y="1388"/>
                  </a:lnTo>
                  <a:lnTo>
                    <a:pt x="86" y="1389"/>
                  </a:lnTo>
                  <a:lnTo>
                    <a:pt x="89" y="1393"/>
                  </a:lnTo>
                  <a:lnTo>
                    <a:pt x="93" y="1394"/>
                  </a:lnTo>
                  <a:lnTo>
                    <a:pt x="94" y="1395"/>
                  </a:lnTo>
                  <a:lnTo>
                    <a:pt x="95" y="1395"/>
                  </a:lnTo>
                  <a:lnTo>
                    <a:pt x="96" y="1396"/>
                  </a:lnTo>
                  <a:lnTo>
                    <a:pt x="99" y="1396"/>
                  </a:lnTo>
                  <a:lnTo>
                    <a:pt x="99" y="1395"/>
                  </a:lnTo>
                  <a:lnTo>
                    <a:pt x="100" y="1395"/>
                  </a:lnTo>
                  <a:lnTo>
                    <a:pt x="101" y="1396"/>
                  </a:lnTo>
                  <a:lnTo>
                    <a:pt x="101" y="1399"/>
                  </a:lnTo>
                  <a:lnTo>
                    <a:pt x="102" y="1400"/>
                  </a:lnTo>
                  <a:lnTo>
                    <a:pt x="105" y="1400"/>
                  </a:lnTo>
                  <a:lnTo>
                    <a:pt x="106" y="1399"/>
                  </a:lnTo>
                  <a:lnTo>
                    <a:pt x="111" y="1397"/>
                  </a:lnTo>
                  <a:lnTo>
                    <a:pt x="112" y="1397"/>
                  </a:lnTo>
                  <a:lnTo>
                    <a:pt x="119" y="1399"/>
                  </a:lnTo>
                  <a:lnTo>
                    <a:pt x="122" y="1396"/>
                  </a:lnTo>
                  <a:lnTo>
                    <a:pt x="125" y="1399"/>
                  </a:lnTo>
                  <a:lnTo>
                    <a:pt x="125" y="1400"/>
                  </a:lnTo>
                  <a:lnTo>
                    <a:pt x="126" y="1403"/>
                  </a:lnTo>
                  <a:lnTo>
                    <a:pt x="126" y="1405"/>
                  </a:lnTo>
                  <a:lnTo>
                    <a:pt x="127" y="1406"/>
                  </a:lnTo>
                  <a:lnTo>
                    <a:pt x="131" y="1406"/>
                  </a:lnTo>
                  <a:lnTo>
                    <a:pt x="131" y="1407"/>
                  </a:lnTo>
                  <a:lnTo>
                    <a:pt x="132" y="1407"/>
                  </a:lnTo>
                  <a:lnTo>
                    <a:pt x="131" y="1408"/>
                  </a:lnTo>
                  <a:lnTo>
                    <a:pt x="132" y="1409"/>
                  </a:lnTo>
                  <a:lnTo>
                    <a:pt x="134" y="1410"/>
                  </a:lnTo>
                  <a:lnTo>
                    <a:pt x="136" y="1412"/>
                  </a:lnTo>
                  <a:lnTo>
                    <a:pt x="136" y="1419"/>
                  </a:lnTo>
                  <a:lnTo>
                    <a:pt x="134" y="1419"/>
                  </a:lnTo>
                  <a:lnTo>
                    <a:pt x="133" y="1420"/>
                  </a:lnTo>
                  <a:lnTo>
                    <a:pt x="133" y="1421"/>
                  </a:lnTo>
                  <a:lnTo>
                    <a:pt x="132" y="1421"/>
                  </a:lnTo>
                  <a:lnTo>
                    <a:pt x="132" y="1422"/>
                  </a:lnTo>
                  <a:lnTo>
                    <a:pt x="131" y="1422"/>
                  </a:lnTo>
                  <a:lnTo>
                    <a:pt x="131" y="1424"/>
                  </a:lnTo>
                  <a:lnTo>
                    <a:pt x="130" y="1425"/>
                  </a:lnTo>
                  <a:lnTo>
                    <a:pt x="130" y="1431"/>
                  </a:lnTo>
                  <a:lnTo>
                    <a:pt x="128" y="1433"/>
                  </a:lnTo>
                  <a:lnTo>
                    <a:pt x="128" y="1443"/>
                  </a:lnTo>
                  <a:lnTo>
                    <a:pt x="130" y="1445"/>
                  </a:lnTo>
                  <a:lnTo>
                    <a:pt x="132" y="1449"/>
                  </a:lnTo>
                  <a:lnTo>
                    <a:pt x="130" y="1450"/>
                  </a:lnTo>
                  <a:lnTo>
                    <a:pt x="121" y="1450"/>
                  </a:lnTo>
                  <a:lnTo>
                    <a:pt x="112" y="1449"/>
                  </a:lnTo>
                  <a:lnTo>
                    <a:pt x="88" y="1448"/>
                  </a:lnTo>
                  <a:lnTo>
                    <a:pt x="70" y="1448"/>
                  </a:lnTo>
                  <a:lnTo>
                    <a:pt x="55" y="1446"/>
                  </a:lnTo>
                  <a:lnTo>
                    <a:pt x="31" y="1445"/>
                  </a:lnTo>
                  <a:lnTo>
                    <a:pt x="14" y="1444"/>
                  </a:lnTo>
                  <a:lnTo>
                    <a:pt x="2" y="1444"/>
                  </a:lnTo>
                  <a:lnTo>
                    <a:pt x="0" y="1443"/>
                  </a:lnTo>
                  <a:lnTo>
                    <a:pt x="0" y="1442"/>
                  </a:lnTo>
                  <a:lnTo>
                    <a:pt x="4" y="1437"/>
                  </a:lnTo>
                  <a:lnTo>
                    <a:pt x="8" y="1432"/>
                  </a:lnTo>
                  <a:lnTo>
                    <a:pt x="10" y="1427"/>
                  </a:lnTo>
                  <a:lnTo>
                    <a:pt x="12" y="1427"/>
                  </a:lnTo>
                  <a:lnTo>
                    <a:pt x="12" y="1424"/>
                  </a:lnTo>
                  <a:lnTo>
                    <a:pt x="13" y="1422"/>
                  </a:lnTo>
                  <a:lnTo>
                    <a:pt x="14" y="1420"/>
                  </a:lnTo>
                  <a:lnTo>
                    <a:pt x="14" y="1415"/>
                  </a:lnTo>
                  <a:lnTo>
                    <a:pt x="13" y="1412"/>
                  </a:lnTo>
                  <a:lnTo>
                    <a:pt x="13" y="1407"/>
                  </a:lnTo>
                  <a:lnTo>
                    <a:pt x="15" y="1405"/>
                  </a:lnTo>
                  <a:lnTo>
                    <a:pt x="16" y="1406"/>
                  </a:lnTo>
                  <a:lnTo>
                    <a:pt x="33" y="1406"/>
                  </a:lnTo>
                  <a:lnTo>
                    <a:pt x="37" y="1405"/>
                  </a:lnTo>
                  <a:lnTo>
                    <a:pt x="43" y="1399"/>
                  </a:lnTo>
                  <a:lnTo>
                    <a:pt x="50" y="1389"/>
                  </a:lnTo>
                  <a:lnTo>
                    <a:pt x="51" y="1389"/>
                  </a:lnTo>
                  <a:lnTo>
                    <a:pt x="55" y="1382"/>
                  </a:lnTo>
                  <a:lnTo>
                    <a:pt x="57" y="1382"/>
                  </a:lnTo>
                  <a:lnTo>
                    <a:pt x="56" y="1383"/>
                  </a:lnTo>
                  <a:lnTo>
                    <a:pt x="56" y="1384"/>
                  </a:lnTo>
                  <a:lnTo>
                    <a:pt x="55" y="1385"/>
                  </a:lnTo>
                  <a:lnTo>
                    <a:pt x="53" y="1385"/>
                  </a:lnTo>
                  <a:lnTo>
                    <a:pt x="53" y="1388"/>
                  </a:lnTo>
                  <a:lnTo>
                    <a:pt x="52" y="1388"/>
                  </a:lnTo>
                  <a:lnTo>
                    <a:pt x="52" y="1389"/>
                  </a:lnTo>
                  <a:lnTo>
                    <a:pt x="51" y="1391"/>
                  </a:lnTo>
                  <a:lnTo>
                    <a:pt x="49" y="1394"/>
                  </a:lnTo>
                  <a:lnTo>
                    <a:pt x="45" y="1399"/>
                  </a:lnTo>
                  <a:lnTo>
                    <a:pt x="39" y="1403"/>
                  </a:lnTo>
                  <a:lnTo>
                    <a:pt x="39" y="1405"/>
                  </a:lnTo>
                  <a:lnTo>
                    <a:pt x="38" y="1405"/>
                  </a:lnTo>
                  <a:lnTo>
                    <a:pt x="38" y="1406"/>
                  </a:lnTo>
                  <a:lnTo>
                    <a:pt x="39" y="1406"/>
                  </a:lnTo>
                  <a:lnTo>
                    <a:pt x="39" y="1407"/>
                  </a:lnTo>
                  <a:lnTo>
                    <a:pt x="40" y="1407"/>
                  </a:lnTo>
                  <a:lnTo>
                    <a:pt x="47" y="1406"/>
                  </a:lnTo>
                  <a:lnTo>
                    <a:pt x="50" y="1407"/>
                  </a:lnTo>
                  <a:lnTo>
                    <a:pt x="52" y="1409"/>
                  </a:lnTo>
                  <a:lnTo>
                    <a:pt x="62" y="1409"/>
                  </a:lnTo>
                  <a:lnTo>
                    <a:pt x="63" y="1408"/>
                  </a:lnTo>
                  <a:lnTo>
                    <a:pt x="66" y="1408"/>
                  </a:lnTo>
                  <a:lnTo>
                    <a:pt x="68" y="1407"/>
                  </a:lnTo>
                  <a:lnTo>
                    <a:pt x="68" y="1401"/>
                  </a:lnTo>
                  <a:lnTo>
                    <a:pt x="66" y="1393"/>
                  </a:lnTo>
                  <a:lnTo>
                    <a:pt x="66" y="1391"/>
                  </a:lnTo>
                  <a:lnTo>
                    <a:pt x="65" y="1390"/>
                  </a:lnTo>
                  <a:lnTo>
                    <a:pt x="65" y="1388"/>
                  </a:lnTo>
                  <a:lnTo>
                    <a:pt x="66" y="1387"/>
                  </a:lnTo>
                  <a:lnTo>
                    <a:pt x="68" y="1387"/>
                  </a:lnTo>
                  <a:lnTo>
                    <a:pt x="68" y="1388"/>
                  </a:lnTo>
                  <a:lnTo>
                    <a:pt x="69" y="1388"/>
                  </a:lnTo>
                  <a:lnTo>
                    <a:pt x="69" y="1387"/>
                  </a:lnTo>
                  <a:lnTo>
                    <a:pt x="70" y="1385"/>
                  </a:lnTo>
                  <a:lnTo>
                    <a:pt x="69" y="1384"/>
                  </a:lnTo>
                  <a:lnTo>
                    <a:pt x="72" y="1381"/>
                  </a:lnTo>
                  <a:close/>
                  <a:moveTo>
                    <a:pt x="423" y="1007"/>
                  </a:moveTo>
                  <a:lnTo>
                    <a:pt x="425" y="1007"/>
                  </a:lnTo>
                  <a:lnTo>
                    <a:pt x="429" y="1009"/>
                  </a:lnTo>
                  <a:lnTo>
                    <a:pt x="429" y="1010"/>
                  </a:lnTo>
                  <a:lnTo>
                    <a:pt x="426" y="1009"/>
                  </a:lnTo>
                  <a:lnTo>
                    <a:pt x="425" y="1008"/>
                  </a:lnTo>
                  <a:lnTo>
                    <a:pt x="423" y="1007"/>
                  </a:lnTo>
                  <a:close/>
                  <a:moveTo>
                    <a:pt x="345" y="1007"/>
                  </a:moveTo>
                  <a:lnTo>
                    <a:pt x="347" y="1007"/>
                  </a:lnTo>
                  <a:lnTo>
                    <a:pt x="348" y="1008"/>
                  </a:lnTo>
                  <a:lnTo>
                    <a:pt x="349" y="1008"/>
                  </a:lnTo>
                  <a:lnTo>
                    <a:pt x="349" y="1009"/>
                  </a:lnTo>
                  <a:lnTo>
                    <a:pt x="348" y="1009"/>
                  </a:lnTo>
                  <a:lnTo>
                    <a:pt x="345" y="1010"/>
                  </a:lnTo>
                  <a:lnTo>
                    <a:pt x="345" y="1007"/>
                  </a:lnTo>
                  <a:close/>
                  <a:moveTo>
                    <a:pt x="308" y="1001"/>
                  </a:moveTo>
                  <a:lnTo>
                    <a:pt x="310" y="1001"/>
                  </a:lnTo>
                  <a:lnTo>
                    <a:pt x="311" y="1002"/>
                  </a:lnTo>
                  <a:lnTo>
                    <a:pt x="311" y="1003"/>
                  </a:lnTo>
                  <a:lnTo>
                    <a:pt x="312" y="1004"/>
                  </a:lnTo>
                  <a:lnTo>
                    <a:pt x="312" y="1008"/>
                  </a:lnTo>
                  <a:lnTo>
                    <a:pt x="311" y="1008"/>
                  </a:lnTo>
                  <a:lnTo>
                    <a:pt x="311" y="1007"/>
                  </a:lnTo>
                  <a:lnTo>
                    <a:pt x="310" y="1007"/>
                  </a:lnTo>
                  <a:lnTo>
                    <a:pt x="310" y="1004"/>
                  </a:lnTo>
                  <a:lnTo>
                    <a:pt x="308" y="1001"/>
                  </a:lnTo>
                  <a:close/>
                  <a:moveTo>
                    <a:pt x="376" y="979"/>
                  </a:moveTo>
                  <a:lnTo>
                    <a:pt x="378" y="979"/>
                  </a:lnTo>
                  <a:lnTo>
                    <a:pt x="378" y="981"/>
                  </a:lnTo>
                  <a:lnTo>
                    <a:pt x="380" y="981"/>
                  </a:lnTo>
                  <a:lnTo>
                    <a:pt x="384" y="984"/>
                  </a:lnTo>
                  <a:lnTo>
                    <a:pt x="384" y="985"/>
                  </a:lnTo>
                  <a:lnTo>
                    <a:pt x="382" y="985"/>
                  </a:lnTo>
                  <a:lnTo>
                    <a:pt x="382" y="986"/>
                  </a:lnTo>
                  <a:lnTo>
                    <a:pt x="380" y="986"/>
                  </a:lnTo>
                  <a:lnTo>
                    <a:pt x="376" y="983"/>
                  </a:lnTo>
                  <a:lnTo>
                    <a:pt x="376" y="979"/>
                  </a:lnTo>
                  <a:close/>
                  <a:moveTo>
                    <a:pt x="372" y="978"/>
                  </a:moveTo>
                  <a:lnTo>
                    <a:pt x="374" y="978"/>
                  </a:lnTo>
                  <a:lnTo>
                    <a:pt x="374" y="979"/>
                  </a:lnTo>
                  <a:lnTo>
                    <a:pt x="375" y="979"/>
                  </a:lnTo>
                  <a:lnTo>
                    <a:pt x="375" y="983"/>
                  </a:lnTo>
                  <a:lnTo>
                    <a:pt x="374" y="983"/>
                  </a:lnTo>
                  <a:lnTo>
                    <a:pt x="374" y="982"/>
                  </a:lnTo>
                  <a:lnTo>
                    <a:pt x="372" y="979"/>
                  </a:lnTo>
                  <a:lnTo>
                    <a:pt x="372" y="978"/>
                  </a:lnTo>
                  <a:close/>
                  <a:moveTo>
                    <a:pt x="378" y="954"/>
                  </a:moveTo>
                  <a:lnTo>
                    <a:pt x="380" y="954"/>
                  </a:lnTo>
                  <a:lnTo>
                    <a:pt x="380" y="958"/>
                  </a:lnTo>
                  <a:lnTo>
                    <a:pt x="379" y="960"/>
                  </a:lnTo>
                  <a:lnTo>
                    <a:pt x="378" y="959"/>
                  </a:lnTo>
                  <a:lnTo>
                    <a:pt x="378" y="958"/>
                  </a:lnTo>
                  <a:lnTo>
                    <a:pt x="376" y="957"/>
                  </a:lnTo>
                  <a:lnTo>
                    <a:pt x="378" y="955"/>
                  </a:lnTo>
                  <a:lnTo>
                    <a:pt x="378" y="954"/>
                  </a:lnTo>
                  <a:close/>
                  <a:moveTo>
                    <a:pt x="687" y="608"/>
                  </a:moveTo>
                  <a:lnTo>
                    <a:pt x="692" y="613"/>
                  </a:lnTo>
                  <a:lnTo>
                    <a:pt x="692" y="615"/>
                  </a:lnTo>
                  <a:lnTo>
                    <a:pt x="691" y="616"/>
                  </a:lnTo>
                  <a:lnTo>
                    <a:pt x="690" y="616"/>
                  </a:lnTo>
                  <a:lnTo>
                    <a:pt x="685" y="611"/>
                  </a:lnTo>
                  <a:lnTo>
                    <a:pt x="685" y="609"/>
                  </a:lnTo>
                  <a:lnTo>
                    <a:pt x="686" y="609"/>
                  </a:lnTo>
                  <a:lnTo>
                    <a:pt x="687" y="608"/>
                  </a:lnTo>
                  <a:close/>
                  <a:moveTo>
                    <a:pt x="858" y="576"/>
                  </a:moveTo>
                  <a:lnTo>
                    <a:pt x="859" y="576"/>
                  </a:lnTo>
                  <a:lnTo>
                    <a:pt x="859" y="577"/>
                  </a:lnTo>
                  <a:lnTo>
                    <a:pt x="857" y="578"/>
                  </a:lnTo>
                  <a:lnTo>
                    <a:pt x="858" y="576"/>
                  </a:lnTo>
                  <a:close/>
                  <a:moveTo>
                    <a:pt x="864" y="572"/>
                  </a:moveTo>
                  <a:lnTo>
                    <a:pt x="869" y="572"/>
                  </a:lnTo>
                  <a:lnTo>
                    <a:pt x="873" y="573"/>
                  </a:lnTo>
                  <a:lnTo>
                    <a:pt x="875" y="574"/>
                  </a:lnTo>
                  <a:lnTo>
                    <a:pt x="877" y="579"/>
                  </a:lnTo>
                  <a:lnTo>
                    <a:pt x="877" y="586"/>
                  </a:lnTo>
                  <a:lnTo>
                    <a:pt x="876" y="588"/>
                  </a:lnTo>
                  <a:lnTo>
                    <a:pt x="873" y="586"/>
                  </a:lnTo>
                  <a:lnTo>
                    <a:pt x="872" y="585"/>
                  </a:lnTo>
                  <a:lnTo>
                    <a:pt x="872" y="583"/>
                  </a:lnTo>
                  <a:lnTo>
                    <a:pt x="870" y="580"/>
                  </a:lnTo>
                  <a:lnTo>
                    <a:pt x="869" y="578"/>
                  </a:lnTo>
                  <a:lnTo>
                    <a:pt x="867" y="578"/>
                  </a:lnTo>
                  <a:lnTo>
                    <a:pt x="866" y="577"/>
                  </a:lnTo>
                  <a:lnTo>
                    <a:pt x="863" y="574"/>
                  </a:lnTo>
                  <a:lnTo>
                    <a:pt x="861" y="574"/>
                  </a:lnTo>
                  <a:lnTo>
                    <a:pt x="861" y="573"/>
                  </a:lnTo>
                  <a:lnTo>
                    <a:pt x="864" y="572"/>
                  </a:lnTo>
                  <a:close/>
                  <a:moveTo>
                    <a:pt x="687" y="545"/>
                  </a:moveTo>
                  <a:lnTo>
                    <a:pt x="691" y="545"/>
                  </a:lnTo>
                  <a:lnTo>
                    <a:pt x="691" y="546"/>
                  </a:lnTo>
                  <a:lnTo>
                    <a:pt x="692" y="546"/>
                  </a:lnTo>
                  <a:lnTo>
                    <a:pt x="692" y="547"/>
                  </a:lnTo>
                  <a:lnTo>
                    <a:pt x="691" y="548"/>
                  </a:lnTo>
                  <a:lnTo>
                    <a:pt x="686" y="548"/>
                  </a:lnTo>
                  <a:lnTo>
                    <a:pt x="686" y="546"/>
                  </a:lnTo>
                  <a:lnTo>
                    <a:pt x="687" y="545"/>
                  </a:lnTo>
                  <a:close/>
                  <a:moveTo>
                    <a:pt x="679" y="533"/>
                  </a:moveTo>
                  <a:lnTo>
                    <a:pt x="681" y="534"/>
                  </a:lnTo>
                  <a:lnTo>
                    <a:pt x="683" y="535"/>
                  </a:lnTo>
                  <a:lnTo>
                    <a:pt x="685" y="542"/>
                  </a:lnTo>
                  <a:lnTo>
                    <a:pt x="685" y="545"/>
                  </a:lnTo>
                  <a:lnTo>
                    <a:pt x="684" y="543"/>
                  </a:lnTo>
                  <a:lnTo>
                    <a:pt x="683" y="541"/>
                  </a:lnTo>
                  <a:lnTo>
                    <a:pt x="683" y="539"/>
                  </a:lnTo>
                  <a:lnTo>
                    <a:pt x="681" y="541"/>
                  </a:lnTo>
                  <a:lnTo>
                    <a:pt x="681" y="543"/>
                  </a:lnTo>
                  <a:lnTo>
                    <a:pt x="684" y="546"/>
                  </a:lnTo>
                  <a:lnTo>
                    <a:pt x="685" y="546"/>
                  </a:lnTo>
                  <a:lnTo>
                    <a:pt x="685" y="551"/>
                  </a:lnTo>
                  <a:lnTo>
                    <a:pt x="684" y="551"/>
                  </a:lnTo>
                  <a:lnTo>
                    <a:pt x="684" y="552"/>
                  </a:lnTo>
                  <a:lnTo>
                    <a:pt x="683" y="553"/>
                  </a:lnTo>
                  <a:lnTo>
                    <a:pt x="680" y="554"/>
                  </a:lnTo>
                  <a:lnTo>
                    <a:pt x="679" y="553"/>
                  </a:lnTo>
                  <a:lnTo>
                    <a:pt x="679" y="548"/>
                  </a:lnTo>
                  <a:lnTo>
                    <a:pt x="678" y="547"/>
                  </a:lnTo>
                  <a:lnTo>
                    <a:pt x="674" y="547"/>
                  </a:lnTo>
                  <a:lnTo>
                    <a:pt x="672" y="546"/>
                  </a:lnTo>
                  <a:lnTo>
                    <a:pt x="670" y="541"/>
                  </a:lnTo>
                  <a:lnTo>
                    <a:pt x="670" y="539"/>
                  </a:lnTo>
                  <a:lnTo>
                    <a:pt x="671" y="536"/>
                  </a:lnTo>
                  <a:lnTo>
                    <a:pt x="672" y="535"/>
                  </a:lnTo>
                  <a:lnTo>
                    <a:pt x="676" y="535"/>
                  </a:lnTo>
                  <a:lnTo>
                    <a:pt x="677" y="534"/>
                  </a:lnTo>
                  <a:lnTo>
                    <a:pt x="678" y="534"/>
                  </a:lnTo>
                  <a:lnTo>
                    <a:pt x="679" y="533"/>
                  </a:lnTo>
                  <a:close/>
                  <a:moveTo>
                    <a:pt x="690" y="531"/>
                  </a:moveTo>
                  <a:lnTo>
                    <a:pt x="691" y="531"/>
                  </a:lnTo>
                  <a:lnTo>
                    <a:pt x="691" y="533"/>
                  </a:lnTo>
                  <a:lnTo>
                    <a:pt x="692" y="533"/>
                  </a:lnTo>
                  <a:lnTo>
                    <a:pt x="692" y="534"/>
                  </a:lnTo>
                  <a:lnTo>
                    <a:pt x="693" y="534"/>
                  </a:lnTo>
                  <a:lnTo>
                    <a:pt x="693" y="535"/>
                  </a:lnTo>
                  <a:lnTo>
                    <a:pt x="702" y="535"/>
                  </a:lnTo>
                  <a:lnTo>
                    <a:pt x="701" y="536"/>
                  </a:lnTo>
                  <a:lnTo>
                    <a:pt x="697" y="536"/>
                  </a:lnTo>
                  <a:lnTo>
                    <a:pt x="695" y="537"/>
                  </a:lnTo>
                  <a:lnTo>
                    <a:pt x="692" y="537"/>
                  </a:lnTo>
                  <a:lnTo>
                    <a:pt x="689" y="536"/>
                  </a:lnTo>
                  <a:lnTo>
                    <a:pt x="689" y="533"/>
                  </a:lnTo>
                  <a:lnTo>
                    <a:pt x="690" y="531"/>
                  </a:lnTo>
                  <a:close/>
                  <a:moveTo>
                    <a:pt x="963" y="367"/>
                  </a:moveTo>
                  <a:lnTo>
                    <a:pt x="966" y="367"/>
                  </a:lnTo>
                  <a:lnTo>
                    <a:pt x="971" y="369"/>
                  </a:lnTo>
                  <a:lnTo>
                    <a:pt x="971" y="370"/>
                  </a:lnTo>
                  <a:lnTo>
                    <a:pt x="972" y="373"/>
                  </a:lnTo>
                  <a:lnTo>
                    <a:pt x="972" y="379"/>
                  </a:lnTo>
                  <a:lnTo>
                    <a:pt x="971" y="379"/>
                  </a:lnTo>
                  <a:lnTo>
                    <a:pt x="969" y="377"/>
                  </a:lnTo>
                  <a:lnTo>
                    <a:pt x="964" y="374"/>
                  </a:lnTo>
                  <a:lnTo>
                    <a:pt x="962" y="369"/>
                  </a:lnTo>
                  <a:lnTo>
                    <a:pt x="963" y="367"/>
                  </a:lnTo>
                  <a:close/>
                  <a:moveTo>
                    <a:pt x="537" y="327"/>
                  </a:moveTo>
                  <a:lnTo>
                    <a:pt x="537" y="328"/>
                  </a:lnTo>
                  <a:lnTo>
                    <a:pt x="538" y="328"/>
                  </a:lnTo>
                  <a:lnTo>
                    <a:pt x="540" y="330"/>
                  </a:lnTo>
                  <a:lnTo>
                    <a:pt x="540" y="331"/>
                  </a:lnTo>
                  <a:lnTo>
                    <a:pt x="538" y="332"/>
                  </a:lnTo>
                  <a:lnTo>
                    <a:pt x="536" y="330"/>
                  </a:lnTo>
                  <a:lnTo>
                    <a:pt x="536" y="328"/>
                  </a:lnTo>
                  <a:lnTo>
                    <a:pt x="537" y="327"/>
                  </a:lnTo>
                  <a:close/>
                  <a:moveTo>
                    <a:pt x="1463" y="195"/>
                  </a:moveTo>
                  <a:lnTo>
                    <a:pt x="1465" y="195"/>
                  </a:lnTo>
                  <a:lnTo>
                    <a:pt x="1465" y="196"/>
                  </a:lnTo>
                  <a:lnTo>
                    <a:pt x="1463" y="196"/>
                  </a:lnTo>
                  <a:lnTo>
                    <a:pt x="1463" y="197"/>
                  </a:lnTo>
                  <a:lnTo>
                    <a:pt x="1465" y="197"/>
                  </a:lnTo>
                  <a:lnTo>
                    <a:pt x="1465" y="203"/>
                  </a:lnTo>
                  <a:lnTo>
                    <a:pt x="1463" y="203"/>
                  </a:lnTo>
                  <a:lnTo>
                    <a:pt x="1460" y="204"/>
                  </a:lnTo>
                  <a:lnTo>
                    <a:pt x="1459" y="204"/>
                  </a:lnTo>
                  <a:lnTo>
                    <a:pt x="1459" y="201"/>
                  </a:lnTo>
                  <a:lnTo>
                    <a:pt x="1460" y="199"/>
                  </a:lnTo>
                  <a:lnTo>
                    <a:pt x="1460" y="198"/>
                  </a:lnTo>
                  <a:lnTo>
                    <a:pt x="1463" y="195"/>
                  </a:lnTo>
                  <a:close/>
                  <a:moveTo>
                    <a:pt x="1447" y="191"/>
                  </a:moveTo>
                  <a:lnTo>
                    <a:pt x="1449" y="191"/>
                  </a:lnTo>
                  <a:lnTo>
                    <a:pt x="1450" y="193"/>
                  </a:lnTo>
                  <a:lnTo>
                    <a:pt x="1449" y="196"/>
                  </a:lnTo>
                  <a:lnTo>
                    <a:pt x="1449" y="199"/>
                  </a:lnTo>
                  <a:lnTo>
                    <a:pt x="1447" y="199"/>
                  </a:lnTo>
                  <a:lnTo>
                    <a:pt x="1444" y="197"/>
                  </a:lnTo>
                  <a:lnTo>
                    <a:pt x="1444" y="193"/>
                  </a:lnTo>
                  <a:lnTo>
                    <a:pt x="1447" y="191"/>
                  </a:lnTo>
                  <a:close/>
                  <a:moveTo>
                    <a:pt x="1331" y="175"/>
                  </a:moveTo>
                  <a:lnTo>
                    <a:pt x="1336" y="175"/>
                  </a:lnTo>
                  <a:lnTo>
                    <a:pt x="1344" y="177"/>
                  </a:lnTo>
                  <a:lnTo>
                    <a:pt x="1343" y="178"/>
                  </a:lnTo>
                  <a:lnTo>
                    <a:pt x="1331" y="180"/>
                  </a:lnTo>
                  <a:lnTo>
                    <a:pt x="1327" y="184"/>
                  </a:lnTo>
                  <a:lnTo>
                    <a:pt x="1324" y="184"/>
                  </a:lnTo>
                  <a:lnTo>
                    <a:pt x="1322" y="187"/>
                  </a:lnTo>
                  <a:lnTo>
                    <a:pt x="1318" y="187"/>
                  </a:lnTo>
                  <a:lnTo>
                    <a:pt x="1318" y="189"/>
                  </a:lnTo>
                  <a:lnTo>
                    <a:pt x="1314" y="189"/>
                  </a:lnTo>
                  <a:lnTo>
                    <a:pt x="1317" y="186"/>
                  </a:lnTo>
                  <a:lnTo>
                    <a:pt x="1318" y="184"/>
                  </a:lnTo>
                  <a:lnTo>
                    <a:pt x="1331" y="175"/>
                  </a:lnTo>
                  <a:close/>
                  <a:moveTo>
                    <a:pt x="1230" y="153"/>
                  </a:moveTo>
                  <a:lnTo>
                    <a:pt x="1231" y="153"/>
                  </a:lnTo>
                  <a:lnTo>
                    <a:pt x="1242" y="155"/>
                  </a:lnTo>
                  <a:lnTo>
                    <a:pt x="1243" y="155"/>
                  </a:lnTo>
                  <a:lnTo>
                    <a:pt x="1244" y="156"/>
                  </a:lnTo>
                  <a:lnTo>
                    <a:pt x="1230" y="153"/>
                  </a:lnTo>
                  <a:close/>
                  <a:moveTo>
                    <a:pt x="1459" y="138"/>
                  </a:moveTo>
                  <a:lnTo>
                    <a:pt x="1461" y="138"/>
                  </a:lnTo>
                  <a:lnTo>
                    <a:pt x="1466" y="142"/>
                  </a:lnTo>
                  <a:lnTo>
                    <a:pt x="1467" y="142"/>
                  </a:lnTo>
                  <a:lnTo>
                    <a:pt x="1467" y="143"/>
                  </a:lnTo>
                  <a:lnTo>
                    <a:pt x="1460" y="141"/>
                  </a:lnTo>
                  <a:lnTo>
                    <a:pt x="1459" y="141"/>
                  </a:lnTo>
                  <a:lnTo>
                    <a:pt x="1459" y="138"/>
                  </a:lnTo>
                  <a:close/>
                  <a:moveTo>
                    <a:pt x="1263" y="138"/>
                  </a:moveTo>
                  <a:lnTo>
                    <a:pt x="1264" y="138"/>
                  </a:lnTo>
                  <a:lnTo>
                    <a:pt x="1264" y="140"/>
                  </a:lnTo>
                  <a:lnTo>
                    <a:pt x="1263" y="141"/>
                  </a:lnTo>
                  <a:lnTo>
                    <a:pt x="1261" y="142"/>
                  </a:lnTo>
                  <a:lnTo>
                    <a:pt x="1260" y="141"/>
                  </a:lnTo>
                  <a:lnTo>
                    <a:pt x="1263" y="140"/>
                  </a:lnTo>
                  <a:lnTo>
                    <a:pt x="1263" y="138"/>
                  </a:lnTo>
                  <a:close/>
                  <a:moveTo>
                    <a:pt x="1275" y="128"/>
                  </a:moveTo>
                  <a:lnTo>
                    <a:pt x="1275" y="129"/>
                  </a:lnTo>
                  <a:lnTo>
                    <a:pt x="1273" y="131"/>
                  </a:lnTo>
                  <a:lnTo>
                    <a:pt x="1271" y="131"/>
                  </a:lnTo>
                  <a:lnTo>
                    <a:pt x="1275" y="128"/>
                  </a:lnTo>
                  <a:close/>
                  <a:moveTo>
                    <a:pt x="1488" y="124"/>
                  </a:moveTo>
                  <a:lnTo>
                    <a:pt x="1493" y="124"/>
                  </a:lnTo>
                  <a:lnTo>
                    <a:pt x="1493" y="127"/>
                  </a:lnTo>
                  <a:lnTo>
                    <a:pt x="1492" y="128"/>
                  </a:lnTo>
                  <a:lnTo>
                    <a:pt x="1491" y="127"/>
                  </a:lnTo>
                  <a:lnTo>
                    <a:pt x="1490" y="127"/>
                  </a:lnTo>
                  <a:lnTo>
                    <a:pt x="1488" y="125"/>
                  </a:lnTo>
                  <a:lnTo>
                    <a:pt x="1488" y="124"/>
                  </a:lnTo>
                  <a:close/>
                  <a:moveTo>
                    <a:pt x="1506" y="123"/>
                  </a:moveTo>
                  <a:lnTo>
                    <a:pt x="1507" y="123"/>
                  </a:lnTo>
                  <a:lnTo>
                    <a:pt x="1511" y="124"/>
                  </a:lnTo>
                  <a:lnTo>
                    <a:pt x="1512" y="125"/>
                  </a:lnTo>
                  <a:lnTo>
                    <a:pt x="1513" y="128"/>
                  </a:lnTo>
                  <a:lnTo>
                    <a:pt x="1507" y="125"/>
                  </a:lnTo>
                  <a:lnTo>
                    <a:pt x="1504" y="128"/>
                  </a:lnTo>
                  <a:lnTo>
                    <a:pt x="1501" y="128"/>
                  </a:lnTo>
                  <a:lnTo>
                    <a:pt x="1503" y="125"/>
                  </a:lnTo>
                  <a:lnTo>
                    <a:pt x="1506" y="123"/>
                  </a:lnTo>
                  <a:close/>
                  <a:moveTo>
                    <a:pt x="1285" y="122"/>
                  </a:moveTo>
                  <a:lnTo>
                    <a:pt x="1286" y="122"/>
                  </a:lnTo>
                  <a:lnTo>
                    <a:pt x="1286" y="123"/>
                  </a:lnTo>
                  <a:lnTo>
                    <a:pt x="1285" y="124"/>
                  </a:lnTo>
                  <a:lnTo>
                    <a:pt x="1282" y="125"/>
                  </a:lnTo>
                  <a:lnTo>
                    <a:pt x="1281" y="125"/>
                  </a:lnTo>
                  <a:lnTo>
                    <a:pt x="1285" y="122"/>
                  </a:lnTo>
                  <a:close/>
                  <a:moveTo>
                    <a:pt x="1476" y="116"/>
                  </a:moveTo>
                  <a:lnTo>
                    <a:pt x="1479" y="116"/>
                  </a:lnTo>
                  <a:lnTo>
                    <a:pt x="1480" y="117"/>
                  </a:lnTo>
                  <a:lnTo>
                    <a:pt x="1480" y="119"/>
                  </a:lnTo>
                  <a:lnTo>
                    <a:pt x="1479" y="121"/>
                  </a:lnTo>
                  <a:lnTo>
                    <a:pt x="1479" y="122"/>
                  </a:lnTo>
                  <a:lnTo>
                    <a:pt x="1478" y="122"/>
                  </a:lnTo>
                  <a:lnTo>
                    <a:pt x="1475" y="123"/>
                  </a:lnTo>
                  <a:lnTo>
                    <a:pt x="1475" y="122"/>
                  </a:lnTo>
                  <a:lnTo>
                    <a:pt x="1474" y="122"/>
                  </a:lnTo>
                  <a:lnTo>
                    <a:pt x="1476" y="117"/>
                  </a:lnTo>
                  <a:lnTo>
                    <a:pt x="1476" y="116"/>
                  </a:lnTo>
                  <a:close/>
                  <a:moveTo>
                    <a:pt x="1652" y="76"/>
                  </a:moveTo>
                  <a:lnTo>
                    <a:pt x="1653" y="76"/>
                  </a:lnTo>
                  <a:lnTo>
                    <a:pt x="1667" y="87"/>
                  </a:lnTo>
                  <a:lnTo>
                    <a:pt x="1670" y="90"/>
                  </a:lnTo>
                  <a:lnTo>
                    <a:pt x="1670" y="91"/>
                  </a:lnTo>
                  <a:lnTo>
                    <a:pt x="1668" y="92"/>
                  </a:lnTo>
                  <a:lnTo>
                    <a:pt x="1672" y="95"/>
                  </a:lnTo>
                  <a:lnTo>
                    <a:pt x="1672" y="100"/>
                  </a:lnTo>
                  <a:lnTo>
                    <a:pt x="1671" y="99"/>
                  </a:lnTo>
                  <a:lnTo>
                    <a:pt x="1671" y="98"/>
                  </a:lnTo>
                  <a:lnTo>
                    <a:pt x="1670" y="98"/>
                  </a:lnTo>
                  <a:lnTo>
                    <a:pt x="1668" y="97"/>
                  </a:lnTo>
                  <a:lnTo>
                    <a:pt x="1667" y="94"/>
                  </a:lnTo>
                  <a:lnTo>
                    <a:pt x="1666" y="94"/>
                  </a:lnTo>
                  <a:lnTo>
                    <a:pt x="1665" y="90"/>
                  </a:lnTo>
                  <a:lnTo>
                    <a:pt x="1664" y="88"/>
                  </a:lnTo>
                  <a:lnTo>
                    <a:pt x="1652" y="79"/>
                  </a:lnTo>
                  <a:lnTo>
                    <a:pt x="1652" y="76"/>
                  </a:lnTo>
                  <a:close/>
                  <a:moveTo>
                    <a:pt x="616" y="68"/>
                  </a:moveTo>
                  <a:lnTo>
                    <a:pt x="623" y="75"/>
                  </a:lnTo>
                  <a:lnTo>
                    <a:pt x="623" y="76"/>
                  </a:lnTo>
                  <a:lnTo>
                    <a:pt x="608" y="75"/>
                  </a:lnTo>
                  <a:lnTo>
                    <a:pt x="605" y="74"/>
                  </a:lnTo>
                  <a:lnTo>
                    <a:pt x="605" y="72"/>
                  </a:lnTo>
                  <a:lnTo>
                    <a:pt x="606" y="70"/>
                  </a:lnTo>
                  <a:lnTo>
                    <a:pt x="608" y="70"/>
                  </a:lnTo>
                  <a:lnTo>
                    <a:pt x="611" y="69"/>
                  </a:lnTo>
                  <a:lnTo>
                    <a:pt x="616" y="68"/>
                  </a:lnTo>
                  <a:close/>
                  <a:moveTo>
                    <a:pt x="1243" y="55"/>
                  </a:moveTo>
                  <a:lnTo>
                    <a:pt x="1251" y="56"/>
                  </a:lnTo>
                  <a:lnTo>
                    <a:pt x="1269" y="69"/>
                  </a:lnTo>
                  <a:lnTo>
                    <a:pt x="1282" y="81"/>
                  </a:lnTo>
                  <a:lnTo>
                    <a:pt x="1288" y="86"/>
                  </a:lnTo>
                  <a:lnTo>
                    <a:pt x="1291" y="90"/>
                  </a:lnTo>
                  <a:lnTo>
                    <a:pt x="1295" y="99"/>
                  </a:lnTo>
                  <a:lnTo>
                    <a:pt x="1294" y="104"/>
                  </a:lnTo>
                  <a:lnTo>
                    <a:pt x="1292" y="110"/>
                  </a:lnTo>
                  <a:lnTo>
                    <a:pt x="1288" y="116"/>
                  </a:lnTo>
                  <a:lnTo>
                    <a:pt x="1286" y="117"/>
                  </a:lnTo>
                  <a:lnTo>
                    <a:pt x="1287" y="116"/>
                  </a:lnTo>
                  <a:lnTo>
                    <a:pt x="1287" y="110"/>
                  </a:lnTo>
                  <a:lnTo>
                    <a:pt x="1289" y="105"/>
                  </a:lnTo>
                  <a:lnTo>
                    <a:pt x="1291" y="100"/>
                  </a:lnTo>
                  <a:lnTo>
                    <a:pt x="1291" y="98"/>
                  </a:lnTo>
                  <a:lnTo>
                    <a:pt x="1289" y="99"/>
                  </a:lnTo>
                  <a:lnTo>
                    <a:pt x="1287" y="100"/>
                  </a:lnTo>
                  <a:lnTo>
                    <a:pt x="1282" y="106"/>
                  </a:lnTo>
                  <a:lnTo>
                    <a:pt x="1280" y="109"/>
                  </a:lnTo>
                  <a:lnTo>
                    <a:pt x="1276" y="115"/>
                  </a:lnTo>
                  <a:lnTo>
                    <a:pt x="1275" y="116"/>
                  </a:lnTo>
                  <a:lnTo>
                    <a:pt x="1277" y="116"/>
                  </a:lnTo>
                  <a:lnTo>
                    <a:pt x="1277" y="119"/>
                  </a:lnTo>
                  <a:lnTo>
                    <a:pt x="1274" y="121"/>
                  </a:lnTo>
                  <a:lnTo>
                    <a:pt x="1270" y="130"/>
                  </a:lnTo>
                  <a:lnTo>
                    <a:pt x="1268" y="131"/>
                  </a:lnTo>
                  <a:lnTo>
                    <a:pt x="1267" y="131"/>
                  </a:lnTo>
                  <a:lnTo>
                    <a:pt x="1264" y="132"/>
                  </a:lnTo>
                  <a:lnTo>
                    <a:pt x="1262" y="136"/>
                  </a:lnTo>
                  <a:lnTo>
                    <a:pt x="1257" y="140"/>
                  </a:lnTo>
                  <a:lnTo>
                    <a:pt x="1254" y="138"/>
                  </a:lnTo>
                  <a:lnTo>
                    <a:pt x="1252" y="140"/>
                  </a:lnTo>
                  <a:lnTo>
                    <a:pt x="1250" y="143"/>
                  </a:lnTo>
                  <a:lnTo>
                    <a:pt x="1231" y="149"/>
                  </a:lnTo>
                  <a:lnTo>
                    <a:pt x="1230" y="148"/>
                  </a:lnTo>
                  <a:lnTo>
                    <a:pt x="1230" y="147"/>
                  </a:lnTo>
                  <a:lnTo>
                    <a:pt x="1229" y="147"/>
                  </a:lnTo>
                  <a:lnTo>
                    <a:pt x="1229" y="146"/>
                  </a:lnTo>
                  <a:lnTo>
                    <a:pt x="1227" y="146"/>
                  </a:lnTo>
                  <a:lnTo>
                    <a:pt x="1226" y="147"/>
                  </a:lnTo>
                  <a:lnTo>
                    <a:pt x="1226" y="148"/>
                  </a:lnTo>
                  <a:lnTo>
                    <a:pt x="1223" y="148"/>
                  </a:lnTo>
                  <a:lnTo>
                    <a:pt x="1221" y="147"/>
                  </a:lnTo>
                  <a:lnTo>
                    <a:pt x="1219" y="143"/>
                  </a:lnTo>
                  <a:lnTo>
                    <a:pt x="1214" y="138"/>
                  </a:lnTo>
                  <a:lnTo>
                    <a:pt x="1213" y="138"/>
                  </a:lnTo>
                  <a:lnTo>
                    <a:pt x="1212" y="136"/>
                  </a:lnTo>
                  <a:lnTo>
                    <a:pt x="1212" y="135"/>
                  </a:lnTo>
                  <a:lnTo>
                    <a:pt x="1211" y="135"/>
                  </a:lnTo>
                  <a:lnTo>
                    <a:pt x="1209" y="132"/>
                  </a:lnTo>
                  <a:lnTo>
                    <a:pt x="1211" y="131"/>
                  </a:lnTo>
                  <a:lnTo>
                    <a:pt x="1211" y="130"/>
                  </a:lnTo>
                  <a:lnTo>
                    <a:pt x="1209" y="129"/>
                  </a:lnTo>
                  <a:lnTo>
                    <a:pt x="1208" y="129"/>
                  </a:lnTo>
                  <a:lnTo>
                    <a:pt x="1207" y="131"/>
                  </a:lnTo>
                  <a:lnTo>
                    <a:pt x="1206" y="129"/>
                  </a:lnTo>
                  <a:lnTo>
                    <a:pt x="1206" y="128"/>
                  </a:lnTo>
                  <a:lnTo>
                    <a:pt x="1207" y="125"/>
                  </a:lnTo>
                  <a:lnTo>
                    <a:pt x="1207" y="122"/>
                  </a:lnTo>
                  <a:lnTo>
                    <a:pt x="1208" y="121"/>
                  </a:lnTo>
                  <a:lnTo>
                    <a:pt x="1208" y="119"/>
                  </a:lnTo>
                  <a:lnTo>
                    <a:pt x="1207" y="117"/>
                  </a:lnTo>
                  <a:lnTo>
                    <a:pt x="1207" y="118"/>
                  </a:lnTo>
                  <a:lnTo>
                    <a:pt x="1206" y="117"/>
                  </a:lnTo>
                  <a:lnTo>
                    <a:pt x="1206" y="115"/>
                  </a:lnTo>
                  <a:lnTo>
                    <a:pt x="1208" y="112"/>
                  </a:lnTo>
                  <a:lnTo>
                    <a:pt x="1206" y="111"/>
                  </a:lnTo>
                  <a:lnTo>
                    <a:pt x="1206" y="109"/>
                  </a:lnTo>
                  <a:lnTo>
                    <a:pt x="1207" y="105"/>
                  </a:lnTo>
                  <a:lnTo>
                    <a:pt x="1208" y="103"/>
                  </a:lnTo>
                  <a:lnTo>
                    <a:pt x="1208" y="91"/>
                  </a:lnTo>
                  <a:lnTo>
                    <a:pt x="1209" y="87"/>
                  </a:lnTo>
                  <a:lnTo>
                    <a:pt x="1209" y="85"/>
                  </a:lnTo>
                  <a:lnTo>
                    <a:pt x="1211" y="81"/>
                  </a:lnTo>
                  <a:lnTo>
                    <a:pt x="1214" y="76"/>
                  </a:lnTo>
                  <a:lnTo>
                    <a:pt x="1215" y="74"/>
                  </a:lnTo>
                  <a:lnTo>
                    <a:pt x="1215" y="73"/>
                  </a:lnTo>
                  <a:lnTo>
                    <a:pt x="1219" y="70"/>
                  </a:lnTo>
                  <a:lnTo>
                    <a:pt x="1221" y="67"/>
                  </a:lnTo>
                  <a:lnTo>
                    <a:pt x="1231" y="58"/>
                  </a:lnTo>
                  <a:lnTo>
                    <a:pt x="1236" y="56"/>
                  </a:lnTo>
                  <a:lnTo>
                    <a:pt x="1243" y="55"/>
                  </a:lnTo>
                  <a:close/>
                  <a:moveTo>
                    <a:pt x="521" y="0"/>
                  </a:moveTo>
                  <a:lnTo>
                    <a:pt x="522" y="0"/>
                  </a:lnTo>
                  <a:lnTo>
                    <a:pt x="524" y="1"/>
                  </a:lnTo>
                  <a:lnTo>
                    <a:pt x="532" y="11"/>
                  </a:lnTo>
                  <a:lnTo>
                    <a:pt x="534" y="12"/>
                  </a:lnTo>
                  <a:lnTo>
                    <a:pt x="537" y="11"/>
                  </a:lnTo>
                  <a:lnTo>
                    <a:pt x="538" y="12"/>
                  </a:lnTo>
                  <a:lnTo>
                    <a:pt x="543" y="14"/>
                  </a:lnTo>
                  <a:lnTo>
                    <a:pt x="544" y="17"/>
                  </a:lnTo>
                  <a:lnTo>
                    <a:pt x="543" y="18"/>
                  </a:lnTo>
                  <a:lnTo>
                    <a:pt x="543" y="19"/>
                  </a:lnTo>
                  <a:lnTo>
                    <a:pt x="544" y="20"/>
                  </a:lnTo>
                  <a:lnTo>
                    <a:pt x="548" y="23"/>
                  </a:lnTo>
                  <a:lnTo>
                    <a:pt x="553" y="21"/>
                  </a:lnTo>
                  <a:lnTo>
                    <a:pt x="561" y="24"/>
                  </a:lnTo>
                  <a:lnTo>
                    <a:pt x="565" y="26"/>
                  </a:lnTo>
                  <a:lnTo>
                    <a:pt x="566" y="29"/>
                  </a:lnTo>
                  <a:lnTo>
                    <a:pt x="567" y="29"/>
                  </a:lnTo>
                  <a:lnTo>
                    <a:pt x="568" y="27"/>
                  </a:lnTo>
                  <a:lnTo>
                    <a:pt x="569" y="27"/>
                  </a:lnTo>
                  <a:lnTo>
                    <a:pt x="569" y="38"/>
                  </a:lnTo>
                  <a:lnTo>
                    <a:pt x="568" y="39"/>
                  </a:lnTo>
                  <a:lnTo>
                    <a:pt x="567" y="42"/>
                  </a:lnTo>
                  <a:lnTo>
                    <a:pt x="566" y="43"/>
                  </a:lnTo>
                  <a:lnTo>
                    <a:pt x="559" y="48"/>
                  </a:lnTo>
                  <a:lnTo>
                    <a:pt x="543" y="42"/>
                  </a:lnTo>
                  <a:lnTo>
                    <a:pt x="541" y="39"/>
                  </a:lnTo>
                  <a:lnTo>
                    <a:pt x="540" y="39"/>
                  </a:lnTo>
                  <a:lnTo>
                    <a:pt x="537" y="41"/>
                  </a:lnTo>
                  <a:lnTo>
                    <a:pt x="531" y="38"/>
                  </a:lnTo>
                  <a:lnTo>
                    <a:pt x="530" y="39"/>
                  </a:lnTo>
                  <a:lnTo>
                    <a:pt x="529" y="38"/>
                  </a:lnTo>
                  <a:lnTo>
                    <a:pt x="529" y="33"/>
                  </a:lnTo>
                  <a:lnTo>
                    <a:pt x="530" y="32"/>
                  </a:lnTo>
                  <a:lnTo>
                    <a:pt x="530" y="31"/>
                  </a:lnTo>
                  <a:lnTo>
                    <a:pt x="529" y="30"/>
                  </a:lnTo>
                  <a:lnTo>
                    <a:pt x="529" y="29"/>
                  </a:lnTo>
                  <a:lnTo>
                    <a:pt x="528" y="27"/>
                  </a:lnTo>
                  <a:lnTo>
                    <a:pt x="528" y="26"/>
                  </a:lnTo>
                  <a:lnTo>
                    <a:pt x="527" y="26"/>
                  </a:lnTo>
                  <a:lnTo>
                    <a:pt x="527" y="36"/>
                  </a:lnTo>
                  <a:lnTo>
                    <a:pt x="524" y="38"/>
                  </a:lnTo>
                  <a:lnTo>
                    <a:pt x="521" y="38"/>
                  </a:lnTo>
                  <a:lnTo>
                    <a:pt x="523" y="41"/>
                  </a:lnTo>
                  <a:lnTo>
                    <a:pt x="524" y="41"/>
                  </a:lnTo>
                  <a:lnTo>
                    <a:pt x="524" y="45"/>
                  </a:lnTo>
                  <a:lnTo>
                    <a:pt x="523" y="47"/>
                  </a:lnTo>
                  <a:lnTo>
                    <a:pt x="523" y="50"/>
                  </a:lnTo>
                  <a:lnTo>
                    <a:pt x="525" y="47"/>
                  </a:lnTo>
                  <a:lnTo>
                    <a:pt x="528" y="45"/>
                  </a:lnTo>
                  <a:lnTo>
                    <a:pt x="532" y="48"/>
                  </a:lnTo>
                  <a:lnTo>
                    <a:pt x="534" y="49"/>
                  </a:lnTo>
                  <a:lnTo>
                    <a:pt x="538" y="47"/>
                  </a:lnTo>
                  <a:lnTo>
                    <a:pt x="538" y="48"/>
                  </a:lnTo>
                  <a:lnTo>
                    <a:pt x="540" y="48"/>
                  </a:lnTo>
                  <a:lnTo>
                    <a:pt x="540" y="49"/>
                  </a:lnTo>
                  <a:lnTo>
                    <a:pt x="541" y="50"/>
                  </a:lnTo>
                  <a:lnTo>
                    <a:pt x="540" y="50"/>
                  </a:lnTo>
                  <a:lnTo>
                    <a:pt x="538" y="52"/>
                  </a:lnTo>
                  <a:lnTo>
                    <a:pt x="540" y="52"/>
                  </a:lnTo>
                  <a:lnTo>
                    <a:pt x="543" y="55"/>
                  </a:lnTo>
                  <a:lnTo>
                    <a:pt x="542" y="57"/>
                  </a:lnTo>
                  <a:lnTo>
                    <a:pt x="540" y="57"/>
                  </a:lnTo>
                  <a:lnTo>
                    <a:pt x="540" y="58"/>
                  </a:lnTo>
                  <a:lnTo>
                    <a:pt x="538" y="61"/>
                  </a:lnTo>
                  <a:lnTo>
                    <a:pt x="537" y="61"/>
                  </a:lnTo>
                  <a:lnTo>
                    <a:pt x="536" y="62"/>
                  </a:lnTo>
                  <a:lnTo>
                    <a:pt x="532" y="64"/>
                  </a:lnTo>
                  <a:lnTo>
                    <a:pt x="530" y="66"/>
                  </a:lnTo>
                  <a:lnTo>
                    <a:pt x="532" y="67"/>
                  </a:lnTo>
                  <a:lnTo>
                    <a:pt x="534" y="66"/>
                  </a:lnTo>
                  <a:lnTo>
                    <a:pt x="538" y="62"/>
                  </a:lnTo>
                  <a:lnTo>
                    <a:pt x="540" y="62"/>
                  </a:lnTo>
                  <a:lnTo>
                    <a:pt x="540" y="61"/>
                  </a:lnTo>
                  <a:lnTo>
                    <a:pt x="541" y="58"/>
                  </a:lnTo>
                  <a:lnTo>
                    <a:pt x="544" y="58"/>
                  </a:lnTo>
                  <a:lnTo>
                    <a:pt x="544" y="56"/>
                  </a:lnTo>
                  <a:lnTo>
                    <a:pt x="546" y="56"/>
                  </a:lnTo>
                  <a:lnTo>
                    <a:pt x="547" y="60"/>
                  </a:lnTo>
                  <a:lnTo>
                    <a:pt x="548" y="60"/>
                  </a:lnTo>
                  <a:lnTo>
                    <a:pt x="549" y="57"/>
                  </a:lnTo>
                  <a:lnTo>
                    <a:pt x="552" y="57"/>
                  </a:lnTo>
                  <a:lnTo>
                    <a:pt x="555" y="58"/>
                  </a:lnTo>
                  <a:lnTo>
                    <a:pt x="559" y="58"/>
                  </a:lnTo>
                  <a:lnTo>
                    <a:pt x="560" y="60"/>
                  </a:lnTo>
                  <a:lnTo>
                    <a:pt x="555" y="64"/>
                  </a:lnTo>
                  <a:lnTo>
                    <a:pt x="554" y="68"/>
                  </a:lnTo>
                  <a:lnTo>
                    <a:pt x="560" y="62"/>
                  </a:lnTo>
                  <a:lnTo>
                    <a:pt x="563" y="61"/>
                  </a:lnTo>
                  <a:lnTo>
                    <a:pt x="568" y="61"/>
                  </a:lnTo>
                  <a:lnTo>
                    <a:pt x="559" y="74"/>
                  </a:lnTo>
                  <a:lnTo>
                    <a:pt x="558" y="78"/>
                  </a:lnTo>
                  <a:lnTo>
                    <a:pt x="556" y="79"/>
                  </a:lnTo>
                  <a:lnTo>
                    <a:pt x="556" y="81"/>
                  </a:lnTo>
                  <a:lnTo>
                    <a:pt x="558" y="81"/>
                  </a:lnTo>
                  <a:lnTo>
                    <a:pt x="558" y="80"/>
                  </a:lnTo>
                  <a:lnTo>
                    <a:pt x="560" y="80"/>
                  </a:lnTo>
                  <a:lnTo>
                    <a:pt x="560" y="79"/>
                  </a:lnTo>
                  <a:lnTo>
                    <a:pt x="562" y="72"/>
                  </a:lnTo>
                  <a:lnTo>
                    <a:pt x="563" y="70"/>
                  </a:lnTo>
                  <a:lnTo>
                    <a:pt x="577" y="64"/>
                  </a:lnTo>
                  <a:lnTo>
                    <a:pt x="578" y="63"/>
                  </a:lnTo>
                  <a:lnTo>
                    <a:pt x="579" y="64"/>
                  </a:lnTo>
                  <a:lnTo>
                    <a:pt x="579" y="66"/>
                  </a:lnTo>
                  <a:lnTo>
                    <a:pt x="580" y="66"/>
                  </a:lnTo>
                  <a:lnTo>
                    <a:pt x="583" y="63"/>
                  </a:lnTo>
                  <a:lnTo>
                    <a:pt x="585" y="66"/>
                  </a:lnTo>
                  <a:lnTo>
                    <a:pt x="586" y="66"/>
                  </a:lnTo>
                  <a:lnTo>
                    <a:pt x="586" y="69"/>
                  </a:lnTo>
                  <a:lnTo>
                    <a:pt x="584" y="70"/>
                  </a:lnTo>
                  <a:lnTo>
                    <a:pt x="583" y="70"/>
                  </a:lnTo>
                  <a:lnTo>
                    <a:pt x="581" y="73"/>
                  </a:lnTo>
                  <a:lnTo>
                    <a:pt x="583" y="73"/>
                  </a:lnTo>
                  <a:lnTo>
                    <a:pt x="585" y="72"/>
                  </a:lnTo>
                  <a:lnTo>
                    <a:pt x="584" y="74"/>
                  </a:lnTo>
                  <a:lnTo>
                    <a:pt x="581" y="78"/>
                  </a:lnTo>
                  <a:lnTo>
                    <a:pt x="579" y="82"/>
                  </a:lnTo>
                  <a:lnTo>
                    <a:pt x="575" y="82"/>
                  </a:lnTo>
                  <a:lnTo>
                    <a:pt x="574" y="85"/>
                  </a:lnTo>
                  <a:lnTo>
                    <a:pt x="577" y="85"/>
                  </a:lnTo>
                  <a:lnTo>
                    <a:pt x="577" y="84"/>
                  </a:lnTo>
                  <a:lnTo>
                    <a:pt x="581" y="82"/>
                  </a:lnTo>
                  <a:lnTo>
                    <a:pt x="583" y="82"/>
                  </a:lnTo>
                  <a:lnTo>
                    <a:pt x="584" y="85"/>
                  </a:lnTo>
                  <a:lnTo>
                    <a:pt x="580" y="87"/>
                  </a:lnTo>
                  <a:lnTo>
                    <a:pt x="579" y="88"/>
                  </a:lnTo>
                  <a:lnTo>
                    <a:pt x="578" y="88"/>
                  </a:lnTo>
                  <a:lnTo>
                    <a:pt x="577" y="90"/>
                  </a:lnTo>
                  <a:lnTo>
                    <a:pt x="581" y="90"/>
                  </a:lnTo>
                  <a:lnTo>
                    <a:pt x="581" y="92"/>
                  </a:lnTo>
                  <a:lnTo>
                    <a:pt x="583" y="92"/>
                  </a:lnTo>
                  <a:lnTo>
                    <a:pt x="584" y="91"/>
                  </a:lnTo>
                  <a:lnTo>
                    <a:pt x="586" y="91"/>
                  </a:lnTo>
                  <a:lnTo>
                    <a:pt x="587" y="92"/>
                  </a:lnTo>
                  <a:lnTo>
                    <a:pt x="586" y="95"/>
                  </a:lnTo>
                  <a:lnTo>
                    <a:pt x="581" y="99"/>
                  </a:lnTo>
                  <a:lnTo>
                    <a:pt x="577" y="104"/>
                  </a:lnTo>
                  <a:lnTo>
                    <a:pt x="574" y="104"/>
                  </a:lnTo>
                  <a:lnTo>
                    <a:pt x="571" y="106"/>
                  </a:lnTo>
                  <a:lnTo>
                    <a:pt x="568" y="106"/>
                  </a:lnTo>
                  <a:lnTo>
                    <a:pt x="565" y="110"/>
                  </a:lnTo>
                  <a:lnTo>
                    <a:pt x="565" y="122"/>
                  </a:lnTo>
                  <a:lnTo>
                    <a:pt x="566" y="119"/>
                  </a:lnTo>
                  <a:lnTo>
                    <a:pt x="566" y="113"/>
                  </a:lnTo>
                  <a:lnTo>
                    <a:pt x="567" y="110"/>
                  </a:lnTo>
                  <a:lnTo>
                    <a:pt x="569" y="109"/>
                  </a:lnTo>
                  <a:lnTo>
                    <a:pt x="574" y="109"/>
                  </a:lnTo>
                  <a:lnTo>
                    <a:pt x="578" y="105"/>
                  </a:lnTo>
                  <a:lnTo>
                    <a:pt x="583" y="105"/>
                  </a:lnTo>
                  <a:lnTo>
                    <a:pt x="583" y="101"/>
                  </a:lnTo>
                  <a:lnTo>
                    <a:pt x="584" y="100"/>
                  </a:lnTo>
                  <a:lnTo>
                    <a:pt x="584" y="99"/>
                  </a:lnTo>
                  <a:lnTo>
                    <a:pt x="589" y="95"/>
                  </a:lnTo>
                  <a:lnTo>
                    <a:pt x="589" y="81"/>
                  </a:lnTo>
                  <a:lnTo>
                    <a:pt x="590" y="79"/>
                  </a:lnTo>
                  <a:lnTo>
                    <a:pt x="591" y="78"/>
                  </a:lnTo>
                  <a:lnTo>
                    <a:pt x="596" y="78"/>
                  </a:lnTo>
                  <a:lnTo>
                    <a:pt x="596" y="80"/>
                  </a:lnTo>
                  <a:lnTo>
                    <a:pt x="594" y="81"/>
                  </a:lnTo>
                  <a:lnTo>
                    <a:pt x="596" y="81"/>
                  </a:lnTo>
                  <a:lnTo>
                    <a:pt x="597" y="79"/>
                  </a:lnTo>
                  <a:lnTo>
                    <a:pt x="598" y="80"/>
                  </a:lnTo>
                  <a:lnTo>
                    <a:pt x="602" y="80"/>
                  </a:lnTo>
                  <a:lnTo>
                    <a:pt x="600" y="79"/>
                  </a:lnTo>
                  <a:lnTo>
                    <a:pt x="600" y="76"/>
                  </a:lnTo>
                  <a:lnTo>
                    <a:pt x="612" y="79"/>
                  </a:lnTo>
                  <a:lnTo>
                    <a:pt x="624" y="80"/>
                  </a:lnTo>
                  <a:lnTo>
                    <a:pt x="624" y="82"/>
                  </a:lnTo>
                  <a:lnTo>
                    <a:pt x="625" y="84"/>
                  </a:lnTo>
                  <a:lnTo>
                    <a:pt x="629" y="85"/>
                  </a:lnTo>
                  <a:lnTo>
                    <a:pt x="631" y="85"/>
                  </a:lnTo>
                  <a:lnTo>
                    <a:pt x="634" y="87"/>
                  </a:lnTo>
                  <a:lnTo>
                    <a:pt x="648" y="90"/>
                  </a:lnTo>
                  <a:lnTo>
                    <a:pt x="648" y="91"/>
                  </a:lnTo>
                  <a:lnTo>
                    <a:pt x="647" y="93"/>
                  </a:lnTo>
                  <a:lnTo>
                    <a:pt x="647" y="94"/>
                  </a:lnTo>
                  <a:lnTo>
                    <a:pt x="650" y="91"/>
                  </a:lnTo>
                  <a:lnTo>
                    <a:pt x="654" y="91"/>
                  </a:lnTo>
                  <a:lnTo>
                    <a:pt x="654" y="92"/>
                  </a:lnTo>
                  <a:lnTo>
                    <a:pt x="655" y="92"/>
                  </a:lnTo>
                  <a:lnTo>
                    <a:pt x="655" y="93"/>
                  </a:lnTo>
                  <a:lnTo>
                    <a:pt x="654" y="94"/>
                  </a:lnTo>
                  <a:lnTo>
                    <a:pt x="655" y="94"/>
                  </a:lnTo>
                  <a:lnTo>
                    <a:pt x="655" y="95"/>
                  </a:lnTo>
                  <a:lnTo>
                    <a:pt x="656" y="95"/>
                  </a:lnTo>
                  <a:lnTo>
                    <a:pt x="656" y="94"/>
                  </a:lnTo>
                  <a:lnTo>
                    <a:pt x="658" y="94"/>
                  </a:lnTo>
                  <a:lnTo>
                    <a:pt x="658" y="93"/>
                  </a:lnTo>
                  <a:lnTo>
                    <a:pt x="659" y="92"/>
                  </a:lnTo>
                  <a:lnTo>
                    <a:pt x="660" y="92"/>
                  </a:lnTo>
                  <a:lnTo>
                    <a:pt x="659" y="90"/>
                  </a:lnTo>
                  <a:lnTo>
                    <a:pt x="656" y="86"/>
                  </a:lnTo>
                  <a:lnTo>
                    <a:pt x="655" y="85"/>
                  </a:lnTo>
                  <a:lnTo>
                    <a:pt x="656" y="84"/>
                  </a:lnTo>
                  <a:lnTo>
                    <a:pt x="660" y="85"/>
                  </a:lnTo>
                  <a:lnTo>
                    <a:pt x="662" y="85"/>
                  </a:lnTo>
                  <a:lnTo>
                    <a:pt x="683" y="94"/>
                  </a:lnTo>
                  <a:lnTo>
                    <a:pt x="685" y="94"/>
                  </a:lnTo>
                  <a:lnTo>
                    <a:pt x="690" y="97"/>
                  </a:lnTo>
                  <a:lnTo>
                    <a:pt x="692" y="99"/>
                  </a:lnTo>
                  <a:lnTo>
                    <a:pt x="692" y="101"/>
                  </a:lnTo>
                  <a:lnTo>
                    <a:pt x="695" y="101"/>
                  </a:lnTo>
                  <a:lnTo>
                    <a:pt x="702" y="104"/>
                  </a:lnTo>
                  <a:lnTo>
                    <a:pt x="703" y="105"/>
                  </a:lnTo>
                  <a:lnTo>
                    <a:pt x="702" y="107"/>
                  </a:lnTo>
                  <a:lnTo>
                    <a:pt x="704" y="110"/>
                  </a:lnTo>
                  <a:lnTo>
                    <a:pt x="712" y="113"/>
                  </a:lnTo>
                  <a:lnTo>
                    <a:pt x="720" y="119"/>
                  </a:lnTo>
                  <a:lnTo>
                    <a:pt x="722" y="119"/>
                  </a:lnTo>
                  <a:lnTo>
                    <a:pt x="722" y="122"/>
                  </a:lnTo>
                  <a:lnTo>
                    <a:pt x="723" y="122"/>
                  </a:lnTo>
                  <a:lnTo>
                    <a:pt x="724" y="123"/>
                  </a:lnTo>
                  <a:lnTo>
                    <a:pt x="727" y="123"/>
                  </a:lnTo>
                  <a:lnTo>
                    <a:pt x="734" y="129"/>
                  </a:lnTo>
                  <a:lnTo>
                    <a:pt x="734" y="131"/>
                  </a:lnTo>
                  <a:lnTo>
                    <a:pt x="735" y="131"/>
                  </a:lnTo>
                  <a:lnTo>
                    <a:pt x="737" y="134"/>
                  </a:lnTo>
                  <a:lnTo>
                    <a:pt x="741" y="135"/>
                  </a:lnTo>
                  <a:lnTo>
                    <a:pt x="742" y="135"/>
                  </a:lnTo>
                  <a:lnTo>
                    <a:pt x="742" y="138"/>
                  </a:lnTo>
                  <a:lnTo>
                    <a:pt x="743" y="140"/>
                  </a:lnTo>
                  <a:lnTo>
                    <a:pt x="748" y="142"/>
                  </a:lnTo>
                  <a:lnTo>
                    <a:pt x="751" y="146"/>
                  </a:lnTo>
                  <a:lnTo>
                    <a:pt x="752" y="146"/>
                  </a:lnTo>
                  <a:lnTo>
                    <a:pt x="752" y="147"/>
                  </a:lnTo>
                  <a:lnTo>
                    <a:pt x="754" y="147"/>
                  </a:lnTo>
                  <a:lnTo>
                    <a:pt x="755" y="148"/>
                  </a:lnTo>
                  <a:lnTo>
                    <a:pt x="758" y="148"/>
                  </a:lnTo>
                  <a:lnTo>
                    <a:pt x="758" y="149"/>
                  </a:lnTo>
                  <a:lnTo>
                    <a:pt x="761" y="150"/>
                  </a:lnTo>
                  <a:lnTo>
                    <a:pt x="763" y="152"/>
                  </a:lnTo>
                  <a:lnTo>
                    <a:pt x="764" y="154"/>
                  </a:lnTo>
                  <a:lnTo>
                    <a:pt x="767" y="156"/>
                  </a:lnTo>
                  <a:lnTo>
                    <a:pt x="773" y="164"/>
                  </a:lnTo>
                  <a:lnTo>
                    <a:pt x="774" y="167"/>
                  </a:lnTo>
                  <a:lnTo>
                    <a:pt x="776" y="170"/>
                  </a:lnTo>
                  <a:lnTo>
                    <a:pt x="777" y="171"/>
                  </a:lnTo>
                  <a:lnTo>
                    <a:pt x="778" y="173"/>
                  </a:lnTo>
                  <a:lnTo>
                    <a:pt x="778" y="174"/>
                  </a:lnTo>
                  <a:lnTo>
                    <a:pt x="779" y="175"/>
                  </a:lnTo>
                  <a:lnTo>
                    <a:pt x="783" y="175"/>
                  </a:lnTo>
                  <a:lnTo>
                    <a:pt x="784" y="177"/>
                  </a:lnTo>
                  <a:lnTo>
                    <a:pt x="784" y="180"/>
                  </a:lnTo>
                  <a:lnTo>
                    <a:pt x="789" y="181"/>
                  </a:lnTo>
                  <a:lnTo>
                    <a:pt x="790" y="185"/>
                  </a:lnTo>
                  <a:lnTo>
                    <a:pt x="791" y="186"/>
                  </a:lnTo>
                  <a:lnTo>
                    <a:pt x="791" y="193"/>
                  </a:lnTo>
                  <a:lnTo>
                    <a:pt x="794" y="193"/>
                  </a:lnTo>
                  <a:lnTo>
                    <a:pt x="794" y="191"/>
                  </a:lnTo>
                  <a:lnTo>
                    <a:pt x="795" y="192"/>
                  </a:lnTo>
                  <a:lnTo>
                    <a:pt x="795" y="193"/>
                  </a:lnTo>
                  <a:lnTo>
                    <a:pt x="796" y="193"/>
                  </a:lnTo>
                  <a:lnTo>
                    <a:pt x="805" y="199"/>
                  </a:lnTo>
                  <a:lnTo>
                    <a:pt x="808" y="199"/>
                  </a:lnTo>
                  <a:lnTo>
                    <a:pt x="805" y="197"/>
                  </a:lnTo>
                  <a:lnTo>
                    <a:pt x="801" y="195"/>
                  </a:lnTo>
                  <a:lnTo>
                    <a:pt x="797" y="192"/>
                  </a:lnTo>
                  <a:lnTo>
                    <a:pt x="797" y="190"/>
                  </a:lnTo>
                  <a:lnTo>
                    <a:pt x="798" y="190"/>
                  </a:lnTo>
                  <a:lnTo>
                    <a:pt x="799" y="191"/>
                  </a:lnTo>
                  <a:lnTo>
                    <a:pt x="801" y="191"/>
                  </a:lnTo>
                  <a:lnTo>
                    <a:pt x="801" y="189"/>
                  </a:lnTo>
                  <a:lnTo>
                    <a:pt x="803" y="189"/>
                  </a:lnTo>
                  <a:lnTo>
                    <a:pt x="809" y="195"/>
                  </a:lnTo>
                  <a:lnTo>
                    <a:pt x="814" y="196"/>
                  </a:lnTo>
                  <a:lnTo>
                    <a:pt x="814" y="197"/>
                  </a:lnTo>
                  <a:lnTo>
                    <a:pt x="815" y="198"/>
                  </a:lnTo>
                  <a:lnTo>
                    <a:pt x="815" y="202"/>
                  </a:lnTo>
                  <a:lnTo>
                    <a:pt x="819" y="204"/>
                  </a:lnTo>
                  <a:lnTo>
                    <a:pt x="828" y="213"/>
                  </a:lnTo>
                  <a:lnTo>
                    <a:pt x="833" y="215"/>
                  </a:lnTo>
                  <a:lnTo>
                    <a:pt x="839" y="223"/>
                  </a:lnTo>
                  <a:lnTo>
                    <a:pt x="844" y="226"/>
                  </a:lnTo>
                  <a:lnTo>
                    <a:pt x="846" y="226"/>
                  </a:lnTo>
                  <a:lnTo>
                    <a:pt x="848" y="227"/>
                  </a:lnTo>
                  <a:lnTo>
                    <a:pt x="853" y="227"/>
                  </a:lnTo>
                  <a:lnTo>
                    <a:pt x="854" y="226"/>
                  </a:lnTo>
                  <a:lnTo>
                    <a:pt x="853" y="226"/>
                  </a:lnTo>
                  <a:lnTo>
                    <a:pt x="853" y="224"/>
                  </a:lnTo>
                  <a:lnTo>
                    <a:pt x="851" y="218"/>
                  </a:lnTo>
                  <a:lnTo>
                    <a:pt x="851" y="217"/>
                  </a:lnTo>
                  <a:lnTo>
                    <a:pt x="847" y="214"/>
                  </a:lnTo>
                  <a:lnTo>
                    <a:pt x="848" y="213"/>
                  </a:lnTo>
                  <a:lnTo>
                    <a:pt x="850" y="213"/>
                  </a:lnTo>
                  <a:lnTo>
                    <a:pt x="857" y="220"/>
                  </a:lnTo>
                  <a:lnTo>
                    <a:pt x="857" y="224"/>
                  </a:lnTo>
                  <a:lnTo>
                    <a:pt x="859" y="229"/>
                  </a:lnTo>
                  <a:lnTo>
                    <a:pt x="860" y="230"/>
                  </a:lnTo>
                  <a:lnTo>
                    <a:pt x="861" y="230"/>
                  </a:lnTo>
                  <a:lnTo>
                    <a:pt x="861" y="232"/>
                  </a:lnTo>
                  <a:lnTo>
                    <a:pt x="863" y="232"/>
                  </a:lnTo>
                  <a:lnTo>
                    <a:pt x="865" y="235"/>
                  </a:lnTo>
                  <a:lnTo>
                    <a:pt x="866" y="238"/>
                  </a:lnTo>
                  <a:lnTo>
                    <a:pt x="872" y="242"/>
                  </a:lnTo>
                  <a:lnTo>
                    <a:pt x="872" y="244"/>
                  </a:lnTo>
                  <a:lnTo>
                    <a:pt x="873" y="242"/>
                  </a:lnTo>
                  <a:lnTo>
                    <a:pt x="875" y="242"/>
                  </a:lnTo>
                  <a:lnTo>
                    <a:pt x="875" y="244"/>
                  </a:lnTo>
                  <a:lnTo>
                    <a:pt x="877" y="246"/>
                  </a:lnTo>
                  <a:lnTo>
                    <a:pt x="877" y="248"/>
                  </a:lnTo>
                  <a:lnTo>
                    <a:pt x="876" y="250"/>
                  </a:lnTo>
                  <a:lnTo>
                    <a:pt x="873" y="250"/>
                  </a:lnTo>
                  <a:lnTo>
                    <a:pt x="876" y="254"/>
                  </a:lnTo>
                  <a:lnTo>
                    <a:pt x="879" y="259"/>
                  </a:lnTo>
                  <a:lnTo>
                    <a:pt x="881" y="260"/>
                  </a:lnTo>
                  <a:lnTo>
                    <a:pt x="882" y="260"/>
                  </a:lnTo>
                  <a:lnTo>
                    <a:pt x="884" y="257"/>
                  </a:lnTo>
                  <a:lnTo>
                    <a:pt x="884" y="256"/>
                  </a:lnTo>
                  <a:lnTo>
                    <a:pt x="883" y="256"/>
                  </a:lnTo>
                  <a:lnTo>
                    <a:pt x="883" y="254"/>
                  </a:lnTo>
                  <a:lnTo>
                    <a:pt x="884" y="253"/>
                  </a:lnTo>
                  <a:lnTo>
                    <a:pt x="888" y="253"/>
                  </a:lnTo>
                  <a:lnTo>
                    <a:pt x="888" y="256"/>
                  </a:lnTo>
                  <a:lnTo>
                    <a:pt x="889" y="257"/>
                  </a:lnTo>
                  <a:lnTo>
                    <a:pt x="889" y="258"/>
                  </a:lnTo>
                  <a:lnTo>
                    <a:pt x="894" y="263"/>
                  </a:lnTo>
                  <a:lnTo>
                    <a:pt x="895" y="263"/>
                  </a:lnTo>
                  <a:lnTo>
                    <a:pt x="898" y="261"/>
                  </a:lnTo>
                  <a:lnTo>
                    <a:pt x="901" y="263"/>
                  </a:lnTo>
                  <a:lnTo>
                    <a:pt x="902" y="266"/>
                  </a:lnTo>
                  <a:lnTo>
                    <a:pt x="904" y="271"/>
                  </a:lnTo>
                  <a:lnTo>
                    <a:pt x="904" y="275"/>
                  </a:lnTo>
                  <a:lnTo>
                    <a:pt x="902" y="279"/>
                  </a:lnTo>
                  <a:lnTo>
                    <a:pt x="901" y="281"/>
                  </a:lnTo>
                  <a:lnTo>
                    <a:pt x="901" y="282"/>
                  </a:lnTo>
                  <a:lnTo>
                    <a:pt x="902" y="283"/>
                  </a:lnTo>
                  <a:lnTo>
                    <a:pt x="902" y="291"/>
                  </a:lnTo>
                  <a:lnTo>
                    <a:pt x="904" y="291"/>
                  </a:lnTo>
                  <a:lnTo>
                    <a:pt x="907" y="294"/>
                  </a:lnTo>
                  <a:lnTo>
                    <a:pt x="908" y="296"/>
                  </a:lnTo>
                  <a:lnTo>
                    <a:pt x="908" y="309"/>
                  </a:lnTo>
                  <a:lnTo>
                    <a:pt x="907" y="312"/>
                  </a:lnTo>
                  <a:lnTo>
                    <a:pt x="907" y="315"/>
                  </a:lnTo>
                  <a:lnTo>
                    <a:pt x="908" y="318"/>
                  </a:lnTo>
                  <a:lnTo>
                    <a:pt x="912" y="320"/>
                  </a:lnTo>
                  <a:lnTo>
                    <a:pt x="914" y="318"/>
                  </a:lnTo>
                  <a:lnTo>
                    <a:pt x="915" y="318"/>
                  </a:lnTo>
                  <a:lnTo>
                    <a:pt x="916" y="319"/>
                  </a:lnTo>
                  <a:lnTo>
                    <a:pt x="916" y="320"/>
                  </a:lnTo>
                  <a:lnTo>
                    <a:pt x="917" y="320"/>
                  </a:lnTo>
                  <a:lnTo>
                    <a:pt x="917" y="322"/>
                  </a:lnTo>
                  <a:lnTo>
                    <a:pt x="916" y="324"/>
                  </a:lnTo>
                  <a:lnTo>
                    <a:pt x="916" y="326"/>
                  </a:lnTo>
                  <a:lnTo>
                    <a:pt x="917" y="327"/>
                  </a:lnTo>
                  <a:lnTo>
                    <a:pt x="919" y="330"/>
                  </a:lnTo>
                  <a:lnTo>
                    <a:pt x="917" y="331"/>
                  </a:lnTo>
                  <a:lnTo>
                    <a:pt x="917" y="332"/>
                  </a:lnTo>
                  <a:lnTo>
                    <a:pt x="916" y="332"/>
                  </a:lnTo>
                  <a:lnTo>
                    <a:pt x="916" y="340"/>
                  </a:lnTo>
                  <a:lnTo>
                    <a:pt x="917" y="342"/>
                  </a:lnTo>
                  <a:lnTo>
                    <a:pt x="916" y="343"/>
                  </a:lnTo>
                  <a:lnTo>
                    <a:pt x="914" y="343"/>
                  </a:lnTo>
                  <a:lnTo>
                    <a:pt x="913" y="344"/>
                  </a:lnTo>
                  <a:lnTo>
                    <a:pt x="915" y="346"/>
                  </a:lnTo>
                  <a:lnTo>
                    <a:pt x="915" y="347"/>
                  </a:lnTo>
                  <a:lnTo>
                    <a:pt x="913" y="353"/>
                  </a:lnTo>
                  <a:lnTo>
                    <a:pt x="909" y="363"/>
                  </a:lnTo>
                  <a:lnTo>
                    <a:pt x="908" y="365"/>
                  </a:lnTo>
                  <a:lnTo>
                    <a:pt x="903" y="370"/>
                  </a:lnTo>
                  <a:lnTo>
                    <a:pt x="898" y="377"/>
                  </a:lnTo>
                  <a:lnTo>
                    <a:pt x="896" y="380"/>
                  </a:lnTo>
                  <a:lnTo>
                    <a:pt x="895" y="382"/>
                  </a:lnTo>
                  <a:lnTo>
                    <a:pt x="894" y="383"/>
                  </a:lnTo>
                  <a:lnTo>
                    <a:pt x="894" y="385"/>
                  </a:lnTo>
                  <a:lnTo>
                    <a:pt x="891" y="385"/>
                  </a:lnTo>
                  <a:lnTo>
                    <a:pt x="891" y="386"/>
                  </a:lnTo>
                  <a:lnTo>
                    <a:pt x="890" y="387"/>
                  </a:lnTo>
                  <a:lnTo>
                    <a:pt x="890" y="392"/>
                  </a:lnTo>
                  <a:lnTo>
                    <a:pt x="889" y="393"/>
                  </a:lnTo>
                  <a:lnTo>
                    <a:pt x="888" y="395"/>
                  </a:lnTo>
                  <a:lnTo>
                    <a:pt x="886" y="395"/>
                  </a:lnTo>
                  <a:lnTo>
                    <a:pt x="885" y="396"/>
                  </a:lnTo>
                  <a:lnTo>
                    <a:pt x="884" y="400"/>
                  </a:lnTo>
                  <a:lnTo>
                    <a:pt x="883" y="401"/>
                  </a:lnTo>
                  <a:lnTo>
                    <a:pt x="881" y="402"/>
                  </a:lnTo>
                  <a:lnTo>
                    <a:pt x="878" y="406"/>
                  </a:lnTo>
                  <a:lnTo>
                    <a:pt x="877" y="407"/>
                  </a:lnTo>
                  <a:lnTo>
                    <a:pt x="872" y="408"/>
                  </a:lnTo>
                  <a:lnTo>
                    <a:pt x="863" y="418"/>
                  </a:lnTo>
                  <a:lnTo>
                    <a:pt x="853" y="423"/>
                  </a:lnTo>
                  <a:lnTo>
                    <a:pt x="852" y="425"/>
                  </a:lnTo>
                  <a:lnTo>
                    <a:pt x="850" y="425"/>
                  </a:lnTo>
                  <a:lnTo>
                    <a:pt x="847" y="428"/>
                  </a:lnTo>
                  <a:lnTo>
                    <a:pt x="836" y="430"/>
                  </a:lnTo>
                  <a:lnTo>
                    <a:pt x="834" y="433"/>
                  </a:lnTo>
                  <a:lnTo>
                    <a:pt x="832" y="435"/>
                  </a:lnTo>
                  <a:lnTo>
                    <a:pt x="820" y="438"/>
                  </a:lnTo>
                  <a:lnTo>
                    <a:pt x="816" y="437"/>
                  </a:lnTo>
                  <a:lnTo>
                    <a:pt x="815" y="437"/>
                  </a:lnTo>
                  <a:lnTo>
                    <a:pt x="815" y="438"/>
                  </a:lnTo>
                  <a:lnTo>
                    <a:pt x="798" y="443"/>
                  </a:lnTo>
                  <a:lnTo>
                    <a:pt x="785" y="441"/>
                  </a:lnTo>
                  <a:lnTo>
                    <a:pt x="772" y="439"/>
                  </a:lnTo>
                  <a:lnTo>
                    <a:pt x="767" y="437"/>
                  </a:lnTo>
                  <a:lnTo>
                    <a:pt x="760" y="436"/>
                  </a:lnTo>
                  <a:lnTo>
                    <a:pt x="757" y="433"/>
                  </a:lnTo>
                  <a:lnTo>
                    <a:pt x="752" y="429"/>
                  </a:lnTo>
                  <a:lnTo>
                    <a:pt x="748" y="428"/>
                  </a:lnTo>
                  <a:lnTo>
                    <a:pt x="745" y="425"/>
                  </a:lnTo>
                  <a:lnTo>
                    <a:pt x="728" y="419"/>
                  </a:lnTo>
                  <a:lnTo>
                    <a:pt x="726" y="419"/>
                  </a:lnTo>
                  <a:lnTo>
                    <a:pt x="722" y="418"/>
                  </a:lnTo>
                  <a:lnTo>
                    <a:pt x="717" y="419"/>
                  </a:lnTo>
                  <a:lnTo>
                    <a:pt x="712" y="417"/>
                  </a:lnTo>
                  <a:lnTo>
                    <a:pt x="708" y="418"/>
                  </a:lnTo>
                  <a:lnTo>
                    <a:pt x="703" y="416"/>
                  </a:lnTo>
                  <a:lnTo>
                    <a:pt x="681" y="411"/>
                  </a:lnTo>
                  <a:lnTo>
                    <a:pt x="677" y="408"/>
                  </a:lnTo>
                  <a:lnTo>
                    <a:pt x="672" y="408"/>
                  </a:lnTo>
                  <a:lnTo>
                    <a:pt x="665" y="405"/>
                  </a:lnTo>
                  <a:lnTo>
                    <a:pt x="662" y="401"/>
                  </a:lnTo>
                  <a:lnTo>
                    <a:pt x="658" y="400"/>
                  </a:lnTo>
                  <a:lnTo>
                    <a:pt x="656" y="398"/>
                  </a:lnTo>
                  <a:lnTo>
                    <a:pt x="643" y="386"/>
                  </a:lnTo>
                  <a:lnTo>
                    <a:pt x="640" y="385"/>
                  </a:lnTo>
                  <a:lnTo>
                    <a:pt x="637" y="386"/>
                  </a:lnTo>
                  <a:lnTo>
                    <a:pt x="634" y="389"/>
                  </a:lnTo>
                  <a:lnTo>
                    <a:pt x="630" y="392"/>
                  </a:lnTo>
                  <a:lnTo>
                    <a:pt x="624" y="392"/>
                  </a:lnTo>
                  <a:lnTo>
                    <a:pt x="623" y="387"/>
                  </a:lnTo>
                  <a:lnTo>
                    <a:pt x="622" y="385"/>
                  </a:lnTo>
                  <a:lnTo>
                    <a:pt x="622" y="382"/>
                  </a:lnTo>
                  <a:lnTo>
                    <a:pt x="623" y="381"/>
                  </a:lnTo>
                  <a:lnTo>
                    <a:pt x="624" y="381"/>
                  </a:lnTo>
                  <a:lnTo>
                    <a:pt x="627" y="382"/>
                  </a:lnTo>
                  <a:lnTo>
                    <a:pt x="628" y="381"/>
                  </a:lnTo>
                  <a:lnTo>
                    <a:pt x="629" y="381"/>
                  </a:lnTo>
                  <a:lnTo>
                    <a:pt x="629" y="380"/>
                  </a:lnTo>
                  <a:lnTo>
                    <a:pt x="628" y="379"/>
                  </a:lnTo>
                  <a:lnTo>
                    <a:pt x="627" y="380"/>
                  </a:lnTo>
                  <a:lnTo>
                    <a:pt x="628" y="380"/>
                  </a:lnTo>
                  <a:lnTo>
                    <a:pt x="627" y="381"/>
                  </a:lnTo>
                  <a:lnTo>
                    <a:pt x="618" y="377"/>
                  </a:lnTo>
                  <a:lnTo>
                    <a:pt x="615" y="377"/>
                  </a:lnTo>
                  <a:lnTo>
                    <a:pt x="615" y="376"/>
                  </a:lnTo>
                  <a:lnTo>
                    <a:pt x="614" y="376"/>
                  </a:lnTo>
                  <a:lnTo>
                    <a:pt x="612" y="379"/>
                  </a:lnTo>
                  <a:lnTo>
                    <a:pt x="611" y="379"/>
                  </a:lnTo>
                  <a:lnTo>
                    <a:pt x="610" y="377"/>
                  </a:lnTo>
                  <a:lnTo>
                    <a:pt x="612" y="375"/>
                  </a:lnTo>
                  <a:lnTo>
                    <a:pt x="612" y="374"/>
                  </a:lnTo>
                  <a:lnTo>
                    <a:pt x="614" y="371"/>
                  </a:lnTo>
                  <a:lnTo>
                    <a:pt x="614" y="368"/>
                  </a:lnTo>
                  <a:lnTo>
                    <a:pt x="612" y="368"/>
                  </a:lnTo>
                  <a:lnTo>
                    <a:pt x="612" y="370"/>
                  </a:lnTo>
                  <a:lnTo>
                    <a:pt x="611" y="371"/>
                  </a:lnTo>
                  <a:lnTo>
                    <a:pt x="610" y="374"/>
                  </a:lnTo>
                  <a:lnTo>
                    <a:pt x="609" y="375"/>
                  </a:lnTo>
                  <a:lnTo>
                    <a:pt x="609" y="376"/>
                  </a:lnTo>
                  <a:lnTo>
                    <a:pt x="604" y="376"/>
                  </a:lnTo>
                  <a:lnTo>
                    <a:pt x="602" y="374"/>
                  </a:lnTo>
                  <a:lnTo>
                    <a:pt x="600" y="374"/>
                  </a:lnTo>
                  <a:lnTo>
                    <a:pt x="600" y="376"/>
                  </a:lnTo>
                  <a:lnTo>
                    <a:pt x="598" y="374"/>
                  </a:lnTo>
                  <a:lnTo>
                    <a:pt x="597" y="369"/>
                  </a:lnTo>
                  <a:lnTo>
                    <a:pt x="597" y="368"/>
                  </a:lnTo>
                  <a:lnTo>
                    <a:pt x="593" y="364"/>
                  </a:lnTo>
                  <a:lnTo>
                    <a:pt x="591" y="364"/>
                  </a:lnTo>
                  <a:lnTo>
                    <a:pt x="591" y="363"/>
                  </a:lnTo>
                  <a:lnTo>
                    <a:pt x="590" y="361"/>
                  </a:lnTo>
                  <a:lnTo>
                    <a:pt x="589" y="362"/>
                  </a:lnTo>
                  <a:lnTo>
                    <a:pt x="590" y="363"/>
                  </a:lnTo>
                  <a:lnTo>
                    <a:pt x="590" y="365"/>
                  </a:lnTo>
                  <a:lnTo>
                    <a:pt x="587" y="363"/>
                  </a:lnTo>
                  <a:lnTo>
                    <a:pt x="586" y="361"/>
                  </a:lnTo>
                  <a:lnTo>
                    <a:pt x="586" y="364"/>
                  </a:lnTo>
                  <a:lnTo>
                    <a:pt x="587" y="367"/>
                  </a:lnTo>
                  <a:lnTo>
                    <a:pt x="586" y="367"/>
                  </a:lnTo>
                  <a:lnTo>
                    <a:pt x="587" y="368"/>
                  </a:lnTo>
                  <a:lnTo>
                    <a:pt x="587" y="369"/>
                  </a:lnTo>
                  <a:lnTo>
                    <a:pt x="589" y="370"/>
                  </a:lnTo>
                  <a:lnTo>
                    <a:pt x="587" y="370"/>
                  </a:lnTo>
                  <a:lnTo>
                    <a:pt x="586" y="368"/>
                  </a:lnTo>
                  <a:lnTo>
                    <a:pt x="585" y="368"/>
                  </a:lnTo>
                  <a:lnTo>
                    <a:pt x="585" y="369"/>
                  </a:lnTo>
                  <a:lnTo>
                    <a:pt x="587" y="370"/>
                  </a:lnTo>
                  <a:lnTo>
                    <a:pt x="587" y="371"/>
                  </a:lnTo>
                  <a:lnTo>
                    <a:pt x="586" y="373"/>
                  </a:lnTo>
                  <a:lnTo>
                    <a:pt x="585" y="371"/>
                  </a:lnTo>
                  <a:lnTo>
                    <a:pt x="568" y="358"/>
                  </a:lnTo>
                  <a:lnTo>
                    <a:pt x="558" y="345"/>
                  </a:lnTo>
                  <a:lnTo>
                    <a:pt x="556" y="344"/>
                  </a:lnTo>
                  <a:lnTo>
                    <a:pt x="556" y="342"/>
                  </a:lnTo>
                  <a:lnTo>
                    <a:pt x="555" y="339"/>
                  </a:lnTo>
                  <a:lnTo>
                    <a:pt x="556" y="338"/>
                  </a:lnTo>
                  <a:lnTo>
                    <a:pt x="556" y="336"/>
                  </a:lnTo>
                  <a:lnTo>
                    <a:pt x="558" y="334"/>
                  </a:lnTo>
                  <a:lnTo>
                    <a:pt x="561" y="334"/>
                  </a:lnTo>
                  <a:lnTo>
                    <a:pt x="563" y="333"/>
                  </a:lnTo>
                  <a:lnTo>
                    <a:pt x="561" y="332"/>
                  </a:lnTo>
                  <a:lnTo>
                    <a:pt x="556" y="333"/>
                  </a:lnTo>
                  <a:lnTo>
                    <a:pt x="555" y="333"/>
                  </a:lnTo>
                  <a:lnTo>
                    <a:pt x="553" y="332"/>
                  </a:lnTo>
                  <a:lnTo>
                    <a:pt x="549" y="328"/>
                  </a:lnTo>
                  <a:lnTo>
                    <a:pt x="541" y="328"/>
                  </a:lnTo>
                  <a:lnTo>
                    <a:pt x="541" y="327"/>
                  </a:lnTo>
                  <a:lnTo>
                    <a:pt x="538" y="326"/>
                  </a:lnTo>
                  <a:lnTo>
                    <a:pt x="538" y="325"/>
                  </a:lnTo>
                  <a:lnTo>
                    <a:pt x="536" y="326"/>
                  </a:lnTo>
                  <a:lnTo>
                    <a:pt x="535" y="326"/>
                  </a:lnTo>
                  <a:lnTo>
                    <a:pt x="534" y="327"/>
                  </a:lnTo>
                  <a:lnTo>
                    <a:pt x="532" y="327"/>
                  </a:lnTo>
                  <a:lnTo>
                    <a:pt x="530" y="326"/>
                  </a:lnTo>
                  <a:lnTo>
                    <a:pt x="525" y="327"/>
                  </a:lnTo>
                  <a:lnTo>
                    <a:pt x="524" y="327"/>
                  </a:lnTo>
                  <a:lnTo>
                    <a:pt x="519" y="325"/>
                  </a:lnTo>
                  <a:lnTo>
                    <a:pt x="517" y="325"/>
                  </a:lnTo>
                  <a:lnTo>
                    <a:pt x="516" y="326"/>
                  </a:lnTo>
                  <a:lnTo>
                    <a:pt x="519" y="326"/>
                  </a:lnTo>
                  <a:lnTo>
                    <a:pt x="518" y="327"/>
                  </a:lnTo>
                  <a:lnTo>
                    <a:pt x="518" y="330"/>
                  </a:lnTo>
                  <a:lnTo>
                    <a:pt x="527" y="330"/>
                  </a:lnTo>
                  <a:lnTo>
                    <a:pt x="530" y="328"/>
                  </a:lnTo>
                  <a:lnTo>
                    <a:pt x="532" y="328"/>
                  </a:lnTo>
                  <a:lnTo>
                    <a:pt x="534" y="330"/>
                  </a:lnTo>
                  <a:lnTo>
                    <a:pt x="535" y="332"/>
                  </a:lnTo>
                  <a:lnTo>
                    <a:pt x="536" y="333"/>
                  </a:lnTo>
                  <a:lnTo>
                    <a:pt x="537" y="336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35" y="337"/>
                  </a:lnTo>
                  <a:lnTo>
                    <a:pt x="540" y="337"/>
                  </a:lnTo>
                  <a:lnTo>
                    <a:pt x="543" y="339"/>
                  </a:lnTo>
                  <a:lnTo>
                    <a:pt x="544" y="342"/>
                  </a:lnTo>
                  <a:lnTo>
                    <a:pt x="546" y="343"/>
                  </a:lnTo>
                  <a:lnTo>
                    <a:pt x="546" y="345"/>
                  </a:lnTo>
                  <a:lnTo>
                    <a:pt x="544" y="347"/>
                  </a:lnTo>
                  <a:lnTo>
                    <a:pt x="543" y="349"/>
                  </a:lnTo>
                  <a:lnTo>
                    <a:pt x="540" y="347"/>
                  </a:lnTo>
                  <a:lnTo>
                    <a:pt x="538" y="347"/>
                  </a:lnTo>
                  <a:lnTo>
                    <a:pt x="540" y="349"/>
                  </a:lnTo>
                  <a:lnTo>
                    <a:pt x="542" y="349"/>
                  </a:lnTo>
                  <a:lnTo>
                    <a:pt x="543" y="350"/>
                  </a:lnTo>
                  <a:lnTo>
                    <a:pt x="542" y="350"/>
                  </a:lnTo>
                  <a:lnTo>
                    <a:pt x="542" y="353"/>
                  </a:lnTo>
                  <a:lnTo>
                    <a:pt x="540" y="355"/>
                  </a:lnTo>
                  <a:lnTo>
                    <a:pt x="544" y="355"/>
                  </a:lnTo>
                  <a:lnTo>
                    <a:pt x="546" y="356"/>
                  </a:lnTo>
                  <a:lnTo>
                    <a:pt x="547" y="358"/>
                  </a:lnTo>
                  <a:lnTo>
                    <a:pt x="549" y="359"/>
                  </a:lnTo>
                  <a:lnTo>
                    <a:pt x="550" y="361"/>
                  </a:lnTo>
                  <a:lnTo>
                    <a:pt x="550" y="363"/>
                  </a:lnTo>
                  <a:lnTo>
                    <a:pt x="552" y="364"/>
                  </a:lnTo>
                  <a:lnTo>
                    <a:pt x="560" y="367"/>
                  </a:lnTo>
                  <a:lnTo>
                    <a:pt x="561" y="368"/>
                  </a:lnTo>
                  <a:lnTo>
                    <a:pt x="561" y="371"/>
                  </a:lnTo>
                  <a:lnTo>
                    <a:pt x="556" y="371"/>
                  </a:lnTo>
                  <a:lnTo>
                    <a:pt x="554" y="370"/>
                  </a:lnTo>
                  <a:lnTo>
                    <a:pt x="563" y="376"/>
                  </a:lnTo>
                  <a:lnTo>
                    <a:pt x="572" y="376"/>
                  </a:lnTo>
                  <a:lnTo>
                    <a:pt x="578" y="380"/>
                  </a:lnTo>
                  <a:lnTo>
                    <a:pt x="578" y="382"/>
                  </a:lnTo>
                  <a:lnTo>
                    <a:pt x="577" y="382"/>
                  </a:lnTo>
                  <a:lnTo>
                    <a:pt x="574" y="381"/>
                  </a:lnTo>
                  <a:lnTo>
                    <a:pt x="571" y="380"/>
                  </a:lnTo>
                  <a:lnTo>
                    <a:pt x="569" y="380"/>
                  </a:lnTo>
                  <a:lnTo>
                    <a:pt x="568" y="382"/>
                  </a:lnTo>
                  <a:lnTo>
                    <a:pt x="568" y="385"/>
                  </a:lnTo>
                  <a:lnTo>
                    <a:pt x="566" y="387"/>
                  </a:lnTo>
                  <a:lnTo>
                    <a:pt x="565" y="387"/>
                  </a:lnTo>
                  <a:lnTo>
                    <a:pt x="563" y="386"/>
                  </a:lnTo>
                  <a:lnTo>
                    <a:pt x="559" y="386"/>
                  </a:lnTo>
                  <a:lnTo>
                    <a:pt x="560" y="388"/>
                  </a:lnTo>
                  <a:lnTo>
                    <a:pt x="568" y="388"/>
                  </a:lnTo>
                  <a:lnTo>
                    <a:pt x="568" y="386"/>
                  </a:lnTo>
                  <a:lnTo>
                    <a:pt x="573" y="386"/>
                  </a:lnTo>
                  <a:lnTo>
                    <a:pt x="573" y="383"/>
                  </a:lnTo>
                  <a:lnTo>
                    <a:pt x="575" y="383"/>
                  </a:lnTo>
                  <a:lnTo>
                    <a:pt x="583" y="387"/>
                  </a:lnTo>
                  <a:lnTo>
                    <a:pt x="584" y="388"/>
                  </a:lnTo>
                  <a:lnTo>
                    <a:pt x="584" y="390"/>
                  </a:lnTo>
                  <a:lnTo>
                    <a:pt x="585" y="390"/>
                  </a:lnTo>
                  <a:lnTo>
                    <a:pt x="587" y="393"/>
                  </a:lnTo>
                  <a:lnTo>
                    <a:pt x="585" y="394"/>
                  </a:lnTo>
                  <a:lnTo>
                    <a:pt x="572" y="388"/>
                  </a:lnTo>
                  <a:lnTo>
                    <a:pt x="571" y="389"/>
                  </a:lnTo>
                  <a:lnTo>
                    <a:pt x="572" y="389"/>
                  </a:lnTo>
                  <a:lnTo>
                    <a:pt x="572" y="390"/>
                  </a:lnTo>
                  <a:lnTo>
                    <a:pt x="567" y="390"/>
                  </a:lnTo>
                  <a:lnTo>
                    <a:pt x="566" y="392"/>
                  </a:lnTo>
                  <a:lnTo>
                    <a:pt x="563" y="392"/>
                  </a:lnTo>
                  <a:lnTo>
                    <a:pt x="562" y="393"/>
                  </a:lnTo>
                  <a:lnTo>
                    <a:pt x="563" y="395"/>
                  </a:lnTo>
                  <a:lnTo>
                    <a:pt x="568" y="395"/>
                  </a:lnTo>
                  <a:lnTo>
                    <a:pt x="572" y="393"/>
                  </a:lnTo>
                  <a:lnTo>
                    <a:pt x="574" y="393"/>
                  </a:lnTo>
                  <a:lnTo>
                    <a:pt x="577" y="394"/>
                  </a:lnTo>
                  <a:lnTo>
                    <a:pt x="577" y="395"/>
                  </a:lnTo>
                  <a:lnTo>
                    <a:pt x="578" y="396"/>
                  </a:lnTo>
                  <a:lnTo>
                    <a:pt x="578" y="398"/>
                  </a:lnTo>
                  <a:lnTo>
                    <a:pt x="579" y="399"/>
                  </a:lnTo>
                  <a:lnTo>
                    <a:pt x="586" y="400"/>
                  </a:lnTo>
                  <a:lnTo>
                    <a:pt x="587" y="399"/>
                  </a:lnTo>
                  <a:lnTo>
                    <a:pt x="589" y="396"/>
                  </a:lnTo>
                  <a:lnTo>
                    <a:pt x="590" y="396"/>
                  </a:lnTo>
                  <a:lnTo>
                    <a:pt x="591" y="398"/>
                  </a:lnTo>
                  <a:lnTo>
                    <a:pt x="591" y="400"/>
                  </a:lnTo>
                  <a:lnTo>
                    <a:pt x="589" y="400"/>
                  </a:lnTo>
                  <a:lnTo>
                    <a:pt x="591" y="401"/>
                  </a:lnTo>
                  <a:lnTo>
                    <a:pt x="594" y="402"/>
                  </a:lnTo>
                  <a:lnTo>
                    <a:pt x="596" y="404"/>
                  </a:lnTo>
                  <a:lnTo>
                    <a:pt x="593" y="405"/>
                  </a:lnTo>
                  <a:lnTo>
                    <a:pt x="589" y="405"/>
                  </a:lnTo>
                  <a:lnTo>
                    <a:pt x="586" y="406"/>
                  </a:lnTo>
                  <a:lnTo>
                    <a:pt x="587" y="407"/>
                  </a:lnTo>
                  <a:lnTo>
                    <a:pt x="591" y="410"/>
                  </a:lnTo>
                  <a:lnTo>
                    <a:pt x="593" y="411"/>
                  </a:lnTo>
                  <a:lnTo>
                    <a:pt x="591" y="413"/>
                  </a:lnTo>
                  <a:lnTo>
                    <a:pt x="584" y="412"/>
                  </a:lnTo>
                  <a:lnTo>
                    <a:pt x="580" y="413"/>
                  </a:lnTo>
                  <a:lnTo>
                    <a:pt x="579" y="413"/>
                  </a:lnTo>
                  <a:lnTo>
                    <a:pt x="578" y="416"/>
                  </a:lnTo>
                  <a:lnTo>
                    <a:pt x="585" y="416"/>
                  </a:lnTo>
                  <a:lnTo>
                    <a:pt x="590" y="414"/>
                  </a:lnTo>
                  <a:lnTo>
                    <a:pt x="591" y="416"/>
                  </a:lnTo>
                  <a:lnTo>
                    <a:pt x="591" y="417"/>
                  </a:lnTo>
                  <a:lnTo>
                    <a:pt x="600" y="420"/>
                  </a:lnTo>
                  <a:lnTo>
                    <a:pt x="602" y="422"/>
                  </a:lnTo>
                  <a:lnTo>
                    <a:pt x="602" y="425"/>
                  </a:lnTo>
                  <a:lnTo>
                    <a:pt x="603" y="424"/>
                  </a:lnTo>
                  <a:lnTo>
                    <a:pt x="604" y="424"/>
                  </a:lnTo>
                  <a:lnTo>
                    <a:pt x="604" y="423"/>
                  </a:lnTo>
                  <a:lnTo>
                    <a:pt x="611" y="423"/>
                  </a:lnTo>
                  <a:lnTo>
                    <a:pt x="611" y="424"/>
                  </a:lnTo>
                  <a:lnTo>
                    <a:pt x="612" y="425"/>
                  </a:lnTo>
                  <a:lnTo>
                    <a:pt x="614" y="425"/>
                  </a:lnTo>
                  <a:lnTo>
                    <a:pt x="614" y="426"/>
                  </a:lnTo>
                  <a:lnTo>
                    <a:pt x="612" y="428"/>
                  </a:lnTo>
                  <a:lnTo>
                    <a:pt x="612" y="429"/>
                  </a:lnTo>
                  <a:lnTo>
                    <a:pt x="614" y="429"/>
                  </a:lnTo>
                  <a:lnTo>
                    <a:pt x="616" y="430"/>
                  </a:lnTo>
                  <a:lnTo>
                    <a:pt x="617" y="431"/>
                  </a:lnTo>
                  <a:lnTo>
                    <a:pt x="621" y="431"/>
                  </a:lnTo>
                  <a:lnTo>
                    <a:pt x="628" y="437"/>
                  </a:lnTo>
                  <a:lnTo>
                    <a:pt x="629" y="439"/>
                  </a:lnTo>
                  <a:lnTo>
                    <a:pt x="629" y="438"/>
                  </a:lnTo>
                  <a:lnTo>
                    <a:pt x="630" y="439"/>
                  </a:lnTo>
                  <a:lnTo>
                    <a:pt x="630" y="442"/>
                  </a:lnTo>
                  <a:lnTo>
                    <a:pt x="633" y="443"/>
                  </a:lnTo>
                  <a:lnTo>
                    <a:pt x="634" y="445"/>
                  </a:lnTo>
                  <a:lnTo>
                    <a:pt x="635" y="447"/>
                  </a:lnTo>
                  <a:lnTo>
                    <a:pt x="636" y="449"/>
                  </a:lnTo>
                  <a:lnTo>
                    <a:pt x="637" y="450"/>
                  </a:lnTo>
                  <a:lnTo>
                    <a:pt x="636" y="451"/>
                  </a:lnTo>
                  <a:lnTo>
                    <a:pt x="636" y="453"/>
                  </a:lnTo>
                  <a:lnTo>
                    <a:pt x="634" y="454"/>
                  </a:lnTo>
                  <a:lnTo>
                    <a:pt x="635" y="454"/>
                  </a:lnTo>
                  <a:lnTo>
                    <a:pt x="635" y="455"/>
                  </a:lnTo>
                  <a:lnTo>
                    <a:pt x="636" y="456"/>
                  </a:lnTo>
                  <a:lnTo>
                    <a:pt x="636" y="459"/>
                  </a:lnTo>
                  <a:lnTo>
                    <a:pt x="637" y="459"/>
                  </a:lnTo>
                  <a:lnTo>
                    <a:pt x="639" y="457"/>
                  </a:lnTo>
                  <a:lnTo>
                    <a:pt x="640" y="457"/>
                  </a:lnTo>
                  <a:lnTo>
                    <a:pt x="640" y="459"/>
                  </a:lnTo>
                  <a:lnTo>
                    <a:pt x="642" y="459"/>
                  </a:lnTo>
                  <a:lnTo>
                    <a:pt x="642" y="460"/>
                  </a:lnTo>
                  <a:lnTo>
                    <a:pt x="643" y="461"/>
                  </a:lnTo>
                  <a:lnTo>
                    <a:pt x="642" y="462"/>
                  </a:lnTo>
                  <a:lnTo>
                    <a:pt x="641" y="465"/>
                  </a:lnTo>
                  <a:lnTo>
                    <a:pt x="642" y="467"/>
                  </a:lnTo>
                  <a:lnTo>
                    <a:pt x="645" y="466"/>
                  </a:lnTo>
                  <a:lnTo>
                    <a:pt x="645" y="469"/>
                  </a:lnTo>
                  <a:lnTo>
                    <a:pt x="643" y="471"/>
                  </a:lnTo>
                  <a:lnTo>
                    <a:pt x="643" y="473"/>
                  </a:lnTo>
                  <a:lnTo>
                    <a:pt x="647" y="476"/>
                  </a:lnTo>
                  <a:lnTo>
                    <a:pt x="647" y="478"/>
                  </a:lnTo>
                  <a:lnTo>
                    <a:pt x="646" y="479"/>
                  </a:lnTo>
                  <a:lnTo>
                    <a:pt x="645" y="479"/>
                  </a:lnTo>
                  <a:lnTo>
                    <a:pt x="639" y="472"/>
                  </a:lnTo>
                  <a:lnTo>
                    <a:pt x="635" y="468"/>
                  </a:lnTo>
                  <a:lnTo>
                    <a:pt x="635" y="473"/>
                  </a:lnTo>
                  <a:lnTo>
                    <a:pt x="636" y="476"/>
                  </a:lnTo>
                  <a:lnTo>
                    <a:pt x="635" y="476"/>
                  </a:lnTo>
                  <a:lnTo>
                    <a:pt x="636" y="478"/>
                  </a:lnTo>
                  <a:lnTo>
                    <a:pt x="639" y="478"/>
                  </a:lnTo>
                  <a:lnTo>
                    <a:pt x="639" y="479"/>
                  </a:lnTo>
                  <a:lnTo>
                    <a:pt x="636" y="481"/>
                  </a:lnTo>
                  <a:lnTo>
                    <a:pt x="636" y="482"/>
                  </a:lnTo>
                  <a:lnTo>
                    <a:pt x="637" y="482"/>
                  </a:lnTo>
                  <a:lnTo>
                    <a:pt x="637" y="484"/>
                  </a:lnTo>
                  <a:lnTo>
                    <a:pt x="639" y="486"/>
                  </a:lnTo>
                  <a:lnTo>
                    <a:pt x="639" y="488"/>
                  </a:lnTo>
                  <a:lnTo>
                    <a:pt x="640" y="490"/>
                  </a:lnTo>
                  <a:lnTo>
                    <a:pt x="637" y="492"/>
                  </a:lnTo>
                  <a:lnTo>
                    <a:pt x="637" y="496"/>
                  </a:lnTo>
                  <a:lnTo>
                    <a:pt x="636" y="498"/>
                  </a:lnTo>
                  <a:lnTo>
                    <a:pt x="634" y="499"/>
                  </a:lnTo>
                  <a:lnTo>
                    <a:pt x="633" y="502"/>
                  </a:lnTo>
                  <a:lnTo>
                    <a:pt x="635" y="502"/>
                  </a:lnTo>
                  <a:lnTo>
                    <a:pt x="635" y="505"/>
                  </a:lnTo>
                  <a:lnTo>
                    <a:pt x="634" y="505"/>
                  </a:lnTo>
                  <a:lnTo>
                    <a:pt x="629" y="504"/>
                  </a:lnTo>
                  <a:lnTo>
                    <a:pt x="627" y="506"/>
                  </a:lnTo>
                  <a:lnTo>
                    <a:pt x="628" y="509"/>
                  </a:lnTo>
                  <a:lnTo>
                    <a:pt x="627" y="510"/>
                  </a:lnTo>
                  <a:lnTo>
                    <a:pt x="627" y="509"/>
                  </a:lnTo>
                  <a:lnTo>
                    <a:pt x="625" y="509"/>
                  </a:lnTo>
                  <a:lnTo>
                    <a:pt x="624" y="508"/>
                  </a:lnTo>
                  <a:lnTo>
                    <a:pt x="623" y="509"/>
                  </a:lnTo>
                  <a:lnTo>
                    <a:pt x="622" y="509"/>
                  </a:lnTo>
                  <a:lnTo>
                    <a:pt x="622" y="510"/>
                  </a:lnTo>
                  <a:lnTo>
                    <a:pt x="623" y="510"/>
                  </a:lnTo>
                  <a:lnTo>
                    <a:pt x="622" y="511"/>
                  </a:lnTo>
                  <a:lnTo>
                    <a:pt x="619" y="510"/>
                  </a:lnTo>
                  <a:lnTo>
                    <a:pt x="619" y="511"/>
                  </a:lnTo>
                  <a:lnTo>
                    <a:pt x="625" y="514"/>
                  </a:lnTo>
                  <a:lnTo>
                    <a:pt x="627" y="516"/>
                  </a:lnTo>
                  <a:lnTo>
                    <a:pt x="627" y="517"/>
                  </a:lnTo>
                  <a:lnTo>
                    <a:pt x="625" y="518"/>
                  </a:lnTo>
                  <a:lnTo>
                    <a:pt x="627" y="522"/>
                  </a:lnTo>
                  <a:lnTo>
                    <a:pt x="628" y="523"/>
                  </a:lnTo>
                  <a:lnTo>
                    <a:pt x="629" y="523"/>
                  </a:lnTo>
                  <a:lnTo>
                    <a:pt x="629" y="524"/>
                  </a:lnTo>
                  <a:lnTo>
                    <a:pt x="630" y="525"/>
                  </a:lnTo>
                  <a:lnTo>
                    <a:pt x="633" y="525"/>
                  </a:lnTo>
                  <a:lnTo>
                    <a:pt x="634" y="527"/>
                  </a:lnTo>
                  <a:lnTo>
                    <a:pt x="631" y="528"/>
                  </a:lnTo>
                  <a:lnTo>
                    <a:pt x="634" y="528"/>
                  </a:lnTo>
                  <a:lnTo>
                    <a:pt x="635" y="530"/>
                  </a:lnTo>
                  <a:lnTo>
                    <a:pt x="635" y="533"/>
                  </a:lnTo>
                  <a:lnTo>
                    <a:pt x="633" y="533"/>
                  </a:lnTo>
                  <a:lnTo>
                    <a:pt x="635" y="535"/>
                  </a:lnTo>
                  <a:lnTo>
                    <a:pt x="635" y="539"/>
                  </a:lnTo>
                  <a:lnTo>
                    <a:pt x="639" y="540"/>
                  </a:lnTo>
                  <a:lnTo>
                    <a:pt x="639" y="542"/>
                  </a:lnTo>
                  <a:lnTo>
                    <a:pt x="637" y="543"/>
                  </a:lnTo>
                  <a:lnTo>
                    <a:pt x="640" y="546"/>
                  </a:lnTo>
                  <a:lnTo>
                    <a:pt x="641" y="546"/>
                  </a:lnTo>
                  <a:lnTo>
                    <a:pt x="640" y="548"/>
                  </a:lnTo>
                  <a:lnTo>
                    <a:pt x="639" y="549"/>
                  </a:lnTo>
                  <a:lnTo>
                    <a:pt x="637" y="549"/>
                  </a:lnTo>
                  <a:lnTo>
                    <a:pt x="636" y="551"/>
                  </a:lnTo>
                  <a:lnTo>
                    <a:pt x="636" y="553"/>
                  </a:lnTo>
                  <a:lnTo>
                    <a:pt x="637" y="553"/>
                  </a:lnTo>
                  <a:lnTo>
                    <a:pt x="640" y="554"/>
                  </a:lnTo>
                  <a:lnTo>
                    <a:pt x="641" y="555"/>
                  </a:lnTo>
                  <a:lnTo>
                    <a:pt x="642" y="558"/>
                  </a:lnTo>
                  <a:lnTo>
                    <a:pt x="642" y="559"/>
                  </a:lnTo>
                  <a:lnTo>
                    <a:pt x="643" y="559"/>
                  </a:lnTo>
                  <a:lnTo>
                    <a:pt x="643" y="562"/>
                  </a:lnTo>
                  <a:lnTo>
                    <a:pt x="645" y="562"/>
                  </a:lnTo>
                  <a:lnTo>
                    <a:pt x="645" y="564"/>
                  </a:lnTo>
                  <a:lnTo>
                    <a:pt x="646" y="565"/>
                  </a:lnTo>
                  <a:lnTo>
                    <a:pt x="646" y="566"/>
                  </a:lnTo>
                  <a:lnTo>
                    <a:pt x="645" y="567"/>
                  </a:lnTo>
                  <a:lnTo>
                    <a:pt x="643" y="570"/>
                  </a:lnTo>
                  <a:lnTo>
                    <a:pt x="642" y="571"/>
                  </a:lnTo>
                  <a:lnTo>
                    <a:pt x="640" y="572"/>
                  </a:lnTo>
                  <a:lnTo>
                    <a:pt x="639" y="573"/>
                  </a:lnTo>
                  <a:lnTo>
                    <a:pt x="640" y="574"/>
                  </a:lnTo>
                  <a:lnTo>
                    <a:pt x="643" y="574"/>
                  </a:lnTo>
                  <a:lnTo>
                    <a:pt x="646" y="573"/>
                  </a:lnTo>
                  <a:lnTo>
                    <a:pt x="648" y="573"/>
                  </a:lnTo>
                  <a:lnTo>
                    <a:pt x="649" y="576"/>
                  </a:lnTo>
                  <a:lnTo>
                    <a:pt x="647" y="578"/>
                  </a:lnTo>
                  <a:lnTo>
                    <a:pt x="643" y="578"/>
                  </a:lnTo>
                  <a:lnTo>
                    <a:pt x="642" y="579"/>
                  </a:lnTo>
                  <a:lnTo>
                    <a:pt x="642" y="580"/>
                  </a:lnTo>
                  <a:lnTo>
                    <a:pt x="641" y="580"/>
                  </a:lnTo>
                  <a:lnTo>
                    <a:pt x="645" y="584"/>
                  </a:lnTo>
                  <a:lnTo>
                    <a:pt x="646" y="586"/>
                  </a:lnTo>
                  <a:lnTo>
                    <a:pt x="648" y="589"/>
                  </a:lnTo>
                  <a:lnTo>
                    <a:pt x="646" y="591"/>
                  </a:lnTo>
                  <a:lnTo>
                    <a:pt x="643" y="592"/>
                  </a:lnTo>
                  <a:lnTo>
                    <a:pt x="641" y="595"/>
                  </a:lnTo>
                  <a:lnTo>
                    <a:pt x="639" y="594"/>
                  </a:lnTo>
                  <a:lnTo>
                    <a:pt x="637" y="595"/>
                  </a:lnTo>
                  <a:lnTo>
                    <a:pt x="640" y="595"/>
                  </a:lnTo>
                  <a:lnTo>
                    <a:pt x="640" y="596"/>
                  </a:lnTo>
                  <a:lnTo>
                    <a:pt x="642" y="597"/>
                  </a:lnTo>
                  <a:lnTo>
                    <a:pt x="646" y="597"/>
                  </a:lnTo>
                  <a:lnTo>
                    <a:pt x="647" y="599"/>
                  </a:lnTo>
                  <a:lnTo>
                    <a:pt x="649" y="601"/>
                  </a:lnTo>
                  <a:lnTo>
                    <a:pt x="648" y="603"/>
                  </a:lnTo>
                  <a:lnTo>
                    <a:pt x="647" y="604"/>
                  </a:lnTo>
                  <a:lnTo>
                    <a:pt x="649" y="608"/>
                  </a:lnTo>
                  <a:lnTo>
                    <a:pt x="650" y="608"/>
                  </a:lnTo>
                  <a:lnTo>
                    <a:pt x="654" y="609"/>
                  </a:lnTo>
                  <a:lnTo>
                    <a:pt x="654" y="610"/>
                  </a:lnTo>
                  <a:lnTo>
                    <a:pt x="655" y="611"/>
                  </a:lnTo>
                  <a:lnTo>
                    <a:pt x="660" y="611"/>
                  </a:lnTo>
                  <a:lnTo>
                    <a:pt x="662" y="614"/>
                  </a:lnTo>
                  <a:lnTo>
                    <a:pt x="661" y="615"/>
                  </a:lnTo>
                  <a:lnTo>
                    <a:pt x="662" y="616"/>
                  </a:lnTo>
                  <a:lnTo>
                    <a:pt x="662" y="619"/>
                  </a:lnTo>
                  <a:lnTo>
                    <a:pt x="664" y="620"/>
                  </a:lnTo>
                  <a:lnTo>
                    <a:pt x="666" y="621"/>
                  </a:lnTo>
                  <a:lnTo>
                    <a:pt x="668" y="619"/>
                  </a:lnTo>
                  <a:lnTo>
                    <a:pt x="671" y="617"/>
                  </a:lnTo>
                  <a:lnTo>
                    <a:pt x="673" y="617"/>
                  </a:lnTo>
                  <a:lnTo>
                    <a:pt x="674" y="615"/>
                  </a:lnTo>
                  <a:lnTo>
                    <a:pt x="674" y="613"/>
                  </a:lnTo>
                  <a:lnTo>
                    <a:pt x="673" y="611"/>
                  </a:lnTo>
                  <a:lnTo>
                    <a:pt x="673" y="610"/>
                  </a:lnTo>
                  <a:lnTo>
                    <a:pt x="672" y="609"/>
                  </a:lnTo>
                  <a:lnTo>
                    <a:pt x="673" y="609"/>
                  </a:lnTo>
                  <a:lnTo>
                    <a:pt x="676" y="611"/>
                  </a:lnTo>
                  <a:lnTo>
                    <a:pt x="679" y="614"/>
                  </a:lnTo>
                  <a:lnTo>
                    <a:pt x="683" y="615"/>
                  </a:lnTo>
                  <a:lnTo>
                    <a:pt x="685" y="617"/>
                  </a:lnTo>
                  <a:lnTo>
                    <a:pt x="686" y="620"/>
                  </a:lnTo>
                  <a:lnTo>
                    <a:pt x="686" y="623"/>
                  </a:lnTo>
                  <a:lnTo>
                    <a:pt x="689" y="626"/>
                  </a:lnTo>
                  <a:lnTo>
                    <a:pt x="690" y="628"/>
                  </a:lnTo>
                  <a:lnTo>
                    <a:pt x="690" y="629"/>
                  </a:lnTo>
                  <a:lnTo>
                    <a:pt x="691" y="629"/>
                  </a:lnTo>
                  <a:lnTo>
                    <a:pt x="693" y="627"/>
                  </a:lnTo>
                  <a:lnTo>
                    <a:pt x="698" y="632"/>
                  </a:lnTo>
                  <a:lnTo>
                    <a:pt x="698" y="634"/>
                  </a:lnTo>
                  <a:lnTo>
                    <a:pt x="701" y="635"/>
                  </a:lnTo>
                  <a:lnTo>
                    <a:pt x="701" y="638"/>
                  </a:lnTo>
                  <a:lnTo>
                    <a:pt x="699" y="639"/>
                  </a:lnTo>
                  <a:lnTo>
                    <a:pt x="701" y="641"/>
                  </a:lnTo>
                  <a:lnTo>
                    <a:pt x="703" y="644"/>
                  </a:lnTo>
                  <a:lnTo>
                    <a:pt x="702" y="645"/>
                  </a:lnTo>
                  <a:lnTo>
                    <a:pt x="702" y="646"/>
                  </a:lnTo>
                  <a:lnTo>
                    <a:pt x="703" y="647"/>
                  </a:lnTo>
                  <a:lnTo>
                    <a:pt x="707" y="648"/>
                  </a:lnTo>
                  <a:lnTo>
                    <a:pt x="709" y="648"/>
                  </a:lnTo>
                  <a:lnTo>
                    <a:pt x="711" y="651"/>
                  </a:lnTo>
                  <a:lnTo>
                    <a:pt x="715" y="651"/>
                  </a:lnTo>
                  <a:lnTo>
                    <a:pt x="715" y="652"/>
                  </a:lnTo>
                  <a:lnTo>
                    <a:pt x="717" y="653"/>
                  </a:lnTo>
                  <a:lnTo>
                    <a:pt x="718" y="653"/>
                  </a:lnTo>
                  <a:lnTo>
                    <a:pt x="720" y="656"/>
                  </a:lnTo>
                  <a:lnTo>
                    <a:pt x="721" y="656"/>
                  </a:lnTo>
                  <a:lnTo>
                    <a:pt x="723" y="654"/>
                  </a:lnTo>
                  <a:lnTo>
                    <a:pt x="724" y="654"/>
                  </a:lnTo>
                  <a:lnTo>
                    <a:pt x="724" y="656"/>
                  </a:lnTo>
                  <a:lnTo>
                    <a:pt x="726" y="657"/>
                  </a:lnTo>
                  <a:lnTo>
                    <a:pt x="728" y="657"/>
                  </a:lnTo>
                  <a:lnTo>
                    <a:pt x="729" y="656"/>
                  </a:lnTo>
                  <a:lnTo>
                    <a:pt x="732" y="656"/>
                  </a:lnTo>
                  <a:lnTo>
                    <a:pt x="733" y="658"/>
                  </a:lnTo>
                  <a:lnTo>
                    <a:pt x="734" y="658"/>
                  </a:lnTo>
                  <a:lnTo>
                    <a:pt x="740" y="659"/>
                  </a:lnTo>
                  <a:lnTo>
                    <a:pt x="741" y="659"/>
                  </a:lnTo>
                  <a:lnTo>
                    <a:pt x="742" y="660"/>
                  </a:lnTo>
                  <a:lnTo>
                    <a:pt x="743" y="663"/>
                  </a:lnTo>
                  <a:lnTo>
                    <a:pt x="743" y="664"/>
                  </a:lnTo>
                  <a:lnTo>
                    <a:pt x="746" y="666"/>
                  </a:lnTo>
                  <a:lnTo>
                    <a:pt x="752" y="669"/>
                  </a:lnTo>
                  <a:lnTo>
                    <a:pt x="759" y="666"/>
                  </a:lnTo>
                  <a:lnTo>
                    <a:pt x="759" y="660"/>
                  </a:lnTo>
                  <a:lnTo>
                    <a:pt x="761" y="658"/>
                  </a:lnTo>
                  <a:lnTo>
                    <a:pt x="768" y="658"/>
                  </a:lnTo>
                  <a:lnTo>
                    <a:pt x="770" y="657"/>
                  </a:lnTo>
                  <a:lnTo>
                    <a:pt x="773" y="654"/>
                  </a:lnTo>
                  <a:lnTo>
                    <a:pt x="774" y="653"/>
                  </a:lnTo>
                  <a:lnTo>
                    <a:pt x="776" y="653"/>
                  </a:lnTo>
                  <a:lnTo>
                    <a:pt x="778" y="647"/>
                  </a:lnTo>
                  <a:lnTo>
                    <a:pt x="779" y="645"/>
                  </a:lnTo>
                  <a:lnTo>
                    <a:pt x="779" y="642"/>
                  </a:lnTo>
                  <a:lnTo>
                    <a:pt x="777" y="634"/>
                  </a:lnTo>
                  <a:lnTo>
                    <a:pt x="777" y="633"/>
                  </a:lnTo>
                  <a:lnTo>
                    <a:pt x="773" y="629"/>
                  </a:lnTo>
                  <a:lnTo>
                    <a:pt x="772" y="627"/>
                  </a:lnTo>
                  <a:lnTo>
                    <a:pt x="771" y="626"/>
                  </a:lnTo>
                  <a:lnTo>
                    <a:pt x="772" y="623"/>
                  </a:lnTo>
                  <a:lnTo>
                    <a:pt x="776" y="622"/>
                  </a:lnTo>
                  <a:lnTo>
                    <a:pt x="777" y="620"/>
                  </a:lnTo>
                  <a:lnTo>
                    <a:pt x="776" y="619"/>
                  </a:lnTo>
                  <a:lnTo>
                    <a:pt x="776" y="617"/>
                  </a:lnTo>
                  <a:lnTo>
                    <a:pt x="773" y="617"/>
                  </a:lnTo>
                  <a:lnTo>
                    <a:pt x="771" y="615"/>
                  </a:lnTo>
                  <a:lnTo>
                    <a:pt x="772" y="614"/>
                  </a:lnTo>
                  <a:lnTo>
                    <a:pt x="768" y="614"/>
                  </a:lnTo>
                  <a:lnTo>
                    <a:pt x="766" y="611"/>
                  </a:lnTo>
                  <a:lnTo>
                    <a:pt x="767" y="608"/>
                  </a:lnTo>
                  <a:lnTo>
                    <a:pt x="765" y="605"/>
                  </a:lnTo>
                  <a:lnTo>
                    <a:pt x="763" y="607"/>
                  </a:lnTo>
                  <a:lnTo>
                    <a:pt x="760" y="609"/>
                  </a:lnTo>
                  <a:lnTo>
                    <a:pt x="760" y="611"/>
                  </a:lnTo>
                  <a:lnTo>
                    <a:pt x="753" y="611"/>
                  </a:lnTo>
                  <a:lnTo>
                    <a:pt x="749" y="614"/>
                  </a:lnTo>
                  <a:lnTo>
                    <a:pt x="747" y="615"/>
                  </a:lnTo>
                  <a:lnTo>
                    <a:pt x="745" y="614"/>
                  </a:lnTo>
                  <a:lnTo>
                    <a:pt x="739" y="610"/>
                  </a:lnTo>
                  <a:lnTo>
                    <a:pt x="735" y="605"/>
                  </a:lnTo>
                  <a:lnTo>
                    <a:pt x="726" y="591"/>
                  </a:lnTo>
                  <a:lnTo>
                    <a:pt x="724" y="586"/>
                  </a:lnTo>
                  <a:lnTo>
                    <a:pt x="722" y="582"/>
                  </a:lnTo>
                  <a:lnTo>
                    <a:pt x="718" y="578"/>
                  </a:lnTo>
                  <a:lnTo>
                    <a:pt x="715" y="578"/>
                  </a:lnTo>
                  <a:lnTo>
                    <a:pt x="712" y="573"/>
                  </a:lnTo>
                  <a:lnTo>
                    <a:pt x="714" y="571"/>
                  </a:lnTo>
                  <a:lnTo>
                    <a:pt x="712" y="570"/>
                  </a:lnTo>
                  <a:lnTo>
                    <a:pt x="712" y="567"/>
                  </a:lnTo>
                  <a:lnTo>
                    <a:pt x="714" y="568"/>
                  </a:lnTo>
                  <a:lnTo>
                    <a:pt x="715" y="567"/>
                  </a:lnTo>
                  <a:lnTo>
                    <a:pt x="711" y="565"/>
                  </a:lnTo>
                  <a:lnTo>
                    <a:pt x="711" y="564"/>
                  </a:lnTo>
                  <a:lnTo>
                    <a:pt x="709" y="559"/>
                  </a:lnTo>
                  <a:lnTo>
                    <a:pt x="710" y="557"/>
                  </a:lnTo>
                  <a:lnTo>
                    <a:pt x="714" y="558"/>
                  </a:lnTo>
                  <a:lnTo>
                    <a:pt x="715" y="560"/>
                  </a:lnTo>
                  <a:lnTo>
                    <a:pt x="717" y="560"/>
                  </a:lnTo>
                  <a:lnTo>
                    <a:pt x="718" y="558"/>
                  </a:lnTo>
                  <a:lnTo>
                    <a:pt x="720" y="557"/>
                  </a:lnTo>
                  <a:lnTo>
                    <a:pt x="723" y="555"/>
                  </a:lnTo>
                  <a:lnTo>
                    <a:pt x="726" y="553"/>
                  </a:lnTo>
                  <a:lnTo>
                    <a:pt x="724" y="551"/>
                  </a:lnTo>
                  <a:lnTo>
                    <a:pt x="726" y="548"/>
                  </a:lnTo>
                  <a:lnTo>
                    <a:pt x="726" y="547"/>
                  </a:lnTo>
                  <a:lnTo>
                    <a:pt x="727" y="545"/>
                  </a:lnTo>
                  <a:lnTo>
                    <a:pt x="728" y="543"/>
                  </a:lnTo>
                  <a:lnTo>
                    <a:pt x="727" y="539"/>
                  </a:lnTo>
                  <a:lnTo>
                    <a:pt x="726" y="537"/>
                  </a:lnTo>
                  <a:lnTo>
                    <a:pt x="726" y="536"/>
                  </a:lnTo>
                  <a:lnTo>
                    <a:pt x="729" y="535"/>
                  </a:lnTo>
                  <a:lnTo>
                    <a:pt x="730" y="535"/>
                  </a:lnTo>
                  <a:lnTo>
                    <a:pt x="732" y="534"/>
                  </a:lnTo>
                  <a:lnTo>
                    <a:pt x="734" y="533"/>
                  </a:lnTo>
                  <a:lnTo>
                    <a:pt x="735" y="534"/>
                  </a:lnTo>
                  <a:lnTo>
                    <a:pt x="742" y="536"/>
                  </a:lnTo>
                  <a:lnTo>
                    <a:pt x="749" y="540"/>
                  </a:lnTo>
                  <a:lnTo>
                    <a:pt x="754" y="543"/>
                  </a:lnTo>
                  <a:lnTo>
                    <a:pt x="757" y="546"/>
                  </a:lnTo>
                  <a:lnTo>
                    <a:pt x="759" y="546"/>
                  </a:lnTo>
                  <a:lnTo>
                    <a:pt x="761" y="547"/>
                  </a:lnTo>
                  <a:lnTo>
                    <a:pt x="763" y="548"/>
                  </a:lnTo>
                  <a:lnTo>
                    <a:pt x="764" y="551"/>
                  </a:lnTo>
                  <a:lnTo>
                    <a:pt x="763" y="553"/>
                  </a:lnTo>
                  <a:lnTo>
                    <a:pt x="764" y="554"/>
                  </a:lnTo>
                  <a:lnTo>
                    <a:pt x="766" y="559"/>
                  </a:lnTo>
                  <a:lnTo>
                    <a:pt x="777" y="565"/>
                  </a:lnTo>
                  <a:lnTo>
                    <a:pt x="782" y="566"/>
                  </a:lnTo>
                  <a:lnTo>
                    <a:pt x="786" y="566"/>
                  </a:lnTo>
                  <a:lnTo>
                    <a:pt x="790" y="565"/>
                  </a:lnTo>
                  <a:lnTo>
                    <a:pt x="791" y="566"/>
                  </a:lnTo>
                  <a:lnTo>
                    <a:pt x="791" y="571"/>
                  </a:lnTo>
                  <a:lnTo>
                    <a:pt x="792" y="572"/>
                  </a:lnTo>
                  <a:lnTo>
                    <a:pt x="792" y="573"/>
                  </a:lnTo>
                  <a:lnTo>
                    <a:pt x="791" y="572"/>
                  </a:lnTo>
                  <a:lnTo>
                    <a:pt x="789" y="571"/>
                  </a:lnTo>
                  <a:lnTo>
                    <a:pt x="788" y="570"/>
                  </a:lnTo>
                  <a:lnTo>
                    <a:pt x="786" y="572"/>
                  </a:lnTo>
                  <a:lnTo>
                    <a:pt x="778" y="572"/>
                  </a:lnTo>
                  <a:lnTo>
                    <a:pt x="777" y="574"/>
                  </a:lnTo>
                  <a:lnTo>
                    <a:pt x="777" y="576"/>
                  </a:lnTo>
                  <a:lnTo>
                    <a:pt x="780" y="580"/>
                  </a:lnTo>
                  <a:lnTo>
                    <a:pt x="780" y="582"/>
                  </a:lnTo>
                  <a:lnTo>
                    <a:pt x="779" y="583"/>
                  </a:lnTo>
                  <a:lnTo>
                    <a:pt x="777" y="584"/>
                  </a:lnTo>
                  <a:lnTo>
                    <a:pt x="777" y="585"/>
                  </a:lnTo>
                  <a:lnTo>
                    <a:pt x="778" y="586"/>
                  </a:lnTo>
                  <a:lnTo>
                    <a:pt x="778" y="585"/>
                  </a:lnTo>
                  <a:lnTo>
                    <a:pt x="779" y="585"/>
                  </a:lnTo>
                  <a:lnTo>
                    <a:pt x="780" y="584"/>
                  </a:lnTo>
                  <a:lnTo>
                    <a:pt x="782" y="584"/>
                  </a:lnTo>
                  <a:lnTo>
                    <a:pt x="782" y="583"/>
                  </a:lnTo>
                  <a:lnTo>
                    <a:pt x="783" y="582"/>
                  </a:lnTo>
                  <a:lnTo>
                    <a:pt x="783" y="578"/>
                  </a:lnTo>
                  <a:lnTo>
                    <a:pt x="785" y="578"/>
                  </a:lnTo>
                  <a:lnTo>
                    <a:pt x="786" y="577"/>
                  </a:lnTo>
                  <a:lnTo>
                    <a:pt x="790" y="574"/>
                  </a:lnTo>
                  <a:lnTo>
                    <a:pt x="791" y="574"/>
                  </a:lnTo>
                  <a:lnTo>
                    <a:pt x="794" y="576"/>
                  </a:lnTo>
                  <a:lnTo>
                    <a:pt x="795" y="576"/>
                  </a:lnTo>
                  <a:lnTo>
                    <a:pt x="796" y="573"/>
                  </a:lnTo>
                  <a:lnTo>
                    <a:pt x="792" y="570"/>
                  </a:lnTo>
                  <a:lnTo>
                    <a:pt x="792" y="568"/>
                  </a:lnTo>
                  <a:lnTo>
                    <a:pt x="794" y="568"/>
                  </a:lnTo>
                  <a:lnTo>
                    <a:pt x="797" y="572"/>
                  </a:lnTo>
                  <a:lnTo>
                    <a:pt x="802" y="573"/>
                  </a:lnTo>
                  <a:lnTo>
                    <a:pt x="807" y="576"/>
                  </a:lnTo>
                  <a:lnTo>
                    <a:pt x="813" y="576"/>
                  </a:lnTo>
                  <a:lnTo>
                    <a:pt x="814" y="577"/>
                  </a:lnTo>
                  <a:lnTo>
                    <a:pt x="820" y="580"/>
                  </a:lnTo>
                  <a:lnTo>
                    <a:pt x="823" y="584"/>
                  </a:lnTo>
                  <a:lnTo>
                    <a:pt x="828" y="585"/>
                  </a:lnTo>
                  <a:lnTo>
                    <a:pt x="830" y="585"/>
                  </a:lnTo>
                  <a:lnTo>
                    <a:pt x="832" y="586"/>
                  </a:lnTo>
                  <a:lnTo>
                    <a:pt x="832" y="588"/>
                  </a:lnTo>
                  <a:lnTo>
                    <a:pt x="836" y="592"/>
                  </a:lnTo>
                  <a:lnTo>
                    <a:pt x="841" y="596"/>
                  </a:lnTo>
                  <a:lnTo>
                    <a:pt x="848" y="595"/>
                  </a:lnTo>
                  <a:lnTo>
                    <a:pt x="850" y="594"/>
                  </a:lnTo>
                  <a:lnTo>
                    <a:pt x="848" y="592"/>
                  </a:lnTo>
                  <a:lnTo>
                    <a:pt x="850" y="592"/>
                  </a:lnTo>
                  <a:lnTo>
                    <a:pt x="852" y="591"/>
                  </a:lnTo>
                  <a:lnTo>
                    <a:pt x="853" y="591"/>
                  </a:lnTo>
                  <a:lnTo>
                    <a:pt x="855" y="590"/>
                  </a:lnTo>
                  <a:lnTo>
                    <a:pt x="857" y="590"/>
                  </a:lnTo>
                  <a:lnTo>
                    <a:pt x="855" y="588"/>
                  </a:lnTo>
                  <a:lnTo>
                    <a:pt x="854" y="589"/>
                  </a:lnTo>
                  <a:lnTo>
                    <a:pt x="852" y="590"/>
                  </a:lnTo>
                  <a:lnTo>
                    <a:pt x="851" y="590"/>
                  </a:lnTo>
                  <a:lnTo>
                    <a:pt x="851" y="589"/>
                  </a:lnTo>
                  <a:lnTo>
                    <a:pt x="852" y="584"/>
                  </a:lnTo>
                  <a:lnTo>
                    <a:pt x="852" y="583"/>
                  </a:lnTo>
                  <a:lnTo>
                    <a:pt x="855" y="583"/>
                  </a:lnTo>
                  <a:lnTo>
                    <a:pt x="854" y="582"/>
                  </a:lnTo>
                  <a:lnTo>
                    <a:pt x="853" y="582"/>
                  </a:lnTo>
                  <a:lnTo>
                    <a:pt x="853" y="580"/>
                  </a:lnTo>
                  <a:lnTo>
                    <a:pt x="855" y="579"/>
                  </a:lnTo>
                  <a:lnTo>
                    <a:pt x="859" y="578"/>
                  </a:lnTo>
                  <a:lnTo>
                    <a:pt x="861" y="580"/>
                  </a:lnTo>
                  <a:lnTo>
                    <a:pt x="863" y="580"/>
                  </a:lnTo>
                  <a:lnTo>
                    <a:pt x="866" y="579"/>
                  </a:lnTo>
                  <a:lnTo>
                    <a:pt x="867" y="579"/>
                  </a:lnTo>
                  <a:lnTo>
                    <a:pt x="870" y="580"/>
                  </a:lnTo>
                  <a:lnTo>
                    <a:pt x="870" y="582"/>
                  </a:lnTo>
                  <a:lnTo>
                    <a:pt x="871" y="583"/>
                  </a:lnTo>
                  <a:lnTo>
                    <a:pt x="871" y="585"/>
                  </a:lnTo>
                  <a:lnTo>
                    <a:pt x="872" y="586"/>
                  </a:lnTo>
                  <a:lnTo>
                    <a:pt x="875" y="588"/>
                  </a:lnTo>
                  <a:lnTo>
                    <a:pt x="876" y="589"/>
                  </a:lnTo>
                  <a:lnTo>
                    <a:pt x="878" y="589"/>
                  </a:lnTo>
                  <a:lnTo>
                    <a:pt x="878" y="591"/>
                  </a:lnTo>
                  <a:lnTo>
                    <a:pt x="879" y="592"/>
                  </a:lnTo>
                  <a:lnTo>
                    <a:pt x="879" y="594"/>
                  </a:lnTo>
                  <a:lnTo>
                    <a:pt x="878" y="594"/>
                  </a:lnTo>
                  <a:lnTo>
                    <a:pt x="873" y="592"/>
                  </a:lnTo>
                  <a:lnTo>
                    <a:pt x="867" y="592"/>
                  </a:lnTo>
                  <a:lnTo>
                    <a:pt x="866" y="591"/>
                  </a:lnTo>
                  <a:lnTo>
                    <a:pt x="865" y="589"/>
                  </a:lnTo>
                  <a:lnTo>
                    <a:pt x="864" y="588"/>
                  </a:lnTo>
                  <a:lnTo>
                    <a:pt x="863" y="585"/>
                  </a:lnTo>
                  <a:lnTo>
                    <a:pt x="861" y="585"/>
                  </a:lnTo>
                  <a:lnTo>
                    <a:pt x="860" y="584"/>
                  </a:lnTo>
                  <a:lnTo>
                    <a:pt x="858" y="584"/>
                  </a:lnTo>
                  <a:lnTo>
                    <a:pt x="863" y="588"/>
                  </a:lnTo>
                  <a:lnTo>
                    <a:pt x="864" y="590"/>
                  </a:lnTo>
                  <a:lnTo>
                    <a:pt x="866" y="592"/>
                  </a:lnTo>
                  <a:lnTo>
                    <a:pt x="867" y="595"/>
                  </a:lnTo>
                  <a:lnTo>
                    <a:pt x="869" y="595"/>
                  </a:lnTo>
                  <a:lnTo>
                    <a:pt x="875" y="594"/>
                  </a:lnTo>
                  <a:lnTo>
                    <a:pt x="876" y="594"/>
                  </a:lnTo>
                  <a:lnTo>
                    <a:pt x="877" y="595"/>
                  </a:lnTo>
                  <a:lnTo>
                    <a:pt x="879" y="596"/>
                  </a:lnTo>
                  <a:lnTo>
                    <a:pt x="882" y="596"/>
                  </a:lnTo>
                  <a:lnTo>
                    <a:pt x="882" y="591"/>
                  </a:lnTo>
                  <a:lnTo>
                    <a:pt x="879" y="586"/>
                  </a:lnTo>
                  <a:lnTo>
                    <a:pt x="878" y="580"/>
                  </a:lnTo>
                  <a:lnTo>
                    <a:pt x="878" y="579"/>
                  </a:lnTo>
                  <a:lnTo>
                    <a:pt x="877" y="579"/>
                  </a:lnTo>
                  <a:lnTo>
                    <a:pt x="877" y="574"/>
                  </a:lnTo>
                  <a:lnTo>
                    <a:pt x="878" y="573"/>
                  </a:lnTo>
                  <a:lnTo>
                    <a:pt x="879" y="573"/>
                  </a:lnTo>
                  <a:lnTo>
                    <a:pt x="881" y="574"/>
                  </a:lnTo>
                  <a:lnTo>
                    <a:pt x="882" y="574"/>
                  </a:lnTo>
                  <a:lnTo>
                    <a:pt x="882" y="573"/>
                  </a:lnTo>
                  <a:lnTo>
                    <a:pt x="878" y="570"/>
                  </a:lnTo>
                  <a:lnTo>
                    <a:pt x="877" y="567"/>
                  </a:lnTo>
                  <a:lnTo>
                    <a:pt x="876" y="558"/>
                  </a:lnTo>
                  <a:lnTo>
                    <a:pt x="875" y="557"/>
                  </a:lnTo>
                  <a:lnTo>
                    <a:pt x="875" y="555"/>
                  </a:lnTo>
                  <a:lnTo>
                    <a:pt x="872" y="553"/>
                  </a:lnTo>
                  <a:lnTo>
                    <a:pt x="872" y="552"/>
                  </a:lnTo>
                  <a:lnTo>
                    <a:pt x="871" y="549"/>
                  </a:lnTo>
                  <a:lnTo>
                    <a:pt x="871" y="548"/>
                  </a:lnTo>
                  <a:lnTo>
                    <a:pt x="870" y="547"/>
                  </a:lnTo>
                  <a:lnTo>
                    <a:pt x="865" y="545"/>
                  </a:lnTo>
                  <a:lnTo>
                    <a:pt x="864" y="543"/>
                  </a:lnTo>
                  <a:lnTo>
                    <a:pt x="854" y="523"/>
                  </a:lnTo>
                  <a:lnTo>
                    <a:pt x="851" y="518"/>
                  </a:lnTo>
                  <a:lnTo>
                    <a:pt x="848" y="515"/>
                  </a:lnTo>
                  <a:lnTo>
                    <a:pt x="848" y="512"/>
                  </a:lnTo>
                  <a:lnTo>
                    <a:pt x="847" y="510"/>
                  </a:lnTo>
                  <a:lnTo>
                    <a:pt x="847" y="500"/>
                  </a:lnTo>
                  <a:lnTo>
                    <a:pt x="848" y="498"/>
                  </a:lnTo>
                  <a:lnTo>
                    <a:pt x="848" y="496"/>
                  </a:lnTo>
                  <a:lnTo>
                    <a:pt x="850" y="494"/>
                  </a:lnTo>
                  <a:lnTo>
                    <a:pt x="852" y="490"/>
                  </a:lnTo>
                  <a:lnTo>
                    <a:pt x="859" y="484"/>
                  </a:lnTo>
                  <a:lnTo>
                    <a:pt x="863" y="482"/>
                  </a:lnTo>
                  <a:lnTo>
                    <a:pt x="871" y="476"/>
                  </a:lnTo>
                  <a:lnTo>
                    <a:pt x="879" y="468"/>
                  </a:lnTo>
                  <a:lnTo>
                    <a:pt x="886" y="456"/>
                  </a:lnTo>
                  <a:lnTo>
                    <a:pt x="890" y="451"/>
                  </a:lnTo>
                  <a:lnTo>
                    <a:pt x="894" y="449"/>
                  </a:lnTo>
                  <a:lnTo>
                    <a:pt x="902" y="448"/>
                  </a:lnTo>
                  <a:lnTo>
                    <a:pt x="907" y="445"/>
                  </a:lnTo>
                  <a:lnTo>
                    <a:pt x="916" y="442"/>
                  </a:lnTo>
                  <a:lnTo>
                    <a:pt x="919" y="439"/>
                  </a:lnTo>
                  <a:lnTo>
                    <a:pt x="920" y="439"/>
                  </a:lnTo>
                  <a:lnTo>
                    <a:pt x="920" y="438"/>
                  </a:lnTo>
                  <a:lnTo>
                    <a:pt x="921" y="436"/>
                  </a:lnTo>
                  <a:lnTo>
                    <a:pt x="922" y="436"/>
                  </a:lnTo>
                  <a:lnTo>
                    <a:pt x="925" y="432"/>
                  </a:lnTo>
                  <a:lnTo>
                    <a:pt x="928" y="431"/>
                  </a:lnTo>
                  <a:lnTo>
                    <a:pt x="929" y="431"/>
                  </a:lnTo>
                  <a:lnTo>
                    <a:pt x="928" y="430"/>
                  </a:lnTo>
                  <a:lnTo>
                    <a:pt x="929" y="429"/>
                  </a:lnTo>
                  <a:lnTo>
                    <a:pt x="938" y="418"/>
                  </a:lnTo>
                  <a:lnTo>
                    <a:pt x="945" y="406"/>
                  </a:lnTo>
                  <a:lnTo>
                    <a:pt x="948" y="395"/>
                  </a:lnTo>
                  <a:lnTo>
                    <a:pt x="951" y="393"/>
                  </a:lnTo>
                  <a:lnTo>
                    <a:pt x="952" y="393"/>
                  </a:lnTo>
                  <a:lnTo>
                    <a:pt x="959" y="395"/>
                  </a:lnTo>
                  <a:lnTo>
                    <a:pt x="971" y="401"/>
                  </a:lnTo>
                  <a:lnTo>
                    <a:pt x="972" y="402"/>
                  </a:lnTo>
                  <a:lnTo>
                    <a:pt x="972" y="404"/>
                  </a:lnTo>
                  <a:lnTo>
                    <a:pt x="969" y="406"/>
                  </a:lnTo>
                  <a:lnTo>
                    <a:pt x="968" y="408"/>
                  </a:lnTo>
                  <a:lnTo>
                    <a:pt x="976" y="407"/>
                  </a:lnTo>
                  <a:lnTo>
                    <a:pt x="984" y="405"/>
                  </a:lnTo>
                  <a:lnTo>
                    <a:pt x="991" y="405"/>
                  </a:lnTo>
                  <a:lnTo>
                    <a:pt x="997" y="402"/>
                  </a:lnTo>
                  <a:lnTo>
                    <a:pt x="999" y="404"/>
                  </a:lnTo>
                  <a:lnTo>
                    <a:pt x="1000" y="406"/>
                  </a:lnTo>
                  <a:lnTo>
                    <a:pt x="1001" y="411"/>
                  </a:lnTo>
                  <a:lnTo>
                    <a:pt x="1002" y="412"/>
                  </a:lnTo>
                  <a:lnTo>
                    <a:pt x="1003" y="414"/>
                  </a:lnTo>
                  <a:lnTo>
                    <a:pt x="1009" y="414"/>
                  </a:lnTo>
                  <a:lnTo>
                    <a:pt x="1015" y="420"/>
                  </a:lnTo>
                  <a:lnTo>
                    <a:pt x="1015" y="424"/>
                  </a:lnTo>
                  <a:lnTo>
                    <a:pt x="1014" y="426"/>
                  </a:lnTo>
                  <a:lnTo>
                    <a:pt x="1008" y="430"/>
                  </a:lnTo>
                  <a:lnTo>
                    <a:pt x="1006" y="431"/>
                  </a:lnTo>
                  <a:lnTo>
                    <a:pt x="1004" y="433"/>
                  </a:lnTo>
                  <a:lnTo>
                    <a:pt x="1004" y="435"/>
                  </a:lnTo>
                  <a:lnTo>
                    <a:pt x="1003" y="436"/>
                  </a:lnTo>
                  <a:lnTo>
                    <a:pt x="1002" y="436"/>
                  </a:lnTo>
                  <a:lnTo>
                    <a:pt x="1002" y="437"/>
                  </a:lnTo>
                  <a:lnTo>
                    <a:pt x="1000" y="437"/>
                  </a:lnTo>
                  <a:lnTo>
                    <a:pt x="999" y="438"/>
                  </a:lnTo>
                  <a:lnTo>
                    <a:pt x="999" y="439"/>
                  </a:lnTo>
                  <a:lnTo>
                    <a:pt x="1001" y="442"/>
                  </a:lnTo>
                  <a:lnTo>
                    <a:pt x="1001" y="444"/>
                  </a:lnTo>
                  <a:lnTo>
                    <a:pt x="1006" y="444"/>
                  </a:lnTo>
                  <a:lnTo>
                    <a:pt x="1006" y="447"/>
                  </a:lnTo>
                  <a:lnTo>
                    <a:pt x="1008" y="451"/>
                  </a:lnTo>
                  <a:lnTo>
                    <a:pt x="1008" y="445"/>
                  </a:lnTo>
                  <a:lnTo>
                    <a:pt x="1007" y="443"/>
                  </a:lnTo>
                  <a:lnTo>
                    <a:pt x="1003" y="442"/>
                  </a:lnTo>
                  <a:lnTo>
                    <a:pt x="1002" y="441"/>
                  </a:lnTo>
                  <a:lnTo>
                    <a:pt x="1003" y="438"/>
                  </a:lnTo>
                  <a:lnTo>
                    <a:pt x="1007" y="435"/>
                  </a:lnTo>
                  <a:lnTo>
                    <a:pt x="1008" y="435"/>
                  </a:lnTo>
                  <a:lnTo>
                    <a:pt x="1009" y="433"/>
                  </a:lnTo>
                  <a:lnTo>
                    <a:pt x="1010" y="433"/>
                  </a:lnTo>
                  <a:lnTo>
                    <a:pt x="1013" y="432"/>
                  </a:lnTo>
                  <a:lnTo>
                    <a:pt x="1014" y="432"/>
                  </a:lnTo>
                  <a:lnTo>
                    <a:pt x="1014" y="430"/>
                  </a:lnTo>
                  <a:lnTo>
                    <a:pt x="1015" y="430"/>
                  </a:lnTo>
                  <a:lnTo>
                    <a:pt x="1016" y="429"/>
                  </a:lnTo>
                  <a:lnTo>
                    <a:pt x="1019" y="430"/>
                  </a:lnTo>
                  <a:lnTo>
                    <a:pt x="1021" y="429"/>
                  </a:lnTo>
                  <a:lnTo>
                    <a:pt x="1022" y="430"/>
                  </a:lnTo>
                  <a:lnTo>
                    <a:pt x="1024" y="432"/>
                  </a:lnTo>
                  <a:lnTo>
                    <a:pt x="1026" y="433"/>
                  </a:lnTo>
                  <a:lnTo>
                    <a:pt x="1031" y="441"/>
                  </a:lnTo>
                  <a:lnTo>
                    <a:pt x="1031" y="443"/>
                  </a:lnTo>
                  <a:lnTo>
                    <a:pt x="1029" y="444"/>
                  </a:lnTo>
                  <a:lnTo>
                    <a:pt x="1029" y="449"/>
                  </a:lnTo>
                  <a:lnTo>
                    <a:pt x="1032" y="453"/>
                  </a:lnTo>
                  <a:lnTo>
                    <a:pt x="1035" y="461"/>
                  </a:lnTo>
                  <a:lnTo>
                    <a:pt x="1035" y="462"/>
                  </a:lnTo>
                  <a:lnTo>
                    <a:pt x="1037" y="459"/>
                  </a:lnTo>
                  <a:lnTo>
                    <a:pt x="1035" y="455"/>
                  </a:lnTo>
                  <a:lnTo>
                    <a:pt x="1033" y="450"/>
                  </a:lnTo>
                  <a:lnTo>
                    <a:pt x="1033" y="448"/>
                  </a:lnTo>
                  <a:lnTo>
                    <a:pt x="1034" y="443"/>
                  </a:lnTo>
                  <a:lnTo>
                    <a:pt x="1035" y="439"/>
                  </a:lnTo>
                  <a:lnTo>
                    <a:pt x="1034" y="438"/>
                  </a:lnTo>
                  <a:lnTo>
                    <a:pt x="1033" y="433"/>
                  </a:lnTo>
                  <a:lnTo>
                    <a:pt x="1032" y="432"/>
                  </a:lnTo>
                  <a:lnTo>
                    <a:pt x="1032" y="422"/>
                  </a:lnTo>
                  <a:lnTo>
                    <a:pt x="1033" y="416"/>
                  </a:lnTo>
                  <a:lnTo>
                    <a:pt x="1034" y="411"/>
                  </a:lnTo>
                  <a:lnTo>
                    <a:pt x="1035" y="410"/>
                  </a:lnTo>
                  <a:lnTo>
                    <a:pt x="1037" y="406"/>
                  </a:lnTo>
                  <a:lnTo>
                    <a:pt x="1038" y="405"/>
                  </a:lnTo>
                  <a:lnTo>
                    <a:pt x="1038" y="401"/>
                  </a:lnTo>
                  <a:lnTo>
                    <a:pt x="1039" y="401"/>
                  </a:lnTo>
                  <a:lnTo>
                    <a:pt x="1043" y="396"/>
                  </a:lnTo>
                  <a:lnTo>
                    <a:pt x="1044" y="395"/>
                  </a:lnTo>
                  <a:lnTo>
                    <a:pt x="1044" y="392"/>
                  </a:lnTo>
                  <a:lnTo>
                    <a:pt x="1045" y="386"/>
                  </a:lnTo>
                  <a:lnTo>
                    <a:pt x="1045" y="383"/>
                  </a:lnTo>
                  <a:lnTo>
                    <a:pt x="1046" y="381"/>
                  </a:lnTo>
                  <a:lnTo>
                    <a:pt x="1049" y="380"/>
                  </a:lnTo>
                  <a:lnTo>
                    <a:pt x="1052" y="379"/>
                  </a:lnTo>
                  <a:lnTo>
                    <a:pt x="1052" y="377"/>
                  </a:lnTo>
                  <a:lnTo>
                    <a:pt x="1049" y="377"/>
                  </a:lnTo>
                  <a:lnTo>
                    <a:pt x="1047" y="376"/>
                  </a:lnTo>
                  <a:lnTo>
                    <a:pt x="1047" y="375"/>
                  </a:lnTo>
                  <a:lnTo>
                    <a:pt x="1045" y="368"/>
                  </a:lnTo>
                  <a:lnTo>
                    <a:pt x="1044" y="367"/>
                  </a:lnTo>
                  <a:lnTo>
                    <a:pt x="1044" y="364"/>
                  </a:lnTo>
                  <a:lnTo>
                    <a:pt x="1049" y="362"/>
                  </a:lnTo>
                  <a:lnTo>
                    <a:pt x="1049" y="353"/>
                  </a:lnTo>
                  <a:lnTo>
                    <a:pt x="1050" y="351"/>
                  </a:lnTo>
                  <a:lnTo>
                    <a:pt x="1049" y="350"/>
                  </a:lnTo>
                  <a:lnTo>
                    <a:pt x="1049" y="347"/>
                  </a:lnTo>
                  <a:lnTo>
                    <a:pt x="1046" y="345"/>
                  </a:lnTo>
                  <a:lnTo>
                    <a:pt x="1046" y="342"/>
                  </a:lnTo>
                  <a:lnTo>
                    <a:pt x="1041" y="337"/>
                  </a:lnTo>
                  <a:lnTo>
                    <a:pt x="1041" y="334"/>
                  </a:lnTo>
                  <a:lnTo>
                    <a:pt x="1043" y="333"/>
                  </a:lnTo>
                  <a:lnTo>
                    <a:pt x="1044" y="333"/>
                  </a:lnTo>
                  <a:lnTo>
                    <a:pt x="1044" y="331"/>
                  </a:lnTo>
                  <a:lnTo>
                    <a:pt x="1040" y="333"/>
                  </a:lnTo>
                  <a:lnTo>
                    <a:pt x="1039" y="332"/>
                  </a:lnTo>
                  <a:lnTo>
                    <a:pt x="1039" y="331"/>
                  </a:lnTo>
                  <a:lnTo>
                    <a:pt x="1037" y="330"/>
                  </a:lnTo>
                  <a:lnTo>
                    <a:pt x="1034" y="327"/>
                  </a:lnTo>
                  <a:lnTo>
                    <a:pt x="1029" y="325"/>
                  </a:lnTo>
                  <a:lnTo>
                    <a:pt x="1025" y="325"/>
                  </a:lnTo>
                  <a:lnTo>
                    <a:pt x="1022" y="324"/>
                  </a:lnTo>
                  <a:lnTo>
                    <a:pt x="1020" y="324"/>
                  </a:lnTo>
                  <a:lnTo>
                    <a:pt x="1019" y="320"/>
                  </a:lnTo>
                  <a:lnTo>
                    <a:pt x="1019" y="313"/>
                  </a:lnTo>
                  <a:lnTo>
                    <a:pt x="1020" y="306"/>
                  </a:lnTo>
                  <a:lnTo>
                    <a:pt x="1022" y="296"/>
                  </a:lnTo>
                  <a:lnTo>
                    <a:pt x="1028" y="279"/>
                  </a:lnTo>
                  <a:lnTo>
                    <a:pt x="1029" y="275"/>
                  </a:lnTo>
                  <a:lnTo>
                    <a:pt x="1029" y="269"/>
                  </a:lnTo>
                  <a:lnTo>
                    <a:pt x="1031" y="269"/>
                  </a:lnTo>
                  <a:lnTo>
                    <a:pt x="1031" y="267"/>
                  </a:lnTo>
                  <a:lnTo>
                    <a:pt x="1032" y="267"/>
                  </a:lnTo>
                  <a:lnTo>
                    <a:pt x="1032" y="270"/>
                  </a:lnTo>
                  <a:lnTo>
                    <a:pt x="1033" y="270"/>
                  </a:lnTo>
                  <a:lnTo>
                    <a:pt x="1034" y="269"/>
                  </a:lnTo>
                  <a:lnTo>
                    <a:pt x="1034" y="265"/>
                  </a:lnTo>
                  <a:lnTo>
                    <a:pt x="1032" y="265"/>
                  </a:lnTo>
                  <a:lnTo>
                    <a:pt x="1031" y="264"/>
                  </a:lnTo>
                  <a:lnTo>
                    <a:pt x="1032" y="263"/>
                  </a:lnTo>
                  <a:lnTo>
                    <a:pt x="1033" y="260"/>
                  </a:lnTo>
                  <a:lnTo>
                    <a:pt x="1033" y="257"/>
                  </a:lnTo>
                  <a:lnTo>
                    <a:pt x="1034" y="256"/>
                  </a:lnTo>
                  <a:lnTo>
                    <a:pt x="1034" y="254"/>
                  </a:lnTo>
                  <a:lnTo>
                    <a:pt x="1033" y="253"/>
                  </a:lnTo>
                  <a:lnTo>
                    <a:pt x="1033" y="251"/>
                  </a:lnTo>
                  <a:lnTo>
                    <a:pt x="1032" y="250"/>
                  </a:lnTo>
                  <a:lnTo>
                    <a:pt x="1032" y="245"/>
                  </a:lnTo>
                  <a:lnTo>
                    <a:pt x="1037" y="245"/>
                  </a:lnTo>
                  <a:lnTo>
                    <a:pt x="1038" y="244"/>
                  </a:lnTo>
                  <a:lnTo>
                    <a:pt x="1039" y="241"/>
                  </a:lnTo>
                  <a:lnTo>
                    <a:pt x="1040" y="240"/>
                  </a:lnTo>
                  <a:lnTo>
                    <a:pt x="1038" y="239"/>
                  </a:lnTo>
                  <a:lnTo>
                    <a:pt x="1034" y="241"/>
                  </a:lnTo>
                  <a:lnTo>
                    <a:pt x="1033" y="240"/>
                  </a:lnTo>
                  <a:lnTo>
                    <a:pt x="1034" y="235"/>
                  </a:lnTo>
                  <a:lnTo>
                    <a:pt x="1035" y="234"/>
                  </a:lnTo>
                  <a:lnTo>
                    <a:pt x="1038" y="234"/>
                  </a:lnTo>
                  <a:lnTo>
                    <a:pt x="1037" y="233"/>
                  </a:lnTo>
                  <a:lnTo>
                    <a:pt x="1034" y="233"/>
                  </a:lnTo>
                  <a:lnTo>
                    <a:pt x="1035" y="230"/>
                  </a:lnTo>
                  <a:lnTo>
                    <a:pt x="1043" y="226"/>
                  </a:lnTo>
                  <a:lnTo>
                    <a:pt x="1046" y="226"/>
                  </a:lnTo>
                  <a:lnTo>
                    <a:pt x="1045" y="224"/>
                  </a:lnTo>
                  <a:lnTo>
                    <a:pt x="1041" y="224"/>
                  </a:lnTo>
                  <a:lnTo>
                    <a:pt x="1039" y="226"/>
                  </a:lnTo>
                  <a:lnTo>
                    <a:pt x="1038" y="228"/>
                  </a:lnTo>
                  <a:lnTo>
                    <a:pt x="1035" y="228"/>
                  </a:lnTo>
                  <a:lnTo>
                    <a:pt x="1035" y="222"/>
                  </a:lnTo>
                  <a:lnTo>
                    <a:pt x="1037" y="220"/>
                  </a:lnTo>
                  <a:lnTo>
                    <a:pt x="1037" y="213"/>
                  </a:lnTo>
                  <a:lnTo>
                    <a:pt x="1038" y="207"/>
                  </a:lnTo>
                  <a:lnTo>
                    <a:pt x="1039" y="203"/>
                  </a:lnTo>
                  <a:lnTo>
                    <a:pt x="1039" y="201"/>
                  </a:lnTo>
                  <a:lnTo>
                    <a:pt x="1038" y="198"/>
                  </a:lnTo>
                  <a:lnTo>
                    <a:pt x="1035" y="195"/>
                  </a:lnTo>
                  <a:lnTo>
                    <a:pt x="1018" y="178"/>
                  </a:lnTo>
                  <a:lnTo>
                    <a:pt x="1000" y="162"/>
                  </a:lnTo>
                  <a:lnTo>
                    <a:pt x="997" y="158"/>
                  </a:lnTo>
                  <a:lnTo>
                    <a:pt x="1000" y="156"/>
                  </a:lnTo>
                  <a:lnTo>
                    <a:pt x="1002" y="156"/>
                  </a:lnTo>
                  <a:lnTo>
                    <a:pt x="1007" y="155"/>
                  </a:lnTo>
                  <a:lnTo>
                    <a:pt x="1012" y="159"/>
                  </a:lnTo>
                  <a:lnTo>
                    <a:pt x="1013" y="159"/>
                  </a:lnTo>
                  <a:lnTo>
                    <a:pt x="1015" y="161"/>
                  </a:lnTo>
                  <a:lnTo>
                    <a:pt x="1018" y="162"/>
                  </a:lnTo>
                  <a:lnTo>
                    <a:pt x="1019" y="164"/>
                  </a:lnTo>
                  <a:lnTo>
                    <a:pt x="1020" y="164"/>
                  </a:lnTo>
                  <a:lnTo>
                    <a:pt x="1021" y="165"/>
                  </a:lnTo>
                  <a:lnTo>
                    <a:pt x="1022" y="165"/>
                  </a:lnTo>
                  <a:lnTo>
                    <a:pt x="1027" y="170"/>
                  </a:lnTo>
                  <a:lnTo>
                    <a:pt x="1038" y="171"/>
                  </a:lnTo>
                  <a:lnTo>
                    <a:pt x="1050" y="170"/>
                  </a:lnTo>
                  <a:lnTo>
                    <a:pt x="1083" y="170"/>
                  </a:lnTo>
                  <a:lnTo>
                    <a:pt x="1095" y="173"/>
                  </a:lnTo>
                  <a:lnTo>
                    <a:pt x="1108" y="180"/>
                  </a:lnTo>
                  <a:lnTo>
                    <a:pt x="1111" y="181"/>
                  </a:lnTo>
                  <a:lnTo>
                    <a:pt x="1111" y="185"/>
                  </a:lnTo>
                  <a:lnTo>
                    <a:pt x="1112" y="187"/>
                  </a:lnTo>
                  <a:lnTo>
                    <a:pt x="1112" y="189"/>
                  </a:lnTo>
                  <a:lnTo>
                    <a:pt x="1113" y="190"/>
                  </a:lnTo>
                  <a:lnTo>
                    <a:pt x="1113" y="191"/>
                  </a:lnTo>
                  <a:lnTo>
                    <a:pt x="1114" y="192"/>
                  </a:lnTo>
                  <a:lnTo>
                    <a:pt x="1114" y="196"/>
                  </a:lnTo>
                  <a:lnTo>
                    <a:pt x="1117" y="197"/>
                  </a:lnTo>
                  <a:lnTo>
                    <a:pt x="1120" y="202"/>
                  </a:lnTo>
                  <a:lnTo>
                    <a:pt x="1122" y="205"/>
                  </a:lnTo>
                  <a:lnTo>
                    <a:pt x="1125" y="208"/>
                  </a:lnTo>
                  <a:lnTo>
                    <a:pt x="1125" y="209"/>
                  </a:lnTo>
                  <a:lnTo>
                    <a:pt x="1127" y="208"/>
                  </a:lnTo>
                  <a:lnTo>
                    <a:pt x="1130" y="210"/>
                  </a:lnTo>
                  <a:lnTo>
                    <a:pt x="1131" y="210"/>
                  </a:lnTo>
                  <a:lnTo>
                    <a:pt x="1132" y="213"/>
                  </a:lnTo>
                  <a:lnTo>
                    <a:pt x="1136" y="217"/>
                  </a:lnTo>
                  <a:lnTo>
                    <a:pt x="1133" y="220"/>
                  </a:lnTo>
                  <a:lnTo>
                    <a:pt x="1136" y="220"/>
                  </a:lnTo>
                  <a:lnTo>
                    <a:pt x="1136" y="229"/>
                  </a:lnTo>
                  <a:lnTo>
                    <a:pt x="1137" y="230"/>
                  </a:lnTo>
                  <a:lnTo>
                    <a:pt x="1137" y="233"/>
                  </a:lnTo>
                  <a:lnTo>
                    <a:pt x="1138" y="234"/>
                  </a:lnTo>
                  <a:lnTo>
                    <a:pt x="1139" y="234"/>
                  </a:lnTo>
                  <a:lnTo>
                    <a:pt x="1139" y="236"/>
                  </a:lnTo>
                  <a:lnTo>
                    <a:pt x="1140" y="236"/>
                  </a:lnTo>
                  <a:lnTo>
                    <a:pt x="1140" y="239"/>
                  </a:lnTo>
                  <a:lnTo>
                    <a:pt x="1142" y="242"/>
                  </a:lnTo>
                  <a:lnTo>
                    <a:pt x="1143" y="245"/>
                  </a:lnTo>
                  <a:lnTo>
                    <a:pt x="1143" y="253"/>
                  </a:lnTo>
                  <a:lnTo>
                    <a:pt x="1140" y="254"/>
                  </a:lnTo>
                  <a:lnTo>
                    <a:pt x="1137" y="253"/>
                  </a:lnTo>
                  <a:lnTo>
                    <a:pt x="1128" y="253"/>
                  </a:lnTo>
                  <a:lnTo>
                    <a:pt x="1121" y="254"/>
                  </a:lnTo>
                  <a:lnTo>
                    <a:pt x="1113" y="258"/>
                  </a:lnTo>
                  <a:lnTo>
                    <a:pt x="1096" y="260"/>
                  </a:lnTo>
                  <a:lnTo>
                    <a:pt x="1089" y="263"/>
                  </a:lnTo>
                  <a:lnTo>
                    <a:pt x="1086" y="263"/>
                  </a:lnTo>
                  <a:lnTo>
                    <a:pt x="1083" y="264"/>
                  </a:lnTo>
                  <a:lnTo>
                    <a:pt x="1083" y="266"/>
                  </a:lnTo>
                  <a:lnTo>
                    <a:pt x="1084" y="267"/>
                  </a:lnTo>
                  <a:lnTo>
                    <a:pt x="1086" y="267"/>
                  </a:lnTo>
                  <a:lnTo>
                    <a:pt x="1086" y="271"/>
                  </a:lnTo>
                  <a:lnTo>
                    <a:pt x="1084" y="275"/>
                  </a:lnTo>
                  <a:lnTo>
                    <a:pt x="1084" y="278"/>
                  </a:lnTo>
                  <a:lnTo>
                    <a:pt x="1077" y="278"/>
                  </a:lnTo>
                  <a:lnTo>
                    <a:pt x="1071" y="284"/>
                  </a:lnTo>
                  <a:lnTo>
                    <a:pt x="1069" y="289"/>
                  </a:lnTo>
                  <a:lnTo>
                    <a:pt x="1068" y="295"/>
                  </a:lnTo>
                  <a:lnTo>
                    <a:pt x="1068" y="299"/>
                  </a:lnTo>
                  <a:lnTo>
                    <a:pt x="1066" y="300"/>
                  </a:lnTo>
                  <a:lnTo>
                    <a:pt x="1066" y="302"/>
                  </a:lnTo>
                  <a:lnTo>
                    <a:pt x="1068" y="304"/>
                  </a:lnTo>
                  <a:lnTo>
                    <a:pt x="1069" y="308"/>
                  </a:lnTo>
                  <a:lnTo>
                    <a:pt x="1072" y="312"/>
                  </a:lnTo>
                  <a:lnTo>
                    <a:pt x="1077" y="315"/>
                  </a:lnTo>
                  <a:lnTo>
                    <a:pt x="1080" y="318"/>
                  </a:lnTo>
                  <a:lnTo>
                    <a:pt x="1083" y="320"/>
                  </a:lnTo>
                  <a:lnTo>
                    <a:pt x="1088" y="321"/>
                  </a:lnTo>
                  <a:lnTo>
                    <a:pt x="1091" y="322"/>
                  </a:lnTo>
                  <a:lnTo>
                    <a:pt x="1095" y="326"/>
                  </a:lnTo>
                  <a:lnTo>
                    <a:pt x="1097" y="331"/>
                  </a:lnTo>
                  <a:lnTo>
                    <a:pt x="1097" y="333"/>
                  </a:lnTo>
                  <a:lnTo>
                    <a:pt x="1099" y="336"/>
                  </a:lnTo>
                  <a:lnTo>
                    <a:pt x="1103" y="346"/>
                  </a:lnTo>
                  <a:lnTo>
                    <a:pt x="1105" y="347"/>
                  </a:lnTo>
                  <a:lnTo>
                    <a:pt x="1105" y="351"/>
                  </a:lnTo>
                  <a:lnTo>
                    <a:pt x="1106" y="353"/>
                  </a:lnTo>
                  <a:lnTo>
                    <a:pt x="1107" y="355"/>
                  </a:lnTo>
                  <a:lnTo>
                    <a:pt x="1112" y="357"/>
                  </a:lnTo>
                  <a:lnTo>
                    <a:pt x="1112" y="358"/>
                  </a:lnTo>
                  <a:lnTo>
                    <a:pt x="1114" y="361"/>
                  </a:lnTo>
                  <a:lnTo>
                    <a:pt x="1125" y="359"/>
                  </a:lnTo>
                  <a:lnTo>
                    <a:pt x="1133" y="356"/>
                  </a:lnTo>
                  <a:lnTo>
                    <a:pt x="1137" y="356"/>
                  </a:lnTo>
                  <a:lnTo>
                    <a:pt x="1138" y="358"/>
                  </a:lnTo>
                  <a:lnTo>
                    <a:pt x="1138" y="361"/>
                  </a:lnTo>
                  <a:lnTo>
                    <a:pt x="1136" y="361"/>
                  </a:lnTo>
                  <a:lnTo>
                    <a:pt x="1136" y="362"/>
                  </a:lnTo>
                  <a:lnTo>
                    <a:pt x="1134" y="364"/>
                  </a:lnTo>
                  <a:lnTo>
                    <a:pt x="1128" y="370"/>
                  </a:lnTo>
                  <a:lnTo>
                    <a:pt x="1130" y="370"/>
                  </a:lnTo>
                  <a:lnTo>
                    <a:pt x="1132" y="369"/>
                  </a:lnTo>
                  <a:lnTo>
                    <a:pt x="1133" y="368"/>
                  </a:lnTo>
                  <a:lnTo>
                    <a:pt x="1136" y="364"/>
                  </a:lnTo>
                  <a:lnTo>
                    <a:pt x="1137" y="363"/>
                  </a:lnTo>
                  <a:lnTo>
                    <a:pt x="1147" y="359"/>
                  </a:lnTo>
                  <a:lnTo>
                    <a:pt x="1152" y="359"/>
                  </a:lnTo>
                  <a:lnTo>
                    <a:pt x="1155" y="357"/>
                  </a:lnTo>
                  <a:lnTo>
                    <a:pt x="1156" y="358"/>
                  </a:lnTo>
                  <a:lnTo>
                    <a:pt x="1173" y="350"/>
                  </a:lnTo>
                  <a:lnTo>
                    <a:pt x="1174" y="351"/>
                  </a:lnTo>
                  <a:lnTo>
                    <a:pt x="1178" y="353"/>
                  </a:lnTo>
                  <a:lnTo>
                    <a:pt x="1180" y="355"/>
                  </a:lnTo>
                  <a:lnTo>
                    <a:pt x="1178" y="357"/>
                  </a:lnTo>
                  <a:lnTo>
                    <a:pt x="1180" y="357"/>
                  </a:lnTo>
                  <a:lnTo>
                    <a:pt x="1180" y="356"/>
                  </a:lnTo>
                  <a:lnTo>
                    <a:pt x="1181" y="355"/>
                  </a:lnTo>
                  <a:lnTo>
                    <a:pt x="1180" y="352"/>
                  </a:lnTo>
                  <a:lnTo>
                    <a:pt x="1180" y="350"/>
                  </a:lnTo>
                  <a:lnTo>
                    <a:pt x="1181" y="349"/>
                  </a:lnTo>
                  <a:lnTo>
                    <a:pt x="1181" y="347"/>
                  </a:lnTo>
                  <a:lnTo>
                    <a:pt x="1183" y="344"/>
                  </a:lnTo>
                  <a:lnTo>
                    <a:pt x="1184" y="344"/>
                  </a:lnTo>
                  <a:lnTo>
                    <a:pt x="1186" y="343"/>
                  </a:lnTo>
                  <a:lnTo>
                    <a:pt x="1186" y="339"/>
                  </a:lnTo>
                  <a:lnTo>
                    <a:pt x="1187" y="336"/>
                  </a:lnTo>
                  <a:lnTo>
                    <a:pt x="1187" y="328"/>
                  </a:lnTo>
                  <a:lnTo>
                    <a:pt x="1186" y="327"/>
                  </a:lnTo>
                  <a:lnTo>
                    <a:pt x="1184" y="324"/>
                  </a:lnTo>
                  <a:lnTo>
                    <a:pt x="1184" y="320"/>
                  </a:lnTo>
                  <a:lnTo>
                    <a:pt x="1188" y="316"/>
                  </a:lnTo>
                  <a:lnTo>
                    <a:pt x="1188" y="306"/>
                  </a:lnTo>
                  <a:lnTo>
                    <a:pt x="1187" y="306"/>
                  </a:lnTo>
                  <a:lnTo>
                    <a:pt x="1188" y="303"/>
                  </a:lnTo>
                  <a:lnTo>
                    <a:pt x="1193" y="299"/>
                  </a:lnTo>
                  <a:lnTo>
                    <a:pt x="1195" y="294"/>
                  </a:lnTo>
                  <a:lnTo>
                    <a:pt x="1195" y="291"/>
                  </a:lnTo>
                  <a:lnTo>
                    <a:pt x="1194" y="289"/>
                  </a:lnTo>
                  <a:lnTo>
                    <a:pt x="1189" y="282"/>
                  </a:lnTo>
                  <a:lnTo>
                    <a:pt x="1189" y="279"/>
                  </a:lnTo>
                  <a:lnTo>
                    <a:pt x="1190" y="277"/>
                  </a:lnTo>
                  <a:lnTo>
                    <a:pt x="1198" y="271"/>
                  </a:lnTo>
                  <a:lnTo>
                    <a:pt x="1199" y="271"/>
                  </a:lnTo>
                  <a:lnTo>
                    <a:pt x="1201" y="272"/>
                  </a:lnTo>
                  <a:lnTo>
                    <a:pt x="1201" y="273"/>
                  </a:lnTo>
                  <a:lnTo>
                    <a:pt x="1200" y="275"/>
                  </a:lnTo>
                  <a:lnTo>
                    <a:pt x="1200" y="278"/>
                  </a:lnTo>
                  <a:lnTo>
                    <a:pt x="1201" y="278"/>
                  </a:lnTo>
                  <a:lnTo>
                    <a:pt x="1202" y="277"/>
                  </a:lnTo>
                  <a:lnTo>
                    <a:pt x="1204" y="273"/>
                  </a:lnTo>
                  <a:lnTo>
                    <a:pt x="1206" y="271"/>
                  </a:lnTo>
                  <a:lnTo>
                    <a:pt x="1206" y="270"/>
                  </a:lnTo>
                  <a:lnTo>
                    <a:pt x="1208" y="267"/>
                  </a:lnTo>
                  <a:lnTo>
                    <a:pt x="1212" y="267"/>
                  </a:lnTo>
                  <a:lnTo>
                    <a:pt x="1215" y="270"/>
                  </a:lnTo>
                  <a:lnTo>
                    <a:pt x="1219" y="270"/>
                  </a:lnTo>
                  <a:lnTo>
                    <a:pt x="1225" y="265"/>
                  </a:lnTo>
                  <a:lnTo>
                    <a:pt x="1226" y="264"/>
                  </a:lnTo>
                  <a:lnTo>
                    <a:pt x="1229" y="266"/>
                  </a:lnTo>
                  <a:lnTo>
                    <a:pt x="1226" y="266"/>
                  </a:lnTo>
                  <a:lnTo>
                    <a:pt x="1236" y="267"/>
                  </a:lnTo>
                  <a:lnTo>
                    <a:pt x="1239" y="270"/>
                  </a:lnTo>
                  <a:lnTo>
                    <a:pt x="1238" y="271"/>
                  </a:lnTo>
                  <a:lnTo>
                    <a:pt x="1240" y="273"/>
                  </a:lnTo>
                  <a:lnTo>
                    <a:pt x="1243" y="273"/>
                  </a:lnTo>
                  <a:lnTo>
                    <a:pt x="1244" y="272"/>
                  </a:lnTo>
                  <a:lnTo>
                    <a:pt x="1243" y="271"/>
                  </a:lnTo>
                  <a:lnTo>
                    <a:pt x="1242" y="271"/>
                  </a:lnTo>
                  <a:lnTo>
                    <a:pt x="1242" y="269"/>
                  </a:lnTo>
                  <a:lnTo>
                    <a:pt x="1238" y="266"/>
                  </a:lnTo>
                  <a:lnTo>
                    <a:pt x="1237" y="266"/>
                  </a:lnTo>
                  <a:lnTo>
                    <a:pt x="1236" y="265"/>
                  </a:lnTo>
                  <a:lnTo>
                    <a:pt x="1234" y="263"/>
                  </a:lnTo>
                  <a:lnTo>
                    <a:pt x="1233" y="261"/>
                  </a:lnTo>
                  <a:lnTo>
                    <a:pt x="1231" y="263"/>
                  </a:lnTo>
                  <a:lnTo>
                    <a:pt x="1230" y="263"/>
                  </a:lnTo>
                  <a:lnTo>
                    <a:pt x="1230" y="260"/>
                  </a:lnTo>
                  <a:lnTo>
                    <a:pt x="1231" y="259"/>
                  </a:lnTo>
                  <a:lnTo>
                    <a:pt x="1231" y="251"/>
                  </a:lnTo>
                  <a:lnTo>
                    <a:pt x="1221" y="240"/>
                  </a:lnTo>
                  <a:lnTo>
                    <a:pt x="1224" y="239"/>
                  </a:lnTo>
                  <a:lnTo>
                    <a:pt x="1232" y="247"/>
                  </a:lnTo>
                  <a:lnTo>
                    <a:pt x="1238" y="250"/>
                  </a:lnTo>
                  <a:lnTo>
                    <a:pt x="1245" y="247"/>
                  </a:lnTo>
                  <a:lnTo>
                    <a:pt x="1246" y="246"/>
                  </a:lnTo>
                  <a:lnTo>
                    <a:pt x="1252" y="244"/>
                  </a:lnTo>
                  <a:lnTo>
                    <a:pt x="1261" y="238"/>
                  </a:lnTo>
                  <a:lnTo>
                    <a:pt x="1267" y="234"/>
                  </a:lnTo>
                  <a:lnTo>
                    <a:pt x="1273" y="228"/>
                  </a:lnTo>
                  <a:lnTo>
                    <a:pt x="1280" y="222"/>
                  </a:lnTo>
                  <a:lnTo>
                    <a:pt x="1282" y="222"/>
                  </a:lnTo>
                  <a:lnTo>
                    <a:pt x="1281" y="226"/>
                  </a:lnTo>
                  <a:lnTo>
                    <a:pt x="1276" y="228"/>
                  </a:lnTo>
                  <a:lnTo>
                    <a:pt x="1275" y="230"/>
                  </a:lnTo>
                  <a:lnTo>
                    <a:pt x="1281" y="226"/>
                  </a:lnTo>
                  <a:lnTo>
                    <a:pt x="1283" y="222"/>
                  </a:lnTo>
                  <a:lnTo>
                    <a:pt x="1285" y="221"/>
                  </a:lnTo>
                  <a:lnTo>
                    <a:pt x="1286" y="218"/>
                  </a:lnTo>
                  <a:lnTo>
                    <a:pt x="1291" y="214"/>
                  </a:lnTo>
                  <a:lnTo>
                    <a:pt x="1293" y="213"/>
                  </a:lnTo>
                  <a:lnTo>
                    <a:pt x="1296" y="209"/>
                  </a:lnTo>
                  <a:lnTo>
                    <a:pt x="1300" y="208"/>
                  </a:lnTo>
                  <a:lnTo>
                    <a:pt x="1308" y="198"/>
                  </a:lnTo>
                  <a:lnTo>
                    <a:pt x="1311" y="195"/>
                  </a:lnTo>
                  <a:lnTo>
                    <a:pt x="1312" y="193"/>
                  </a:lnTo>
                  <a:lnTo>
                    <a:pt x="1313" y="190"/>
                  </a:lnTo>
                  <a:lnTo>
                    <a:pt x="1314" y="189"/>
                  </a:lnTo>
                  <a:lnTo>
                    <a:pt x="1316" y="190"/>
                  </a:lnTo>
                  <a:lnTo>
                    <a:pt x="1317" y="192"/>
                  </a:lnTo>
                  <a:lnTo>
                    <a:pt x="1319" y="193"/>
                  </a:lnTo>
                  <a:lnTo>
                    <a:pt x="1322" y="193"/>
                  </a:lnTo>
                  <a:lnTo>
                    <a:pt x="1326" y="192"/>
                  </a:lnTo>
                  <a:lnTo>
                    <a:pt x="1327" y="192"/>
                  </a:lnTo>
                  <a:lnTo>
                    <a:pt x="1329" y="190"/>
                  </a:lnTo>
                  <a:lnTo>
                    <a:pt x="1330" y="189"/>
                  </a:lnTo>
                  <a:lnTo>
                    <a:pt x="1332" y="189"/>
                  </a:lnTo>
                  <a:lnTo>
                    <a:pt x="1338" y="186"/>
                  </a:lnTo>
                  <a:lnTo>
                    <a:pt x="1342" y="183"/>
                  </a:lnTo>
                  <a:lnTo>
                    <a:pt x="1343" y="183"/>
                  </a:lnTo>
                  <a:lnTo>
                    <a:pt x="1344" y="184"/>
                  </a:lnTo>
                  <a:lnTo>
                    <a:pt x="1345" y="184"/>
                  </a:lnTo>
                  <a:lnTo>
                    <a:pt x="1348" y="183"/>
                  </a:lnTo>
                  <a:lnTo>
                    <a:pt x="1349" y="181"/>
                  </a:lnTo>
                  <a:lnTo>
                    <a:pt x="1348" y="181"/>
                  </a:lnTo>
                  <a:lnTo>
                    <a:pt x="1347" y="180"/>
                  </a:lnTo>
                  <a:lnTo>
                    <a:pt x="1348" y="177"/>
                  </a:lnTo>
                  <a:lnTo>
                    <a:pt x="1354" y="177"/>
                  </a:lnTo>
                  <a:lnTo>
                    <a:pt x="1368" y="171"/>
                  </a:lnTo>
                  <a:lnTo>
                    <a:pt x="1373" y="166"/>
                  </a:lnTo>
                  <a:lnTo>
                    <a:pt x="1375" y="166"/>
                  </a:lnTo>
                  <a:lnTo>
                    <a:pt x="1374" y="168"/>
                  </a:lnTo>
                  <a:lnTo>
                    <a:pt x="1374" y="171"/>
                  </a:lnTo>
                  <a:lnTo>
                    <a:pt x="1372" y="173"/>
                  </a:lnTo>
                  <a:lnTo>
                    <a:pt x="1368" y="173"/>
                  </a:lnTo>
                  <a:lnTo>
                    <a:pt x="1368" y="177"/>
                  </a:lnTo>
                  <a:lnTo>
                    <a:pt x="1369" y="178"/>
                  </a:lnTo>
                  <a:lnTo>
                    <a:pt x="1373" y="174"/>
                  </a:lnTo>
                  <a:lnTo>
                    <a:pt x="1379" y="175"/>
                  </a:lnTo>
                  <a:lnTo>
                    <a:pt x="1380" y="175"/>
                  </a:lnTo>
                  <a:lnTo>
                    <a:pt x="1381" y="178"/>
                  </a:lnTo>
                  <a:lnTo>
                    <a:pt x="1379" y="178"/>
                  </a:lnTo>
                  <a:lnTo>
                    <a:pt x="1378" y="180"/>
                  </a:lnTo>
                  <a:lnTo>
                    <a:pt x="1379" y="181"/>
                  </a:lnTo>
                  <a:lnTo>
                    <a:pt x="1379" y="184"/>
                  </a:lnTo>
                  <a:lnTo>
                    <a:pt x="1376" y="186"/>
                  </a:lnTo>
                  <a:lnTo>
                    <a:pt x="1373" y="187"/>
                  </a:lnTo>
                  <a:lnTo>
                    <a:pt x="1372" y="189"/>
                  </a:lnTo>
                  <a:lnTo>
                    <a:pt x="1373" y="190"/>
                  </a:lnTo>
                  <a:lnTo>
                    <a:pt x="1376" y="196"/>
                  </a:lnTo>
                  <a:lnTo>
                    <a:pt x="1378" y="197"/>
                  </a:lnTo>
                  <a:lnTo>
                    <a:pt x="1380" y="195"/>
                  </a:lnTo>
                  <a:lnTo>
                    <a:pt x="1382" y="193"/>
                  </a:lnTo>
                  <a:lnTo>
                    <a:pt x="1383" y="193"/>
                  </a:lnTo>
                  <a:lnTo>
                    <a:pt x="1392" y="185"/>
                  </a:lnTo>
                  <a:lnTo>
                    <a:pt x="1394" y="184"/>
                  </a:lnTo>
                  <a:lnTo>
                    <a:pt x="1395" y="183"/>
                  </a:lnTo>
                  <a:lnTo>
                    <a:pt x="1397" y="180"/>
                  </a:lnTo>
                  <a:lnTo>
                    <a:pt x="1397" y="177"/>
                  </a:lnTo>
                  <a:lnTo>
                    <a:pt x="1394" y="174"/>
                  </a:lnTo>
                  <a:lnTo>
                    <a:pt x="1391" y="173"/>
                  </a:lnTo>
                  <a:lnTo>
                    <a:pt x="1389" y="171"/>
                  </a:lnTo>
                  <a:lnTo>
                    <a:pt x="1389" y="170"/>
                  </a:lnTo>
                  <a:lnTo>
                    <a:pt x="1388" y="168"/>
                  </a:lnTo>
                  <a:lnTo>
                    <a:pt x="1388" y="166"/>
                  </a:lnTo>
                  <a:lnTo>
                    <a:pt x="1387" y="165"/>
                  </a:lnTo>
                  <a:lnTo>
                    <a:pt x="1387" y="161"/>
                  </a:lnTo>
                  <a:lnTo>
                    <a:pt x="1392" y="161"/>
                  </a:lnTo>
                  <a:lnTo>
                    <a:pt x="1392" y="160"/>
                  </a:lnTo>
                  <a:lnTo>
                    <a:pt x="1393" y="160"/>
                  </a:lnTo>
                  <a:lnTo>
                    <a:pt x="1393" y="156"/>
                  </a:lnTo>
                  <a:lnTo>
                    <a:pt x="1392" y="156"/>
                  </a:lnTo>
                  <a:lnTo>
                    <a:pt x="1387" y="159"/>
                  </a:lnTo>
                  <a:lnTo>
                    <a:pt x="1386" y="160"/>
                  </a:lnTo>
                  <a:lnTo>
                    <a:pt x="1385" y="164"/>
                  </a:lnTo>
                  <a:lnTo>
                    <a:pt x="1383" y="165"/>
                  </a:lnTo>
                  <a:lnTo>
                    <a:pt x="1379" y="165"/>
                  </a:lnTo>
                  <a:lnTo>
                    <a:pt x="1378" y="164"/>
                  </a:lnTo>
                  <a:lnTo>
                    <a:pt x="1378" y="162"/>
                  </a:lnTo>
                  <a:lnTo>
                    <a:pt x="1380" y="160"/>
                  </a:lnTo>
                  <a:lnTo>
                    <a:pt x="1385" y="158"/>
                  </a:lnTo>
                  <a:lnTo>
                    <a:pt x="1400" y="144"/>
                  </a:lnTo>
                  <a:lnTo>
                    <a:pt x="1406" y="142"/>
                  </a:lnTo>
                  <a:lnTo>
                    <a:pt x="1411" y="137"/>
                  </a:lnTo>
                  <a:lnTo>
                    <a:pt x="1414" y="135"/>
                  </a:lnTo>
                  <a:lnTo>
                    <a:pt x="1418" y="131"/>
                  </a:lnTo>
                  <a:lnTo>
                    <a:pt x="1423" y="130"/>
                  </a:lnTo>
                  <a:lnTo>
                    <a:pt x="1426" y="127"/>
                  </a:lnTo>
                  <a:lnTo>
                    <a:pt x="1445" y="121"/>
                  </a:lnTo>
                  <a:lnTo>
                    <a:pt x="1455" y="117"/>
                  </a:lnTo>
                  <a:lnTo>
                    <a:pt x="1463" y="117"/>
                  </a:lnTo>
                  <a:lnTo>
                    <a:pt x="1465" y="116"/>
                  </a:lnTo>
                  <a:lnTo>
                    <a:pt x="1473" y="116"/>
                  </a:lnTo>
                  <a:lnTo>
                    <a:pt x="1474" y="117"/>
                  </a:lnTo>
                  <a:lnTo>
                    <a:pt x="1474" y="118"/>
                  </a:lnTo>
                  <a:lnTo>
                    <a:pt x="1473" y="118"/>
                  </a:lnTo>
                  <a:lnTo>
                    <a:pt x="1473" y="119"/>
                  </a:lnTo>
                  <a:lnTo>
                    <a:pt x="1468" y="119"/>
                  </a:lnTo>
                  <a:lnTo>
                    <a:pt x="1466" y="122"/>
                  </a:lnTo>
                  <a:lnTo>
                    <a:pt x="1449" y="124"/>
                  </a:lnTo>
                  <a:lnTo>
                    <a:pt x="1434" y="128"/>
                  </a:lnTo>
                  <a:lnTo>
                    <a:pt x="1434" y="129"/>
                  </a:lnTo>
                  <a:lnTo>
                    <a:pt x="1435" y="130"/>
                  </a:lnTo>
                  <a:lnTo>
                    <a:pt x="1435" y="131"/>
                  </a:lnTo>
                  <a:lnTo>
                    <a:pt x="1436" y="132"/>
                  </a:lnTo>
                  <a:lnTo>
                    <a:pt x="1438" y="134"/>
                  </a:lnTo>
                  <a:lnTo>
                    <a:pt x="1439" y="132"/>
                  </a:lnTo>
                  <a:lnTo>
                    <a:pt x="1438" y="132"/>
                  </a:lnTo>
                  <a:lnTo>
                    <a:pt x="1438" y="131"/>
                  </a:lnTo>
                  <a:lnTo>
                    <a:pt x="1437" y="131"/>
                  </a:lnTo>
                  <a:lnTo>
                    <a:pt x="1437" y="130"/>
                  </a:lnTo>
                  <a:lnTo>
                    <a:pt x="1438" y="129"/>
                  </a:lnTo>
                  <a:lnTo>
                    <a:pt x="1449" y="131"/>
                  </a:lnTo>
                  <a:lnTo>
                    <a:pt x="1450" y="132"/>
                  </a:lnTo>
                  <a:lnTo>
                    <a:pt x="1451" y="135"/>
                  </a:lnTo>
                  <a:lnTo>
                    <a:pt x="1447" y="140"/>
                  </a:lnTo>
                  <a:lnTo>
                    <a:pt x="1445" y="140"/>
                  </a:lnTo>
                  <a:lnTo>
                    <a:pt x="1444" y="141"/>
                  </a:lnTo>
                  <a:lnTo>
                    <a:pt x="1443" y="144"/>
                  </a:lnTo>
                  <a:lnTo>
                    <a:pt x="1443" y="153"/>
                  </a:lnTo>
                  <a:lnTo>
                    <a:pt x="1438" y="158"/>
                  </a:lnTo>
                  <a:lnTo>
                    <a:pt x="1438" y="160"/>
                  </a:lnTo>
                  <a:lnTo>
                    <a:pt x="1439" y="162"/>
                  </a:lnTo>
                  <a:lnTo>
                    <a:pt x="1442" y="165"/>
                  </a:lnTo>
                  <a:lnTo>
                    <a:pt x="1445" y="172"/>
                  </a:lnTo>
                  <a:lnTo>
                    <a:pt x="1445" y="173"/>
                  </a:lnTo>
                  <a:lnTo>
                    <a:pt x="1447" y="174"/>
                  </a:lnTo>
                  <a:lnTo>
                    <a:pt x="1447" y="183"/>
                  </a:lnTo>
                  <a:lnTo>
                    <a:pt x="1448" y="185"/>
                  </a:lnTo>
                  <a:lnTo>
                    <a:pt x="1448" y="187"/>
                  </a:lnTo>
                  <a:lnTo>
                    <a:pt x="1447" y="189"/>
                  </a:lnTo>
                  <a:lnTo>
                    <a:pt x="1444" y="189"/>
                  </a:lnTo>
                  <a:lnTo>
                    <a:pt x="1444" y="190"/>
                  </a:lnTo>
                  <a:lnTo>
                    <a:pt x="1443" y="192"/>
                  </a:lnTo>
                  <a:lnTo>
                    <a:pt x="1442" y="193"/>
                  </a:lnTo>
                  <a:lnTo>
                    <a:pt x="1442" y="192"/>
                  </a:lnTo>
                  <a:lnTo>
                    <a:pt x="1436" y="186"/>
                  </a:lnTo>
                  <a:lnTo>
                    <a:pt x="1434" y="185"/>
                  </a:lnTo>
                  <a:lnTo>
                    <a:pt x="1432" y="186"/>
                  </a:lnTo>
                  <a:lnTo>
                    <a:pt x="1436" y="190"/>
                  </a:lnTo>
                  <a:lnTo>
                    <a:pt x="1436" y="191"/>
                  </a:lnTo>
                  <a:lnTo>
                    <a:pt x="1437" y="193"/>
                  </a:lnTo>
                  <a:lnTo>
                    <a:pt x="1436" y="195"/>
                  </a:lnTo>
                  <a:lnTo>
                    <a:pt x="1435" y="195"/>
                  </a:lnTo>
                  <a:lnTo>
                    <a:pt x="1431" y="191"/>
                  </a:lnTo>
                  <a:lnTo>
                    <a:pt x="1426" y="190"/>
                  </a:lnTo>
                  <a:lnTo>
                    <a:pt x="1425" y="191"/>
                  </a:lnTo>
                  <a:lnTo>
                    <a:pt x="1424" y="193"/>
                  </a:lnTo>
                  <a:lnTo>
                    <a:pt x="1423" y="193"/>
                  </a:lnTo>
                  <a:lnTo>
                    <a:pt x="1423" y="192"/>
                  </a:lnTo>
                  <a:lnTo>
                    <a:pt x="1422" y="192"/>
                  </a:lnTo>
                  <a:lnTo>
                    <a:pt x="1420" y="195"/>
                  </a:lnTo>
                  <a:lnTo>
                    <a:pt x="1418" y="198"/>
                  </a:lnTo>
                  <a:lnTo>
                    <a:pt x="1417" y="202"/>
                  </a:lnTo>
                  <a:lnTo>
                    <a:pt x="1418" y="203"/>
                  </a:lnTo>
                  <a:lnTo>
                    <a:pt x="1422" y="205"/>
                  </a:lnTo>
                  <a:lnTo>
                    <a:pt x="1424" y="204"/>
                  </a:lnTo>
                  <a:lnTo>
                    <a:pt x="1428" y="203"/>
                  </a:lnTo>
                  <a:lnTo>
                    <a:pt x="1442" y="204"/>
                  </a:lnTo>
                  <a:lnTo>
                    <a:pt x="1443" y="204"/>
                  </a:lnTo>
                  <a:lnTo>
                    <a:pt x="1445" y="207"/>
                  </a:lnTo>
                  <a:lnTo>
                    <a:pt x="1445" y="208"/>
                  </a:lnTo>
                  <a:lnTo>
                    <a:pt x="1450" y="208"/>
                  </a:lnTo>
                  <a:lnTo>
                    <a:pt x="1454" y="204"/>
                  </a:lnTo>
                  <a:lnTo>
                    <a:pt x="1456" y="198"/>
                  </a:lnTo>
                  <a:lnTo>
                    <a:pt x="1459" y="196"/>
                  </a:lnTo>
                  <a:lnTo>
                    <a:pt x="1460" y="196"/>
                  </a:lnTo>
                  <a:lnTo>
                    <a:pt x="1457" y="201"/>
                  </a:lnTo>
                  <a:lnTo>
                    <a:pt x="1457" y="205"/>
                  </a:lnTo>
                  <a:lnTo>
                    <a:pt x="1459" y="209"/>
                  </a:lnTo>
                  <a:lnTo>
                    <a:pt x="1461" y="208"/>
                  </a:lnTo>
                  <a:lnTo>
                    <a:pt x="1469" y="198"/>
                  </a:lnTo>
                  <a:lnTo>
                    <a:pt x="1472" y="197"/>
                  </a:lnTo>
                  <a:lnTo>
                    <a:pt x="1473" y="197"/>
                  </a:lnTo>
                  <a:lnTo>
                    <a:pt x="1474" y="199"/>
                  </a:lnTo>
                  <a:lnTo>
                    <a:pt x="1478" y="210"/>
                  </a:lnTo>
                  <a:lnTo>
                    <a:pt x="1479" y="213"/>
                  </a:lnTo>
                  <a:lnTo>
                    <a:pt x="1486" y="213"/>
                  </a:lnTo>
                  <a:lnTo>
                    <a:pt x="1487" y="211"/>
                  </a:lnTo>
                  <a:lnTo>
                    <a:pt x="1487" y="209"/>
                  </a:lnTo>
                  <a:lnTo>
                    <a:pt x="1488" y="207"/>
                  </a:lnTo>
                  <a:lnTo>
                    <a:pt x="1490" y="205"/>
                  </a:lnTo>
                  <a:lnTo>
                    <a:pt x="1490" y="204"/>
                  </a:lnTo>
                  <a:lnTo>
                    <a:pt x="1488" y="201"/>
                  </a:lnTo>
                  <a:lnTo>
                    <a:pt x="1488" y="198"/>
                  </a:lnTo>
                  <a:lnTo>
                    <a:pt x="1487" y="198"/>
                  </a:lnTo>
                  <a:lnTo>
                    <a:pt x="1486" y="196"/>
                  </a:lnTo>
                  <a:lnTo>
                    <a:pt x="1488" y="196"/>
                  </a:lnTo>
                  <a:lnTo>
                    <a:pt x="1488" y="193"/>
                  </a:lnTo>
                  <a:lnTo>
                    <a:pt x="1490" y="190"/>
                  </a:lnTo>
                  <a:lnTo>
                    <a:pt x="1490" y="187"/>
                  </a:lnTo>
                  <a:lnTo>
                    <a:pt x="1492" y="183"/>
                  </a:lnTo>
                  <a:lnTo>
                    <a:pt x="1493" y="181"/>
                  </a:lnTo>
                  <a:lnTo>
                    <a:pt x="1494" y="183"/>
                  </a:lnTo>
                  <a:lnTo>
                    <a:pt x="1496" y="181"/>
                  </a:lnTo>
                  <a:lnTo>
                    <a:pt x="1497" y="178"/>
                  </a:lnTo>
                  <a:lnTo>
                    <a:pt x="1500" y="177"/>
                  </a:lnTo>
                  <a:lnTo>
                    <a:pt x="1501" y="175"/>
                  </a:lnTo>
                  <a:lnTo>
                    <a:pt x="1501" y="173"/>
                  </a:lnTo>
                  <a:lnTo>
                    <a:pt x="1503" y="172"/>
                  </a:lnTo>
                  <a:lnTo>
                    <a:pt x="1509" y="168"/>
                  </a:lnTo>
                  <a:lnTo>
                    <a:pt x="1513" y="167"/>
                  </a:lnTo>
                  <a:lnTo>
                    <a:pt x="1518" y="167"/>
                  </a:lnTo>
                  <a:lnTo>
                    <a:pt x="1525" y="165"/>
                  </a:lnTo>
                  <a:lnTo>
                    <a:pt x="1532" y="158"/>
                  </a:lnTo>
                  <a:lnTo>
                    <a:pt x="1535" y="156"/>
                  </a:lnTo>
                  <a:lnTo>
                    <a:pt x="1537" y="158"/>
                  </a:lnTo>
                  <a:lnTo>
                    <a:pt x="1541" y="161"/>
                  </a:lnTo>
                  <a:lnTo>
                    <a:pt x="1543" y="161"/>
                  </a:lnTo>
                  <a:lnTo>
                    <a:pt x="1556" y="160"/>
                  </a:lnTo>
                  <a:lnTo>
                    <a:pt x="1556" y="161"/>
                  </a:lnTo>
                  <a:lnTo>
                    <a:pt x="1555" y="166"/>
                  </a:lnTo>
                  <a:lnTo>
                    <a:pt x="1556" y="165"/>
                  </a:lnTo>
                  <a:lnTo>
                    <a:pt x="1559" y="160"/>
                  </a:lnTo>
                  <a:lnTo>
                    <a:pt x="1560" y="159"/>
                  </a:lnTo>
                  <a:lnTo>
                    <a:pt x="1562" y="159"/>
                  </a:lnTo>
                  <a:lnTo>
                    <a:pt x="1571" y="167"/>
                  </a:lnTo>
                  <a:lnTo>
                    <a:pt x="1580" y="170"/>
                  </a:lnTo>
                  <a:lnTo>
                    <a:pt x="1591" y="168"/>
                  </a:lnTo>
                  <a:lnTo>
                    <a:pt x="1593" y="166"/>
                  </a:lnTo>
                  <a:lnTo>
                    <a:pt x="1594" y="164"/>
                  </a:lnTo>
                  <a:lnTo>
                    <a:pt x="1596" y="159"/>
                  </a:lnTo>
                  <a:lnTo>
                    <a:pt x="1597" y="156"/>
                  </a:lnTo>
                  <a:lnTo>
                    <a:pt x="1599" y="154"/>
                  </a:lnTo>
                  <a:lnTo>
                    <a:pt x="1600" y="152"/>
                  </a:lnTo>
                  <a:lnTo>
                    <a:pt x="1602" y="148"/>
                  </a:lnTo>
                  <a:lnTo>
                    <a:pt x="1603" y="147"/>
                  </a:lnTo>
                  <a:lnTo>
                    <a:pt x="1616" y="146"/>
                  </a:lnTo>
                  <a:lnTo>
                    <a:pt x="1618" y="141"/>
                  </a:lnTo>
                  <a:lnTo>
                    <a:pt x="1617" y="140"/>
                  </a:lnTo>
                  <a:lnTo>
                    <a:pt x="1617" y="135"/>
                  </a:lnTo>
                  <a:lnTo>
                    <a:pt x="1618" y="134"/>
                  </a:lnTo>
                  <a:lnTo>
                    <a:pt x="1627" y="130"/>
                  </a:lnTo>
                  <a:lnTo>
                    <a:pt x="1629" y="130"/>
                  </a:lnTo>
                  <a:lnTo>
                    <a:pt x="1629" y="131"/>
                  </a:lnTo>
                  <a:lnTo>
                    <a:pt x="1628" y="135"/>
                  </a:lnTo>
                  <a:lnTo>
                    <a:pt x="1628" y="137"/>
                  </a:lnTo>
                  <a:lnTo>
                    <a:pt x="1629" y="138"/>
                  </a:lnTo>
                  <a:lnTo>
                    <a:pt x="1630" y="141"/>
                  </a:lnTo>
                  <a:lnTo>
                    <a:pt x="1630" y="143"/>
                  </a:lnTo>
                  <a:lnTo>
                    <a:pt x="1635" y="146"/>
                  </a:lnTo>
                  <a:lnTo>
                    <a:pt x="1634" y="148"/>
                  </a:lnTo>
                  <a:lnTo>
                    <a:pt x="1636" y="148"/>
                  </a:lnTo>
                  <a:lnTo>
                    <a:pt x="1637" y="147"/>
                  </a:lnTo>
                  <a:lnTo>
                    <a:pt x="1637" y="144"/>
                  </a:lnTo>
                  <a:lnTo>
                    <a:pt x="1636" y="144"/>
                  </a:lnTo>
                  <a:lnTo>
                    <a:pt x="1635" y="143"/>
                  </a:lnTo>
                  <a:lnTo>
                    <a:pt x="1635" y="142"/>
                  </a:lnTo>
                  <a:lnTo>
                    <a:pt x="1631" y="142"/>
                  </a:lnTo>
                  <a:lnTo>
                    <a:pt x="1631" y="137"/>
                  </a:lnTo>
                  <a:lnTo>
                    <a:pt x="1630" y="137"/>
                  </a:lnTo>
                  <a:lnTo>
                    <a:pt x="1630" y="129"/>
                  </a:lnTo>
                  <a:lnTo>
                    <a:pt x="1631" y="129"/>
                  </a:lnTo>
                  <a:lnTo>
                    <a:pt x="1631" y="128"/>
                  </a:lnTo>
                  <a:lnTo>
                    <a:pt x="1643" y="122"/>
                  </a:lnTo>
                  <a:lnTo>
                    <a:pt x="1656" y="117"/>
                  </a:lnTo>
                  <a:lnTo>
                    <a:pt x="1671" y="117"/>
                  </a:lnTo>
                  <a:lnTo>
                    <a:pt x="1672" y="118"/>
                  </a:lnTo>
                  <a:lnTo>
                    <a:pt x="1671" y="119"/>
                  </a:lnTo>
                  <a:lnTo>
                    <a:pt x="1668" y="118"/>
                  </a:lnTo>
                  <a:lnTo>
                    <a:pt x="1667" y="118"/>
                  </a:lnTo>
                  <a:lnTo>
                    <a:pt x="1666" y="119"/>
                  </a:lnTo>
                  <a:lnTo>
                    <a:pt x="1660" y="121"/>
                  </a:lnTo>
                  <a:lnTo>
                    <a:pt x="1658" y="123"/>
                  </a:lnTo>
                  <a:lnTo>
                    <a:pt x="1656" y="125"/>
                  </a:lnTo>
                  <a:lnTo>
                    <a:pt x="1660" y="125"/>
                  </a:lnTo>
                  <a:lnTo>
                    <a:pt x="1666" y="129"/>
                  </a:lnTo>
                  <a:lnTo>
                    <a:pt x="1679" y="144"/>
                  </a:lnTo>
                  <a:lnTo>
                    <a:pt x="1679" y="150"/>
                  </a:lnTo>
                  <a:lnTo>
                    <a:pt x="1678" y="152"/>
                  </a:lnTo>
                  <a:lnTo>
                    <a:pt x="1675" y="152"/>
                  </a:lnTo>
                  <a:lnTo>
                    <a:pt x="1673" y="150"/>
                  </a:lnTo>
                  <a:lnTo>
                    <a:pt x="1671" y="150"/>
                  </a:lnTo>
                  <a:lnTo>
                    <a:pt x="1668" y="153"/>
                  </a:lnTo>
                  <a:lnTo>
                    <a:pt x="1667" y="155"/>
                  </a:lnTo>
                  <a:lnTo>
                    <a:pt x="1667" y="158"/>
                  </a:lnTo>
                  <a:lnTo>
                    <a:pt x="1666" y="159"/>
                  </a:lnTo>
                  <a:lnTo>
                    <a:pt x="1666" y="160"/>
                  </a:lnTo>
                  <a:lnTo>
                    <a:pt x="1665" y="160"/>
                  </a:lnTo>
                  <a:lnTo>
                    <a:pt x="1664" y="161"/>
                  </a:lnTo>
                  <a:lnTo>
                    <a:pt x="1664" y="167"/>
                  </a:lnTo>
                  <a:lnTo>
                    <a:pt x="1666" y="170"/>
                  </a:lnTo>
                  <a:lnTo>
                    <a:pt x="1666" y="173"/>
                  </a:lnTo>
                  <a:lnTo>
                    <a:pt x="1665" y="175"/>
                  </a:lnTo>
                  <a:lnTo>
                    <a:pt x="1665" y="185"/>
                  </a:lnTo>
                  <a:lnTo>
                    <a:pt x="1666" y="186"/>
                  </a:lnTo>
                  <a:lnTo>
                    <a:pt x="1678" y="190"/>
                  </a:lnTo>
                  <a:lnTo>
                    <a:pt x="1690" y="195"/>
                  </a:lnTo>
                  <a:lnTo>
                    <a:pt x="1697" y="189"/>
                  </a:lnTo>
                  <a:lnTo>
                    <a:pt x="1699" y="186"/>
                  </a:lnTo>
                  <a:lnTo>
                    <a:pt x="1702" y="179"/>
                  </a:lnTo>
                  <a:lnTo>
                    <a:pt x="1702" y="173"/>
                  </a:lnTo>
                  <a:lnTo>
                    <a:pt x="1698" y="166"/>
                  </a:lnTo>
                  <a:lnTo>
                    <a:pt x="1696" y="162"/>
                  </a:lnTo>
                  <a:lnTo>
                    <a:pt x="1695" y="161"/>
                  </a:lnTo>
                  <a:lnTo>
                    <a:pt x="1693" y="161"/>
                  </a:lnTo>
                  <a:lnTo>
                    <a:pt x="1693" y="156"/>
                  </a:lnTo>
                  <a:lnTo>
                    <a:pt x="1696" y="154"/>
                  </a:lnTo>
                  <a:lnTo>
                    <a:pt x="1699" y="149"/>
                  </a:lnTo>
                  <a:lnTo>
                    <a:pt x="1701" y="149"/>
                  </a:lnTo>
                  <a:lnTo>
                    <a:pt x="1705" y="153"/>
                  </a:lnTo>
                  <a:lnTo>
                    <a:pt x="1706" y="154"/>
                  </a:lnTo>
                  <a:lnTo>
                    <a:pt x="1723" y="149"/>
                  </a:lnTo>
                  <a:lnTo>
                    <a:pt x="1727" y="147"/>
                  </a:lnTo>
                  <a:lnTo>
                    <a:pt x="1733" y="138"/>
                  </a:lnTo>
                  <a:lnTo>
                    <a:pt x="1734" y="137"/>
                  </a:lnTo>
                  <a:lnTo>
                    <a:pt x="1735" y="132"/>
                  </a:lnTo>
                  <a:lnTo>
                    <a:pt x="1736" y="131"/>
                  </a:lnTo>
                  <a:lnTo>
                    <a:pt x="1737" y="129"/>
                  </a:lnTo>
                  <a:lnTo>
                    <a:pt x="1740" y="129"/>
                  </a:lnTo>
                  <a:lnTo>
                    <a:pt x="1745" y="128"/>
                  </a:lnTo>
                  <a:lnTo>
                    <a:pt x="1743" y="128"/>
                  </a:lnTo>
                  <a:lnTo>
                    <a:pt x="1742" y="127"/>
                  </a:lnTo>
                  <a:lnTo>
                    <a:pt x="1742" y="124"/>
                  </a:lnTo>
                  <a:lnTo>
                    <a:pt x="1743" y="122"/>
                  </a:lnTo>
                  <a:lnTo>
                    <a:pt x="1743" y="113"/>
                  </a:lnTo>
                  <a:lnTo>
                    <a:pt x="1742" y="112"/>
                  </a:lnTo>
                  <a:lnTo>
                    <a:pt x="1743" y="109"/>
                  </a:lnTo>
                  <a:lnTo>
                    <a:pt x="1742" y="107"/>
                  </a:lnTo>
                  <a:lnTo>
                    <a:pt x="1741" y="103"/>
                  </a:lnTo>
                  <a:lnTo>
                    <a:pt x="1739" y="98"/>
                  </a:lnTo>
                  <a:lnTo>
                    <a:pt x="1736" y="95"/>
                  </a:lnTo>
                  <a:lnTo>
                    <a:pt x="1734" y="97"/>
                  </a:lnTo>
                  <a:lnTo>
                    <a:pt x="1734" y="103"/>
                  </a:lnTo>
                  <a:lnTo>
                    <a:pt x="1735" y="103"/>
                  </a:lnTo>
                  <a:lnTo>
                    <a:pt x="1734" y="105"/>
                  </a:lnTo>
                  <a:lnTo>
                    <a:pt x="1732" y="104"/>
                  </a:lnTo>
                  <a:lnTo>
                    <a:pt x="1729" y="104"/>
                  </a:lnTo>
                  <a:lnTo>
                    <a:pt x="1728" y="101"/>
                  </a:lnTo>
                  <a:lnTo>
                    <a:pt x="1728" y="85"/>
                  </a:lnTo>
                  <a:lnTo>
                    <a:pt x="1727" y="82"/>
                  </a:lnTo>
                  <a:lnTo>
                    <a:pt x="1727" y="80"/>
                  </a:lnTo>
                  <a:lnTo>
                    <a:pt x="1726" y="78"/>
                  </a:lnTo>
                  <a:lnTo>
                    <a:pt x="1722" y="74"/>
                  </a:lnTo>
                  <a:lnTo>
                    <a:pt x="1722" y="69"/>
                  </a:lnTo>
                  <a:lnTo>
                    <a:pt x="1721" y="68"/>
                  </a:lnTo>
                  <a:lnTo>
                    <a:pt x="1717" y="63"/>
                  </a:lnTo>
                  <a:lnTo>
                    <a:pt x="1716" y="63"/>
                  </a:lnTo>
                  <a:lnTo>
                    <a:pt x="1715" y="57"/>
                  </a:lnTo>
                  <a:lnTo>
                    <a:pt x="1712" y="55"/>
                  </a:lnTo>
                  <a:lnTo>
                    <a:pt x="1712" y="51"/>
                  </a:lnTo>
                  <a:lnTo>
                    <a:pt x="1709" y="48"/>
                  </a:lnTo>
                  <a:lnTo>
                    <a:pt x="1710" y="45"/>
                  </a:lnTo>
                  <a:lnTo>
                    <a:pt x="1710" y="42"/>
                  </a:lnTo>
                  <a:lnTo>
                    <a:pt x="1711" y="39"/>
                  </a:lnTo>
                  <a:lnTo>
                    <a:pt x="1714" y="37"/>
                  </a:lnTo>
                  <a:lnTo>
                    <a:pt x="1732" y="37"/>
                  </a:lnTo>
                  <a:lnTo>
                    <a:pt x="1732" y="32"/>
                  </a:lnTo>
                  <a:lnTo>
                    <a:pt x="1730" y="31"/>
                  </a:lnTo>
                  <a:lnTo>
                    <a:pt x="1730" y="29"/>
                  </a:lnTo>
                  <a:lnTo>
                    <a:pt x="1732" y="29"/>
                  </a:lnTo>
                  <a:lnTo>
                    <a:pt x="1733" y="30"/>
                  </a:lnTo>
                  <a:lnTo>
                    <a:pt x="1734" y="30"/>
                  </a:lnTo>
                  <a:lnTo>
                    <a:pt x="1734" y="27"/>
                  </a:lnTo>
                  <a:lnTo>
                    <a:pt x="1733" y="27"/>
                  </a:lnTo>
                  <a:lnTo>
                    <a:pt x="1733" y="18"/>
                  </a:lnTo>
                  <a:lnTo>
                    <a:pt x="1734" y="17"/>
                  </a:lnTo>
                  <a:lnTo>
                    <a:pt x="1736" y="15"/>
                  </a:lnTo>
                  <a:lnTo>
                    <a:pt x="1742" y="13"/>
                  </a:lnTo>
                  <a:lnTo>
                    <a:pt x="1745" y="13"/>
                  </a:lnTo>
                  <a:lnTo>
                    <a:pt x="1747" y="15"/>
                  </a:lnTo>
                  <a:lnTo>
                    <a:pt x="1748" y="15"/>
                  </a:lnTo>
                  <a:lnTo>
                    <a:pt x="1749" y="13"/>
                  </a:lnTo>
                  <a:lnTo>
                    <a:pt x="1751" y="13"/>
                  </a:lnTo>
                  <a:lnTo>
                    <a:pt x="1751" y="15"/>
                  </a:lnTo>
                  <a:lnTo>
                    <a:pt x="1752" y="17"/>
                  </a:lnTo>
                  <a:lnTo>
                    <a:pt x="1759" y="18"/>
                  </a:lnTo>
                  <a:lnTo>
                    <a:pt x="1762" y="21"/>
                  </a:lnTo>
                  <a:lnTo>
                    <a:pt x="1778" y="25"/>
                  </a:lnTo>
                  <a:lnTo>
                    <a:pt x="1784" y="26"/>
                  </a:lnTo>
                  <a:lnTo>
                    <a:pt x="1784" y="1480"/>
                  </a:lnTo>
                  <a:lnTo>
                    <a:pt x="1783" y="1480"/>
                  </a:lnTo>
                  <a:lnTo>
                    <a:pt x="1782" y="1479"/>
                  </a:lnTo>
                  <a:lnTo>
                    <a:pt x="1780" y="1479"/>
                  </a:lnTo>
                  <a:lnTo>
                    <a:pt x="1780" y="1475"/>
                  </a:lnTo>
                  <a:lnTo>
                    <a:pt x="1778" y="1475"/>
                  </a:lnTo>
                  <a:lnTo>
                    <a:pt x="1778" y="1476"/>
                  </a:lnTo>
                  <a:lnTo>
                    <a:pt x="1777" y="1476"/>
                  </a:lnTo>
                  <a:lnTo>
                    <a:pt x="1776" y="1475"/>
                  </a:lnTo>
                  <a:lnTo>
                    <a:pt x="1772" y="1475"/>
                  </a:lnTo>
                  <a:lnTo>
                    <a:pt x="1772" y="1477"/>
                  </a:lnTo>
                  <a:lnTo>
                    <a:pt x="1771" y="1477"/>
                  </a:lnTo>
                  <a:lnTo>
                    <a:pt x="1771" y="1479"/>
                  </a:lnTo>
                  <a:lnTo>
                    <a:pt x="1770" y="1479"/>
                  </a:lnTo>
                  <a:lnTo>
                    <a:pt x="1768" y="1477"/>
                  </a:lnTo>
                  <a:lnTo>
                    <a:pt x="1768" y="1475"/>
                  </a:lnTo>
                  <a:lnTo>
                    <a:pt x="1766" y="1475"/>
                  </a:lnTo>
                  <a:lnTo>
                    <a:pt x="1765" y="1474"/>
                  </a:lnTo>
                  <a:lnTo>
                    <a:pt x="1764" y="1471"/>
                  </a:lnTo>
                  <a:lnTo>
                    <a:pt x="1760" y="1470"/>
                  </a:lnTo>
                  <a:lnTo>
                    <a:pt x="1759" y="1470"/>
                  </a:lnTo>
                  <a:lnTo>
                    <a:pt x="1758" y="1471"/>
                  </a:lnTo>
                  <a:lnTo>
                    <a:pt x="1758" y="1473"/>
                  </a:lnTo>
                  <a:lnTo>
                    <a:pt x="1757" y="1474"/>
                  </a:lnTo>
                  <a:lnTo>
                    <a:pt x="1754" y="1474"/>
                  </a:lnTo>
                  <a:lnTo>
                    <a:pt x="1754" y="1475"/>
                  </a:lnTo>
                  <a:lnTo>
                    <a:pt x="1755" y="1477"/>
                  </a:lnTo>
                  <a:lnTo>
                    <a:pt x="1755" y="1480"/>
                  </a:lnTo>
                  <a:lnTo>
                    <a:pt x="1754" y="1481"/>
                  </a:lnTo>
                  <a:lnTo>
                    <a:pt x="1754" y="1482"/>
                  </a:lnTo>
                  <a:lnTo>
                    <a:pt x="1753" y="1481"/>
                  </a:lnTo>
                  <a:lnTo>
                    <a:pt x="1753" y="1480"/>
                  </a:lnTo>
                  <a:lnTo>
                    <a:pt x="1752" y="1480"/>
                  </a:lnTo>
                  <a:lnTo>
                    <a:pt x="1752" y="1479"/>
                  </a:lnTo>
                  <a:lnTo>
                    <a:pt x="1746" y="1479"/>
                  </a:lnTo>
                  <a:lnTo>
                    <a:pt x="1745" y="1480"/>
                  </a:lnTo>
                  <a:lnTo>
                    <a:pt x="1745" y="1483"/>
                  </a:lnTo>
                  <a:lnTo>
                    <a:pt x="1749" y="1483"/>
                  </a:lnTo>
                  <a:lnTo>
                    <a:pt x="1749" y="1485"/>
                  </a:lnTo>
                  <a:lnTo>
                    <a:pt x="1751" y="1486"/>
                  </a:lnTo>
                  <a:lnTo>
                    <a:pt x="1752" y="1486"/>
                  </a:lnTo>
                  <a:lnTo>
                    <a:pt x="1754" y="1488"/>
                  </a:lnTo>
                  <a:lnTo>
                    <a:pt x="1754" y="1489"/>
                  </a:lnTo>
                  <a:lnTo>
                    <a:pt x="1751" y="1493"/>
                  </a:lnTo>
                  <a:lnTo>
                    <a:pt x="1751" y="1495"/>
                  </a:lnTo>
                  <a:lnTo>
                    <a:pt x="1748" y="1495"/>
                  </a:lnTo>
                  <a:lnTo>
                    <a:pt x="1748" y="1496"/>
                  </a:lnTo>
                  <a:lnTo>
                    <a:pt x="1747" y="1496"/>
                  </a:lnTo>
                  <a:lnTo>
                    <a:pt x="1747" y="1500"/>
                  </a:lnTo>
                  <a:lnTo>
                    <a:pt x="1746" y="1501"/>
                  </a:lnTo>
                  <a:lnTo>
                    <a:pt x="1741" y="1499"/>
                  </a:lnTo>
                  <a:lnTo>
                    <a:pt x="1741" y="1501"/>
                  </a:lnTo>
                  <a:lnTo>
                    <a:pt x="1742" y="1502"/>
                  </a:lnTo>
                  <a:lnTo>
                    <a:pt x="1747" y="1502"/>
                  </a:lnTo>
                  <a:lnTo>
                    <a:pt x="1749" y="1504"/>
                  </a:lnTo>
                  <a:lnTo>
                    <a:pt x="1751" y="1505"/>
                  </a:lnTo>
                  <a:lnTo>
                    <a:pt x="1751" y="1506"/>
                  </a:lnTo>
                  <a:lnTo>
                    <a:pt x="1752" y="1506"/>
                  </a:lnTo>
                  <a:lnTo>
                    <a:pt x="1758" y="1507"/>
                  </a:lnTo>
                  <a:lnTo>
                    <a:pt x="1759" y="1507"/>
                  </a:lnTo>
                  <a:lnTo>
                    <a:pt x="1761" y="1505"/>
                  </a:lnTo>
                  <a:lnTo>
                    <a:pt x="1767" y="1505"/>
                  </a:lnTo>
                  <a:lnTo>
                    <a:pt x="1768" y="1506"/>
                  </a:lnTo>
                  <a:lnTo>
                    <a:pt x="1768" y="1510"/>
                  </a:lnTo>
                  <a:lnTo>
                    <a:pt x="1762" y="1516"/>
                  </a:lnTo>
                  <a:lnTo>
                    <a:pt x="1761" y="1516"/>
                  </a:lnTo>
                  <a:lnTo>
                    <a:pt x="1759" y="1513"/>
                  </a:lnTo>
                  <a:lnTo>
                    <a:pt x="1759" y="1511"/>
                  </a:lnTo>
                  <a:lnTo>
                    <a:pt x="1758" y="1511"/>
                  </a:lnTo>
                  <a:lnTo>
                    <a:pt x="1757" y="1510"/>
                  </a:lnTo>
                  <a:lnTo>
                    <a:pt x="1755" y="1511"/>
                  </a:lnTo>
                  <a:lnTo>
                    <a:pt x="1754" y="1513"/>
                  </a:lnTo>
                  <a:lnTo>
                    <a:pt x="1754" y="1516"/>
                  </a:lnTo>
                  <a:lnTo>
                    <a:pt x="1752" y="1518"/>
                  </a:lnTo>
                  <a:lnTo>
                    <a:pt x="1752" y="1523"/>
                  </a:lnTo>
                  <a:lnTo>
                    <a:pt x="1753" y="1525"/>
                  </a:lnTo>
                  <a:lnTo>
                    <a:pt x="1754" y="1526"/>
                  </a:lnTo>
                  <a:lnTo>
                    <a:pt x="1760" y="1526"/>
                  </a:lnTo>
                  <a:lnTo>
                    <a:pt x="1761" y="1528"/>
                  </a:lnTo>
                  <a:lnTo>
                    <a:pt x="1766" y="1531"/>
                  </a:lnTo>
                  <a:lnTo>
                    <a:pt x="1768" y="1531"/>
                  </a:lnTo>
                  <a:lnTo>
                    <a:pt x="1773" y="1529"/>
                  </a:lnTo>
                  <a:lnTo>
                    <a:pt x="1778" y="1533"/>
                  </a:lnTo>
                  <a:lnTo>
                    <a:pt x="1780" y="1535"/>
                  </a:lnTo>
                  <a:lnTo>
                    <a:pt x="1784" y="1536"/>
                  </a:lnTo>
                  <a:lnTo>
                    <a:pt x="1784" y="1550"/>
                  </a:lnTo>
                  <a:lnTo>
                    <a:pt x="1782" y="1548"/>
                  </a:lnTo>
                  <a:lnTo>
                    <a:pt x="1773" y="1548"/>
                  </a:lnTo>
                  <a:lnTo>
                    <a:pt x="1772" y="1549"/>
                  </a:lnTo>
                  <a:lnTo>
                    <a:pt x="1770" y="1549"/>
                  </a:lnTo>
                  <a:lnTo>
                    <a:pt x="1765" y="1544"/>
                  </a:lnTo>
                  <a:lnTo>
                    <a:pt x="1764" y="1544"/>
                  </a:lnTo>
                  <a:lnTo>
                    <a:pt x="1761" y="1547"/>
                  </a:lnTo>
                  <a:lnTo>
                    <a:pt x="1757" y="1547"/>
                  </a:lnTo>
                  <a:lnTo>
                    <a:pt x="1755" y="1545"/>
                  </a:lnTo>
                  <a:lnTo>
                    <a:pt x="1752" y="1545"/>
                  </a:lnTo>
                  <a:lnTo>
                    <a:pt x="1749" y="1548"/>
                  </a:lnTo>
                  <a:lnTo>
                    <a:pt x="1745" y="1548"/>
                  </a:lnTo>
                  <a:lnTo>
                    <a:pt x="1748" y="1551"/>
                  </a:lnTo>
                  <a:lnTo>
                    <a:pt x="1741" y="1559"/>
                  </a:lnTo>
                  <a:lnTo>
                    <a:pt x="1740" y="1559"/>
                  </a:lnTo>
                  <a:lnTo>
                    <a:pt x="1739" y="1561"/>
                  </a:lnTo>
                  <a:lnTo>
                    <a:pt x="1739" y="1562"/>
                  </a:lnTo>
                  <a:lnTo>
                    <a:pt x="1736" y="1562"/>
                  </a:lnTo>
                  <a:lnTo>
                    <a:pt x="1735" y="1563"/>
                  </a:lnTo>
                  <a:lnTo>
                    <a:pt x="1733" y="1565"/>
                  </a:lnTo>
                  <a:lnTo>
                    <a:pt x="1732" y="1567"/>
                  </a:lnTo>
                  <a:lnTo>
                    <a:pt x="1732" y="1569"/>
                  </a:lnTo>
                  <a:lnTo>
                    <a:pt x="1733" y="1569"/>
                  </a:lnTo>
                  <a:lnTo>
                    <a:pt x="1733" y="1571"/>
                  </a:lnTo>
                  <a:lnTo>
                    <a:pt x="1734" y="1572"/>
                  </a:lnTo>
                  <a:lnTo>
                    <a:pt x="1737" y="1572"/>
                  </a:lnTo>
                  <a:lnTo>
                    <a:pt x="1737" y="1579"/>
                  </a:lnTo>
                  <a:lnTo>
                    <a:pt x="1739" y="1580"/>
                  </a:lnTo>
                  <a:lnTo>
                    <a:pt x="1742" y="1581"/>
                  </a:lnTo>
                  <a:lnTo>
                    <a:pt x="1743" y="1581"/>
                  </a:lnTo>
                  <a:lnTo>
                    <a:pt x="1743" y="1587"/>
                  </a:lnTo>
                  <a:lnTo>
                    <a:pt x="1745" y="1588"/>
                  </a:lnTo>
                  <a:lnTo>
                    <a:pt x="1747" y="1592"/>
                  </a:lnTo>
                  <a:lnTo>
                    <a:pt x="1741" y="1598"/>
                  </a:lnTo>
                  <a:lnTo>
                    <a:pt x="1740" y="1598"/>
                  </a:lnTo>
                  <a:lnTo>
                    <a:pt x="1736" y="1600"/>
                  </a:lnTo>
                  <a:lnTo>
                    <a:pt x="1735" y="1600"/>
                  </a:lnTo>
                  <a:lnTo>
                    <a:pt x="1734" y="1604"/>
                  </a:lnTo>
                  <a:lnTo>
                    <a:pt x="1732" y="1605"/>
                  </a:lnTo>
                  <a:lnTo>
                    <a:pt x="1724" y="1605"/>
                  </a:lnTo>
                  <a:lnTo>
                    <a:pt x="1721" y="1606"/>
                  </a:lnTo>
                  <a:lnTo>
                    <a:pt x="1718" y="1609"/>
                  </a:lnTo>
                  <a:lnTo>
                    <a:pt x="1712" y="1616"/>
                  </a:lnTo>
                  <a:lnTo>
                    <a:pt x="1704" y="1616"/>
                  </a:lnTo>
                  <a:lnTo>
                    <a:pt x="1703" y="1617"/>
                  </a:lnTo>
                  <a:lnTo>
                    <a:pt x="1703" y="1619"/>
                  </a:lnTo>
                  <a:lnTo>
                    <a:pt x="1705" y="1624"/>
                  </a:lnTo>
                  <a:lnTo>
                    <a:pt x="1706" y="1624"/>
                  </a:lnTo>
                  <a:lnTo>
                    <a:pt x="1708" y="1625"/>
                  </a:lnTo>
                  <a:lnTo>
                    <a:pt x="1709" y="1624"/>
                  </a:lnTo>
                  <a:lnTo>
                    <a:pt x="1709" y="1623"/>
                  </a:lnTo>
                  <a:lnTo>
                    <a:pt x="1711" y="1623"/>
                  </a:lnTo>
                  <a:lnTo>
                    <a:pt x="1715" y="1627"/>
                  </a:lnTo>
                  <a:lnTo>
                    <a:pt x="1722" y="1628"/>
                  </a:lnTo>
                  <a:lnTo>
                    <a:pt x="1723" y="1630"/>
                  </a:lnTo>
                  <a:lnTo>
                    <a:pt x="1723" y="1631"/>
                  </a:lnTo>
                  <a:lnTo>
                    <a:pt x="1722" y="1631"/>
                  </a:lnTo>
                  <a:lnTo>
                    <a:pt x="1722" y="1634"/>
                  </a:lnTo>
                  <a:lnTo>
                    <a:pt x="1721" y="1634"/>
                  </a:lnTo>
                  <a:lnTo>
                    <a:pt x="1718" y="1636"/>
                  </a:lnTo>
                  <a:lnTo>
                    <a:pt x="1718" y="1637"/>
                  </a:lnTo>
                  <a:lnTo>
                    <a:pt x="1720" y="1639"/>
                  </a:lnTo>
                  <a:lnTo>
                    <a:pt x="1724" y="1639"/>
                  </a:lnTo>
                  <a:lnTo>
                    <a:pt x="1724" y="1641"/>
                  </a:lnTo>
                  <a:lnTo>
                    <a:pt x="1726" y="1641"/>
                  </a:lnTo>
                  <a:lnTo>
                    <a:pt x="1742" y="1642"/>
                  </a:lnTo>
                  <a:lnTo>
                    <a:pt x="1742" y="1645"/>
                  </a:lnTo>
                  <a:lnTo>
                    <a:pt x="1743" y="1646"/>
                  </a:lnTo>
                  <a:lnTo>
                    <a:pt x="1743" y="1647"/>
                  </a:lnTo>
                  <a:lnTo>
                    <a:pt x="1747" y="1651"/>
                  </a:lnTo>
                  <a:lnTo>
                    <a:pt x="1749" y="1651"/>
                  </a:lnTo>
                  <a:lnTo>
                    <a:pt x="1752" y="1652"/>
                  </a:lnTo>
                  <a:lnTo>
                    <a:pt x="1758" y="1652"/>
                  </a:lnTo>
                  <a:lnTo>
                    <a:pt x="1759" y="1653"/>
                  </a:lnTo>
                  <a:lnTo>
                    <a:pt x="1759" y="1652"/>
                  </a:lnTo>
                  <a:lnTo>
                    <a:pt x="1760" y="1652"/>
                  </a:lnTo>
                  <a:lnTo>
                    <a:pt x="1762" y="1653"/>
                  </a:lnTo>
                  <a:lnTo>
                    <a:pt x="1764" y="1654"/>
                  </a:lnTo>
                  <a:lnTo>
                    <a:pt x="1766" y="1654"/>
                  </a:lnTo>
                  <a:lnTo>
                    <a:pt x="1766" y="1655"/>
                  </a:lnTo>
                  <a:lnTo>
                    <a:pt x="1768" y="1661"/>
                  </a:lnTo>
                  <a:lnTo>
                    <a:pt x="1771" y="1664"/>
                  </a:lnTo>
                  <a:lnTo>
                    <a:pt x="1773" y="1665"/>
                  </a:lnTo>
                  <a:lnTo>
                    <a:pt x="1773" y="1666"/>
                  </a:lnTo>
                  <a:lnTo>
                    <a:pt x="1771" y="1666"/>
                  </a:lnTo>
                  <a:lnTo>
                    <a:pt x="1768" y="1668"/>
                  </a:lnTo>
                  <a:lnTo>
                    <a:pt x="1767" y="1672"/>
                  </a:lnTo>
                  <a:lnTo>
                    <a:pt x="1765" y="1683"/>
                  </a:lnTo>
                  <a:lnTo>
                    <a:pt x="1765" y="1685"/>
                  </a:lnTo>
                  <a:lnTo>
                    <a:pt x="1764" y="1691"/>
                  </a:lnTo>
                  <a:lnTo>
                    <a:pt x="1764" y="1694"/>
                  </a:lnTo>
                  <a:lnTo>
                    <a:pt x="1762" y="1696"/>
                  </a:lnTo>
                  <a:lnTo>
                    <a:pt x="1761" y="1697"/>
                  </a:lnTo>
                  <a:lnTo>
                    <a:pt x="1749" y="1702"/>
                  </a:lnTo>
                  <a:lnTo>
                    <a:pt x="1737" y="1705"/>
                  </a:lnTo>
                  <a:lnTo>
                    <a:pt x="1734" y="1705"/>
                  </a:lnTo>
                  <a:lnTo>
                    <a:pt x="1716" y="1704"/>
                  </a:lnTo>
                  <a:lnTo>
                    <a:pt x="1714" y="1703"/>
                  </a:lnTo>
                  <a:lnTo>
                    <a:pt x="1712" y="1702"/>
                  </a:lnTo>
                  <a:lnTo>
                    <a:pt x="1711" y="1700"/>
                  </a:lnTo>
                  <a:lnTo>
                    <a:pt x="1710" y="1698"/>
                  </a:lnTo>
                  <a:lnTo>
                    <a:pt x="1710" y="1696"/>
                  </a:lnTo>
                  <a:lnTo>
                    <a:pt x="1709" y="1694"/>
                  </a:lnTo>
                  <a:lnTo>
                    <a:pt x="1706" y="1692"/>
                  </a:lnTo>
                  <a:lnTo>
                    <a:pt x="1704" y="1692"/>
                  </a:lnTo>
                  <a:lnTo>
                    <a:pt x="1703" y="1694"/>
                  </a:lnTo>
                  <a:lnTo>
                    <a:pt x="1702" y="1694"/>
                  </a:lnTo>
                  <a:lnTo>
                    <a:pt x="1702" y="1695"/>
                  </a:lnTo>
                  <a:lnTo>
                    <a:pt x="1701" y="1698"/>
                  </a:lnTo>
                  <a:lnTo>
                    <a:pt x="1699" y="1700"/>
                  </a:lnTo>
                  <a:lnTo>
                    <a:pt x="1699" y="1701"/>
                  </a:lnTo>
                  <a:lnTo>
                    <a:pt x="1701" y="1703"/>
                  </a:lnTo>
                  <a:lnTo>
                    <a:pt x="1699" y="1704"/>
                  </a:lnTo>
                  <a:lnTo>
                    <a:pt x="1699" y="1705"/>
                  </a:lnTo>
                  <a:lnTo>
                    <a:pt x="1697" y="1708"/>
                  </a:lnTo>
                  <a:lnTo>
                    <a:pt x="1696" y="1711"/>
                  </a:lnTo>
                  <a:lnTo>
                    <a:pt x="1693" y="1714"/>
                  </a:lnTo>
                  <a:lnTo>
                    <a:pt x="1690" y="1714"/>
                  </a:lnTo>
                  <a:lnTo>
                    <a:pt x="1687" y="1715"/>
                  </a:lnTo>
                  <a:lnTo>
                    <a:pt x="1685" y="1717"/>
                  </a:lnTo>
                  <a:lnTo>
                    <a:pt x="1684" y="1717"/>
                  </a:lnTo>
                  <a:lnTo>
                    <a:pt x="1681" y="1716"/>
                  </a:lnTo>
                  <a:lnTo>
                    <a:pt x="1680" y="1715"/>
                  </a:lnTo>
                  <a:lnTo>
                    <a:pt x="1680" y="1714"/>
                  </a:lnTo>
                  <a:lnTo>
                    <a:pt x="1681" y="1713"/>
                  </a:lnTo>
                  <a:lnTo>
                    <a:pt x="1685" y="1713"/>
                  </a:lnTo>
                  <a:lnTo>
                    <a:pt x="1685" y="1710"/>
                  </a:lnTo>
                  <a:lnTo>
                    <a:pt x="1683" y="1709"/>
                  </a:lnTo>
                  <a:lnTo>
                    <a:pt x="1681" y="1709"/>
                  </a:lnTo>
                  <a:lnTo>
                    <a:pt x="1680" y="1708"/>
                  </a:lnTo>
                  <a:lnTo>
                    <a:pt x="1678" y="1708"/>
                  </a:lnTo>
                  <a:lnTo>
                    <a:pt x="1673" y="1709"/>
                  </a:lnTo>
                  <a:lnTo>
                    <a:pt x="1671" y="1707"/>
                  </a:lnTo>
                  <a:lnTo>
                    <a:pt x="1671" y="1705"/>
                  </a:lnTo>
                  <a:lnTo>
                    <a:pt x="1670" y="1705"/>
                  </a:lnTo>
                  <a:lnTo>
                    <a:pt x="1658" y="1704"/>
                  </a:lnTo>
                  <a:lnTo>
                    <a:pt x="1656" y="1703"/>
                  </a:lnTo>
                  <a:lnTo>
                    <a:pt x="1653" y="1701"/>
                  </a:lnTo>
                  <a:lnTo>
                    <a:pt x="1652" y="1700"/>
                  </a:lnTo>
                  <a:lnTo>
                    <a:pt x="1652" y="1697"/>
                  </a:lnTo>
                  <a:lnTo>
                    <a:pt x="1647" y="1697"/>
                  </a:lnTo>
                  <a:lnTo>
                    <a:pt x="1647" y="1696"/>
                  </a:lnTo>
                  <a:lnTo>
                    <a:pt x="1646" y="1695"/>
                  </a:lnTo>
                  <a:lnTo>
                    <a:pt x="1647" y="1692"/>
                  </a:lnTo>
                  <a:lnTo>
                    <a:pt x="1643" y="1692"/>
                  </a:lnTo>
                  <a:lnTo>
                    <a:pt x="1642" y="1691"/>
                  </a:lnTo>
                  <a:lnTo>
                    <a:pt x="1642" y="1688"/>
                  </a:lnTo>
                  <a:lnTo>
                    <a:pt x="1643" y="1688"/>
                  </a:lnTo>
                  <a:lnTo>
                    <a:pt x="1643" y="1686"/>
                  </a:lnTo>
                  <a:lnTo>
                    <a:pt x="1644" y="1685"/>
                  </a:lnTo>
                  <a:lnTo>
                    <a:pt x="1644" y="1682"/>
                  </a:lnTo>
                  <a:lnTo>
                    <a:pt x="1643" y="1679"/>
                  </a:lnTo>
                  <a:lnTo>
                    <a:pt x="1641" y="1679"/>
                  </a:lnTo>
                  <a:lnTo>
                    <a:pt x="1636" y="1678"/>
                  </a:lnTo>
                  <a:lnTo>
                    <a:pt x="1635" y="1678"/>
                  </a:lnTo>
                  <a:lnTo>
                    <a:pt x="1635" y="1676"/>
                  </a:lnTo>
                  <a:lnTo>
                    <a:pt x="1633" y="1673"/>
                  </a:lnTo>
                  <a:lnTo>
                    <a:pt x="1630" y="1673"/>
                  </a:lnTo>
                  <a:lnTo>
                    <a:pt x="1628" y="1676"/>
                  </a:lnTo>
                  <a:lnTo>
                    <a:pt x="1628" y="1677"/>
                  </a:lnTo>
                  <a:lnTo>
                    <a:pt x="1627" y="1678"/>
                  </a:lnTo>
                  <a:lnTo>
                    <a:pt x="1627" y="1679"/>
                  </a:lnTo>
                  <a:lnTo>
                    <a:pt x="1625" y="1679"/>
                  </a:lnTo>
                  <a:lnTo>
                    <a:pt x="1624" y="1678"/>
                  </a:lnTo>
                  <a:lnTo>
                    <a:pt x="1623" y="1678"/>
                  </a:lnTo>
                  <a:lnTo>
                    <a:pt x="1623" y="1677"/>
                  </a:lnTo>
                  <a:lnTo>
                    <a:pt x="1618" y="1677"/>
                  </a:lnTo>
                  <a:lnTo>
                    <a:pt x="1617" y="1678"/>
                  </a:lnTo>
                  <a:lnTo>
                    <a:pt x="1616" y="1677"/>
                  </a:lnTo>
                  <a:lnTo>
                    <a:pt x="1616" y="1676"/>
                  </a:lnTo>
                  <a:lnTo>
                    <a:pt x="1612" y="1676"/>
                  </a:lnTo>
                  <a:lnTo>
                    <a:pt x="1610" y="1674"/>
                  </a:lnTo>
                  <a:lnTo>
                    <a:pt x="1609" y="1674"/>
                  </a:lnTo>
                  <a:lnTo>
                    <a:pt x="1609" y="1677"/>
                  </a:lnTo>
                  <a:lnTo>
                    <a:pt x="1608" y="1678"/>
                  </a:lnTo>
                  <a:lnTo>
                    <a:pt x="1608" y="1689"/>
                  </a:lnTo>
                  <a:lnTo>
                    <a:pt x="1606" y="1690"/>
                  </a:lnTo>
                  <a:lnTo>
                    <a:pt x="1602" y="1689"/>
                  </a:lnTo>
                  <a:lnTo>
                    <a:pt x="1599" y="1689"/>
                  </a:lnTo>
                  <a:lnTo>
                    <a:pt x="1599" y="1690"/>
                  </a:lnTo>
                  <a:lnTo>
                    <a:pt x="1598" y="1691"/>
                  </a:lnTo>
                  <a:lnTo>
                    <a:pt x="1598" y="1692"/>
                  </a:lnTo>
                  <a:lnTo>
                    <a:pt x="1594" y="1692"/>
                  </a:lnTo>
                  <a:lnTo>
                    <a:pt x="1592" y="1690"/>
                  </a:lnTo>
                  <a:lnTo>
                    <a:pt x="1591" y="1690"/>
                  </a:lnTo>
                  <a:lnTo>
                    <a:pt x="1591" y="1689"/>
                  </a:lnTo>
                  <a:lnTo>
                    <a:pt x="1590" y="1688"/>
                  </a:lnTo>
                  <a:lnTo>
                    <a:pt x="1590" y="1685"/>
                  </a:lnTo>
                  <a:lnTo>
                    <a:pt x="1588" y="1684"/>
                  </a:lnTo>
                  <a:lnTo>
                    <a:pt x="1588" y="1683"/>
                  </a:lnTo>
                  <a:lnTo>
                    <a:pt x="1587" y="1683"/>
                  </a:lnTo>
                  <a:lnTo>
                    <a:pt x="1586" y="1682"/>
                  </a:lnTo>
                  <a:lnTo>
                    <a:pt x="1585" y="1682"/>
                  </a:lnTo>
                  <a:lnTo>
                    <a:pt x="1585" y="1678"/>
                  </a:lnTo>
                  <a:lnTo>
                    <a:pt x="1584" y="1677"/>
                  </a:lnTo>
                  <a:lnTo>
                    <a:pt x="1584" y="1676"/>
                  </a:lnTo>
                  <a:lnTo>
                    <a:pt x="1583" y="1677"/>
                  </a:lnTo>
                  <a:lnTo>
                    <a:pt x="1578" y="1679"/>
                  </a:lnTo>
                  <a:lnTo>
                    <a:pt x="1574" y="1678"/>
                  </a:lnTo>
                  <a:lnTo>
                    <a:pt x="1573" y="1678"/>
                  </a:lnTo>
                  <a:lnTo>
                    <a:pt x="1572" y="1679"/>
                  </a:lnTo>
                  <a:lnTo>
                    <a:pt x="1569" y="1679"/>
                  </a:lnTo>
                  <a:lnTo>
                    <a:pt x="1567" y="1678"/>
                  </a:lnTo>
                  <a:lnTo>
                    <a:pt x="1563" y="1678"/>
                  </a:lnTo>
                  <a:lnTo>
                    <a:pt x="1563" y="1680"/>
                  </a:lnTo>
                  <a:lnTo>
                    <a:pt x="1565" y="1683"/>
                  </a:lnTo>
                  <a:lnTo>
                    <a:pt x="1565" y="1685"/>
                  </a:lnTo>
                  <a:lnTo>
                    <a:pt x="1563" y="1685"/>
                  </a:lnTo>
                  <a:lnTo>
                    <a:pt x="1561" y="1684"/>
                  </a:lnTo>
                  <a:lnTo>
                    <a:pt x="1560" y="1684"/>
                  </a:lnTo>
                  <a:lnTo>
                    <a:pt x="1556" y="1678"/>
                  </a:lnTo>
                  <a:lnTo>
                    <a:pt x="1555" y="1678"/>
                  </a:lnTo>
                  <a:lnTo>
                    <a:pt x="1553" y="1680"/>
                  </a:lnTo>
                  <a:lnTo>
                    <a:pt x="1553" y="1685"/>
                  </a:lnTo>
                  <a:lnTo>
                    <a:pt x="1550" y="1685"/>
                  </a:lnTo>
                  <a:lnTo>
                    <a:pt x="1549" y="1686"/>
                  </a:lnTo>
                  <a:lnTo>
                    <a:pt x="1549" y="1690"/>
                  </a:lnTo>
                  <a:lnTo>
                    <a:pt x="1548" y="1691"/>
                  </a:lnTo>
                  <a:lnTo>
                    <a:pt x="1546" y="1691"/>
                  </a:lnTo>
                  <a:lnTo>
                    <a:pt x="1542" y="1689"/>
                  </a:lnTo>
                  <a:lnTo>
                    <a:pt x="1541" y="1689"/>
                  </a:lnTo>
                  <a:lnTo>
                    <a:pt x="1541" y="1691"/>
                  </a:lnTo>
                  <a:lnTo>
                    <a:pt x="1538" y="1700"/>
                  </a:lnTo>
                  <a:lnTo>
                    <a:pt x="1538" y="1701"/>
                  </a:lnTo>
                  <a:lnTo>
                    <a:pt x="1531" y="1707"/>
                  </a:lnTo>
                  <a:lnTo>
                    <a:pt x="1525" y="1710"/>
                  </a:lnTo>
                  <a:lnTo>
                    <a:pt x="1522" y="1714"/>
                  </a:lnTo>
                  <a:lnTo>
                    <a:pt x="1521" y="1714"/>
                  </a:lnTo>
                  <a:lnTo>
                    <a:pt x="1518" y="1713"/>
                  </a:lnTo>
                  <a:lnTo>
                    <a:pt x="1517" y="1711"/>
                  </a:lnTo>
                  <a:lnTo>
                    <a:pt x="1517" y="1710"/>
                  </a:lnTo>
                  <a:lnTo>
                    <a:pt x="1515" y="1709"/>
                  </a:lnTo>
                  <a:lnTo>
                    <a:pt x="1513" y="1708"/>
                  </a:lnTo>
                  <a:lnTo>
                    <a:pt x="1513" y="1707"/>
                  </a:lnTo>
                  <a:lnTo>
                    <a:pt x="1512" y="1705"/>
                  </a:lnTo>
                  <a:lnTo>
                    <a:pt x="1507" y="1705"/>
                  </a:lnTo>
                  <a:lnTo>
                    <a:pt x="1507" y="1707"/>
                  </a:lnTo>
                  <a:lnTo>
                    <a:pt x="1506" y="1705"/>
                  </a:lnTo>
                  <a:lnTo>
                    <a:pt x="1505" y="1705"/>
                  </a:lnTo>
                  <a:lnTo>
                    <a:pt x="1496" y="1696"/>
                  </a:lnTo>
                  <a:lnTo>
                    <a:pt x="1496" y="1692"/>
                  </a:lnTo>
                  <a:lnTo>
                    <a:pt x="1494" y="1691"/>
                  </a:lnTo>
                  <a:lnTo>
                    <a:pt x="1488" y="1689"/>
                  </a:lnTo>
                  <a:lnTo>
                    <a:pt x="1485" y="1685"/>
                  </a:lnTo>
                  <a:lnTo>
                    <a:pt x="1481" y="1683"/>
                  </a:lnTo>
                  <a:lnTo>
                    <a:pt x="1480" y="1682"/>
                  </a:lnTo>
                  <a:lnTo>
                    <a:pt x="1479" y="1682"/>
                  </a:lnTo>
                  <a:lnTo>
                    <a:pt x="1478" y="1680"/>
                  </a:lnTo>
                  <a:lnTo>
                    <a:pt x="1478" y="1682"/>
                  </a:lnTo>
                  <a:lnTo>
                    <a:pt x="1474" y="1682"/>
                  </a:lnTo>
                  <a:lnTo>
                    <a:pt x="1473" y="1683"/>
                  </a:lnTo>
                  <a:lnTo>
                    <a:pt x="1473" y="1686"/>
                  </a:lnTo>
                  <a:lnTo>
                    <a:pt x="1472" y="1688"/>
                  </a:lnTo>
                  <a:lnTo>
                    <a:pt x="1473" y="1689"/>
                  </a:lnTo>
                  <a:lnTo>
                    <a:pt x="1475" y="1689"/>
                  </a:lnTo>
                  <a:lnTo>
                    <a:pt x="1478" y="1690"/>
                  </a:lnTo>
                  <a:lnTo>
                    <a:pt x="1478" y="1694"/>
                  </a:lnTo>
                  <a:lnTo>
                    <a:pt x="1476" y="1695"/>
                  </a:lnTo>
                  <a:lnTo>
                    <a:pt x="1476" y="1696"/>
                  </a:lnTo>
                  <a:lnTo>
                    <a:pt x="1478" y="1697"/>
                  </a:lnTo>
                  <a:lnTo>
                    <a:pt x="1478" y="1702"/>
                  </a:lnTo>
                  <a:lnTo>
                    <a:pt x="1479" y="1707"/>
                  </a:lnTo>
                  <a:lnTo>
                    <a:pt x="1479" y="1709"/>
                  </a:lnTo>
                  <a:lnTo>
                    <a:pt x="1478" y="1711"/>
                  </a:lnTo>
                  <a:lnTo>
                    <a:pt x="1475" y="1714"/>
                  </a:lnTo>
                  <a:lnTo>
                    <a:pt x="1473" y="1714"/>
                  </a:lnTo>
                  <a:lnTo>
                    <a:pt x="1472" y="1715"/>
                  </a:lnTo>
                  <a:lnTo>
                    <a:pt x="1470" y="1715"/>
                  </a:lnTo>
                  <a:lnTo>
                    <a:pt x="1467" y="1711"/>
                  </a:lnTo>
                  <a:lnTo>
                    <a:pt x="1467" y="1709"/>
                  </a:lnTo>
                  <a:lnTo>
                    <a:pt x="1466" y="1708"/>
                  </a:lnTo>
                  <a:lnTo>
                    <a:pt x="1467" y="1707"/>
                  </a:lnTo>
                  <a:lnTo>
                    <a:pt x="1467" y="1704"/>
                  </a:lnTo>
                  <a:lnTo>
                    <a:pt x="1468" y="1703"/>
                  </a:lnTo>
                  <a:lnTo>
                    <a:pt x="1468" y="1698"/>
                  </a:lnTo>
                  <a:lnTo>
                    <a:pt x="1470" y="1695"/>
                  </a:lnTo>
                  <a:lnTo>
                    <a:pt x="1470" y="1692"/>
                  </a:lnTo>
                  <a:lnTo>
                    <a:pt x="1468" y="1692"/>
                  </a:lnTo>
                  <a:lnTo>
                    <a:pt x="1468" y="1691"/>
                  </a:lnTo>
                  <a:lnTo>
                    <a:pt x="1467" y="1691"/>
                  </a:lnTo>
                  <a:lnTo>
                    <a:pt x="1467" y="1690"/>
                  </a:lnTo>
                  <a:lnTo>
                    <a:pt x="1463" y="1690"/>
                  </a:lnTo>
                  <a:lnTo>
                    <a:pt x="1462" y="1689"/>
                  </a:lnTo>
                  <a:lnTo>
                    <a:pt x="1461" y="1689"/>
                  </a:lnTo>
                  <a:lnTo>
                    <a:pt x="1461" y="1688"/>
                  </a:lnTo>
                  <a:lnTo>
                    <a:pt x="1459" y="1685"/>
                  </a:lnTo>
                  <a:lnTo>
                    <a:pt x="1457" y="1685"/>
                  </a:lnTo>
                  <a:lnTo>
                    <a:pt x="1456" y="1683"/>
                  </a:lnTo>
                  <a:lnTo>
                    <a:pt x="1456" y="1680"/>
                  </a:lnTo>
                  <a:lnTo>
                    <a:pt x="1455" y="1678"/>
                  </a:lnTo>
                  <a:lnTo>
                    <a:pt x="1455" y="1677"/>
                  </a:lnTo>
                  <a:lnTo>
                    <a:pt x="1454" y="1676"/>
                  </a:lnTo>
                  <a:lnTo>
                    <a:pt x="1451" y="1676"/>
                  </a:lnTo>
                  <a:lnTo>
                    <a:pt x="1451" y="1674"/>
                  </a:lnTo>
                  <a:lnTo>
                    <a:pt x="1450" y="1672"/>
                  </a:lnTo>
                  <a:lnTo>
                    <a:pt x="1449" y="1672"/>
                  </a:lnTo>
                  <a:lnTo>
                    <a:pt x="1447" y="1670"/>
                  </a:lnTo>
                  <a:lnTo>
                    <a:pt x="1444" y="1671"/>
                  </a:lnTo>
                  <a:lnTo>
                    <a:pt x="1436" y="1668"/>
                  </a:lnTo>
                  <a:lnTo>
                    <a:pt x="1436" y="1667"/>
                  </a:lnTo>
                  <a:lnTo>
                    <a:pt x="1435" y="1666"/>
                  </a:lnTo>
                  <a:lnTo>
                    <a:pt x="1435" y="1665"/>
                  </a:lnTo>
                  <a:lnTo>
                    <a:pt x="1432" y="1662"/>
                  </a:lnTo>
                  <a:lnTo>
                    <a:pt x="1434" y="1661"/>
                  </a:lnTo>
                  <a:lnTo>
                    <a:pt x="1434" y="1660"/>
                  </a:lnTo>
                  <a:lnTo>
                    <a:pt x="1432" y="1659"/>
                  </a:lnTo>
                  <a:lnTo>
                    <a:pt x="1434" y="1659"/>
                  </a:lnTo>
                  <a:lnTo>
                    <a:pt x="1434" y="1657"/>
                  </a:lnTo>
                  <a:lnTo>
                    <a:pt x="1431" y="1655"/>
                  </a:lnTo>
                  <a:lnTo>
                    <a:pt x="1428" y="1653"/>
                  </a:lnTo>
                  <a:lnTo>
                    <a:pt x="1426" y="1653"/>
                  </a:lnTo>
                  <a:lnTo>
                    <a:pt x="1425" y="1651"/>
                  </a:lnTo>
                  <a:lnTo>
                    <a:pt x="1424" y="1649"/>
                  </a:lnTo>
                  <a:lnTo>
                    <a:pt x="1417" y="1649"/>
                  </a:lnTo>
                  <a:lnTo>
                    <a:pt x="1417" y="1648"/>
                  </a:lnTo>
                  <a:lnTo>
                    <a:pt x="1414" y="1648"/>
                  </a:lnTo>
                  <a:lnTo>
                    <a:pt x="1414" y="1651"/>
                  </a:lnTo>
                  <a:lnTo>
                    <a:pt x="1410" y="1649"/>
                  </a:lnTo>
                  <a:lnTo>
                    <a:pt x="1409" y="1651"/>
                  </a:lnTo>
                  <a:lnTo>
                    <a:pt x="1407" y="1651"/>
                  </a:lnTo>
                  <a:lnTo>
                    <a:pt x="1407" y="1652"/>
                  </a:lnTo>
                  <a:lnTo>
                    <a:pt x="1406" y="1652"/>
                  </a:lnTo>
                  <a:lnTo>
                    <a:pt x="1406" y="1653"/>
                  </a:lnTo>
                  <a:lnTo>
                    <a:pt x="1405" y="1652"/>
                  </a:lnTo>
                  <a:lnTo>
                    <a:pt x="1403" y="1652"/>
                  </a:lnTo>
                  <a:lnTo>
                    <a:pt x="1404" y="1651"/>
                  </a:lnTo>
                  <a:lnTo>
                    <a:pt x="1403" y="1649"/>
                  </a:lnTo>
                  <a:lnTo>
                    <a:pt x="1400" y="1651"/>
                  </a:lnTo>
                  <a:lnTo>
                    <a:pt x="1400" y="1649"/>
                  </a:lnTo>
                  <a:lnTo>
                    <a:pt x="1399" y="1649"/>
                  </a:lnTo>
                  <a:lnTo>
                    <a:pt x="1399" y="1648"/>
                  </a:lnTo>
                  <a:lnTo>
                    <a:pt x="1398" y="1649"/>
                  </a:lnTo>
                  <a:lnTo>
                    <a:pt x="1398" y="1651"/>
                  </a:lnTo>
                  <a:lnTo>
                    <a:pt x="1395" y="1651"/>
                  </a:lnTo>
                  <a:lnTo>
                    <a:pt x="1395" y="1652"/>
                  </a:lnTo>
                  <a:lnTo>
                    <a:pt x="1388" y="1652"/>
                  </a:lnTo>
                  <a:lnTo>
                    <a:pt x="1387" y="1651"/>
                  </a:lnTo>
                  <a:lnTo>
                    <a:pt x="1387" y="1649"/>
                  </a:lnTo>
                  <a:lnTo>
                    <a:pt x="1386" y="1649"/>
                  </a:lnTo>
                  <a:lnTo>
                    <a:pt x="1386" y="1648"/>
                  </a:lnTo>
                  <a:lnTo>
                    <a:pt x="1385" y="1643"/>
                  </a:lnTo>
                  <a:lnTo>
                    <a:pt x="1381" y="1636"/>
                  </a:lnTo>
                  <a:lnTo>
                    <a:pt x="1381" y="1634"/>
                  </a:lnTo>
                  <a:lnTo>
                    <a:pt x="1380" y="1631"/>
                  </a:lnTo>
                  <a:lnTo>
                    <a:pt x="1379" y="1630"/>
                  </a:lnTo>
                  <a:lnTo>
                    <a:pt x="1379" y="1631"/>
                  </a:lnTo>
                  <a:lnTo>
                    <a:pt x="1376" y="1634"/>
                  </a:lnTo>
                  <a:lnTo>
                    <a:pt x="1373" y="1634"/>
                  </a:lnTo>
                  <a:lnTo>
                    <a:pt x="1372" y="1635"/>
                  </a:lnTo>
                  <a:lnTo>
                    <a:pt x="1370" y="1637"/>
                  </a:lnTo>
                  <a:lnTo>
                    <a:pt x="1369" y="1639"/>
                  </a:lnTo>
                  <a:lnTo>
                    <a:pt x="1364" y="1639"/>
                  </a:lnTo>
                  <a:lnTo>
                    <a:pt x="1364" y="1637"/>
                  </a:lnTo>
                  <a:lnTo>
                    <a:pt x="1361" y="1637"/>
                  </a:lnTo>
                  <a:lnTo>
                    <a:pt x="1358" y="1640"/>
                  </a:lnTo>
                  <a:lnTo>
                    <a:pt x="1356" y="1643"/>
                  </a:lnTo>
                  <a:lnTo>
                    <a:pt x="1356" y="1645"/>
                  </a:lnTo>
                  <a:lnTo>
                    <a:pt x="1357" y="1647"/>
                  </a:lnTo>
                  <a:lnTo>
                    <a:pt x="1357" y="1649"/>
                  </a:lnTo>
                  <a:lnTo>
                    <a:pt x="1352" y="1652"/>
                  </a:lnTo>
                  <a:lnTo>
                    <a:pt x="1351" y="1653"/>
                  </a:lnTo>
                  <a:lnTo>
                    <a:pt x="1350" y="1651"/>
                  </a:lnTo>
                  <a:lnTo>
                    <a:pt x="1350" y="1648"/>
                  </a:lnTo>
                  <a:lnTo>
                    <a:pt x="1349" y="1647"/>
                  </a:lnTo>
                  <a:lnTo>
                    <a:pt x="1347" y="1647"/>
                  </a:lnTo>
                  <a:lnTo>
                    <a:pt x="1347" y="1648"/>
                  </a:lnTo>
                  <a:lnTo>
                    <a:pt x="1345" y="1649"/>
                  </a:lnTo>
                  <a:lnTo>
                    <a:pt x="1343" y="1651"/>
                  </a:lnTo>
                  <a:lnTo>
                    <a:pt x="1339" y="1652"/>
                  </a:lnTo>
                  <a:lnTo>
                    <a:pt x="1335" y="1649"/>
                  </a:lnTo>
                  <a:lnTo>
                    <a:pt x="1335" y="1648"/>
                  </a:lnTo>
                  <a:lnTo>
                    <a:pt x="1333" y="1647"/>
                  </a:lnTo>
                  <a:lnTo>
                    <a:pt x="1333" y="1646"/>
                  </a:lnTo>
                  <a:lnTo>
                    <a:pt x="1338" y="1646"/>
                  </a:lnTo>
                  <a:lnTo>
                    <a:pt x="1339" y="1645"/>
                  </a:lnTo>
                  <a:lnTo>
                    <a:pt x="1339" y="1640"/>
                  </a:lnTo>
                  <a:lnTo>
                    <a:pt x="1336" y="1640"/>
                  </a:lnTo>
                  <a:lnTo>
                    <a:pt x="1336" y="1639"/>
                  </a:lnTo>
                  <a:lnTo>
                    <a:pt x="1333" y="1636"/>
                  </a:lnTo>
                  <a:lnTo>
                    <a:pt x="1332" y="1637"/>
                  </a:lnTo>
                  <a:lnTo>
                    <a:pt x="1320" y="1637"/>
                  </a:lnTo>
                  <a:lnTo>
                    <a:pt x="1319" y="1636"/>
                  </a:lnTo>
                  <a:lnTo>
                    <a:pt x="1319" y="1635"/>
                  </a:lnTo>
                  <a:lnTo>
                    <a:pt x="1318" y="1634"/>
                  </a:lnTo>
                  <a:lnTo>
                    <a:pt x="1318" y="1633"/>
                  </a:lnTo>
                  <a:lnTo>
                    <a:pt x="1317" y="1633"/>
                  </a:lnTo>
                  <a:lnTo>
                    <a:pt x="1316" y="1631"/>
                  </a:lnTo>
                  <a:lnTo>
                    <a:pt x="1314" y="1631"/>
                  </a:lnTo>
                  <a:lnTo>
                    <a:pt x="1313" y="1633"/>
                  </a:lnTo>
                  <a:lnTo>
                    <a:pt x="1313" y="1635"/>
                  </a:lnTo>
                  <a:lnTo>
                    <a:pt x="1316" y="1641"/>
                  </a:lnTo>
                  <a:lnTo>
                    <a:pt x="1312" y="1645"/>
                  </a:lnTo>
                  <a:lnTo>
                    <a:pt x="1310" y="1645"/>
                  </a:lnTo>
                  <a:lnTo>
                    <a:pt x="1310" y="1642"/>
                  </a:lnTo>
                  <a:lnTo>
                    <a:pt x="1311" y="1642"/>
                  </a:lnTo>
                  <a:lnTo>
                    <a:pt x="1311" y="1641"/>
                  </a:lnTo>
                  <a:lnTo>
                    <a:pt x="1308" y="1641"/>
                  </a:lnTo>
                  <a:lnTo>
                    <a:pt x="1307" y="1640"/>
                  </a:lnTo>
                  <a:lnTo>
                    <a:pt x="1306" y="1640"/>
                  </a:lnTo>
                  <a:lnTo>
                    <a:pt x="1306" y="1643"/>
                  </a:lnTo>
                  <a:lnTo>
                    <a:pt x="1305" y="1643"/>
                  </a:lnTo>
                  <a:lnTo>
                    <a:pt x="1304" y="1645"/>
                  </a:lnTo>
                  <a:lnTo>
                    <a:pt x="1304" y="1652"/>
                  </a:lnTo>
                  <a:lnTo>
                    <a:pt x="1301" y="1652"/>
                  </a:lnTo>
                  <a:lnTo>
                    <a:pt x="1301" y="1654"/>
                  </a:lnTo>
                  <a:lnTo>
                    <a:pt x="1296" y="1654"/>
                  </a:lnTo>
                  <a:lnTo>
                    <a:pt x="1296" y="1655"/>
                  </a:lnTo>
                  <a:lnTo>
                    <a:pt x="1298" y="1655"/>
                  </a:lnTo>
                  <a:lnTo>
                    <a:pt x="1298" y="1657"/>
                  </a:lnTo>
                  <a:lnTo>
                    <a:pt x="1296" y="1657"/>
                  </a:lnTo>
                  <a:lnTo>
                    <a:pt x="1296" y="1658"/>
                  </a:lnTo>
                  <a:lnTo>
                    <a:pt x="1295" y="1658"/>
                  </a:lnTo>
                  <a:lnTo>
                    <a:pt x="1295" y="1659"/>
                  </a:lnTo>
                  <a:lnTo>
                    <a:pt x="1296" y="1660"/>
                  </a:lnTo>
                  <a:lnTo>
                    <a:pt x="1296" y="1661"/>
                  </a:lnTo>
                  <a:lnTo>
                    <a:pt x="1295" y="1662"/>
                  </a:lnTo>
                  <a:lnTo>
                    <a:pt x="1291" y="1665"/>
                  </a:lnTo>
                  <a:lnTo>
                    <a:pt x="1282" y="1666"/>
                  </a:lnTo>
                  <a:lnTo>
                    <a:pt x="1273" y="1676"/>
                  </a:lnTo>
                  <a:lnTo>
                    <a:pt x="1257" y="1676"/>
                  </a:lnTo>
                  <a:lnTo>
                    <a:pt x="1257" y="1677"/>
                  </a:lnTo>
                  <a:lnTo>
                    <a:pt x="1256" y="1678"/>
                  </a:lnTo>
                  <a:lnTo>
                    <a:pt x="1256" y="1682"/>
                  </a:lnTo>
                  <a:lnTo>
                    <a:pt x="1255" y="1683"/>
                  </a:lnTo>
                  <a:lnTo>
                    <a:pt x="1254" y="1685"/>
                  </a:lnTo>
                  <a:lnTo>
                    <a:pt x="1255" y="1686"/>
                  </a:lnTo>
                  <a:lnTo>
                    <a:pt x="1257" y="1691"/>
                  </a:lnTo>
                  <a:lnTo>
                    <a:pt x="1256" y="1694"/>
                  </a:lnTo>
                  <a:lnTo>
                    <a:pt x="1255" y="1695"/>
                  </a:lnTo>
                  <a:lnTo>
                    <a:pt x="1251" y="1696"/>
                  </a:lnTo>
                  <a:lnTo>
                    <a:pt x="1245" y="1697"/>
                  </a:lnTo>
                  <a:lnTo>
                    <a:pt x="1244" y="1700"/>
                  </a:lnTo>
                  <a:lnTo>
                    <a:pt x="1239" y="1704"/>
                  </a:lnTo>
                  <a:lnTo>
                    <a:pt x="1232" y="1710"/>
                  </a:lnTo>
                  <a:lnTo>
                    <a:pt x="1229" y="1710"/>
                  </a:lnTo>
                  <a:lnTo>
                    <a:pt x="1223" y="1707"/>
                  </a:lnTo>
                  <a:lnTo>
                    <a:pt x="1221" y="1707"/>
                  </a:lnTo>
                  <a:lnTo>
                    <a:pt x="1221" y="1708"/>
                  </a:lnTo>
                  <a:lnTo>
                    <a:pt x="1223" y="1709"/>
                  </a:lnTo>
                  <a:lnTo>
                    <a:pt x="1225" y="1709"/>
                  </a:lnTo>
                  <a:lnTo>
                    <a:pt x="1225" y="1711"/>
                  </a:lnTo>
                  <a:lnTo>
                    <a:pt x="1226" y="1713"/>
                  </a:lnTo>
                  <a:lnTo>
                    <a:pt x="1226" y="1727"/>
                  </a:lnTo>
                  <a:lnTo>
                    <a:pt x="1227" y="1732"/>
                  </a:lnTo>
                  <a:lnTo>
                    <a:pt x="1230" y="1735"/>
                  </a:lnTo>
                  <a:lnTo>
                    <a:pt x="1231" y="1738"/>
                  </a:lnTo>
                  <a:lnTo>
                    <a:pt x="1230" y="1740"/>
                  </a:lnTo>
                  <a:lnTo>
                    <a:pt x="1230" y="1741"/>
                  </a:lnTo>
                  <a:lnTo>
                    <a:pt x="1233" y="1743"/>
                  </a:lnTo>
                  <a:lnTo>
                    <a:pt x="1233" y="1744"/>
                  </a:lnTo>
                  <a:lnTo>
                    <a:pt x="1234" y="1745"/>
                  </a:lnTo>
                  <a:lnTo>
                    <a:pt x="1234" y="1748"/>
                  </a:lnTo>
                  <a:lnTo>
                    <a:pt x="1230" y="1753"/>
                  </a:lnTo>
                  <a:lnTo>
                    <a:pt x="1226" y="1756"/>
                  </a:lnTo>
                  <a:lnTo>
                    <a:pt x="1218" y="1759"/>
                  </a:lnTo>
                  <a:lnTo>
                    <a:pt x="1215" y="1762"/>
                  </a:lnTo>
                  <a:lnTo>
                    <a:pt x="1214" y="1762"/>
                  </a:lnTo>
                  <a:lnTo>
                    <a:pt x="1212" y="1760"/>
                  </a:lnTo>
                  <a:lnTo>
                    <a:pt x="1211" y="1758"/>
                  </a:lnTo>
                  <a:lnTo>
                    <a:pt x="1207" y="1758"/>
                  </a:lnTo>
                  <a:lnTo>
                    <a:pt x="1207" y="1757"/>
                  </a:lnTo>
                  <a:lnTo>
                    <a:pt x="1206" y="1756"/>
                  </a:lnTo>
                  <a:lnTo>
                    <a:pt x="1206" y="1754"/>
                  </a:lnTo>
                  <a:lnTo>
                    <a:pt x="1204" y="1752"/>
                  </a:lnTo>
                  <a:lnTo>
                    <a:pt x="1202" y="1750"/>
                  </a:lnTo>
                  <a:lnTo>
                    <a:pt x="1202" y="1747"/>
                  </a:lnTo>
                  <a:lnTo>
                    <a:pt x="1201" y="1746"/>
                  </a:lnTo>
                  <a:lnTo>
                    <a:pt x="1201" y="1744"/>
                  </a:lnTo>
                  <a:lnTo>
                    <a:pt x="1200" y="1743"/>
                  </a:lnTo>
                  <a:lnTo>
                    <a:pt x="1199" y="1740"/>
                  </a:lnTo>
                  <a:lnTo>
                    <a:pt x="1198" y="1740"/>
                  </a:lnTo>
                  <a:lnTo>
                    <a:pt x="1198" y="1738"/>
                  </a:lnTo>
                  <a:lnTo>
                    <a:pt x="1196" y="1738"/>
                  </a:lnTo>
                  <a:lnTo>
                    <a:pt x="1194" y="1733"/>
                  </a:lnTo>
                  <a:lnTo>
                    <a:pt x="1192" y="1732"/>
                  </a:lnTo>
                  <a:lnTo>
                    <a:pt x="1190" y="1731"/>
                  </a:lnTo>
                  <a:lnTo>
                    <a:pt x="1189" y="1728"/>
                  </a:lnTo>
                  <a:lnTo>
                    <a:pt x="1188" y="1728"/>
                  </a:lnTo>
                  <a:lnTo>
                    <a:pt x="1188" y="1727"/>
                  </a:lnTo>
                  <a:lnTo>
                    <a:pt x="1187" y="1727"/>
                  </a:lnTo>
                  <a:lnTo>
                    <a:pt x="1187" y="1726"/>
                  </a:lnTo>
                  <a:lnTo>
                    <a:pt x="1181" y="1720"/>
                  </a:lnTo>
                  <a:lnTo>
                    <a:pt x="1176" y="1720"/>
                  </a:lnTo>
                  <a:lnTo>
                    <a:pt x="1175" y="1722"/>
                  </a:lnTo>
                  <a:lnTo>
                    <a:pt x="1174" y="1723"/>
                  </a:lnTo>
                  <a:lnTo>
                    <a:pt x="1174" y="1725"/>
                  </a:lnTo>
                  <a:lnTo>
                    <a:pt x="1173" y="1727"/>
                  </a:lnTo>
                  <a:lnTo>
                    <a:pt x="1171" y="1728"/>
                  </a:lnTo>
                  <a:lnTo>
                    <a:pt x="1169" y="1729"/>
                  </a:lnTo>
                  <a:lnTo>
                    <a:pt x="1168" y="1729"/>
                  </a:lnTo>
                  <a:lnTo>
                    <a:pt x="1168" y="1733"/>
                  </a:lnTo>
                  <a:lnTo>
                    <a:pt x="1169" y="1733"/>
                  </a:lnTo>
                  <a:lnTo>
                    <a:pt x="1168" y="1734"/>
                  </a:lnTo>
                  <a:lnTo>
                    <a:pt x="1167" y="1737"/>
                  </a:lnTo>
                  <a:lnTo>
                    <a:pt x="1167" y="1739"/>
                  </a:lnTo>
                  <a:lnTo>
                    <a:pt x="1169" y="1743"/>
                  </a:lnTo>
                  <a:lnTo>
                    <a:pt x="1169" y="1745"/>
                  </a:lnTo>
                  <a:lnTo>
                    <a:pt x="1168" y="1746"/>
                  </a:lnTo>
                  <a:lnTo>
                    <a:pt x="1165" y="1750"/>
                  </a:lnTo>
                  <a:lnTo>
                    <a:pt x="1163" y="1752"/>
                  </a:lnTo>
                  <a:lnTo>
                    <a:pt x="1151" y="1758"/>
                  </a:lnTo>
                  <a:lnTo>
                    <a:pt x="1151" y="1760"/>
                  </a:lnTo>
                  <a:lnTo>
                    <a:pt x="1147" y="1777"/>
                  </a:lnTo>
                  <a:lnTo>
                    <a:pt x="1145" y="1793"/>
                  </a:lnTo>
                  <a:lnTo>
                    <a:pt x="1147" y="1794"/>
                  </a:lnTo>
                  <a:lnTo>
                    <a:pt x="1153" y="1799"/>
                  </a:lnTo>
                  <a:lnTo>
                    <a:pt x="1156" y="1801"/>
                  </a:lnTo>
                  <a:lnTo>
                    <a:pt x="1157" y="1805"/>
                  </a:lnTo>
                  <a:lnTo>
                    <a:pt x="1156" y="1808"/>
                  </a:lnTo>
                  <a:lnTo>
                    <a:pt x="1153" y="1811"/>
                  </a:lnTo>
                  <a:lnTo>
                    <a:pt x="1152" y="1814"/>
                  </a:lnTo>
                  <a:lnTo>
                    <a:pt x="1151" y="1814"/>
                  </a:lnTo>
                  <a:lnTo>
                    <a:pt x="1150" y="1815"/>
                  </a:lnTo>
                  <a:lnTo>
                    <a:pt x="1145" y="1818"/>
                  </a:lnTo>
                  <a:lnTo>
                    <a:pt x="1145" y="1820"/>
                  </a:lnTo>
                  <a:lnTo>
                    <a:pt x="1133" y="1851"/>
                  </a:lnTo>
                  <a:lnTo>
                    <a:pt x="1144" y="1856"/>
                  </a:lnTo>
                  <a:lnTo>
                    <a:pt x="1153" y="1860"/>
                  </a:lnTo>
                  <a:lnTo>
                    <a:pt x="1158" y="1861"/>
                  </a:lnTo>
                  <a:lnTo>
                    <a:pt x="1159" y="1861"/>
                  </a:lnTo>
                  <a:lnTo>
                    <a:pt x="1159" y="1863"/>
                  </a:lnTo>
                  <a:lnTo>
                    <a:pt x="1158" y="1864"/>
                  </a:lnTo>
                  <a:lnTo>
                    <a:pt x="1158" y="1866"/>
                  </a:lnTo>
                  <a:lnTo>
                    <a:pt x="1159" y="1867"/>
                  </a:lnTo>
                  <a:lnTo>
                    <a:pt x="1159" y="1873"/>
                  </a:lnTo>
                  <a:lnTo>
                    <a:pt x="1163" y="1873"/>
                  </a:lnTo>
                  <a:lnTo>
                    <a:pt x="1163" y="1874"/>
                  </a:lnTo>
                  <a:lnTo>
                    <a:pt x="1161" y="1876"/>
                  </a:lnTo>
                  <a:lnTo>
                    <a:pt x="1157" y="1877"/>
                  </a:lnTo>
                  <a:lnTo>
                    <a:pt x="1157" y="1880"/>
                  </a:lnTo>
                  <a:lnTo>
                    <a:pt x="1161" y="1883"/>
                  </a:lnTo>
                  <a:lnTo>
                    <a:pt x="1162" y="1886"/>
                  </a:lnTo>
                  <a:lnTo>
                    <a:pt x="1162" y="1887"/>
                  </a:lnTo>
                  <a:lnTo>
                    <a:pt x="1161" y="1887"/>
                  </a:lnTo>
                  <a:lnTo>
                    <a:pt x="1161" y="1888"/>
                  </a:lnTo>
                  <a:lnTo>
                    <a:pt x="1159" y="1889"/>
                  </a:lnTo>
                  <a:lnTo>
                    <a:pt x="1161" y="1889"/>
                  </a:lnTo>
                  <a:lnTo>
                    <a:pt x="1161" y="1891"/>
                  </a:lnTo>
                  <a:lnTo>
                    <a:pt x="1162" y="1892"/>
                  </a:lnTo>
                  <a:lnTo>
                    <a:pt x="1170" y="1898"/>
                  </a:lnTo>
                  <a:lnTo>
                    <a:pt x="1171" y="1897"/>
                  </a:lnTo>
                  <a:lnTo>
                    <a:pt x="1171" y="1888"/>
                  </a:lnTo>
                  <a:lnTo>
                    <a:pt x="1174" y="1888"/>
                  </a:lnTo>
                  <a:lnTo>
                    <a:pt x="1182" y="1893"/>
                  </a:lnTo>
                  <a:lnTo>
                    <a:pt x="1199" y="1892"/>
                  </a:lnTo>
                  <a:lnTo>
                    <a:pt x="1202" y="1893"/>
                  </a:lnTo>
                  <a:lnTo>
                    <a:pt x="1205" y="1895"/>
                  </a:lnTo>
                  <a:lnTo>
                    <a:pt x="1212" y="1910"/>
                  </a:lnTo>
                  <a:lnTo>
                    <a:pt x="1217" y="1915"/>
                  </a:lnTo>
                  <a:lnTo>
                    <a:pt x="1219" y="1915"/>
                  </a:lnTo>
                  <a:lnTo>
                    <a:pt x="1220" y="1916"/>
                  </a:lnTo>
                  <a:lnTo>
                    <a:pt x="1220" y="1917"/>
                  </a:lnTo>
                  <a:lnTo>
                    <a:pt x="1226" y="1934"/>
                  </a:lnTo>
                  <a:lnTo>
                    <a:pt x="1239" y="1954"/>
                  </a:lnTo>
                  <a:lnTo>
                    <a:pt x="1237" y="1957"/>
                  </a:lnTo>
                  <a:lnTo>
                    <a:pt x="1236" y="1959"/>
                  </a:lnTo>
                  <a:lnTo>
                    <a:pt x="1230" y="1960"/>
                  </a:lnTo>
                  <a:lnTo>
                    <a:pt x="1229" y="1959"/>
                  </a:lnTo>
                  <a:lnTo>
                    <a:pt x="1227" y="1956"/>
                  </a:lnTo>
                  <a:lnTo>
                    <a:pt x="1226" y="1956"/>
                  </a:lnTo>
                  <a:lnTo>
                    <a:pt x="1226" y="1955"/>
                  </a:lnTo>
                  <a:lnTo>
                    <a:pt x="1224" y="1954"/>
                  </a:lnTo>
                  <a:lnTo>
                    <a:pt x="1220" y="1955"/>
                  </a:lnTo>
                  <a:lnTo>
                    <a:pt x="1219" y="1956"/>
                  </a:lnTo>
                  <a:lnTo>
                    <a:pt x="1218" y="1960"/>
                  </a:lnTo>
                  <a:lnTo>
                    <a:pt x="1217" y="1961"/>
                  </a:lnTo>
                  <a:lnTo>
                    <a:pt x="1218" y="1961"/>
                  </a:lnTo>
                  <a:lnTo>
                    <a:pt x="1220" y="1963"/>
                  </a:lnTo>
                  <a:lnTo>
                    <a:pt x="1220" y="1965"/>
                  </a:lnTo>
                  <a:lnTo>
                    <a:pt x="1221" y="1965"/>
                  </a:lnTo>
                  <a:lnTo>
                    <a:pt x="1220" y="1967"/>
                  </a:lnTo>
                  <a:lnTo>
                    <a:pt x="1225" y="1967"/>
                  </a:lnTo>
                  <a:lnTo>
                    <a:pt x="1227" y="1968"/>
                  </a:lnTo>
                  <a:lnTo>
                    <a:pt x="1229" y="1968"/>
                  </a:lnTo>
                  <a:lnTo>
                    <a:pt x="1229" y="1969"/>
                  </a:lnTo>
                  <a:lnTo>
                    <a:pt x="1232" y="1972"/>
                  </a:lnTo>
                  <a:lnTo>
                    <a:pt x="1236" y="1972"/>
                  </a:lnTo>
                  <a:lnTo>
                    <a:pt x="1240" y="1977"/>
                  </a:lnTo>
                  <a:lnTo>
                    <a:pt x="1249" y="1981"/>
                  </a:lnTo>
                  <a:lnTo>
                    <a:pt x="1250" y="1984"/>
                  </a:lnTo>
                  <a:lnTo>
                    <a:pt x="1251" y="1985"/>
                  </a:lnTo>
                  <a:lnTo>
                    <a:pt x="1252" y="1985"/>
                  </a:lnTo>
                  <a:lnTo>
                    <a:pt x="1252" y="1986"/>
                  </a:lnTo>
                  <a:lnTo>
                    <a:pt x="1250" y="1986"/>
                  </a:lnTo>
                  <a:lnTo>
                    <a:pt x="1250" y="1985"/>
                  </a:lnTo>
                  <a:lnTo>
                    <a:pt x="1248" y="1985"/>
                  </a:lnTo>
                  <a:lnTo>
                    <a:pt x="1245" y="1983"/>
                  </a:lnTo>
                  <a:lnTo>
                    <a:pt x="1246" y="1981"/>
                  </a:lnTo>
                  <a:lnTo>
                    <a:pt x="1245" y="1981"/>
                  </a:lnTo>
                  <a:lnTo>
                    <a:pt x="1243" y="1984"/>
                  </a:lnTo>
                  <a:lnTo>
                    <a:pt x="1243" y="1985"/>
                  </a:lnTo>
                  <a:lnTo>
                    <a:pt x="1242" y="1985"/>
                  </a:lnTo>
                  <a:lnTo>
                    <a:pt x="1242" y="1986"/>
                  </a:lnTo>
                  <a:lnTo>
                    <a:pt x="1244" y="1986"/>
                  </a:lnTo>
                  <a:lnTo>
                    <a:pt x="1244" y="1992"/>
                  </a:lnTo>
                  <a:lnTo>
                    <a:pt x="1242" y="1990"/>
                  </a:lnTo>
                  <a:lnTo>
                    <a:pt x="1240" y="1990"/>
                  </a:lnTo>
                  <a:lnTo>
                    <a:pt x="1240" y="1991"/>
                  </a:lnTo>
                  <a:lnTo>
                    <a:pt x="1239" y="1991"/>
                  </a:lnTo>
                  <a:lnTo>
                    <a:pt x="1237" y="1992"/>
                  </a:lnTo>
                  <a:lnTo>
                    <a:pt x="1237" y="1996"/>
                  </a:lnTo>
                  <a:lnTo>
                    <a:pt x="1236" y="1996"/>
                  </a:lnTo>
                  <a:lnTo>
                    <a:pt x="1236" y="1993"/>
                  </a:lnTo>
                  <a:lnTo>
                    <a:pt x="1234" y="1992"/>
                  </a:lnTo>
                  <a:lnTo>
                    <a:pt x="1234" y="1995"/>
                  </a:lnTo>
                  <a:lnTo>
                    <a:pt x="1233" y="1993"/>
                  </a:lnTo>
                  <a:lnTo>
                    <a:pt x="1233" y="1996"/>
                  </a:lnTo>
                  <a:lnTo>
                    <a:pt x="1234" y="1997"/>
                  </a:lnTo>
                  <a:lnTo>
                    <a:pt x="1233" y="1997"/>
                  </a:lnTo>
                  <a:lnTo>
                    <a:pt x="1232" y="1996"/>
                  </a:lnTo>
                  <a:lnTo>
                    <a:pt x="1232" y="1998"/>
                  </a:lnTo>
                  <a:lnTo>
                    <a:pt x="1231" y="1998"/>
                  </a:lnTo>
                  <a:lnTo>
                    <a:pt x="1231" y="1997"/>
                  </a:lnTo>
                  <a:lnTo>
                    <a:pt x="1227" y="1993"/>
                  </a:lnTo>
                  <a:lnTo>
                    <a:pt x="1226" y="1995"/>
                  </a:lnTo>
                  <a:lnTo>
                    <a:pt x="1225" y="1995"/>
                  </a:lnTo>
                  <a:lnTo>
                    <a:pt x="1225" y="1996"/>
                  </a:lnTo>
                  <a:lnTo>
                    <a:pt x="1224" y="1996"/>
                  </a:lnTo>
                  <a:lnTo>
                    <a:pt x="1224" y="1997"/>
                  </a:lnTo>
                  <a:lnTo>
                    <a:pt x="1226" y="1997"/>
                  </a:lnTo>
                  <a:lnTo>
                    <a:pt x="1227" y="1999"/>
                  </a:lnTo>
                  <a:lnTo>
                    <a:pt x="1227" y="2002"/>
                  </a:lnTo>
                  <a:lnTo>
                    <a:pt x="1225" y="2002"/>
                  </a:lnTo>
                  <a:lnTo>
                    <a:pt x="1225" y="2004"/>
                  </a:lnTo>
                  <a:lnTo>
                    <a:pt x="1226" y="2003"/>
                  </a:lnTo>
                  <a:lnTo>
                    <a:pt x="1229" y="2003"/>
                  </a:lnTo>
                  <a:lnTo>
                    <a:pt x="1229" y="2008"/>
                  </a:lnTo>
                  <a:lnTo>
                    <a:pt x="1230" y="2010"/>
                  </a:lnTo>
                  <a:lnTo>
                    <a:pt x="1229" y="2011"/>
                  </a:lnTo>
                  <a:lnTo>
                    <a:pt x="1227" y="2011"/>
                  </a:lnTo>
                  <a:lnTo>
                    <a:pt x="1227" y="2012"/>
                  </a:lnTo>
                  <a:lnTo>
                    <a:pt x="1226" y="2011"/>
                  </a:lnTo>
                  <a:lnTo>
                    <a:pt x="1226" y="2009"/>
                  </a:lnTo>
                  <a:lnTo>
                    <a:pt x="1224" y="2006"/>
                  </a:lnTo>
                  <a:lnTo>
                    <a:pt x="1224" y="2005"/>
                  </a:lnTo>
                  <a:lnTo>
                    <a:pt x="1221" y="2003"/>
                  </a:lnTo>
                  <a:lnTo>
                    <a:pt x="1220" y="2003"/>
                  </a:lnTo>
                  <a:lnTo>
                    <a:pt x="1219" y="2004"/>
                  </a:lnTo>
                  <a:lnTo>
                    <a:pt x="1219" y="2005"/>
                  </a:lnTo>
                  <a:lnTo>
                    <a:pt x="1217" y="2005"/>
                  </a:lnTo>
                  <a:lnTo>
                    <a:pt x="1215" y="2006"/>
                  </a:lnTo>
                  <a:lnTo>
                    <a:pt x="1214" y="2009"/>
                  </a:lnTo>
                  <a:lnTo>
                    <a:pt x="1212" y="2009"/>
                  </a:lnTo>
                  <a:lnTo>
                    <a:pt x="1212" y="2010"/>
                  </a:lnTo>
                  <a:lnTo>
                    <a:pt x="1214" y="2010"/>
                  </a:lnTo>
                  <a:lnTo>
                    <a:pt x="1214" y="2011"/>
                  </a:lnTo>
                  <a:lnTo>
                    <a:pt x="1209" y="2011"/>
                  </a:lnTo>
                  <a:lnTo>
                    <a:pt x="1209" y="2014"/>
                  </a:lnTo>
                  <a:lnTo>
                    <a:pt x="1208" y="2015"/>
                  </a:lnTo>
                  <a:lnTo>
                    <a:pt x="1207" y="2015"/>
                  </a:lnTo>
                  <a:lnTo>
                    <a:pt x="1206" y="2016"/>
                  </a:lnTo>
                  <a:lnTo>
                    <a:pt x="1207" y="2016"/>
                  </a:lnTo>
                  <a:lnTo>
                    <a:pt x="1207" y="2018"/>
                  </a:lnTo>
                  <a:lnTo>
                    <a:pt x="1206" y="2018"/>
                  </a:lnTo>
                  <a:lnTo>
                    <a:pt x="1205" y="2017"/>
                  </a:lnTo>
                  <a:lnTo>
                    <a:pt x="1204" y="2017"/>
                  </a:lnTo>
                  <a:lnTo>
                    <a:pt x="1202" y="2018"/>
                  </a:lnTo>
                  <a:lnTo>
                    <a:pt x="1201" y="2016"/>
                  </a:lnTo>
                  <a:lnTo>
                    <a:pt x="1200" y="2016"/>
                  </a:lnTo>
                  <a:lnTo>
                    <a:pt x="1200" y="2017"/>
                  </a:lnTo>
                  <a:lnTo>
                    <a:pt x="1199" y="2017"/>
                  </a:lnTo>
                  <a:lnTo>
                    <a:pt x="1199" y="2018"/>
                  </a:lnTo>
                  <a:lnTo>
                    <a:pt x="1198" y="2018"/>
                  </a:lnTo>
                  <a:lnTo>
                    <a:pt x="1198" y="2020"/>
                  </a:lnTo>
                  <a:lnTo>
                    <a:pt x="1196" y="2018"/>
                  </a:lnTo>
                  <a:lnTo>
                    <a:pt x="1196" y="2017"/>
                  </a:lnTo>
                  <a:lnTo>
                    <a:pt x="1195" y="2017"/>
                  </a:lnTo>
                  <a:lnTo>
                    <a:pt x="1195" y="2018"/>
                  </a:lnTo>
                  <a:lnTo>
                    <a:pt x="1194" y="2018"/>
                  </a:lnTo>
                  <a:lnTo>
                    <a:pt x="1193" y="2020"/>
                  </a:lnTo>
                  <a:lnTo>
                    <a:pt x="1193" y="2018"/>
                  </a:lnTo>
                  <a:lnTo>
                    <a:pt x="1190" y="2018"/>
                  </a:lnTo>
                  <a:lnTo>
                    <a:pt x="1190" y="2024"/>
                  </a:lnTo>
                  <a:lnTo>
                    <a:pt x="1189" y="2026"/>
                  </a:lnTo>
                  <a:lnTo>
                    <a:pt x="1188" y="2022"/>
                  </a:lnTo>
                  <a:lnTo>
                    <a:pt x="1187" y="2022"/>
                  </a:lnTo>
                  <a:lnTo>
                    <a:pt x="1187" y="2020"/>
                  </a:lnTo>
                  <a:lnTo>
                    <a:pt x="1186" y="2020"/>
                  </a:lnTo>
                  <a:lnTo>
                    <a:pt x="1184" y="2018"/>
                  </a:lnTo>
                  <a:lnTo>
                    <a:pt x="1184" y="2020"/>
                  </a:lnTo>
                  <a:lnTo>
                    <a:pt x="1183" y="2020"/>
                  </a:lnTo>
                  <a:lnTo>
                    <a:pt x="1182" y="2018"/>
                  </a:lnTo>
                  <a:lnTo>
                    <a:pt x="1182" y="2016"/>
                  </a:lnTo>
                  <a:lnTo>
                    <a:pt x="1181" y="2016"/>
                  </a:lnTo>
                  <a:lnTo>
                    <a:pt x="1180" y="2015"/>
                  </a:lnTo>
                  <a:lnTo>
                    <a:pt x="1178" y="2015"/>
                  </a:lnTo>
                  <a:lnTo>
                    <a:pt x="1178" y="2017"/>
                  </a:lnTo>
                  <a:lnTo>
                    <a:pt x="1180" y="2017"/>
                  </a:lnTo>
                  <a:lnTo>
                    <a:pt x="1181" y="2018"/>
                  </a:lnTo>
                  <a:lnTo>
                    <a:pt x="1181" y="2023"/>
                  </a:lnTo>
                  <a:lnTo>
                    <a:pt x="1183" y="2024"/>
                  </a:lnTo>
                  <a:lnTo>
                    <a:pt x="1182" y="2026"/>
                  </a:lnTo>
                  <a:lnTo>
                    <a:pt x="1182" y="2028"/>
                  </a:lnTo>
                  <a:lnTo>
                    <a:pt x="1181" y="2028"/>
                  </a:lnTo>
                  <a:lnTo>
                    <a:pt x="1181" y="2027"/>
                  </a:lnTo>
                  <a:lnTo>
                    <a:pt x="1180" y="2026"/>
                  </a:lnTo>
                  <a:lnTo>
                    <a:pt x="1180" y="2024"/>
                  </a:lnTo>
                  <a:lnTo>
                    <a:pt x="1177" y="2022"/>
                  </a:lnTo>
                  <a:lnTo>
                    <a:pt x="1177" y="2021"/>
                  </a:lnTo>
                  <a:lnTo>
                    <a:pt x="1174" y="2021"/>
                  </a:lnTo>
                  <a:lnTo>
                    <a:pt x="1174" y="2018"/>
                  </a:lnTo>
                  <a:lnTo>
                    <a:pt x="1176" y="2018"/>
                  </a:lnTo>
                  <a:lnTo>
                    <a:pt x="1175" y="2017"/>
                  </a:lnTo>
                  <a:lnTo>
                    <a:pt x="1173" y="2017"/>
                  </a:lnTo>
                  <a:lnTo>
                    <a:pt x="1173" y="2016"/>
                  </a:lnTo>
                  <a:lnTo>
                    <a:pt x="1171" y="2016"/>
                  </a:lnTo>
                  <a:lnTo>
                    <a:pt x="1171" y="2017"/>
                  </a:lnTo>
                  <a:lnTo>
                    <a:pt x="1173" y="2018"/>
                  </a:lnTo>
                  <a:lnTo>
                    <a:pt x="1173" y="2021"/>
                  </a:lnTo>
                  <a:lnTo>
                    <a:pt x="1174" y="2021"/>
                  </a:lnTo>
                  <a:lnTo>
                    <a:pt x="1175" y="2022"/>
                  </a:lnTo>
                  <a:lnTo>
                    <a:pt x="1176" y="2022"/>
                  </a:lnTo>
                  <a:lnTo>
                    <a:pt x="1178" y="2024"/>
                  </a:lnTo>
                  <a:lnTo>
                    <a:pt x="1178" y="2029"/>
                  </a:lnTo>
                  <a:lnTo>
                    <a:pt x="1177" y="2029"/>
                  </a:lnTo>
                  <a:lnTo>
                    <a:pt x="1177" y="2028"/>
                  </a:lnTo>
                  <a:lnTo>
                    <a:pt x="1176" y="2027"/>
                  </a:lnTo>
                  <a:lnTo>
                    <a:pt x="1176" y="2028"/>
                  </a:lnTo>
                  <a:lnTo>
                    <a:pt x="1177" y="2030"/>
                  </a:lnTo>
                  <a:lnTo>
                    <a:pt x="1177" y="2032"/>
                  </a:lnTo>
                  <a:lnTo>
                    <a:pt x="1176" y="2033"/>
                  </a:lnTo>
                  <a:lnTo>
                    <a:pt x="1176" y="2035"/>
                  </a:lnTo>
                  <a:lnTo>
                    <a:pt x="1175" y="2036"/>
                  </a:lnTo>
                  <a:lnTo>
                    <a:pt x="1171" y="2036"/>
                  </a:lnTo>
                  <a:lnTo>
                    <a:pt x="1171" y="2038"/>
                  </a:lnTo>
                  <a:lnTo>
                    <a:pt x="1175" y="2038"/>
                  </a:lnTo>
                  <a:lnTo>
                    <a:pt x="1174" y="2039"/>
                  </a:lnTo>
                  <a:lnTo>
                    <a:pt x="1174" y="2040"/>
                  </a:lnTo>
                  <a:lnTo>
                    <a:pt x="1173" y="2040"/>
                  </a:lnTo>
                  <a:lnTo>
                    <a:pt x="1171" y="2042"/>
                  </a:lnTo>
                  <a:lnTo>
                    <a:pt x="1171" y="2049"/>
                  </a:lnTo>
                  <a:lnTo>
                    <a:pt x="1170" y="2051"/>
                  </a:lnTo>
                  <a:lnTo>
                    <a:pt x="1169" y="2049"/>
                  </a:lnTo>
                  <a:lnTo>
                    <a:pt x="1168" y="2049"/>
                  </a:lnTo>
                  <a:lnTo>
                    <a:pt x="1168" y="2051"/>
                  </a:lnTo>
                  <a:lnTo>
                    <a:pt x="1167" y="2052"/>
                  </a:lnTo>
                  <a:lnTo>
                    <a:pt x="1167" y="2054"/>
                  </a:lnTo>
                  <a:lnTo>
                    <a:pt x="1165" y="2057"/>
                  </a:lnTo>
                  <a:lnTo>
                    <a:pt x="1165" y="2058"/>
                  </a:lnTo>
                  <a:lnTo>
                    <a:pt x="1164" y="2059"/>
                  </a:lnTo>
                  <a:lnTo>
                    <a:pt x="1164" y="2063"/>
                  </a:lnTo>
                  <a:lnTo>
                    <a:pt x="1163" y="2064"/>
                  </a:lnTo>
                  <a:lnTo>
                    <a:pt x="1163" y="2063"/>
                  </a:lnTo>
                  <a:lnTo>
                    <a:pt x="1162" y="2064"/>
                  </a:lnTo>
                  <a:lnTo>
                    <a:pt x="1162" y="2065"/>
                  </a:lnTo>
                  <a:lnTo>
                    <a:pt x="1161" y="2066"/>
                  </a:lnTo>
                  <a:lnTo>
                    <a:pt x="1161" y="2065"/>
                  </a:lnTo>
                  <a:lnTo>
                    <a:pt x="1159" y="2064"/>
                  </a:lnTo>
                  <a:lnTo>
                    <a:pt x="1159" y="2070"/>
                  </a:lnTo>
                  <a:lnTo>
                    <a:pt x="1158" y="2072"/>
                  </a:lnTo>
                  <a:lnTo>
                    <a:pt x="1158" y="2075"/>
                  </a:lnTo>
                  <a:lnTo>
                    <a:pt x="1157" y="2073"/>
                  </a:lnTo>
                  <a:lnTo>
                    <a:pt x="1156" y="2071"/>
                  </a:lnTo>
                  <a:lnTo>
                    <a:pt x="1156" y="2067"/>
                  </a:lnTo>
                  <a:lnTo>
                    <a:pt x="1155" y="2066"/>
                  </a:lnTo>
                  <a:lnTo>
                    <a:pt x="1155" y="2071"/>
                  </a:lnTo>
                  <a:lnTo>
                    <a:pt x="1156" y="2071"/>
                  </a:lnTo>
                  <a:lnTo>
                    <a:pt x="1155" y="2072"/>
                  </a:lnTo>
                  <a:lnTo>
                    <a:pt x="1153" y="2075"/>
                  </a:lnTo>
                  <a:lnTo>
                    <a:pt x="1153" y="2076"/>
                  </a:lnTo>
                  <a:lnTo>
                    <a:pt x="1152" y="2075"/>
                  </a:lnTo>
                  <a:lnTo>
                    <a:pt x="1150" y="2076"/>
                  </a:lnTo>
                  <a:lnTo>
                    <a:pt x="1150" y="2077"/>
                  </a:lnTo>
                  <a:lnTo>
                    <a:pt x="1147" y="2079"/>
                  </a:lnTo>
                  <a:lnTo>
                    <a:pt x="1146" y="2079"/>
                  </a:lnTo>
                  <a:lnTo>
                    <a:pt x="1144" y="2082"/>
                  </a:lnTo>
                  <a:lnTo>
                    <a:pt x="1143" y="2082"/>
                  </a:lnTo>
                  <a:lnTo>
                    <a:pt x="1143" y="2089"/>
                  </a:lnTo>
                  <a:lnTo>
                    <a:pt x="1142" y="2089"/>
                  </a:lnTo>
                  <a:lnTo>
                    <a:pt x="1142" y="2091"/>
                  </a:lnTo>
                  <a:lnTo>
                    <a:pt x="1143" y="2094"/>
                  </a:lnTo>
                  <a:lnTo>
                    <a:pt x="1143" y="2095"/>
                  </a:lnTo>
                  <a:lnTo>
                    <a:pt x="1145" y="2097"/>
                  </a:lnTo>
                  <a:lnTo>
                    <a:pt x="1149" y="2097"/>
                  </a:lnTo>
                  <a:lnTo>
                    <a:pt x="1155" y="2098"/>
                  </a:lnTo>
                  <a:lnTo>
                    <a:pt x="1156" y="2100"/>
                  </a:lnTo>
                  <a:lnTo>
                    <a:pt x="1157" y="2100"/>
                  </a:lnTo>
                  <a:lnTo>
                    <a:pt x="1157" y="2101"/>
                  </a:lnTo>
                  <a:lnTo>
                    <a:pt x="1158" y="2104"/>
                  </a:lnTo>
                  <a:lnTo>
                    <a:pt x="1158" y="2106"/>
                  </a:lnTo>
                  <a:lnTo>
                    <a:pt x="1162" y="2109"/>
                  </a:lnTo>
                  <a:lnTo>
                    <a:pt x="1163" y="2109"/>
                  </a:lnTo>
                  <a:lnTo>
                    <a:pt x="1163" y="2108"/>
                  </a:lnTo>
                  <a:lnTo>
                    <a:pt x="1164" y="2107"/>
                  </a:lnTo>
                  <a:lnTo>
                    <a:pt x="1165" y="2108"/>
                  </a:lnTo>
                  <a:lnTo>
                    <a:pt x="1167" y="2110"/>
                  </a:lnTo>
                  <a:lnTo>
                    <a:pt x="1167" y="2115"/>
                  </a:lnTo>
                  <a:lnTo>
                    <a:pt x="1168" y="2118"/>
                  </a:lnTo>
                  <a:lnTo>
                    <a:pt x="1169" y="2119"/>
                  </a:lnTo>
                  <a:lnTo>
                    <a:pt x="1170" y="2119"/>
                  </a:lnTo>
                  <a:lnTo>
                    <a:pt x="1171" y="2124"/>
                  </a:lnTo>
                  <a:lnTo>
                    <a:pt x="1173" y="2125"/>
                  </a:lnTo>
                  <a:lnTo>
                    <a:pt x="1173" y="2127"/>
                  </a:lnTo>
                  <a:lnTo>
                    <a:pt x="1174" y="2128"/>
                  </a:lnTo>
                  <a:lnTo>
                    <a:pt x="1175" y="2128"/>
                  </a:lnTo>
                  <a:lnTo>
                    <a:pt x="1174" y="2129"/>
                  </a:lnTo>
                  <a:lnTo>
                    <a:pt x="1174" y="2131"/>
                  </a:lnTo>
                  <a:lnTo>
                    <a:pt x="1175" y="2131"/>
                  </a:lnTo>
                  <a:lnTo>
                    <a:pt x="1176" y="2132"/>
                  </a:lnTo>
                  <a:lnTo>
                    <a:pt x="1176" y="2134"/>
                  </a:lnTo>
                  <a:lnTo>
                    <a:pt x="1175" y="2134"/>
                  </a:lnTo>
                  <a:lnTo>
                    <a:pt x="1174" y="2135"/>
                  </a:lnTo>
                  <a:lnTo>
                    <a:pt x="1174" y="2139"/>
                  </a:lnTo>
                  <a:lnTo>
                    <a:pt x="1173" y="2140"/>
                  </a:lnTo>
                  <a:lnTo>
                    <a:pt x="1173" y="2141"/>
                  </a:lnTo>
                  <a:lnTo>
                    <a:pt x="1171" y="2144"/>
                  </a:lnTo>
                  <a:lnTo>
                    <a:pt x="1171" y="2143"/>
                  </a:lnTo>
                  <a:lnTo>
                    <a:pt x="1170" y="2143"/>
                  </a:lnTo>
                  <a:lnTo>
                    <a:pt x="1170" y="2145"/>
                  </a:lnTo>
                  <a:lnTo>
                    <a:pt x="1173" y="2147"/>
                  </a:lnTo>
                  <a:lnTo>
                    <a:pt x="1173" y="2150"/>
                  </a:lnTo>
                  <a:lnTo>
                    <a:pt x="1174" y="2149"/>
                  </a:lnTo>
                  <a:lnTo>
                    <a:pt x="1175" y="2146"/>
                  </a:lnTo>
                  <a:lnTo>
                    <a:pt x="1175" y="2140"/>
                  </a:lnTo>
                  <a:lnTo>
                    <a:pt x="1176" y="2140"/>
                  </a:lnTo>
                  <a:lnTo>
                    <a:pt x="1176" y="2137"/>
                  </a:lnTo>
                  <a:lnTo>
                    <a:pt x="1177" y="2135"/>
                  </a:lnTo>
                  <a:lnTo>
                    <a:pt x="1177" y="2129"/>
                  </a:lnTo>
                  <a:lnTo>
                    <a:pt x="1178" y="2128"/>
                  </a:lnTo>
                  <a:lnTo>
                    <a:pt x="1178" y="2127"/>
                  </a:lnTo>
                  <a:lnTo>
                    <a:pt x="1180" y="2126"/>
                  </a:lnTo>
                  <a:lnTo>
                    <a:pt x="1181" y="2126"/>
                  </a:lnTo>
                  <a:lnTo>
                    <a:pt x="1182" y="2127"/>
                  </a:lnTo>
                  <a:lnTo>
                    <a:pt x="1183" y="2127"/>
                  </a:lnTo>
                  <a:lnTo>
                    <a:pt x="1184" y="2128"/>
                  </a:lnTo>
                  <a:lnTo>
                    <a:pt x="1182" y="2131"/>
                  </a:lnTo>
                  <a:lnTo>
                    <a:pt x="1181" y="2134"/>
                  </a:lnTo>
                  <a:lnTo>
                    <a:pt x="1177" y="2143"/>
                  </a:lnTo>
                  <a:lnTo>
                    <a:pt x="1177" y="2149"/>
                  </a:lnTo>
                  <a:lnTo>
                    <a:pt x="1176" y="2152"/>
                  </a:lnTo>
                  <a:lnTo>
                    <a:pt x="1175" y="2155"/>
                  </a:lnTo>
                  <a:lnTo>
                    <a:pt x="1175" y="2157"/>
                  </a:lnTo>
                  <a:lnTo>
                    <a:pt x="1176" y="2158"/>
                  </a:lnTo>
                  <a:lnTo>
                    <a:pt x="1176" y="2159"/>
                  </a:lnTo>
                  <a:lnTo>
                    <a:pt x="1175" y="2161"/>
                  </a:lnTo>
                  <a:lnTo>
                    <a:pt x="1176" y="2162"/>
                  </a:lnTo>
                  <a:lnTo>
                    <a:pt x="1178" y="2159"/>
                  </a:lnTo>
                  <a:lnTo>
                    <a:pt x="1180" y="2159"/>
                  </a:lnTo>
                  <a:lnTo>
                    <a:pt x="1180" y="2162"/>
                  </a:lnTo>
                  <a:lnTo>
                    <a:pt x="1178" y="2163"/>
                  </a:lnTo>
                  <a:lnTo>
                    <a:pt x="1178" y="2164"/>
                  </a:lnTo>
                  <a:lnTo>
                    <a:pt x="1177" y="2164"/>
                  </a:lnTo>
                  <a:lnTo>
                    <a:pt x="1175" y="2167"/>
                  </a:lnTo>
                  <a:lnTo>
                    <a:pt x="1176" y="2168"/>
                  </a:lnTo>
                  <a:lnTo>
                    <a:pt x="1175" y="2169"/>
                  </a:lnTo>
                  <a:lnTo>
                    <a:pt x="1175" y="2171"/>
                  </a:lnTo>
                  <a:lnTo>
                    <a:pt x="1174" y="2172"/>
                  </a:lnTo>
                  <a:lnTo>
                    <a:pt x="1174" y="2174"/>
                  </a:lnTo>
                  <a:lnTo>
                    <a:pt x="1175" y="2177"/>
                  </a:lnTo>
                  <a:lnTo>
                    <a:pt x="1177" y="2181"/>
                  </a:lnTo>
                  <a:lnTo>
                    <a:pt x="1180" y="2182"/>
                  </a:lnTo>
                  <a:lnTo>
                    <a:pt x="1181" y="2183"/>
                  </a:lnTo>
                  <a:lnTo>
                    <a:pt x="1181" y="2184"/>
                  </a:lnTo>
                  <a:lnTo>
                    <a:pt x="1184" y="2187"/>
                  </a:lnTo>
                  <a:lnTo>
                    <a:pt x="1184" y="2189"/>
                  </a:lnTo>
                  <a:lnTo>
                    <a:pt x="1186" y="2192"/>
                  </a:lnTo>
                  <a:lnTo>
                    <a:pt x="1186" y="2198"/>
                  </a:lnTo>
                  <a:lnTo>
                    <a:pt x="1187" y="2200"/>
                  </a:lnTo>
                  <a:lnTo>
                    <a:pt x="1190" y="2201"/>
                  </a:lnTo>
                  <a:lnTo>
                    <a:pt x="1192" y="2202"/>
                  </a:lnTo>
                  <a:lnTo>
                    <a:pt x="1194" y="2208"/>
                  </a:lnTo>
                  <a:lnTo>
                    <a:pt x="1196" y="2212"/>
                  </a:lnTo>
                  <a:lnTo>
                    <a:pt x="1200" y="2215"/>
                  </a:lnTo>
                  <a:lnTo>
                    <a:pt x="1201" y="2215"/>
                  </a:lnTo>
                  <a:lnTo>
                    <a:pt x="1206" y="2226"/>
                  </a:lnTo>
                  <a:lnTo>
                    <a:pt x="1207" y="2227"/>
                  </a:lnTo>
                  <a:lnTo>
                    <a:pt x="1209" y="2229"/>
                  </a:lnTo>
                  <a:lnTo>
                    <a:pt x="1209" y="2230"/>
                  </a:lnTo>
                  <a:lnTo>
                    <a:pt x="1211" y="2231"/>
                  </a:lnTo>
                  <a:lnTo>
                    <a:pt x="1211" y="2233"/>
                  </a:lnTo>
                  <a:lnTo>
                    <a:pt x="1213" y="2239"/>
                  </a:lnTo>
                  <a:lnTo>
                    <a:pt x="1214" y="2241"/>
                  </a:lnTo>
                  <a:lnTo>
                    <a:pt x="1217" y="2242"/>
                  </a:lnTo>
                  <a:lnTo>
                    <a:pt x="1219" y="2242"/>
                  </a:lnTo>
                  <a:lnTo>
                    <a:pt x="1221" y="2244"/>
                  </a:lnTo>
                  <a:lnTo>
                    <a:pt x="1217" y="2251"/>
                  </a:lnTo>
                  <a:lnTo>
                    <a:pt x="1214" y="2257"/>
                  </a:lnTo>
                  <a:lnTo>
                    <a:pt x="1214" y="2258"/>
                  </a:lnTo>
                  <a:lnTo>
                    <a:pt x="1213" y="2260"/>
                  </a:lnTo>
                  <a:lnTo>
                    <a:pt x="1209" y="2262"/>
                  </a:lnTo>
                  <a:lnTo>
                    <a:pt x="1207" y="2263"/>
                  </a:lnTo>
                  <a:lnTo>
                    <a:pt x="1206" y="2264"/>
                  </a:lnTo>
                  <a:lnTo>
                    <a:pt x="1201" y="2266"/>
                  </a:lnTo>
                  <a:lnTo>
                    <a:pt x="1200" y="2266"/>
                  </a:lnTo>
                  <a:lnTo>
                    <a:pt x="1199" y="2268"/>
                  </a:lnTo>
                  <a:lnTo>
                    <a:pt x="1198" y="2272"/>
                  </a:lnTo>
                  <a:lnTo>
                    <a:pt x="1196" y="2273"/>
                  </a:lnTo>
                  <a:lnTo>
                    <a:pt x="1195" y="2272"/>
                  </a:lnTo>
                  <a:lnTo>
                    <a:pt x="1195" y="2273"/>
                  </a:lnTo>
                  <a:lnTo>
                    <a:pt x="1194" y="2274"/>
                  </a:lnTo>
                  <a:lnTo>
                    <a:pt x="1194" y="2275"/>
                  </a:lnTo>
                  <a:lnTo>
                    <a:pt x="1193" y="2275"/>
                  </a:lnTo>
                  <a:lnTo>
                    <a:pt x="1193" y="2280"/>
                  </a:lnTo>
                  <a:lnTo>
                    <a:pt x="1192" y="2280"/>
                  </a:lnTo>
                  <a:lnTo>
                    <a:pt x="1190" y="2281"/>
                  </a:lnTo>
                  <a:lnTo>
                    <a:pt x="1186" y="2281"/>
                  </a:lnTo>
                  <a:lnTo>
                    <a:pt x="1184" y="2280"/>
                  </a:lnTo>
                  <a:lnTo>
                    <a:pt x="1182" y="2279"/>
                  </a:lnTo>
                  <a:lnTo>
                    <a:pt x="1181" y="2279"/>
                  </a:lnTo>
                  <a:lnTo>
                    <a:pt x="1181" y="2280"/>
                  </a:lnTo>
                  <a:lnTo>
                    <a:pt x="1177" y="2280"/>
                  </a:lnTo>
                  <a:lnTo>
                    <a:pt x="1175" y="2278"/>
                  </a:lnTo>
                  <a:lnTo>
                    <a:pt x="1170" y="2278"/>
                  </a:lnTo>
                  <a:lnTo>
                    <a:pt x="1169" y="2276"/>
                  </a:lnTo>
                  <a:lnTo>
                    <a:pt x="1167" y="2275"/>
                  </a:lnTo>
                  <a:lnTo>
                    <a:pt x="1165" y="2274"/>
                  </a:lnTo>
                  <a:lnTo>
                    <a:pt x="1165" y="2269"/>
                  </a:lnTo>
                  <a:lnTo>
                    <a:pt x="1163" y="2267"/>
                  </a:lnTo>
                  <a:lnTo>
                    <a:pt x="1163" y="2264"/>
                  </a:lnTo>
                  <a:lnTo>
                    <a:pt x="1162" y="2264"/>
                  </a:lnTo>
                  <a:lnTo>
                    <a:pt x="1162" y="2263"/>
                  </a:lnTo>
                  <a:lnTo>
                    <a:pt x="1161" y="2262"/>
                  </a:lnTo>
                  <a:lnTo>
                    <a:pt x="1161" y="2260"/>
                  </a:lnTo>
                  <a:lnTo>
                    <a:pt x="1158" y="2260"/>
                  </a:lnTo>
                  <a:lnTo>
                    <a:pt x="1158" y="2261"/>
                  </a:lnTo>
                  <a:lnTo>
                    <a:pt x="1156" y="2261"/>
                  </a:lnTo>
                  <a:lnTo>
                    <a:pt x="1156" y="2260"/>
                  </a:lnTo>
                  <a:lnTo>
                    <a:pt x="1155" y="2258"/>
                  </a:lnTo>
                  <a:lnTo>
                    <a:pt x="1153" y="2256"/>
                  </a:lnTo>
                  <a:lnTo>
                    <a:pt x="1151" y="2254"/>
                  </a:lnTo>
                  <a:lnTo>
                    <a:pt x="1151" y="2253"/>
                  </a:lnTo>
                  <a:lnTo>
                    <a:pt x="1150" y="2251"/>
                  </a:lnTo>
                  <a:lnTo>
                    <a:pt x="1147" y="2251"/>
                  </a:lnTo>
                  <a:lnTo>
                    <a:pt x="1145" y="2249"/>
                  </a:lnTo>
                  <a:lnTo>
                    <a:pt x="1145" y="2247"/>
                  </a:lnTo>
                  <a:lnTo>
                    <a:pt x="1144" y="2245"/>
                  </a:lnTo>
                  <a:lnTo>
                    <a:pt x="1144" y="2244"/>
                  </a:lnTo>
                  <a:lnTo>
                    <a:pt x="1143" y="2245"/>
                  </a:lnTo>
                  <a:lnTo>
                    <a:pt x="1140" y="2245"/>
                  </a:lnTo>
                  <a:lnTo>
                    <a:pt x="1138" y="2248"/>
                  </a:lnTo>
                  <a:lnTo>
                    <a:pt x="1136" y="2248"/>
                  </a:lnTo>
                  <a:lnTo>
                    <a:pt x="1136" y="2243"/>
                  </a:lnTo>
                  <a:lnTo>
                    <a:pt x="1134" y="2243"/>
                  </a:lnTo>
                  <a:lnTo>
                    <a:pt x="1133" y="2242"/>
                  </a:lnTo>
                  <a:lnTo>
                    <a:pt x="1131" y="2242"/>
                  </a:lnTo>
                  <a:lnTo>
                    <a:pt x="1130" y="2241"/>
                  </a:lnTo>
                  <a:lnTo>
                    <a:pt x="1128" y="2241"/>
                  </a:lnTo>
                  <a:lnTo>
                    <a:pt x="1126" y="2239"/>
                  </a:lnTo>
                  <a:lnTo>
                    <a:pt x="1125" y="2239"/>
                  </a:lnTo>
                  <a:lnTo>
                    <a:pt x="1124" y="2237"/>
                  </a:lnTo>
                  <a:lnTo>
                    <a:pt x="1122" y="2236"/>
                  </a:lnTo>
                  <a:lnTo>
                    <a:pt x="1120" y="2236"/>
                  </a:lnTo>
                  <a:lnTo>
                    <a:pt x="1118" y="2237"/>
                  </a:lnTo>
                  <a:lnTo>
                    <a:pt x="1117" y="2237"/>
                  </a:lnTo>
                  <a:lnTo>
                    <a:pt x="1115" y="2236"/>
                  </a:lnTo>
                  <a:lnTo>
                    <a:pt x="1115" y="2235"/>
                  </a:lnTo>
                  <a:lnTo>
                    <a:pt x="1113" y="2235"/>
                  </a:lnTo>
                  <a:lnTo>
                    <a:pt x="1113" y="2233"/>
                  </a:lnTo>
                  <a:lnTo>
                    <a:pt x="1112" y="2233"/>
                  </a:lnTo>
                  <a:lnTo>
                    <a:pt x="1112" y="2235"/>
                  </a:lnTo>
                  <a:lnTo>
                    <a:pt x="1109" y="2235"/>
                  </a:lnTo>
                  <a:lnTo>
                    <a:pt x="1109" y="2233"/>
                  </a:lnTo>
                  <a:lnTo>
                    <a:pt x="1108" y="2231"/>
                  </a:lnTo>
                  <a:lnTo>
                    <a:pt x="1108" y="2230"/>
                  </a:lnTo>
                  <a:lnTo>
                    <a:pt x="1105" y="2229"/>
                  </a:lnTo>
                  <a:lnTo>
                    <a:pt x="1100" y="2226"/>
                  </a:lnTo>
                  <a:lnTo>
                    <a:pt x="1096" y="2223"/>
                  </a:lnTo>
                  <a:lnTo>
                    <a:pt x="1101" y="2211"/>
                  </a:lnTo>
                  <a:lnTo>
                    <a:pt x="1102" y="2210"/>
                  </a:lnTo>
                  <a:lnTo>
                    <a:pt x="1100" y="2207"/>
                  </a:lnTo>
                  <a:lnTo>
                    <a:pt x="1093" y="2205"/>
                  </a:lnTo>
                  <a:lnTo>
                    <a:pt x="1090" y="2205"/>
                  </a:lnTo>
                  <a:lnTo>
                    <a:pt x="1088" y="2206"/>
                  </a:lnTo>
                  <a:lnTo>
                    <a:pt x="1084" y="2206"/>
                  </a:lnTo>
                  <a:lnTo>
                    <a:pt x="1083" y="2205"/>
                  </a:lnTo>
                  <a:lnTo>
                    <a:pt x="1083" y="2204"/>
                  </a:lnTo>
                  <a:lnTo>
                    <a:pt x="1082" y="2202"/>
                  </a:lnTo>
                  <a:lnTo>
                    <a:pt x="1078" y="2198"/>
                  </a:lnTo>
                  <a:lnTo>
                    <a:pt x="1076" y="2195"/>
                  </a:lnTo>
                  <a:lnTo>
                    <a:pt x="1075" y="2196"/>
                  </a:lnTo>
                  <a:lnTo>
                    <a:pt x="1071" y="2196"/>
                  </a:lnTo>
                  <a:lnTo>
                    <a:pt x="1066" y="2193"/>
                  </a:lnTo>
                  <a:lnTo>
                    <a:pt x="1064" y="2193"/>
                  </a:lnTo>
                  <a:lnTo>
                    <a:pt x="1064" y="2194"/>
                  </a:lnTo>
                  <a:lnTo>
                    <a:pt x="1063" y="2195"/>
                  </a:lnTo>
                  <a:lnTo>
                    <a:pt x="1062" y="2198"/>
                  </a:lnTo>
                  <a:lnTo>
                    <a:pt x="1062" y="2201"/>
                  </a:lnTo>
                  <a:lnTo>
                    <a:pt x="1060" y="2201"/>
                  </a:lnTo>
                  <a:lnTo>
                    <a:pt x="1060" y="2200"/>
                  </a:lnTo>
                  <a:lnTo>
                    <a:pt x="1059" y="2198"/>
                  </a:lnTo>
                  <a:lnTo>
                    <a:pt x="1059" y="2196"/>
                  </a:lnTo>
                  <a:lnTo>
                    <a:pt x="1057" y="2194"/>
                  </a:lnTo>
                  <a:lnTo>
                    <a:pt x="1056" y="2194"/>
                  </a:lnTo>
                  <a:lnTo>
                    <a:pt x="1053" y="2193"/>
                  </a:lnTo>
                  <a:lnTo>
                    <a:pt x="1049" y="2193"/>
                  </a:lnTo>
                  <a:lnTo>
                    <a:pt x="1045" y="2195"/>
                  </a:lnTo>
                  <a:lnTo>
                    <a:pt x="1040" y="2195"/>
                  </a:lnTo>
                  <a:lnTo>
                    <a:pt x="1039" y="2196"/>
                  </a:lnTo>
                  <a:lnTo>
                    <a:pt x="1038" y="2199"/>
                  </a:lnTo>
                  <a:lnTo>
                    <a:pt x="1037" y="2200"/>
                  </a:lnTo>
                  <a:lnTo>
                    <a:pt x="1034" y="2200"/>
                  </a:lnTo>
                  <a:lnTo>
                    <a:pt x="1031" y="2201"/>
                  </a:lnTo>
                  <a:lnTo>
                    <a:pt x="1028" y="2201"/>
                  </a:lnTo>
                  <a:lnTo>
                    <a:pt x="1028" y="2202"/>
                  </a:lnTo>
                  <a:lnTo>
                    <a:pt x="1027" y="2204"/>
                  </a:lnTo>
                  <a:lnTo>
                    <a:pt x="1027" y="2205"/>
                  </a:lnTo>
                  <a:lnTo>
                    <a:pt x="1026" y="2205"/>
                  </a:lnTo>
                  <a:lnTo>
                    <a:pt x="1024" y="2202"/>
                  </a:lnTo>
                  <a:lnTo>
                    <a:pt x="1020" y="2202"/>
                  </a:lnTo>
                  <a:lnTo>
                    <a:pt x="1018" y="2201"/>
                  </a:lnTo>
                  <a:lnTo>
                    <a:pt x="1016" y="2200"/>
                  </a:lnTo>
                  <a:lnTo>
                    <a:pt x="1016" y="2199"/>
                  </a:lnTo>
                  <a:lnTo>
                    <a:pt x="1018" y="2198"/>
                  </a:lnTo>
                  <a:lnTo>
                    <a:pt x="1020" y="2196"/>
                  </a:lnTo>
                  <a:lnTo>
                    <a:pt x="1020" y="2193"/>
                  </a:lnTo>
                  <a:lnTo>
                    <a:pt x="1018" y="2193"/>
                  </a:lnTo>
                  <a:lnTo>
                    <a:pt x="1014" y="2192"/>
                  </a:lnTo>
                  <a:lnTo>
                    <a:pt x="1010" y="2188"/>
                  </a:lnTo>
                  <a:lnTo>
                    <a:pt x="1008" y="2187"/>
                  </a:lnTo>
                  <a:lnTo>
                    <a:pt x="1007" y="2187"/>
                  </a:lnTo>
                  <a:lnTo>
                    <a:pt x="1002" y="2186"/>
                  </a:lnTo>
                  <a:lnTo>
                    <a:pt x="995" y="2183"/>
                  </a:lnTo>
                  <a:lnTo>
                    <a:pt x="994" y="2182"/>
                  </a:lnTo>
                  <a:lnTo>
                    <a:pt x="993" y="2182"/>
                  </a:lnTo>
                  <a:lnTo>
                    <a:pt x="987" y="2176"/>
                  </a:lnTo>
                  <a:lnTo>
                    <a:pt x="985" y="2176"/>
                  </a:lnTo>
                  <a:lnTo>
                    <a:pt x="985" y="2175"/>
                  </a:lnTo>
                  <a:lnTo>
                    <a:pt x="987" y="2174"/>
                  </a:lnTo>
                  <a:lnTo>
                    <a:pt x="987" y="2172"/>
                  </a:lnTo>
                  <a:lnTo>
                    <a:pt x="983" y="2171"/>
                  </a:lnTo>
                  <a:lnTo>
                    <a:pt x="982" y="2171"/>
                  </a:lnTo>
                  <a:lnTo>
                    <a:pt x="979" y="2169"/>
                  </a:lnTo>
                  <a:lnTo>
                    <a:pt x="971" y="2169"/>
                  </a:lnTo>
                  <a:lnTo>
                    <a:pt x="971" y="2170"/>
                  </a:lnTo>
                  <a:lnTo>
                    <a:pt x="970" y="2171"/>
                  </a:lnTo>
                  <a:lnTo>
                    <a:pt x="969" y="2170"/>
                  </a:lnTo>
                  <a:lnTo>
                    <a:pt x="966" y="2169"/>
                  </a:lnTo>
                  <a:lnTo>
                    <a:pt x="964" y="2167"/>
                  </a:lnTo>
                  <a:lnTo>
                    <a:pt x="962" y="2165"/>
                  </a:lnTo>
                  <a:lnTo>
                    <a:pt x="952" y="2165"/>
                  </a:lnTo>
                  <a:lnTo>
                    <a:pt x="951" y="2167"/>
                  </a:lnTo>
                  <a:lnTo>
                    <a:pt x="947" y="2168"/>
                  </a:lnTo>
                  <a:lnTo>
                    <a:pt x="944" y="2168"/>
                  </a:lnTo>
                  <a:lnTo>
                    <a:pt x="941" y="2167"/>
                  </a:lnTo>
                  <a:lnTo>
                    <a:pt x="932" y="2167"/>
                  </a:lnTo>
                  <a:lnTo>
                    <a:pt x="931" y="2165"/>
                  </a:lnTo>
                  <a:lnTo>
                    <a:pt x="928" y="2167"/>
                  </a:lnTo>
                  <a:lnTo>
                    <a:pt x="926" y="2167"/>
                  </a:lnTo>
                  <a:lnTo>
                    <a:pt x="922" y="2163"/>
                  </a:lnTo>
                  <a:lnTo>
                    <a:pt x="920" y="2162"/>
                  </a:lnTo>
                  <a:lnTo>
                    <a:pt x="919" y="2162"/>
                  </a:lnTo>
                  <a:lnTo>
                    <a:pt x="919" y="2159"/>
                  </a:lnTo>
                  <a:lnTo>
                    <a:pt x="914" y="2159"/>
                  </a:lnTo>
                  <a:lnTo>
                    <a:pt x="912" y="2158"/>
                  </a:lnTo>
                  <a:lnTo>
                    <a:pt x="910" y="2158"/>
                  </a:lnTo>
                  <a:lnTo>
                    <a:pt x="909" y="2157"/>
                  </a:lnTo>
                  <a:lnTo>
                    <a:pt x="902" y="2157"/>
                  </a:lnTo>
                  <a:lnTo>
                    <a:pt x="896" y="2152"/>
                  </a:lnTo>
                  <a:lnTo>
                    <a:pt x="895" y="2151"/>
                  </a:lnTo>
                  <a:lnTo>
                    <a:pt x="891" y="2150"/>
                  </a:lnTo>
                  <a:lnTo>
                    <a:pt x="889" y="2149"/>
                  </a:lnTo>
                  <a:lnTo>
                    <a:pt x="888" y="2147"/>
                  </a:lnTo>
                  <a:lnTo>
                    <a:pt x="885" y="2147"/>
                  </a:lnTo>
                  <a:lnTo>
                    <a:pt x="883" y="2149"/>
                  </a:lnTo>
                  <a:lnTo>
                    <a:pt x="882" y="2150"/>
                  </a:lnTo>
                  <a:lnTo>
                    <a:pt x="879" y="2149"/>
                  </a:lnTo>
                  <a:lnTo>
                    <a:pt x="870" y="2145"/>
                  </a:lnTo>
                  <a:lnTo>
                    <a:pt x="866" y="2145"/>
                  </a:lnTo>
                  <a:lnTo>
                    <a:pt x="864" y="2146"/>
                  </a:lnTo>
                  <a:lnTo>
                    <a:pt x="863" y="2146"/>
                  </a:lnTo>
                  <a:lnTo>
                    <a:pt x="863" y="2147"/>
                  </a:lnTo>
                  <a:lnTo>
                    <a:pt x="859" y="2155"/>
                  </a:lnTo>
                  <a:lnTo>
                    <a:pt x="859" y="2156"/>
                  </a:lnTo>
                  <a:lnTo>
                    <a:pt x="858" y="2156"/>
                  </a:lnTo>
                  <a:lnTo>
                    <a:pt x="855" y="2153"/>
                  </a:lnTo>
                  <a:lnTo>
                    <a:pt x="855" y="2152"/>
                  </a:lnTo>
                  <a:lnTo>
                    <a:pt x="854" y="2151"/>
                  </a:lnTo>
                  <a:lnTo>
                    <a:pt x="854" y="2150"/>
                  </a:lnTo>
                  <a:lnTo>
                    <a:pt x="853" y="2149"/>
                  </a:lnTo>
                  <a:lnTo>
                    <a:pt x="850" y="2147"/>
                  </a:lnTo>
                  <a:lnTo>
                    <a:pt x="848" y="2146"/>
                  </a:lnTo>
                  <a:lnTo>
                    <a:pt x="847" y="2146"/>
                  </a:lnTo>
                  <a:lnTo>
                    <a:pt x="847" y="2144"/>
                  </a:lnTo>
                  <a:lnTo>
                    <a:pt x="846" y="2143"/>
                  </a:lnTo>
                  <a:lnTo>
                    <a:pt x="844" y="2141"/>
                  </a:lnTo>
                  <a:lnTo>
                    <a:pt x="836" y="2134"/>
                  </a:lnTo>
                  <a:lnTo>
                    <a:pt x="834" y="2129"/>
                  </a:lnTo>
                  <a:lnTo>
                    <a:pt x="832" y="2127"/>
                  </a:lnTo>
                  <a:lnTo>
                    <a:pt x="822" y="2119"/>
                  </a:lnTo>
                  <a:lnTo>
                    <a:pt x="820" y="2116"/>
                  </a:lnTo>
                  <a:lnTo>
                    <a:pt x="820" y="2115"/>
                  </a:lnTo>
                  <a:lnTo>
                    <a:pt x="817" y="2115"/>
                  </a:lnTo>
                  <a:lnTo>
                    <a:pt x="817" y="2113"/>
                  </a:lnTo>
                  <a:lnTo>
                    <a:pt x="815" y="2110"/>
                  </a:lnTo>
                  <a:lnTo>
                    <a:pt x="813" y="2110"/>
                  </a:lnTo>
                  <a:lnTo>
                    <a:pt x="807" y="2104"/>
                  </a:lnTo>
                  <a:lnTo>
                    <a:pt x="804" y="2103"/>
                  </a:lnTo>
                  <a:lnTo>
                    <a:pt x="801" y="2101"/>
                  </a:lnTo>
                  <a:lnTo>
                    <a:pt x="789" y="2098"/>
                  </a:lnTo>
                  <a:lnTo>
                    <a:pt x="788" y="2098"/>
                  </a:lnTo>
                  <a:lnTo>
                    <a:pt x="784" y="2097"/>
                  </a:lnTo>
                  <a:lnTo>
                    <a:pt x="783" y="2097"/>
                  </a:lnTo>
                  <a:lnTo>
                    <a:pt x="780" y="2092"/>
                  </a:lnTo>
                  <a:lnTo>
                    <a:pt x="778" y="2090"/>
                  </a:lnTo>
                  <a:lnTo>
                    <a:pt x="778" y="2088"/>
                  </a:lnTo>
                  <a:lnTo>
                    <a:pt x="774" y="2088"/>
                  </a:lnTo>
                  <a:lnTo>
                    <a:pt x="773" y="2085"/>
                  </a:lnTo>
                  <a:lnTo>
                    <a:pt x="772" y="2085"/>
                  </a:lnTo>
                  <a:lnTo>
                    <a:pt x="772" y="2083"/>
                  </a:lnTo>
                  <a:lnTo>
                    <a:pt x="770" y="2079"/>
                  </a:lnTo>
                  <a:lnTo>
                    <a:pt x="768" y="2079"/>
                  </a:lnTo>
                  <a:lnTo>
                    <a:pt x="766" y="2077"/>
                  </a:lnTo>
                  <a:lnTo>
                    <a:pt x="766" y="2079"/>
                  </a:lnTo>
                  <a:lnTo>
                    <a:pt x="767" y="2081"/>
                  </a:lnTo>
                  <a:lnTo>
                    <a:pt x="767" y="2083"/>
                  </a:lnTo>
                  <a:lnTo>
                    <a:pt x="763" y="2083"/>
                  </a:lnTo>
                  <a:lnTo>
                    <a:pt x="760" y="2081"/>
                  </a:lnTo>
                  <a:lnTo>
                    <a:pt x="759" y="2082"/>
                  </a:lnTo>
                  <a:lnTo>
                    <a:pt x="755" y="2082"/>
                  </a:lnTo>
                  <a:lnTo>
                    <a:pt x="755" y="2081"/>
                  </a:lnTo>
                  <a:lnTo>
                    <a:pt x="754" y="2081"/>
                  </a:lnTo>
                  <a:lnTo>
                    <a:pt x="754" y="2082"/>
                  </a:lnTo>
                  <a:lnTo>
                    <a:pt x="753" y="2081"/>
                  </a:lnTo>
                  <a:lnTo>
                    <a:pt x="753" y="2079"/>
                  </a:lnTo>
                  <a:lnTo>
                    <a:pt x="752" y="2079"/>
                  </a:lnTo>
                  <a:lnTo>
                    <a:pt x="752" y="2078"/>
                  </a:lnTo>
                  <a:lnTo>
                    <a:pt x="749" y="2077"/>
                  </a:lnTo>
                  <a:lnTo>
                    <a:pt x="748" y="2077"/>
                  </a:lnTo>
                  <a:lnTo>
                    <a:pt x="748" y="2075"/>
                  </a:lnTo>
                  <a:lnTo>
                    <a:pt x="746" y="2071"/>
                  </a:lnTo>
                  <a:lnTo>
                    <a:pt x="746" y="2067"/>
                  </a:lnTo>
                  <a:lnTo>
                    <a:pt x="745" y="2066"/>
                  </a:lnTo>
                  <a:lnTo>
                    <a:pt x="741" y="2061"/>
                  </a:lnTo>
                  <a:lnTo>
                    <a:pt x="737" y="2061"/>
                  </a:lnTo>
                  <a:lnTo>
                    <a:pt x="737" y="2060"/>
                  </a:lnTo>
                  <a:lnTo>
                    <a:pt x="736" y="2060"/>
                  </a:lnTo>
                  <a:lnTo>
                    <a:pt x="734" y="2059"/>
                  </a:lnTo>
                  <a:lnTo>
                    <a:pt x="730" y="2058"/>
                  </a:lnTo>
                  <a:lnTo>
                    <a:pt x="727" y="2055"/>
                  </a:lnTo>
                  <a:lnTo>
                    <a:pt x="724" y="2054"/>
                  </a:lnTo>
                  <a:lnTo>
                    <a:pt x="723" y="2054"/>
                  </a:lnTo>
                  <a:lnTo>
                    <a:pt x="722" y="2055"/>
                  </a:lnTo>
                  <a:lnTo>
                    <a:pt x="721" y="2055"/>
                  </a:lnTo>
                  <a:lnTo>
                    <a:pt x="718" y="2054"/>
                  </a:lnTo>
                  <a:lnTo>
                    <a:pt x="716" y="2052"/>
                  </a:lnTo>
                  <a:lnTo>
                    <a:pt x="716" y="2051"/>
                  </a:lnTo>
                  <a:lnTo>
                    <a:pt x="715" y="2051"/>
                  </a:lnTo>
                  <a:lnTo>
                    <a:pt x="715" y="2049"/>
                  </a:lnTo>
                  <a:lnTo>
                    <a:pt x="722" y="2049"/>
                  </a:lnTo>
                  <a:lnTo>
                    <a:pt x="724" y="2047"/>
                  </a:lnTo>
                  <a:lnTo>
                    <a:pt x="728" y="2047"/>
                  </a:lnTo>
                  <a:lnTo>
                    <a:pt x="730" y="2046"/>
                  </a:lnTo>
                  <a:lnTo>
                    <a:pt x="732" y="2045"/>
                  </a:lnTo>
                  <a:lnTo>
                    <a:pt x="732" y="2042"/>
                  </a:lnTo>
                  <a:lnTo>
                    <a:pt x="730" y="2042"/>
                  </a:lnTo>
                  <a:lnTo>
                    <a:pt x="724" y="2043"/>
                  </a:lnTo>
                  <a:lnTo>
                    <a:pt x="723" y="2043"/>
                  </a:lnTo>
                  <a:lnTo>
                    <a:pt x="723" y="2040"/>
                  </a:lnTo>
                  <a:lnTo>
                    <a:pt x="724" y="2041"/>
                  </a:lnTo>
                  <a:lnTo>
                    <a:pt x="724" y="2042"/>
                  </a:lnTo>
                  <a:lnTo>
                    <a:pt x="726" y="2042"/>
                  </a:lnTo>
                  <a:lnTo>
                    <a:pt x="726" y="2040"/>
                  </a:lnTo>
                  <a:lnTo>
                    <a:pt x="724" y="2039"/>
                  </a:lnTo>
                  <a:lnTo>
                    <a:pt x="722" y="2039"/>
                  </a:lnTo>
                  <a:lnTo>
                    <a:pt x="718" y="2042"/>
                  </a:lnTo>
                  <a:lnTo>
                    <a:pt x="718" y="2041"/>
                  </a:lnTo>
                  <a:lnTo>
                    <a:pt x="720" y="2040"/>
                  </a:lnTo>
                  <a:lnTo>
                    <a:pt x="721" y="2038"/>
                  </a:lnTo>
                  <a:lnTo>
                    <a:pt x="726" y="2035"/>
                  </a:lnTo>
                  <a:lnTo>
                    <a:pt x="729" y="2035"/>
                  </a:lnTo>
                  <a:lnTo>
                    <a:pt x="736" y="2040"/>
                  </a:lnTo>
                  <a:lnTo>
                    <a:pt x="737" y="2041"/>
                  </a:lnTo>
                  <a:lnTo>
                    <a:pt x="739" y="2041"/>
                  </a:lnTo>
                  <a:lnTo>
                    <a:pt x="739" y="2042"/>
                  </a:lnTo>
                  <a:lnTo>
                    <a:pt x="737" y="2042"/>
                  </a:lnTo>
                  <a:lnTo>
                    <a:pt x="737" y="2046"/>
                  </a:lnTo>
                  <a:lnTo>
                    <a:pt x="736" y="2046"/>
                  </a:lnTo>
                  <a:lnTo>
                    <a:pt x="736" y="2047"/>
                  </a:lnTo>
                  <a:lnTo>
                    <a:pt x="737" y="2047"/>
                  </a:lnTo>
                  <a:lnTo>
                    <a:pt x="740" y="2046"/>
                  </a:lnTo>
                  <a:lnTo>
                    <a:pt x="743" y="2046"/>
                  </a:lnTo>
                  <a:lnTo>
                    <a:pt x="743" y="2045"/>
                  </a:lnTo>
                  <a:lnTo>
                    <a:pt x="746" y="2045"/>
                  </a:lnTo>
                  <a:lnTo>
                    <a:pt x="745" y="2043"/>
                  </a:lnTo>
                  <a:lnTo>
                    <a:pt x="740" y="2043"/>
                  </a:lnTo>
                  <a:lnTo>
                    <a:pt x="740" y="2042"/>
                  </a:lnTo>
                  <a:lnTo>
                    <a:pt x="748" y="2042"/>
                  </a:lnTo>
                  <a:lnTo>
                    <a:pt x="749" y="2043"/>
                  </a:lnTo>
                  <a:lnTo>
                    <a:pt x="749" y="2042"/>
                  </a:lnTo>
                  <a:lnTo>
                    <a:pt x="752" y="2042"/>
                  </a:lnTo>
                  <a:lnTo>
                    <a:pt x="754" y="2040"/>
                  </a:lnTo>
                  <a:lnTo>
                    <a:pt x="755" y="2040"/>
                  </a:lnTo>
                  <a:lnTo>
                    <a:pt x="754" y="2041"/>
                  </a:lnTo>
                  <a:lnTo>
                    <a:pt x="759" y="2041"/>
                  </a:lnTo>
                  <a:lnTo>
                    <a:pt x="759" y="2042"/>
                  </a:lnTo>
                  <a:lnTo>
                    <a:pt x="760" y="2041"/>
                  </a:lnTo>
                  <a:lnTo>
                    <a:pt x="760" y="2042"/>
                  </a:lnTo>
                  <a:lnTo>
                    <a:pt x="761" y="2042"/>
                  </a:lnTo>
                  <a:lnTo>
                    <a:pt x="761" y="2043"/>
                  </a:lnTo>
                  <a:lnTo>
                    <a:pt x="764" y="2043"/>
                  </a:lnTo>
                  <a:lnTo>
                    <a:pt x="764" y="2042"/>
                  </a:lnTo>
                  <a:lnTo>
                    <a:pt x="763" y="2041"/>
                  </a:lnTo>
                  <a:lnTo>
                    <a:pt x="763" y="2040"/>
                  </a:lnTo>
                  <a:lnTo>
                    <a:pt x="764" y="2040"/>
                  </a:lnTo>
                  <a:lnTo>
                    <a:pt x="764" y="2039"/>
                  </a:lnTo>
                  <a:lnTo>
                    <a:pt x="765" y="2039"/>
                  </a:lnTo>
                  <a:lnTo>
                    <a:pt x="765" y="2038"/>
                  </a:lnTo>
                  <a:lnTo>
                    <a:pt x="764" y="2038"/>
                  </a:lnTo>
                  <a:lnTo>
                    <a:pt x="764" y="2036"/>
                  </a:lnTo>
                  <a:lnTo>
                    <a:pt x="763" y="2035"/>
                  </a:lnTo>
                  <a:lnTo>
                    <a:pt x="763" y="2034"/>
                  </a:lnTo>
                  <a:lnTo>
                    <a:pt x="764" y="2034"/>
                  </a:lnTo>
                  <a:lnTo>
                    <a:pt x="764" y="2035"/>
                  </a:lnTo>
                  <a:lnTo>
                    <a:pt x="765" y="2035"/>
                  </a:lnTo>
                  <a:lnTo>
                    <a:pt x="765" y="2034"/>
                  </a:lnTo>
                  <a:lnTo>
                    <a:pt x="764" y="2034"/>
                  </a:lnTo>
                  <a:lnTo>
                    <a:pt x="763" y="2033"/>
                  </a:lnTo>
                  <a:lnTo>
                    <a:pt x="763" y="2028"/>
                  </a:lnTo>
                  <a:lnTo>
                    <a:pt x="761" y="2027"/>
                  </a:lnTo>
                  <a:lnTo>
                    <a:pt x="760" y="2027"/>
                  </a:lnTo>
                  <a:lnTo>
                    <a:pt x="760" y="2026"/>
                  </a:lnTo>
                  <a:lnTo>
                    <a:pt x="759" y="2026"/>
                  </a:lnTo>
                  <a:lnTo>
                    <a:pt x="759" y="2027"/>
                  </a:lnTo>
                  <a:lnTo>
                    <a:pt x="760" y="2027"/>
                  </a:lnTo>
                  <a:lnTo>
                    <a:pt x="761" y="2028"/>
                  </a:lnTo>
                  <a:lnTo>
                    <a:pt x="760" y="2028"/>
                  </a:lnTo>
                  <a:lnTo>
                    <a:pt x="760" y="2034"/>
                  </a:lnTo>
                  <a:lnTo>
                    <a:pt x="759" y="2036"/>
                  </a:lnTo>
                  <a:lnTo>
                    <a:pt x="758" y="2036"/>
                  </a:lnTo>
                  <a:lnTo>
                    <a:pt x="758" y="2023"/>
                  </a:lnTo>
                  <a:lnTo>
                    <a:pt x="759" y="2022"/>
                  </a:lnTo>
                  <a:lnTo>
                    <a:pt x="759" y="2021"/>
                  </a:lnTo>
                  <a:lnTo>
                    <a:pt x="760" y="2022"/>
                  </a:lnTo>
                  <a:lnTo>
                    <a:pt x="759" y="2023"/>
                  </a:lnTo>
                  <a:lnTo>
                    <a:pt x="760" y="2023"/>
                  </a:lnTo>
                  <a:lnTo>
                    <a:pt x="760" y="2024"/>
                  </a:lnTo>
                  <a:lnTo>
                    <a:pt x="763" y="2024"/>
                  </a:lnTo>
                  <a:lnTo>
                    <a:pt x="763" y="2023"/>
                  </a:lnTo>
                  <a:lnTo>
                    <a:pt x="761" y="2023"/>
                  </a:lnTo>
                  <a:lnTo>
                    <a:pt x="761" y="2021"/>
                  </a:lnTo>
                  <a:lnTo>
                    <a:pt x="765" y="2018"/>
                  </a:lnTo>
                  <a:lnTo>
                    <a:pt x="767" y="2017"/>
                  </a:lnTo>
                  <a:lnTo>
                    <a:pt x="768" y="2016"/>
                  </a:lnTo>
                  <a:lnTo>
                    <a:pt x="768" y="2015"/>
                  </a:lnTo>
                  <a:lnTo>
                    <a:pt x="770" y="2014"/>
                  </a:lnTo>
                  <a:lnTo>
                    <a:pt x="770" y="2011"/>
                  </a:lnTo>
                  <a:lnTo>
                    <a:pt x="771" y="2004"/>
                  </a:lnTo>
                  <a:lnTo>
                    <a:pt x="772" y="2002"/>
                  </a:lnTo>
                  <a:lnTo>
                    <a:pt x="774" y="1999"/>
                  </a:lnTo>
                  <a:lnTo>
                    <a:pt x="777" y="1998"/>
                  </a:lnTo>
                  <a:lnTo>
                    <a:pt x="779" y="1998"/>
                  </a:lnTo>
                  <a:lnTo>
                    <a:pt x="777" y="1999"/>
                  </a:lnTo>
                  <a:lnTo>
                    <a:pt x="778" y="1999"/>
                  </a:lnTo>
                  <a:lnTo>
                    <a:pt x="778" y="2000"/>
                  </a:lnTo>
                  <a:lnTo>
                    <a:pt x="777" y="2002"/>
                  </a:lnTo>
                  <a:lnTo>
                    <a:pt x="777" y="2004"/>
                  </a:lnTo>
                  <a:lnTo>
                    <a:pt x="778" y="2004"/>
                  </a:lnTo>
                  <a:lnTo>
                    <a:pt x="778" y="2008"/>
                  </a:lnTo>
                  <a:lnTo>
                    <a:pt x="776" y="2010"/>
                  </a:lnTo>
                  <a:lnTo>
                    <a:pt x="776" y="2012"/>
                  </a:lnTo>
                  <a:lnTo>
                    <a:pt x="777" y="2012"/>
                  </a:lnTo>
                  <a:lnTo>
                    <a:pt x="778" y="2011"/>
                  </a:lnTo>
                  <a:lnTo>
                    <a:pt x="777" y="2011"/>
                  </a:lnTo>
                  <a:lnTo>
                    <a:pt x="777" y="2010"/>
                  </a:lnTo>
                  <a:lnTo>
                    <a:pt x="778" y="2009"/>
                  </a:lnTo>
                  <a:lnTo>
                    <a:pt x="779" y="2005"/>
                  </a:lnTo>
                  <a:lnTo>
                    <a:pt x="779" y="2004"/>
                  </a:lnTo>
                  <a:lnTo>
                    <a:pt x="780" y="2003"/>
                  </a:lnTo>
                  <a:lnTo>
                    <a:pt x="780" y="2002"/>
                  </a:lnTo>
                  <a:lnTo>
                    <a:pt x="782" y="1999"/>
                  </a:lnTo>
                  <a:lnTo>
                    <a:pt x="782" y="1996"/>
                  </a:lnTo>
                  <a:lnTo>
                    <a:pt x="783" y="1995"/>
                  </a:lnTo>
                  <a:lnTo>
                    <a:pt x="783" y="1993"/>
                  </a:lnTo>
                  <a:lnTo>
                    <a:pt x="785" y="1993"/>
                  </a:lnTo>
                  <a:lnTo>
                    <a:pt x="785" y="1992"/>
                  </a:lnTo>
                  <a:lnTo>
                    <a:pt x="789" y="1996"/>
                  </a:lnTo>
                  <a:lnTo>
                    <a:pt x="790" y="1996"/>
                  </a:lnTo>
                  <a:lnTo>
                    <a:pt x="794" y="1999"/>
                  </a:lnTo>
                  <a:lnTo>
                    <a:pt x="798" y="1999"/>
                  </a:lnTo>
                  <a:lnTo>
                    <a:pt x="799" y="1998"/>
                  </a:lnTo>
                  <a:lnTo>
                    <a:pt x="799" y="1995"/>
                  </a:lnTo>
                  <a:lnTo>
                    <a:pt x="798" y="1995"/>
                  </a:lnTo>
                  <a:lnTo>
                    <a:pt x="788" y="1989"/>
                  </a:lnTo>
                  <a:lnTo>
                    <a:pt x="788" y="1986"/>
                  </a:lnTo>
                  <a:lnTo>
                    <a:pt x="786" y="1985"/>
                  </a:lnTo>
                  <a:lnTo>
                    <a:pt x="786" y="1984"/>
                  </a:lnTo>
                  <a:lnTo>
                    <a:pt x="784" y="1983"/>
                  </a:lnTo>
                  <a:lnTo>
                    <a:pt x="780" y="1978"/>
                  </a:lnTo>
                  <a:lnTo>
                    <a:pt x="779" y="1977"/>
                  </a:lnTo>
                  <a:lnTo>
                    <a:pt x="774" y="1977"/>
                  </a:lnTo>
                  <a:lnTo>
                    <a:pt x="774" y="1978"/>
                  </a:lnTo>
                  <a:lnTo>
                    <a:pt x="776" y="1979"/>
                  </a:lnTo>
                  <a:lnTo>
                    <a:pt x="774" y="1980"/>
                  </a:lnTo>
                  <a:lnTo>
                    <a:pt x="774" y="1979"/>
                  </a:lnTo>
                  <a:lnTo>
                    <a:pt x="771" y="1977"/>
                  </a:lnTo>
                  <a:lnTo>
                    <a:pt x="770" y="1973"/>
                  </a:lnTo>
                  <a:lnTo>
                    <a:pt x="768" y="1973"/>
                  </a:lnTo>
                  <a:lnTo>
                    <a:pt x="768" y="1972"/>
                  </a:lnTo>
                  <a:lnTo>
                    <a:pt x="767" y="1971"/>
                  </a:lnTo>
                  <a:lnTo>
                    <a:pt x="767" y="1968"/>
                  </a:lnTo>
                  <a:lnTo>
                    <a:pt x="765" y="1963"/>
                  </a:lnTo>
                  <a:lnTo>
                    <a:pt x="765" y="1962"/>
                  </a:lnTo>
                  <a:lnTo>
                    <a:pt x="764" y="1961"/>
                  </a:lnTo>
                  <a:lnTo>
                    <a:pt x="764" y="1960"/>
                  </a:lnTo>
                  <a:lnTo>
                    <a:pt x="765" y="1961"/>
                  </a:lnTo>
                  <a:lnTo>
                    <a:pt x="767" y="1962"/>
                  </a:lnTo>
                  <a:lnTo>
                    <a:pt x="768" y="1963"/>
                  </a:lnTo>
                  <a:lnTo>
                    <a:pt x="777" y="1963"/>
                  </a:lnTo>
                  <a:lnTo>
                    <a:pt x="778" y="1962"/>
                  </a:lnTo>
                  <a:lnTo>
                    <a:pt x="779" y="1960"/>
                  </a:lnTo>
                  <a:lnTo>
                    <a:pt x="780" y="1960"/>
                  </a:lnTo>
                  <a:lnTo>
                    <a:pt x="782" y="1959"/>
                  </a:lnTo>
                  <a:lnTo>
                    <a:pt x="785" y="1959"/>
                  </a:lnTo>
                  <a:lnTo>
                    <a:pt x="786" y="1956"/>
                  </a:lnTo>
                  <a:lnTo>
                    <a:pt x="788" y="1957"/>
                  </a:lnTo>
                  <a:lnTo>
                    <a:pt x="788" y="1960"/>
                  </a:lnTo>
                  <a:lnTo>
                    <a:pt x="789" y="1960"/>
                  </a:lnTo>
                  <a:lnTo>
                    <a:pt x="795" y="1962"/>
                  </a:lnTo>
                  <a:lnTo>
                    <a:pt x="799" y="1961"/>
                  </a:lnTo>
                  <a:lnTo>
                    <a:pt x="801" y="1961"/>
                  </a:lnTo>
                  <a:lnTo>
                    <a:pt x="801" y="1960"/>
                  </a:lnTo>
                  <a:lnTo>
                    <a:pt x="799" y="1959"/>
                  </a:lnTo>
                  <a:lnTo>
                    <a:pt x="799" y="1957"/>
                  </a:lnTo>
                  <a:lnTo>
                    <a:pt x="798" y="1957"/>
                  </a:lnTo>
                  <a:lnTo>
                    <a:pt x="797" y="1956"/>
                  </a:lnTo>
                  <a:lnTo>
                    <a:pt x="791" y="1956"/>
                  </a:lnTo>
                  <a:lnTo>
                    <a:pt x="791" y="1955"/>
                  </a:lnTo>
                  <a:lnTo>
                    <a:pt x="792" y="1954"/>
                  </a:lnTo>
                  <a:lnTo>
                    <a:pt x="792" y="1950"/>
                  </a:lnTo>
                  <a:lnTo>
                    <a:pt x="794" y="1949"/>
                  </a:lnTo>
                  <a:lnTo>
                    <a:pt x="801" y="1949"/>
                  </a:lnTo>
                  <a:lnTo>
                    <a:pt x="804" y="1948"/>
                  </a:lnTo>
                  <a:lnTo>
                    <a:pt x="805" y="1948"/>
                  </a:lnTo>
                  <a:lnTo>
                    <a:pt x="808" y="1947"/>
                  </a:lnTo>
                  <a:lnTo>
                    <a:pt x="809" y="1947"/>
                  </a:lnTo>
                  <a:lnTo>
                    <a:pt x="811" y="1944"/>
                  </a:lnTo>
                  <a:lnTo>
                    <a:pt x="811" y="1943"/>
                  </a:lnTo>
                  <a:lnTo>
                    <a:pt x="816" y="1943"/>
                  </a:lnTo>
                  <a:lnTo>
                    <a:pt x="817" y="1942"/>
                  </a:lnTo>
                  <a:lnTo>
                    <a:pt x="819" y="1940"/>
                  </a:lnTo>
                  <a:lnTo>
                    <a:pt x="820" y="1938"/>
                  </a:lnTo>
                  <a:lnTo>
                    <a:pt x="821" y="1938"/>
                  </a:lnTo>
                  <a:lnTo>
                    <a:pt x="822" y="1940"/>
                  </a:lnTo>
                  <a:lnTo>
                    <a:pt x="823" y="1940"/>
                  </a:lnTo>
                  <a:lnTo>
                    <a:pt x="823" y="1938"/>
                  </a:lnTo>
                  <a:lnTo>
                    <a:pt x="828" y="1940"/>
                  </a:lnTo>
                  <a:lnTo>
                    <a:pt x="829" y="1940"/>
                  </a:lnTo>
                  <a:lnTo>
                    <a:pt x="829" y="1938"/>
                  </a:lnTo>
                  <a:lnTo>
                    <a:pt x="830" y="1936"/>
                  </a:lnTo>
                  <a:lnTo>
                    <a:pt x="830" y="1935"/>
                  </a:lnTo>
                  <a:lnTo>
                    <a:pt x="832" y="1934"/>
                  </a:lnTo>
                  <a:lnTo>
                    <a:pt x="833" y="1934"/>
                  </a:lnTo>
                  <a:lnTo>
                    <a:pt x="834" y="1932"/>
                  </a:lnTo>
                  <a:lnTo>
                    <a:pt x="832" y="1932"/>
                  </a:lnTo>
                  <a:lnTo>
                    <a:pt x="829" y="1935"/>
                  </a:lnTo>
                  <a:lnTo>
                    <a:pt x="828" y="1934"/>
                  </a:lnTo>
                  <a:lnTo>
                    <a:pt x="829" y="1931"/>
                  </a:lnTo>
                  <a:lnTo>
                    <a:pt x="828" y="1931"/>
                  </a:lnTo>
                  <a:lnTo>
                    <a:pt x="828" y="1928"/>
                  </a:lnTo>
                  <a:lnTo>
                    <a:pt x="829" y="1928"/>
                  </a:lnTo>
                  <a:lnTo>
                    <a:pt x="829" y="1925"/>
                  </a:lnTo>
                  <a:lnTo>
                    <a:pt x="828" y="1924"/>
                  </a:lnTo>
                  <a:lnTo>
                    <a:pt x="827" y="1924"/>
                  </a:lnTo>
                  <a:lnTo>
                    <a:pt x="826" y="1923"/>
                  </a:lnTo>
                  <a:lnTo>
                    <a:pt x="821" y="1923"/>
                  </a:lnTo>
                  <a:lnTo>
                    <a:pt x="820" y="1924"/>
                  </a:lnTo>
                  <a:lnTo>
                    <a:pt x="815" y="1924"/>
                  </a:lnTo>
                  <a:lnTo>
                    <a:pt x="815" y="1929"/>
                  </a:lnTo>
                  <a:lnTo>
                    <a:pt x="813" y="1929"/>
                  </a:lnTo>
                  <a:lnTo>
                    <a:pt x="811" y="1930"/>
                  </a:lnTo>
                  <a:lnTo>
                    <a:pt x="808" y="1930"/>
                  </a:lnTo>
                  <a:lnTo>
                    <a:pt x="805" y="1931"/>
                  </a:lnTo>
                  <a:lnTo>
                    <a:pt x="798" y="1931"/>
                  </a:lnTo>
                  <a:lnTo>
                    <a:pt x="798" y="1932"/>
                  </a:lnTo>
                  <a:lnTo>
                    <a:pt x="796" y="1932"/>
                  </a:lnTo>
                  <a:lnTo>
                    <a:pt x="796" y="1931"/>
                  </a:lnTo>
                  <a:lnTo>
                    <a:pt x="797" y="1930"/>
                  </a:lnTo>
                  <a:lnTo>
                    <a:pt x="797" y="1929"/>
                  </a:lnTo>
                  <a:lnTo>
                    <a:pt x="798" y="1928"/>
                  </a:lnTo>
                  <a:lnTo>
                    <a:pt x="798" y="1926"/>
                  </a:lnTo>
                  <a:lnTo>
                    <a:pt x="801" y="1926"/>
                  </a:lnTo>
                  <a:lnTo>
                    <a:pt x="808" y="1925"/>
                  </a:lnTo>
                  <a:lnTo>
                    <a:pt x="810" y="1923"/>
                  </a:lnTo>
                  <a:lnTo>
                    <a:pt x="809" y="1922"/>
                  </a:lnTo>
                  <a:lnTo>
                    <a:pt x="809" y="1924"/>
                  </a:lnTo>
                  <a:lnTo>
                    <a:pt x="807" y="1924"/>
                  </a:lnTo>
                  <a:lnTo>
                    <a:pt x="801" y="1925"/>
                  </a:lnTo>
                  <a:lnTo>
                    <a:pt x="798" y="1926"/>
                  </a:lnTo>
                  <a:lnTo>
                    <a:pt x="797" y="1926"/>
                  </a:lnTo>
                  <a:lnTo>
                    <a:pt x="796" y="1929"/>
                  </a:lnTo>
                  <a:lnTo>
                    <a:pt x="795" y="1930"/>
                  </a:lnTo>
                  <a:lnTo>
                    <a:pt x="795" y="1931"/>
                  </a:lnTo>
                  <a:lnTo>
                    <a:pt x="794" y="1932"/>
                  </a:lnTo>
                  <a:lnTo>
                    <a:pt x="786" y="1932"/>
                  </a:lnTo>
                  <a:lnTo>
                    <a:pt x="785" y="1934"/>
                  </a:lnTo>
                  <a:lnTo>
                    <a:pt x="784" y="1934"/>
                  </a:lnTo>
                  <a:lnTo>
                    <a:pt x="784" y="1928"/>
                  </a:lnTo>
                  <a:lnTo>
                    <a:pt x="786" y="1925"/>
                  </a:lnTo>
                  <a:lnTo>
                    <a:pt x="788" y="1925"/>
                  </a:lnTo>
                  <a:lnTo>
                    <a:pt x="788" y="1923"/>
                  </a:lnTo>
                  <a:lnTo>
                    <a:pt x="786" y="1922"/>
                  </a:lnTo>
                  <a:lnTo>
                    <a:pt x="783" y="1922"/>
                  </a:lnTo>
                  <a:lnTo>
                    <a:pt x="783" y="1920"/>
                  </a:lnTo>
                  <a:lnTo>
                    <a:pt x="785" y="1918"/>
                  </a:lnTo>
                  <a:lnTo>
                    <a:pt x="786" y="1916"/>
                  </a:lnTo>
                  <a:lnTo>
                    <a:pt x="786" y="1907"/>
                  </a:lnTo>
                  <a:lnTo>
                    <a:pt x="788" y="1905"/>
                  </a:lnTo>
                  <a:lnTo>
                    <a:pt x="790" y="1903"/>
                  </a:lnTo>
                  <a:lnTo>
                    <a:pt x="799" y="1901"/>
                  </a:lnTo>
                  <a:lnTo>
                    <a:pt x="799" y="1900"/>
                  </a:lnTo>
                  <a:lnTo>
                    <a:pt x="801" y="1900"/>
                  </a:lnTo>
                  <a:lnTo>
                    <a:pt x="802" y="1898"/>
                  </a:lnTo>
                  <a:lnTo>
                    <a:pt x="807" y="1898"/>
                  </a:lnTo>
                  <a:lnTo>
                    <a:pt x="807" y="1894"/>
                  </a:lnTo>
                  <a:lnTo>
                    <a:pt x="810" y="1887"/>
                  </a:lnTo>
                  <a:lnTo>
                    <a:pt x="813" y="1886"/>
                  </a:lnTo>
                  <a:lnTo>
                    <a:pt x="819" y="1887"/>
                  </a:lnTo>
                  <a:lnTo>
                    <a:pt x="821" y="1888"/>
                  </a:lnTo>
                  <a:lnTo>
                    <a:pt x="824" y="1888"/>
                  </a:lnTo>
                  <a:lnTo>
                    <a:pt x="830" y="1887"/>
                  </a:lnTo>
                  <a:lnTo>
                    <a:pt x="832" y="1887"/>
                  </a:lnTo>
                  <a:lnTo>
                    <a:pt x="834" y="1889"/>
                  </a:lnTo>
                  <a:lnTo>
                    <a:pt x="835" y="1888"/>
                  </a:lnTo>
                  <a:lnTo>
                    <a:pt x="838" y="1888"/>
                  </a:lnTo>
                  <a:lnTo>
                    <a:pt x="839" y="1889"/>
                  </a:lnTo>
                  <a:lnTo>
                    <a:pt x="841" y="1888"/>
                  </a:lnTo>
                  <a:lnTo>
                    <a:pt x="842" y="1888"/>
                  </a:lnTo>
                  <a:lnTo>
                    <a:pt x="847" y="1889"/>
                  </a:lnTo>
                  <a:lnTo>
                    <a:pt x="848" y="1889"/>
                  </a:lnTo>
                  <a:lnTo>
                    <a:pt x="850" y="1888"/>
                  </a:lnTo>
                  <a:lnTo>
                    <a:pt x="850" y="1887"/>
                  </a:lnTo>
                  <a:lnTo>
                    <a:pt x="851" y="1885"/>
                  </a:lnTo>
                  <a:lnTo>
                    <a:pt x="851" y="1879"/>
                  </a:lnTo>
                  <a:lnTo>
                    <a:pt x="850" y="1877"/>
                  </a:lnTo>
                  <a:lnTo>
                    <a:pt x="850" y="1876"/>
                  </a:lnTo>
                  <a:lnTo>
                    <a:pt x="851" y="1876"/>
                  </a:lnTo>
                  <a:lnTo>
                    <a:pt x="853" y="1875"/>
                  </a:lnTo>
                  <a:lnTo>
                    <a:pt x="852" y="1873"/>
                  </a:lnTo>
                  <a:lnTo>
                    <a:pt x="852" y="1872"/>
                  </a:lnTo>
                  <a:lnTo>
                    <a:pt x="853" y="1870"/>
                  </a:lnTo>
                  <a:lnTo>
                    <a:pt x="855" y="1867"/>
                  </a:lnTo>
                  <a:lnTo>
                    <a:pt x="855" y="1866"/>
                  </a:lnTo>
                  <a:lnTo>
                    <a:pt x="858" y="1863"/>
                  </a:lnTo>
                  <a:lnTo>
                    <a:pt x="859" y="1863"/>
                  </a:lnTo>
                  <a:lnTo>
                    <a:pt x="859" y="1860"/>
                  </a:lnTo>
                  <a:lnTo>
                    <a:pt x="854" y="1860"/>
                  </a:lnTo>
                  <a:lnTo>
                    <a:pt x="852" y="1858"/>
                  </a:lnTo>
                  <a:lnTo>
                    <a:pt x="857" y="1854"/>
                  </a:lnTo>
                  <a:lnTo>
                    <a:pt x="855" y="1854"/>
                  </a:lnTo>
                  <a:lnTo>
                    <a:pt x="855" y="1851"/>
                  </a:lnTo>
                  <a:lnTo>
                    <a:pt x="854" y="1848"/>
                  </a:lnTo>
                  <a:lnTo>
                    <a:pt x="853" y="1848"/>
                  </a:lnTo>
                  <a:lnTo>
                    <a:pt x="853" y="1846"/>
                  </a:lnTo>
                  <a:lnTo>
                    <a:pt x="854" y="1846"/>
                  </a:lnTo>
                  <a:lnTo>
                    <a:pt x="854" y="1844"/>
                  </a:lnTo>
                  <a:lnTo>
                    <a:pt x="853" y="1843"/>
                  </a:lnTo>
                  <a:lnTo>
                    <a:pt x="853" y="1842"/>
                  </a:lnTo>
                  <a:lnTo>
                    <a:pt x="852" y="1840"/>
                  </a:lnTo>
                  <a:lnTo>
                    <a:pt x="844" y="1840"/>
                  </a:lnTo>
                  <a:lnTo>
                    <a:pt x="845" y="1839"/>
                  </a:lnTo>
                  <a:lnTo>
                    <a:pt x="847" y="1831"/>
                  </a:lnTo>
                  <a:lnTo>
                    <a:pt x="847" y="1830"/>
                  </a:lnTo>
                  <a:lnTo>
                    <a:pt x="848" y="1830"/>
                  </a:lnTo>
                  <a:lnTo>
                    <a:pt x="848" y="1829"/>
                  </a:lnTo>
                  <a:lnTo>
                    <a:pt x="850" y="1829"/>
                  </a:lnTo>
                  <a:lnTo>
                    <a:pt x="850" y="1827"/>
                  </a:lnTo>
                  <a:lnTo>
                    <a:pt x="851" y="1826"/>
                  </a:lnTo>
                  <a:lnTo>
                    <a:pt x="852" y="1826"/>
                  </a:lnTo>
                  <a:lnTo>
                    <a:pt x="857" y="1827"/>
                  </a:lnTo>
                  <a:lnTo>
                    <a:pt x="859" y="1827"/>
                  </a:lnTo>
                  <a:lnTo>
                    <a:pt x="861" y="1825"/>
                  </a:lnTo>
                  <a:lnTo>
                    <a:pt x="861" y="1821"/>
                  </a:lnTo>
                  <a:lnTo>
                    <a:pt x="860" y="1821"/>
                  </a:lnTo>
                  <a:lnTo>
                    <a:pt x="859" y="1823"/>
                  </a:lnTo>
                  <a:lnTo>
                    <a:pt x="858" y="1823"/>
                  </a:lnTo>
                  <a:lnTo>
                    <a:pt x="858" y="1824"/>
                  </a:lnTo>
                  <a:lnTo>
                    <a:pt x="857" y="1824"/>
                  </a:lnTo>
                  <a:lnTo>
                    <a:pt x="857" y="1823"/>
                  </a:lnTo>
                  <a:lnTo>
                    <a:pt x="855" y="1821"/>
                  </a:lnTo>
                  <a:lnTo>
                    <a:pt x="854" y="1823"/>
                  </a:lnTo>
                  <a:lnTo>
                    <a:pt x="851" y="1821"/>
                  </a:lnTo>
                  <a:lnTo>
                    <a:pt x="850" y="1821"/>
                  </a:lnTo>
                  <a:lnTo>
                    <a:pt x="848" y="1820"/>
                  </a:lnTo>
                  <a:lnTo>
                    <a:pt x="848" y="1818"/>
                  </a:lnTo>
                  <a:lnTo>
                    <a:pt x="847" y="1818"/>
                  </a:lnTo>
                  <a:lnTo>
                    <a:pt x="846" y="1817"/>
                  </a:lnTo>
                  <a:lnTo>
                    <a:pt x="846" y="1813"/>
                  </a:lnTo>
                  <a:lnTo>
                    <a:pt x="847" y="1812"/>
                  </a:lnTo>
                  <a:lnTo>
                    <a:pt x="850" y="1813"/>
                  </a:lnTo>
                  <a:lnTo>
                    <a:pt x="852" y="1811"/>
                  </a:lnTo>
                  <a:lnTo>
                    <a:pt x="854" y="1811"/>
                  </a:lnTo>
                  <a:lnTo>
                    <a:pt x="855" y="1812"/>
                  </a:lnTo>
                  <a:lnTo>
                    <a:pt x="857" y="1811"/>
                  </a:lnTo>
                  <a:lnTo>
                    <a:pt x="857" y="1807"/>
                  </a:lnTo>
                  <a:lnTo>
                    <a:pt x="859" y="1805"/>
                  </a:lnTo>
                  <a:lnTo>
                    <a:pt x="861" y="1803"/>
                  </a:lnTo>
                  <a:lnTo>
                    <a:pt x="861" y="1802"/>
                  </a:lnTo>
                  <a:lnTo>
                    <a:pt x="865" y="1799"/>
                  </a:lnTo>
                  <a:lnTo>
                    <a:pt x="865" y="1796"/>
                  </a:lnTo>
                  <a:lnTo>
                    <a:pt x="866" y="1794"/>
                  </a:lnTo>
                  <a:lnTo>
                    <a:pt x="866" y="1791"/>
                  </a:lnTo>
                  <a:lnTo>
                    <a:pt x="864" y="1789"/>
                  </a:lnTo>
                  <a:lnTo>
                    <a:pt x="861" y="1784"/>
                  </a:lnTo>
                  <a:lnTo>
                    <a:pt x="861" y="1781"/>
                  </a:lnTo>
                  <a:lnTo>
                    <a:pt x="864" y="1778"/>
                  </a:lnTo>
                  <a:lnTo>
                    <a:pt x="865" y="1778"/>
                  </a:lnTo>
                  <a:lnTo>
                    <a:pt x="865" y="1776"/>
                  </a:lnTo>
                  <a:lnTo>
                    <a:pt x="860" y="1775"/>
                  </a:lnTo>
                  <a:lnTo>
                    <a:pt x="859" y="1775"/>
                  </a:lnTo>
                  <a:lnTo>
                    <a:pt x="855" y="1777"/>
                  </a:lnTo>
                  <a:lnTo>
                    <a:pt x="855" y="1778"/>
                  </a:lnTo>
                  <a:lnTo>
                    <a:pt x="853" y="1778"/>
                  </a:lnTo>
                  <a:lnTo>
                    <a:pt x="852" y="1780"/>
                  </a:lnTo>
                  <a:lnTo>
                    <a:pt x="851" y="1780"/>
                  </a:lnTo>
                  <a:lnTo>
                    <a:pt x="851" y="1778"/>
                  </a:lnTo>
                  <a:lnTo>
                    <a:pt x="848" y="1776"/>
                  </a:lnTo>
                  <a:lnTo>
                    <a:pt x="846" y="1776"/>
                  </a:lnTo>
                  <a:lnTo>
                    <a:pt x="845" y="1775"/>
                  </a:lnTo>
                  <a:lnTo>
                    <a:pt x="844" y="1775"/>
                  </a:lnTo>
                  <a:lnTo>
                    <a:pt x="842" y="1772"/>
                  </a:lnTo>
                  <a:lnTo>
                    <a:pt x="842" y="1769"/>
                  </a:lnTo>
                  <a:lnTo>
                    <a:pt x="841" y="1768"/>
                  </a:lnTo>
                  <a:lnTo>
                    <a:pt x="839" y="1766"/>
                  </a:lnTo>
                  <a:lnTo>
                    <a:pt x="838" y="1766"/>
                  </a:lnTo>
                  <a:lnTo>
                    <a:pt x="836" y="1765"/>
                  </a:lnTo>
                  <a:lnTo>
                    <a:pt x="834" y="1766"/>
                  </a:lnTo>
                  <a:lnTo>
                    <a:pt x="833" y="1766"/>
                  </a:lnTo>
                  <a:lnTo>
                    <a:pt x="832" y="1768"/>
                  </a:lnTo>
                  <a:lnTo>
                    <a:pt x="829" y="1766"/>
                  </a:lnTo>
                  <a:lnTo>
                    <a:pt x="828" y="1766"/>
                  </a:lnTo>
                  <a:lnTo>
                    <a:pt x="827" y="1764"/>
                  </a:lnTo>
                  <a:lnTo>
                    <a:pt x="824" y="1758"/>
                  </a:lnTo>
                  <a:lnTo>
                    <a:pt x="824" y="1757"/>
                  </a:lnTo>
                  <a:lnTo>
                    <a:pt x="822" y="1758"/>
                  </a:lnTo>
                  <a:lnTo>
                    <a:pt x="822" y="1759"/>
                  </a:lnTo>
                  <a:lnTo>
                    <a:pt x="820" y="1760"/>
                  </a:lnTo>
                  <a:lnTo>
                    <a:pt x="820" y="1762"/>
                  </a:lnTo>
                  <a:lnTo>
                    <a:pt x="815" y="1762"/>
                  </a:lnTo>
                  <a:lnTo>
                    <a:pt x="811" y="1758"/>
                  </a:lnTo>
                  <a:lnTo>
                    <a:pt x="807" y="1757"/>
                  </a:lnTo>
                  <a:lnTo>
                    <a:pt x="803" y="1753"/>
                  </a:lnTo>
                  <a:lnTo>
                    <a:pt x="803" y="1752"/>
                  </a:lnTo>
                  <a:lnTo>
                    <a:pt x="795" y="1752"/>
                  </a:lnTo>
                  <a:lnTo>
                    <a:pt x="794" y="1751"/>
                  </a:lnTo>
                  <a:lnTo>
                    <a:pt x="790" y="1751"/>
                  </a:lnTo>
                  <a:lnTo>
                    <a:pt x="790" y="1750"/>
                  </a:lnTo>
                  <a:lnTo>
                    <a:pt x="789" y="1746"/>
                  </a:lnTo>
                  <a:lnTo>
                    <a:pt x="788" y="1745"/>
                  </a:lnTo>
                  <a:lnTo>
                    <a:pt x="783" y="1745"/>
                  </a:lnTo>
                  <a:lnTo>
                    <a:pt x="782" y="1747"/>
                  </a:lnTo>
                  <a:lnTo>
                    <a:pt x="783" y="1750"/>
                  </a:lnTo>
                  <a:lnTo>
                    <a:pt x="783" y="1753"/>
                  </a:lnTo>
                  <a:lnTo>
                    <a:pt x="780" y="1754"/>
                  </a:lnTo>
                  <a:lnTo>
                    <a:pt x="779" y="1754"/>
                  </a:lnTo>
                  <a:lnTo>
                    <a:pt x="779" y="1753"/>
                  </a:lnTo>
                  <a:lnTo>
                    <a:pt x="778" y="1753"/>
                  </a:lnTo>
                  <a:lnTo>
                    <a:pt x="778" y="1754"/>
                  </a:lnTo>
                  <a:lnTo>
                    <a:pt x="776" y="1756"/>
                  </a:lnTo>
                  <a:lnTo>
                    <a:pt x="774" y="1756"/>
                  </a:lnTo>
                  <a:lnTo>
                    <a:pt x="774" y="1753"/>
                  </a:lnTo>
                  <a:lnTo>
                    <a:pt x="772" y="1748"/>
                  </a:lnTo>
                  <a:lnTo>
                    <a:pt x="770" y="1747"/>
                  </a:lnTo>
                  <a:lnTo>
                    <a:pt x="768" y="1746"/>
                  </a:lnTo>
                  <a:lnTo>
                    <a:pt x="765" y="1745"/>
                  </a:lnTo>
                  <a:lnTo>
                    <a:pt x="764" y="1744"/>
                  </a:lnTo>
                  <a:lnTo>
                    <a:pt x="760" y="1738"/>
                  </a:lnTo>
                  <a:lnTo>
                    <a:pt x="758" y="1737"/>
                  </a:lnTo>
                  <a:lnTo>
                    <a:pt x="758" y="1734"/>
                  </a:lnTo>
                  <a:lnTo>
                    <a:pt x="759" y="1733"/>
                  </a:lnTo>
                  <a:lnTo>
                    <a:pt x="757" y="1728"/>
                  </a:lnTo>
                  <a:lnTo>
                    <a:pt x="753" y="1727"/>
                  </a:lnTo>
                  <a:lnTo>
                    <a:pt x="753" y="1725"/>
                  </a:lnTo>
                  <a:lnTo>
                    <a:pt x="752" y="1723"/>
                  </a:lnTo>
                  <a:lnTo>
                    <a:pt x="752" y="1721"/>
                  </a:lnTo>
                  <a:lnTo>
                    <a:pt x="746" y="1721"/>
                  </a:lnTo>
                  <a:lnTo>
                    <a:pt x="741" y="1726"/>
                  </a:lnTo>
                  <a:lnTo>
                    <a:pt x="735" y="1727"/>
                  </a:lnTo>
                  <a:lnTo>
                    <a:pt x="729" y="1727"/>
                  </a:lnTo>
                  <a:lnTo>
                    <a:pt x="720" y="1732"/>
                  </a:lnTo>
                  <a:lnTo>
                    <a:pt x="720" y="1733"/>
                  </a:lnTo>
                  <a:lnTo>
                    <a:pt x="718" y="1733"/>
                  </a:lnTo>
                  <a:lnTo>
                    <a:pt x="718" y="1734"/>
                  </a:lnTo>
                  <a:lnTo>
                    <a:pt x="717" y="1735"/>
                  </a:lnTo>
                  <a:lnTo>
                    <a:pt x="714" y="1735"/>
                  </a:lnTo>
                  <a:lnTo>
                    <a:pt x="714" y="1732"/>
                  </a:lnTo>
                  <a:lnTo>
                    <a:pt x="712" y="1731"/>
                  </a:lnTo>
                  <a:lnTo>
                    <a:pt x="711" y="1731"/>
                  </a:lnTo>
                  <a:lnTo>
                    <a:pt x="710" y="1729"/>
                  </a:lnTo>
                  <a:lnTo>
                    <a:pt x="707" y="1729"/>
                  </a:lnTo>
                  <a:lnTo>
                    <a:pt x="705" y="1731"/>
                  </a:lnTo>
                  <a:lnTo>
                    <a:pt x="702" y="1731"/>
                  </a:lnTo>
                  <a:lnTo>
                    <a:pt x="698" y="1723"/>
                  </a:lnTo>
                  <a:lnTo>
                    <a:pt x="697" y="1723"/>
                  </a:lnTo>
                  <a:lnTo>
                    <a:pt x="697" y="1722"/>
                  </a:lnTo>
                  <a:lnTo>
                    <a:pt x="696" y="1721"/>
                  </a:lnTo>
                  <a:lnTo>
                    <a:pt x="683" y="1721"/>
                  </a:lnTo>
                  <a:lnTo>
                    <a:pt x="683" y="1722"/>
                  </a:lnTo>
                  <a:lnTo>
                    <a:pt x="681" y="1723"/>
                  </a:lnTo>
                  <a:lnTo>
                    <a:pt x="680" y="1723"/>
                  </a:lnTo>
                  <a:lnTo>
                    <a:pt x="680" y="1725"/>
                  </a:lnTo>
                  <a:lnTo>
                    <a:pt x="679" y="1725"/>
                  </a:lnTo>
                  <a:lnTo>
                    <a:pt x="679" y="1726"/>
                  </a:lnTo>
                  <a:lnTo>
                    <a:pt x="678" y="1727"/>
                  </a:lnTo>
                  <a:lnTo>
                    <a:pt x="676" y="1727"/>
                  </a:lnTo>
                  <a:lnTo>
                    <a:pt x="674" y="1726"/>
                  </a:lnTo>
                  <a:lnTo>
                    <a:pt x="673" y="1726"/>
                  </a:lnTo>
                  <a:lnTo>
                    <a:pt x="673" y="1725"/>
                  </a:lnTo>
                  <a:lnTo>
                    <a:pt x="672" y="1723"/>
                  </a:lnTo>
                  <a:lnTo>
                    <a:pt x="672" y="1720"/>
                  </a:lnTo>
                  <a:lnTo>
                    <a:pt x="671" y="1719"/>
                  </a:lnTo>
                  <a:lnTo>
                    <a:pt x="668" y="1719"/>
                  </a:lnTo>
                  <a:lnTo>
                    <a:pt x="666" y="1716"/>
                  </a:lnTo>
                  <a:lnTo>
                    <a:pt x="665" y="1708"/>
                  </a:lnTo>
                  <a:lnTo>
                    <a:pt x="665" y="1707"/>
                  </a:lnTo>
                  <a:lnTo>
                    <a:pt x="668" y="1705"/>
                  </a:lnTo>
                  <a:lnTo>
                    <a:pt x="667" y="1704"/>
                  </a:lnTo>
                  <a:lnTo>
                    <a:pt x="667" y="1698"/>
                  </a:lnTo>
                  <a:lnTo>
                    <a:pt x="666" y="1697"/>
                  </a:lnTo>
                  <a:lnTo>
                    <a:pt x="665" y="1697"/>
                  </a:lnTo>
                  <a:lnTo>
                    <a:pt x="665" y="1694"/>
                  </a:lnTo>
                  <a:lnTo>
                    <a:pt x="664" y="1692"/>
                  </a:lnTo>
                  <a:lnTo>
                    <a:pt x="664" y="1691"/>
                  </a:lnTo>
                  <a:lnTo>
                    <a:pt x="662" y="1690"/>
                  </a:lnTo>
                  <a:lnTo>
                    <a:pt x="664" y="1689"/>
                  </a:lnTo>
                  <a:lnTo>
                    <a:pt x="662" y="1688"/>
                  </a:lnTo>
                  <a:lnTo>
                    <a:pt x="661" y="1688"/>
                  </a:lnTo>
                  <a:lnTo>
                    <a:pt x="661" y="1686"/>
                  </a:lnTo>
                  <a:lnTo>
                    <a:pt x="660" y="1686"/>
                  </a:lnTo>
                  <a:lnTo>
                    <a:pt x="660" y="1683"/>
                  </a:lnTo>
                  <a:lnTo>
                    <a:pt x="664" y="1683"/>
                  </a:lnTo>
                  <a:lnTo>
                    <a:pt x="664" y="1680"/>
                  </a:lnTo>
                  <a:lnTo>
                    <a:pt x="662" y="1680"/>
                  </a:lnTo>
                  <a:lnTo>
                    <a:pt x="661" y="1679"/>
                  </a:lnTo>
                  <a:lnTo>
                    <a:pt x="660" y="1679"/>
                  </a:lnTo>
                  <a:lnTo>
                    <a:pt x="658" y="1680"/>
                  </a:lnTo>
                  <a:lnTo>
                    <a:pt x="656" y="1680"/>
                  </a:lnTo>
                  <a:lnTo>
                    <a:pt x="655" y="1679"/>
                  </a:lnTo>
                  <a:lnTo>
                    <a:pt x="654" y="1677"/>
                  </a:lnTo>
                  <a:lnTo>
                    <a:pt x="653" y="1671"/>
                  </a:lnTo>
                  <a:lnTo>
                    <a:pt x="653" y="1670"/>
                  </a:lnTo>
                  <a:lnTo>
                    <a:pt x="652" y="1668"/>
                  </a:lnTo>
                  <a:lnTo>
                    <a:pt x="650" y="1668"/>
                  </a:lnTo>
                  <a:lnTo>
                    <a:pt x="649" y="1670"/>
                  </a:lnTo>
                  <a:lnTo>
                    <a:pt x="648" y="1670"/>
                  </a:lnTo>
                  <a:lnTo>
                    <a:pt x="648" y="1668"/>
                  </a:lnTo>
                  <a:lnTo>
                    <a:pt x="647" y="1668"/>
                  </a:lnTo>
                  <a:lnTo>
                    <a:pt x="645" y="1670"/>
                  </a:lnTo>
                  <a:lnTo>
                    <a:pt x="641" y="1671"/>
                  </a:lnTo>
                  <a:lnTo>
                    <a:pt x="639" y="1672"/>
                  </a:lnTo>
                  <a:lnTo>
                    <a:pt x="635" y="1672"/>
                  </a:lnTo>
                  <a:lnTo>
                    <a:pt x="633" y="1670"/>
                  </a:lnTo>
                  <a:lnTo>
                    <a:pt x="633" y="1667"/>
                  </a:lnTo>
                  <a:lnTo>
                    <a:pt x="627" y="1667"/>
                  </a:lnTo>
                  <a:lnTo>
                    <a:pt x="624" y="1666"/>
                  </a:lnTo>
                  <a:lnTo>
                    <a:pt x="621" y="1666"/>
                  </a:lnTo>
                  <a:lnTo>
                    <a:pt x="619" y="1667"/>
                  </a:lnTo>
                  <a:lnTo>
                    <a:pt x="617" y="1667"/>
                  </a:lnTo>
                  <a:lnTo>
                    <a:pt x="615" y="1666"/>
                  </a:lnTo>
                  <a:lnTo>
                    <a:pt x="617" y="1665"/>
                  </a:lnTo>
                  <a:lnTo>
                    <a:pt x="619" y="1660"/>
                  </a:lnTo>
                  <a:lnTo>
                    <a:pt x="619" y="1658"/>
                  </a:lnTo>
                  <a:lnTo>
                    <a:pt x="618" y="1659"/>
                  </a:lnTo>
                  <a:lnTo>
                    <a:pt x="617" y="1659"/>
                  </a:lnTo>
                  <a:lnTo>
                    <a:pt x="614" y="1655"/>
                  </a:lnTo>
                  <a:lnTo>
                    <a:pt x="616" y="1655"/>
                  </a:lnTo>
                  <a:lnTo>
                    <a:pt x="616" y="1647"/>
                  </a:lnTo>
                  <a:lnTo>
                    <a:pt x="612" y="1643"/>
                  </a:lnTo>
                  <a:lnTo>
                    <a:pt x="612" y="1641"/>
                  </a:lnTo>
                  <a:lnTo>
                    <a:pt x="611" y="1641"/>
                  </a:lnTo>
                  <a:lnTo>
                    <a:pt x="610" y="1640"/>
                  </a:lnTo>
                  <a:lnTo>
                    <a:pt x="610" y="1637"/>
                  </a:lnTo>
                  <a:lnTo>
                    <a:pt x="612" y="1637"/>
                  </a:lnTo>
                  <a:lnTo>
                    <a:pt x="619" y="1635"/>
                  </a:lnTo>
                  <a:lnTo>
                    <a:pt x="622" y="1635"/>
                  </a:lnTo>
                  <a:lnTo>
                    <a:pt x="624" y="1633"/>
                  </a:lnTo>
                  <a:lnTo>
                    <a:pt x="624" y="1630"/>
                  </a:lnTo>
                  <a:lnTo>
                    <a:pt x="623" y="1628"/>
                  </a:lnTo>
                  <a:lnTo>
                    <a:pt x="621" y="1625"/>
                  </a:lnTo>
                  <a:lnTo>
                    <a:pt x="618" y="1624"/>
                  </a:lnTo>
                  <a:lnTo>
                    <a:pt x="618" y="1623"/>
                  </a:lnTo>
                  <a:lnTo>
                    <a:pt x="616" y="1623"/>
                  </a:lnTo>
                  <a:lnTo>
                    <a:pt x="616" y="1622"/>
                  </a:lnTo>
                  <a:lnTo>
                    <a:pt x="615" y="1622"/>
                  </a:lnTo>
                  <a:lnTo>
                    <a:pt x="615" y="1621"/>
                  </a:lnTo>
                  <a:lnTo>
                    <a:pt x="612" y="1618"/>
                  </a:lnTo>
                  <a:lnTo>
                    <a:pt x="610" y="1618"/>
                  </a:lnTo>
                  <a:lnTo>
                    <a:pt x="611" y="1617"/>
                  </a:lnTo>
                  <a:lnTo>
                    <a:pt x="611" y="1616"/>
                  </a:lnTo>
                  <a:lnTo>
                    <a:pt x="609" y="1614"/>
                  </a:lnTo>
                  <a:lnTo>
                    <a:pt x="609" y="1608"/>
                  </a:lnTo>
                  <a:lnTo>
                    <a:pt x="610" y="1606"/>
                  </a:lnTo>
                  <a:lnTo>
                    <a:pt x="610" y="1605"/>
                  </a:lnTo>
                  <a:lnTo>
                    <a:pt x="608" y="1603"/>
                  </a:lnTo>
                  <a:lnTo>
                    <a:pt x="608" y="1602"/>
                  </a:lnTo>
                  <a:lnTo>
                    <a:pt x="605" y="1599"/>
                  </a:lnTo>
                  <a:lnTo>
                    <a:pt x="604" y="1599"/>
                  </a:lnTo>
                  <a:lnTo>
                    <a:pt x="603" y="1597"/>
                  </a:lnTo>
                  <a:lnTo>
                    <a:pt x="603" y="1596"/>
                  </a:lnTo>
                  <a:lnTo>
                    <a:pt x="600" y="1594"/>
                  </a:lnTo>
                  <a:lnTo>
                    <a:pt x="599" y="1593"/>
                  </a:lnTo>
                  <a:lnTo>
                    <a:pt x="599" y="1592"/>
                  </a:lnTo>
                  <a:lnTo>
                    <a:pt x="598" y="1591"/>
                  </a:lnTo>
                  <a:lnTo>
                    <a:pt x="593" y="1591"/>
                  </a:lnTo>
                  <a:lnTo>
                    <a:pt x="590" y="1592"/>
                  </a:lnTo>
                  <a:lnTo>
                    <a:pt x="586" y="1596"/>
                  </a:lnTo>
                  <a:lnTo>
                    <a:pt x="585" y="1594"/>
                  </a:lnTo>
                  <a:lnTo>
                    <a:pt x="585" y="1591"/>
                  </a:lnTo>
                  <a:lnTo>
                    <a:pt x="584" y="1591"/>
                  </a:lnTo>
                  <a:lnTo>
                    <a:pt x="583" y="1592"/>
                  </a:lnTo>
                  <a:lnTo>
                    <a:pt x="581" y="1592"/>
                  </a:lnTo>
                  <a:lnTo>
                    <a:pt x="580" y="1591"/>
                  </a:lnTo>
                  <a:lnTo>
                    <a:pt x="577" y="1591"/>
                  </a:lnTo>
                  <a:lnTo>
                    <a:pt x="573" y="1590"/>
                  </a:lnTo>
                  <a:lnTo>
                    <a:pt x="572" y="1590"/>
                  </a:lnTo>
                  <a:lnTo>
                    <a:pt x="572" y="1591"/>
                  </a:lnTo>
                  <a:lnTo>
                    <a:pt x="571" y="1592"/>
                  </a:lnTo>
                  <a:lnTo>
                    <a:pt x="568" y="1592"/>
                  </a:lnTo>
                  <a:lnTo>
                    <a:pt x="568" y="1593"/>
                  </a:lnTo>
                  <a:lnTo>
                    <a:pt x="567" y="1594"/>
                  </a:lnTo>
                  <a:lnTo>
                    <a:pt x="566" y="1594"/>
                  </a:lnTo>
                  <a:lnTo>
                    <a:pt x="561" y="1598"/>
                  </a:lnTo>
                  <a:lnTo>
                    <a:pt x="559" y="1598"/>
                  </a:lnTo>
                  <a:lnTo>
                    <a:pt x="558" y="1597"/>
                  </a:lnTo>
                  <a:lnTo>
                    <a:pt x="556" y="1597"/>
                  </a:lnTo>
                  <a:lnTo>
                    <a:pt x="554" y="1598"/>
                  </a:lnTo>
                  <a:lnTo>
                    <a:pt x="553" y="1598"/>
                  </a:lnTo>
                  <a:lnTo>
                    <a:pt x="544" y="1593"/>
                  </a:lnTo>
                  <a:lnTo>
                    <a:pt x="542" y="1594"/>
                  </a:lnTo>
                  <a:lnTo>
                    <a:pt x="538" y="1593"/>
                  </a:lnTo>
                  <a:lnTo>
                    <a:pt x="537" y="1593"/>
                  </a:lnTo>
                  <a:lnTo>
                    <a:pt x="536" y="1596"/>
                  </a:lnTo>
                  <a:lnTo>
                    <a:pt x="537" y="1598"/>
                  </a:lnTo>
                  <a:lnTo>
                    <a:pt x="537" y="1599"/>
                  </a:lnTo>
                  <a:lnTo>
                    <a:pt x="536" y="1599"/>
                  </a:lnTo>
                  <a:lnTo>
                    <a:pt x="536" y="1602"/>
                  </a:lnTo>
                  <a:lnTo>
                    <a:pt x="535" y="1605"/>
                  </a:lnTo>
                  <a:lnTo>
                    <a:pt x="534" y="1608"/>
                  </a:lnTo>
                  <a:lnTo>
                    <a:pt x="531" y="1610"/>
                  </a:lnTo>
                  <a:lnTo>
                    <a:pt x="527" y="1612"/>
                  </a:lnTo>
                  <a:lnTo>
                    <a:pt x="525" y="1612"/>
                  </a:lnTo>
                  <a:lnTo>
                    <a:pt x="523" y="1611"/>
                  </a:lnTo>
                  <a:lnTo>
                    <a:pt x="522" y="1612"/>
                  </a:lnTo>
                  <a:lnTo>
                    <a:pt x="519" y="1614"/>
                  </a:lnTo>
                  <a:lnTo>
                    <a:pt x="518" y="1614"/>
                  </a:lnTo>
                  <a:lnTo>
                    <a:pt x="517" y="1612"/>
                  </a:lnTo>
                  <a:lnTo>
                    <a:pt x="517" y="1609"/>
                  </a:lnTo>
                  <a:lnTo>
                    <a:pt x="516" y="1609"/>
                  </a:lnTo>
                  <a:lnTo>
                    <a:pt x="515" y="1608"/>
                  </a:lnTo>
                  <a:lnTo>
                    <a:pt x="512" y="1609"/>
                  </a:lnTo>
                  <a:lnTo>
                    <a:pt x="512" y="1605"/>
                  </a:lnTo>
                  <a:lnTo>
                    <a:pt x="509" y="1602"/>
                  </a:lnTo>
                  <a:lnTo>
                    <a:pt x="509" y="1598"/>
                  </a:lnTo>
                  <a:lnTo>
                    <a:pt x="507" y="1597"/>
                  </a:lnTo>
                  <a:lnTo>
                    <a:pt x="506" y="1597"/>
                  </a:lnTo>
                  <a:lnTo>
                    <a:pt x="505" y="1596"/>
                  </a:lnTo>
                  <a:lnTo>
                    <a:pt x="504" y="1593"/>
                  </a:lnTo>
                  <a:lnTo>
                    <a:pt x="505" y="1592"/>
                  </a:lnTo>
                  <a:lnTo>
                    <a:pt x="505" y="1588"/>
                  </a:lnTo>
                  <a:lnTo>
                    <a:pt x="504" y="1587"/>
                  </a:lnTo>
                  <a:lnTo>
                    <a:pt x="504" y="1586"/>
                  </a:lnTo>
                  <a:lnTo>
                    <a:pt x="505" y="1584"/>
                  </a:lnTo>
                  <a:lnTo>
                    <a:pt x="505" y="1582"/>
                  </a:lnTo>
                  <a:lnTo>
                    <a:pt x="503" y="1580"/>
                  </a:lnTo>
                  <a:lnTo>
                    <a:pt x="504" y="1579"/>
                  </a:lnTo>
                  <a:lnTo>
                    <a:pt x="504" y="1578"/>
                  </a:lnTo>
                  <a:lnTo>
                    <a:pt x="506" y="1578"/>
                  </a:lnTo>
                  <a:lnTo>
                    <a:pt x="506" y="1576"/>
                  </a:lnTo>
                  <a:lnTo>
                    <a:pt x="504" y="1575"/>
                  </a:lnTo>
                  <a:lnTo>
                    <a:pt x="504" y="1574"/>
                  </a:lnTo>
                  <a:lnTo>
                    <a:pt x="503" y="1572"/>
                  </a:lnTo>
                  <a:lnTo>
                    <a:pt x="500" y="1569"/>
                  </a:lnTo>
                  <a:lnTo>
                    <a:pt x="500" y="1568"/>
                  </a:lnTo>
                  <a:lnTo>
                    <a:pt x="503" y="1567"/>
                  </a:lnTo>
                  <a:lnTo>
                    <a:pt x="504" y="1565"/>
                  </a:lnTo>
                  <a:lnTo>
                    <a:pt x="504" y="1561"/>
                  </a:lnTo>
                  <a:lnTo>
                    <a:pt x="502" y="1559"/>
                  </a:lnTo>
                  <a:lnTo>
                    <a:pt x="502" y="1556"/>
                  </a:lnTo>
                  <a:lnTo>
                    <a:pt x="499" y="1556"/>
                  </a:lnTo>
                  <a:lnTo>
                    <a:pt x="496" y="1553"/>
                  </a:lnTo>
                  <a:lnTo>
                    <a:pt x="494" y="1549"/>
                  </a:lnTo>
                  <a:lnTo>
                    <a:pt x="493" y="1548"/>
                  </a:lnTo>
                  <a:lnTo>
                    <a:pt x="491" y="1544"/>
                  </a:lnTo>
                  <a:lnTo>
                    <a:pt x="493" y="1541"/>
                  </a:lnTo>
                  <a:lnTo>
                    <a:pt x="494" y="1541"/>
                  </a:lnTo>
                  <a:lnTo>
                    <a:pt x="496" y="1539"/>
                  </a:lnTo>
                  <a:lnTo>
                    <a:pt x="496" y="1533"/>
                  </a:lnTo>
                  <a:lnTo>
                    <a:pt x="498" y="1532"/>
                  </a:lnTo>
                  <a:lnTo>
                    <a:pt x="503" y="1532"/>
                  </a:lnTo>
                  <a:lnTo>
                    <a:pt x="504" y="1531"/>
                  </a:lnTo>
                  <a:lnTo>
                    <a:pt x="506" y="1531"/>
                  </a:lnTo>
                  <a:lnTo>
                    <a:pt x="509" y="1532"/>
                  </a:lnTo>
                  <a:lnTo>
                    <a:pt x="512" y="1532"/>
                  </a:lnTo>
                  <a:lnTo>
                    <a:pt x="512" y="1537"/>
                  </a:lnTo>
                  <a:lnTo>
                    <a:pt x="513" y="1538"/>
                  </a:lnTo>
                  <a:lnTo>
                    <a:pt x="516" y="1538"/>
                  </a:lnTo>
                  <a:lnTo>
                    <a:pt x="518" y="1539"/>
                  </a:lnTo>
                  <a:lnTo>
                    <a:pt x="522" y="1539"/>
                  </a:lnTo>
                  <a:lnTo>
                    <a:pt x="523" y="1538"/>
                  </a:lnTo>
                  <a:lnTo>
                    <a:pt x="525" y="1541"/>
                  </a:lnTo>
                  <a:lnTo>
                    <a:pt x="527" y="1541"/>
                  </a:lnTo>
                  <a:lnTo>
                    <a:pt x="528" y="1539"/>
                  </a:lnTo>
                  <a:lnTo>
                    <a:pt x="530" y="1539"/>
                  </a:lnTo>
                  <a:lnTo>
                    <a:pt x="531" y="1538"/>
                  </a:lnTo>
                  <a:lnTo>
                    <a:pt x="531" y="1537"/>
                  </a:lnTo>
                  <a:lnTo>
                    <a:pt x="534" y="1537"/>
                  </a:lnTo>
                  <a:lnTo>
                    <a:pt x="538" y="1532"/>
                  </a:lnTo>
                  <a:lnTo>
                    <a:pt x="540" y="1532"/>
                  </a:lnTo>
                  <a:lnTo>
                    <a:pt x="540" y="1531"/>
                  </a:lnTo>
                  <a:lnTo>
                    <a:pt x="541" y="1529"/>
                  </a:lnTo>
                  <a:lnTo>
                    <a:pt x="542" y="1528"/>
                  </a:lnTo>
                  <a:lnTo>
                    <a:pt x="542" y="1526"/>
                  </a:lnTo>
                  <a:lnTo>
                    <a:pt x="541" y="1526"/>
                  </a:lnTo>
                  <a:lnTo>
                    <a:pt x="541" y="1525"/>
                  </a:lnTo>
                  <a:lnTo>
                    <a:pt x="542" y="1524"/>
                  </a:lnTo>
                  <a:lnTo>
                    <a:pt x="543" y="1525"/>
                  </a:lnTo>
                  <a:lnTo>
                    <a:pt x="546" y="1525"/>
                  </a:lnTo>
                  <a:lnTo>
                    <a:pt x="547" y="1524"/>
                  </a:lnTo>
                  <a:lnTo>
                    <a:pt x="547" y="1523"/>
                  </a:lnTo>
                  <a:lnTo>
                    <a:pt x="553" y="1523"/>
                  </a:lnTo>
                  <a:lnTo>
                    <a:pt x="552" y="1520"/>
                  </a:lnTo>
                  <a:lnTo>
                    <a:pt x="553" y="1516"/>
                  </a:lnTo>
                  <a:lnTo>
                    <a:pt x="553" y="1514"/>
                  </a:lnTo>
                  <a:lnTo>
                    <a:pt x="552" y="1513"/>
                  </a:lnTo>
                  <a:lnTo>
                    <a:pt x="549" y="1513"/>
                  </a:lnTo>
                  <a:lnTo>
                    <a:pt x="549" y="1511"/>
                  </a:lnTo>
                  <a:lnTo>
                    <a:pt x="547" y="1511"/>
                  </a:lnTo>
                  <a:lnTo>
                    <a:pt x="547" y="1512"/>
                  </a:lnTo>
                  <a:lnTo>
                    <a:pt x="546" y="1511"/>
                  </a:lnTo>
                  <a:lnTo>
                    <a:pt x="546" y="1510"/>
                  </a:lnTo>
                  <a:lnTo>
                    <a:pt x="544" y="1510"/>
                  </a:lnTo>
                  <a:lnTo>
                    <a:pt x="542" y="1508"/>
                  </a:lnTo>
                  <a:lnTo>
                    <a:pt x="540" y="1506"/>
                  </a:lnTo>
                  <a:lnTo>
                    <a:pt x="540" y="1505"/>
                  </a:lnTo>
                  <a:lnTo>
                    <a:pt x="538" y="1502"/>
                  </a:lnTo>
                  <a:lnTo>
                    <a:pt x="538" y="1501"/>
                  </a:lnTo>
                  <a:lnTo>
                    <a:pt x="540" y="1501"/>
                  </a:lnTo>
                  <a:lnTo>
                    <a:pt x="542" y="1499"/>
                  </a:lnTo>
                  <a:lnTo>
                    <a:pt x="543" y="1499"/>
                  </a:lnTo>
                  <a:lnTo>
                    <a:pt x="543" y="1498"/>
                  </a:lnTo>
                  <a:lnTo>
                    <a:pt x="541" y="1495"/>
                  </a:lnTo>
                  <a:lnTo>
                    <a:pt x="537" y="1495"/>
                  </a:lnTo>
                  <a:lnTo>
                    <a:pt x="536" y="1493"/>
                  </a:lnTo>
                  <a:lnTo>
                    <a:pt x="535" y="1492"/>
                  </a:lnTo>
                  <a:lnTo>
                    <a:pt x="529" y="1490"/>
                  </a:lnTo>
                  <a:lnTo>
                    <a:pt x="527" y="1489"/>
                  </a:lnTo>
                  <a:lnTo>
                    <a:pt x="525" y="1488"/>
                  </a:lnTo>
                  <a:lnTo>
                    <a:pt x="517" y="1490"/>
                  </a:lnTo>
                  <a:lnTo>
                    <a:pt x="513" y="1489"/>
                  </a:lnTo>
                  <a:lnTo>
                    <a:pt x="511" y="1489"/>
                  </a:lnTo>
                  <a:lnTo>
                    <a:pt x="512" y="1488"/>
                  </a:lnTo>
                  <a:lnTo>
                    <a:pt x="515" y="1483"/>
                  </a:lnTo>
                  <a:lnTo>
                    <a:pt x="515" y="1477"/>
                  </a:lnTo>
                  <a:lnTo>
                    <a:pt x="516" y="1477"/>
                  </a:lnTo>
                  <a:lnTo>
                    <a:pt x="516" y="1475"/>
                  </a:lnTo>
                  <a:lnTo>
                    <a:pt x="515" y="1471"/>
                  </a:lnTo>
                  <a:lnTo>
                    <a:pt x="512" y="1471"/>
                  </a:lnTo>
                  <a:lnTo>
                    <a:pt x="512" y="1469"/>
                  </a:lnTo>
                  <a:lnTo>
                    <a:pt x="511" y="1469"/>
                  </a:lnTo>
                  <a:lnTo>
                    <a:pt x="511" y="1468"/>
                  </a:lnTo>
                  <a:lnTo>
                    <a:pt x="507" y="1468"/>
                  </a:lnTo>
                  <a:lnTo>
                    <a:pt x="504" y="1465"/>
                  </a:lnTo>
                  <a:lnTo>
                    <a:pt x="503" y="1465"/>
                  </a:lnTo>
                  <a:lnTo>
                    <a:pt x="502" y="1464"/>
                  </a:lnTo>
                  <a:lnTo>
                    <a:pt x="500" y="1464"/>
                  </a:lnTo>
                  <a:lnTo>
                    <a:pt x="493" y="1458"/>
                  </a:lnTo>
                  <a:lnTo>
                    <a:pt x="493" y="1457"/>
                  </a:lnTo>
                  <a:lnTo>
                    <a:pt x="492" y="1456"/>
                  </a:lnTo>
                  <a:lnTo>
                    <a:pt x="492" y="1449"/>
                  </a:lnTo>
                  <a:lnTo>
                    <a:pt x="491" y="1449"/>
                  </a:lnTo>
                  <a:lnTo>
                    <a:pt x="491" y="1448"/>
                  </a:lnTo>
                  <a:lnTo>
                    <a:pt x="490" y="1444"/>
                  </a:lnTo>
                  <a:lnTo>
                    <a:pt x="488" y="1443"/>
                  </a:lnTo>
                  <a:lnTo>
                    <a:pt x="487" y="1443"/>
                  </a:lnTo>
                  <a:lnTo>
                    <a:pt x="487" y="1442"/>
                  </a:lnTo>
                  <a:lnTo>
                    <a:pt x="484" y="1440"/>
                  </a:lnTo>
                  <a:lnTo>
                    <a:pt x="482" y="1439"/>
                  </a:lnTo>
                  <a:lnTo>
                    <a:pt x="484" y="1437"/>
                  </a:lnTo>
                  <a:lnTo>
                    <a:pt x="486" y="1433"/>
                  </a:lnTo>
                  <a:lnTo>
                    <a:pt x="487" y="1430"/>
                  </a:lnTo>
                  <a:lnTo>
                    <a:pt x="485" y="1428"/>
                  </a:lnTo>
                  <a:lnTo>
                    <a:pt x="485" y="1426"/>
                  </a:lnTo>
                  <a:lnTo>
                    <a:pt x="480" y="1426"/>
                  </a:lnTo>
                  <a:lnTo>
                    <a:pt x="480" y="1425"/>
                  </a:lnTo>
                  <a:lnTo>
                    <a:pt x="479" y="1424"/>
                  </a:lnTo>
                  <a:lnTo>
                    <a:pt x="473" y="1419"/>
                  </a:lnTo>
                  <a:lnTo>
                    <a:pt x="471" y="1419"/>
                  </a:lnTo>
                  <a:lnTo>
                    <a:pt x="471" y="1418"/>
                  </a:lnTo>
                  <a:lnTo>
                    <a:pt x="469" y="1416"/>
                  </a:lnTo>
                  <a:lnTo>
                    <a:pt x="471" y="1415"/>
                  </a:lnTo>
                  <a:lnTo>
                    <a:pt x="471" y="1413"/>
                  </a:lnTo>
                  <a:lnTo>
                    <a:pt x="472" y="1413"/>
                  </a:lnTo>
                  <a:lnTo>
                    <a:pt x="473" y="1412"/>
                  </a:lnTo>
                  <a:lnTo>
                    <a:pt x="473" y="1409"/>
                  </a:lnTo>
                  <a:lnTo>
                    <a:pt x="472" y="1408"/>
                  </a:lnTo>
                  <a:lnTo>
                    <a:pt x="473" y="1407"/>
                  </a:lnTo>
                  <a:lnTo>
                    <a:pt x="475" y="1406"/>
                  </a:lnTo>
                  <a:lnTo>
                    <a:pt x="476" y="1406"/>
                  </a:lnTo>
                  <a:lnTo>
                    <a:pt x="478" y="1405"/>
                  </a:lnTo>
                  <a:lnTo>
                    <a:pt x="476" y="1403"/>
                  </a:lnTo>
                  <a:lnTo>
                    <a:pt x="476" y="1401"/>
                  </a:lnTo>
                  <a:lnTo>
                    <a:pt x="480" y="1401"/>
                  </a:lnTo>
                  <a:lnTo>
                    <a:pt x="480" y="1397"/>
                  </a:lnTo>
                  <a:lnTo>
                    <a:pt x="479" y="1396"/>
                  </a:lnTo>
                  <a:lnTo>
                    <a:pt x="479" y="1391"/>
                  </a:lnTo>
                  <a:lnTo>
                    <a:pt x="478" y="1391"/>
                  </a:lnTo>
                  <a:lnTo>
                    <a:pt x="478" y="1390"/>
                  </a:lnTo>
                  <a:lnTo>
                    <a:pt x="475" y="1388"/>
                  </a:lnTo>
                  <a:lnTo>
                    <a:pt x="474" y="1384"/>
                  </a:lnTo>
                  <a:lnTo>
                    <a:pt x="474" y="1383"/>
                  </a:lnTo>
                  <a:lnTo>
                    <a:pt x="473" y="1383"/>
                  </a:lnTo>
                  <a:lnTo>
                    <a:pt x="472" y="1382"/>
                  </a:lnTo>
                  <a:lnTo>
                    <a:pt x="472" y="1378"/>
                  </a:lnTo>
                  <a:lnTo>
                    <a:pt x="473" y="1376"/>
                  </a:lnTo>
                  <a:lnTo>
                    <a:pt x="476" y="1375"/>
                  </a:lnTo>
                  <a:lnTo>
                    <a:pt x="476" y="1372"/>
                  </a:lnTo>
                  <a:lnTo>
                    <a:pt x="475" y="1371"/>
                  </a:lnTo>
                  <a:lnTo>
                    <a:pt x="475" y="1367"/>
                  </a:lnTo>
                  <a:lnTo>
                    <a:pt x="476" y="1366"/>
                  </a:lnTo>
                  <a:lnTo>
                    <a:pt x="475" y="1365"/>
                  </a:lnTo>
                  <a:lnTo>
                    <a:pt x="476" y="1363"/>
                  </a:lnTo>
                  <a:lnTo>
                    <a:pt x="476" y="1359"/>
                  </a:lnTo>
                  <a:lnTo>
                    <a:pt x="475" y="1358"/>
                  </a:lnTo>
                  <a:lnTo>
                    <a:pt x="473" y="1357"/>
                  </a:lnTo>
                  <a:lnTo>
                    <a:pt x="472" y="1358"/>
                  </a:lnTo>
                  <a:lnTo>
                    <a:pt x="469" y="1358"/>
                  </a:lnTo>
                  <a:lnTo>
                    <a:pt x="468" y="1356"/>
                  </a:lnTo>
                  <a:lnTo>
                    <a:pt x="467" y="1354"/>
                  </a:lnTo>
                  <a:lnTo>
                    <a:pt x="467" y="1353"/>
                  </a:lnTo>
                  <a:lnTo>
                    <a:pt x="463" y="1353"/>
                  </a:lnTo>
                  <a:lnTo>
                    <a:pt x="462" y="1352"/>
                  </a:lnTo>
                  <a:lnTo>
                    <a:pt x="462" y="1348"/>
                  </a:lnTo>
                  <a:lnTo>
                    <a:pt x="457" y="1346"/>
                  </a:lnTo>
                  <a:lnTo>
                    <a:pt x="457" y="1344"/>
                  </a:lnTo>
                  <a:lnTo>
                    <a:pt x="449" y="1340"/>
                  </a:lnTo>
                  <a:lnTo>
                    <a:pt x="448" y="1340"/>
                  </a:lnTo>
                  <a:lnTo>
                    <a:pt x="447" y="1339"/>
                  </a:lnTo>
                  <a:lnTo>
                    <a:pt x="445" y="1339"/>
                  </a:lnTo>
                  <a:lnTo>
                    <a:pt x="443" y="1341"/>
                  </a:lnTo>
                  <a:lnTo>
                    <a:pt x="442" y="1341"/>
                  </a:lnTo>
                  <a:lnTo>
                    <a:pt x="437" y="1339"/>
                  </a:lnTo>
                  <a:lnTo>
                    <a:pt x="436" y="1339"/>
                  </a:lnTo>
                  <a:lnTo>
                    <a:pt x="434" y="1340"/>
                  </a:lnTo>
                  <a:lnTo>
                    <a:pt x="432" y="1340"/>
                  </a:lnTo>
                  <a:lnTo>
                    <a:pt x="430" y="1345"/>
                  </a:lnTo>
                  <a:lnTo>
                    <a:pt x="429" y="1346"/>
                  </a:lnTo>
                  <a:lnTo>
                    <a:pt x="425" y="1345"/>
                  </a:lnTo>
                  <a:lnTo>
                    <a:pt x="424" y="1345"/>
                  </a:lnTo>
                  <a:lnTo>
                    <a:pt x="420" y="1347"/>
                  </a:lnTo>
                  <a:lnTo>
                    <a:pt x="417" y="1352"/>
                  </a:lnTo>
                  <a:lnTo>
                    <a:pt x="416" y="1352"/>
                  </a:lnTo>
                  <a:lnTo>
                    <a:pt x="414" y="1351"/>
                  </a:lnTo>
                  <a:lnTo>
                    <a:pt x="413" y="1348"/>
                  </a:lnTo>
                  <a:lnTo>
                    <a:pt x="410" y="1345"/>
                  </a:lnTo>
                  <a:lnTo>
                    <a:pt x="410" y="1342"/>
                  </a:lnTo>
                  <a:lnTo>
                    <a:pt x="411" y="1340"/>
                  </a:lnTo>
                  <a:lnTo>
                    <a:pt x="411" y="1339"/>
                  </a:lnTo>
                  <a:lnTo>
                    <a:pt x="412" y="1338"/>
                  </a:lnTo>
                  <a:lnTo>
                    <a:pt x="412" y="1335"/>
                  </a:lnTo>
                  <a:lnTo>
                    <a:pt x="414" y="1335"/>
                  </a:lnTo>
                  <a:lnTo>
                    <a:pt x="414" y="1334"/>
                  </a:lnTo>
                  <a:lnTo>
                    <a:pt x="413" y="1334"/>
                  </a:lnTo>
                  <a:lnTo>
                    <a:pt x="413" y="1333"/>
                  </a:lnTo>
                  <a:lnTo>
                    <a:pt x="412" y="1332"/>
                  </a:lnTo>
                  <a:lnTo>
                    <a:pt x="411" y="1332"/>
                  </a:lnTo>
                  <a:lnTo>
                    <a:pt x="405" y="1329"/>
                  </a:lnTo>
                  <a:lnTo>
                    <a:pt x="404" y="1328"/>
                  </a:lnTo>
                  <a:lnTo>
                    <a:pt x="399" y="1326"/>
                  </a:lnTo>
                  <a:lnTo>
                    <a:pt x="397" y="1326"/>
                  </a:lnTo>
                  <a:lnTo>
                    <a:pt x="389" y="1329"/>
                  </a:lnTo>
                  <a:lnTo>
                    <a:pt x="388" y="1330"/>
                  </a:lnTo>
                  <a:lnTo>
                    <a:pt x="388" y="1333"/>
                  </a:lnTo>
                  <a:lnTo>
                    <a:pt x="387" y="1333"/>
                  </a:lnTo>
                  <a:lnTo>
                    <a:pt x="385" y="1332"/>
                  </a:lnTo>
                  <a:lnTo>
                    <a:pt x="382" y="1329"/>
                  </a:lnTo>
                  <a:lnTo>
                    <a:pt x="382" y="1326"/>
                  </a:lnTo>
                  <a:lnTo>
                    <a:pt x="380" y="1323"/>
                  </a:lnTo>
                  <a:lnTo>
                    <a:pt x="380" y="1322"/>
                  </a:lnTo>
                  <a:lnTo>
                    <a:pt x="379" y="1321"/>
                  </a:lnTo>
                  <a:lnTo>
                    <a:pt x="369" y="1321"/>
                  </a:lnTo>
                  <a:lnTo>
                    <a:pt x="369" y="1322"/>
                  </a:lnTo>
                  <a:lnTo>
                    <a:pt x="367" y="1324"/>
                  </a:lnTo>
                  <a:lnTo>
                    <a:pt x="366" y="1324"/>
                  </a:lnTo>
                  <a:lnTo>
                    <a:pt x="363" y="1322"/>
                  </a:lnTo>
                  <a:lnTo>
                    <a:pt x="361" y="1319"/>
                  </a:lnTo>
                  <a:lnTo>
                    <a:pt x="360" y="1317"/>
                  </a:lnTo>
                  <a:lnTo>
                    <a:pt x="361" y="1316"/>
                  </a:lnTo>
                  <a:lnTo>
                    <a:pt x="361" y="1310"/>
                  </a:lnTo>
                  <a:lnTo>
                    <a:pt x="362" y="1309"/>
                  </a:lnTo>
                  <a:lnTo>
                    <a:pt x="362" y="1307"/>
                  </a:lnTo>
                  <a:lnTo>
                    <a:pt x="361" y="1302"/>
                  </a:lnTo>
                  <a:lnTo>
                    <a:pt x="361" y="1299"/>
                  </a:lnTo>
                  <a:lnTo>
                    <a:pt x="360" y="1298"/>
                  </a:lnTo>
                  <a:lnTo>
                    <a:pt x="361" y="1296"/>
                  </a:lnTo>
                  <a:lnTo>
                    <a:pt x="360" y="1295"/>
                  </a:lnTo>
                  <a:lnTo>
                    <a:pt x="360" y="1293"/>
                  </a:lnTo>
                  <a:lnTo>
                    <a:pt x="357" y="1291"/>
                  </a:lnTo>
                  <a:lnTo>
                    <a:pt x="357" y="1289"/>
                  </a:lnTo>
                  <a:lnTo>
                    <a:pt x="358" y="1287"/>
                  </a:lnTo>
                  <a:lnTo>
                    <a:pt x="358" y="1286"/>
                  </a:lnTo>
                  <a:lnTo>
                    <a:pt x="357" y="1285"/>
                  </a:lnTo>
                  <a:lnTo>
                    <a:pt x="355" y="1284"/>
                  </a:lnTo>
                  <a:lnTo>
                    <a:pt x="354" y="1283"/>
                  </a:lnTo>
                  <a:lnTo>
                    <a:pt x="354" y="1281"/>
                  </a:lnTo>
                  <a:lnTo>
                    <a:pt x="353" y="1280"/>
                  </a:lnTo>
                  <a:lnTo>
                    <a:pt x="353" y="1276"/>
                  </a:lnTo>
                  <a:lnTo>
                    <a:pt x="348" y="1272"/>
                  </a:lnTo>
                  <a:lnTo>
                    <a:pt x="348" y="1270"/>
                  </a:lnTo>
                  <a:lnTo>
                    <a:pt x="349" y="1268"/>
                  </a:lnTo>
                  <a:lnTo>
                    <a:pt x="350" y="1266"/>
                  </a:lnTo>
                  <a:lnTo>
                    <a:pt x="350" y="1265"/>
                  </a:lnTo>
                  <a:lnTo>
                    <a:pt x="349" y="1265"/>
                  </a:lnTo>
                  <a:lnTo>
                    <a:pt x="347" y="1262"/>
                  </a:lnTo>
                  <a:lnTo>
                    <a:pt x="344" y="1261"/>
                  </a:lnTo>
                  <a:lnTo>
                    <a:pt x="343" y="1262"/>
                  </a:lnTo>
                  <a:lnTo>
                    <a:pt x="339" y="1264"/>
                  </a:lnTo>
                  <a:lnTo>
                    <a:pt x="337" y="1264"/>
                  </a:lnTo>
                  <a:lnTo>
                    <a:pt x="338" y="1261"/>
                  </a:lnTo>
                  <a:lnTo>
                    <a:pt x="342" y="1255"/>
                  </a:lnTo>
                  <a:lnTo>
                    <a:pt x="342" y="1250"/>
                  </a:lnTo>
                  <a:lnTo>
                    <a:pt x="343" y="1249"/>
                  </a:lnTo>
                  <a:lnTo>
                    <a:pt x="343" y="1246"/>
                  </a:lnTo>
                  <a:lnTo>
                    <a:pt x="342" y="1246"/>
                  </a:lnTo>
                  <a:lnTo>
                    <a:pt x="339" y="1243"/>
                  </a:lnTo>
                  <a:lnTo>
                    <a:pt x="341" y="1242"/>
                  </a:lnTo>
                  <a:lnTo>
                    <a:pt x="344" y="1240"/>
                  </a:lnTo>
                  <a:lnTo>
                    <a:pt x="347" y="1237"/>
                  </a:lnTo>
                  <a:lnTo>
                    <a:pt x="347" y="1228"/>
                  </a:lnTo>
                  <a:lnTo>
                    <a:pt x="345" y="1227"/>
                  </a:lnTo>
                  <a:lnTo>
                    <a:pt x="341" y="1224"/>
                  </a:lnTo>
                  <a:lnTo>
                    <a:pt x="338" y="1221"/>
                  </a:lnTo>
                  <a:lnTo>
                    <a:pt x="333" y="1219"/>
                  </a:lnTo>
                  <a:lnTo>
                    <a:pt x="332" y="1218"/>
                  </a:lnTo>
                  <a:lnTo>
                    <a:pt x="332" y="1217"/>
                  </a:lnTo>
                  <a:lnTo>
                    <a:pt x="333" y="1215"/>
                  </a:lnTo>
                  <a:lnTo>
                    <a:pt x="333" y="1210"/>
                  </a:lnTo>
                  <a:lnTo>
                    <a:pt x="325" y="1210"/>
                  </a:lnTo>
                  <a:lnTo>
                    <a:pt x="325" y="1205"/>
                  </a:lnTo>
                  <a:lnTo>
                    <a:pt x="327" y="1205"/>
                  </a:lnTo>
                  <a:lnTo>
                    <a:pt x="327" y="1198"/>
                  </a:lnTo>
                  <a:lnTo>
                    <a:pt x="329" y="1198"/>
                  </a:lnTo>
                  <a:lnTo>
                    <a:pt x="332" y="1197"/>
                  </a:lnTo>
                  <a:lnTo>
                    <a:pt x="332" y="1191"/>
                  </a:lnTo>
                  <a:lnTo>
                    <a:pt x="333" y="1190"/>
                  </a:lnTo>
                  <a:lnTo>
                    <a:pt x="335" y="1190"/>
                  </a:lnTo>
                  <a:lnTo>
                    <a:pt x="333" y="1188"/>
                  </a:lnTo>
                  <a:lnTo>
                    <a:pt x="335" y="1187"/>
                  </a:lnTo>
                  <a:lnTo>
                    <a:pt x="341" y="1187"/>
                  </a:lnTo>
                  <a:lnTo>
                    <a:pt x="343" y="1186"/>
                  </a:lnTo>
                  <a:lnTo>
                    <a:pt x="345" y="1184"/>
                  </a:lnTo>
                  <a:lnTo>
                    <a:pt x="344" y="1182"/>
                  </a:lnTo>
                  <a:lnTo>
                    <a:pt x="344" y="1181"/>
                  </a:lnTo>
                  <a:lnTo>
                    <a:pt x="339" y="1180"/>
                  </a:lnTo>
                  <a:lnTo>
                    <a:pt x="339" y="1174"/>
                  </a:lnTo>
                  <a:lnTo>
                    <a:pt x="338" y="1173"/>
                  </a:lnTo>
                  <a:lnTo>
                    <a:pt x="338" y="1166"/>
                  </a:lnTo>
                  <a:lnTo>
                    <a:pt x="336" y="1163"/>
                  </a:lnTo>
                  <a:lnTo>
                    <a:pt x="333" y="1160"/>
                  </a:lnTo>
                  <a:lnTo>
                    <a:pt x="333" y="1157"/>
                  </a:lnTo>
                  <a:lnTo>
                    <a:pt x="332" y="1155"/>
                  </a:lnTo>
                  <a:lnTo>
                    <a:pt x="331" y="1151"/>
                  </a:lnTo>
                  <a:lnTo>
                    <a:pt x="335" y="1141"/>
                  </a:lnTo>
                  <a:lnTo>
                    <a:pt x="332" y="1130"/>
                  </a:lnTo>
                  <a:lnTo>
                    <a:pt x="329" y="1115"/>
                  </a:lnTo>
                  <a:lnTo>
                    <a:pt x="329" y="1112"/>
                  </a:lnTo>
                  <a:lnTo>
                    <a:pt x="331" y="1102"/>
                  </a:lnTo>
                  <a:lnTo>
                    <a:pt x="337" y="1098"/>
                  </a:lnTo>
                  <a:lnTo>
                    <a:pt x="341" y="1094"/>
                  </a:lnTo>
                  <a:lnTo>
                    <a:pt x="341" y="1093"/>
                  </a:lnTo>
                  <a:lnTo>
                    <a:pt x="344" y="1086"/>
                  </a:lnTo>
                  <a:lnTo>
                    <a:pt x="347" y="1078"/>
                  </a:lnTo>
                  <a:lnTo>
                    <a:pt x="348" y="1072"/>
                  </a:lnTo>
                  <a:lnTo>
                    <a:pt x="349" y="1071"/>
                  </a:lnTo>
                  <a:lnTo>
                    <a:pt x="348" y="1069"/>
                  </a:lnTo>
                  <a:lnTo>
                    <a:pt x="349" y="1068"/>
                  </a:lnTo>
                  <a:lnTo>
                    <a:pt x="351" y="1066"/>
                  </a:lnTo>
                  <a:lnTo>
                    <a:pt x="356" y="1066"/>
                  </a:lnTo>
                  <a:lnTo>
                    <a:pt x="357" y="1065"/>
                  </a:lnTo>
                  <a:lnTo>
                    <a:pt x="356" y="1065"/>
                  </a:lnTo>
                  <a:lnTo>
                    <a:pt x="354" y="1064"/>
                  </a:lnTo>
                  <a:lnTo>
                    <a:pt x="358" y="1064"/>
                  </a:lnTo>
                  <a:lnTo>
                    <a:pt x="360" y="1062"/>
                  </a:lnTo>
                  <a:lnTo>
                    <a:pt x="361" y="1063"/>
                  </a:lnTo>
                  <a:lnTo>
                    <a:pt x="361" y="1061"/>
                  </a:lnTo>
                  <a:lnTo>
                    <a:pt x="358" y="1058"/>
                  </a:lnTo>
                  <a:lnTo>
                    <a:pt x="357" y="1056"/>
                  </a:lnTo>
                  <a:lnTo>
                    <a:pt x="357" y="1055"/>
                  </a:lnTo>
                  <a:lnTo>
                    <a:pt x="355" y="1053"/>
                  </a:lnTo>
                  <a:lnTo>
                    <a:pt x="354" y="1052"/>
                  </a:lnTo>
                  <a:lnTo>
                    <a:pt x="356" y="1049"/>
                  </a:lnTo>
                  <a:lnTo>
                    <a:pt x="356" y="1044"/>
                  </a:lnTo>
                  <a:lnTo>
                    <a:pt x="355" y="1040"/>
                  </a:lnTo>
                  <a:lnTo>
                    <a:pt x="354" y="1038"/>
                  </a:lnTo>
                  <a:lnTo>
                    <a:pt x="354" y="1035"/>
                  </a:lnTo>
                  <a:lnTo>
                    <a:pt x="353" y="1034"/>
                  </a:lnTo>
                  <a:lnTo>
                    <a:pt x="353" y="1033"/>
                  </a:lnTo>
                  <a:lnTo>
                    <a:pt x="354" y="1031"/>
                  </a:lnTo>
                  <a:lnTo>
                    <a:pt x="354" y="1029"/>
                  </a:lnTo>
                  <a:lnTo>
                    <a:pt x="357" y="1026"/>
                  </a:lnTo>
                  <a:lnTo>
                    <a:pt x="358" y="1026"/>
                  </a:lnTo>
                  <a:lnTo>
                    <a:pt x="360" y="1028"/>
                  </a:lnTo>
                  <a:lnTo>
                    <a:pt x="362" y="1031"/>
                  </a:lnTo>
                  <a:lnTo>
                    <a:pt x="362" y="1033"/>
                  </a:lnTo>
                  <a:lnTo>
                    <a:pt x="363" y="1034"/>
                  </a:lnTo>
                  <a:lnTo>
                    <a:pt x="368" y="1037"/>
                  </a:lnTo>
                  <a:lnTo>
                    <a:pt x="369" y="1037"/>
                  </a:lnTo>
                  <a:lnTo>
                    <a:pt x="370" y="1035"/>
                  </a:lnTo>
                  <a:lnTo>
                    <a:pt x="370" y="1033"/>
                  </a:lnTo>
                  <a:lnTo>
                    <a:pt x="372" y="1031"/>
                  </a:lnTo>
                  <a:lnTo>
                    <a:pt x="370" y="1027"/>
                  </a:lnTo>
                  <a:lnTo>
                    <a:pt x="373" y="1022"/>
                  </a:lnTo>
                  <a:lnTo>
                    <a:pt x="373" y="1021"/>
                  </a:lnTo>
                  <a:lnTo>
                    <a:pt x="374" y="1021"/>
                  </a:lnTo>
                  <a:lnTo>
                    <a:pt x="375" y="1020"/>
                  </a:lnTo>
                  <a:lnTo>
                    <a:pt x="378" y="1022"/>
                  </a:lnTo>
                  <a:lnTo>
                    <a:pt x="380" y="1023"/>
                  </a:lnTo>
                  <a:lnTo>
                    <a:pt x="381" y="1023"/>
                  </a:lnTo>
                  <a:lnTo>
                    <a:pt x="381" y="1025"/>
                  </a:lnTo>
                  <a:lnTo>
                    <a:pt x="382" y="1025"/>
                  </a:lnTo>
                  <a:lnTo>
                    <a:pt x="382" y="1026"/>
                  </a:lnTo>
                  <a:lnTo>
                    <a:pt x="384" y="1027"/>
                  </a:lnTo>
                  <a:lnTo>
                    <a:pt x="385" y="1027"/>
                  </a:lnTo>
                  <a:lnTo>
                    <a:pt x="386" y="1026"/>
                  </a:lnTo>
                  <a:lnTo>
                    <a:pt x="387" y="1027"/>
                  </a:lnTo>
                  <a:lnTo>
                    <a:pt x="389" y="1027"/>
                  </a:lnTo>
                  <a:lnTo>
                    <a:pt x="391" y="1025"/>
                  </a:lnTo>
                  <a:lnTo>
                    <a:pt x="393" y="1025"/>
                  </a:lnTo>
                  <a:lnTo>
                    <a:pt x="394" y="1023"/>
                  </a:lnTo>
                  <a:lnTo>
                    <a:pt x="397" y="1019"/>
                  </a:lnTo>
                  <a:lnTo>
                    <a:pt x="397" y="1018"/>
                  </a:lnTo>
                  <a:lnTo>
                    <a:pt x="394" y="1015"/>
                  </a:lnTo>
                  <a:lnTo>
                    <a:pt x="397" y="1015"/>
                  </a:lnTo>
                  <a:lnTo>
                    <a:pt x="397" y="1014"/>
                  </a:lnTo>
                  <a:lnTo>
                    <a:pt x="399" y="1010"/>
                  </a:lnTo>
                  <a:lnTo>
                    <a:pt x="400" y="1009"/>
                  </a:lnTo>
                  <a:lnTo>
                    <a:pt x="406" y="1009"/>
                  </a:lnTo>
                  <a:lnTo>
                    <a:pt x="417" y="1012"/>
                  </a:lnTo>
                  <a:lnTo>
                    <a:pt x="430" y="1014"/>
                  </a:lnTo>
                  <a:lnTo>
                    <a:pt x="432" y="1016"/>
                  </a:lnTo>
                  <a:lnTo>
                    <a:pt x="443" y="1020"/>
                  </a:lnTo>
                  <a:lnTo>
                    <a:pt x="444" y="1020"/>
                  </a:lnTo>
                  <a:lnTo>
                    <a:pt x="445" y="1019"/>
                  </a:lnTo>
                  <a:lnTo>
                    <a:pt x="447" y="1016"/>
                  </a:lnTo>
                  <a:lnTo>
                    <a:pt x="447" y="1013"/>
                  </a:lnTo>
                  <a:lnTo>
                    <a:pt x="448" y="1012"/>
                  </a:lnTo>
                  <a:lnTo>
                    <a:pt x="448" y="1009"/>
                  </a:lnTo>
                  <a:lnTo>
                    <a:pt x="447" y="1009"/>
                  </a:lnTo>
                  <a:lnTo>
                    <a:pt x="437" y="1008"/>
                  </a:lnTo>
                  <a:lnTo>
                    <a:pt x="436" y="1007"/>
                  </a:lnTo>
                  <a:lnTo>
                    <a:pt x="435" y="1003"/>
                  </a:lnTo>
                  <a:lnTo>
                    <a:pt x="434" y="1002"/>
                  </a:lnTo>
                  <a:lnTo>
                    <a:pt x="434" y="997"/>
                  </a:lnTo>
                  <a:lnTo>
                    <a:pt x="431" y="995"/>
                  </a:lnTo>
                  <a:lnTo>
                    <a:pt x="425" y="992"/>
                  </a:lnTo>
                  <a:lnTo>
                    <a:pt x="418" y="991"/>
                  </a:lnTo>
                  <a:lnTo>
                    <a:pt x="414" y="994"/>
                  </a:lnTo>
                  <a:lnTo>
                    <a:pt x="413" y="995"/>
                  </a:lnTo>
                  <a:lnTo>
                    <a:pt x="406" y="994"/>
                  </a:lnTo>
                  <a:lnTo>
                    <a:pt x="398" y="994"/>
                  </a:lnTo>
                  <a:lnTo>
                    <a:pt x="397" y="992"/>
                  </a:lnTo>
                  <a:lnTo>
                    <a:pt x="395" y="990"/>
                  </a:lnTo>
                  <a:lnTo>
                    <a:pt x="393" y="986"/>
                  </a:lnTo>
                  <a:lnTo>
                    <a:pt x="391" y="984"/>
                  </a:lnTo>
                  <a:lnTo>
                    <a:pt x="389" y="984"/>
                  </a:lnTo>
                  <a:lnTo>
                    <a:pt x="389" y="982"/>
                  </a:lnTo>
                  <a:lnTo>
                    <a:pt x="388" y="979"/>
                  </a:lnTo>
                  <a:lnTo>
                    <a:pt x="388" y="978"/>
                  </a:lnTo>
                  <a:lnTo>
                    <a:pt x="387" y="978"/>
                  </a:lnTo>
                  <a:lnTo>
                    <a:pt x="387" y="979"/>
                  </a:lnTo>
                  <a:lnTo>
                    <a:pt x="384" y="979"/>
                  </a:lnTo>
                  <a:lnTo>
                    <a:pt x="382" y="978"/>
                  </a:lnTo>
                  <a:lnTo>
                    <a:pt x="380" y="977"/>
                  </a:lnTo>
                  <a:lnTo>
                    <a:pt x="379" y="977"/>
                  </a:lnTo>
                  <a:lnTo>
                    <a:pt x="379" y="976"/>
                  </a:lnTo>
                  <a:lnTo>
                    <a:pt x="375" y="967"/>
                  </a:lnTo>
                  <a:lnTo>
                    <a:pt x="373" y="963"/>
                  </a:lnTo>
                  <a:lnTo>
                    <a:pt x="372" y="961"/>
                  </a:lnTo>
                  <a:lnTo>
                    <a:pt x="373" y="960"/>
                  </a:lnTo>
                  <a:lnTo>
                    <a:pt x="374" y="960"/>
                  </a:lnTo>
                  <a:lnTo>
                    <a:pt x="375" y="961"/>
                  </a:lnTo>
                  <a:lnTo>
                    <a:pt x="375" y="965"/>
                  </a:lnTo>
                  <a:lnTo>
                    <a:pt x="376" y="965"/>
                  </a:lnTo>
                  <a:lnTo>
                    <a:pt x="381" y="970"/>
                  </a:lnTo>
                  <a:lnTo>
                    <a:pt x="384" y="970"/>
                  </a:lnTo>
                  <a:lnTo>
                    <a:pt x="384" y="969"/>
                  </a:lnTo>
                  <a:lnTo>
                    <a:pt x="382" y="966"/>
                  </a:lnTo>
                  <a:lnTo>
                    <a:pt x="382" y="965"/>
                  </a:lnTo>
                  <a:lnTo>
                    <a:pt x="381" y="964"/>
                  </a:lnTo>
                  <a:lnTo>
                    <a:pt x="381" y="957"/>
                  </a:lnTo>
                  <a:lnTo>
                    <a:pt x="382" y="957"/>
                  </a:lnTo>
                  <a:lnTo>
                    <a:pt x="382" y="955"/>
                  </a:lnTo>
                  <a:lnTo>
                    <a:pt x="381" y="953"/>
                  </a:lnTo>
                  <a:lnTo>
                    <a:pt x="380" y="952"/>
                  </a:lnTo>
                  <a:lnTo>
                    <a:pt x="381" y="951"/>
                  </a:lnTo>
                  <a:lnTo>
                    <a:pt x="382" y="951"/>
                  </a:lnTo>
                  <a:lnTo>
                    <a:pt x="382" y="952"/>
                  </a:lnTo>
                  <a:lnTo>
                    <a:pt x="384" y="952"/>
                  </a:lnTo>
                  <a:lnTo>
                    <a:pt x="385" y="949"/>
                  </a:lnTo>
                  <a:lnTo>
                    <a:pt x="384" y="947"/>
                  </a:lnTo>
                  <a:lnTo>
                    <a:pt x="382" y="946"/>
                  </a:lnTo>
                  <a:lnTo>
                    <a:pt x="378" y="951"/>
                  </a:lnTo>
                  <a:lnTo>
                    <a:pt x="375" y="951"/>
                  </a:lnTo>
                  <a:lnTo>
                    <a:pt x="374" y="952"/>
                  </a:lnTo>
                  <a:lnTo>
                    <a:pt x="370" y="952"/>
                  </a:lnTo>
                  <a:lnTo>
                    <a:pt x="369" y="954"/>
                  </a:lnTo>
                  <a:lnTo>
                    <a:pt x="369" y="955"/>
                  </a:lnTo>
                  <a:lnTo>
                    <a:pt x="367" y="955"/>
                  </a:lnTo>
                  <a:lnTo>
                    <a:pt x="367" y="957"/>
                  </a:lnTo>
                  <a:lnTo>
                    <a:pt x="368" y="957"/>
                  </a:lnTo>
                  <a:lnTo>
                    <a:pt x="368" y="958"/>
                  </a:lnTo>
                  <a:lnTo>
                    <a:pt x="366" y="958"/>
                  </a:lnTo>
                  <a:lnTo>
                    <a:pt x="366" y="959"/>
                  </a:lnTo>
                  <a:lnTo>
                    <a:pt x="364" y="959"/>
                  </a:lnTo>
                  <a:lnTo>
                    <a:pt x="363" y="961"/>
                  </a:lnTo>
                  <a:lnTo>
                    <a:pt x="362" y="963"/>
                  </a:lnTo>
                  <a:lnTo>
                    <a:pt x="361" y="963"/>
                  </a:lnTo>
                  <a:lnTo>
                    <a:pt x="361" y="961"/>
                  </a:lnTo>
                  <a:lnTo>
                    <a:pt x="360" y="961"/>
                  </a:lnTo>
                  <a:lnTo>
                    <a:pt x="360" y="964"/>
                  </a:lnTo>
                  <a:lnTo>
                    <a:pt x="358" y="964"/>
                  </a:lnTo>
                  <a:lnTo>
                    <a:pt x="357" y="963"/>
                  </a:lnTo>
                  <a:lnTo>
                    <a:pt x="356" y="963"/>
                  </a:lnTo>
                  <a:lnTo>
                    <a:pt x="355" y="964"/>
                  </a:lnTo>
                  <a:lnTo>
                    <a:pt x="349" y="964"/>
                  </a:lnTo>
                  <a:lnTo>
                    <a:pt x="348" y="963"/>
                  </a:lnTo>
                  <a:lnTo>
                    <a:pt x="348" y="960"/>
                  </a:lnTo>
                  <a:lnTo>
                    <a:pt x="347" y="961"/>
                  </a:lnTo>
                  <a:lnTo>
                    <a:pt x="347" y="963"/>
                  </a:lnTo>
                  <a:lnTo>
                    <a:pt x="345" y="964"/>
                  </a:lnTo>
                  <a:lnTo>
                    <a:pt x="344" y="964"/>
                  </a:lnTo>
                  <a:lnTo>
                    <a:pt x="345" y="963"/>
                  </a:lnTo>
                  <a:lnTo>
                    <a:pt x="345" y="961"/>
                  </a:lnTo>
                  <a:lnTo>
                    <a:pt x="349" y="958"/>
                  </a:lnTo>
                  <a:lnTo>
                    <a:pt x="353" y="953"/>
                  </a:lnTo>
                  <a:lnTo>
                    <a:pt x="354" y="952"/>
                  </a:lnTo>
                  <a:lnTo>
                    <a:pt x="360" y="945"/>
                  </a:lnTo>
                  <a:lnTo>
                    <a:pt x="363" y="941"/>
                  </a:lnTo>
                  <a:lnTo>
                    <a:pt x="368" y="935"/>
                  </a:lnTo>
                  <a:lnTo>
                    <a:pt x="375" y="928"/>
                  </a:lnTo>
                  <a:lnTo>
                    <a:pt x="379" y="927"/>
                  </a:lnTo>
                  <a:lnTo>
                    <a:pt x="381" y="924"/>
                  </a:lnTo>
                  <a:lnTo>
                    <a:pt x="381" y="922"/>
                  </a:lnTo>
                  <a:lnTo>
                    <a:pt x="382" y="921"/>
                  </a:lnTo>
                  <a:lnTo>
                    <a:pt x="385" y="917"/>
                  </a:lnTo>
                  <a:lnTo>
                    <a:pt x="387" y="915"/>
                  </a:lnTo>
                  <a:lnTo>
                    <a:pt x="389" y="914"/>
                  </a:lnTo>
                  <a:lnTo>
                    <a:pt x="392" y="910"/>
                  </a:lnTo>
                  <a:lnTo>
                    <a:pt x="394" y="909"/>
                  </a:lnTo>
                  <a:lnTo>
                    <a:pt x="401" y="904"/>
                  </a:lnTo>
                  <a:lnTo>
                    <a:pt x="404" y="902"/>
                  </a:lnTo>
                  <a:lnTo>
                    <a:pt x="406" y="898"/>
                  </a:lnTo>
                  <a:lnTo>
                    <a:pt x="407" y="897"/>
                  </a:lnTo>
                  <a:lnTo>
                    <a:pt x="407" y="896"/>
                  </a:lnTo>
                  <a:lnTo>
                    <a:pt x="409" y="893"/>
                  </a:lnTo>
                  <a:lnTo>
                    <a:pt x="414" y="887"/>
                  </a:lnTo>
                  <a:lnTo>
                    <a:pt x="417" y="883"/>
                  </a:lnTo>
                  <a:lnTo>
                    <a:pt x="417" y="881"/>
                  </a:lnTo>
                  <a:lnTo>
                    <a:pt x="418" y="880"/>
                  </a:lnTo>
                  <a:lnTo>
                    <a:pt x="423" y="878"/>
                  </a:lnTo>
                  <a:lnTo>
                    <a:pt x="429" y="871"/>
                  </a:lnTo>
                  <a:lnTo>
                    <a:pt x="429" y="869"/>
                  </a:lnTo>
                  <a:lnTo>
                    <a:pt x="430" y="866"/>
                  </a:lnTo>
                  <a:lnTo>
                    <a:pt x="437" y="859"/>
                  </a:lnTo>
                  <a:lnTo>
                    <a:pt x="444" y="848"/>
                  </a:lnTo>
                  <a:lnTo>
                    <a:pt x="451" y="835"/>
                  </a:lnTo>
                  <a:lnTo>
                    <a:pt x="457" y="829"/>
                  </a:lnTo>
                  <a:lnTo>
                    <a:pt x="463" y="820"/>
                  </a:lnTo>
                  <a:lnTo>
                    <a:pt x="465" y="818"/>
                  </a:lnTo>
                  <a:lnTo>
                    <a:pt x="465" y="817"/>
                  </a:lnTo>
                  <a:lnTo>
                    <a:pt x="466" y="817"/>
                  </a:lnTo>
                  <a:lnTo>
                    <a:pt x="467" y="816"/>
                  </a:lnTo>
                  <a:lnTo>
                    <a:pt x="476" y="809"/>
                  </a:lnTo>
                  <a:lnTo>
                    <a:pt x="476" y="807"/>
                  </a:lnTo>
                  <a:lnTo>
                    <a:pt x="478" y="806"/>
                  </a:lnTo>
                  <a:lnTo>
                    <a:pt x="479" y="804"/>
                  </a:lnTo>
                  <a:lnTo>
                    <a:pt x="479" y="803"/>
                  </a:lnTo>
                  <a:lnTo>
                    <a:pt x="485" y="795"/>
                  </a:lnTo>
                  <a:lnTo>
                    <a:pt x="486" y="793"/>
                  </a:lnTo>
                  <a:lnTo>
                    <a:pt x="486" y="792"/>
                  </a:lnTo>
                  <a:lnTo>
                    <a:pt x="487" y="792"/>
                  </a:lnTo>
                  <a:lnTo>
                    <a:pt x="490" y="791"/>
                  </a:lnTo>
                  <a:lnTo>
                    <a:pt x="490" y="789"/>
                  </a:lnTo>
                  <a:lnTo>
                    <a:pt x="491" y="787"/>
                  </a:lnTo>
                  <a:lnTo>
                    <a:pt x="492" y="782"/>
                  </a:lnTo>
                  <a:lnTo>
                    <a:pt x="493" y="781"/>
                  </a:lnTo>
                  <a:lnTo>
                    <a:pt x="494" y="777"/>
                  </a:lnTo>
                  <a:lnTo>
                    <a:pt x="496" y="775"/>
                  </a:lnTo>
                  <a:lnTo>
                    <a:pt x="497" y="767"/>
                  </a:lnTo>
                  <a:lnTo>
                    <a:pt x="498" y="763"/>
                  </a:lnTo>
                  <a:lnTo>
                    <a:pt x="500" y="760"/>
                  </a:lnTo>
                  <a:lnTo>
                    <a:pt x="504" y="752"/>
                  </a:lnTo>
                  <a:lnTo>
                    <a:pt x="503" y="751"/>
                  </a:lnTo>
                  <a:lnTo>
                    <a:pt x="502" y="749"/>
                  </a:lnTo>
                  <a:lnTo>
                    <a:pt x="502" y="746"/>
                  </a:lnTo>
                  <a:lnTo>
                    <a:pt x="500" y="744"/>
                  </a:lnTo>
                  <a:lnTo>
                    <a:pt x="499" y="744"/>
                  </a:lnTo>
                  <a:lnTo>
                    <a:pt x="499" y="743"/>
                  </a:lnTo>
                  <a:lnTo>
                    <a:pt x="496" y="739"/>
                  </a:lnTo>
                  <a:lnTo>
                    <a:pt x="494" y="737"/>
                  </a:lnTo>
                  <a:lnTo>
                    <a:pt x="492" y="736"/>
                  </a:lnTo>
                  <a:lnTo>
                    <a:pt x="491" y="733"/>
                  </a:lnTo>
                  <a:lnTo>
                    <a:pt x="491" y="732"/>
                  </a:lnTo>
                  <a:lnTo>
                    <a:pt x="490" y="731"/>
                  </a:lnTo>
                  <a:lnTo>
                    <a:pt x="490" y="725"/>
                  </a:lnTo>
                  <a:lnTo>
                    <a:pt x="487" y="723"/>
                  </a:lnTo>
                  <a:lnTo>
                    <a:pt x="479" y="717"/>
                  </a:lnTo>
                  <a:lnTo>
                    <a:pt x="472" y="708"/>
                  </a:lnTo>
                  <a:lnTo>
                    <a:pt x="459" y="700"/>
                  </a:lnTo>
                  <a:lnTo>
                    <a:pt x="456" y="697"/>
                  </a:lnTo>
                  <a:lnTo>
                    <a:pt x="454" y="693"/>
                  </a:lnTo>
                  <a:lnTo>
                    <a:pt x="448" y="689"/>
                  </a:lnTo>
                  <a:lnTo>
                    <a:pt x="437" y="676"/>
                  </a:lnTo>
                  <a:lnTo>
                    <a:pt x="437" y="672"/>
                  </a:lnTo>
                  <a:lnTo>
                    <a:pt x="440" y="671"/>
                  </a:lnTo>
                  <a:lnTo>
                    <a:pt x="447" y="669"/>
                  </a:lnTo>
                  <a:lnTo>
                    <a:pt x="449" y="665"/>
                  </a:lnTo>
                  <a:lnTo>
                    <a:pt x="451" y="658"/>
                  </a:lnTo>
                  <a:lnTo>
                    <a:pt x="459" y="650"/>
                  </a:lnTo>
                  <a:lnTo>
                    <a:pt x="461" y="646"/>
                  </a:lnTo>
                  <a:lnTo>
                    <a:pt x="462" y="644"/>
                  </a:lnTo>
                  <a:lnTo>
                    <a:pt x="462" y="640"/>
                  </a:lnTo>
                  <a:lnTo>
                    <a:pt x="461" y="637"/>
                  </a:lnTo>
                  <a:lnTo>
                    <a:pt x="461" y="634"/>
                  </a:lnTo>
                  <a:lnTo>
                    <a:pt x="460" y="633"/>
                  </a:lnTo>
                  <a:lnTo>
                    <a:pt x="460" y="632"/>
                  </a:lnTo>
                  <a:lnTo>
                    <a:pt x="461" y="629"/>
                  </a:lnTo>
                  <a:lnTo>
                    <a:pt x="461" y="627"/>
                  </a:lnTo>
                  <a:lnTo>
                    <a:pt x="459" y="625"/>
                  </a:lnTo>
                  <a:lnTo>
                    <a:pt x="456" y="625"/>
                  </a:lnTo>
                  <a:lnTo>
                    <a:pt x="455" y="623"/>
                  </a:lnTo>
                  <a:lnTo>
                    <a:pt x="455" y="621"/>
                  </a:lnTo>
                  <a:lnTo>
                    <a:pt x="451" y="617"/>
                  </a:lnTo>
                  <a:lnTo>
                    <a:pt x="444" y="615"/>
                  </a:lnTo>
                  <a:lnTo>
                    <a:pt x="442" y="614"/>
                  </a:lnTo>
                  <a:lnTo>
                    <a:pt x="440" y="611"/>
                  </a:lnTo>
                  <a:lnTo>
                    <a:pt x="440" y="608"/>
                  </a:lnTo>
                  <a:lnTo>
                    <a:pt x="441" y="605"/>
                  </a:lnTo>
                  <a:lnTo>
                    <a:pt x="441" y="603"/>
                  </a:lnTo>
                  <a:lnTo>
                    <a:pt x="440" y="601"/>
                  </a:lnTo>
                  <a:lnTo>
                    <a:pt x="437" y="599"/>
                  </a:lnTo>
                  <a:lnTo>
                    <a:pt x="437" y="596"/>
                  </a:lnTo>
                  <a:lnTo>
                    <a:pt x="436" y="596"/>
                  </a:lnTo>
                  <a:lnTo>
                    <a:pt x="436" y="592"/>
                  </a:lnTo>
                  <a:lnTo>
                    <a:pt x="443" y="589"/>
                  </a:lnTo>
                  <a:lnTo>
                    <a:pt x="445" y="586"/>
                  </a:lnTo>
                  <a:lnTo>
                    <a:pt x="445" y="584"/>
                  </a:lnTo>
                  <a:lnTo>
                    <a:pt x="444" y="582"/>
                  </a:lnTo>
                  <a:lnTo>
                    <a:pt x="443" y="580"/>
                  </a:lnTo>
                  <a:lnTo>
                    <a:pt x="443" y="579"/>
                  </a:lnTo>
                  <a:lnTo>
                    <a:pt x="442" y="578"/>
                  </a:lnTo>
                  <a:lnTo>
                    <a:pt x="442" y="576"/>
                  </a:lnTo>
                  <a:lnTo>
                    <a:pt x="443" y="574"/>
                  </a:lnTo>
                  <a:lnTo>
                    <a:pt x="443" y="573"/>
                  </a:lnTo>
                  <a:lnTo>
                    <a:pt x="442" y="573"/>
                  </a:lnTo>
                  <a:lnTo>
                    <a:pt x="441" y="572"/>
                  </a:lnTo>
                  <a:lnTo>
                    <a:pt x="432" y="572"/>
                  </a:lnTo>
                  <a:lnTo>
                    <a:pt x="429" y="571"/>
                  </a:lnTo>
                  <a:lnTo>
                    <a:pt x="425" y="566"/>
                  </a:lnTo>
                  <a:lnTo>
                    <a:pt x="422" y="560"/>
                  </a:lnTo>
                  <a:lnTo>
                    <a:pt x="420" y="552"/>
                  </a:lnTo>
                  <a:lnTo>
                    <a:pt x="420" y="547"/>
                  </a:lnTo>
                  <a:lnTo>
                    <a:pt x="422" y="545"/>
                  </a:lnTo>
                  <a:lnTo>
                    <a:pt x="424" y="542"/>
                  </a:lnTo>
                  <a:lnTo>
                    <a:pt x="430" y="541"/>
                  </a:lnTo>
                  <a:lnTo>
                    <a:pt x="431" y="540"/>
                  </a:lnTo>
                  <a:lnTo>
                    <a:pt x="431" y="537"/>
                  </a:lnTo>
                  <a:lnTo>
                    <a:pt x="430" y="537"/>
                  </a:lnTo>
                  <a:lnTo>
                    <a:pt x="430" y="535"/>
                  </a:lnTo>
                  <a:lnTo>
                    <a:pt x="431" y="534"/>
                  </a:lnTo>
                  <a:lnTo>
                    <a:pt x="431" y="530"/>
                  </a:lnTo>
                  <a:lnTo>
                    <a:pt x="428" y="529"/>
                  </a:lnTo>
                  <a:lnTo>
                    <a:pt x="422" y="529"/>
                  </a:lnTo>
                  <a:lnTo>
                    <a:pt x="420" y="527"/>
                  </a:lnTo>
                  <a:lnTo>
                    <a:pt x="422" y="523"/>
                  </a:lnTo>
                  <a:lnTo>
                    <a:pt x="426" y="517"/>
                  </a:lnTo>
                  <a:lnTo>
                    <a:pt x="426" y="514"/>
                  </a:lnTo>
                  <a:lnTo>
                    <a:pt x="425" y="505"/>
                  </a:lnTo>
                  <a:lnTo>
                    <a:pt x="426" y="500"/>
                  </a:lnTo>
                  <a:lnTo>
                    <a:pt x="426" y="499"/>
                  </a:lnTo>
                  <a:lnTo>
                    <a:pt x="430" y="494"/>
                  </a:lnTo>
                  <a:lnTo>
                    <a:pt x="431" y="493"/>
                  </a:lnTo>
                  <a:lnTo>
                    <a:pt x="430" y="491"/>
                  </a:lnTo>
                  <a:lnTo>
                    <a:pt x="426" y="488"/>
                  </a:lnTo>
                  <a:lnTo>
                    <a:pt x="425" y="487"/>
                  </a:lnTo>
                  <a:lnTo>
                    <a:pt x="428" y="485"/>
                  </a:lnTo>
                  <a:lnTo>
                    <a:pt x="438" y="481"/>
                  </a:lnTo>
                  <a:lnTo>
                    <a:pt x="441" y="484"/>
                  </a:lnTo>
                  <a:lnTo>
                    <a:pt x="442" y="484"/>
                  </a:lnTo>
                  <a:lnTo>
                    <a:pt x="443" y="481"/>
                  </a:lnTo>
                  <a:lnTo>
                    <a:pt x="442" y="479"/>
                  </a:lnTo>
                  <a:lnTo>
                    <a:pt x="441" y="469"/>
                  </a:lnTo>
                  <a:lnTo>
                    <a:pt x="441" y="467"/>
                  </a:lnTo>
                  <a:lnTo>
                    <a:pt x="438" y="457"/>
                  </a:lnTo>
                  <a:lnTo>
                    <a:pt x="437" y="456"/>
                  </a:lnTo>
                  <a:lnTo>
                    <a:pt x="436" y="451"/>
                  </a:lnTo>
                  <a:lnTo>
                    <a:pt x="436" y="449"/>
                  </a:lnTo>
                  <a:lnTo>
                    <a:pt x="435" y="442"/>
                  </a:lnTo>
                  <a:lnTo>
                    <a:pt x="434" y="437"/>
                  </a:lnTo>
                  <a:lnTo>
                    <a:pt x="432" y="435"/>
                  </a:lnTo>
                  <a:lnTo>
                    <a:pt x="429" y="430"/>
                  </a:lnTo>
                  <a:lnTo>
                    <a:pt x="423" y="418"/>
                  </a:lnTo>
                  <a:lnTo>
                    <a:pt x="420" y="412"/>
                  </a:lnTo>
                  <a:lnTo>
                    <a:pt x="419" y="410"/>
                  </a:lnTo>
                  <a:lnTo>
                    <a:pt x="419" y="405"/>
                  </a:lnTo>
                  <a:lnTo>
                    <a:pt x="418" y="404"/>
                  </a:lnTo>
                  <a:lnTo>
                    <a:pt x="418" y="398"/>
                  </a:lnTo>
                  <a:lnTo>
                    <a:pt x="413" y="389"/>
                  </a:lnTo>
                  <a:lnTo>
                    <a:pt x="412" y="388"/>
                  </a:lnTo>
                  <a:lnTo>
                    <a:pt x="412" y="385"/>
                  </a:lnTo>
                  <a:lnTo>
                    <a:pt x="411" y="383"/>
                  </a:lnTo>
                  <a:lnTo>
                    <a:pt x="409" y="377"/>
                  </a:lnTo>
                  <a:lnTo>
                    <a:pt x="399" y="361"/>
                  </a:lnTo>
                  <a:lnTo>
                    <a:pt x="398" y="352"/>
                  </a:lnTo>
                  <a:lnTo>
                    <a:pt x="400" y="344"/>
                  </a:lnTo>
                  <a:lnTo>
                    <a:pt x="413" y="318"/>
                  </a:lnTo>
                  <a:lnTo>
                    <a:pt x="416" y="315"/>
                  </a:lnTo>
                  <a:lnTo>
                    <a:pt x="416" y="314"/>
                  </a:lnTo>
                  <a:lnTo>
                    <a:pt x="417" y="313"/>
                  </a:lnTo>
                  <a:lnTo>
                    <a:pt x="417" y="310"/>
                  </a:lnTo>
                  <a:lnTo>
                    <a:pt x="434" y="287"/>
                  </a:lnTo>
                  <a:lnTo>
                    <a:pt x="435" y="285"/>
                  </a:lnTo>
                  <a:lnTo>
                    <a:pt x="436" y="281"/>
                  </a:lnTo>
                  <a:lnTo>
                    <a:pt x="436" y="271"/>
                  </a:lnTo>
                  <a:lnTo>
                    <a:pt x="437" y="270"/>
                  </a:lnTo>
                  <a:lnTo>
                    <a:pt x="437" y="269"/>
                  </a:lnTo>
                  <a:lnTo>
                    <a:pt x="438" y="267"/>
                  </a:lnTo>
                  <a:lnTo>
                    <a:pt x="425" y="256"/>
                  </a:lnTo>
                  <a:lnTo>
                    <a:pt x="423" y="252"/>
                  </a:lnTo>
                  <a:lnTo>
                    <a:pt x="416" y="236"/>
                  </a:lnTo>
                  <a:lnTo>
                    <a:pt x="414" y="233"/>
                  </a:lnTo>
                  <a:lnTo>
                    <a:pt x="411" y="226"/>
                  </a:lnTo>
                  <a:lnTo>
                    <a:pt x="409" y="223"/>
                  </a:lnTo>
                  <a:lnTo>
                    <a:pt x="395" y="217"/>
                  </a:lnTo>
                  <a:lnTo>
                    <a:pt x="384" y="213"/>
                  </a:lnTo>
                  <a:lnTo>
                    <a:pt x="382" y="211"/>
                  </a:lnTo>
                  <a:lnTo>
                    <a:pt x="381" y="209"/>
                  </a:lnTo>
                  <a:lnTo>
                    <a:pt x="374" y="179"/>
                  </a:lnTo>
                  <a:lnTo>
                    <a:pt x="373" y="177"/>
                  </a:lnTo>
                  <a:lnTo>
                    <a:pt x="372" y="173"/>
                  </a:lnTo>
                  <a:lnTo>
                    <a:pt x="372" y="172"/>
                  </a:lnTo>
                  <a:lnTo>
                    <a:pt x="373" y="171"/>
                  </a:lnTo>
                  <a:lnTo>
                    <a:pt x="384" y="149"/>
                  </a:lnTo>
                  <a:lnTo>
                    <a:pt x="385" y="146"/>
                  </a:lnTo>
                  <a:lnTo>
                    <a:pt x="387" y="136"/>
                  </a:lnTo>
                  <a:lnTo>
                    <a:pt x="384" y="132"/>
                  </a:lnTo>
                  <a:lnTo>
                    <a:pt x="372" y="132"/>
                  </a:lnTo>
                  <a:lnTo>
                    <a:pt x="370" y="131"/>
                  </a:lnTo>
                  <a:lnTo>
                    <a:pt x="370" y="129"/>
                  </a:lnTo>
                  <a:lnTo>
                    <a:pt x="373" y="129"/>
                  </a:lnTo>
                  <a:lnTo>
                    <a:pt x="384" y="121"/>
                  </a:lnTo>
                  <a:lnTo>
                    <a:pt x="388" y="119"/>
                  </a:lnTo>
                  <a:lnTo>
                    <a:pt x="393" y="113"/>
                  </a:lnTo>
                  <a:lnTo>
                    <a:pt x="394" y="113"/>
                  </a:lnTo>
                  <a:lnTo>
                    <a:pt x="395" y="112"/>
                  </a:lnTo>
                  <a:lnTo>
                    <a:pt x="398" y="113"/>
                  </a:lnTo>
                  <a:lnTo>
                    <a:pt x="403" y="109"/>
                  </a:lnTo>
                  <a:lnTo>
                    <a:pt x="405" y="105"/>
                  </a:lnTo>
                  <a:lnTo>
                    <a:pt x="406" y="104"/>
                  </a:lnTo>
                  <a:lnTo>
                    <a:pt x="406" y="101"/>
                  </a:lnTo>
                  <a:lnTo>
                    <a:pt x="407" y="98"/>
                  </a:lnTo>
                  <a:lnTo>
                    <a:pt x="407" y="94"/>
                  </a:lnTo>
                  <a:lnTo>
                    <a:pt x="409" y="93"/>
                  </a:lnTo>
                  <a:lnTo>
                    <a:pt x="409" y="90"/>
                  </a:lnTo>
                  <a:lnTo>
                    <a:pt x="410" y="86"/>
                  </a:lnTo>
                  <a:lnTo>
                    <a:pt x="410" y="84"/>
                  </a:lnTo>
                  <a:lnTo>
                    <a:pt x="411" y="81"/>
                  </a:lnTo>
                  <a:lnTo>
                    <a:pt x="413" y="80"/>
                  </a:lnTo>
                  <a:lnTo>
                    <a:pt x="420" y="80"/>
                  </a:lnTo>
                  <a:lnTo>
                    <a:pt x="423" y="79"/>
                  </a:lnTo>
                  <a:lnTo>
                    <a:pt x="428" y="74"/>
                  </a:lnTo>
                  <a:lnTo>
                    <a:pt x="436" y="74"/>
                  </a:lnTo>
                  <a:lnTo>
                    <a:pt x="436" y="73"/>
                  </a:lnTo>
                  <a:lnTo>
                    <a:pt x="437" y="70"/>
                  </a:lnTo>
                  <a:lnTo>
                    <a:pt x="443" y="64"/>
                  </a:lnTo>
                  <a:lnTo>
                    <a:pt x="443" y="60"/>
                  </a:lnTo>
                  <a:lnTo>
                    <a:pt x="444" y="58"/>
                  </a:lnTo>
                  <a:lnTo>
                    <a:pt x="444" y="56"/>
                  </a:lnTo>
                  <a:lnTo>
                    <a:pt x="447" y="54"/>
                  </a:lnTo>
                  <a:lnTo>
                    <a:pt x="447" y="52"/>
                  </a:lnTo>
                  <a:lnTo>
                    <a:pt x="448" y="50"/>
                  </a:lnTo>
                  <a:lnTo>
                    <a:pt x="448" y="48"/>
                  </a:lnTo>
                  <a:lnTo>
                    <a:pt x="447" y="45"/>
                  </a:lnTo>
                  <a:lnTo>
                    <a:pt x="447" y="44"/>
                  </a:lnTo>
                  <a:lnTo>
                    <a:pt x="444" y="43"/>
                  </a:lnTo>
                  <a:lnTo>
                    <a:pt x="443" y="42"/>
                  </a:lnTo>
                  <a:lnTo>
                    <a:pt x="443" y="41"/>
                  </a:lnTo>
                  <a:lnTo>
                    <a:pt x="448" y="41"/>
                  </a:lnTo>
                  <a:lnTo>
                    <a:pt x="450" y="43"/>
                  </a:lnTo>
                  <a:lnTo>
                    <a:pt x="457" y="52"/>
                  </a:lnTo>
                  <a:lnTo>
                    <a:pt x="460" y="52"/>
                  </a:lnTo>
                  <a:lnTo>
                    <a:pt x="469" y="55"/>
                  </a:lnTo>
                  <a:lnTo>
                    <a:pt x="474" y="54"/>
                  </a:lnTo>
                  <a:lnTo>
                    <a:pt x="475" y="52"/>
                  </a:lnTo>
                  <a:lnTo>
                    <a:pt x="476" y="48"/>
                  </a:lnTo>
                  <a:lnTo>
                    <a:pt x="476" y="37"/>
                  </a:lnTo>
                  <a:lnTo>
                    <a:pt x="475" y="35"/>
                  </a:lnTo>
                  <a:lnTo>
                    <a:pt x="475" y="31"/>
                  </a:lnTo>
                  <a:lnTo>
                    <a:pt x="474" y="29"/>
                  </a:lnTo>
                  <a:lnTo>
                    <a:pt x="474" y="27"/>
                  </a:lnTo>
                  <a:lnTo>
                    <a:pt x="473" y="25"/>
                  </a:lnTo>
                  <a:lnTo>
                    <a:pt x="473" y="20"/>
                  </a:lnTo>
                  <a:lnTo>
                    <a:pt x="481" y="24"/>
                  </a:lnTo>
                  <a:lnTo>
                    <a:pt x="486" y="24"/>
                  </a:lnTo>
                  <a:lnTo>
                    <a:pt x="488" y="26"/>
                  </a:lnTo>
                  <a:lnTo>
                    <a:pt x="490" y="26"/>
                  </a:lnTo>
                  <a:lnTo>
                    <a:pt x="491" y="25"/>
                  </a:lnTo>
                  <a:lnTo>
                    <a:pt x="492" y="26"/>
                  </a:lnTo>
                  <a:lnTo>
                    <a:pt x="493" y="26"/>
                  </a:lnTo>
                  <a:lnTo>
                    <a:pt x="494" y="30"/>
                  </a:lnTo>
                  <a:lnTo>
                    <a:pt x="497" y="30"/>
                  </a:lnTo>
                  <a:lnTo>
                    <a:pt x="497" y="36"/>
                  </a:lnTo>
                  <a:lnTo>
                    <a:pt x="496" y="36"/>
                  </a:lnTo>
                  <a:lnTo>
                    <a:pt x="496" y="39"/>
                  </a:lnTo>
                  <a:lnTo>
                    <a:pt x="494" y="41"/>
                  </a:lnTo>
                  <a:lnTo>
                    <a:pt x="492" y="44"/>
                  </a:lnTo>
                  <a:lnTo>
                    <a:pt x="494" y="42"/>
                  </a:lnTo>
                  <a:lnTo>
                    <a:pt x="499" y="35"/>
                  </a:lnTo>
                  <a:lnTo>
                    <a:pt x="500" y="33"/>
                  </a:lnTo>
                  <a:lnTo>
                    <a:pt x="502" y="35"/>
                  </a:lnTo>
                  <a:lnTo>
                    <a:pt x="503" y="35"/>
                  </a:lnTo>
                  <a:lnTo>
                    <a:pt x="503" y="33"/>
                  </a:lnTo>
                  <a:lnTo>
                    <a:pt x="504" y="33"/>
                  </a:lnTo>
                  <a:lnTo>
                    <a:pt x="515" y="35"/>
                  </a:lnTo>
                  <a:lnTo>
                    <a:pt x="513" y="32"/>
                  </a:lnTo>
                  <a:lnTo>
                    <a:pt x="512" y="31"/>
                  </a:lnTo>
                  <a:lnTo>
                    <a:pt x="510" y="30"/>
                  </a:lnTo>
                  <a:lnTo>
                    <a:pt x="510" y="27"/>
                  </a:lnTo>
                  <a:lnTo>
                    <a:pt x="511" y="25"/>
                  </a:lnTo>
                  <a:lnTo>
                    <a:pt x="510" y="23"/>
                  </a:lnTo>
                  <a:lnTo>
                    <a:pt x="510" y="18"/>
                  </a:lnTo>
                  <a:lnTo>
                    <a:pt x="511" y="15"/>
                  </a:lnTo>
                  <a:lnTo>
                    <a:pt x="512" y="14"/>
                  </a:lnTo>
                  <a:lnTo>
                    <a:pt x="516" y="14"/>
                  </a:lnTo>
                  <a:lnTo>
                    <a:pt x="517" y="15"/>
                  </a:lnTo>
                  <a:lnTo>
                    <a:pt x="518" y="18"/>
                  </a:lnTo>
                  <a:lnTo>
                    <a:pt x="521" y="19"/>
                  </a:lnTo>
                  <a:lnTo>
                    <a:pt x="523" y="23"/>
                  </a:lnTo>
                  <a:lnTo>
                    <a:pt x="524" y="24"/>
                  </a:lnTo>
                  <a:lnTo>
                    <a:pt x="527" y="21"/>
                  </a:lnTo>
                  <a:lnTo>
                    <a:pt x="527" y="20"/>
                  </a:lnTo>
                  <a:lnTo>
                    <a:pt x="525" y="19"/>
                  </a:lnTo>
                  <a:lnTo>
                    <a:pt x="524" y="15"/>
                  </a:lnTo>
                  <a:lnTo>
                    <a:pt x="522" y="13"/>
                  </a:lnTo>
                  <a:lnTo>
                    <a:pt x="522" y="8"/>
                  </a:lnTo>
                  <a:lnTo>
                    <a:pt x="521" y="8"/>
                  </a:lnTo>
                  <a:lnTo>
                    <a:pt x="518" y="6"/>
                  </a:lnTo>
                  <a:lnTo>
                    <a:pt x="518" y="5"/>
                  </a:lnTo>
                  <a:lnTo>
                    <a:pt x="519" y="2"/>
                  </a:lnTo>
                  <a:lnTo>
                    <a:pt x="519" y="1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15" name="Freeform 19"/>
            <p:cNvSpPr>
              <a:spLocks noEditPoints="1"/>
            </p:cNvSpPr>
            <p:nvPr/>
          </p:nvSpPr>
          <p:spPr bwMode="auto">
            <a:xfrm>
              <a:off x="11409736" y="1125685"/>
              <a:ext cx="692030" cy="484063"/>
            </a:xfrm>
            <a:custGeom>
              <a:avLst/>
              <a:gdLst/>
              <a:ahLst/>
              <a:cxnLst>
                <a:cxn ang="0">
                  <a:pos x="343" y="203"/>
                </a:cxn>
                <a:cxn ang="0">
                  <a:pos x="363" y="216"/>
                </a:cxn>
                <a:cxn ang="0">
                  <a:pos x="381" y="244"/>
                </a:cxn>
                <a:cxn ang="0">
                  <a:pos x="382" y="257"/>
                </a:cxn>
                <a:cxn ang="0">
                  <a:pos x="360" y="270"/>
                </a:cxn>
                <a:cxn ang="0">
                  <a:pos x="346" y="253"/>
                </a:cxn>
                <a:cxn ang="0">
                  <a:pos x="320" y="240"/>
                </a:cxn>
                <a:cxn ang="0">
                  <a:pos x="302" y="220"/>
                </a:cxn>
                <a:cxn ang="0">
                  <a:pos x="301" y="208"/>
                </a:cxn>
                <a:cxn ang="0">
                  <a:pos x="298" y="196"/>
                </a:cxn>
                <a:cxn ang="0">
                  <a:pos x="301" y="186"/>
                </a:cxn>
                <a:cxn ang="0">
                  <a:pos x="309" y="176"/>
                </a:cxn>
                <a:cxn ang="0">
                  <a:pos x="245" y="164"/>
                </a:cxn>
                <a:cxn ang="0">
                  <a:pos x="232" y="159"/>
                </a:cxn>
                <a:cxn ang="0">
                  <a:pos x="83" y="65"/>
                </a:cxn>
                <a:cxn ang="0">
                  <a:pos x="63" y="54"/>
                </a:cxn>
                <a:cxn ang="0">
                  <a:pos x="58" y="54"/>
                </a:cxn>
                <a:cxn ang="0">
                  <a:pos x="71" y="69"/>
                </a:cxn>
                <a:cxn ang="0">
                  <a:pos x="72" y="91"/>
                </a:cxn>
                <a:cxn ang="0">
                  <a:pos x="68" y="103"/>
                </a:cxn>
                <a:cxn ang="0">
                  <a:pos x="52" y="74"/>
                </a:cxn>
                <a:cxn ang="0">
                  <a:pos x="41" y="54"/>
                </a:cxn>
                <a:cxn ang="0">
                  <a:pos x="174" y="0"/>
                </a:cxn>
                <a:cxn ang="0">
                  <a:pos x="196" y="61"/>
                </a:cxn>
                <a:cxn ang="0">
                  <a:pos x="238" y="121"/>
                </a:cxn>
                <a:cxn ang="0">
                  <a:pos x="255" y="139"/>
                </a:cxn>
                <a:cxn ang="0">
                  <a:pos x="255" y="153"/>
                </a:cxn>
                <a:cxn ang="0">
                  <a:pos x="227" y="145"/>
                </a:cxn>
                <a:cxn ang="0">
                  <a:pos x="237" y="154"/>
                </a:cxn>
                <a:cxn ang="0">
                  <a:pos x="218" y="137"/>
                </a:cxn>
                <a:cxn ang="0">
                  <a:pos x="203" y="139"/>
                </a:cxn>
                <a:cxn ang="0">
                  <a:pos x="205" y="148"/>
                </a:cxn>
                <a:cxn ang="0">
                  <a:pos x="221" y="158"/>
                </a:cxn>
                <a:cxn ang="0">
                  <a:pos x="216" y="154"/>
                </a:cxn>
                <a:cxn ang="0">
                  <a:pos x="199" y="154"/>
                </a:cxn>
                <a:cxn ang="0">
                  <a:pos x="190" y="154"/>
                </a:cxn>
                <a:cxn ang="0">
                  <a:pos x="184" y="146"/>
                </a:cxn>
                <a:cxn ang="0">
                  <a:pos x="170" y="136"/>
                </a:cxn>
                <a:cxn ang="0">
                  <a:pos x="163" y="143"/>
                </a:cxn>
                <a:cxn ang="0">
                  <a:pos x="153" y="154"/>
                </a:cxn>
                <a:cxn ang="0">
                  <a:pos x="139" y="134"/>
                </a:cxn>
                <a:cxn ang="0">
                  <a:pos x="137" y="142"/>
                </a:cxn>
                <a:cxn ang="0">
                  <a:pos x="129" y="140"/>
                </a:cxn>
                <a:cxn ang="0">
                  <a:pos x="102" y="128"/>
                </a:cxn>
                <a:cxn ang="0">
                  <a:pos x="90" y="128"/>
                </a:cxn>
                <a:cxn ang="0">
                  <a:pos x="95" y="122"/>
                </a:cxn>
                <a:cxn ang="0">
                  <a:pos x="95" y="102"/>
                </a:cxn>
                <a:cxn ang="0">
                  <a:pos x="107" y="96"/>
                </a:cxn>
                <a:cxn ang="0">
                  <a:pos x="113" y="90"/>
                </a:cxn>
                <a:cxn ang="0">
                  <a:pos x="110" y="81"/>
                </a:cxn>
                <a:cxn ang="0">
                  <a:pos x="106" y="80"/>
                </a:cxn>
                <a:cxn ang="0">
                  <a:pos x="95" y="76"/>
                </a:cxn>
                <a:cxn ang="0">
                  <a:pos x="93" y="61"/>
                </a:cxn>
                <a:cxn ang="0">
                  <a:pos x="102" y="45"/>
                </a:cxn>
                <a:cxn ang="0">
                  <a:pos x="81" y="37"/>
                </a:cxn>
                <a:cxn ang="0">
                  <a:pos x="71" y="47"/>
                </a:cxn>
                <a:cxn ang="0">
                  <a:pos x="65" y="50"/>
                </a:cxn>
                <a:cxn ang="0">
                  <a:pos x="56" y="38"/>
                </a:cxn>
                <a:cxn ang="0">
                  <a:pos x="46" y="23"/>
                </a:cxn>
                <a:cxn ang="0">
                  <a:pos x="35" y="32"/>
                </a:cxn>
                <a:cxn ang="0">
                  <a:pos x="31" y="39"/>
                </a:cxn>
                <a:cxn ang="0">
                  <a:pos x="4" y="18"/>
                </a:cxn>
              </a:cxnLst>
              <a:rect l="0" t="0" r="r" b="b"/>
              <a:pathLst>
                <a:path w="386" h="270">
                  <a:moveTo>
                    <a:pt x="321" y="170"/>
                  </a:moveTo>
                  <a:lnTo>
                    <a:pt x="323" y="171"/>
                  </a:lnTo>
                  <a:lnTo>
                    <a:pt x="323" y="174"/>
                  </a:lnTo>
                  <a:lnTo>
                    <a:pt x="324" y="174"/>
                  </a:lnTo>
                  <a:lnTo>
                    <a:pt x="325" y="176"/>
                  </a:lnTo>
                  <a:lnTo>
                    <a:pt x="333" y="183"/>
                  </a:lnTo>
                  <a:lnTo>
                    <a:pt x="334" y="185"/>
                  </a:lnTo>
                  <a:lnTo>
                    <a:pt x="339" y="194"/>
                  </a:lnTo>
                  <a:lnTo>
                    <a:pt x="342" y="196"/>
                  </a:lnTo>
                  <a:lnTo>
                    <a:pt x="343" y="196"/>
                  </a:lnTo>
                  <a:lnTo>
                    <a:pt x="343" y="203"/>
                  </a:lnTo>
                  <a:lnTo>
                    <a:pt x="344" y="204"/>
                  </a:lnTo>
                  <a:lnTo>
                    <a:pt x="348" y="204"/>
                  </a:lnTo>
                  <a:lnTo>
                    <a:pt x="350" y="208"/>
                  </a:lnTo>
                  <a:lnTo>
                    <a:pt x="352" y="208"/>
                  </a:lnTo>
                  <a:lnTo>
                    <a:pt x="352" y="211"/>
                  </a:lnTo>
                  <a:lnTo>
                    <a:pt x="354" y="213"/>
                  </a:lnTo>
                  <a:lnTo>
                    <a:pt x="354" y="214"/>
                  </a:lnTo>
                  <a:lnTo>
                    <a:pt x="356" y="214"/>
                  </a:lnTo>
                  <a:lnTo>
                    <a:pt x="360" y="217"/>
                  </a:lnTo>
                  <a:lnTo>
                    <a:pt x="361" y="217"/>
                  </a:lnTo>
                  <a:lnTo>
                    <a:pt x="363" y="216"/>
                  </a:lnTo>
                  <a:lnTo>
                    <a:pt x="364" y="217"/>
                  </a:lnTo>
                  <a:lnTo>
                    <a:pt x="364" y="220"/>
                  </a:lnTo>
                  <a:lnTo>
                    <a:pt x="365" y="220"/>
                  </a:lnTo>
                  <a:lnTo>
                    <a:pt x="367" y="221"/>
                  </a:lnTo>
                  <a:lnTo>
                    <a:pt x="376" y="233"/>
                  </a:lnTo>
                  <a:lnTo>
                    <a:pt x="376" y="234"/>
                  </a:lnTo>
                  <a:lnTo>
                    <a:pt x="380" y="234"/>
                  </a:lnTo>
                  <a:lnTo>
                    <a:pt x="381" y="235"/>
                  </a:lnTo>
                  <a:lnTo>
                    <a:pt x="382" y="239"/>
                  </a:lnTo>
                  <a:lnTo>
                    <a:pt x="382" y="242"/>
                  </a:lnTo>
                  <a:lnTo>
                    <a:pt x="381" y="244"/>
                  </a:lnTo>
                  <a:lnTo>
                    <a:pt x="382" y="246"/>
                  </a:lnTo>
                  <a:lnTo>
                    <a:pt x="382" y="247"/>
                  </a:lnTo>
                  <a:lnTo>
                    <a:pt x="383" y="247"/>
                  </a:lnTo>
                  <a:lnTo>
                    <a:pt x="385" y="248"/>
                  </a:lnTo>
                  <a:lnTo>
                    <a:pt x="385" y="251"/>
                  </a:lnTo>
                  <a:lnTo>
                    <a:pt x="386" y="252"/>
                  </a:lnTo>
                  <a:lnTo>
                    <a:pt x="386" y="253"/>
                  </a:lnTo>
                  <a:lnTo>
                    <a:pt x="385" y="253"/>
                  </a:lnTo>
                  <a:lnTo>
                    <a:pt x="385" y="254"/>
                  </a:lnTo>
                  <a:lnTo>
                    <a:pt x="383" y="254"/>
                  </a:lnTo>
                  <a:lnTo>
                    <a:pt x="382" y="257"/>
                  </a:lnTo>
                  <a:lnTo>
                    <a:pt x="381" y="258"/>
                  </a:lnTo>
                  <a:lnTo>
                    <a:pt x="381" y="262"/>
                  </a:lnTo>
                  <a:lnTo>
                    <a:pt x="382" y="264"/>
                  </a:lnTo>
                  <a:lnTo>
                    <a:pt x="379" y="263"/>
                  </a:lnTo>
                  <a:lnTo>
                    <a:pt x="377" y="264"/>
                  </a:lnTo>
                  <a:lnTo>
                    <a:pt x="373" y="268"/>
                  </a:lnTo>
                  <a:lnTo>
                    <a:pt x="371" y="268"/>
                  </a:lnTo>
                  <a:lnTo>
                    <a:pt x="367" y="264"/>
                  </a:lnTo>
                  <a:lnTo>
                    <a:pt x="363" y="264"/>
                  </a:lnTo>
                  <a:lnTo>
                    <a:pt x="360" y="268"/>
                  </a:lnTo>
                  <a:lnTo>
                    <a:pt x="360" y="270"/>
                  </a:lnTo>
                  <a:lnTo>
                    <a:pt x="358" y="270"/>
                  </a:lnTo>
                  <a:lnTo>
                    <a:pt x="358" y="268"/>
                  </a:lnTo>
                  <a:lnTo>
                    <a:pt x="357" y="266"/>
                  </a:lnTo>
                  <a:lnTo>
                    <a:pt x="352" y="266"/>
                  </a:lnTo>
                  <a:lnTo>
                    <a:pt x="344" y="264"/>
                  </a:lnTo>
                  <a:lnTo>
                    <a:pt x="345" y="263"/>
                  </a:lnTo>
                  <a:lnTo>
                    <a:pt x="343" y="260"/>
                  </a:lnTo>
                  <a:lnTo>
                    <a:pt x="343" y="257"/>
                  </a:lnTo>
                  <a:lnTo>
                    <a:pt x="344" y="256"/>
                  </a:lnTo>
                  <a:lnTo>
                    <a:pt x="346" y="256"/>
                  </a:lnTo>
                  <a:lnTo>
                    <a:pt x="346" y="253"/>
                  </a:lnTo>
                  <a:lnTo>
                    <a:pt x="345" y="252"/>
                  </a:lnTo>
                  <a:lnTo>
                    <a:pt x="340" y="246"/>
                  </a:lnTo>
                  <a:lnTo>
                    <a:pt x="338" y="242"/>
                  </a:lnTo>
                  <a:lnTo>
                    <a:pt x="336" y="242"/>
                  </a:lnTo>
                  <a:lnTo>
                    <a:pt x="333" y="244"/>
                  </a:lnTo>
                  <a:lnTo>
                    <a:pt x="332" y="244"/>
                  </a:lnTo>
                  <a:lnTo>
                    <a:pt x="327" y="239"/>
                  </a:lnTo>
                  <a:lnTo>
                    <a:pt x="324" y="239"/>
                  </a:lnTo>
                  <a:lnTo>
                    <a:pt x="318" y="237"/>
                  </a:lnTo>
                  <a:lnTo>
                    <a:pt x="318" y="238"/>
                  </a:lnTo>
                  <a:lnTo>
                    <a:pt x="320" y="240"/>
                  </a:lnTo>
                  <a:lnTo>
                    <a:pt x="323" y="241"/>
                  </a:lnTo>
                  <a:lnTo>
                    <a:pt x="326" y="245"/>
                  </a:lnTo>
                  <a:lnTo>
                    <a:pt x="324" y="247"/>
                  </a:lnTo>
                  <a:lnTo>
                    <a:pt x="321" y="246"/>
                  </a:lnTo>
                  <a:lnTo>
                    <a:pt x="321" y="245"/>
                  </a:lnTo>
                  <a:lnTo>
                    <a:pt x="320" y="245"/>
                  </a:lnTo>
                  <a:lnTo>
                    <a:pt x="318" y="242"/>
                  </a:lnTo>
                  <a:lnTo>
                    <a:pt x="318" y="241"/>
                  </a:lnTo>
                  <a:lnTo>
                    <a:pt x="315" y="238"/>
                  </a:lnTo>
                  <a:lnTo>
                    <a:pt x="307" y="229"/>
                  </a:lnTo>
                  <a:lnTo>
                    <a:pt x="302" y="220"/>
                  </a:lnTo>
                  <a:lnTo>
                    <a:pt x="303" y="215"/>
                  </a:lnTo>
                  <a:lnTo>
                    <a:pt x="301" y="214"/>
                  </a:lnTo>
                  <a:lnTo>
                    <a:pt x="301" y="213"/>
                  </a:lnTo>
                  <a:lnTo>
                    <a:pt x="302" y="213"/>
                  </a:lnTo>
                  <a:lnTo>
                    <a:pt x="303" y="211"/>
                  </a:lnTo>
                  <a:lnTo>
                    <a:pt x="303" y="210"/>
                  </a:lnTo>
                  <a:lnTo>
                    <a:pt x="302" y="210"/>
                  </a:lnTo>
                  <a:lnTo>
                    <a:pt x="302" y="208"/>
                  </a:lnTo>
                  <a:lnTo>
                    <a:pt x="303" y="207"/>
                  </a:lnTo>
                  <a:lnTo>
                    <a:pt x="301" y="207"/>
                  </a:lnTo>
                  <a:lnTo>
                    <a:pt x="301" y="208"/>
                  </a:lnTo>
                  <a:lnTo>
                    <a:pt x="300" y="208"/>
                  </a:lnTo>
                  <a:lnTo>
                    <a:pt x="300" y="205"/>
                  </a:lnTo>
                  <a:lnTo>
                    <a:pt x="298" y="205"/>
                  </a:lnTo>
                  <a:lnTo>
                    <a:pt x="298" y="204"/>
                  </a:lnTo>
                  <a:lnTo>
                    <a:pt x="299" y="202"/>
                  </a:lnTo>
                  <a:lnTo>
                    <a:pt x="299" y="201"/>
                  </a:lnTo>
                  <a:lnTo>
                    <a:pt x="298" y="201"/>
                  </a:lnTo>
                  <a:lnTo>
                    <a:pt x="296" y="199"/>
                  </a:lnTo>
                  <a:lnTo>
                    <a:pt x="295" y="197"/>
                  </a:lnTo>
                  <a:lnTo>
                    <a:pt x="296" y="196"/>
                  </a:lnTo>
                  <a:lnTo>
                    <a:pt x="298" y="196"/>
                  </a:lnTo>
                  <a:lnTo>
                    <a:pt x="313" y="203"/>
                  </a:lnTo>
                  <a:lnTo>
                    <a:pt x="313" y="201"/>
                  </a:lnTo>
                  <a:lnTo>
                    <a:pt x="312" y="199"/>
                  </a:lnTo>
                  <a:lnTo>
                    <a:pt x="312" y="198"/>
                  </a:lnTo>
                  <a:lnTo>
                    <a:pt x="311" y="197"/>
                  </a:lnTo>
                  <a:lnTo>
                    <a:pt x="307" y="195"/>
                  </a:lnTo>
                  <a:lnTo>
                    <a:pt x="306" y="192"/>
                  </a:lnTo>
                  <a:lnTo>
                    <a:pt x="300" y="188"/>
                  </a:lnTo>
                  <a:lnTo>
                    <a:pt x="299" y="188"/>
                  </a:lnTo>
                  <a:lnTo>
                    <a:pt x="300" y="186"/>
                  </a:lnTo>
                  <a:lnTo>
                    <a:pt x="301" y="186"/>
                  </a:lnTo>
                  <a:lnTo>
                    <a:pt x="305" y="188"/>
                  </a:lnTo>
                  <a:lnTo>
                    <a:pt x="305" y="186"/>
                  </a:lnTo>
                  <a:lnTo>
                    <a:pt x="307" y="184"/>
                  </a:lnTo>
                  <a:lnTo>
                    <a:pt x="308" y="184"/>
                  </a:lnTo>
                  <a:lnTo>
                    <a:pt x="309" y="183"/>
                  </a:lnTo>
                  <a:lnTo>
                    <a:pt x="309" y="182"/>
                  </a:lnTo>
                  <a:lnTo>
                    <a:pt x="311" y="180"/>
                  </a:lnTo>
                  <a:lnTo>
                    <a:pt x="309" y="179"/>
                  </a:lnTo>
                  <a:lnTo>
                    <a:pt x="309" y="177"/>
                  </a:lnTo>
                  <a:lnTo>
                    <a:pt x="308" y="177"/>
                  </a:lnTo>
                  <a:lnTo>
                    <a:pt x="309" y="176"/>
                  </a:lnTo>
                  <a:lnTo>
                    <a:pt x="315" y="176"/>
                  </a:lnTo>
                  <a:lnTo>
                    <a:pt x="315" y="174"/>
                  </a:lnTo>
                  <a:lnTo>
                    <a:pt x="319" y="171"/>
                  </a:lnTo>
                  <a:lnTo>
                    <a:pt x="321" y="170"/>
                  </a:lnTo>
                  <a:close/>
                  <a:moveTo>
                    <a:pt x="230" y="153"/>
                  </a:moveTo>
                  <a:lnTo>
                    <a:pt x="234" y="156"/>
                  </a:lnTo>
                  <a:lnTo>
                    <a:pt x="237" y="158"/>
                  </a:lnTo>
                  <a:lnTo>
                    <a:pt x="239" y="160"/>
                  </a:lnTo>
                  <a:lnTo>
                    <a:pt x="240" y="159"/>
                  </a:lnTo>
                  <a:lnTo>
                    <a:pt x="244" y="161"/>
                  </a:lnTo>
                  <a:lnTo>
                    <a:pt x="245" y="164"/>
                  </a:lnTo>
                  <a:lnTo>
                    <a:pt x="245" y="166"/>
                  </a:lnTo>
                  <a:lnTo>
                    <a:pt x="244" y="165"/>
                  </a:lnTo>
                  <a:lnTo>
                    <a:pt x="240" y="162"/>
                  </a:lnTo>
                  <a:lnTo>
                    <a:pt x="238" y="162"/>
                  </a:lnTo>
                  <a:lnTo>
                    <a:pt x="237" y="161"/>
                  </a:lnTo>
                  <a:lnTo>
                    <a:pt x="238" y="164"/>
                  </a:lnTo>
                  <a:lnTo>
                    <a:pt x="242" y="165"/>
                  </a:lnTo>
                  <a:lnTo>
                    <a:pt x="242" y="167"/>
                  </a:lnTo>
                  <a:lnTo>
                    <a:pt x="238" y="166"/>
                  </a:lnTo>
                  <a:lnTo>
                    <a:pt x="233" y="162"/>
                  </a:lnTo>
                  <a:lnTo>
                    <a:pt x="232" y="159"/>
                  </a:lnTo>
                  <a:lnTo>
                    <a:pt x="233" y="159"/>
                  </a:lnTo>
                  <a:lnTo>
                    <a:pt x="232" y="156"/>
                  </a:lnTo>
                  <a:lnTo>
                    <a:pt x="230" y="156"/>
                  </a:lnTo>
                  <a:lnTo>
                    <a:pt x="230" y="153"/>
                  </a:lnTo>
                  <a:close/>
                  <a:moveTo>
                    <a:pt x="102" y="128"/>
                  </a:moveTo>
                  <a:lnTo>
                    <a:pt x="104" y="130"/>
                  </a:lnTo>
                  <a:lnTo>
                    <a:pt x="103" y="130"/>
                  </a:lnTo>
                  <a:lnTo>
                    <a:pt x="102" y="128"/>
                  </a:lnTo>
                  <a:close/>
                  <a:moveTo>
                    <a:pt x="73" y="56"/>
                  </a:moveTo>
                  <a:lnTo>
                    <a:pt x="77" y="56"/>
                  </a:lnTo>
                  <a:lnTo>
                    <a:pt x="83" y="65"/>
                  </a:lnTo>
                  <a:lnTo>
                    <a:pt x="83" y="66"/>
                  </a:lnTo>
                  <a:lnTo>
                    <a:pt x="84" y="66"/>
                  </a:lnTo>
                  <a:lnTo>
                    <a:pt x="83" y="67"/>
                  </a:lnTo>
                  <a:lnTo>
                    <a:pt x="82" y="66"/>
                  </a:lnTo>
                  <a:lnTo>
                    <a:pt x="77" y="62"/>
                  </a:lnTo>
                  <a:lnTo>
                    <a:pt x="77" y="61"/>
                  </a:lnTo>
                  <a:lnTo>
                    <a:pt x="76" y="59"/>
                  </a:lnTo>
                  <a:lnTo>
                    <a:pt x="73" y="56"/>
                  </a:lnTo>
                  <a:close/>
                  <a:moveTo>
                    <a:pt x="54" y="49"/>
                  </a:moveTo>
                  <a:lnTo>
                    <a:pt x="56" y="49"/>
                  </a:lnTo>
                  <a:lnTo>
                    <a:pt x="63" y="54"/>
                  </a:lnTo>
                  <a:lnTo>
                    <a:pt x="63" y="55"/>
                  </a:lnTo>
                  <a:lnTo>
                    <a:pt x="64" y="56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68" y="63"/>
                  </a:lnTo>
                  <a:lnTo>
                    <a:pt x="68" y="66"/>
                  </a:lnTo>
                  <a:lnTo>
                    <a:pt x="63" y="61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59" y="54"/>
                  </a:lnTo>
                  <a:lnTo>
                    <a:pt x="58" y="54"/>
                  </a:lnTo>
                  <a:lnTo>
                    <a:pt x="60" y="57"/>
                  </a:lnTo>
                  <a:lnTo>
                    <a:pt x="62" y="60"/>
                  </a:lnTo>
                  <a:lnTo>
                    <a:pt x="60" y="61"/>
                  </a:lnTo>
                  <a:lnTo>
                    <a:pt x="58" y="60"/>
                  </a:lnTo>
                  <a:lnTo>
                    <a:pt x="58" y="61"/>
                  </a:lnTo>
                  <a:lnTo>
                    <a:pt x="70" y="72"/>
                  </a:lnTo>
                  <a:lnTo>
                    <a:pt x="72" y="73"/>
                  </a:lnTo>
                  <a:lnTo>
                    <a:pt x="73" y="70"/>
                  </a:lnTo>
                  <a:lnTo>
                    <a:pt x="72" y="69"/>
                  </a:lnTo>
                  <a:lnTo>
                    <a:pt x="71" y="70"/>
                  </a:lnTo>
                  <a:lnTo>
                    <a:pt x="71" y="69"/>
                  </a:lnTo>
                  <a:lnTo>
                    <a:pt x="73" y="67"/>
                  </a:lnTo>
                  <a:lnTo>
                    <a:pt x="73" y="68"/>
                  </a:lnTo>
                  <a:lnTo>
                    <a:pt x="75" y="69"/>
                  </a:lnTo>
                  <a:lnTo>
                    <a:pt x="76" y="69"/>
                  </a:lnTo>
                  <a:lnTo>
                    <a:pt x="76" y="74"/>
                  </a:lnTo>
                  <a:lnTo>
                    <a:pt x="77" y="74"/>
                  </a:lnTo>
                  <a:lnTo>
                    <a:pt x="76" y="76"/>
                  </a:lnTo>
                  <a:lnTo>
                    <a:pt x="76" y="82"/>
                  </a:lnTo>
                  <a:lnTo>
                    <a:pt x="73" y="85"/>
                  </a:lnTo>
                  <a:lnTo>
                    <a:pt x="73" y="91"/>
                  </a:lnTo>
                  <a:lnTo>
                    <a:pt x="72" y="91"/>
                  </a:lnTo>
                  <a:lnTo>
                    <a:pt x="72" y="92"/>
                  </a:lnTo>
                  <a:lnTo>
                    <a:pt x="71" y="92"/>
                  </a:lnTo>
                  <a:lnTo>
                    <a:pt x="70" y="91"/>
                  </a:lnTo>
                  <a:lnTo>
                    <a:pt x="69" y="93"/>
                  </a:lnTo>
                  <a:lnTo>
                    <a:pt x="69" y="98"/>
                  </a:lnTo>
                  <a:lnTo>
                    <a:pt x="70" y="100"/>
                  </a:lnTo>
                  <a:lnTo>
                    <a:pt x="73" y="104"/>
                  </a:lnTo>
                  <a:lnTo>
                    <a:pt x="72" y="106"/>
                  </a:lnTo>
                  <a:lnTo>
                    <a:pt x="70" y="108"/>
                  </a:lnTo>
                  <a:lnTo>
                    <a:pt x="68" y="106"/>
                  </a:lnTo>
                  <a:lnTo>
                    <a:pt x="68" y="103"/>
                  </a:lnTo>
                  <a:lnTo>
                    <a:pt x="66" y="99"/>
                  </a:lnTo>
                  <a:lnTo>
                    <a:pt x="66" y="97"/>
                  </a:lnTo>
                  <a:lnTo>
                    <a:pt x="64" y="94"/>
                  </a:lnTo>
                  <a:lnTo>
                    <a:pt x="59" y="91"/>
                  </a:lnTo>
                  <a:lnTo>
                    <a:pt x="59" y="88"/>
                  </a:lnTo>
                  <a:lnTo>
                    <a:pt x="58" y="88"/>
                  </a:lnTo>
                  <a:lnTo>
                    <a:pt x="58" y="81"/>
                  </a:lnTo>
                  <a:lnTo>
                    <a:pt x="57" y="80"/>
                  </a:lnTo>
                  <a:lnTo>
                    <a:pt x="53" y="78"/>
                  </a:lnTo>
                  <a:lnTo>
                    <a:pt x="53" y="75"/>
                  </a:lnTo>
                  <a:lnTo>
                    <a:pt x="52" y="74"/>
                  </a:lnTo>
                  <a:lnTo>
                    <a:pt x="51" y="72"/>
                  </a:lnTo>
                  <a:lnTo>
                    <a:pt x="48" y="70"/>
                  </a:lnTo>
                  <a:lnTo>
                    <a:pt x="46" y="70"/>
                  </a:lnTo>
                  <a:lnTo>
                    <a:pt x="44" y="72"/>
                  </a:lnTo>
                  <a:lnTo>
                    <a:pt x="40" y="70"/>
                  </a:lnTo>
                  <a:lnTo>
                    <a:pt x="35" y="67"/>
                  </a:lnTo>
                  <a:lnTo>
                    <a:pt x="34" y="65"/>
                  </a:lnTo>
                  <a:lnTo>
                    <a:pt x="34" y="57"/>
                  </a:lnTo>
                  <a:lnTo>
                    <a:pt x="35" y="57"/>
                  </a:lnTo>
                  <a:lnTo>
                    <a:pt x="40" y="55"/>
                  </a:lnTo>
                  <a:lnTo>
                    <a:pt x="41" y="54"/>
                  </a:lnTo>
                  <a:lnTo>
                    <a:pt x="45" y="54"/>
                  </a:lnTo>
                  <a:lnTo>
                    <a:pt x="47" y="51"/>
                  </a:lnTo>
                  <a:lnTo>
                    <a:pt x="52" y="53"/>
                  </a:lnTo>
                  <a:lnTo>
                    <a:pt x="53" y="54"/>
                  </a:lnTo>
                  <a:lnTo>
                    <a:pt x="54" y="56"/>
                  </a:lnTo>
                  <a:lnTo>
                    <a:pt x="56" y="57"/>
                  </a:lnTo>
                  <a:lnTo>
                    <a:pt x="56" y="56"/>
                  </a:lnTo>
                  <a:lnTo>
                    <a:pt x="54" y="54"/>
                  </a:lnTo>
                  <a:lnTo>
                    <a:pt x="54" y="49"/>
                  </a:lnTo>
                  <a:close/>
                  <a:moveTo>
                    <a:pt x="0" y="0"/>
                  </a:moveTo>
                  <a:lnTo>
                    <a:pt x="174" y="0"/>
                  </a:lnTo>
                  <a:lnTo>
                    <a:pt x="175" y="4"/>
                  </a:lnTo>
                  <a:lnTo>
                    <a:pt x="180" y="23"/>
                  </a:lnTo>
                  <a:lnTo>
                    <a:pt x="183" y="30"/>
                  </a:lnTo>
                  <a:lnTo>
                    <a:pt x="186" y="33"/>
                  </a:lnTo>
                  <a:lnTo>
                    <a:pt x="187" y="35"/>
                  </a:lnTo>
                  <a:lnTo>
                    <a:pt x="189" y="43"/>
                  </a:lnTo>
                  <a:lnTo>
                    <a:pt x="190" y="47"/>
                  </a:lnTo>
                  <a:lnTo>
                    <a:pt x="193" y="49"/>
                  </a:lnTo>
                  <a:lnTo>
                    <a:pt x="194" y="53"/>
                  </a:lnTo>
                  <a:lnTo>
                    <a:pt x="195" y="54"/>
                  </a:lnTo>
                  <a:lnTo>
                    <a:pt x="196" y="61"/>
                  </a:lnTo>
                  <a:lnTo>
                    <a:pt x="196" y="66"/>
                  </a:lnTo>
                  <a:lnTo>
                    <a:pt x="199" y="69"/>
                  </a:lnTo>
                  <a:lnTo>
                    <a:pt x="218" y="96"/>
                  </a:lnTo>
                  <a:lnTo>
                    <a:pt x="221" y="102"/>
                  </a:lnTo>
                  <a:lnTo>
                    <a:pt x="227" y="106"/>
                  </a:lnTo>
                  <a:lnTo>
                    <a:pt x="230" y="108"/>
                  </a:lnTo>
                  <a:lnTo>
                    <a:pt x="230" y="109"/>
                  </a:lnTo>
                  <a:lnTo>
                    <a:pt x="231" y="110"/>
                  </a:lnTo>
                  <a:lnTo>
                    <a:pt x="232" y="113"/>
                  </a:lnTo>
                  <a:lnTo>
                    <a:pt x="238" y="119"/>
                  </a:lnTo>
                  <a:lnTo>
                    <a:pt x="238" y="121"/>
                  </a:lnTo>
                  <a:lnTo>
                    <a:pt x="242" y="121"/>
                  </a:lnTo>
                  <a:lnTo>
                    <a:pt x="245" y="124"/>
                  </a:lnTo>
                  <a:lnTo>
                    <a:pt x="247" y="125"/>
                  </a:lnTo>
                  <a:lnTo>
                    <a:pt x="249" y="128"/>
                  </a:lnTo>
                  <a:lnTo>
                    <a:pt x="256" y="127"/>
                  </a:lnTo>
                  <a:lnTo>
                    <a:pt x="256" y="130"/>
                  </a:lnTo>
                  <a:lnTo>
                    <a:pt x="263" y="137"/>
                  </a:lnTo>
                  <a:lnTo>
                    <a:pt x="258" y="137"/>
                  </a:lnTo>
                  <a:lnTo>
                    <a:pt x="256" y="136"/>
                  </a:lnTo>
                  <a:lnTo>
                    <a:pt x="255" y="135"/>
                  </a:lnTo>
                  <a:lnTo>
                    <a:pt x="255" y="139"/>
                  </a:lnTo>
                  <a:lnTo>
                    <a:pt x="257" y="140"/>
                  </a:lnTo>
                  <a:lnTo>
                    <a:pt x="258" y="141"/>
                  </a:lnTo>
                  <a:lnTo>
                    <a:pt x="258" y="143"/>
                  </a:lnTo>
                  <a:lnTo>
                    <a:pt x="256" y="146"/>
                  </a:lnTo>
                  <a:lnTo>
                    <a:pt x="256" y="148"/>
                  </a:lnTo>
                  <a:lnTo>
                    <a:pt x="255" y="149"/>
                  </a:lnTo>
                  <a:lnTo>
                    <a:pt x="255" y="151"/>
                  </a:lnTo>
                  <a:lnTo>
                    <a:pt x="252" y="151"/>
                  </a:lnTo>
                  <a:lnTo>
                    <a:pt x="252" y="152"/>
                  </a:lnTo>
                  <a:lnTo>
                    <a:pt x="253" y="152"/>
                  </a:lnTo>
                  <a:lnTo>
                    <a:pt x="255" y="153"/>
                  </a:lnTo>
                  <a:lnTo>
                    <a:pt x="246" y="151"/>
                  </a:lnTo>
                  <a:lnTo>
                    <a:pt x="239" y="145"/>
                  </a:lnTo>
                  <a:lnTo>
                    <a:pt x="237" y="145"/>
                  </a:lnTo>
                  <a:lnTo>
                    <a:pt x="236" y="147"/>
                  </a:lnTo>
                  <a:lnTo>
                    <a:pt x="234" y="147"/>
                  </a:lnTo>
                  <a:lnTo>
                    <a:pt x="232" y="146"/>
                  </a:lnTo>
                  <a:lnTo>
                    <a:pt x="228" y="141"/>
                  </a:lnTo>
                  <a:lnTo>
                    <a:pt x="226" y="140"/>
                  </a:lnTo>
                  <a:lnTo>
                    <a:pt x="225" y="141"/>
                  </a:lnTo>
                  <a:lnTo>
                    <a:pt x="225" y="142"/>
                  </a:lnTo>
                  <a:lnTo>
                    <a:pt x="227" y="145"/>
                  </a:lnTo>
                  <a:lnTo>
                    <a:pt x="230" y="148"/>
                  </a:lnTo>
                  <a:lnTo>
                    <a:pt x="238" y="151"/>
                  </a:lnTo>
                  <a:lnTo>
                    <a:pt x="240" y="149"/>
                  </a:lnTo>
                  <a:lnTo>
                    <a:pt x="243" y="149"/>
                  </a:lnTo>
                  <a:lnTo>
                    <a:pt x="243" y="153"/>
                  </a:lnTo>
                  <a:lnTo>
                    <a:pt x="245" y="154"/>
                  </a:lnTo>
                  <a:lnTo>
                    <a:pt x="249" y="156"/>
                  </a:lnTo>
                  <a:lnTo>
                    <a:pt x="250" y="158"/>
                  </a:lnTo>
                  <a:lnTo>
                    <a:pt x="250" y="159"/>
                  </a:lnTo>
                  <a:lnTo>
                    <a:pt x="249" y="159"/>
                  </a:lnTo>
                  <a:lnTo>
                    <a:pt x="237" y="154"/>
                  </a:lnTo>
                  <a:lnTo>
                    <a:pt x="224" y="149"/>
                  </a:lnTo>
                  <a:lnTo>
                    <a:pt x="219" y="145"/>
                  </a:lnTo>
                  <a:lnTo>
                    <a:pt x="219" y="147"/>
                  </a:lnTo>
                  <a:lnTo>
                    <a:pt x="224" y="149"/>
                  </a:lnTo>
                  <a:lnTo>
                    <a:pt x="221" y="151"/>
                  </a:lnTo>
                  <a:lnTo>
                    <a:pt x="219" y="149"/>
                  </a:lnTo>
                  <a:lnTo>
                    <a:pt x="215" y="146"/>
                  </a:lnTo>
                  <a:lnTo>
                    <a:pt x="214" y="142"/>
                  </a:lnTo>
                  <a:lnTo>
                    <a:pt x="215" y="141"/>
                  </a:lnTo>
                  <a:lnTo>
                    <a:pt x="215" y="137"/>
                  </a:lnTo>
                  <a:lnTo>
                    <a:pt x="218" y="137"/>
                  </a:lnTo>
                  <a:lnTo>
                    <a:pt x="218" y="135"/>
                  </a:lnTo>
                  <a:lnTo>
                    <a:pt x="213" y="135"/>
                  </a:lnTo>
                  <a:lnTo>
                    <a:pt x="213" y="137"/>
                  </a:lnTo>
                  <a:lnTo>
                    <a:pt x="212" y="139"/>
                  </a:lnTo>
                  <a:lnTo>
                    <a:pt x="212" y="140"/>
                  </a:lnTo>
                  <a:lnTo>
                    <a:pt x="211" y="140"/>
                  </a:lnTo>
                  <a:lnTo>
                    <a:pt x="207" y="137"/>
                  </a:lnTo>
                  <a:lnTo>
                    <a:pt x="205" y="136"/>
                  </a:lnTo>
                  <a:lnTo>
                    <a:pt x="202" y="136"/>
                  </a:lnTo>
                  <a:lnTo>
                    <a:pt x="203" y="137"/>
                  </a:lnTo>
                  <a:lnTo>
                    <a:pt x="203" y="139"/>
                  </a:lnTo>
                  <a:lnTo>
                    <a:pt x="205" y="140"/>
                  </a:lnTo>
                  <a:lnTo>
                    <a:pt x="207" y="140"/>
                  </a:lnTo>
                  <a:lnTo>
                    <a:pt x="207" y="141"/>
                  </a:lnTo>
                  <a:lnTo>
                    <a:pt x="202" y="140"/>
                  </a:lnTo>
                  <a:lnTo>
                    <a:pt x="202" y="142"/>
                  </a:lnTo>
                  <a:lnTo>
                    <a:pt x="203" y="143"/>
                  </a:lnTo>
                  <a:lnTo>
                    <a:pt x="207" y="143"/>
                  </a:lnTo>
                  <a:lnTo>
                    <a:pt x="206" y="146"/>
                  </a:lnTo>
                  <a:lnTo>
                    <a:pt x="203" y="146"/>
                  </a:lnTo>
                  <a:lnTo>
                    <a:pt x="203" y="147"/>
                  </a:lnTo>
                  <a:lnTo>
                    <a:pt x="205" y="148"/>
                  </a:lnTo>
                  <a:lnTo>
                    <a:pt x="209" y="148"/>
                  </a:lnTo>
                  <a:lnTo>
                    <a:pt x="209" y="146"/>
                  </a:lnTo>
                  <a:lnTo>
                    <a:pt x="207" y="143"/>
                  </a:lnTo>
                  <a:lnTo>
                    <a:pt x="212" y="145"/>
                  </a:lnTo>
                  <a:lnTo>
                    <a:pt x="214" y="146"/>
                  </a:lnTo>
                  <a:lnTo>
                    <a:pt x="215" y="149"/>
                  </a:lnTo>
                  <a:lnTo>
                    <a:pt x="213" y="149"/>
                  </a:lnTo>
                  <a:lnTo>
                    <a:pt x="213" y="151"/>
                  </a:lnTo>
                  <a:lnTo>
                    <a:pt x="218" y="153"/>
                  </a:lnTo>
                  <a:lnTo>
                    <a:pt x="221" y="154"/>
                  </a:lnTo>
                  <a:lnTo>
                    <a:pt x="221" y="158"/>
                  </a:lnTo>
                  <a:lnTo>
                    <a:pt x="219" y="158"/>
                  </a:lnTo>
                  <a:lnTo>
                    <a:pt x="215" y="161"/>
                  </a:lnTo>
                  <a:lnTo>
                    <a:pt x="214" y="161"/>
                  </a:lnTo>
                  <a:lnTo>
                    <a:pt x="211" y="159"/>
                  </a:lnTo>
                  <a:lnTo>
                    <a:pt x="215" y="159"/>
                  </a:lnTo>
                  <a:lnTo>
                    <a:pt x="213" y="158"/>
                  </a:lnTo>
                  <a:lnTo>
                    <a:pt x="213" y="156"/>
                  </a:lnTo>
                  <a:lnTo>
                    <a:pt x="214" y="158"/>
                  </a:lnTo>
                  <a:lnTo>
                    <a:pt x="216" y="158"/>
                  </a:lnTo>
                  <a:lnTo>
                    <a:pt x="218" y="156"/>
                  </a:lnTo>
                  <a:lnTo>
                    <a:pt x="216" y="154"/>
                  </a:lnTo>
                  <a:lnTo>
                    <a:pt x="214" y="154"/>
                  </a:lnTo>
                  <a:lnTo>
                    <a:pt x="212" y="155"/>
                  </a:lnTo>
                  <a:lnTo>
                    <a:pt x="208" y="154"/>
                  </a:lnTo>
                  <a:lnTo>
                    <a:pt x="206" y="153"/>
                  </a:lnTo>
                  <a:lnTo>
                    <a:pt x="200" y="147"/>
                  </a:lnTo>
                  <a:lnTo>
                    <a:pt x="197" y="146"/>
                  </a:lnTo>
                  <a:lnTo>
                    <a:pt x="195" y="148"/>
                  </a:lnTo>
                  <a:lnTo>
                    <a:pt x="200" y="151"/>
                  </a:lnTo>
                  <a:lnTo>
                    <a:pt x="201" y="153"/>
                  </a:lnTo>
                  <a:lnTo>
                    <a:pt x="201" y="155"/>
                  </a:lnTo>
                  <a:lnTo>
                    <a:pt x="199" y="154"/>
                  </a:lnTo>
                  <a:lnTo>
                    <a:pt x="195" y="152"/>
                  </a:lnTo>
                  <a:lnTo>
                    <a:pt x="193" y="147"/>
                  </a:lnTo>
                  <a:lnTo>
                    <a:pt x="190" y="145"/>
                  </a:lnTo>
                  <a:lnTo>
                    <a:pt x="187" y="143"/>
                  </a:lnTo>
                  <a:lnTo>
                    <a:pt x="186" y="142"/>
                  </a:lnTo>
                  <a:lnTo>
                    <a:pt x="188" y="148"/>
                  </a:lnTo>
                  <a:lnTo>
                    <a:pt x="194" y="152"/>
                  </a:lnTo>
                  <a:lnTo>
                    <a:pt x="196" y="156"/>
                  </a:lnTo>
                  <a:lnTo>
                    <a:pt x="195" y="158"/>
                  </a:lnTo>
                  <a:lnTo>
                    <a:pt x="191" y="154"/>
                  </a:lnTo>
                  <a:lnTo>
                    <a:pt x="190" y="154"/>
                  </a:lnTo>
                  <a:lnTo>
                    <a:pt x="189" y="156"/>
                  </a:lnTo>
                  <a:lnTo>
                    <a:pt x="188" y="155"/>
                  </a:lnTo>
                  <a:lnTo>
                    <a:pt x="188" y="153"/>
                  </a:lnTo>
                  <a:lnTo>
                    <a:pt x="182" y="153"/>
                  </a:lnTo>
                  <a:lnTo>
                    <a:pt x="181" y="152"/>
                  </a:lnTo>
                  <a:lnTo>
                    <a:pt x="182" y="151"/>
                  </a:lnTo>
                  <a:lnTo>
                    <a:pt x="181" y="148"/>
                  </a:lnTo>
                  <a:lnTo>
                    <a:pt x="183" y="149"/>
                  </a:lnTo>
                  <a:lnTo>
                    <a:pt x="184" y="149"/>
                  </a:lnTo>
                  <a:lnTo>
                    <a:pt x="186" y="148"/>
                  </a:lnTo>
                  <a:lnTo>
                    <a:pt x="184" y="146"/>
                  </a:lnTo>
                  <a:lnTo>
                    <a:pt x="183" y="142"/>
                  </a:lnTo>
                  <a:lnTo>
                    <a:pt x="183" y="141"/>
                  </a:lnTo>
                  <a:lnTo>
                    <a:pt x="180" y="140"/>
                  </a:lnTo>
                  <a:lnTo>
                    <a:pt x="178" y="136"/>
                  </a:lnTo>
                  <a:lnTo>
                    <a:pt x="177" y="137"/>
                  </a:lnTo>
                  <a:lnTo>
                    <a:pt x="177" y="140"/>
                  </a:lnTo>
                  <a:lnTo>
                    <a:pt x="180" y="140"/>
                  </a:lnTo>
                  <a:lnTo>
                    <a:pt x="182" y="145"/>
                  </a:lnTo>
                  <a:lnTo>
                    <a:pt x="172" y="140"/>
                  </a:lnTo>
                  <a:lnTo>
                    <a:pt x="171" y="139"/>
                  </a:lnTo>
                  <a:lnTo>
                    <a:pt x="170" y="136"/>
                  </a:lnTo>
                  <a:lnTo>
                    <a:pt x="170" y="135"/>
                  </a:lnTo>
                  <a:lnTo>
                    <a:pt x="169" y="135"/>
                  </a:lnTo>
                  <a:lnTo>
                    <a:pt x="169" y="136"/>
                  </a:lnTo>
                  <a:lnTo>
                    <a:pt x="166" y="139"/>
                  </a:lnTo>
                  <a:lnTo>
                    <a:pt x="166" y="141"/>
                  </a:lnTo>
                  <a:lnTo>
                    <a:pt x="168" y="141"/>
                  </a:lnTo>
                  <a:lnTo>
                    <a:pt x="170" y="143"/>
                  </a:lnTo>
                  <a:lnTo>
                    <a:pt x="171" y="147"/>
                  </a:lnTo>
                  <a:lnTo>
                    <a:pt x="170" y="147"/>
                  </a:lnTo>
                  <a:lnTo>
                    <a:pt x="169" y="143"/>
                  </a:lnTo>
                  <a:lnTo>
                    <a:pt x="163" y="143"/>
                  </a:lnTo>
                  <a:lnTo>
                    <a:pt x="162" y="145"/>
                  </a:lnTo>
                  <a:lnTo>
                    <a:pt x="162" y="148"/>
                  </a:lnTo>
                  <a:lnTo>
                    <a:pt x="164" y="152"/>
                  </a:lnTo>
                  <a:lnTo>
                    <a:pt x="164" y="153"/>
                  </a:lnTo>
                  <a:lnTo>
                    <a:pt x="163" y="153"/>
                  </a:lnTo>
                  <a:lnTo>
                    <a:pt x="163" y="156"/>
                  </a:lnTo>
                  <a:lnTo>
                    <a:pt x="160" y="156"/>
                  </a:lnTo>
                  <a:lnTo>
                    <a:pt x="160" y="159"/>
                  </a:lnTo>
                  <a:lnTo>
                    <a:pt x="158" y="160"/>
                  </a:lnTo>
                  <a:lnTo>
                    <a:pt x="156" y="158"/>
                  </a:lnTo>
                  <a:lnTo>
                    <a:pt x="153" y="154"/>
                  </a:lnTo>
                  <a:lnTo>
                    <a:pt x="151" y="152"/>
                  </a:lnTo>
                  <a:lnTo>
                    <a:pt x="151" y="149"/>
                  </a:lnTo>
                  <a:lnTo>
                    <a:pt x="147" y="149"/>
                  </a:lnTo>
                  <a:lnTo>
                    <a:pt x="147" y="148"/>
                  </a:lnTo>
                  <a:lnTo>
                    <a:pt x="146" y="147"/>
                  </a:lnTo>
                  <a:lnTo>
                    <a:pt x="143" y="146"/>
                  </a:lnTo>
                  <a:lnTo>
                    <a:pt x="143" y="145"/>
                  </a:lnTo>
                  <a:lnTo>
                    <a:pt x="140" y="142"/>
                  </a:lnTo>
                  <a:lnTo>
                    <a:pt x="140" y="141"/>
                  </a:lnTo>
                  <a:lnTo>
                    <a:pt x="139" y="139"/>
                  </a:lnTo>
                  <a:lnTo>
                    <a:pt x="139" y="134"/>
                  </a:lnTo>
                  <a:lnTo>
                    <a:pt x="138" y="133"/>
                  </a:lnTo>
                  <a:lnTo>
                    <a:pt x="134" y="131"/>
                  </a:lnTo>
                  <a:lnTo>
                    <a:pt x="133" y="128"/>
                  </a:lnTo>
                  <a:lnTo>
                    <a:pt x="131" y="125"/>
                  </a:lnTo>
                  <a:lnTo>
                    <a:pt x="132" y="128"/>
                  </a:lnTo>
                  <a:lnTo>
                    <a:pt x="133" y="129"/>
                  </a:lnTo>
                  <a:lnTo>
                    <a:pt x="133" y="131"/>
                  </a:lnTo>
                  <a:lnTo>
                    <a:pt x="131" y="130"/>
                  </a:lnTo>
                  <a:lnTo>
                    <a:pt x="129" y="130"/>
                  </a:lnTo>
                  <a:lnTo>
                    <a:pt x="129" y="137"/>
                  </a:lnTo>
                  <a:lnTo>
                    <a:pt x="137" y="142"/>
                  </a:lnTo>
                  <a:lnTo>
                    <a:pt x="135" y="142"/>
                  </a:lnTo>
                  <a:lnTo>
                    <a:pt x="135" y="143"/>
                  </a:lnTo>
                  <a:lnTo>
                    <a:pt x="137" y="145"/>
                  </a:lnTo>
                  <a:lnTo>
                    <a:pt x="139" y="145"/>
                  </a:lnTo>
                  <a:lnTo>
                    <a:pt x="140" y="146"/>
                  </a:lnTo>
                  <a:lnTo>
                    <a:pt x="141" y="148"/>
                  </a:lnTo>
                  <a:lnTo>
                    <a:pt x="137" y="147"/>
                  </a:lnTo>
                  <a:lnTo>
                    <a:pt x="133" y="145"/>
                  </a:lnTo>
                  <a:lnTo>
                    <a:pt x="132" y="143"/>
                  </a:lnTo>
                  <a:lnTo>
                    <a:pt x="132" y="140"/>
                  </a:lnTo>
                  <a:lnTo>
                    <a:pt x="129" y="140"/>
                  </a:lnTo>
                  <a:lnTo>
                    <a:pt x="121" y="131"/>
                  </a:lnTo>
                  <a:lnTo>
                    <a:pt x="121" y="136"/>
                  </a:lnTo>
                  <a:lnTo>
                    <a:pt x="120" y="137"/>
                  </a:lnTo>
                  <a:lnTo>
                    <a:pt x="119" y="137"/>
                  </a:lnTo>
                  <a:lnTo>
                    <a:pt x="115" y="134"/>
                  </a:lnTo>
                  <a:lnTo>
                    <a:pt x="113" y="136"/>
                  </a:lnTo>
                  <a:lnTo>
                    <a:pt x="112" y="135"/>
                  </a:lnTo>
                  <a:lnTo>
                    <a:pt x="109" y="134"/>
                  </a:lnTo>
                  <a:lnTo>
                    <a:pt x="103" y="125"/>
                  </a:lnTo>
                  <a:lnTo>
                    <a:pt x="102" y="125"/>
                  </a:lnTo>
                  <a:lnTo>
                    <a:pt x="102" y="128"/>
                  </a:lnTo>
                  <a:lnTo>
                    <a:pt x="101" y="128"/>
                  </a:lnTo>
                  <a:lnTo>
                    <a:pt x="98" y="129"/>
                  </a:lnTo>
                  <a:lnTo>
                    <a:pt x="97" y="129"/>
                  </a:lnTo>
                  <a:lnTo>
                    <a:pt x="97" y="128"/>
                  </a:lnTo>
                  <a:lnTo>
                    <a:pt x="94" y="124"/>
                  </a:lnTo>
                  <a:lnTo>
                    <a:pt x="91" y="124"/>
                  </a:lnTo>
                  <a:lnTo>
                    <a:pt x="90" y="123"/>
                  </a:lnTo>
                  <a:lnTo>
                    <a:pt x="91" y="123"/>
                  </a:lnTo>
                  <a:lnTo>
                    <a:pt x="91" y="122"/>
                  </a:lnTo>
                  <a:lnTo>
                    <a:pt x="90" y="122"/>
                  </a:lnTo>
                  <a:lnTo>
                    <a:pt x="90" y="128"/>
                  </a:lnTo>
                  <a:lnTo>
                    <a:pt x="89" y="127"/>
                  </a:lnTo>
                  <a:lnTo>
                    <a:pt x="87" y="125"/>
                  </a:lnTo>
                  <a:lnTo>
                    <a:pt x="84" y="122"/>
                  </a:lnTo>
                  <a:lnTo>
                    <a:pt x="83" y="121"/>
                  </a:lnTo>
                  <a:lnTo>
                    <a:pt x="79" y="119"/>
                  </a:lnTo>
                  <a:lnTo>
                    <a:pt x="89" y="119"/>
                  </a:lnTo>
                  <a:lnTo>
                    <a:pt x="90" y="118"/>
                  </a:lnTo>
                  <a:lnTo>
                    <a:pt x="90" y="117"/>
                  </a:lnTo>
                  <a:lnTo>
                    <a:pt x="91" y="117"/>
                  </a:lnTo>
                  <a:lnTo>
                    <a:pt x="93" y="118"/>
                  </a:lnTo>
                  <a:lnTo>
                    <a:pt x="95" y="122"/>
                  </a:lnTo>
                  <a:lnTo>
                    <a:pt x="95" y="124"/>
                  </a:lnTo>
                  <a:lnTo>
                    <a:pt x="96" y="124"/>
                  </a:lnTo>
                  <a:lnTo>
                    <a:pt x="97" y="123"/>
                  </a:lnTo>
                  <a:lnTo>
                    <a:pt x="96" y="121"/>
                  </a:lnTo>
                  <a:lnTo>
                    <a:pt x="95" y="119"/>
                  </a:lnTo>
                  <a:lnTo>
                    <a:pt x="95" y="117"/>
                  </a:lnTo>
                  <a:lnTo>
                    <a:pt x="97" y="112"/>
                  </a:lnTo>
                  <a:lnTo>
                    <a:pt x="97" y="111"/>
                  </a:lnTo>
                  <a:lnTo>
                    <a:pt x="98" y="110"/>
                  </a:lnTo>
                  <a:lnTo>
                    <a:pt x="97" y="106"/>
                  </a:lnTo>
                  <a:lnTo>
                    <a:pt x="95" y="102"/>
                  </a:lnTo>
                  <a:lnTo>
                    <a:pt x="90" y="97"/>
                  </a:lnTo>
                  <a:lnTo>
                    <a:pt x="88" y="93"/>
                  </a:lnTo>
                  <a:lnTo>
                    <a:pt x="88" y="91"/>
                  </a:lnTo>
                  <a:lnTo>
                    <a:pt x="90" y="92"/>
                  </a:lnTo>
                  <a:lnTo>
                    <a:pt x="96" y="92"/>
                  </a:lnTo>
                  <a:lnTo>
                    <a:pt x="95" y="91"/>
                  </a:lnTo>
                  <a:lnTo>
                    <a:pt x="96" y="90"/>
                  </a:lnTo>
                  <a:lnTo>
                    <a:pt x="98" y="92"/>
                  </a:lnTo>
                  <a:lnTo>
                    <a:pt x="101" y="92"/>
                  </a:lnTo>
                  <a:lnTo>
                    <a:pt x="106" y="96"/>
                  </a:lnTo>
                  <a:lnTo>
                    <a:pt x="107" y="96"/>
                  </a:lnTo>
                  <a:lnTo>
                    <a:pt x="102" y="88"/>
                  </a:lnTo>
                  <a:lnTo>
                    <a:pt x="101" y="85"/>
                  </a:lnTo>
                  <a:lnTo>
                    <a:pt x="107" y="84"/>
                  </a:lnTo>
                  <a:lnTo>
                    <a:pt x="109" y="85"/>
                  </a:lnTo>
                  <a:lnTo>
                    <a:pt x="112" y="87"/>
                  </a:lnTo>
                  <a:lnTo>
                    <a:pt x="108" y="86"/>
                  </a:lnTo>
                  <a:lnTo>
                    <a:pt x="107" y="86"/>
                  </a:lnTo>
                  <a:lnTo>
                    <a:pt x="106" y="88"/>
                  </a:lnTo>
                  <a:lnTo>
                    <a:pt x="107" y="90"/>
                  </a:lnTo>
                  <a:lnTo>
                    <a:pt x="109" y="88"/>
                  </a:lnTo>
                  <a:lnTo>
                    <a:pt x="113" y="90"/>
                  </a:lnTo>
                  <a:lnTo>
                    <a:pt x="119" y="87"/>
                  </a:lnTo>
                  <a:lnTo>
                    <a:pt x="120" y="87"/>
                  </a:lnTo>
                  <a:lnTo>
                    <a:pt x="119" y="86"/>
                  </a:lnTo>
                  <a:lnTo>
                    <a:pt x="119" y="85"/>
                  </a:lnTo>
                  <a:lnTo>
                    <a:pt x="118" y="85"/>
                  </a:lnTo>
                  <a:lnTo>
                    <a:pt x="116" y="86"/>
                  </a:lnTo>
                  <a:lnTo>
                    <a:pt x="115" y="86"/>
                  </a:lnTo>
                  <a:lnTo>
                    <a:pt x="112" y="85"/>
                  </a:lnTo>
                  <a:lnTo>
                    <a:pt x="110" y="84"/>
                  </a:lnTo>
                  <a:lnTo>
                    <a:pt x="109" y="81"/>
                  </a:lnTo>
                  <a:lnTo>
                    <a:pt x="110" y="81"/>
                  </a:lnTo>
                  <a:lnTo>
                    <a:pt x="110" y="79"/>
                  </a:lnTo>
                  <a:lnTo>
                    <a:pt x="112" y="78"/>
                  </a:lnTo>
                  <a:lnTo>
                    <a:pt x="113" y="78"/>
                  </a:lnTo>
                  <a:lnTo>
                    <a:pt x="112" y="75"/>
                  </a:lnTo>
                  <a:lnTo>
                    <a:pt x="115" y="75"/>
                  </a:lnTo>
                  <a:lnTo>
                    <a:pt x="112" y="72"/>
                  </a:lnTo>
                  <a:lnTo>
                    <a:pt x="110" y="73"/>
                  </a:lnTo>
                  <a:lnTo>
                    <a:pt x="110" y="74"/>
                  </a:lnTo>
                  <a:lnTo>
                    <a:pt x="108" y="79"/>
                  </a:lnTo>
                  <a:lnTo>
                    <a:pt x="107" y="80"/>
                  </a:lnTo>
                  <a:lnTo>
                    <a:pt x="106" y="80"/>
                  </a:lnTo>
                  <a:lnTo>
                    <a:pt x="104" y="79"/>
                  </a:lnTo>
                  <a:lnTo>
                    <a:pt x="104" y="76"/>
                  </a:lnTo>
                  <a:lnTo>
                    <a:pt x="103" y="75"/>
                  </a:lnTo>
                  <a:lnTo>
                    <a:pt x="101" y="75"/>
                  </a:lnTo>
                  <a:lnTo>
                    <a:pt x="102" y="76"/>
                  </a:lnTo>
                  <a:lnTo>
                    <a:pt x="102" y="82"/>
                  </a:lnTo>
                  <a:lnTo>
                    <a:pt x="101" y="82"/>
                  </a:lnTo>
                  <a:lnTo>
                    <a:pt x="98" y="80"/>
                  </a:lnTo>
                  <a:lnTo>
                    <a:pt x="97" y="80"/>
                  </a:lnTo>
                  <a:lnTo>
                    <a:pt x="97" y="78"/>
                  </a:lnTo>
                  <a:lnTo>
                    <a:pt x="95" y="76"/>
                  </a:lnTo>
                  <a:lnTo>
                    <a:pt x="95" y="75"/>
                  </a:lnTo>
                  <a:lnTo>
                    <a:pt x="94" y="75"/>
                  </a:lnTo>
                  <a:lnTo>
                    <a:pt x="91" y="76"/>
                  </a:lnTo>
                  <a:lnTo>
                    <a:pt x="90" y="75"/>
                  </a:lnTo>
                  <a:lnTo>
                    <a:pt x="90" y="74"/>
                  </a:lnTo>
                  <a:lnTo>
                    <a:pt x="89" y="73"/>
                  </a:lnTo>
                  <a:lnTo>
                    <a:pt x="87" y="69"/>
                  </a:lnTo>
                  <a:lnTo>
                    <a:pt x="87" y="68"/>
                  </a:lnTo>
                  <a:lnTo>
                    <a:pt x="91" y="65"/>
                  </a:lnTo>
                  <a:lnTo>
                    <a:pt x="93" y="63"/>
                  </a:lnTo>
                  <a:lnTo>
                    <a:pt x="93" y="61"/>
                  </a:lnTo>
                  <a:lnTo>
                    <a:pt x="95" y="57"/>
                  </a:lnTo>
                  <a:lnTo>
                    <a:pt x="95" y="54"/>
                  </a:lnTo>
                  <a:lnTo>
                    <a:pt x="96" y="50"/>
                  </a:lnTo>
                  <a:lnTo>
                    <a:pt x="97" y="49"/>
                  </a:lnTo>
                  <a:lnTo>
                    <a:pt x="104" y="48"/>
                  </a:lnTo>
                  <a:lnTo>
                    <a:pt x="106" y="45"/>
                  </a:lnTo>
                  <a:lnTo>
                    <a:pt x="107" y="42"/>
                  </a:lnTo>
                  <a:lnTo>
                    <a:pt x="106" y="41"/>
                  </a:lnTo>
                  <a:lnTo>
                    <a:pt x="104" y="41"/>
                  </a:lnTo>
                  <a:lnTo>
                    <a:pt x="104" y="42"/>
                  </a:lnTo>
                  <a:lnTo>
                    <a:pt x="102" y="45"/>
                  </a:lnTo>
                  <a:lnTo>
                    <a:pt x="91" y="51"/>
                  </a:lnTo>
                  <a:lnTo>
                    <a:pt x="90" y="53"/>
                  </a:lnTo>
                  <a:lnTo>
                    <a:pt x="90" y="61"/>
                  </a:lnTo>
                  <a:lnTo>
                    <a:pt x="88" y="63"/>
                  </a:lnTo>
                  <a:lnTo>
                    <a:pt x="84" y="62"/>
                  </a:lnTo>
                  <a:lnTo>
                    <a:pt x="82" y="60"/>
                  </a:lnTo>
                  <a:lnTo>
                    <a:pt x="82" y="55"/>
                  </a:lnTo>
                  <a:lnTo>
                    <a:pt x="81" y="51"/>
                  </a:lnTo>
                  <a:lnTo>
                    <a:pt x="78" y="43"/>
                  </a:lnTo>
                  <a:lnTo>
                    <a:pt x="81" y="41"/>
                  </a:lnTo>
                  <a:lnTo>
                    <a:pt x="81" y="37"/>
                  </a:lnTo>
                  <a:lnTo>
                    <a:pt x="82" y="35"/>
                  </a:lnTo>
                  <a:lnTo>
                    <a:pt x="85" y="31"/>
                  </a:lnTo>
                  <a:lnTo>
                    <a:pt x="83" y="27"/>
                  </a:lnTo>
                  <a:lnTo>
                    <a:pt x="82" y="27"/>
                  </a:lnTo>
                  <a:lnTo>
                    <a:pt x="76" y="36"/>
                  </a:lnTo>
                  <a:lnTo>
                    <a:pt x="75" y="38"/>
                  </a:lnTo>
                  <a:lnTo>
                    <a:pt x="73" y="42"/>
                  </a:lnTo>
                  <a:lnTo>
                    <a:pt x="73" y="45"/>
                  </a:lnTo>
                  <a:lnTo>
                    <a:pt x="72" y="47"/>
                  </a:lnTo>
                  <a:lnTo>
                    <a:pt x="72" y="48"/>
                  </a:lnTo>
                  <a:lnTo>
                    <a:pt x="71" y="47"/>
                  </a:lnTo>
                  <a:lnTo>
                    <a:pt x="71" y="42"/>
                  </a:lnTo>
                  <a:lnTo>
                    <a:pt x="69" y="39"/>
                  </a:lnTo>
                  <a:lnTo>
                    <a:pt x="70" y="37"/>
                  </a:lnTo>
                  <a:lnTo>
                    <a:pt x="69" y="37"/>
                  </a:lnTo>
                  <a:lnTo>
                    <a:pt x="68" y="38"/>
                  </a:lnTo>
                  <a:lnTo>
                    <a:pt x="68" y="41"/>
                  </a:lnTo>
                  <a:lnTo>
                    <a:pt x="69" y="42"/>
                  </a:lnTo>
                  <a:lnTo>
                    <a:pt x="69" y="44"/>
                  </a:lnTo>
                  <a:lnTo>
                    <a:pt x="66" y="44"/>
                  </a:lnTo>
                  <a:lnTo>
                    <a:pt x="66" y="49"/>
                  </a:lnTo>
                  <a:lnTo>
                    <a:pt x="65" y="50"/>
                  </a:lnTo>
                  <a:lnTo>
                    <a:pt x="65" y="49"/>
                  </a:lnTo>
                  <a:lnTo>
                    <a:pt x="64" y="49"/>
                  </a:lnTo>
                  <a:lnTo>
                    <a:pt x="63" y="51"/>
                  </a:lnTo>
                  <a:lnTo>
                    <a:pt x="62" y="51"/>
                  </a:lnTo>
                  <a:lnTo>
                    <a:pt x="62" y="43"/>
                  </a:lnTo>
                  <a:lnTo>
                    <a:pt x="59" y="41"/>
                  </a:lnTo>
                  <a:lnTo>
                    <a:pt x="58" y="42"/>
                  </a:lnTo>
                  <a:lnTo>
                    <a:pt x="59" y="47"/>
                  </a:lnTo>
                  <a:lnTo>
                    <a:pt x="57" y="45"/>
                  </a:lnTo>
                  <a:lnTo>
                    <a:pt x="56" y="44"/>
                  </a:lnTo>
                  <a:lnTo>
                    <a:pt x="56" y="38"/>
                  </a:lnTo>
                  <a:lnTo>
                    <a:pt x="52" y="42"/>
                  </a:lnTo>
                  <a:lnTo>
                    <a:pt x="51" y="41"/>
                  </a:lnTo>
                  <a:lnTo>
                    <a:pt x="51" y="38"/>
                  </a:lnTo>
                  <a:lnTo>
                    <a:pt x="52" y="36"/>
                  </a:lnTo>
                  <a:lnTo>
                    <a:pt x="52" y="31"/>
                  </a:lnTo>
                  <a:lnTo>
                    <a:pt x="51" y="29"/>
                  </a:lnTo>
                  <a:lnTo>
                    <a:pt x="50" y="27"/>
                  </a:lnTo>
                  <a:lnTo>
                    <a:pt x="48" y="25"/>
                  </a:lnTo>
                  <a:lnTo>
                    <a:pt x="48" y="19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6" y="29"/>
                  </a:lnTo>
                  <a:lnTo>
                    <a:pt x="45" y="30"/>
                  </a:lnTo>
                  <a:lnTo>
                    <a:pt x="41" y="30"/>
                  </a:lnTo>
                  <a:lnTo>
                    <a:pt x="40" y="32"/>
                  </a:lnTo>
                  <a:lnTo>
                    <a:pt x="40" y="36"/>
                  </a:lnTo>
                  <a:lnTo>
                    <a:pt x="42" y="38"/>
                  </a:lnTo>
                  <a:lnTo>
                    <a:pt x="42" y="41"/>
                  </a:lnTo>
                  <a:lnTo>
                    <a:pt x="41" y="39"/>
                  </a:lnTo>
                  <a:lnTo>
                    <a:pt x="39" y="38"/>
                  </a:lnTo>
                  <a:lnTo>
                    <a:pt x="37" y="35"/>
                  </a:lnTo>
                  <a:lnTo>
                    <a:pt x="35" y="32"/>
                  </a:lnTo>
                  <a:lnTo>
                    <a:pt x="37" y="27"/>
                  </a:lnTo>
                  <a:lnTo>
                    <a:pt x="37" y="25"/>
                  </a:lnTo>
                  <a:lnTo>
                    <a:pt x="35" y="26"/>
                  </a:lnTo>
                  <a:lnTo>
                    <a:pt x="33" y="30"/>
                  </a:lnTo>
                  <a:lnTo>
                    <a:pt x="32" y="31"/>
                  </a:lnTo>
                  <a:lnTo>
                    <a:pt x="31" y="31"/>
                  </a:lnTo>
                  <a:lnTo>
                    <a:pt x="32" y="35"/>
                  </a:lnTo>
                  <a:lnTo>
                    <a:pt x="33" y="37"/>
                  </a:lnTo>
                  <a:lnTo>
                    <a:pt x="35" y="38"/>
                  </a:lnTo>
                  <a:lnTo>
                    <a:pt x="37" y="41"/>
                  </a:lnTo>
                  <a:lnTo>
                    <a:pt x="31" y="39"/>
                  </a:lnTo>
                  <a:lnTo>
                    <a:pt x="27" y="41"/>
                  </a:lnTo>
                  <a:lnTo>
                    <a:pt x="23" y="39"/>
                  </a:lnTo>
                  <a:lnTo>
                    <a:pt x="21" y="42"/>
                  </a:lnTo>
                  <a:lnTo>
                    <a:pt x="19" y="43"/>
                  </a:lnTo>
                  <a:lnTo>
                    <a:pt x="16" y="41"/>
                  </a:lnTo>
                  <a:lnTo>
                    <a:pt x="16" y="38"/>
                  </a:lnTo>
                  <a:lnTo>
                    <a:pt x="11" y="33"/>
                  </a:lnTo>
                  <a:lnTo>
                    <a:pt x="8" y="32"/>
                  </a:lnTo>
                  <a:lnTo>
                    <a:pt x="6" y="29"/>
                  </a:lnTo>
                  <a:lnTo>
                    <a:pt x="6" y="19"/>
                  </a:lnTo>
                  <a:lnTo>
                    <a:pt x="4" y="18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8"/>
                  </a:lnTo>
                  <a:lnTo>
                    <a:pt x="1" y="6"/>
                  </a:lnTo>
                  <a:lnTo>
                    <a:pt x="1" y="4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16" name="Freeform 20"/>
            <p:cNvSpPr>
              <a:spLocks noEditPoints="1"/>
            </p:cNvSpPr>
            <p:nvPr/>
          </p:nvSpPr>
          <p:spPr bwMode="auto">
            <a:xfrm>
              <a:off x="9052171" y="4879860"/>
              <a:ext cx="715338" cy="501991"/>
            </a:xfrm>
            <a:custGeom>
              <a:avLst/>
              <a:gdLst/>
              <a:ahLst/>
              <a:cxnLst>
                <a:cxn ang="0">
                  <a:pos x="366" y="220"/>
                </a:cxn>
                <a:cxn ang="0">
                  <a:pos x="274" y="1"/>
                </a:cxn>
                <a:cxn ang="0">
                  <a:pos x="287" y="8"/>
                </a:cxn>
                <a:cxn ang="0">
                  <a:pos x="291" y="15"/>
                </a:cxn>
                <a:cxn ang="0">
                  <a:pos x="294" y="28"/>
                </a:cxn>
                <a:cxn ang="0">
                  <a:pos x="303" y="43"/>
                </a:cxn>
                <a:cxn ang="0">
                  <a:pos x="310" y="54"/>
                </a:cxn>
                <a:cxn ang="0">
                  <a:pos x="318" y="69"/>
                </a:cxn>
                <a:cxn ang="0">
                  <a:pos x="331" y="85"/>
                </a:cxn>
                <a:cxn ang="0">
                  <a:pos x="337" y="117"/>
                </a:cxn>
                <a:cxn ang="0">
                  <a:pos x="331" y="135"/>
                </a:cxn>
                <a:cxn ang="0">
                  <a:pos x="334" y="167"/>
                </a:cxn>
                <a:cxn ang="0">
                  <a:pos x="343" y="182"/>
                </a:cxn>
                <a:cxn ang="0">
                  <a:pos x="361" y="181"/>
                </a:cxn>
                <a:cxn ang="0">
                  <a:pos x="375" y="178"/>
                </a:cxn>
                <a:cxn ang="0">
                  <a:pos x="397" y="186"/>
                </a:cxn>
                <a:cxn ang="0">
                  <a:pos x="397" y="199"/>
                </a:cxn>
                <a:cxn ang="0">
                  <a:pos x="378" y="212"/>
                </a:cxn>
                <a:cxn ang="0">
                  <a:pos x="375" y="210"/>
                </a:cxn>
                <a:cxn ang="0">
                  <a:pos x="368" y="202"/>
                </a:cxn>
                <a:cxn ang="0">
                  <a:pos x="367" y="211"/>
                </a:cxn>
                <a:cxn ang="0">
                  <a:pos x="360" y="221"/>
                </a:cxn>
                <a:cxn ang="0">
                  <a:pos x="359" y="229"/>
                </a:cxn>
                <a:cxn ang="0">
                  <a:pos x="358" y="237"/>
                </a:cxn>
                <a:cxn ang="0">
                  <a:pos x="355" y="261"/>
                </a:cxn>
                <a:cxn ang="0">
                  <a:pos x="322" y="260"/>
                </a:cxn>
                <a:cxn ang="0">
                  <a:pos x="297" y="253"/>
                </a:cxn>
                <a:cxn ang="0">
                  <a:pos x="272" y="254"/>
                </a:cxn>
                <a:cxn ang="0">
                  <a:pos x="235" y="273"/>
                </a:cxn>
                <a:cxn ang="0">
                  <a:pos x="214" y="279"/>
                </a:cxn>
                <a:cxn ang="0">
                  <a:pos x="173" y="273"/>
                </a:cxn>
                <a:cxn ang="0">
                  <a:pos x="123" y="267"/>
                </a:cxn>
                <a:cxn ang="0">
                  <a:pos x="116" y="259"/>
                </a:cxn>
                <a:cxn ang="0">
                  <a:pos x="100" y="241"/>
                </a:cxn>
                <a:cxn ang="0">
                  <a:pos x="100" y="225"/>
                </a:cxn>
                <a:cxn ang="0">
                  <a:pos x="92" y="216"/>
                </a:cxn>
                <a:cxn ang="0">
                  <a:pos x="77" y="229"/>
                </a:cxn>
                <a:cxn ang="0">
                  <a:pos x="58" y="217"/>
                </a:cxn>
                <a:cxn ang="0">
                  <a:pos x="52" y="208"/>
                </a:cxn>
                <a:cxn ang="0">
                  <a:pos x="49" y="199"/>
                </a:cxn>
                <a:cxn ang="0">
                  <a:pos x="42" y="187"/>
                </a:cxn>
                <a:cxn ang="0">
                  <a:pos x="25" y="173"/>
                </a:cxn>
                <a:cxn ang="0">
                  <a:pos x="21" y="155"/>
                </a:cxn>
                <a:cxn ang="0">
                  <a:pos x="8" y="143"/>
                </a:cxn>
                <a:cxn ang="0">
                  <a:pos x="11" y="130"/>
                </a:cxn>
                <a:cxn ang="0">
                  <a:pos x="26" y="124"/>
                </a:cxn>
                <a:cxn ang="0">
                  <a:pos x="38" y="124"/>
                </a:cxn>
                <a:cxn ang="0">
                  <a:pos x="44" y="104"/>
                </a:cxn>
                <a:cxn ang="0">
                  <a:pos x="54" y="91"/>
                </a:cxn>
                <a:cxn ang="0">
                  <a:pos x="58" y="77"/>
                </a:cxn>
                <a:cxn ang="0">
                  <a:pos x="70" y="58"/>
                </a:cxn>
                <a:cxn ang="0">
                  <a:pos x="87" y="33"/>
                </a:cxn>
                <a:cxn ang="0">
                  <a:pos x="111" y="21"/>
                </a:cxn>
                <a:cxn ang="0">
                  <a:pos x="122" y="11"/>
                </a:cxn>
                <a:cxn ang="0">
                  <a:pos x="145" y="18"/>
                </a:cxn>
                <a:cxn ang="0">
                  <a:pos x="168" y="24"/>
                </a:cxn>
                <a:cxn ang="0">
                  <a:pos x="192" y="28"/>
                </a:cxn>
                <a:cxn ang="0">
                  <a:pos x="237" y="19"/>
                </a:cxn>
                <a:cxn ang="0">
                  <a:pos x="255" y="6"/>
                </a:cxn>
              </a:cxnLst>
              <a:rect l="0" t="0" r="r" b="b"/>
              <a:pathLst>
                <a:path w="399" h="280">
                  <a:moveTo>
                    <a:pt x="365" y="217"/>
                  </a:moveTo>
                  <a:lnTo>
                    <a:pt x="368" y="218"/>
                  </a:lnTo>
                  <a:lnTo>
                    <a:pt x="369" y="220"/>
                  </a:lnTo>
                  <a:lnTo>
                    <a:pt x="368" y="221"/>
                  </a:lnTo>
                  <a:lnTo>
                    <a:pt x="368" y="222"/>
                  </a:lnTo>
                  <a:lnTo>
                    <a:pt x="367" y="222"/>
                  </a:lnTo>
                  <a:lnTo>
                    <a:pt x="367" y="221"/>
                  </a:lnTo>
                  <a:lnTo>
                    <a:pt x="368" y="220"/>
                  </a:lnTo>
                  <a:lnTo>
                    <a:pt x="367" y="218"/>
                  </a:lnTo>
                  <a:lnTo>
                    <a:pt x="367" y="220"/>
                  </a:lnTo>
                  <a:lnTo>
                    <a:pt x="366" y="220"/>
                  </a:lnTo>
                  <a:lnTo>
                    <a:pt x="366" y="221"/>
                  </a:lnTo>
                  <a:lnTo>
                    <a:pt x="365" y="221"/>
                  </a:lnTo>
                  <a:lnTo>
                    <a:pt x="362" y="223"/>
                  </a:lnTo>
                  <a:lnTo>
                    <a:pt x="361" y="223"/>
                  </a:lnTo>
                  <a:lnTo>
                    <a:pt x="361" y="222"/>
                  </a:lnTo>
                  <a:lnTo>
                    <a:pt x="363" y="221"/>
                  </a:lnTo>
                  <a:lnTo>
                    <a:pt x="366" y="218"/>
                  </a:lnTo>
                  <a:lnTo>
                    <a:pt x="365" y="217"/>
                  </a:lnTo>
                  <a:close/>
                  <a:moveTo>
                    <a:pt x="269" y="0"/>
                  </a:moveTo>
                  <a:lnTo>
                    <a:pt x="274" y="0"/>
                  </a:lnTo>
                  <a:lnTo>
                    <a:pt x="274" y="1"/>
                  </a:lnTo>
                  <a:lnTo>
                    <a:pt x="278" y="1"/>
                  </a:lnTo>
                  <a:lnTo>
                    <a:pt x="279" y="2"/>
                  </a:lnTo>
                  <a:lnTo>
                    <a:pt x="281" y="3"/>
                  </a:lnTo>
                  <a:lnTo>
                    <a:pt x="281" y="5"/>
                  </a:lnTo>
                  <a:lnTo>
                    <a:pt x="284" y="5"/>
                  </a:lnTo>
                  <a:lnTo>
                    <a:pt x="284" y="6"/>
                  </a:lnTo>
                  <a:lnTo>
                    <a:pt x="285" y="6"/>
                  </a:lnTo>
                  <a:lnTo>
                    <a:pt x="285" y="7"/>
                  </a:lnTo>
                  <a:lnTo>
                    <a:pt x="284" y="7"/>
                  </a:lnTo>
                  <a:lnTo>
                    <a:pt x="284" y="8"/>
                  </a:lnTo>
                  <a:lnTo>
                    <a:pt x="287" y="8"/>
                  </a:lnTo>
                  <a:lnTo>
                    <a:pt x="287" y="11"/>
                  </a:lnTo>
                  <a:lnTo>
                    <a:pt x="286" y="11"/>
                  </a:lnTo>
                  <a:lnTo>
                    <a:pt x="287" y="12"/>
                  </a:lnTo>
                  <a:lnTo>
                    <a:pt x="287" y="13"/>
                  </a:lnTo>
                  <a:lnTo>
                    <a:pt x="288" y="14"/>
                  </a:lnTo>
                  <a:lnTo>
                    <a:pt x="290" y="14"/>
                  </a:lnTo>
                  <a:lnTo>
                    <a:pt x="290" y="15"/>
                  </a:lnTo>
                  <a:lnTo>
                    <a:pt x="288" y="15"/>
                  </a:lnTo>
                  <a:lnTo>
                    <a:pt x="288" y="16"/>
                  </a:lnTo>
                  <a:lnTo>
                    <a:pt x="290" y="16"/>
                  </a:lnTo>
                  <a:lnTo>
                    <a:pt x="291" y="15"/>
                  </a:lnTo>
                  <a:lnTo>
                    <a:pt x="291" y="18"/>
                  </a:lnTo>
                  <a:lnTo>
                    <a:pt x="292" y="18"/>
                  </a:lnTo>
                  <a:lnTo>
                    <a:pt x="292" y="20"/>
                  </a:lnTo>
                  <a:lnTo>
                    <a:pt x="293" y="20"/>
                  </a:lnTo>
                  <a:lnTo>
                    <a:pt x="292" y="21"/>
                  </a:lnTo>
                  <a:lnTo>
                    <a:pt x="292" y="22"/>
                  </a:lnTo>
                  <a:lnTo>
                    <a:pt x="293" y="22"/>
                  </a:lnTo>
                  <a:lnTo>
                    <a:pt x="294" y="24"/>
                  </a:lnTo>
                  <a:lnTo>
                    <a:pt x="294" y="26"/>
                  </a:lnTo>
                  <a:lnTo>
                    <a:pt x="296" y="27"/>
                  </a:lnTo>
                  <a:lnTo>
                    <a:pt x="294" y="28"/>
                  </a:lnTo>
                  <a:lnTo>
                    <a:pt x="296" y="30"/>
                  </a:lnTo>
                  <a:lnTo>
                    <a:pt x="296" y="31"/>
                  </a:lnTo>
                  <a:lnTo>
                    <a:pt x="298" y="33"/>
                  </a:lnTo>
                  <a:lnTo>
                    <a:pt x="297" y="33"/>
                  </a:lnTo>
                  <a:lnTo>
                    <a:pt x="298" y="34"/>
                  </a:lnTo>
                  <a:lnTo>
                    <a:pt x="297" y="34"/>
                  </a:lnTo>
                  <a:lnTo>
                    <a:pt x="297" y="36"/>
                  </a:lnTo>
                  <a:lnTo>
                    <a:pt x="298" y="38"/>
                  </a:lnTo>
                  <a:lnTo>
                    <a:pt x="300" y="42"/>
                  </a:lnTo>
                  <a:lnTo>
                    <a:pt x="301" y="43"/>
                  </a:lnTo>
                  <a:lnTo>
                    <a:pt x="303" y="43"/>
                  </a:lnTo>
                  <a:lnTo>
                    <a:pt x="304" y="44"/>
                  </a:lnTo>
                  <a:lnTo>
                    <a:pt x="304" y="46"/>
                  </a:lnTo>
                  <a:lnTo>
                    <a:pt x="305" y="46"/>
                  </a:lnTo>
                  <a:lnTo>
                    <a:pt x="305" y="49"/>
                  </a:lnTo>
                  <a:lnTo>
                    <a:pt x="306" y="49"/>
                  </a:lnTo>
                  <a:lnTo>
                    <a:pt x="306" y="50"/>
                  </a:lnTo>
                  <a:lnTo>
                    <a:pt x="310" y="50"/>
                  </a:lnTo>
                  <a:lnTo>
                    <a:pt x="310" y="51"/>
                  </a:lnTo>
                  <a:lnTo>
                    <a:pt x="309" y="52"/>
                  </a:lnTo>
                  <a:lnTo>
                    <a:pt x="309" y="54"/>
                  </a:lnTo>
                  <a:lnTo>
                    <a:pt x="310" y="54"/>
                  </a:lnTo>
                  <a:lnTo>
                    <a:pt x="310" y="57"/>
                  </a:lnTo>
                  <a:lnTo>
                    <a:pt x="311" y="59"/>
                  </a:lnTo>
                  <a:lnTo>
                    <a:pt x="312" y="61"/>
                  </a:lnTo>
                  <a:lnTo>
                    <a:pt x="315" y="61"/>
                  </a:lnTo>
                  <a:lnTo>
                    <a:pt x="315" y="62"/>
                  </a:lnTo>
                  <a:lnTo>
                    <a:pt x="316" y="62"/>
                  </a:lnTo>
                  <a:lnTo>
                    <a:pt x="317" y="63"/>
                  </a:lnTo>
                  <a:lnTo>
                    <a:pt x="317" y="65"/>
                  </a:lnTo>
                  <a:lnTo>
                    <a:pt x="319" y="68"/>
                  </a:lnTo>
                  <a:lnTo>
                    <a:pt x="319" y="69"/>
                  </a:lnTo>
                  <a:lnTo>
                    <a:pt x="318" y="69"/>
                  </a:lnTo>
                  <a:lnTo>
                    <a:pt x="321" y="71"/>
                  </a:lnTo>
                  <a:lnTo>
                    <a:pt x="321" y="73"/>
                  </a:lnTo>
                  <a:lnTo>
                    <a:pt x="322" y="73"/>
                  </a:lnTo>
                  <a:lnTo>
                    <a:pt x="324" y="75"/>
                  </a:lnTo>
                  <a:lnTo>
                    <a:pt x="324" y="76"/>
                  </a:lnTo>
                  <a:lnTo>
                    <a:pt x="325" y="76"/>
                  </a:lnTo>
                  <a:lnTo>
                    <a:pt x="327" y="77"/>
                  </a:lnTo>
                  <a:lnTo>
                    <a:pt x="329" y="77"/>
                  </a:lnTo>
                  <a:lnTo>
                    <a:pt x="329" y="79"/>
                  </a:lnTo>
                  <a:lnTo>
                    <a:pt x="331" y="81"/>
                  </a:lnTo>
                  <a:lnTo>
                    <a:pt x="331" y="85"/>
                  </a:lnTo>
                  <a:lnTo>
                    <a:pt x="332" y="86"/>
                  </a:lnTo>
                  <a:lnTo>
                    <a:pt x="332" y="89"/>
                  </a:lnTo>
                  <a:lnTo>
                    <a:pt x="334" y="91"/>
                  </a:lnTo>
                  <a:lnTo>
                    <a:pt x="335" y="94"/>
                  </a:lnTo>
                  <a:lnTo>
                    <a:pt x="335" y="95"/>
                  </a:lnTo>
                  <a:lnTo>
                    <a:pt x="337" y="100"/>
                  </a:lnTo>
                  <a:lnTo>
                    <a:pt x="337" y="107"/>
                  </a:lnTo>
                  <a:lnTo>
                    <a:pt x="336" y="107"/>
                  </a:lnTo>
                  <a:lnTo>
                    <a:pt x="336" y="110"/>
                  </a:lnTo>
                  <a:lnTo>
                    <a:pt x="337" y="111"/>
                  </a:lnTo>
                  <a:lnTo>
                    <a:pt x="337" y="117"/>
                  </a:lnTo>
                  <a:lnTo>
                    <a:pt x="336" y="117"/>
                  </a:lnTo>
                  <a:lnTo>
                    <a:pt x="336" y="119"/>
                  </a:lnTo>
                  <a:lnTo>
                    <a:pt x="335" y="119"/>
                  </a:lnTo>
                  <a:lnTo>
                    <a:pt x="335" y="123"/>
                  </a:lnTo>
                  <a:lnTo>
                    <a:pt x="334" y="124"/>
                  </a:lnTo>
                  <a:lnTo>
                    <a:pt x="332" y="124"/>
                  </a:lnTo>
                  <a:lnTo>
                    <a:pt x="332" y="129"/>
                  </a:lnTo>
                  <a:lnTo>
                    <a:pt x="334" y="129"/>
                  </a:lnTo>
                  <a:lnTo>
                    <a:pt x="332" y="131"/>
                  </a:lnTo>
                  <a:lnTo>
                    <a:pt x="332" y="135"/>
                  </a:lnTo>
                  <a:lnTo>
                    <a:pt x="331" y="135"/>
                  </a:lnTo>
                  <a:lnTo>
                    <a:pt x="331" y="141"/>
                  </a:lnTo>
                  <a:lnTo>
                    <a:pt x="332" y="143"/>
                  </a:lnTo>
                  <a:lnTo>
                    <a:pt x="332" y="153"/>
                  </a:lnTo>
                  <a:lnTo>
                    <a:pt x="334" y="154"/>
                  </a:lnTo>
                  <a:lnTo>
                    <a:pt x="334" y="162"/>
                  </a:lnTo>
                  <a:lnTo>
                    <a:pt x="335" y="162"/>
                  </a:lnTo>
                  <a:lnTo>
                    <a:pt x="334" y="163"/>
                  </a:lnTo>
                  <a:lnTo>
                    <a:pt x="331" y="163"/>
                  </a:lnTo>
                  <a:lnTo>
                    <a:pt x="330" y="165"/>
                  </a:lnTo>
                  <a:lnTo>
                    <a:pt x="332" y="166"/>
                  </a:lnTo>
                  <a:lnTo>
                    <a:pt x="334" y="167"/>
                  </a:lnTo>
                  <a:lnTo>
                    <a:pt x="334" y="169"/>
                  </a:lnTo>
                  <a:lnTo>
                    <a:pt x="335" y="171"/>
                  </a:lnTo>
                  <a:lnTo>
                    <a:pt x="335" y="172"/>
                  </a:lnTo>
                  <a:lnTo>
                    <a:pt x="336" y="173"/>
                  </a:lnTo>
                  <a:lnTo>
                    <a:pt x="337" y="173"/>
                  </a:lnTo>
                  <a:lnTo>
                    <a:pt x="340" y="175"/>
                  </a:lnTo>
                  <a:lnTo>
                    <a:pt x="340" y="177"/>
                  </a:lnTo>
                  <a:lnTo>
                    <a:pt x="341" y="180"/>
                  </a:lnTo>
                  <a:lnTo>
                    <a:pt x="341" y="181"/>
                  </a:lnTo>
                  <a:lnTo>
                    <a:pt x="342" y="181"/>
                  </a:lnTo>
                  <a:lnTo>
                    <a:pt x="343" y="182"/>
                  </a:lnTo>
                  <a:lnTo>
                    <a:pt x="344" y="182"/>
                  </a:lnTo>
                  <a:lnTo>
                    <a:pt x="348" y="184"/>
                  </a:lnTo>
                  <a:lnTo>
                    <a:pt x="352" y="186"/>
                  </a:lnTo>
                  <a:lnTo>
                    <a:pt x="358" y="187"/>
                  </a:lnTo>
                  <a:lnTo>
                    <a:pt x="359" y="187"/>
                  </a:lnTo>
                  <a:lnTo>
                    <a:pt x="360" y="186"/>
                  </a:lnTo>
                  <a:lnTo>
                    <a:pt x="361" y="186"/>
                  </a:lnTo>
                  <a:lnTo>
                    <a:pt x="360" y="185"/>
                  </a:lnTo>
                  <a:lnTo>
                    <a:pt x="360" y="184"/>
                  </a:lnTo>
                  <a:lnTo>
                    <a:pt x="361" y="182"/>
                  </a:lnTo>
                  <a:lnTo>
                    <a:pt x="361" y="181"/>
                  </a:lnTo>
                  <a:lnTo>
                    <a:pt x="362" y="181"/>
                  </a:lnTo>
                  <a:lnTo>
                    <a:pt x="363" y="182"/>
                  </a:lnTo>
                  <a:lnTo>
                    <a:pt x="365" y="182"/>
                  </a:lnTo>
                  <a:lnTo>
                    <a:pt x="366" y="184"/>
                  </a:lnTo>
                  <a:lnTo>
                    <a:pt x="367" y="184"/>
                  </a:lnTo>
                  <a:lnTo>
                    <a:pt x="368" y="182"/>
                  </a:lnTo>
                  <a:lnTo>
                    <a:pt x="368" y="181"/>
                  </a:lnTo>
                  <a:lnTo>
                    <a:pt x="369" y="181"/>
                  </a:lnTo>
                  <a:lnTo>
                    <a:pt x="372" y="179"/>
                  </a:lnTo>
                  <a:lnTo>
                    <a:pt x="374" y="179"/>
                  </a:lnTo>
                  <a:lnTo>
                    <a:pt x="375" y="178"/>
                  </a:lnTo>
                  <a:lnTo>
                    <a:pt x="377" y="178"/>
                  </a:lnTo>
                  <a:lnTo>
                    <a:pt x="377" y="177"/>
                  </a:lnTo>
                  <a:lnTo>
                    <a:pt x="378" y="177"/>
                  </a:lnTo>
                  <a:lnTo>
                    <a:pt x="378" y="175"/>
                  </a:lnTo>
                  <a:lnTo>
                    <a:pt x="383" y="175"/>
                  </a:lnTo>
                  <a:lnTo>
                    <a:pt x="383" y="174"/>
                  </a:lnTo>
                  <a:lnTo>
                    <a:pt x="387" y="174"/>
                  </a:lnTo>
                  <a:lnTo>
                    <a:pt x="393" y="177"/>
                  </a:lnTo>
                  <a:lnTo>
                    <a:pt x="398" y="181"/>
                  </a:lnTo>
                  <a:lnTo>
                    <a:pt x="398" y="184"/>
                  </a:lnTo>
                  <a:lnTo>
                    <a:pt x="397" y="186"/>
                  </a:lnTo>
                  <a:lnTo>
                    <a:pt x="398" y="186"/>
                  </a:lnTo>
                  <a:lnTo>
                    <a:pt x="398" y="187"/>
                  </a:lnTo>
                  <a:lnTo>
                    <a:pt x="396" y="187"/>
                  </a:lnTo>
                  <a:lnTo>
                    <a:pt x="396" y="188"/>
                  </a:lnTo>
                  <a:lnTo>
                    <a:pt x="397" y="188"/>
                  </a:lnTo>
                  <a:lnTo>
                    <a:pt x="397" y="190"/>
                  </a:lnTo>
                  <a:lnTo>
                    <a:pt x="398" y="191"/>
                  </a:lnTo>
                  <a:lnTo>
                    <a:pt x="399" y="191"/>
                  </a:lnTo>
                  <a:lnTo>
                    <a:pt x="398" y="192"/>
                  </a:lnTo>
                  <a:lnTo>
                    <a:pt x="398" y="193"/>
                  </a:lnTo>
                  <a:lnTo>
                    <a:pt x="397" y="199"/>
                  </a:lnTo>
                  <a:lnTo>
                    <a:pt x="397" y="203"/>
                  </a:lnTo>
                  <a:lnTo>
                    <a:pt x="396" y="203"/>
                  </a:lnTo>
                  <a:lnTo>
                    <a:pt x="396" y="206"/>
                  </a:lnTo>
                  <a:lnTo>
                    <a:pt x="394" y="208"/>
                  </a:lnTo>
                  <a:lnTo>
                    <a:pt x="396" y="209"/>
                  </a:lnTo>
                  <a:lnTo>
                    <a:pt x="396" y="210"/>
                  </a:lnTo>
                  <a:lnTo>
                    <a:pt x="394" y="210"/>
                  </a:lnTo>
                  <a:lnTo>
                    <a:pt x="393" y="211"/>
                  </a:lnTo>
                  <a:lnTo>
                    <a:pt x="391" y="211"/>
                  </a:lnTo>
                  <a:lnTo>
                    <a:pt x="383" y="212"/>
                  </a:lnTo>
                  <a:lnTo>
                    <a:pt x="378" y="212"/>
                  </a:lnTo>
                  <a:lnTo>
                    <a:pt x="377" y="214"/>
                  </a:lnTo>
                  <a:lnTo>
                    <a:pt x="372" y="216"/>
                  </a:lnTo>
                  <a:lnTo>
                    <a:pt x="371" y="217"/>
                  </a:lnTo>
                  <a:lnTo>
                    <a:pt x="369" y="220"/>
                  </a:lnTo>
                  <a:lnTo>
                    <a:pt x="369" y="217"/>
                  </a:lnTo>
                  <a:lnTo>
                    <a:pt x="368" y="216"/>
                  </a:lnTo>
                  <a:lnTo>
                    <a:pt x="369" y="215"/>
                  </a:lnTo>
                  <a:lnTo>
                    <a:pt x="372" y="215"/>
                  </a:lnTo>
                  <a:lnTo>
                    <a:pt x="374" y="214"/>
                  </a:lnTo>
                  <a:lnTo>
                    <a:pt x="375" y="212"/>
                  </a:lnTo>
                  <a:lnTo>
                    <a:pt x="375" y="210"/>
                  </a:lnTo>
                  <a:lnTo>
                    <a:pt x="373" y="208"/>
                  </a:lnTo>
                  <a:lnTo>
                    <a:pt x="374" y="209"/>
                  </a:lnTo>
                  <a:lnTo>
                    <a:pt x="374" y="210"/>
                  </a:lnTo>
                  <a:lnTo>
                    <a:pt x="372" y="210"/>
                  </a:lnTo>
                  <a:lnTo>
                    <a:pt x="372" y="204"/>
                  </a:lnTo>
                  <a:lnTo>
                    <a:pt x="374" y="203"/>
                  </a:lnTo>
                  <a:lnTo>
                    <a:pt x="374" y="202"/>
                  </a:lnTo>
                  <a:lnTo>
                    <a:pt x="372" y="200"/>
                  </a:lnTo>
                  <a:lnTo>
                    <a:pt x="371" y="200"/>
                  </a:lnTo>
                  <a:lnTo>
                    <a:pt x="368" y="199"/>
                  </a:lnTo>
                  <a:lnTo>
                    <a:pt x="368" y="202"/>
                  </a:lnTo>
                  <a:lnTo>
                    <a:pt x="366" y="202"/>
                  </a:lnTo>
                  <a:lnTo>
                    <a:pt x="363" y="204"/>
                  </a:lnTo>
                  <a:lnTo>
                    <a:pt x="363" y="205"/>
                  </a:lnTo>
                  <a:lnTo>
                    <a:pt x="365" y="205"/>
                  </a:lnTo>
                  <a:lnTo>
                    <a:pt x="365" y="206"/>
                  </a:lnTo>
                  <a:lnTo>
                    <a:pt x="363" y="206"/>
                  </a:lnTo>
                  <a:lnTo>
                    <a:pt x="363" y="208"/>
                  </a:lnTo>
                  <a:lnTo>
                    <a:pt x="365" y="208"/>
                  </a:lnTo>
                  <a:lnTo>
                    <a:pt x="365" y="209"/>
                  </a:lnTo>
                  <a:lnTo>
                    <a:pt x="366" y="209"/>
                  </a:lnTo>
                  <a:lnTo>
                    <a:pt x="367" y="211"/>
                  </a:lnTo>
                  <a:lnTo>
                    <a:pt x="366" y="211"/>
                  </a:lnTo>
                  <a:lnTo>
                    <a:pt x="367" y="212"/>
                  </a:lnTo>
                  <a:lnTo>
                    <a:pt x="366" y="212"/>
                  </a:lnTo>
                  <a:lnTo>
                    <a:pt x="366" y="214"/>
                  </a:lnTo>
                  <a:lnTo>
                    <a:pt x="367" y="214"/>
                  </a:lnTo>
                  <a:lnTo>
                    <a:pt x="367" y="215"/>
                  </a:lnTo>
                  <a:lnTo>
                    <a:pt x="363" y="215"/>
                  </a:lnTo>
                  <a:lnTo>
                    <a:pt x="361" y="217"/>
                  </a:lnTo>
                  <a:lnTo>
                    <a:pt x="361" y="220"/>
                  </a:lnTo>
                  <a:lnTo>
                    <a:pt x="360" y="220"/>
                  </a:lnTo>
                  <a:lnTo>
                    <a:pt x="360" y="221"/>
                  </a:lnTo>
                  <a:lnTo>
                    <a:pt x="361" y="222"/>
                  </a:lnTo>
                  <a:lnTo>
                    <a:pt x="360" y="222"/>
                  </a:lnTo>
                  <a:lnTo>
                    <a:pt x="359" y="223"/>
                  </a:lnTo>
                  <a:lnTo>
                    <a:pt x="360" y="223"/>
                  </a:lnTo>
                  <a:lnTo>
                    <a:pt x="360" y="224"/>
                  </a:lnTo>
                  <a:lnTo>
                    <a:pt x="361" y="225"/>
                  </a:lnTo>
                  <a:lnTo>
                    <a:pt x="359" y="225"/>
                  </a:lnTo>
                  <a:lnTo>
                    <a:pt x="359" y="227"/>
                  </a:lnTo>
                  <a:lnTo>
                    <a:pt x="360" y="227"/>
                  </a:lnTo>
                  <a:lnTo>
                    <a:pt x="360" y="228"/>
                  </a:lnTo>
                  <a:lnTo>
                    <a:pt x="359" y="229"/>
                  </a:lnTo>
                  <a:lnTo>
                    <a:pt x="359" y="233"/>
                  </a:lnTo>
                  <a:lnTo>
                    <a:pt x="360" y="231"/>
                  </a:lnTo>
                  <a:lnTo>
                    <a:pt x="360" y="229"/>
                  </a:lnTo>
                  <a:lnTo>
                    <a:pt x="361" y="229"/>
                  </a:lnTo>
                  <a:lnTo>
                    <a:pt x="362" y="227"/>
                  </a:lnTo>
                  <a:lnTo>
                    <a:pt x="363" y="227"/>
                  </a:lnTo>
                  <a:lnTo>
                    <a:pt x="365" y="225"/>
                  </a:lnTo>
                  <a:lnTo>
                    <a:pt x="366" y="225"/>
                  </a:lnTo>
                  <a:lnTo>
                    <a:pt x="363" y="230"/>
                  </a:lnTo>
                  <a:lnTo>
                    <a:pt x="361" y="231"/>
                  </a:lnTo>
                  <a:lnTo>
                    <a:pt x="358" y="237"/>
                  </a:lnTo>
                  <a:lnTo>
                    <a:pt x="356" y="239"/>
                  </a:lnTo>
                  <a:lnTo>
                    <a:pt x="355" y="239"/>
                  </a:lnTo>
                  <a:lnTo>
                    <a:pt x="355" y="240"/>
                  </a:lnTo>
                  <a:lnTo>
                    <a:pt x="354" y="240"/>
                  </a:lnTo>
                  <a:lnTo>
                    <a:pt x="354" y="245"/>
                  </a:lnTo>
                  <a:lnTo>
                    <a:pt x="355" y="246"/>
                  </a:lnTo>
                  <a:lnTo>
                    <a:pt x="355" y="249"/>
                  </a:lnTo>
                  <a:lnTo>
                    <a:pt x="354" y="249"/>
                  </a:lnTo>
                  <a:lnTo>
                    <a:pt x="354" y="252"/>
                  </a:lnTo>
                  <a:lnTo>
                    <a:pt x="355" y="257"/>
                  </a:lnTo>
                  <a:lnTo>
                    <a:pt x="355" y="261"/>
                  </a:lnTo>
                  <a:lnTo>
                    <a:pt x="353" y="266"/>
                  </a:lnTo>
                  <a:lnTo>
                    <a:pt x="353" y="270"/>
                  </a:lnTo>
                  <a:lnTo>
                    <a:pt x="352" y="271"/>
                  </a:lnTo>
                  <a:lnTo>
                    <a:pt x="352" y="274"/>
                  </a:lnTo>
                  <a:lnTo>
                    <a:pt x="346" y="274"/>
                  </a:lnTo>
                  <a:lnTo>
                    <a:pt x="336" y="273"/>
                  </a:lnTo>
                  <a:lnTo>
                    <a:pt x="328" y="270"/>
                  </a:lnTo>
                  <a:lnTo>
                    <a:pt x="327" y="268"/>
                  </a:lnTo>
                  <a:lnTo>
                    <a:pt x="324" y="261"/>
                  </a:lnTo>
                  <a:lnTo>
                    <a:pt x="324" y="260"/>
                  </a:lnTo>
                  <a:lnTo>
                    <a:pt x="322" y="260"/>
                  </a:lnTo>
                  <a:lnTo>
                    <a:pt x="318" y="261"/>
                  </a:lnTo>
                  <a:lnTo>
                    <a:pt x="316" y="263"/>
                  </a:lnTo>
                  <a:lnTo>
                    <a:pt x="313" y="260"/>
                  </a:lnTo>
                  <a:lnTo>
                    <a:pt x="312" y="258"/>
                  </a:lnTo>
                  <a:lnTo>
                    <a:pt x="310" y="259"/>
                  </a:lnTo>
                  <a:lnTo>
                    <a:pt x="301" y="259"/>
                  </a:lnTo>
                  <a:lnTo>
                    <a:pt x="300" y="258"/>
                  </a:lnTo>
                  <a:lnTo>
                    <a:pt x="300" y="257"/>
                  </a:lnTo>
                  <a:lnTo>
                    <a:pt x="299" y="257"/>
                  </a:lnTo>
                  <a:lnTo>
                    <a:pt x="297" y="255"/>
                  </a:lnTo>
                  <a:lnTo>
                    <a:pt x="297" y="253"/>
                  </a:lnTo>
                  <a:lnTo>
                    <a:pt x="296" y="253"/>
                  </a:lnTo>
                  <a:lnTo>
                    <a:pt x="296" y="252"/>
                  </a:lnTo>
                  <a:lnTo>
                    <a:pt x="294" y="253"/>
                  </a:lnTo>
                  <a:lnTo>
                    <a:pt x="294" y="252"/>
                  </a:lnTo>
                  <a:lnTo>
                    <a:pt x="290" y="251"/>
                  </a:lnTo>
                  <a:lnTo>
                    <a:pt x="286" y="249"/>
                  </a:lnTo>
                  <a:lnTo>
                    <a:pt x="285" y="249"/>
                  </a:lnTo>
                  <a:lnTo>
                    <a:pt x="280" y="251"/>
                  </a:lnTo>
                  <a:lnTo>
                    <a:pt x="276" y="253"/>
                  </a:lnTo>
                  <a:lnTo>
                    <a:pt x="273" y="253"/>
                  </a:lnTo>
                  <a:lnTo>
                    <a:pt x="272" y="254"/>
                  </a:lnTo>
                  <a:lnTo>
                    <a:pt x="269" y="254"/>
                  </a:lnTo>
                  <a:lnTo>
                    <a:pt x="261" y="255"/>
                  </a:lnTo>
                  <a:lnTo>
                    <a:pt x="257" y="257"/>
                  </a:lnTo>
                  <a:lnTo>
                    <a:pt x="256" y="257"/>
                  </a:lnTo>
                  <a:lnTo>
                    <a:pt x="249" y="259"/>
                  </a:lnTo>
                  <a:lnTo>
                    <a:pt x="245" y="263"/>
                  </a:lnTo>
                  <a:lnTo>
                    <a:pt x="245" y="264"/>
                  </a:lnTo>
                  <a:lnTo>
                    <a:pt x="241" y="267"/>
                  </a:lnTo>
                  <a:lnTo>
                    <a:pt x="240" y="267"/>
                  </a:lnTo>
                  <a:lnTo>
                    <a:pt x="240" y="268"/>
                  </a:lnTo>
                  <a:lnTo>
                    <a:pt x="235" y="273"/>
                  </a:lnTo>
                  <a:lnTo>
                    <a:pt x="234" y="276"/>
                  </a:lnTo>
                  <a:lnTo>
                    <a:pt x="229" y="276"/>
                  </a:lnTo>
                  <a:lnTo>
                    <a:pt x="229" y="277"/>
                  </a:lnTo>
                  <a:lnTo>
                    <a:pt x="228" y="277"/>
                  </a:lnTo>
                  <a:lnTo>
                    <a:pt x="226" y="278"/>
                  </a:lnTo>
                  <a:lnTo>
                    <a:pt x="225" y="278"/>
                  </a:lnTo>
                  <a:lnTo>
                    <a:pt x="224" y="279"/>
                  </a:lnTo>
                  <a:lnTo>
                    <a:pt x="219" y="279"/>
                  </a:lnTo>
                  <a:lnTo>
                    <a:pt x="218" y="280"/>
                  </a:lnTo>
                  <a:lnTo>
                    <a:pt x="216" y="279"/>
                  </a:lnTo>
                  <a:lnTo>
                    <a:pt x="214" y="279"/>
                  </a:lnTo>
                  <a:lnTo>
                    <a:pt x="213" y="278"/>
                  </a:lnTo>
                  <a:lnTo>
                    <a:pt x="211" y="277"/>
                  </a:lnTo>
                  <a:lnTo>
                    <a:pt x="210" y="277"/>
                  </a:lnTo>
                  <a:lnTo>
                    <a:pt x="204" y="276"/>
                  </a:lnTo>
                  <a:lnTo>
                    <a:pt x="199" y="274"/>
                  </a:lnTo>
                  <a:lnTo>
                    <a:pt x="188" y="274"/>
                  </a:lnTo>
                  <a:lnTo>
                    <a:pt x="186" y="273"/>
                  </a:lnTo>
                  <a:lnTo>
                    <a:pt x="180" y="271"/>
                  </a:lnTo>
                  <a:lnTo>
                    <a:pt x="179" y="271"/>
                  </a:lnTo>
                  <a:lnTo>
                    <a:pt x="174" y="273"/>
                  </a:lnTo>
                  <a:lnTo>
                    <a:pt x="173" y="273"/>
                  </a:lnTo>
                  <a:lnTo>
                    <a:pt x="166" y="274"/>
                  </a:lnTo>
                  <a:lnTo>
                    <a:pt x="164" y="273"/>
                  </a:lnTo>
                  <a:lnTo>
                    <a:pt x="150" y="270"/>
                  </a:lnTo>
                  <a:lnTo>
                    <a:pt x="148" y="268"/>
                  </a:lnTo>
                  <a:lnTo>
                    <a:pt x="147" y="268"/>
                  </a:lnTo>
                  <a:lnTo>
                    <a:pt x="143" y="270"/>
                  </a:lnTo>
                  <a:lnTo>
                    <a:pt x="142" y="268"/>
                  </a:lnTo>
                  <a:lnTo>
                    <a:pt x="137" y="266"/>
                  </a:lnTo>
                  <a:lnTo>
                    <a:pt x="130" y="266"/>
                  </a:lnTo>
                  <a:lnTo>
                    <a:pt x="126" y="267"/>
                  </a:lnTo>
                  <a:lnTo>
                    <a:pt x="123" y="267"/>
                  </a:lnTo>
                  <a:lnTo>
                    <a:pt x="122" y="268"/>
                  </a:lnTo>
                  <a:lnTo>
                    <a:pt x="119" y="268"/>
                  </a:lnTo>
                  <a:lnTo>
                    <a:pt x="113" y="270"/>
                  </a:lnTo>
                  <a:lnTo>
                    <a:pt x="112" y="268"/>
                  </a:lnTo>
                  <a:lnTo>
                    <a:pt x="111" y="268"/>
                  </a:lnTo>
                  <a:lnTo>
                    <a:pt x="110" y="267"/>
                  </a:lnTo>
                  <a:lnTo>
                    <a:pt x="110" y="266"/>
                  </a:lnTo>
                  <a:lnTo>
                    <a:pt x="111" y="261"/>
                  </a:lnTo>
                  <a:lnTo>
                    <a:pt x="112" y="260"/>
                  </a:lnTo>
                  <a:lnTo>
                    <a:pt x="112" y="259"/>
                  </a:lnTo>
                  <a:lnTo>
                    <a:pt x="116" y="259"/>
                  </a:lnTo>
                  <a:lnTo>
                    <a:pt x="117" y="258"/>
                  </a:lnTo>
                  <a:lnTo>
                    <a:pt x="118" y="255"/>
                  </a:lnTo>
                  <a:lnTo>
                    <a:pt x="118" y="254"/>
                  </a:lnTo>
                  <a:lnTo>
                    <a:pt x="117" y="254"/>
                  </a:lnTo>
                  <a:lnTo>
                    <a:pt x="116" y="253"/>
                  </a:lnTo>
                  <a:lnTo>
                    <a:pt x="114" y="253"/>
                  </a:lnTo>
                  <a:lnTo>
                    <a:pt x="112" y="252"/>
                  </a:lnTo>
                  <a:lnTo>
                    <a:pt x="104" y="246"/>
                  </a:lnTo>
                  <a:lnTo>
                    <a:pt x="104" y="242"/>
                  </a:lnTo>
                  <a:lnTo>
                    <a:pt x="102" y="241"/>
                  </a:lnTo>
                  <a:lnTo>
                    <a:pt x="100" y="241"/>
                  </a:lnTo>
                  <a:lnTo>
                    <a:pt x="95" y="236"/>
                  </a:lnTo>
                  <a:lnTo>
                    <a:pt x="95" y="234"/>
                  </a:lnTo>
                  <a:lnTo>
                    <a:pt x="94" y="233"/>
                  </a:lnTo>
                  <a:lnTo>
                    <a:pt x="94" y="230"/>
                  </a:lnTo>
                  <a:lnTo>
                    <a:pt x="95" y="230"/>
                  </a:lnTo>
                  <a:lnTo>
                    <a:pt x="96" y="229"/>
                  </a:lnTo>
                  <a:lnTo>
                    <a:pt x="98" y="229"/>
                  </a:lnTo>
                  <a:lnTo>
                    <a:pt x="98" y="227"/>
                  </a:lnTo>
                  <a:lnTo>
                    <a:pt x="99" y="227"/>
                  </a:lnTo>
                  <a:lnTo>
                    <a:pt x="99" y="225"/>
                  </a:lnTo>
                  <a:lnTo>
                    <a:pt x="100" y="225"/>
                  </a:lnTo>
                  <a:lnTo>
                    <a:pt x="102" y="228"/>
                  </a:lnTo>
                  <a:lnTo>
                    <a:pt x="105" y="228"/>
                  </a:lnTo>
                  <a:lnTo>
                    <a:pt x="106" y="227"/>
                  </a:lnTo>
                  <a:lnTo>
                    <a:pt x="106" y="225"/>
                  </a:lnTo>
                  <a:lnTo>
                    <a:pt x="105" y="223"/>
                  </a:lnTo>
                  <a:lnTo>
                    <a:pt x="104" y="222"/>
                  </a:lnTo>
                  <a:lnTo>
                    <a:pt x="100" y="222"/>
                  </a:lnTo>
                  <a:lnTo>
                    <a:pt x="98" y="220"/>
                  </a:lnTo>
                  <a:lnTo>
                    <a:pt x="94" y="217"/>
                  </a:lnTo>
                  <a:lnTo>
                    <a:pt x="94" y="216"/>
                  </a:lnTo>
                  <a:lnTo>
                    <a:pt x="92" y="216"/>
                  </a:lnTo>
                  <a:lnTo>
                    <a:pt x="92" y="217"/>
                  </a:lnTo>
                  <a:lnTo>
                    <a:pt x="91" y="218"/>
                  </a:lnTo>
                  <a:lnTo>
                    <a:pt x="89" y="218"/>
                  </a:lnTo>
                  <a:lnTo>
                    <a:pt x="88" y="220"/>
                  </a:lnTo>
                  <a:lnTo>
                    <a:pt x="87" y="220"/>
                  </a:lnTo>
                  <a:lnTo>
                    <a:pt x="87" y="221"/>
                  </a:lnTo>
                  <a:lnTo>
                    <a:pt x="82" y="229"/>
                  </a:lnTo>
                  <a:lnTo>
                    <a:pt x="81" y="230"/>
                  </a:lnTo>
                  <a:lnTo>
                    <a:pt x="80" y="230"/>
                  </a:lnTo>
                  <a:lnTo>
                    <a:pt x="79" y="229"/>
                  </a:lnTo>
                  <a:lnTo>
                    <a:pt x="77" y="229"/>
                  </a:lnTo>
                  <a:lnTo>
                    <a:pt x="77" y="227"/>
                  </a:lnTo>
                  <a:lnTo>
                    <a:pt x="76" y="227"/>
                  </a:lnTo>
                  <a:lnTo>
                    <a:pt x="76" y="224"/>
                  </a:lnTo>
                  <a:lnTo>
                    <a:pt x="75" y="224"/>
                  </a:lnTo>
                  <a:lnTo>
                    <a:pt x="74" y="221"/>
                  </a:lnTo>
                  <a:lnTo>
                    <a:pt x="73" y="221"/>
                  </a:lnTo>
                  <a:lnTo>
                    <a:pt x="69" y="218"/>
                  </a:lnTo>
                  <a:lnTo>
                    <a:pt x="68" y="218"/>
                  </a:lnTo>
                  <a:lnTo>
                    <a:pt x="65" y="220"/>
                  </a:lnTo>
                  <a:lnTo>
                    <a:pt x="60" y="220"/>
                  </a:lnTo>
                  <a:lnTo>
                    <a:pt x="58" y="217"/>
                  </a:lnTo>
                  <a:lnTo>
                    <a:pt x="57" y="216"/>
                  </a:lnTo>
                  <a:lnTo>
                    <a:pt x="57" y="215"/>
                  </a:lnTo>
                  <a:lnTo>
                    <a:pt x="56" y="214"/>
                  </a:lnTo>
                  <a:lnTo>
                    <a:pt x="49" y="214"/>
                  </a:lnTo>
                  <a:lnTo>
                    <a:pt x="49" y="212"/>
                  </a:lnTo>
                  <a:lnTo>
                    <a:pt x="46" y="210"/>
                  </a:lnTo>
                  <a:lnTo>
                    <a:pt x="46" y="209"/>
                  </a:lnTo>
                  <a:lnTo>
                    <a:pt x="48" y="209"/>
                  </a:lnTo>
                  <a:lnTo>
                    <a:pt x="49" y="208"/>
                  </a:lnTo>
                  <a:lnTo>
                    <a:pt x="51" y="209"/>
                  </a:lnTo>
                  <a:lnTo>
                    <a:pt x="52" y="208"/>
                  </a:lnTo>
                  <a:lnTo>
                    <a:pt x="55" y="208"/>
                  </a:lnTo>
                  <a:lnTo>
                    <a:pt x="55" y="205"/>
                  </a:lnTo>
                  <a:lnTo>
                    <a:pt x="54" y="204"/>
                  </a:lnTo>
                  <a:lnTo>
                    <a:pt x="52" y="204"/>
                  </a:lnTo>
                  <a:lnTo>
                    <a:pt x="51" y="203"/>
                  </a:lnTo>
                  <a:lnTo>
                    <a:pt x="48" y="203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8" y="199"/>
                  </a:lnTo>
                  <a:lnTo>
                    <a:pt x="49" y="199"/>
                  </a:lnTo>
                  <a:lnTo>
                    <a:pt x="50" y="198"/>
                  </a:lnTo>
                  <a:lnTo>
                    <a:pt x="50" y="197"/>
                  </a:lnTo>
                  <a:lnTo>
                    <a:pt x="51" y="196"/>
                  </a:lnTo>
                  <a:lnTo>
                    <a:pt x="51" y="193"/>
                  </a:lnTo>
                  <a:lnTo>
                    <a:pt x="52" y="193"/>
                  </a:lnTo>
                  <a:lnTo>
                    <a:pt x="52" y="191"/>
                  </a:lnTo>
                  <a:lnTo>
                    <a:pt x="51" y="190"/>
                  </a:lnTo>
                  <a:lnTo>
                    <a:pt x="50" y="190"/>
                  </a:lnTo>
                  <a:lnTo>
                    <a:pt x="49" y="188"/>
                  </a:lnTo>
                  <a:lnTo>
                    <a:pt x="44" y="187"/>
                  </a:lnTo>
                  <a:lnTo>
                    <a:pt x="42" y="187"/>
                  </a:lnTo>
                  <a:lnTo>
                    <a:pt x="40" y="186"/>
                  </a:lnTo>
                  <a:lnTo>
                    <a:pt x="40" y="185"/>
                  </a:lnTo>
                  <a:lnTo>
                    <a:pt x="38" y="182"/>
                  </a:lnTo>
                  <a:lnTo>
                    <a:pt x="37" y="182"/>
                  </a:lnTo>
                  <a:lnTo>
                    <a:pt x="37" y="184"/>
                  </a:lnTo>
                  <a:lnTo>
                    <a:pt x="36" y="184"/>
                  </a:lnTo>
                  <a:lnTo>
                    <a:pt x="36" y="182"/>
                  </a:lnTo>
                  <a:lnTo>
                    <a:pt x="35" y="182"/>
                  </a:lnTo>
                  <a:lnTo>
                    <a:pt x="32" y="181"/>
                  </a:lnTo>
                  <a:lnTo>
                    <a:pt x="26" y="175"/>
                  </a:lnTo>
                  <a:lnTo>
                    <a:pt x="25" y="173"/>
                  </a:lnTo>
                  <a:lnTo>
                    <a:pt x="24" y="173"/>
                  </a:lnTo>
                  <a:lnTo>
                    <a:pt x="21" y="171"/>
                  </a:lnTo>
                  <a:lnTo>
                    <a:pt x="23" y="171"/>
                  </a:lnTo>
                  <a:lnTo>
                    <a:pt x="24" y="169"/>
                  </a:lnTo>
                  <a:lnTo>
                    <a:pt x="24" y="168"/>
                  </a:lnTo>
                  <a:lnTo>
                    <a:pt x="23" y="167"/>
                  </a:lnTo>
                  <a:lnTo>
                    <a:pt x="21" y="165"/>
                  </a:lnTo>
                  <a:lnTo>
                    <a:pt x="21" y="162"/>
                  </a:lnTo>
                  <a:lnTo>
                    <a:pt x="23" y="161"/>
                  </a:lnTo>
                  <a:lnTo>
                    <a:pt x="23" y="155"/>
                  </a:lnTo>
                  <a:lnTo>
                    <a:pt x="21" y="155"/>
                  </a:lnTo>
                  <a:lnTo>
                    <a:pt x="21" y="156"/>
                  </a:lnTo>
                  <a:lnTo>
                    <a:pt x="19" y="156"/>
                  </a:lnTo>
                  <a:lnTo>
                    <a:pt x="18" y="155"/>
                  </a:lnTo>
                  <a:lnTo>
                    <a:pt x="18" y="154"/>
                  </a:lnTo>
                  <a:lnTo>
                    <a:pt x="17" y="153"/>
                  </a:lnTo>
                  <a:lnTo>
                    <a:pt x="17" y="150"/>
                  </a:lnTo>
                  <a:lnTo>
                    <a:pt x="15" y="150"/>
                  </a:lnTo>
                  <a:lnTo>
                    <a:pt x="15" y="149"/>
                  </a:lnTo>
                  <a:lnTo>
                    <a:pt x="14" y="147"/>
                  </a:lnTo>
                  <a:lnTo>
                    <a:pt x="12" y="147"/>
                  </a:lnTo>
                  <a:lnTo>
                    <a:pt x="8" y="143"/>
                  </a:lnTo>
                  <a:lnTo>
                    <a:pt x="7" y="143"/>
                  </a:lnTo>
                  <a:lnTo>
                    <a:pt x="6" y="142"/>
                  </a:lnTo>
                  <a:lnTo>
                    <a:pt x="5" y="142"/>
                  </a:lnTo>
                  <a:lnTo>
                    <a:pt x="4" y="141"/>
                  </a:lnTo>
                  <a:lnTo>
                    <a:pt x="4" y="138"/>
                  </a:lnTo>
                  <a:lnTo>
                    <a:pt x="2" y="137"/>
                  </a:lnTo>
                  <a:lnTo>
                    <a:pt x="0" y="134"/>
                  </a:lnTo>
                  <a:lnTo>
                    <a:pt x="1" y="131"/>
                  </a:lnTo>
                  <a:lnTo>
                    <a:pt x="8" y="131"/>
                  </a:lnTo>
                  <a:lnTo>
                    <a:pt x="9" y="130"/>
                  </a:lnTo>
                  <a:lnTo>
                    <a:pt x="11" y="130"/>
                  </a:lnTo>
                  <a:lnTo>
                    <a:pt x="13" y="131"/>
                  </a:lnTo>
                  <a:lnTo>
                    <a:pt x="14" y="132"/>
                  </a:lnTo>
                  <a:lnTo>
                    <a:pt x="18" y="132"/>
                  </a:lnTo>
                  <a:lnTo>
                    <a:pt x="19" y="131"/>
                  </a:lnTo>
                  <a:lnTo>
                    <a:pt x="19" y="129"/>
                  </a:lnTo>
                  <a:lnTo>
                    <a:pt x="21" y="129"/>
                  </a:lnTo>
                  <a:lnTo>
                    <a:pt x="21" y="128"/>
                  </a:lnTo>
                  <a:lnTo>
                    <a:pt x="20" y="126"/>
                  </a:lnTo>
                  <a:lnTo>
                    <a:pt x="21" y="126"/>
                  </a:lnTo>
                  <a:lnTo>
                    <a:pt x="23" y="124"/>
                  </a:lnTo>
                  <a:lnTo>
                    <a:pt x="26" y="124"/>
                  </a:lnTo>
                  <a:lnTo>
                    <a:pt x="26" y="125"/>
                  </a:lnTo>
                  <a:lnTo>
                    <a:pt x="27" y="125"/>
                  </a:lnTo>
                  <a:lnTo>
                    <a:pt x="27" y="124"/>
                  </a:lnTo>
                  <a:lnTo>
                    <a:pt x="29" y="124"/>
                  </a:lnTo>
                  <a:lnTo>
                    <a:pt x="30" y="125"/>
                  </a:lnTo>
                  <a:lnTo>
                    <a:pt x="32" y="125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6" y="124"/>
                  </a:lnTo>
                  <a:lnTo>
                    <a:pt x="37" y="123"/>
                  </a:lnTo>
                  <a:lnTo>
                    <a:pt x="38" y="124"/>
                  </a:lnTo>
                  <a:lnTo>
                    <a:pt x="38" y="122"/>
                  </a:lnTo>
                  <a:lnTo>
                    <a:pt x="39" y="120"/>
                  </a:lnTo>
                  <a:lnTo>
                    <a:pt x="39" y="117"/>
                  </a:lnTo>
                  <a:lnTo>
                    <a:pt x="40" y="116"/>
                  </a:lnTo>
                  <a:lnTo>
                    <a:pt x="43" y="116"/>
                  </a:lnTo>
                  <a:lnTo>
                    <a:pt x="44" y="114"/>
                  </a:lnTo>
                  <a:lnTo>
                    <a:pt x="44" y="113"/>
                  </a:lnTo>
                  <a:lnTo>
                    <a:pt x="43" y="111"/>
                  </a:lnTo>
                  <a:lnTo>
                    <a:pt x="43" y="108"/>
                  </a:lnTo>
                  <a:lnTo>
                    <a:pt x="44" y="108"/>
                  </a:lnTo>
                  <a:lnTo>
                    <a:pt x="44" y="104"/>
                  </a:lnTo>
                  <a:lnTo>
                    <a:pt x="45" y="102"/>
                  </a:lnTo>
                  <a:lnTo>
                    <a:pt x="49" y="102"/>
                  </a:lnTo>
                  <a:lnTo>
                    <a:pt x="50" y="101"/>
                  </a:lnTo>
                  <a:lnTo>
                    <a:pt x="50" y="99"/>
                  </a:lnTo>
                  <a:lnTo>
                    <a:pt x="52" y="99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2" y="95"/>
                  </a:lnTo>
                  <a:lnTo>
                    <a:pt x="51" y="95"/>
                  </a:lnTo>
                  <a:lnTo>
                    <a:pt x="52" y="94"/>
                  </a:lnTo>
                  <a:lnTo>
                    <a:pt x="54" y="91"/>
                  </a:lnTo>
                  <a:lnTo>
                    <a:pt x="55" y="89"/>
                  </a:lnTo>
                  <a:lnTo>
                    <a:pt x="56" y="89"/>
                  </a:lnTo>
                  <a:lnTo>
                    <a:pt x="56" y="88"/>
                  </a:lnTo>
                  <a:lnTo>
                    <a:pt x="57" y="88"/>
                  </a:lnTo>
                  <a:lnTo>
                    <a:pt x="57" y="85"/>
                  </a:lnTo>
                  <a:lnTo>
                    <a:pt x="60" y="83"/>
                  </a:lnTo>
                  <a:lnTo>
                    <a:pt x="60" y="80"/>
                  </a:lnTo>
                  <a:lnTo>
                    <a:pt x="61" y="80"/>
                  </a:lnTo>
                  <a:lnTo>
                    <a:pt x="60" y="79"/>
                  </a:lnTo>
                  <a:lnTo>
                    <a:pt x="58" y="79"/>
                  </a:lnTo>
                  <a:lnTo>
                    <a:pt x="58" y="77"/>
                  </a:lnTo>
                  <a:lnTo>
                    <a:pt x="61" y="76"/>
                  </a:lnTo>
                  <a:lnTo>
                    <a:pt x="61" y="75"/>
                  </a:lnTo>
                  <a:lnTo>
                    <a:pt x="63" y="74"/>
                  </a:lnTo>
                  <a:lnTo>
                    <a:pt x="64" y="73"/>
                  </a:lnTo>
                  <a:lnTo>
                    <a:pt x="64" y="70"/>
                  </a:lnTo>
                  <a:lnTo>
                    <a:pt x="65" y="70"/>
                  </a:lnTo>
                  <a:lnTo>
                    <a:pt x="67" y="69"/>
                  </a:lnTo>
                  <a:lnTo>
                    <a:pt x="67" y="65"/>
                  </a:lnTo>
                  <a:lnTo>
                    <a:pt x="68" y="64"/>
                  </a:lnTo>
                  <a:lnTo>
                    <a:pt x="68" y="61"/>
                  </a:lnTo>
                  <a:lnTo>
                    <a:pt x="70" y="58"/>
                  </a:lnTo>
                  <a:lnTo>
                    <a:pt x="70" y="57"/>
                  </a:lnTo>
                  <a:lnTo>
                    <a:pt x="71" y="57"/>
                  </a:lnTo>
                  <a:lnTo>
                    <a:pt x="74" y="56"/>
                  </a:lnTo>
                  <a:lnTo>
                    <a:pt x="74" y="49"/>
                  </a:lnTo>
                  <a:lnTo>
                    <a:pt x="75" y="48"/>
                  </a:lnTo>
                  <a:lnTo>
                    <a:pt x="76" y="45"/>
                  </a:lnTo>
                  <a:lnTo>
                    <a:pt x="81" y="43"/>
                  </a:lnTo>
                  <a:lnTo>
                    <a:pt x="81" y="40"/>
                  </a:lnTo>
                  <a:lnTo>
                    <a:pt x="82" y="39"/>
                  </a:lnTo>
                  <a:lnTo>
                    <a:pt x="82" y="38"/>
                  </a:lnTo>
                  <a:lnTo>
                    <a:pt x="87" y="33"/>
                  </a:lnTo>
                  <a:lnTo>
                    <a:pt x="92" y="33"/>
                  </a:lnTo>
                  <a:lnTo>
                    <a:pt x="92" y="31"/>
                  </a:lnTo>
                  <a:lnTo>
                    <a:pt x="93" y="30"/>
                  </a:lnTo>
                  <a:lnTo>
                    <a:pt x="96" y="32"/>
                  </a:lnTo>
                  <a:lnTo>
                    <a:pt x="100" y="32"/>
                  </a:lnTo>
                  <a:lnTo>
                    <a:pt x="105" y="27"/>
                  </a:lnTo>
                  <a:lnTo>
                    <a:pt x="106" y="27"/>
                  </a:lnTo>
                  <a:lnTo>
                    <a:pt x="106" y="25"/>
                  </a:lnTo>
                  <a:lnTo>
                    <a:pt x="107" y="24"/>
                  </a:lnTo>
                  <a:lnTo>
                    <a:pt x="108" y="24"/>
                  </a:lnTo>
                  <a:lnTo>
                    <a:pt x="111" y="21"/>
                  </a:lnTo>
                  <a:lnTo>
                    <a:pt x="111" y="20"/>
                  </a:lnTo>
                  <a:lnTo>
                    <a:pt x="112" y="20"/>
                  </a:lnTo>
                  <a:lnTo>
                    <a:pt x="113" y="19"/>
                  </a:lnTo>
                  <a:lnTo>
                    <a:pt x="113" y="16"/>
                  </a:lnTo>
                  <a:lnTo>
                    <a:pt x="114" y="16"/>
                  </a:lnTo>
                  <a:lnTo>
                    <a:pt x="116" y="18"/>
                  </a:lnTo>
                  <a:lnTo>
                    <a:pt x="117" y="18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20" y="12"/>
                  </a:lnTo>
                  <a:lnTo>
                    <a:pt x="122" y="11"/>
                  </a:lnTo>
                  <a:lnTo>
                    <a:pt x="123" y="11"/>
                  </a:lnTo>
                  <a:lnTo>
                    <a:pt x="126" y="12"/>
                  </a:lnTo>
                  <a:lnTo>
                    <a:pt x="131" y="16"/>
                  </a:lnTo>
                  <a:lnTo>
                    <a:pt x="131" y="18"/>
                  </a:lnTo>
                  <a:lnTo>
                    <a:pt x="133" y="18"/>
                  </a:lnTo>
                  <a:lnTo>
                    <a:pt x="136" y="19"/>
                  </a:lnTo>
                  <a:lnTo>
                    <a:pt x="137" y="19"/>
                  </a:lnTo>
                  <a:lnTo>
                    <a:pt x="137" y="18"/>
                  </a:lnTo>
                  <a:lnTo>
                    <a:pt x="138" y="16"/>
                  </a:lnTo>
                  <a:lnTo>
                    <a:pt x="144" y="16"/>
                  </a:lnTo>
                  <a:lnTo>
                    <a:pt x="145" y="18"/>
                  </a:lnTo>
                  <a:lnTo>
                    <a:pt x="150" y="18"/>
                  </a:lnTo>
                  <a:lnTo>
                    <a:pt x="153" y="20"/>
                  </a:lnTo>
                  <a:lnTo>
                    <a:pt x="153" y="21"/>
                  </a:lnTo>
                  <a:lnTo>
                    <a:pt x="154" y="21"/>
                  </a:lnTo>
                  <a:lnTo>
                    <a:pt x="157" y="19"/>
                  </a:lnTo>
                  <a:lnTo>
                    <a:pt x="158" y="19"/>
                  </a:lnTo>
                  <a:lnTo>
                    <a:pt x="160" y="20"/>
                  </a:lnTo>
                  <a:lnTo>
                    <a:pt x="162" y="20"/>
                  </a:lnTo>
                  <a:lnTo>
                    <a:pt x="164" y="22"/>
                  </a:lnTo>
                  <a:lnTo>
                    <a:pt x="167" y="24"/>
                  </a:lnTo>
                  <a:lnTo>
                    <a:pt x="168" y="24"/>
                  </a:lnTo>
                  <a:lnTo>
                    <a:pt x="172" y="21"/>
                  </a:lnTo>
                  <a:lnTo>
                    <a:pt x="173" y="21"/>
                  </a:lnTo>
                  <a:lnTo>
                    <a:pt x="175" y="20"/>
                  </a:lnTo>
                  <a:lnTo>
                    <a:pt x="182" y="20"/>
                  </a:lnTo>
                  <a:lnTo>
                    <a:pt x="185" y="21"/>
                  </a:lnTo>
                  <a:lnTo>
                    <a:pt x="185" y="22"/>
                  </a:lnTo>
                  <a:lnTo>
                    <a:pt x="186" y="24"/>
                  </a:lnTo>
                  <a:lnTo>
                    <a:pt x="186" y="26"/>
                  </a:lnTo>
                  <a:lnTo>
                    <a:pt x="187" y="27"/>
                  </a:lnTo>
                  <a:lnTo>
                    <a:pt x="188" y="27"/>
                  </a:lnTo>
                  <a:lnTo>
                    <a:pt x="192" y="28"/>
                  </a:lnTo>
                  <a:lnTo>
                    <a:pt x="193" y="30"/>
                  </a:lnTo>
                  <a:lnTo>
                    <a:pt x="193" y="31"/>
                  </a:lnTo>
                  <a:lnTo>
                    <a:pt x="194" y="33"/>
                  </a:lnTo>
                  <a:lnTo>
                    <a:pt x="195" y="34"/>
                  </a:lnTo>
                  <a:lnTo>
                    <a:pt x="201" y="34"/>
                  </a:lnTo>
                  <a:lnTo>
                    <a:pt x="204" y="33"/>
                  </a:lnTo>
                  <a:lnTo>
                    <a:pt x="206" y="31"/>
                  </a:lnTo>
                  <a:lnTo>
                    <a:pt x="210" y="25"/>
                  </a:lnTo>
                  <a:lnTo>
                    <a:pt x="212" y="24"/>
                  </a:lnTo>
                  <a:lnTo>
                    <a:pt x="232" y="21"/>
                  </a:lnTo>
                  <a:lnTo>
                    <a:pt x="237" y="19"/>
                  </a:lnTo>
                  <a:lnTo>
                    <a:pt x="242" y="19"/>
                  </a:lnTo>
                  <a:lnTo>
                    <a:pt x="244" y="18"/>
                  </a:lnTo>
                  <a:lnTo>
                    <a:pt x="250" y="18"/>
                  </a:lnTo>
                  <a:lnTo>
                    <a:pt x="250" y="16"/>
                  </a:lnTo>
                  <a:lnTo>
                    <a:pt x="251" y="14"/>
                  </a:lnTo>
                  <a:lnTo>
                    <a:pt x="253" y="14"/>
                  </a:lnTo>
                  <a:lnTo>
                    <a:pt x="253" y="13"/>
                  </a:lnTo>
                  <a:lnTo>
                    <a:pt x="254" y="12"/>
                  </a:lnTo>
                  <a:lnTo>
                    <a:pt x="254" y="11"/>
                  </a:lnTo>
                  <a:lnTo>
                    <a:pt x="255" y="9"/>
                  </a:lnTo>
                  <a:lnTo>
                    <a:pt x="255" y="6"/>
                  </a:lnTo>
                  <a:lnTo>
                    <a:pt x="256" y="3"/>
                  </a:lnTo>
                  <a:lnTo>
                    <a:pt x="257" y="3"/>
                  </a:lnTo>
                  <a:lnTo>
                    <a:pt x="259" y="2"/>
                  </a:lnTo>
                  <a:lnTo>
                    <a:pt x="262" y="2"/>
                  </a:lnTo>
                  <a:lnTo>
                    <a:pt x="268" y="1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17" name="Freeform 21"/>
            <p:cNvSpPr>
              <a:spLocks noEditPoints="1"/>
            </p:cNvSpPr>
            <p:nvPr/>
          </p:nvSpPr>
          <p:spPr bwMode="auto">
            <a:xfrm>
              <a:off x="5154571" y="5536032"/>
              <a:ext cx="1896809" cy="919719"/>
            </a:xfrm>
            <a:custGeom>
              <a:avLst/>
              <a:gdLst/>
              <a:ahLst/>
              <a:cxnLst>
                <a:cxn ang="0">
                  <a:pos x="596" y="495"/>
                </a:cxn>
                <a:cxn ang="0">
                  <a:pos x="614" y="498"/>
                </a:cxn>
                <a:cxn ang="0">
                  <a:pos x="595" y="494"/>
                </a:cxn>
                <a:cxn ang="0">
                  <a:pos x="988" y="283"/>
                </a:cxn>
                <a:cxn ang="0">
                  <a:pos x="265" y="285"/>
                </a:cxn>
                <a:cxn ang="0">
                  <a:pos x="242" y="238"/>
                </a:cxn>
                <a:cxn ang="0">
                  <a:pos x="251" y="243"/>
                </a:cxn>
                <a:cxn ang="0">
                  <a:pos x="129" y="202"/>
                </a:cxn>
                <a:cxn ang="0">
                  <a:pos x="119" y="207"/>
                </a:cxn>
                <a:cxn ang="0">
                  <a:pos x="112" y="201"/>
                </a:cxn>
                <a:cxn ang="0">
                  <a:pos x="143" y="196"/>
                </a:cxn>
                <a:cxn ang="0">
                  <a:pos x="136" y="196"/>
                </a:cxn>
                <a:cxn ang="0">
                  <a:pos x="179" y="189"/>
                </a:cxn>
                <a:cxn ang="0">
                  <a:pos x="167" y="186"/>
                </a:cxn>
                <a:cxn ang="0">
                  <a:pos x="948" y="172"/>
                </a:cxn>
                <a:cxn ang="0">
                  <a:pos x="136" y="172"/>
                </a:cxn>
                <a:cxn ang="0">
                  <a:pos x="1" y="156"/>
                </a:cxn>
                <a:cxn ang="0">
                  <a:pos x="6" y="135"/>
                </a:cxn>
                <a:cxn ang="0">
                  <a:pos x="976" y="5"/>
                </a:cxn>
                <a:cxn ang="0">
                  <a:pos x="981" y="20"/>
                </a:cxn>
                <a:cxn ang="0">
                  <a:pos x="995" y="15"/>
                </a:cxn>
                <a:cxn ang="0">
                  <a:pos x="1008" y="17"/>
                </a:cxn>
                <a:cxn ang="0">
                  <a:pos x="1027" y="12"/>
                </a:cxn>
                <a:cxn ang="0">
                  <a:pos x="1045" y="16"/>
                </a:cxn>
                <a:cxn ang="0">
                  <a:pos x="1057" y="33"/>
                </a:cxn>
                <a:cxn ang="0">
                  <a:pos x="1046" y="48"/>
                </a:cxn>
                <a:cxn ang="0">
                  <a:pos x="1027" y="63"/>
                </a:cxn>
                <a:cxn ang="0">
                  <a:pos x="1032" y="76"/>
                </a:cxn>
                <a:cxn ang="0">
                  <a:pos x="1031" y="98"/>
                </a:cxn>
                <a:cxn ang="0">
                  <a:pos x="1024" y="114"/>
                </a:cxn>
                <a:cxn ang="0">
                  <a:pos x="1025" y="133"/>
                </a:cxn>
                <a:cxn ang="0">
                  <a:pos x="1009" y="149"/>
                </a:cxn>
                <a:cxn ang="0">
                  <a:pos x="1018" y="169"/>
                </a:cxn>
                <a:cxn ang="0">
                  <a:pos x="1023" y="180"/>
                </a:cxn>
                <a:cxn ang="0">
                  <a:pos x="1013" y="189"/>
                </a:cxn>
                <a:cxn ang="0">
                  <a:pos x="1011" y="206"/>
                </a:cxn>
                <a:cxn ang="0">
                  <a:pos x="1023" y="227"/>
                </a:cxn>
                <a:cxn ang="0">
                  <a:pos x="1012" y="237"/>
                </a:cxn>
                <a:cxn ang="0">
                  <a:pos x="1006" y="261"/>
                </a:cxn>
                <a:cxn ang="0">
                  <a:pos x="990" y="282"/>
                </a:cxn>
                <a:cxn ang="0">
                  <a:pos x="964" y="278"/>
                </a:cxn>
                <a:cxn ang="0">
                  <a:pos x="940" y="280"/>
                </a:cxn>
                <a:cxn ang="0">
                  <a:pos x="948" y="263"/>
                </a:cxn>
                <a:cxn ang="0">
                  <a:pos x="948" y="232"/>
                </a:cxn>
                <a:cxn ang="0">
                  <a:pos x="944" y="203"/>
                </a:cxn>
                <a:cxn ang="0">
                  <a:pos x="955" y="206"/>
                </a:cxn>
                <a:cxn ang="0">
                  <a:pos x="949" y="202"/>
                </a:cxn>
                <a:cxn ang="0">
                  <a:pos x="931" y="205"/>
                </a:cxn>
                <a:cxn ang="0">
                  <a:pos x="943" y="186"/>
                </a:cxn>
                <a:cxn ang="0">
                  <a:pos x="936" y="184"/>
                </a:cxn>
                <a:cxn ang="0">
                  <a:pos x="920" y="189"/>
                </a:cxn>
                <a:cxn ang="0">
                  <a:pos x="925" y="166"/>
                </a:cxn>
                <a:cxn ang="0">
                  <a:pos x="932" y="152"/>
                </a:cxn>
                <a:cxn ang="0">
                  <a:pos x="949" y="114"/>
                </a:cxn>
                <a:cxn ang="0">
                  <a:pos x="950" y="88"/>
                </a:cxn>
                <a:cxn ang="0">
                  <a:pos x="957" y="78"/>
                </a:cxn>
                <a:cxn ang="0">
                  <a:pos x="955" y="65"/>
                </a:cxn>
                <a:cxn ang="0">
                  <a:pos x="949" y="37"/>
                </a:cxn>
                <a:cxn ang="0">
                  <a:pos x="945" y="17"/>
                </a:cxn>
                <a:cxn ang="0">
                  <a:pos x="961" y="4"/>
                </a:cxn>
              </a:cxnLst>
              <a:rect l="0" t="0" r="r" b="b"/>
              <a:pathLst>
                <a:path w="1058" h="513">
                  <a:moveTo>
                    <a:pt x="623" y="510"/>
                  </a:moveTo>
                  <a:lnTo>
                    <a:pt x="625" y="512"/>
                  </a:lnTo>
                  <a:lnTo>
                    <a:pt x="625" y="513"/>
                  </a:lnTo>
                  <a:lnTo>
                    <a:pt x="623" y="510"/>
                  </a:lnTo>
                  <a:close/>
                  <a:moveTo>
                    <a:pt x="622" y="509"/>
                  </a:moveTo>
                  <a:lnTo>
                    <a:pt x="623" y="510"/>
                  </a:lnTo>
                  <a:lnTo>
                    <a:pt x="622" y="510"/>
                  </a:lnTo>
                  <a:lnTo>
                    <a:pt x="622" y="509"/>
                  </a:lnTo>
                  <a:close/>
                  <a:moveTo>
                    <a:pt x="595" y="494"/>
                  </a:moveTo>
                  <a:lnTo>
                    <a:pt x="596" y="494"/>
                  </a:lnTo>
                  <a:lnTo>
                    <a:pt x="596" y="495"/>
                  </a:lnTo>
                  <a:lnTo>
                    <a:pt x="597" y="496"/>
                  </a:lnTo>
                  <a:lnTo>
                    <a:pt x="598" y="496"/>
                  </a:lnTo>
                  <a:lnTo>
                    <a:pt x="599" y="497"/>
                  </a:lnTo>
                  <a:lnTo>
                    <a:pt x="601" y="497"/>
                  </a:lnTo>
                  <a:lnTo>
                    <a:pt x="602" y="496"/>
                  </a:lnTo>
                  <a:lnTo>
                    <a:pt x="604" y="496"/>
                  </a:lnTo>
                  <a:lnTo>
                    <a:pt x="607" y="495"/>
                  </a:lnTo>
                  <a:lnTo>
                    <a:pt x="607" y="496"/>
                  </a:lnTo>
                  <a:lnTo>
                    <a:pt x="608" y="496"/>
                  </a:lnTo>
                  <a:lnTo>
                    <a:pt x="610" y="498"/>
                  </a:lnTo>
                  <a:lnTo>
                    <a:pt x="614" y="498"/>
                  </a:lnTo>
                  <a:lnTo>
                    <a:pt x="614" y="500"/>
                  </a:lnTo>
                  <a:lnTo>
                    <a:pt x="616" y="500"/>
                  </a:lnTo>
                  <a:lnTo>
                    <a:pt x="611" y="502"/>
                  </a:lnTo>
                  <a:lnTo>
                    <a:pt x="611" y="504"/>
                  </a:lnTo>
                  <a:lnTo>
                    <a:pt x="609" y="506"/>
                  </a:lnTo>
                  <a:lnTo>
                    <a:pt x="603" y="506"/>
                  </a:lnTo>
                  <a:lnTo>
                    <a:pt x="597" y="502"/>
                  </a:lnTo>
                  <a:lnTo>
                    <a:pt x="595" y="501"/>
                  </a:lnTo>
                  <a:lnTo>
                    <a:pt x="592" y="498"/>
                  </a:lnTo>
                  <a:lnTo>
                    <a:pt x="592" y="496"/>
                  </a:lnTo>
                  <a:lnTo>
                    <a:pt x="595" y="494"/>
                  </a:lnTo>
                  <a:close/>
                  <a:moveTo>
                    <a:pt x="630" y="482"/>
                  </a:moveTo>
                  <a:lnTo>
                    <a:pt x="633" y="482"/>
                  </a:lnTo>
                  <a:lnTo>
                    <a:pt x="633" y="484"/>
                  </a:lnTo>
                  <a:lnTo>
                    <a:pt x="630" y="484"/>
                  </a:lnTo>
                  <a:lnTo>
                    <a:pt x="630" y="485"/>
                  </a:lnTo>
                  <a:lnTo>
                    <a:pt x="629" y="485"/>
                  </a:lnTo>
                  <a:lnTo>
                    <a:pt x="629" y="483"/>
                  </a:lnTo>
                  <a:lnTo>
                    <a:pt x="630" y="482"/>
                  </a:lnTo>
                  <a:close/>
                  <a:moveTo>
                    <a:pt x="987" y="282"/>
                  </a:moveTo>
                  <a:lnTo>
                    <a:pt x="988" y="282"/>
                  </a:lnTo>
                  <a:lnTo>
                    <a:pt x="988" y="283"/>
                  </a:lnTo>
                  <a:lnTo>
                    <a:pt x="987" y="283"/>
                  </a:lnTo>
                  <a:lnTo>
                    <a:pt x="987" y="282"/>
                  </a:lnTo>
                  <a:close/>
                  <a:moveTo>
                    <a:pt x="984" y="282"/>
                  </a:moveTo>
                  <a:lnTo>
                    <a:pt x="987" y="283"/>
                  </a:lnTo>
                  <a:lnTo>
                    <a:pt x="984" y="283"/>
                  </a:lnTo>
                  <a:lnTo>
                    <a:pt x="984" y="282"/>
                  </a:lnTo>
                  <a:close/>
                  <a:moveTo>
                    <a:pt x="257" y="281"/>
                  </a:moveTo>
                  <a:lnTo>
                    <a:pt x="263" y="281"/>
                  </a:lnTo>
                  <a:lnTo>
                    <a:pt x="263" y="282"/>
                  </a:lnTo>
                  <a:lnTo>
                    <a:pt x="265" y="283"/>
                  </a:lnTo>
                  <a:lnTo>
                    <a:pt x="265" y="285"/>
                  </a:lnTo>
                  <a:lnTo>
                    <a:pt x="257" y="285"/>
                  </a:lnTo>
                  <a:lnTo>
                    <a:pt x="257" y="281"/>
                  </a:lnTo>
                  <a:close/>
                  <a:moveTo>
                    <a:pt x="950" y="243"/>
                  </a:moveTo>
                  <a:lnTo>
                    <a:pt x="950" y="244"/>
                  </a:lnTo>
                  <a:lnTo>
                    <a:pt x="951" y="243"/>
                  </a:lnTo>
                  <a:lnTo>
                    <a:pt x="950" y="243"/>
                  </a:lnTo>
                  <a:close/>
                  <a:moveTo>
                    <a:pt x="230" y="233"/>
                  </a:moveTo>
                  <a:lnTo>
                    <a:pt x="234" y="233"/>
                  </a:lnTo>
                  <a:lnTo>
                    <a:pt x="236" y="235"/>
                  </a:lnTo>
                  <a:lnTo>
                    <a:pt x="236" y="237"/>
                  </a:lnTo>
                  <a:lnTo>
                    <a:pt x="242" y="238"/>
                  </a:lnTo>
                  <a:lnTo>
                    <a:pt x="243" y="237"/>
                  </a:lnTo>
                  <a:lnTo>
                    <a:pt x="244" y="237"/>
                  </a:lnTo>
                  <a:lnTo>
                    <a:pt x="246" y="238"/>
                  </a:lnTo>
                  <a:lnTo>
                    <a:pt x="247" y="237"/>
                  </a:lnTo>
                  <a:lnTo>
                    <a:pt x="250" y="236"/>
                  </a:lnTo>
                  <a:lnTo>
                    <a:pt x="256" y="236"/>
                  </a:lnTo>
                  <a:lnTo>
                    <a:pt x="259" y="237"/>
                  </a:lnTo>
                  <a:lnTo>
                    <a:pt x="260" y="238"/>
                  </a:lnTo>
                  <a:lnTo>
                    <a:pt x="260" y="240"/>
                  </a:lnTo>
                  <a:lnTo>
                    <a:pt x="257" y="243"/>
                  </a:lnTo>
                  <a:lnTo>
                    <a:pt x="251" y="243"/>
                  </a:lnTo>
                  <a:lnTo>
                    <a:pt x="249" y="244"/>
                  </a:lnTo>
                  <a:lnTo>
                    <a:pt x="243" y="244"/>
                  </a:lnTo>
                  <a:lnTo>
                    <a:pt x="242" y="243"/>
                  </a:lnTo>
                  <a:lnTo>
                    <a:pt x="236" y="243"/>
                  </a:lnTo>
                  <a:lnTo>
                    <a:pt x="230" y="238"/>
                  </a:lnTo>
                  <a:lnTo>
                    <a:pt x="229" y="237"/>
                  </a:lnTo>
                  <a:lnTo>
                    <a:pt x="230" y="233"/>
                  </a:lnTo>
                  <a:close/>
                  <a:moveTo>
                    <a:pt x="117" y="199"/>
                  </a:moveTo>
                  <a:lnTo>
                    <a:pt x="123" y="199"/>
                  </a:lnTo>
                  <a:lnTo>
                    <a:pt x="128" y="202"/>
                  </a:lnTo>
                  <a:lnTo>
                    <a:pt x="129" y="202"/>
                  </a:lnTo>
                  <a:lnTo>
                    <a:pt x="130" y="203"/>
                  </a:lnTo>
                  <a:lnTo>
                    <a:pt x="131" y="203"/>
                  </a:lnTo>
                  <a:lnTo>
                    <a:pt x="133" y="205"/>
                  </a:lnTo>
                  <a:lnTo>
                    <a:pt x="136" y="205"/>
                  </a:lnTo>
                  <a:lnTo>
                    <a:pt x="137" y="206"/>
                  </a:lnTo>
                  <a:lnTo>
                    <a:pt x="137" y="207"/>
                  </a:lnTo>
                  <a:lnTo>
                    <a:pt x="130" y="207"/>
                  </a:lnTo>
                  <a:lnTo>
                    <a:pt x="129" y="208"/>
                  </a:lnTo>
                  <a:lnTo>
                    <a:pt x="128" y="208"/>
                  </a:lnTo>
                  <a:lnTo>
                    <a:pt x="128" y="207"/>
                  </a:lnTo>
                  <a:lnTo>
                    <a:pt x="119" y="207"/>
                  </a:lnTo>
                  <a:lnTo>
                    <a:pt x="117" y="205"/>
                  </a:lnTo>
                  <a:lnTo>
                    <a:pt x="116" y="202"/>
                  </a:lnTo>
                  <a:lnTo>
                    <a:pt x="116" y="200"/>
                  </a:lnTo>
                  <a:lnTo>
                    <a:pt x="117" y="199"/>
                  </a:lnTo>
                  <a:close/>
                  <a:moveTo>
                    <a:pt x="107" y="194"/>
                  </a:moveTo>
                  <a:lnTo>
                    <a:pt x="108" y="194"/>
                  </a:lnTo>
                  <a:lnTo>
                    <a:pt x="112" y="196"/>
                  </a:lnTo>
                  <a:lnTo>
                    <a:pt x="113" y="196"/>
                  </a:lnTo>
                  <a:lnTo>
                    <a:pt x="113" y="199"/>
                  </a:lnTo>
                  <a:lnTo>
                    <a:pt x="112" y="200"/>
                  </a:lnTo>
                  <a:lnTo>
                    <a:pt x="112" y="201"/>
                  </a:lnTo>
                  <a:lnTo>
                    <a:pt x="107" y="201"/>
                  </a:lnTo>
                  <a:lnTo>
                    <a:pt x="106" y="199"/>
                  </a:lnTo>
                  <a:lnTo>
                    <a:pt x="105" y="199"/>
                  </a:lnTo>
                  <a:lnTo>
                    <a:pt x="102" y="196"/>
                  </a:lnTo>
                  <a:lnTo>
                    <a:pt x="107" y="196"/>
                  </a:lnTo>
                  <a:lnTo>
                    <a:pt x="107" y="194"/>
                  </a:lnTo>
                  <a:close/>
                  <a:moveTo>
                    <a:pt x="125" y="188"/>
                  </a:moveTo>
                  <a:lnTo>
                    <a:pt x="126" y="188"/>
                  </a:lnTo>
                  <a:lnTo>
                    <a:pt x="129" y="190"/>
                  </a:lnTo>
                  <a:lnTo>
                    <a:pt x="137" y="193"/>
                  </a:lnTo>
                  <a:lnTo>
                    <a:pt x="143" y="196"/>
                  </a:lnTo>
                  <a:lnTo>
                    <a:pt x="147" y="197"/>
                  </a:lnTo>
                  <a:lnTo>
                    <a:pt x="149" y="200"/>
                  </a:lnTo>
                  <a:lnTo>
                    <a:pt x="145" y="200"/>
                  </a:lnTo>
                  <a:lnTo>
                    <a:pt x="143" y="199"/>
                  </a:lnTo>
                  <a:lnTo>
                    <a:pt x="142" y="199"/>
                  </a:lnTo>
                  <a:lnTo>
                    <a:pt x="141" y="197"/>
                  </a:lnTo>
                  <a:lnTo>
                    <a:pt x="138" y="197"/>
                  </a:lnTo>
                  <a:lnTo>
                    <a:pt x="138" y="196"/>
                  </a:lnTo>
                  <a:lnTo>
                    <a:pt x="137" y="197"/>
                  </a:lnTo>
                  <a:lnTo>
                    <a:pt x="137" y="196"/>
                  </a:lnTo>
                  <a:lnTo>
                    <a:pt x="136" y="196"/>
                  </a:lnTo>
                  <a:lnTo>
                    <a:pt x="136" y="195"/>
                  </a:lnTo>
                  <a:lnTo>
                    <a:pt x="131" y="194"/>
                  </a:lnTo>
                  <a:lnTo>
                    <a:pt x="130" y="194"/>
                  </a:lnTo>
                  <a:lnTo>
                    <a:pt x="130" y="193"/>
                  </a:lnTo>
                  <a:lnTo>
                    <a:pt x="129" y="192"/>
                  </a:lnTo>
                  <a:lnTo>
                    <a:pt x="128" y="192"/>
                  </a:lnTo>
                  <a:lnTo>
                    <a:pt x="125" y="189"/>
                  </a:lnTo>
                  <a:lnTo>
                    <a:pt x="125" y="188"/>
                  </a:lnTo>
                  <a:close/>
                  <a:moveTo>
                    <a:pt x="167" y="186"/>
                  </a:moveTo>
                  <a:lnTo>
                    <a:pt x="175" y="186"/>
                  </a:lnTo>
                  <a:lnTo>
                    <a:pt x="179" y="189"/>
                  </a:lnTo>
                  <a:lnTo>
                    <a:pt x="179" y="190"/>
                  </a:lnTo>
                  <a:lnTo>
                    <a:pt x="180" y="190"/>
                  </a:lnTo>
                  <a:lnTo>
                    <a:pt x="180" y="192"/>
                  </a:lnTo>
                  <a:lnTo>
                    <a:pt x="179" y="192"/>
                  </a:lnTo>
                  <a:lnTo>
                    <a:pt x="179" y="194"/>
                  </a:lnTo>
                  <a:lnTo>
                    <a:pt x="178" y="195"/>
                  </a:lnTo>
                  <a:lnTo>
                    <a:pt x="176" y="194"/>
                  </a:lnTo>
                  <a:lnTo>
                    <a:pt x="168" y="194"/>
                  </a:lnTo>
                  <a:lnTo>
                    <a:pt x="164" y="190"/>
                  </a:lnTo>
                  <a:lnTo>
                    <a:pt x="164" y="188"/>
                  </a:lnTo>
                  <a:lnTo>
                    <a:pt x="167" y="186"/>
                  </a:lnTo>
                  <a:close/>
                  <a:moveTo>
                    <a:pt x="937" y="183"/>
                  </a:moveTo>
                  <a:lnTo>
                    <a:pt x="938" y="183"/>
                  </a:lnTo>
                  <a:lnTo>
                    <a:pt x="938" y="184"/>
                  </a:lnTo>
                  <a:lnTo>
                    <a:pt x="937" y="184"/>
                  </a:lnTo>
                  <a:lnTo>
                    <a:pt x="937" y="183"/>
                  </a:lnTo>
                  <a:close/>
                  <a:moveTo>
                    <a:pt x="938" y="182"/>
                  </a:moveTo>
                  <a:lnTo>
                    <a:pt x="939" y="182"/>
                  </a:lnTo>
                  <a:lnTo>
                    <a:pt x="938" y="183"/>
                  </a:lnTo>
                  <a:lnTo>
                    <a:pt x="938" y="182"/>
                  </a:lnTo>
                  <a:close/>
                  <a:moveTo>
                    <a:pt x="949" y="170"/>
                  </a:moveTo>
                  <a:lnTo>
                    <a:pt x="948" y="172"/>
                  </a:lnTo>
                  <a:lnTo>
                    <a:pt x="950" y="170"/>
                  </a:lnTo>
                  <a:lnTo>
                    <a:pt x="949" y="170"/>
                  </a:lnTo>
                  <a:close/>
                  <a:moveTo>
                    <a:pt x="137" y="169"/>
                  </a:moveTo>
                  <a:lnTo>
                    <a:pt x="138" y="170"/>
                  </a:lnTo>
                  <a:lnTo>
                    <a:pt x="138" y="169"/>
                  </a:lnTo>
                  <a:lnTo>
                    <a:pt x="141" y="171"/>
                  </a:lnTo>
                  <a:lnTo>
                    <a:pt x="141" y="172"/>
                  </a:lnTo>
                  <a:lnTo>
                    <a:pt x="142" y="172"/>
                  </a:lnTo>
                  <a:lnTo>
                    <a:pt x="141" y="174"/>
                  </a:lnTo>
                  <a:lnTo>
                    <a:pt x="137" y="174"/>
                  </a:lnTo>
                  <a:lnTo>
                    <a:pt x="136" y="172"/>
                  </a:lnTo>
                  <a:lnTo>
                    <a:pt x="136" y="170"/>
                  </a:lnTo>
                  <a:lnTo>
                    <a:pt x="137" y="169"/>
                  </a:lnTo>
                  <a:close/>
                  <a:moveTo>
                    <a:pt x="2" y="146"/>
                  </a:moveTo>
                  <a:lnTo>
                    <a:pt x="4" y="146"/>
                  </a:lnTo>
                  <a:lnTo>
                    <a:pt x="4" y="149"/>
                  </a:lnTo>
                  <a:lnTo>
                    <a:pt x="5" y="149"/>
                  </a:lnTo>
                  <a:lnTo>
                    <a:pt x="5" y="147"/>
                  </a:lnTo>
                  <a:lnTo>
                    <a:pt x="6" y="149"/>
                  </a:lnTo>
                  <a:lnTo>
                    <a:pt x="6" y="155"/>
                  </a:lnTo>
                  <a:lnTo>
                    <a:pt x="5" y="156"/>
                  </a:lnTo>
                  <a:lnTo>
                    <a:pt x="1" y="156"/>
                  </a:lnTo>
                  <a:lnTo>
                    <a:pt x="0" y="155"/>
                  </a:lnTo>
                  <a:lnTo>
                    <a:pt x="0" y="150"/>
                  </a:lnTo>
                  <a:lnTo>
                    <a:pt x="1" y="150"/>
                  </a:lnTo>
                  <a:lnTo>
                    <a:pt x="1" y="147"/>
                  </a:lnTo>
                  <a:lnTo>
                    <a:pt x="2" y="147"/>
                  </a:lnTo>
                  <a:lnTo>
                    <a:pt x="2" y="146"/>
                  </a:lnTo>
                  <a:close/>
                  <a:moveTo>
                    <a:pt x="6" y="135"/>
                  </a:moveTo>
                  <a:lnTo>
                    <a:pt x="8" y="135"/>
                  </a:lnTo>
                  <a:lnTo>
                    <a:pt x="8" y="139"/>
                  </a:lnTo>
                  <a:lnTo>
                    <a:pt x="6" y="139"/>
                  </a:lnTo>
                  <a:lnTo>
                    <a:pt x="6" y="135"/>
                  </a:lnTo>
                  <a:close/>
                  <a:moveTo>
                    <a:pt x="952" y="78"/>
                  </a:moveTo>
                  <a:lnTo>
                    <a:pt x="952" y="83"/>
                  </a:lnTo>
                  <a:lnTo>
                    <a:pt x="951" y="84"/>
                  </a:lnTo>
                  <a:lnTo>
                    <a:pt x="952" y="78"/>
                  </a:lnTo>
                  <a:close/>
                  <a:moveTo>
                    <a:pt x="952" y="77"/>
                  </a:moveTo>
                  <a:lnTo>
                    <a:pt x="952" y="78"/>
                  </a:lnTo>
                  <a:lnTo>
                    <a:pt x="952" y="77"/>
                  </a:lnTo>
                  <a:close/>
                  <a:moveTo>
                    <a:pt x="971" y="0"/>
                  </a:moveTo>
                  <a:lnTo>
                    <a:pt x="974" y="0"/>
                  </a:lnTo>
                  <a:lnTo>
                    <a:pt x="974" y="5"/>
                  </a:lnTo>
                  <a:lnTo>
                    <a:pt x="976" y="5"/>
                  </a:lnTo>
                  <a:lnTo>
                    <a:pt x="976" y="4"/>
                  </a:lnTo>
                  <a:lnTo>
                    <a:pt x="977" y="5"/>
                  </a:lnTo>
                  <a:lnTo>
                    <a:pt x="979" y="5"/>
                  </a:lnTo>
                  <a:lnTo>
                    <a:pt x="979" y="8"/>
                  </a:lnTo>
                  <a:lnTo>
                    <a:pt x="977" y="8"/>
                  </a:lnTo>
                  <a:lnTo>
                    <a:pt x="977" y="9"/>
                  </a:lnTo>
                  <a:lnTo>
                    <a:pt x="973" y="14"/>
                  </a:lnTo>
                  <a:lnTo>
                    <a:pt x="973" y="16"/>
                  </a:lnTo>
                  <a:lnTo>
                    <a:pt x="975" y="17"/>
                  </a:lnTo>
                  <a:lnTo>
                    <a:pt x="975" y="20"/>
                  </a:lnTo>
                  <a:lnTo>
                    <a:pt x="981" y="20"/>
                  </a:lnTo>
                  <a:lnTo>
                    <a:pt x="982" y="17"/>
                  </a:lnTo>
                  <a:lnTo>
                    <a:pt x="982" y="16"/>
                  </a:lnTo>
                  <a:lnTo>
                    <a:pt x="986" y="16"/>
                  </a:lnTo>
                  <a:lnTo>
                    <a:pt x="986" y="14"/>
                  </a:lnTo>
                  <a:lnTo>
                    <a:pt x="987" y="14"/>
                  </a:lnTo>
                  <a:lnTo>
                    <a:pt x="987" y="17"/>
                  </a:lnTo>
                  <a:lnTo>
                    <a:pt x="988" y="17"/>
                  </a:lnTo>
                  <a:lnTo>
                    <a:pt x="988" y="16"/>
                  </a:lnTo>
                  <a:lnTo>
                    <a:pt x="990" y="16"/>
                  </a:lnTo>
                  <a:lnTo>
                    <a:pt x="993" y="15"/>
                  </a:lnTo>
                  <a:lnTo>
                    <a:pt x="995" y="15"/>
                  </a:lnTo>
                  <a:lnTo>
                    <a:pt x="996" y="16"/>
                  </a:lnTo>
                  <a:lnTo>
                    <a:pt x="999" y="16"/>
                  </a:lnTo>
                  <a:lnTo>
                    <a:pt x="999" y="18"/>
                  </a:lnTo>
                  <a:lnTo>
                    <a:pt x="1002" y="18"/>
                  </a:lnTo>
                  <a:lnTo>
                    <a:pt x="1002" y="16"/>
                  </a:lnTo>
                  <a:lnTo>
                    <a:pt x="1004" y="16"/>
                  </a:lnTo>
                  <a:lnTo>
                    <a:pt x="1004" y="17"/>
                  </a:lnTo>
                  <a:lnTo>
                    <a:pt x="1005" y="17"/>
                  </a:lnTo>
                  <a:lnTo>
                    <a:pt x="1006" y="18"/>
                  </a:lnTo>
                  <a:lnTo>
                    <a:pt x="1006" y="20"/>
                  </a:lnTo>
                  <a:lnTo>
                    <a:pt x="1008" y="17"/>
                  </a:lnTo>
                  <a:lnTo>
                    <a:pt x="1011" y="17"/>
                  </a:lnTo>
                  <a:lnTo>
                    <a:pt x="1014" y="16"/>
                  </a:lnTo>
                  <a:lnTo>
                    <a:pt x="1015" y="16"/>
                  </a:lnTo>
                  <a:lnTo>
                    <a:pt x="1015" y="15"/>
                  </a:lnTo>
                  <a:lnTo>
                    <a:pt x="1017" y="15"/>
                  </a:lnTo>
                  <a:lnTo>
                    <a:pt x="1017" y="10"/>
                  </a:lnTo>
                  <a:lnTo>
                    <a:pt x="1020" y="10"/>
                  </a:lnTo>
                  <a:lnTo>
                    <a:pt x="1023" y="12"/>
                  </a:lnTo>
                  <a:lnTo>
                    <a:pt x="1024" y="11"/>
                  </a:lnTo>
                  <a:lnTo>
                    <a:pt x="1026" y="11"/>
                  </a:lnTo>
                  <a:lnTo>
                    <a:pt x="1027" y="12"/>
                  </a:lnTo>
                  <a:lnTo>
                    <a:pt x="1031" y="12"/>
                  </a:lnTo>
                  <a:lnTo>
                    <a:pt x="1032" y="11"/>
                  </a:lnTo>
                  <a:lnTo>
                    <a:pt x="1032" y="10"/>
                  </a:lnTo>
                  <a:lnTo>
                    <a:pt x="1033" y="10"/>
                  </a:lnTo>
                  <a:lnTo>
                    <a:pt x="1035" y="12"/>
                  </a:lnTo>
                  <a:lnTo>
                    <a:pt x="1040" y="12"/>
                  </a:lnTo>
                  <a:lnTo>
                    <a:pt x="1040" y="11"/>
                  </a:lnTo>
                  <a:lnTo>
                    <a:pt x="1042" y="11"/>
                  </a:lnTo>
                  <a:lnTo>
                    <a:pt x="1043" y="12"/>
                  </a:lnTo>
                  <a:lnTo>
                    <a:pt x="1043" y="16"/>
                  </a:lnTo>
                  <a:lnTo>
                    <a:pt x="1045" y="16"/>
                  </a:lnTo>
                  <a:lnTo>
                    <a:pt x="1044" y="17"/>
                  </a:lnTo>
                  <a:lnTo>
                    <a:pt x="1043" y="22"/>
                  </a:lnTo>
                  <a:lnTo>
                    <a:pt x="1043" y="27"/>
                  </a:lnTo>
                  <a:lnTo>
                    <a:pt x="1044" y="28"/>
                  </a:lnTo>
                  <a:lnTo>
                    <a:pt x="1046" y="28"/>
                  </a:lnTo>
                  <a:lnTo>
                    <a:pt x="1048" y="27"/>
                  </a:lnTo>
                  <a:lnTo>
                    <a:pt x="1051" y="28"/>
                  </a:lnTo>
                  <a:lnTo>
                    <a:pt x="1054" y="29"/>
                  </a:lnTo>
                  <a:lnTo>
                    <a:pt x="1055" y="30"/>
                  </a:lnTo>
                  <a:lnTo>
                    <a:pt x="1057" y="31"/>
                  </a:lnTo>
                  <a:lnTo>
                    <a:pt x="1057" y="33"/>
                  </a:lnTo>
                  <a:lnTo>
                    <a:pt x="1058" y="33"/>
                  </a:lnTo>
                  <a:lnTo>
                    <a:pt x="1056" y="36"/>
                  </a:lnTo>
                  <a:lnTo>
                    <a:pt x="1055" y="37"/>
                  </a:lnTo>
                  <a:lnTo>
                    <a:pt x="1055" y="39"/>
                  </a:lnTo>
                  <a:lnTo>
                    <a:pt x="1054" y="41"/>
                  </a:lnTo>
                  <a:lnTo>
                    <a:pt x="1054" y="42"/>
                  </a:lnTo>
                  <a:lnTo>
                    <a:pt x="1051" y="42"/>
                  </a:lnTo>
                  <a:lnTo>
                    <a:pt x="1051" y="43"/>
                  </a:lnTo>
                  <a:lnTo>
                    <a:pt x="1050" y="43"/>
                  </a:lnTo>
                  <a:lnTo>
                    <a:pt x="1049" y="46"/>
                  </a:lnTo>
                  <a:lnTo>
                    <a:pt x="1046" y="48"/>
                  </a:lnTo>
                  <a:lnTo>
                    <a:pt x="1043" y="49"/>
                  </a:lnTo>
                  <a:lnTo>
                    <a:pt x="1040" y="49"/>
                  </a:lnTo>
                  <a:lnTo>
                    <a:pt x="1039" y="51"/>
                  </a:lnTo>
                  <a:lnTo>
                    <a:pt x="1038" y="53"/>
                  </a:lnTo>
                  <a:lnTo>
                    <a:pt x="1035" y="57"/>
                  </a:lnTo>
                  <a:lnTo>
                    <a:pt x="1035" y="59"/>
                  </a:lnTo>
                  <a:lnTo>
                    <a:pt x="1033" y="61"/>
                  </a:lnTo>
                  <a:lnTo>
                    <a:pt x="1032" y="63"/>
                  </a:lnTo>
                  <a:lnTo>
                    <a:pt x="1031" y="63"/>
                  </a:lnTo>
                  <a:lnTo>
                    <a:pt x="1029" y="61"/>
                  </a:lnTo>
                  <a:lnTo>
                    <a:pt x="1027" y="63"/>
                  </a:lnTo>
                  <a:lnTo>
                    <a:pt x="1027" y="65"/>
                  </a:lnTo>
                  <a:lnTo>
                    <a:pt x="1029" y="67"/>
                  </a:lnTo>
                  <a:lnTo>
                    <a:pt x="1030" y="67"/>
                  </a:lnTo>
                  <a:lnTo>
                    <a:pt x="1030" y="70"/>
                  </a:lnTo>
                  <a:lnTo>
                    <a:pt x="1031" y="71"/>
                  </a:lnTo>
                  <a:lnTo>
                    <a:pt x="1031" y="72"/>
                  </a:lnTo>
                  <a:lnTo>
                    <a:pt x="1032" y="72"/>
                  </a:lnTo>
                  <a:lnTo>
                    <a:pt x="1032" y="73"/>
                  </a:lnTo>
                  <a:lnTo>
                    <a:pt x="1031" y="74"/>
                  </a:lnTo>
                  <a:lnTo>
                    <a:pt x="1031" y="76"/>
                  </a:lnTo>
                  <a:lnTo>
                    <a:pt x="1032" y="76"/>
                  </a:lnTo>
                  <a:lnTo>
                    <a:pt x="1032" y="77"/>
                  </a:lnTo>
                  <a:lnTo>
                    <a:pt x="1031" y="77"/>
                  </a:lnTo>
                  <a:lnTo>
                    <a:pt x="1031" y="79"/>
                  </a:lnTo>
                  <a:lnTo>
                    <a:pt x="1032" y="82"/>
                  </a:lnTo>
                  <a:lnTo>
                    <a:pt x="1032" y="85"/>
                  </a:lnTo>
                  <a:lnTo>
                    <a:pt x="1031" y="88"/>
                  </a:lnTo>
                  <a:lnTo>
                    <a:pt x="1031" y="90"/>
                  </a:lnTo>
                  <a:lnTo>
                    <a:pt x="1032" y="90"/>
                  </a:lnTo>
                  <a:lnTo>
                    <a:pt x="1032" y="92"/>
                  </a:lnTo>
                  <a:lnTo>
                    <a:pt x="1031" y="94"/>
                  </a:lnTo>
                  <a:lnTo>
                    <a:pt x="1031" y="98"/>
                  </a:lnTo>
                  <a:lnTo>
                    <a:pt x="1033" y="101"/>
                  </a:lnTo>
                  <a:lnTo>
                    <a:pt x="1030" y="104"/>
                  </a:lnTo>
                  <a:lnTo>
                    <a:pt x="1030" y="106"/>
                  </a:lnTo>
                  <a:lnTo>
                    <a:pt x="1029" y="107"/>
                  </a:lnTo>
                  <a:lnTo>
                    <a:pt x="1026" y="107"/>
                  </a:lnTo>
                  <a:lnTo>
                    <a:pt x="1025" y="108"/>
                  </a:lnTo>
                  <a:lnTo>
                    <a:pt x="1024" y="108"/>
                  </a:lnTo>
                  <a:lnTo>
                    <a:pt x="1023" y="110"/>
                  </a:lnTo>
                  <a:lnTo>
                    <a:pt x="1023" y="112"/>
                  </a:lnTo>
                  <a:lnTo>
                    <a:pt x="1024" y="113"/>
                  </a:lnTo>
                  <a:lnTo>
                    <a:pt x="1024" y="114"/>
                  </a:lnTo>
                  <a:lnTo>
                    <a:pt x="1026" y="114"/>
                  </a:lnTo>
                  <a:lnTo>
                    <a:pt x="1026" y="115"/>
                  </a:lnTo>
                  <a:lnTo>
                    <a:pt x="1027" y="115"/>
                  </a:lnTo>
                  <a:lnTo>
                    <a:pt x="1029" y="116"/>
                  </a:lnTo>
                  <a:lnTo>
                    <a:pt x="1030" y="120"/>
                  </a:lnTo>
                  <a:lnTo>
                    <a:pt x="1029" y="121"/>
                  </a:lnTo>
                  <a:lnTo>
                    <a:pt x="1029" y="125"/>
                  </a:lnTo>
                  <a:lnTo>
                    <a:pt x="1027" y="125"/>
                  </a:lnTo>
                  <a:lnTo>
                    <a:pt x="1027" y="128"/>
                  </a:lnTo>
                  <a:lnTo>
                    <a:pt x="1025" y="131"/>
                  </a:lnTo>
                  <a:lnTo>
                    <a:pt x="1025" y="133"/>
                  </a:lnTo>
                  <a:lnTo>
                    <a:pt x="1024" y="134"/>
                  </a:lnTo>
                  <a:lnTo>
                    <a:pt x="1024" y="137"/>
                  </a:lnTo>
                  <a:lnTo>
                    <a:pt x="1023" y="138"/>
                  </a:lnTo>
                  <a:lnTo>
                    <a:pt x="1001" y="138"/>
                  </a:lnTo>
                  <a:lnTo>
                    <a:pt x="1001" y="139"/>
                  </a:lnTo>
                  <a:lnTo>
                    <a:pt x="1002" y="143"/>
                  </a:lnTo>
                  <a:lnTo>
                    <a:pt x="1006" y="146"/>
                  </a:lnTo>
                  <a:lnTo>
                    <a:pt x="1007" y="146"/>
                  </a:lnTo>
                  <a:lnTo>
                    <a:pt x="1007" y="147"/>
                  </a:lnTo>
                  <a:lnTo>
                    <a:pt x="1008" y="149"/>
                  </a:lnTo>
                  <a:lnTo>
                    <a:pt x="1009" y="149"/>
                  </a:lnTo>
                  <a:lnTo>
                    <a:pt x="1011" y="150"/>
                  </a:lnTo>
                  <a:lnTo>
                    <a:pt x="1012" y="150"/>
                  </a:lnTo>
                  <a:lnTo>
                    <a:pt x="1012" y="151"/>
                  </a:lnTo>
                  <a:lnTo>
                    <a:pt x="1011" y="152"/>
                  </a:lnTo>
                  <a:lnTo>
                    <a:pt x="1011" y="157"/>
                  </a:lnTo>
                  <a:lnTo>
                    <a:pt x="1014" y="160"/>
                  </a:lnTo>
                  <a:lnTo>
                    <a:pt x="1013" y="162"/>
                  </a:lnTo>
                  <a:lnTo>
                    <a:pt x="1013" y="163"/>
                  </a:lnTo>
                  <a:lnTo>
                    <a:pt x="1015" y="165"/>
                  </a:lnTo>
                  <a:lnTo>
                    <a:pt x="1018" y="165"/>
                  </a:lnTo>
                  <a:lnTo>
                    <a:pt x="1018" y="169"/>
                  </a:lnTo>
                  <a:lnTo>
                    <a:pt x="1019" y="170"/>
                  </a:lnTo>
                  <a:lnTo>
                    <a:pt x="1020" y="170"/>
                  </a:lnTo>
                  <a:lnTo>
                    <a:pt x="1020" y="169"/>
                  </a:lnTo>
                  <a:lnTo>
                    <a:pt x="1023" y="169"/>
                  </a:lnTo>
                  <a:lnTo>
                    <a:pt x="1024" y="170"/>
                  </a:lnTo>
                  <a:lnTo>
                    <a:pt x="1025" y="170"/>
                  </a:lnTo>
                  <a:lnTo>
                    <a:pt x="1025" y="174"/>
                  </a:lnTo>
                  <a:lnTo>
                    <a:pt x="1026" y="174"/>
                  </a:lnTo>
                  <a:lnTo>
                    <a:pt x="1025" y="175"/>
                  </a:lnTo>
                  <a:lnTo>
                    <a:pt x="1024" y="178"/>
                  </a:lnTo>
                  <a:lnTo>
                    <a:pt x="1023" y="180"/>
                  </a:lnTo>
                  <a:lnTo>
                    <a:pt x="1021" y="180"/>
                  </a:lnTo>
                  <a:lnTo>
                    <a:pt x="1023" y="181"/>
                  </a:lnTo>
                  <a:lnTo>
                    <a:pt x="1023" y="183"/>
                  </a:lnTo>
                  <a:lnTo>
                    <a:pt x="1021" y="183"/>
                  </a:lnTo>
                  <a:lnTo>
                    <a:pt x="1021" y="184"/>
                  </a:lnTo>
                  <a:lnTo>
                    <a:pt x="1018" y="184"/>
                  </a:lnTo>
                  <a:lnTo>
                    <a:pt x="1018" y="186"/>
                  </a:lnTo>
                  <a:lnTo>
                    <a:pt x="1017" y="187"/>
                  </a:lnTo>
                  <a:lnTo>
                    <a:pt x="1015" y="187"/>
                  </a:lnTo>
                  <a:lnTo>
                    <a:pt x="1015" y="188"/>
                  </a:lnTo>
                  <a:lnTo>
                    <a:pt x="1013" y="189"/>
                  </a:lnTo>
                  <a:lnTo>
                    <a:pt x="1013" y="190"/>
                  </a:lnTo>
                  <a:lnTo>
                    <a:pt x="1012" y="193"/>
                  </a:lnTo>
                  <a:lnTo>
                    <a:pt x="1012" y="194"/>
                  </a:lnTo>
                  <a:lnTo>
                    <a:pt x="1013" y="195"/>
                  </a:lnTo>
                  <a:lnTo>
                    <a:pt x="1013" y="196"/>
                  </a:lnTo>
                  <a:lnTo>
                    <a:pt x="1011" y="199"/>
                  </a:lnTo>
                  <a:lnTo>
                    <a:pt x="1011" y="201"/>
                  </a:lnTo>
                  <a:lnTo>
                    <a:pt x="1009" y="202"/>
                  </a:lnTo>
                  <a:lnTo>
                    <a:pt x="1011" y="203"/>
                  </a:lnTo>
                  <a:lnTo>
                    <a:pt x="1009" y="205"/>
                  </a:lnTo>
                  <a:lnTo>
                    <a:pt x="1011" y="206"/>
                  </a:lnTo>
                  <a:lnTo>
                    <a:pt x="1015" y="212"/>
                  </a:lnTo>
                  <a:lnTo>
                    <a:pt x="1018" y="214"/>
                  </a:lnTo>
                  <a:lnTo>
                    <a:pt x="1019" y="219"/>
                  </a:lnTo>
                  <a:lnTo>
                    <a:pt x="1023" y="219"/>
                  </a:lnTo>
                  <a:lnTo>
                    <a:pt x="1024" y="218"/>
                  </a:lnTo>
                  <a:lnTo>
                    <a:pt x="1027" y="218"/>
                  </a:lnTo>
                  <a:lnTo>
                    <a:pt x="1025" y="223"/>
                  </a:lnTo>
                  <a:lnTo>
                    <a:pt x="1025" y="224"/>
                  </a:lnTo>
                  <a:lnTo>
                    <a:pt x="1024" y="226"/>
                  </a:lnTo>
                  <a:lnTo>
                    <a:pt x="1024" y="227"/>
                  </a:lnTo>
                  <a:lnTo>
                    <a:pt x="1023" y="227"/>
                  </a:lnTo>
                  <a:lnTo>
                    <a:pt x="1020" y="226"/>
                  </a:lnTo>
                  <a:lnTo>
                    <a:pt x="1019" y="226"/>
                  </a:lnTo>
                  <a:lnTo>
                    <a:pt x="1019" y="229"/>
                  </a:lnTo>
                  <a:lnTo>
                    <a:pt x="1018" y="229"/>
                  </a:lnTo>
                  <a:lnTo>
                    <a:pt x="1017" y="230"/>
                  </a:lnTo>
                  <a:lnTo>
                    <a:pt x="1015" y="229"/>
                  </a:lnTo>
                  <a:lnTo>
                    <a:pt x="1014" y="230"/>
                  </a:lnTo>
                  <a:lnTo>
                    <a:pt x="1013" y="230"/>
                  </a:lnTo>
                  <a:lnTo>
                    <a:pt x="1013" y="232"/>
                  </a:lnTo>
                  <a:lnTo>
                    <a:pt x="1012" y="235"/>
                  </a:lnTo>
                  <a:lnTo>
                    <a:pt x="1012" y="237"/>
                  </a:lnTo>
                  <a:lnTo>
                    <a:pt x="1011" y="239"/>
                  </a:lnTo>
                  <a:lnTo>
                    <a:pt x="1007" y="242"/>
                  </a:lnTo>
                  <a:lnTo>
                    <a:pt x="1006" y="243"/>
                  </a:lnTo>
                  <a:lnTo>
                    <a:pt x="1005" y="245"/>
                  </a:lnTo>
                  <a:lnTo>
                    <a:pt x="1005" y="249"/>
                  </a:lnTo>
                  <a:lnTo>
                    <a:pt x="1002" y="251"/>
                  </a:lnTo>
                  <a:lnTo>
                    <a:pt x="1002" y="254"/>
                  </a:lnTo>
                  <a:lnTo>
                    <a:pt x="1004" y="255"/>
                  </a:lnTo>
                  <a:lnTo>
                    <a:pt x="1005" y="255"/>
                  </a:lnTo>
                  <a:lnTo>
                    <a:pt x="1005" y="260"/>
                  </a:lnTo>
                  <a:lnTo>
                    <a:pt x="1006" y="261"/>
                  </a:lnTo>
                  <a:lnTo>
                    <a:pt x="1006" y="266"/>
                  </a:lnTo>
                  <a:lnTo>
                    <a:pt x="1007" y="267"/>
                  </a:lnTo>
                  <a:lnTo>
                    <a:pt x="1006" y="268"/>
                  </a:lnTo>
                  <a:lnTo>
                    <a:pt x="1006" y="269"/>
                  </a:lnTo>
                  <a:lnTo>
                    <a:pt x="1007" y="272"/>
                  </a:lnTo>
                  <a:lnTo>
                    <a:pt x="1007" y="273"/>
                  </a:lnTo>
                  <a:lnTo>
                    <a:pt x="1004" y="273"/>
                  </a:lnTo>
                  <a:lnTo>
                    <a:pt x="1001" y="274"/>
                  </a:lnTo>
                  <a:lnTo>
                    <a:pt x="998" y="276"/>
                  </a:lnTo>
                  <a:lnTo>
                    <a:pt x="992" y="281"/>
                  </a:lnTo>
                  <a:lnTo>
                    <a:pt x="990" y="282"/>
                  </a:lnTo>
                  <a:lnTo>
                    <a:pt x="989" y="282"/>
                  </a:lnTo>
                  <a:lnTo>
                    <a:pt x="989" y="281"/>
                  </a:lnTo>
                  <a:lnTo>
                    <a:pt x="983" y="281"/>
                  </a:lnTo>
                  <a:lnTo>
                    <a:pt x="983" y="282"/>
                  </a:lnTo>
                  <a:lnTo>
                    <a:pt x="981" y="280"/>
                  </a:lnTo>
                  <a:lnTo>
                    <a:pt x="977" y="279"/>
                  </a:lnTo>
                  <a:lnTo>
                    <a:pt x="976" y="278"/>
                  </a:lnTo>
                  <a:lnTo>
                    <a:pt x="969" y="278"/>
                  </a:lnTo>
                  <a:lnTo>
                    <a:pt x="967" y="276"/>
                  </a:lnTo>
                  <a:lnTo>
                    <a:pt x="965" y="278"/>
                  </a:lnTo>
                  <a:lnTo>
                    <a:pt x="964" y="278"/>
                  </a:lnTo>
                  <a:lnTo>
                    <a:pt x="959" y="275"/>
                  </a:lnTo>
                  <a:lnTo>
                    <a:pt x="956" y="275"/>
                  </a:lnTo>
                  <a:lnTo>
                    <a:pt x="953" y="278"/>
                  </a:lnTo>
                  <a:lnTo>
                    <a:pt x="950" y="278"/>
                  </a:lnTo>
                  <a:lnTo>
                    <a:pt x="949" y="279"/>
                  </a:lnTo>
                  <a:lnTo>
                    <a:pt x="948" y="279"/>
                  </a:lnTo>
                  <a:lnTo>
                    <a:pt x="946" y="280"/>
                  </a:lnTo>
                  <a:lnTo>
                    <a:pt x="944" y="280"/>
                  </a:lnTo>
                  <a:lnTo>
                    <a:pt x="944" y="281"/>
                  </a:lnTo>
                  <a:lnTo>
                    <a:pt x="942" y="281"/>
                  </a:lnTo>
                  <a:lnTo>
                    <a:pt x="940" y="280"/>
                  </a:lnTo>
                  <a:lnTo>
                    <a:pt x="940" y="279"/>
                  </a:lnTo>
                  <a:lnTo>
                    <a:pt x="942" y="279"/>
                  </a:lnTo>
                  <a:lnTo>
                    <a:pt x="943" y="275"/>
                  </a:lnTo>
                  <a:lnTo>
                    <a:pt x="943" y="274"/>
                  </a:lnTo>
                  <a:lnTo>
                    <a:pt x="944" y="273"/>
                  </a:lnTo>
                  <a:lnTo>
                    <a:pt x="944" y="270"/>
                  </a:lnTo>
                  <a:lnTo>
                    <a:pt x="945" y="269"/>
                  </a:lnTo>
                  <a:lnTo>
                    <a:pt x="946" y="267"/>
                  </a:lnTo>
                  <a:lnTo>
                    <a:pt x="945" y="267"/>
                  </a:lnTo>
                  <a:lnTo>
                    <a:pt x="945" y="266"/>
                  </a:lnTo>
                  <a:lnTo>
                    <a:pt x="948" y="263"/>
                  </a:lnTo>
                  <a:lnTo>
                    <a:pt x="948" y="260"/>
                  </a:lnTo>
                  <a:lnTo>
                    <a:pt x="949" y="257"/>
                  </a:lnTo>
                  <a:lnTo>
                    <a:pt x="949" y="251"/>
                  </a:lnTo>
                  <a:lnTo>
                    <a:pt x="948" y="251"/>
                  </a:lnTo>
                  <a:lnTo>
                    <a:pt x="948" y="248"/>
                  </a:lnTo>
                  <a:lnTo>
                    <a:pt x="949" y="246"/>
                  </a:lnTo>
                  <a:lnTo>
                    <a:pt x="949" y="244"/>
                  </a:lnTo>
                  <a:lnTo>
                    <a:pt x="948" y="243"/>
                  </a:lnTo>
                  <a:lnTo>
                    <a:pt x="949" y="239"/>
                  </a:lnTo>
                  <a:lnTo>
                    <a:pt x="949" y="235"/>
                  </a:lnTo>
                  <a:lnTo>
                    <a:pt x="948" y="232"/>
                  </a:lnTo>
                  <a:lnTo>
                    <a:pt x="946" y="232"/>
                  </a:lnTo>
                  <a:lnTo>
                    <a:pt x="945" y="231"/>
                  </a:lnTo>
                  <a:lnTo>
                    <a:pt x="946" y="230"/>
                  </a:lnTo>
                  <a:lnTo>
                    <a:pt x="948" y="225"/>
                  </a:lnTo>
                  <a:lnTo>
                    <a:pt x="949" y="221"/>
                  </a:lnTo>
                  <a:lnTo>
                    <a:pt x="950" y="219"/>
                  </a:lnTo>
                  <a:lnTo>
                    <a:pt x="950" y="215"/>
                  </a:lnTo>
                  <a:lnTo>
                    <a:pt x="949" y="213"/>
                  </a:lnTo>
                  <a:lnTo>
                    <a:pt x="949" y="209"/>
                  </a:lnTo>
                  <a:lnTo>
                    <a:pt x="948" y="207"/>
                  </a:lnTo>
                  <a:lnTo>
                    <a:pt x="944" y="203"/>
                  </a:lnTo>
                  <a:lnTo>
                    <a:pt x="943" y="203"/>
                  </a:lnTo>
                  <a:lnTo>
                    <a:pt x="943" y="202"/>
                  </a:lnTo>
                  <a:lnTo>
                    <a:pt x="944" y="202"/>
                  </a:lnTo>
                  <a:lnTo>
                    <a:pt x="946" y="203"/>
                  </a:lnTo>
                  <a:lnTo>
                    <a:pt x="948" y="205"/>
                  </a:lnTo>
                  <a:lnTo>
                    <a:pt x="949" y="205"/>
                  </a:lnTo>
                  <a:lnTo>
                    <a:pt x="949" y="206"/>
                  </a:lnTo>
                  <a:lnTo>
                    <a:pt x="950" y="206"/>
                  </a:lnTo>
                  <a:lnTo>
                    <a:pt x="955" y="207"/>
                  </a:lnTo>
                  <a:lnTo>
                    <a:pt x="957" y="206"/>
                  </a:lnTo>
                  <a:lnTo>
                    <a:pt x="955" y="206"/>
                  </a:lnTo>
                  <a:lnTo>
                    <a:pt x="951" y="205"/>
                  </a:lnTo>
                  <a:lnTo>
                    <a:pt x="951" y="201"/>
                  </a:lnTo>
                  <a:lnTo>
                    <a:pt x="950" y="200"/>
                  </a:lnTo>
                  <a:lnTo>
                    <a:pt x="950" y="199"/>
                  </a:lnTo>
                  <a:lnTo>
                    <a:pt x="949" y="200"/>
                  </a:lnTo>
                  <a:lnTo>
                    <a:pt x="948" y="200"/>
                  </a:lnTo>
                  <a:lnTo>
                    <a:pt x="948" y="201"/>
                  </a:lnTo>
                  <a:lnTo>
                    <a:pt x="950" y="201"/>
                  </a:lnTo>
                  <a:lnTo>
                    <a:pt x="950" y="202"/>
                  </a:lnTo>
                  <a:lnTo>
                    <a:pt x="949" y="203"/>
                  </a:lnTo>
                  <a:lnTo>
                    <a:pt x="949" y="202"/>
                  </a:lnTo>
                  <a:lnTo>
                    <a:pt x="946" y="202"/>
                  </a:lnTo>
                  <a:lnTo>
                    <a:pt x="944" y="201"/>
                  </a:lnTo>
                  <a:lnTo>
                    <a:pt x="942" y="201"/>
                  </a:lnTo>
                  <a:lnTo>
                    <a:pt x="940" y="203"/>
                  </a:lnTo>
                  <a:lnTo>
                    <a:pt x="940" y="205"/>
                  </a:lnTo>
                  <a:lnTo>
                    <a:pt x="938" y="205"/>
                  </a:lnTo>
                  <a:lnTo>
                    <a:pt x="934" y="206"/>
                  </a:lnTo>
                  <a:lnTo>
                    <a:pt x="933" y="206"/>
                  </a:lnTo>
                  <a:lnTo>
                    <a:pt x="932" y="207"/>
                  </a:lnTo>
                  <a:lnTo>
                    <a:pt x="931" y="206"/>
                  </a:lnTo>
                  <a:lnTo>
                    <a:pt x="931" y="205"/>
                  </a:lnTo>
                  <a:lnTo>
                    <a:pt x="932" y="203"/>
                  </a:lnTo>
                  <a:lnTo>
                    <a:pt x="932" y="196"/>
                  </a:lnTo>
                  <a:lnTo>
                    <a:pt x="930" y="195"/>
                  </a:lnTo>
                  <a:lnTo>
                    <a:pt x="930" y="193"/>
                  </a:lnTo>
                  <a:lnTo>
                    <a:pt x="934" y="193"/>
                  </a:lnTo>
                  <a:lnTo>
                    <a:pt x="936" y="194"/>
                  </a:lnTo>
                  <a:lnTo>
                    <a:pt x="936" y="192"/>
                  </a:lnTo>
                  <a:lnTo>
                    <a:pt x="938" y="192"/>
                  </a:lnTo>
                  <a:lnTo>
                    <a:pt x="942" y="188"/>
                  </a:lnTo>
                  <a:lnTo>
                    <a:pt x="943" y="188"/>
                  </a:lnTo>
                  <a:lnTo>
                    <a:pt x="943" y="186"/>
                  </a:lnTo>
                  <a:lnTo>
                    <a:pt x="942" y="186"/>
                  </a:lnTo>
                  <a:lnTo>
                    <a:pt x="942" y="183"/>
                  </a:lnTo>
                  <a:lnTo>
                    <a:pt x="940" y="183"/>
                  </a:lnTo>
                  <a:lnTo>
                    <a:pt x="940" y="181"/>
                  </a:lnTo>
                  <a:lnTo>
                    <a:pt x="939" y="180"/>
                  </a:lnTo>
                  <a:lnTo>
                    <a:pt x="942" y="176"/>
                  </a:lnTo>
                  <a:lnTo>
                    <a:pt x="943" y="174"/>
                  </a:lnTo>
                  <a:lnTo>
                    <a:pt x="944" y="172"/>
                  </a:lnTo>
                  <a:lnTo>
                    <a:pt x="943" y="172"/>
                  </a:lnTo>
                  <a:lnTo>
                    <a:pt x="938" y="182"/>
                  </a:lnTo>
                  <a:lnTo>
                    <a:pt x="936" y="184"/>
                  </a:lnTo>
                  <a:lnTo>
                    <a:pt x="936" y="190"/>
                  </a:lnTo>
                  <a:lnTo>
                    <a:pt x="933" y="192"/>
                  </a:lnTo>
                  <a:lnTo>
                    <a:pt x="927" y="192"/>
                  </a:lnTo>
                  <a:lnTo>
                    <a:pt x="926" y="193"/>
                  </a:lnTo>
                  <a:lnTo>
                    <a:pt x="925" y="192"/>
                  </a:lnTo>
                  <a:lnTo>
                    <a:pt x="924" y="192"/>
                  </a:lnTo>
                  <a:lnTo>
                    <a:pt x="922" y="190"/>
                  </a:lnTo>
                  <a:lnTo>
                    <a:pt x="920" y="192"/>
                  </a:lnTo>
                  <a:lnTo>
                    <a:pt x="919" y="190"/>
                  </a:lnTo>
                  <a:lnTo>
                    <a:pt x="919" y="189"/>
                  </a:lnTo>
                  <a:lnTo>
                    <a:pt x="920" y="189"/>
                  </a:lnTo>
                  <a:lnTo>
                    <a:pt x="919" y="187"/>
                  </a:lnTo>
                  <a:lnTo>
                    <a:pt x="919" y="184"/>
                  </a:lnTo>
                  <a:lnTo>
                    <a:pt x="920" y="184"/>
                  </a:lnTo>
                  <a:lnTo>
                    <a:pt x="921" y="183"/>
                  </a:lnTo>
                  <a:lnTo>
                    <a:pt x="922" y="178"/>
                  </a:lnTo>
                  <a:lnTo>
                    <a:pt x="922" y="175"/>
                  </a:lnTo>
                  <a:lnTo>
                    <a:pt x="921" y="174"/>
                  </a:lnTo>
                  <a:lnTo>
                    <a:pt x="922" y="172"/>
                  </a:lnTo>
                  <a:lnTo>
                    <a:pt x="922" y="171"/>
                  </a:lnTo>
                  <a:lnTo>
                    <a:pt x="924" y="168"/>
                  </a:lnTo>
                  <a:lnTo>
                    <a:pt x="925" y="166"/>
                  </a:lnTo>
                  <a:lnTo>
                    <a:pt x="925" y="164"/>
                  </a:lnTo>
                  <a:lnTo>
                    <a:pt x="926" y="162"/>
                  </a:lnTo>
                  <a:lnTo>
                    <a:pt x="926" y="160"/>
                  </a:lnTo>
                  <a:lnTo>
                    <a:pt x="925" y="158"/>
                  </a:lnTo>
                  <a:lnTo>
                    <a:pt x="925" y="157"/>
                  </a:lnTo>
                  <a:lnTo>
                    <a:pt x="922" y="155"/>
                  </a:lnTo>
                  <a:lnTo>
                    <a:pt x="925" y="155"/>
                  </a:lnTo>
                  <a:lnTo>
                    <a:pt x="928" y="153"/>
                  </a:lnTo>
                  <a:lnTo>
                    <a:pt x="930" y="152"/>
                  </a:lnTo>
                  <a:lnTo>
                    <a:pt x="931" y="153"/>
                  </a:lnTo>
                  <a:lnTo>
                    <a:pt x="932" y="152"/>
                  </a:lnTo>
                  <a:lnTo>
                    <a:pt x="931" y="152"/>
                  </a:lnTo>
                  <a:lnTo>
                    <a:pt x="931" y="150"/>
                  </a:lnTo>
                  <a:lnTo>
                    <a:pt x="933" y="147"/>
                  </a:lnTo>
                  <a:lnTo>
                    <a:pt x="934" y="147"/>
                  </a:lnTo>
                  <a:lnTo>
                    <a:pt x="936" y="146"/>
                  </a:lnTo>
                  <a:lnTo>
                    <a:pt x="936" y="145"/>
                  </a:lnTo>
                  <a:lnTo>
                    <a:pt x="937" y="144"/>
                  </a:lnTo>
                  <a:lnTo>
                    <a:pt x="937" y="138"/>
                  </a:lnTo>
                  <a:lnTo>
                    <a:pt x="940" y="129"/>
                  </a:lnTo>
                  <a:lnTo>
                    <a:pt x="946" y="114"/>
                  </a:lnTo>
                  <a:lnTo>
                    <a:pt x="949" y="114"/>
                  </a:lnTo>
                  <a:lnTo>
                    <a:pt x="949" y="113"/>
                  </a:lnTo>
                  <a:lnTo>
                    <a:pt x="948" y="113"/>
                  </a:lnTo>
                  <a:lnTo>
                    <a:pt x="948" y="112"/>
                  </a:lnTo>
                  <a:lnTo>
                    <a:pt x="945" y="112"/>
                  </a:lnTo>
                  <a:lnTo>
                    <a:pt x="944" y="110"/>
                  </a:lnTo>
                  <a:lnTo>
                    <a:pt x="944" y="109"/>
                  </a:lnTo>
                  <a:lnTo>
                    <a:pt x="945" y="108"/>
                  </a:lnTo>
                  <a:lnTo>
                    <a:pt x="946" y="106"/>
                  </a:lnTo>
                  <a:lnTo>
                    <a:pt x="949" y="95"/>
                  </a:lnTo>
                  <a:lnTo>
                    <a:pt x="949" y="91"/>
                  </a:lnTo>
                  <a:lnTo>
                    <a:pt x="950" y="88"/>
                  </a:lnTo>
                  <a:lnTo>
                    <a:pt x="951" y="85"/>
                  </a:lnTo>
                  <a:lnTo>
                    <a:pt x="951" y="86"/>
                  </a:lnTo>
                  <a:lnTo>
                    <a:pt x="952" y="85"/>
                  </a:lnTo>
                  <a:lnTo>
                    <a:pt x="952" y="84"/>
                  </a:lnTo>
                  <a:lnTo>
                    <a:pt x="953" y="84"/>
                  </a:lnTo>
                  <a:lnTo>
                    <a:pt x="956" y="82"/>
                  </a:lnTo>
                  <a:lnTo>
                    <a:pt x="955" y="82"/>
                  </a:lnTo>
                  <a:lnTo>
                    <a:pt x="955" y="80"/>
                  </a:lnTo>
                  <a:lnTo>
                    <a:pt x="956" y="80"/>
                  </a:lnTo>
                  <a:lnTo>
                    <a:pt x="958" y="78"/>
                  </a:lnTo>
                  <a:lnTo>
                    <a:pt x="957" y="78"/>
                  </a:lnTo>
                  <a:lnTo>
                    <a:pt x="957" y="79"/>
                  </a:lnTo>
                  <a:lnTo>
                    <a:pt x="955" y="79"/>
                  </a:lnTo>
                  <a:lnTo>
                    <a:pt x="953" y="78"/>
                  </a:lnTo>
                  <a:lnTo>
                    <a:pt x="953" y="77"/>
                  </a:lnTo>
                  <a:lnTo>
                    <a:pt x="955" y="76"/>
                  </a:lnTo>
                  <a:lnTo>
                    <a:pt x="955" y="74"/>
                  </a:lnTo>
                  <a:lnTo>
                    <a:pt x="955" y="76"/>
                  </a:lnTo>
                  <a:lnTo>
                    <a:pt x="953" y="74"/>
                  </a:lnTo>
                  <a:lnTo>
                    <a:pt x="953" y="76"/>
                  </a:lnTo>
                  <a:lnTo>
                    <a:pt x="952" y="77"/>
                  </a:lnTo>
                  <a:lnTo>
                    <a:pt x="955" y="65"/>
                  </a:lnTo>
                  <a:lnTo>
                    <a:pt x="955" y="57"/>
                  </a:lnTo>
                  <a:lnTo>
                    <a:pt x="953" y="57"/>
                  </a:lnTo>
                  <a:lnTo>
                    <a:pt x="952" y="54"/>
                  </a:lnTo>
                  <a:lnTo>
                    <a:pt x="952" y="53"/>
                  </a:lnTo>
                  <a:lnTo>
                    <a:pt x="951" y="51"/>
                  </a:lnTo>
                  <a:lnTo>
                    <a:pt x="951" y="46"/>
                  </a:lnTo>
                  <a:lnTo>
                    <a:pt x="950" y="46"/>
                  </a:lnTo>
                  <a:lnTo>
                    <a:pt x="950" y="42"/>
                  </a:lnTo>
                  <a:lnTo>
                    <a:pt x="949" y="41"/>
                  </a:lnTo>
                  <a:lnTo>
                    <a:pt x="950" y="39"/>
                  </a:lnTo>
                  <a:lnTo>
                    <a:pt x="949" y="37"/>
                  </a:lnTo>
                  <a:lnTo>
                    <a:pt x="949" y="33"/>
                  </a:lnTo>
                  <a:lnTo>
                    <a:pt x="948" y="31"/>
                  </a:lnTo>
                  <a:lnTo>
                    <a:pt x="948" y="27"/>
                  </a:lnTo>
                  <a:lnTo>
                    <a:pt x="949" y="27"/>
                  </a:lnTo>
                  <a:lnTo>
                    <a:pt x="951" y="26"/>
                  </a:lnTo>
                  <a:lnTo>
                    <a:pt x="952" y="26"/>
                  </a:lnTo>
                  <a:lnTo>
                    <a:pt x="953" y="24"/>
                  </a:lnTo>
                  <a:lnTo>
                    <a:pt x="949" y="26"/>
                  </a:lnTo>
                  <a:lnTo>
                    <a:pt x="946" y="26"/>
                  </a:lnTo>
                  <a:lnTo>
                    <a:pt x="945" y="23"/>
                  </a:lnTo>
                  <a:lnTo>
                    <a:pt x="945" y="17"/>
                  </a:lnTo>
                  <a:lnTo>
                    <a:pt x="946" y="17"/>
                  </a:lnTo>
                  <a:lnTo>
                    <a:pt x="949" y="15"/>
                  </a:lnTo>
                  <a:lnTo>
                    <a:pt x="951" y="10"/>
                  </a:lnTo>
                  <a:lnTo>
                    <a:pt x="952" y="10"/>
                  </a:lnTo>
                  <a:lnTo>
                    <a:pt x="953" y="9"/>
                  </a:lnTo>
                  <a:lnTo>
                    <a:pt x="955" y="9"/>
                  </a:lnTo>
                  <a:lnTo>
                    <a:pt x="955" y="6"/>
                  </a:lnTo>
                  <a:lnTo>
                    <a:pt x="956" y="6"/>
                  </a:lnTo>
                  <a:lnTo>
                    <a:pt x="957" y="5"/>
                  </a:lnTo>
                  <a:lnTo>
                    <a:pt x="959" y="5"/>
                  </a:lnTo>
                  <a:lnTo>
                    <a:pt x="961" y="4"/>
                  </a:lnTo>
                  <a:lnTo>
                    <a:pt x="962" y="4"/>
                  </a:lnTo>
                  <a:lnTo>
                    <a:pt x="968" y="3"/>
                  </a:lnTo>
                  <a:lnTo>
                    <a:pt x="969" y="3"/>
                  </a:lnTo>
                  <a:lnTo>
                    <a:pt x="969" y="2"/>
                  </a:lnTo>
                  <a:lnTo>
                    <a:pt x="971" y="2"/>
                  </a:lnTo>
                  <a:lnTo>
                    <a:pt x="971" y="0"/>
                  </a:lnTo>
                  <a:close/>
                </a:path>
              </a:pathLst>
            </a:custGeom>
            <a:solidFill>
              <a:srgbClr val="C0000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18" name="Freeform 22"/>
            <p:cNvSpPr>
              <a:spLocks noEditPoints="1"/>
            </p:cNvSpPr>
            <p:nvPr/>
          </p:nvSpPr>
          <p:spPr bwMode="auto">
            <a:xfrm>
              <a:off x="8587831" y="4078468"/>
              <a:ext cx="758365" cy="717130"/>
            </a:xfrm>
            <a:custGeom>
              <a:avLst/>
              <a:gdLst/>
              <a:ahLst/>
              <a:cxnLst>
                <a:cxn ang="0">
                  <a:pos x="195" y="11"/>
                </a:cxn>
                <a:cxn ang="0">
                  <a:pos x="195" y="10"/>
                </a:cxn>
                <a:cxn ang="0">
                  <a:pos x="179" y="0"/>
                </a:cxn>
                <a:cxn ang="0">
                  <a:pos x="185" y="13"/>
                </a:cxn>
                <a:cxn ang="0">
                  <a:pos x="195" y="34"/>
                </a:cxn>
                <a:cxn ang="0">
                  <a:pos x="235" y="30"/>
                </a:cxn>
                <a:cxn ang="0">
                  <a:pos x="370" y="32"/>
                </a:cxn>
                <a:cxn ang="0">
                  <a:pos x="391" y="45"/>
                </a:cxn>
                <a:cxn ang="0">
                  <a:pos x="397" y="76"/>
                </a:cxn>
                <a:cxn ang="0">
                  <a:pos x="413" y="124"/>
                </a:cxn>
                <a:cxn ang="0">
                  <a:pos x="383" y="182"/>
                </a:cxn>
                <a:cxn ang="0">
                  <a:pos x="397" y="192"/>
                </a:cxn>
                <a:cxn ang="0">
                  <a:pos x="402" y="208"/>
                </a:cxn>
                <a:cxn ang="0">
                  <a:pos x="398" y="226"/>
                </a:cxn>
                <a:cxn ang="0">
                  <a:pos x="403" y="244"/>
                </a:cxn>
                <a:cxn ang="0">
                  <a:pos x="412" y="262"/>
                </a:cxn>
                <a:cxn ang="0">
                  <a:pos x="420" y="281"/>
                </a:cxn>
                <a:cxn ang="0">
                  <a:pos x="421" y="299"/>
                </a:cxn>
                <a:cxn ang="0">
                  <a:pos x="400" y="318"/>
                </a:cxn>
                <a:cxn ang="0">
                  <a:pos x="365" y="360"/>
                </a:cxn>
                <a:cxn ang="0">
                  <a:pos x="364" y="389"/>
                </a:cxn>
                <a:cxn ang="0">
                  <a:pos x="364" y="398"/>
                </a:cxn>
                <a:cxn ang="0">
                  <a:pos x="338" y="388"/>
                </a:cxn>
                <a:cxn ang="0">
                  <a:pos x="321" y="375"/>
                </a:cxn>
                <a:cxn ang="0">
                  <a:pos x="299" y="374"/>
                </a:cxn>
                <a:cxn ang="0">
                  <a:pos x="289" y="381"/>
                </a:cxn>
                <a:cxn ang="0">
                  <a:pos x="267" y="374"/>
                </a:cxn>
                <a:cxn ang="0">
                  <a:pos x="252" y="388"/>
                </a:cxn>
                <a:cxn ang="0">
                  <a:pos x="240" y="382"/>
                </a:cxn>
                <a:cxn ang="0">
                  <a:pos x="227" y="363"/>
                </a:cxn>
                <a:cxn ang="0">
                  <a:pos x="210" y="375"/>
                </a:cxn>
                <a:cxn ang="0">
                  <a:pos x="198" y="361"/>
                </a:cxn>
                <a:cxn ang="0">
                  <a:pos x="189" y="350"/>
                </a:cxn>
                <a:cxn ang="0">
                  <a:pos x="178" y="340"/>
                </a:cxn>
                <a:cxn ang="0">
                  <a:pos x="166" y="332"/>
                </a:cxn>
                <a:cxn ang="0">
                  <a:pos x="153" y="329"/>
                </a:cxn>
                <a:cxn ang="0">
                  <a:pos x="150" y="314"/>
                </a:cxn>
                <a:cxn ang="0">
                  <a:pos x="131" y="313"/>
                </a:cxn>
                <a:cxn ang="0">
                  <a:pos x="118" y="313"/>
                </a:cxn>
                <a:cxn ang="0">
                  <a:pos x="118" y="321"/>
                </a:cxn>
                <a:cxn ang="0">
                  <a:pos x="99" y="317"/>
                </a:cxn>
                <a:cxn ang="0">
                  <a:pos x="92" y="303"/>
                </a:cxn>
                <a:cxn ang="0">
                  <a:pos x="87" y="294"/>
                </a:cxn>
                <a:cxn ang="0">
                  <a:pos x="75" y="290"/>
                </a:cxn>
                <a:cxn ang="0">
                  <a:pos x="53" y="284"/>
                </a:cxn>
                <a:cxn ang="0">
                  <a:pos x="43" y="269"/>
                </a:cxn>
                <a:cxn ang="0">
                  <a:pos x="30" y="278"/>
                </a:cxn>
                <a:cxn ang="0">
                  <a:pos x="35" y="238"/>
                </a:cxn>
                <a:cxn ang="0">
                  <a:pos x="23" y="221"/>
                </a:cxn>
                <a:cxn ang="0">
                  <a:pos x="25" y="191"/>
                </a:cxn>
                <a:cxn ang="0">
                  <a:pos x="23" y="161"/>
                </a:cxn>
                <a:cxn ang="0">
                  <a:pos x="3" y="139"/>
                </a:cxn>
                <a:cxn ang="0">
                  <a:pos x="13" y="117"/>
                </a:cxn>
                <a:cxn ang="0">
                  <a:pos x="9" y="90"/>
                </a:cxn>
                <a:cxn ang="0">
                  <a:pos x="15" y="84"/>
                </a:cxn>
                <a:cxn ang="0">
                  <a:pos x="19" y="78"/>
                </a:cxn>
                <a:cxn ang="0">
                  <a:pos x="11" y="68"/>
                </a:cxn>
                <a:cxn ang="0">
                  <a:pos x="3" y="68"/>
                </a:cxn>
                <a:cxn ang="0">
                  <a:pos x="66" y="47"/>
                </a:cxn>
                <a:cxn ang="0">
                  <a:pos x="92" y="37"/>
                </a:cxn>
                <a:cxn ang="0">
                  <a:pos x="100" y="25"/>
                </a:cxn>
                <a:cxn ang="0">
                  <a:pos x="160" y="1"/>
                </a:cxn>
              </a:cxnLst>
              <a:rect l="0" t="0" r="r" b="b"/>
              <a:pathLst>
                <a:path w="423" h="400">
                  <a:moveTo>
                    <a:pt x="7" y="79"/>
                  </a:moveTo>
                  <a:lnTo>
                    <a:pt x="9" y="79"/>
                  </a:lnTo>
                  <a:lnTo>
                    <a:pt x="9" y="80"/>
                  </a:lnTo>
                  <a:lnTo>
                    <a:pt x="7" y="79"/>
                  </a:lnTo>
                  <a:close/>
                  <a:moveTo>
                    <a:pt x="85" y="41"/>
                  </a:moveTo>
                  <a:lnTo>
                    <a:pt x="86" y="41"/>
                  </a:lnTo>
                  <a:lnTo>
                    <a:pt x="84" y="42"/>
                  </a:lnTo>
                  <a:lnTo>
                    <a:pt x="85" y="41"/>
                  </a:lnTo>
                  <a:close/>
                  <a:moveTo>
                    <a:pt x="92" y="35"/>
                  </a:moveTo>
                  <a:lnTo>
                    <a:pt x="90" y="37"/>
                  </a:lnTo>
                  <a:lnTo>
                    <a:pt x="92" y="35"/>
                  </a:lnTo>
                  <a:close/>
                  <a:moveTo>
                    <a:pt x="195" y="11"/>
                  </a:moveTo>
                  <a:lnTo>
                    <a:pt x="196" y="11"/>
                  </a:lnTo>
                  <a:lnTo>
                    <a:pt x="198" y="14"/>
                  </a:lnTo>
                  <a:lnTo>
                    <a:pt x="199" y="16"/>
                  </a:lnTo>
                  <a:lnTo>
                    <a:pt x="199" y="18"/>
                  </a:lnTo>
                  <a:lnTo>
                    <a:pt x="198" y="18"/>
                  </a:lnTo>
                  <a:lnTo>
                    <a:pt x="198" y="17"/>
                  </a:lnTo>
                  <a:lnTo>
                    <a:pt x="197" y="16"/>
                  </a:lnTo>
                  <a:lnTo>
                    <a:pt x="197" y="14"/>
                  </a:lnTo>
                  <a:lnTo>
                    <a:pt x="196" y="13"/>
                  </a:lnTo>
                  <a:lnTo>
                    <a:pt x="195" y="11"/>
                  </a:lnTo>
                  <a:close/>
                  <a:moveTo>
                    <a:pt x="193" y="10"/>
                  </a:moveTo>
                  <a:lnTo>
                    <a:pt x="195" y="10"/>
                  </a:lnTo>
                  <a:lnTo>
                    <a:pt x="195" y="11"/>
                  </a:lnTo>
                  <a:lnTo>
                    <a:pt x="193" y="10"/>
                  </a:lnTo>
                  <a:close/>
                  <a:moveTo>
                    <a:pt x="184" y="4"/>
                  </a:moveTo>
                  <a:lnTo>
                    <a:pt x="193" y="10"/>
                  </a:lnTo>
                  <a:lnTo>
                    <a:pt x="192" y="10"/>
                  </a:lnTo>
                  <a:lnTo>
                    <a:pt x="191" y="8"/>
                  </a:lnTo>
                  <a:lnTo>
                    <a:pt x="190" y="8"/>
                  </a:lnTo>
                  <a:lnTo>
                    <a:pt x="185" y="6"/>
                  </a:lnTo>
                  <a:lnTo>
                    <a:pt x="185" y="5"/>
                  </a:lnTo>
                  <a:lnTo>
                    <a:pt x="184" y="4"/>
                  </a:lnTo>
                  <a:close/>
                  <a:moveTo>
                    <a:pt x="171" y="0"/>
                  </a:moveTo>
                  <a:lnTo>
                    <a:pt x="179" y="0"/>
                  </a:lnTo>
                  <a:lnTo>
                    <a:pt x="180" y="1"/>
                  </a:lnTo>
                  <a:lnTo>
                    <a:pt x="180" y="2"/>
                  </a:lnTo>
                  <a:lnTo>
                    <a:pt x="181" y="2"/>
                  </a:lnTo>
                  <a:lnTo>
                    <a:pt x="184" y="4"/>
                  </a:lnTo>
                  <a:lnTo>
                    <a:pt x="183" y="4"/>
                  </a:lnTo>
                  <a:lnTo>
                    <a:pt x="183" y="5"/>
                  </a:lnTo>
                  <a:lnTo>
                    <a:pt x="181" y="6"/>
                  </a:lnTo>
                  <a:lnTo>
                    <a:pt x="181" y="8"/>
                  </a:lnTo>
                  <a:lnTo>
                    <a:pt x="183" y="8"/>
                  </a:lnTo>
                  <a:lnTo>
                    <a:pt x="184" y="10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4" y="14"/>
                  </a:lnTo>
                  <a:lnTo>
                    <a:pt x="185" y="16"/>
                  </a:lnTo>
                  <a:lnTo>
                    <a:pt x="186" y="16"/>
                  </a:lnTo>
                  <a:lnTo>
                    <a:pt x="186" y="17"/>
                  </a:lnTo>
                  <a:lnTo>
                    <a:pt x="187" y="17"/>
                  </a:lnTo>
                  <a:lnTo>
                    <a:pt x="189" y="20"/>
                  </a:lnTo>
                  <a:lnTo>
                    <a:pt x="189" y="30"/>
                  </a:lnTo>
                  <a:lnTo>
                    <a:pt x="190" y="30"/>
                  </a:lnTo>
                  <a:lnTo>
                    <a:pt x="191" y="31"/>
                  </a:lnTo>
                  <a:lnTo>
                    <a:pt x="193" y="31"/>
                  </a:lnTo>
                  <a:lnTo>
                    <a:pt x="193" y="32"/>
                  </a:lnTo>
                  <a:lnTo>
                    <a:pt x="195" y="34"/>
                  </a:lnTo>
                  <a:lnTo>
                    <a:pt x="202" y="36"/>
                  </a:lnTo>
                  <a:lnTo>
                    <a:pt x="203" y="36"/>
                  </a:lnTo>
                  <a:lnTo>
                    <a:pt x="204" y="35"/>
                  </a:lnTo>
                  <a:lnTo>
                    <a:pt x="205" y="36"/>
                  </a:lnTo>
                  <a:lnTo>
                    <a:pt x="207" y="36"/>
                  </a:lnTo>
                  <a:lnTo>
                    <a:pt x="222" y="34"/>
                  </a:lnTo>
                  <a:lnTo>
                    <a:pt x="226" y="32"/>
                  </a:lnTo>
                  <a:lnTo>
                    <a:pt x="228" y="31"/>
                  </a:lnTo>
                  <a:lnTo>
                    <a:pt x="229" y="31"/>
                  </a:lnTo>
                  <a:lnTo>
                    <a:pt x="233" y="28"/>
                  </a:lnTo>
                  <a:lnTo>
                    <a:pt x="233" y="29"/>
                  </a:lnTo>
                  <a:lnTo>
                    <a:pt x="235" y="30"/>
                  </a:lnTo>
                  <a:lnTo>
                    <a:pt x="247" y="30"/>
                  </a:lnTo>
                  <a:lnTo>
                    <a:pt x="264" y="31"/>
                  </a:lnTo>
                  <a:lnTo>
                    <a:pt x="288" y="32"/>
                  </a:lnTo>
                  <a:lnTo>
                    <a:pt x="303" y="34"/>
                  </a:lnTo>
                  <a:lnTo>
                    <a:pt x="321" y="34"/>
                  </a:lnTo>
                  <a:lnTo>
                    <a:pt x="345" y="35"/>
                  </a:lnTo>
                  <a:lnTo>
                    <a:pt x="354" y="36"/>
                  </a:lnTo>
                  <a:lnTo>
                    <a:pt x="363" y="36"/>
                  </a:lnTo>
                  <a:lnTo>
                    <a:pt x="365" y="35"/>
                  </a:lnTo>
                  <a:lnTo>
                    <a:pt x="366" y="35"/>
                  </a:lnTo>
                  <a:lnTo>
                    <a:pt x="367" y="32"/>
                  </a:lnTo>
                  <a:lnTo>
                    <a:pt x="370" y="32"/>
                  </a:lnTo>
                  <a:lnTo>
                    <a:pt x="372" y="34"/>
                  </a:lnTo>
                  <a:lnTo>
                    <a:pt x="375" y="34"/>
                  </a:lnTo>
                  <a:lnTo>
                    <a:pt x="375" y="36"/>
                  </a:lnTo>
                  <a:lnTo>
                    <a:pt x="377" y="36"/>
                  </a:lnTo>
                  <a:lnTo>
                    <a:pt x="377" y="39"/>
                  </a:lnTo>
                  <a:lnTo>
                    <a:pt x="381" y="39"/>
                  </a:lnTo>
                  <a:lnTo>
                    <a:pt x="384" y="42"/>
                  </a:lnTo>
                  <a:lnTo>
                    <a:pt x="385" y="43"/>
                  </a:lnTo>
                  <a:lnTo>
                    <a:pt x="389" y="44"/>
                  </a:lnTo>
                  <a:lnTo>
                    <a:pt x="390" y="44"/>
                  </a:lnTo>
                  <a:lnTo>
                    <a:pt x="390" y="45"/>
                  </a:lnTo>
                  <a:lnTo>
                    <a:pt x="391" y="45"/>
                  </a:lnTo>
                  <a:lnTo>
                    <a:pt x="391" y="48"/>
                  </a:lnTo>
                  <a:lnTo>
                    <a:pt x="392" y="48"/>
                  </a:lnTo>
                  <a:lnTo>
                    <a:pt x="395" y="50"/>
                  </a:lnTo>
                  <a:lnTo>
                    <a:pt x="395" y="53"/>
                  </a:lnTo>
                  <a:lnTo>
                    <a:pt x="396" y="54"/>
                  </a:lnTo>
                  <a:lnTo>
                    <a:pt x="396" y="61"/>
                  </a:lnTo>
                  <a:lnTo>
                    <a:pt x="395" y="61"/>
                  </a:lnTo>
                  <a:lnTo>
                    <a:pt x="395" y="63"/>
                  </a:lnTo>
                  <a:lnTo>
                    <a:pt x="396" y="63"/>
                  </a:lnTo>
                  <a:lnTo>
                    <a:pt x="396" y="69"/>
                  </a:lnTo>
                  <a:lnTo>
                    <a:pt x="397" y="71"/>
                  </a:lnTo>
                  <a:lnTo>
                    <a:pt x="397" y="76"/>
                  </a:lnTo>
                  <a:lnTo>
                    <a:pt x="400" y="79"/>
                  </a:lnTo>
                  <a:lnTo>
                    <a:pt x="400" y="84"/>
                  </a:lnTo>
                  <a:lnTo>
                    <a:pt x="401" y="88"/>
                  </a:lnTo>
                  <a:lnTo>
                    <a:pt x="404" y="99"/>
                  </a:lnTo>
                  <a:lnTo>
                    <a:pt x="406" y="104"/>
                  </a:lnTo>
                  <a:lnTo>
                    <a:pt x="407" y="106"/>
                  </a:lnTo>
                  <a:lnTo>
                    <a:pt x="408" y="112"/>
                  </a:lnTo>
                  <a:lnTo>
                    <a:pt x="409" y="115"/>
                  </a:lnTo>
                  <a:lnTo>
                    <a:pt x="410" y="116"/>
                  </a:lnTo>
                  <a:lnTo>
                    <a:pt x="410" y="118"/>
                  </a:lnTo>
                  <a:lnTo>
                    <a:pt x="413" y="121"/>
                  </a:lnTo>
                  <a:lnTo>
                    <a:pt x="413" y="124"/>
                  </a:lnTo>
                  <a:lnTo>
                    <a:pt x="412" y="124"/>
                  </a:lnTo>
                  <a:lnTo>
                    <a:pt x="412" y="128"/>
                  </a:lnTo>
                  <a:lnTo>
                    <a:pt x="413" y="130"/>
                  </a:lnTo>
                  <a:lnTo>
                    <a:pt x="414" y="131"/>
                  </a:lnTo>
                  <a:lnTo>
                    <a:pt x="414" y="153"/>
                  </a:lnTo>
                  <a:lnTo>
                    <a:pt x="412" y="155"/>
                  </a:lnTo>
                  <a:lnTo>
                    <a:pt x="407" y="159"/>
                  </a:lnTo>
                  <a:lnTo>
                    <a:pt x="396" y="162"/>
                  </a:lnTo>
                  <a:lnTo>
                    <a:pt x="392" y="166"/>
                  </a:lnTo>
                  <a:lnTo>
                    <a:pt x="386" y="174"/>
                  </a:lnTo>
                  <a:lnTo>
                    <a:pt x="384" y="177"/>
                  </a:lnTo>
                  <a:lnTo>
                    <a:pt x="383" y="182"/>
                  </a:lnTo>
                  <a:lnTo>
                    <a:pt x="384" y="183"/>
                  </a:lnTo>
                  <a:lnTo>
                    <a:pt x="383" y="185"/>
                  </a:lnTo>
                  <a:lnTo>
                    <a:pt x="384" y="185"/>
                  </a:lnTo>
                  <a:lnTo>
                    <a:pt x="388" y="186"/>
                  </a:lnTo>
                  <a:lnTo>
                    <a:pt x="388" y="185"/>
                  </a:lnTo>
                  <a:lnTo>
                    <a:pt x="389" y="186"/>
                  </a:lnTo>
                  <a:lnTo>
                    <a:pt x="391" y="188"/>
                  </a:lnTo>
                  <a:lnTo>
                    <a:pt x="392" y="188"/>
                  </a:lnTo>
                  <a:lnTo>
                    <a:pt x="391" y="189"/>
                  </a:lnTo>
                  <a:lnTo>
                    <a:pt x="396" y="189"/>
                  </a:lnTo>
                  <a:lnTo>
                    <a:pt x="396" y="190"/>
                  </a:lnTo>
                  <a:lnTo>
                    <a:pt x="397" y="192"/>
                  </a:lnTo>
                  <a:lnTo>
                    <a:pt x="400" y="192"/>
                  </a:lnTo>
                  <a:lnTo>
                    <a:pt x="401" y="194"/>
                  </a:lnTo>
                  <a:lnTo>
                    <a:pt x="401" y="195"/>
                  </a:lnTo>
                  <a:lnTo>
                    <a:pt x="402" y="195"/>
                  </a:lnTo>
                  <a:lnTo>
                    <a:pt x="402" y="197"/>
                  </a:lnTo>
                  <a:lnTo>
                    <a:pt x="403" y="198"/>
                  </a:lnTo>
                  <a:lnTo>
                    <a:pt x="403" y="201"/>
                  </a:lnTo>
                  <a:lnTo>
                    <a:pt x="404" y="202"/>
                  </a:lnTo>
                  <a:lnTo>
                    <a:pt x="403" y="202"/>
                  </a:lnTo>
                  <a:lnTo>
                    <a:pt x="403" y="203"/>
                  </a:lnTo>
                  <a:lnTo>
                    <a:pt x="402" y="204"/>
                  </a:lnTo>
                  <a:lnTo>
                    <a:pt x="402" y="208"/>
                  </a:lnTo>
                  <a:lnTo>
                    <a:pt x="401" y="209"/>
                  </a:lnTo>
                  <a:lnTo>
                    <a:pt x="402" y="209"/>
                  </a:lnTo>
                  <a:lnTo>
                    <a:pt x="401" y="210"/>
                  </a:lnTo>
                  <a:lnTo>
                    <a:pt x="401" y="213"/>
                  </a:lnTo>
                  <a:lnTo>
                    <a:pt x="402" y="214"/>
                  </a:lnTo>
                  <a:lnTo>
                    <a:pt x="402" y="216"/>
                  </a:lnTo>
                  <a:lnTo>
                    <a:pt x="401" y="216"/>
                  </a:lnTo>
                  <a:lnTo>
                    <a:pt x="400" y="217"/>
                  </a:lnTo>
                  <a:lnTo>
                    <a:pt x="398" y="217"/>
                  </a:lnTo>
                  <a:lnTo>
                    <a:pt x="398" y="225"/>
                  </a:lnTo>
                  <a:lnTo>
                    <a:pt x="397" y="225"/>
                  </a:lnTo>
                  <a:lnTo>
                    <a:pt x="398" y="226"/>
                  </a:lnTo>
                  <a:lnTo>
                    <a:pt x="398" y="229"/>
                  </a:lnTo>
                  <a:lnTo>
                    <a:pt x="400" y="232"/>
                  </a:lnTo>
                  <a:lnTo>
                    <a:pt x="398" y="232"/>
                  </a:lnTo>
                  <a:lnTo>
                    <a:pt x="400" y="233"/>
                  </a:lnTo>
                  <a:lnTo>
                    <a:pt x="401" y="233"/>
                  </a:lnTo>
                  <a:lnTo>
                    <a:pt x="401" y="235"/>
                  </a:lnTo>
                  <a:lnTo>
                    <a:pt x="402" y="235"/>
                  </a:lnTo>
                  <a:lnTo>
                    <a:pt x="403" y="237"/>
                  </a:lnTo>
                  <a:lnTo>
                    <a:pt x="403" y="238"/>
                  </a:lnTo>
                  <a:lnTo>
                    <a:pt x="404" y="241"/>
                  </a:lnTo>
                  <a:lnTo>
                    <a:pt x="404" y="244"/>
                  </a:lnTo>
                  <a:lnTo>
                    <a:pt x="403" y="244"/>
                  </a:lnTo>
                  <a:lnTo>
                    <a:pt x="403" y="245"/>
                  </a:lnTo>
                  <a:lnTo>
                    <a:pt x="402" y="246"/>
                  </a:lnTo>
                  <a:lnTo>
                    <a:pt x="402" y="248"/>
                  </a:lnTo>
                  <a:lnTo>
                    <a:pt x="403" y="248"/>
                  </a:lnTo>
                  <a:lnTo>
                    <a:pt x="404" y="250"/>
                  </a:lnTo>
                  <a:lnTo>
                    <a:pt x="407" y="254"/>
                  </a:lnTo>
                  <a:lnTo>
                    <a:pt x="408" y="256"/>
                  </a:lnTo>
                  <a:lnTo>
                    <a:pt x="410" y="257"/>
                  </a:lnTo>
                  <a:lnTo>
                    <a:pt x="412" y="259"/>
                  </a:lnTo>
                  <a:lnTo>
                    <a:pt x="413" y="259"/>
                  </a:lnTo>
                  <a:lnTo>
                    <a:pt x="412" y="260"/>
                  </a:lnTo>
                  <a:lnTo>
                    <a:pt x="412" y="262"/>
                  </a:lnTo>
                  <a:lnTo>
                    <a:pt x="413" y="264"/>
                  </a:lnTo>
                  <a:lnTo>
                    <a:pt x="414" y="265"/>
                  </a:lnTo>
                  <a:lnTo>
                    <a:pt x="414" y="269"/>
                  </a:lnTo>
                  <a:lnTo>
                    <a:pt x="415" y="269"/>
                  </a:lnTo>
                  <a:lnTo>
                    <a:pt x="415" y="270"/>
                  </a:lnTo>
                  <a:lnTo>
                    <a:pt x="416" y="270"/>
                  </a:lnTo>
                  <a:lnTo>
                    <a:pt x="416" y="274"/>
                  </a:lnTo>
                  <a:lnTo>
                    <a:pt x="420" y="276"/>
                  </a:lnTo>
                  <a:lnTo>
                    <a:pt x="423" y="277"/>
                  </a:lnTo>
                  <a:lnTo>
                    <a:pt x="423" y="280"/>
                  </a:lnTo>
                  <a:lnTo>
                    <a:pt x="420" y="280"/>
                  </a:lnTo>
                  <a:lnTo>
                    <a:pt x="420" y="281"/>
                  </a:lnTo>
                  <a:lnTo>
                    <a:pt x="419" y="280"/>
                  </a:lnTo>
                  <a:lnTo>
                    <a:pt x="417" y="280"/>
                  </a:lnTo>
                  <a:lnTo>
                    <a:pt x="416" y="281"/>
                  </a:lnTo>
                  <a:lnTo>
                    <a:pt x="416" y="284"/>
                  </a:lnTo>
                  <a:lnTo>
                    <a:pt x="419" y="284"/>
                  </a:lnTo>
                  <a:lnTo>
                    <a:pt x="417" y="286"/>
                  </a:lnTo>
                  <a:lnTo>
                    <a:pt x="420" y="288"/>
                  </a:lnTo>
                  <a:lnTo>
                    <a:pt x="421" y="288"/>
                  </a:lnTo>
                  <a:lnTo>
                    <a:pt x="421" y="291"/>
                  </a:lnTo>
                  <a:lnTo>
                    <a:pt x="422" y="294"/>
                  </a:lnTo>
                  <a:lnTo>
                    <a:pt x="421" y="295"/>
                  </a:lnTo>
                  <a:lnTo>
                    <a:pt x="421" y="299"/>
                  </a:lnTo>
                  <a:lnTo>
                    <a:pt x="422" y="300"/>
                  </a:lnTo>
                  <a:lnTo>
                    <a:pt x="421" y="300"/>
                  </a:lnTo>
                  <a:lnTo>
                    <a:pt x="421" y="301"/>
                  </a:lnTo>
                  <a:lnTo>
                    <a:pt x="417" y="302"/>
                  </a:lnTo>
                  <a:lnTo>
                    <a:pt x="417" y="306"/>
                  </a:lnTo>
                  <a:lnTo>
                    <a:pt x="416" y="308"/>
                  </a:lnTo>
                  <a:lnTo>
                    <a:pt x="415" y="309"/>
                  </a:lnTo>
                  <a:lnTo>
                    <a:pt x="406" y="309"/>
                  </a:lnTo>
                  <a:lnTo>
                    <a:pt x="403" y="312"/>
                  </a:lnTo>
                  <a:lnTo>
                    <a:pt x="403" y="314"/>
                  </a:lnTo>
                  <a:lnTo>
                    <a:pt x="402" y="314"/>
                  </a:lnTo>
                  <a:lnTo>
                    <a:pt x="400" y="318"/>
                  </a:lnTo>
                  <a:lnTo>
                    <a:pt x="396" y="321"/>
                  </a:lnTo>
                  <a:lnTo>
                    <a:pt x="394" y="323"/>
                  </a:lnTo>
                  <a:lnTo>
                    <a:pt x="384" y="333"/>
                  </a:lnTo>
                  <a:lnTo>
                    <a:pt x="379" y="338"/>
                  </a:lnTo>
                  <a:lnTo>
                    <a:pt x="375" y="345"/>
                  </a:lnTo>
                  <a:lnTo>
                    <a:pt x="373" y="346"/>
                  </a:lnTo>
                  <a:lnTo>
                    <a:pt x="373" y="348"/>
                  </a:lnTo>
                  <a:lnTo>
                    <a:pt x="371" y="350"/>
                  </a:lnTo>
                  <a:lnTo>
                    <a:pt x="369" y="355"/>
                  </a:lnTo>
                  <a:lnTo>
                    <a:pt x="367" y="356"/>
                  </a:lnTo>
                  <a:lnTo>
                    <a:pt x="365" y="356"/>
                  </a:lnTo>
                  <a:lnTo>
                    <a:pt x="365" y="360"/>
                  </a:lnTo>
                  <a:lnTo>
                    <a:pt x="361" y="363"/>
                  </a:lnTo>
                  <a:lnTo>
                    <a:pt x="360" y="366"/>
                  </a:lnTo>
                  <a:lnTo>
                    <a:pt x="361" y="368"/>
                  </a:lnTo>
                  <a:lnTo>
                    <a:pt x="361" y="373"/>
                  </a:lnTo>
                  <a:lnTo>
                    <a:pt x="364" y="375"/>
                  </a:lnTo>
                  <a:lnTo>
                    <a:pt x="364" y="385"/>
                  </a:lnTo>
                  <a:lnTo>
                    <a:pt x="363" y="387"/>
                  </a:lnTo>
                  <a:lnTo>
                    <a:pt x="363" y="389"/>
                  </a:lnTo>
                  <a:lnTo>
                    <a:pt x="361" y="389"/>
                  </a:lnTo>
                  <a:lnTo>
                    <a:pt x="363" y="391"/>
                  </a:lnTo>
                  <a:lnTo>
                    <a:pt x="363" y="389"/>
                  </a:lnTo>
                  <a:lnTo>
                    <a:pt x="364" y="389"/>
                  </a:lnTo>
                  <a:lnTo>
                    <a:pt x="366" y="392"/>
                  </a:lnTo>
                  <a:lnTo>
                    <a:pt x="366" y="393"/>
                  </a:lnTo>
                  <a:lnTo>
                    <a:pt x="369" y="394"/>
                  </a:lnTo>
                  <a:lnTo>
                    <a:pt x="369" y="398"/>
                  </a:lnTo>
                  <a:lnTo>
                    <a:pt x="370" y="399"/>
                  </a:lnTo>
                  <a:lnTo>
                    <a:pt x="370" y="400"/>
                  </a:lnTo>
                  <a:lnTo>
                    <a:pt x="369" y="400"/>
                  </a:lnTo>
                  <a:lnTo>
                    <a:pt x="367" y="399"/>
                  </a:lnTo>
                  <a:lnTo>
                    <a:pt x="366" y="399"/>
                  </a:lnTo>
                  <a:lnTo>
                    <a:pt x="365" y="398"/>
                  </a:lnTo>
                  <a:lnTo>
                    <a:pt x="365" y="397"/>
                  </a:lnTo>
                  <a:lnTo>
                    <a:pt x="364" y="398"/>
                  </a:lnTo>
                  <a:lnTo>
                    <a:pt x="360" y="398"/>
                  </a:lnTo>
                  <a:lnTo>
                    <a:pt x="357" y="394"/>
                  </a:lnTo>
                  <a:lnTo>
                    <a:pt x="355" y="395"/>
                  </a:lnTo>
                  <a:lnTo>
                    <a:pt x="354" y="394"/>
                  </a:lnTo>
                  <a:lnTo>
                    <a:pt x="350" y="394"/>
                  </a:lnTo>
                  <a:lnTo>
                    <a:pt x="347" y="392"/>
                  </a:lnTo>
                  <a:lnTo>
                    <a:pt x="345" y="392"/>
                  </a:lnTo>
                  <a:lnTo>
                    <a:pt x="342" y="391"/>
                  </a:lnTo>
                  <a:lnTo>
                    <a:pt x="342" y="389"/>
                  </a:lnTo>
                  <a:lnTo>
                    <a:pt x="340" y="389"/>
                  </a:lnTo>
                  <a:lnTo>
                    <a:pt x="339" y="388"/>
                  </a:lnTo>
                  <a:lnTo>
                    <a:pt x="338" y="388"/>
                  </a:lnTo>
                  <a:lnTo>
                    <a:pt x="335" y="387"/>
                  </a:lnTo>
                  <a:lnTo>
                    <a:pt x="334" y="387"/>
                  </a:lnTo>
                  <a:lnTo>
                    <a:pt x="333" y="385"/>
                  </a:lnTo>
                  <a:lnTo>
                    <a:pt x="333" y="382"/>
                  </a:lnTo>
                  <a:lnTo>
                    <a:pt x="332" y="380"/>
                  </a:lnTo>
                  <a:lnTo>
                    <a:pt x="330" y="379"/>
                  </a:lnTo>
                  <a:lnTo>
                    <a:pt x="328" y="377"/>
                  </a:lnTo>
                  <a:lnTo>
                    <a:pt x="327" y="376"/>
                  </a:lnTo>
                  <a:lnTo>
                    <a:pt x="324" y="376"/>
                  </a:lnTo>
                  <a:lnTo>
                    <a:pt x="323" y="377"/>
                  </a:lnTo>
                  <a:lnTo>
                    <a:pt x="322" y="377"/>
                  </a:lnTo>
                  <a:lnTo>
                    <a:pt x="321" y="375"/>
                  </a:lnTo>
                  <a:lnTo>
                    <a:pt x="320" y="374"/>
                  </a:lnTo>
                  <a:lnTo>
                    <a:pt x="319" y="374"/>
                  </a:lnTo>
                  <a:lnTo>
                    <a:pt x="317" y="373"/>
                  </a:lnTo>
                  <a:lnTo>
                    <a:pt x="313" y="373"/>
                  </a:lnTo>
                  <a:lnTo>
                    <a:pt x="311" y="374"/>
                  </a:lnTo>
                  <a:lnTo>
                    <a:pt x="311" y="373"/>
                  </a:lnTo>
                  <a:lnTo>
                    <a:pt x="310" y="374"/>
                  </a:lnTo>
                  <a:lnTo>
                    <a:pt x="309" y="374"/>
                  </a:lnTo>
                  <a:lnTo>
                    <a:pt x="305" y="373"/>
                  </a:lnTo>
                  <a:lnTo>
                    <a:pt x="303" y="372"/>
                  </a:lnTo>
                  <a:lnTo>
                    <a:pt x="301" y="372"/>
                  </a:lnTo>
                  <a:lnTo>
                    <a:pt x="299" y="374"/>
                  </a:lnTo>
                  <a:lnTo>
                    <a:pt x="297" y="374"/>
                  </a:lnTo>
                  <a:lnTo>
                    <a:pt x="297" y="373"/>
                  </a:lnTo>
                  <a:lnTo>
                    <a:pt x="294" y="373"/>
                  </a:lnTo>
                  <a:lnTo>
                    <a:pt x="294" y="374"/>
                  </a:lnTo>
                  <a:lnTo>
                    <a:pt x="292" y="374"/>
                  </a:lnTo>
                  <a:lnTo>
                    <a:pt x="292" y="375"/>
                  </a:lnTo>
                  <a:lnTo>
                    <a:pt x="294" y="375"/>
                  </a:lnTo>
                  <a:lnTo>
                    <a:pt x="295" y="376"/>
                  </a:lnTo>
                  <a:lnTo>
                    <a:pt x="294" y="377"/>
                  </a:lnTo>
                  <a:lnTo>
                    <a:pt x="291" y="377"/>
                  </a:lnTo>
                  <a:lnTo>
                    <a:pt x="291" y="379"/>
                  </a:lnTo>
                  <a:lnTo>
                    <a:pt x="289" y="381"/>
                  </a:lnTo>
                  <a:lnTo>
                    <a:pt x="286" y="381"/>
                  </a:lnTo>
                  <a:lnTo>
                    <a:pt x="285" y="380"/>
                  </a:lnTo>
                  <a:lnTo>
                    <a:pt x="283" y="380"/>
                  </a:lnTo>
                  <a:lnTo>
                    <a:pt x="283" y="379"/>
                  </a:lnTo>
                  <a:lnTo>
                    <a:pt x="282" y="379"/>
                  </a:lnTo>
                  <a:lnTo>
                    <a:pt x="278" y="374"/>
                  </a:lnTo>
                  <a:lnTo>
                    <a:pt x="274" y="374"/>
                  </a:lnTo>
                  <a:lnTo>
                    <a:pt x="274" y="375"/>
                  </a:lnTo>
                  <a:lnTo>
                    <a:pt x="273" y="375"/>
                  </a:lnTo>
                  <a:lnTo>
                    <a:pt x="273" y="376"/>
                  </a:lnTo>
                  <a:lnTo>
                    <a:pt x="271" y="376"/>
                  </a:lnTo>
                  <a:lnTo>
                    <a:pt x="267" y="374"/>
                  </a:lnTo>
                  <a:lnTo>
                    <a:pt x="266" y="374"/>
                  </a:lnTo>
                  <a:lnTo>
                    <a:pt x="266" y="375"/>
                  </a:lnTo>
                  <a:lnTo>
                    <a:pt x="261" y="375"/>
                  </a:lnTo>
                  <a:lnTo>
                    <a:pt x="261" y="379"/>
                  </a:lnTo>
                  <a:lnTo>
                    <a:pt x="257" y="379"/>
                  </a:lnTo>
                  <a:lnTo>
                    <a:pt x="255" y="380"/>
                  </a:lnTo>
                  <a:lnTo>
                    <a:pt x="254" y="380"/>
                  </a:lnTo>
                  <a:lnTo>
                    <a:pt x="254" y="381"/>
                  </a:lnTo>
                  <a:lnTo>
                    <a:pt x="253" y="382"/>
                  </a:lnTo>
                  <a:lnTo>
                    <a:pt x="253" y="383"/>
                  </a:lnTo>
                  <a:lnTo>
                    <a:pt x="252" y="385"/>
                  </a:lnTo>
                  <a:lnTo>
                    <a:pt x="252" y="388"/>
                  </a:lnTo>
                  <a:lnTo>
                    <a:pt x="251" y="389"/>
                  </a:lnTo>
                  <a:lnTo>
                    <a:pt x="247" y="386"/>
                  </a:lnTo>
                  <a:lnTo>
                    <a:pt x="243" y="386"/>
                  </a:lnTo>
                  <a:lnTo>
                    <a:pt x="243" y="387"/>
                  </a:lnTo>
                  <a:lnTo>
                    <a:pt x="242" y="388"/>
                  </a:lnTo>
                  <a:lnTo>
                    <a:pt x="240" y="388"/>
                  </a:lnTo>
                  <a:lnTo>
                    <a:pt x="239" y="387"/>
                  </a:lnTo>
                  <a:lnTo>
                    <a:pt x="239" y="386"/>
                  </a:lnTo>
                  <a:lnTo>
                    <a:pt x="240" y="383"/>
                  </a:lnTo>
                  <a:lnTo>
                    <a:pt x="241" y="383"/>
                  </a:lnTo>
                  <a:lnTo>
                    <a:pt x="241" y="382"/>
                  </a:lnTo>
                  <a:lnTo>
                    <a:pt x="240" y="382"/>
                  </a:lnTo>
                  <a:lnTo>
                    <a:pt x="240" y="376"/>
                  </a:lnTo>
                  <a:lnTo>
                    <a:pt x="239" y="375"/>
                  </a:lnTo>
                  <a:lnTo>
                    <a:pt x="239" y="374"/>
                  </a:lnTo>
                  <a:lnTo>
                    <a:pt x="237" y="375"/>
                  </a:lnTo>
                  <a:lnTo>
                    <a:pt x="235" y="375"/>
                  </a:lnTo>
                  <a:lnTo>
                    <a:pt x="233" y="374"/>
                  </a:lnTo>
                  <a:lnTo>
                    <a:pt x="233" y="372"/>
                  </a:lnTo>
                  <a:lnTo>
                    <a:pt x="230" y="372"/>
                  </a:lnTo>
                  <a:lnTo>
                    <a:pt x="230" y="370"/>
                  </a:lnTo>
                  <a:lnTo>
                    <a:pt x="228" y="366"/>
                  </a:lnTo>
                  <a:lnTo>
                    <a:pt x="228" y="363"/>
                  </a:lnTo>
                  <a:lnTo>
                    <a:pt x="227" y="363"/>
                  </a:lnTo>
                  <a:lnTo>
                    <a:pt x="226" y="362"/>
                  </a:lnTo>
                  <a:lnTo>
                    <a:pt x="226" y="361"/>
                  </a:lnTo>
                  <a:lnTo>
                    <a:pt x="221" y="366"/>
                  </a:lnTo>
                  <a:lnTo>
                    <a:pt x="221" y="367"/>
                  </a:lnTo>
                  <a:lnTo>
                    <a:pt x="216" y="367"/>
                  </a:lnTo>
                  <a:lnTo>
                    <a:pt x="216" y="368"/>
                  </a:lnTo>
                  <a:lnTo>
                    <a:pt x="215" y="370"/>
                  </a:lnTo>
                  <a:lnTo>
                    <a:pt x="216" y="372"/>
                  </a:lnTo>
                  <a:lnTo>
                    <a:pt x="215" y="372"/>
                  </a:lnTo>
                  <a:lnTo>
                    <a:pt x="215" y="373"/>
                  </a:lnTo>
                  <a:lnTo>
                    <a:pt x="212" y="375"/>
                  </a:lnTo>
                  <a:lnTo>
                    <a:pt x="210" y="375"/>
                  </a:lnTo>
                  <a:lnTo>
                    <a:pt x="210" y="374"/>
                  </a:lnTo>
                  <a:lnTo>
                    <a:pt x="209" y="374"/>
                  </a:lnTo>
                  <a:lnTo>
                    <a:pt x="207" y="375"/>
                  </a:lnTo>
                  <a:lnTo>
                    <a:pt x="205" y="375"/>
                  </a:lnTo>
                  <a:lnTo>
                    <a:pt x="205" y="372"/>
                  </a:lnTo>
                  <a:lnTo>
                    <a:pt x="204" y="370"/>
                  </a:lnTo>
                  <a:lnTo>
                    <a:pt x="204" y="369"/>
                  </a:lnTo>
                  <a:lnTo>
                    <a:pt x="205" y="368"/>
                  </a:lnTo>
                  <a:lnTo>
                    <a:pt x="204" y="368"/>
                  </a:lnTo>
                  <a:lnTo>
                    <a:pt x="199" y="367"/>
                  </a:lnTo>
                  <a:lnTo>
                    <a:pt x="199" y="361"/>
                  </a:lnTo>
                  <a:lnTo>
                    <a:pt x="198" y="361"/>
                  </a:lnTo>
                  <a:lnTo>
                    <a:pt x="198" y="357"/>
                  </a:lnTo>
                  <a:lnTo>
                    <a:pt x="197" y="356"/>
                  </a:lnTo>
                  <a:lnTo>
                    <a:pt x="196" y="356"/>
                  </a:lnTo>
                  <a:lnTo>
                    <a:pt x="196" y="357"/>
                  </a:lnTo>
                  <a:lnTo>
                    <a:pt x="195" y="357"/>
                  </a:lnTo>
                  <a:lnTo>
                    <a:pt x="195" y="356"/>
                  </a:lnTo>
                  <a:lnTo>
                    <a:pt x="193" y="356"/>
                  </a:lnTo>
                  <a:lnTo>
                    <a:pt x="193" y="355"/>
                  </a:lnTo>
                  <a:lnTo>
                    <a:pt x="191" y="355"/>
                  </a:lnTo>
                  <a:lnTo>
                    <a:pt x="191" y="354"/>
                  </a:lnTo>
                  <a:lnTo>
                    <a:pt x="190" y="352"/>
                  </a:lnTo>
                  <a:lnTo>
                    <a:pt x="189" y="350"/>
                  </a:lnTo>
                  <a:lnTo>
                    <a:pt x="189" y="346"/>
                  </a:lnTo>
                  <a:lnTo>
                    <a:pt x="190" y="345"/>
                  </a:lnTo>
                  <a:lnTo>
                    <a:pt x="189" y="344"/>
                  </a:lnTo>
                  <a:lnTo>
                    <a:pt x="189" y="343"/>
                  </a:lnTo>
                  <a:lnTo>
                    <a:pt x="187" y="342"/>
                  </a:lnTo>
                  <a:lnTo>
                    <a:pt x="187" y="340"/>
                  </a:lnTo>
                  <a:lnTo>
                    <a:pt x="186" y="342"/>
                  </a:lnTo>
                  <a:lnTo>
                    <a:pt x="185" y="342"/>
                  </a:lnTo>
                  <a:lnTo>
                    <a:pt x="181" y="340"/>
                  </a:lnTo>
                  <a:lnTo>
                    <a:pt x="180" y="339"/>
                  </a:lnTo>
                  <a:lnTo>
                    <a:pt x="178" y="339"/>
                  </a:lnTo>
                  <a:lnTo>
                    <a:pt x="178" y="340"/>
                  </a:lnTo>
                  <a:lnTo>
                    <a:pt x="179" y="340"/>
                  </a:lnTo>
                  <a:lnTo>
                    <a:pt x="178" y="342"/>
                  </a:lnTo>
                  <a:lnTo>
                    <a:pt x="177" y="342"/>
                  </a:lnTo>
                  <a:lnTo>
                    <a:pt x="176" y="340"/>
                  </a:lnTo>
                  <a:lnTo>
                    <a:pt x="176" y="339"/>
                  </a:lnTo>
                  <a:lnTo>
                    <a:pt x="174" y="338"/>
                  </a:lnTo>
                  <a:lnTo>
                    <a:pt x="173" y="338"/>
                  </a:lnTo>
                  <a:lnTo>
                    <a:pt x="172" y="337"/>
                  </a:lnTo>
                  <a:lnTo>
                    <a:pt x="171" y="337"/>
                  </a:lnTo>
                  <a:lnTo>
                    <a:pt x="168" y="336"/>
                  </a:lnTo>
                  <a:lnTo>
                    <a:pt x="168" y="334"/>
                  </a:lnTo>
                  <a:lnTo>
                    <a:pt x="166" y="332"/>
                  </a:lnTo>
                  <a:lnTo>
                    <a:pt x="165" y="332"/>
                  </a:lnTo>
                  <a:lnTo>
                    <a:pt x="165" y="333"/>
                  </a:lnTo>
                  <a:lnTo>
                    <a:pt x="166" y="333"/>
                  </a:lnTo>
                  <a:lnTo>
                    <a:pt x="166" y="334"/>
                  </a:lnTo>
                  <a:lnTo>
                    <a:pt x="165" y="336"/>
                  </a:lnTo>
                  <a:lnTo>
                    <a:pt x="162" y="336"/>
                  </a:lnTo>
                  <a:lnTo>
                    <a:pt x="161" y="337"/>
                  </a:lnTo>
                  <a:lnTo>
                    <a:pt x="158" y="337"/>
                  </a:lnTo>
                  <a:lnTo>
                    <a:pt x="154" y="333"/>
                  </a:lnTo>
                  <a:lnTo>
                    <a:pt x="154" y="331"/>
                  </a:lnTo>
                  <a:lnTo>
                    <a:pt x="153" y="331"/>
                  </a:lnTo>
                  <a:lnTo>
                    <a:pt x="153" y="329"/>
                  </a:lnTo>
                  <a:lnTo>
                    <a:pt x="149" y="329"/>
                  </a:lnTo>
                  <a:lnTo>
                    <a:pt x="147" y="326"/>
                  </a:lnTo>
                  <a:lnTo>
                    <a:pt x="147" y="325"/>
                  </a:lnTo>
                  <a:lnTo>
                    <a:pt x="148" y="324"/>
                  </a:lnTo>
                  <a:lnTo>
                    <a:pt x="150" y="324"/>
                  </a:lnTo>
                  <a:lnTo>
                    <a:pt x="153" y="323"/>
                  </a:lnTo>
                  <a:lnTo>
                    <a:pt x="153" y="321"/>
                  </a:lnTo>
                  <a:lnTo>
                    <a:pt x="154" y="321"/>
                  </a:lnTo>
                  <a:lnTo>
                    <a:pt x="153" y="320"/>
                  </a:lnTo>
                  <a:lnTo>
                    <a:pt x="153" y="315"/>
                  </a:lnTo>
                  <a:lnTo>
                    <a:pt x="152" y="314"/>
                  </a:lnTo>
                  <a:lnTo>
                    <a:pt x="150" y="314"/>
                  </a:lnTo>
                  <a:lnTo>
                    <a:pt x="150" y="315"/>
                  </a:lnTo>
                  <a:lnTo>
                    <a:pt x="149" y="318"/>
                  </a:lnTo>
                  <a:lnTo>
                    <a:pt x="142" y="318"/>
                  </a:lnTo>
                  <a:lnTo>
                    <a:pt x="141" y="319"/>
                  </a:lnTo>
                  <a:lnTo>
                    <a:pt x="140" y="319"/>
                  </a:lnTo>
                  <a:lnTo>
                    <a:pt x="140" y="318"/>
                  </a:lnTo>
                  <a:lnTo>
                    <a:pt x="137" y="318"/>
                  </a:lnTo>
                  <a:lnTo>
                    <a:pt x="137" y="319"/>
                  </a:lnTo>
                  <a:lnTo>
                    <a:pt x="136" y="318"/>
                  </a:lnTo>
                  <a:lnTo>
                    <a:pt x="136" y="314"/>
                  </a:lnTo>
                  <a:lnTo>
                    <a:pt x="133" y="314"/>
                  </a:lnTo>
                  <a:lnTo>
                    <a:pt x="131" y="313"/>
                  </a:lnTo>
                  <a:lnTo>
                    <a:pt x="130" y="313"/>
                  </a:lnTo>
                  <a:lnTo>
                    <a:pt x="130" y="311"/>
                  </a:lnTo>
                  <a:lnTo>
                    <a:pt x="127" y="311"/>
                  </a:lnTo>
                  <a:lnTo>
                    <a:pt x="127" y="309"/>
                  </a:lnTo>
                  <a:lnTo>
                    <a:pt x="125" y="309"/>
                  </a:lnTo>
                  <a:lnTo>
                    <a:pt x="122" y="308"/>
                  </a:lnTo>
                  <a:lnTo>
                    <a:pt x="121" y="308"/>
                  </a:lnTo>
                  <a:lnTo>
                    <a:pt x="119" y="307"/>
                  </a:lnTo>
                  <a:lnTo>
                    <a:pt x="116" y="307"/>
                  </a:lnTo>
                  <a:lnTo>
                    <a:pt x="117" y="308"/>
                  </a:lnTo>
                  <a:lnTo>
                    <a:pt x="118" y="311"/>
                  </a:lnTo>
                  <a:lnTo>
                    <a:pt x="118" y="313"/>
                  </a:lnTo>
                  <a:lnTo>
                    <a:pt x="119" y="314"/>
                  </a:lnTo>
                  <a:lnTo>
                    <a:pt x="119" y="315"/>
                  </a:lnTo>
                  <a:lnTo>
                    <a:pt x="121" y="315"/>
                  </a:lnTo>
                  <a:lnTo>
                    <a:pt x="122" y="317"/>
                  </a:lnTo>
                  <a:lnTo>
                    <a:pt x="122" y="319"/>
                  </a:lnTo>
                  <a:lnTo>
                    <a:pt x="123" y="320"/>
                  </a:lnTo>
                  <a:lnTo>
                    <a:pt x="123" y="321"/>
                  </a:lnTo>
                  <a:lnTo>
                    <a:pt x="122" y="321"/>
                  </a:lnTo>
                  <a:lnTo>
                    <a:pt x="122" y="320"/>
                  </a:lnTo>
                  <a:lnTo>
                    <a:pt x="121" y="320"/>
                  </a:lnTo>
                  <a:lnTo>
                    <a:pt x="121" y="321"/>
                  </a:lnTo>
                  <a:lnTo>
                    <a:pt x="118" y="321"/>
                  </a:lnTo>
                  <a:lnTo>
                    <a:pt x="117" y="323"/>
                  </a:lnTo>
                  <a:lnTo>
                    <a:pt x="115" y="323"/>
                  </a:lnTo>
                  <a:lnTo>
                    <a:pt x="112" y="325"/>
                  </a:lnTo>
                  <a:lnTo>
                    <a:pt x="112" y="326"/>
                  </a:lnTo>
                  <a:lnTo>
                    <a:pt x="110" y="329"/>
                  </a:lnTo>
                  <a:lnTo>
                    <a:pt x="106" y="329"/>
                  </a:lnTo>
                  <a:lnTo>
                    <a:pt x="104" y="326"/>
                  </a:lnTo>
                  <a:lnTo>
                    <a:pt x="104" y="325"/>
                  </a:lnTo>
                  <a:lnTo>
                    <a:pt x="103" y="323"/>
                  </a:lnTo>
                  <a:lnTo>
                    <a:pt x="103" y="321"/>
                  </a:lnTo>
                  <a:lnTo>
                    <a:pt x="100" y="319"/>
                  </a:lnTo>
                  <a:lnTo>
                    <a:pt x="99" y="317"/>
                  </a:lnTo>
                  <a:lnTo>
                    <a:pt x="98" y="315"/>
                  </a:lnTo>
                  <a:lnTo>
                    <a:pt x="96" y="314"/>
                  </a:lnTo>
                  <a:lnTo>
                    <a:pt x="94" y="313"/>
                  </a:lnTo>
                  <a:lnTo>
                    <a:pt x="94" y="311"/>
                  </a:lnTo>
                  <a:lnTo>
                    <a:pt x="91" y="311"/>
                  </a:lnTo>
                  <a:lnTo>
                    <a:pt x="90" y="308"/>
                  </a:lnTo>
                  <a:lnTo>
                    <a:pt x="89" y="308"/>
                  </a:lnTo>
                  <a:lnTo>
                    <a:pt x="89" y="306"/>
                  </a:lnTo>
                  <a:lnTo>
                    <a:pt x="90" y="306"/>
                  </a:lnTo>
                  <a:lnTo>
                    <a:pt x="90" y="305"/>
                  </a:lnTo>
                  <a:lnTo>
                    <a:pt x="91" y="305"/>
                  </a:lnTo>
                  <a:lnTo>
                    <a:pt x="92" y="303"/>
                  </a:lnTo>
                  <a:lnTo>
                    <a:pt x="92" y="302"/>
                  </a:lnTo>
                  <a:lnTo>
                    <a:pt x="96" y="302"/>
                  </a:lnTo>
                  <a:lnTo>
                    <a:pt x="96" y="301"/>
                  </a:lnTo>
                  <a:lnTo>
                    <a:pt x="97" y="301"/>
                  </a:lnTo>
                  <a:lnTo>
                    <a:pt x="97" y="299"/>
                  </a:lnTo>
                  <a:lnTo>
                    <a:pt x="98" y="297"/>
                  </a:lnTo>
                  <a:lnTo>
                    <a:pt x="98" y="296"/>
                  </a:lnTo>
                  <a:lnTo>
                    <a:pt x="93" y="291"/>
                  </a:lnTo>
                  <a:lnTo>
                    <a:pt x="90" y="291"/>
                  </a:lnTo>
                  <a:lnTo>
                    <a:pt x="89" y="293"/>
                  </a:lnTo>
                  <a:lnTo>
                    <a:pt x="89" y="294"/>
                  </a:lnTo>
                  <a:lnTo>
                    <a:pt x="87" y="294"/>
                  </a:lnTo>
                  <a:lnTo>
                    <a:pt x="85" y="293"/>
                  </a:lnTo>
                  <a:lnTo>
                    <a:pt x="84" y="293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4"/>
                  </a:lnTo>
                  <a:lnTo>
                    <a:pt x="80" y="294"/>
                  </a:lnTo>
                  <a:lnTo>
                    <a:pt x="80" y="293"/>
                  </a:lnTo>
                  <a:lnTo>
                    <a:pt x="79" y="291"/>
                  </a:lnTo>
                  <a:lnTo>
                    <a:pt x="79" y="290"/>
                  </a:lnTo>
                  <a:lnTo>
                    <a:pt x="78" y="290"/>
                  </a:lnTo>
                  <a:lnTo>
                    <a:pt x="78" y="289"/>
                  </a:lnTo>
                  <a:lnTo>
                    <a:pt x="75" y="290"/>
                  </a:lnTo>
                  <a:lnTo>
                    <a:pt x="73" y="290"/>
                  </a:lnTo>
                  <a:lnTo>
                    <a:pt x="72" y="287"/>
                  </a:lnTo>
                  <a:lnTo>
                    <a:pt x="71" y="286"/>
                  </a:lnTo>
                  <a:lnTo>
                    <a:pt x="67" y="287"/>
                  </a:lnTo>
                  <a:lnTo>
                    <a:pt x="66" y="287"/>
                  </a:lnTo>
                  <a:lnTo>
                    <a:pt x="66" y="286"/>
                  </a:lnTo>
                  <a:lnTo>
                    <a:pt x="65" y="286"/>
                  </a:lnTo>
                  <a:lnTo>
                    <a:pt x="56" y="282"/>
                  </a:lnTo>
                  <a:lnTo>
                    <a:pt x="55" y="282"/>
                  </a:lnTo>
                  <a:lnTo>
                    <a:pt x="54" y="283"/>
                  </a:lnTo>
                  <a:lnTo>
                    <a:pt x="54" y="284"/>
                  </a:lnTo>
                  <a:lnTo>
                    <a:pt x="53" y="284"/>
                  </a:lnTo>
                  <a:lnTo>
                    <a:pt x="53" y="280"/>
                  </a:lnTo>
                  <a:lnTo>
                    <a:pt x="50" y="280"/>
                  </a:lnTo>
                  <a:lnTo>
                    <a:pt x="50" y="278"/>
                  </a:lnTo>
                  <a:lnTo>
                    <a:pt x="49" y="278"/>
                  </a:lnTo>
                  <a:lnTo>
                    <a:pt x="49" y="276"/>
                  </a:lnTo>
                  <a:lnTo>
                    <a:pt x="48" y="275"/>
                  </a:lnTo>
                  <a:lnTo>
                    <a:pt x="49" y="274"/>
                  </a:lnTo>
                  <a:lnTo>
                    <a:pt x="49" y="272"/>
                  </a:lnTo>
                  <a:lnTo>
                    <a:pt x="47" y="270"/>
                  </a:lnTo>
                  <a:lnTo>
                    <a:pt x="44" y="270"/>
                  </a:lnTo>
                  <a:lnTo>
                    <a:pt x="44" y="268"/>
                  </a:lnTo>
                  <a:lnTo>
                    <a:pt x="43" y="269"/>
                  </a:lnTo>
                  <a:lnTo>
                    <a:pt x="43" y="270"/>
                  </a:lnTo>
                  <a:lnTo>
                    <a:pt x="42" y="270"/>
                  </a:lnTo>
                  <a:lnTo>
                    <a:pt x="41" y="269"/>
                  </a:lnTo>
                  <a:lnTo>
                    <a:pt x="38" y="269"/>
                  </a:lnTo>
                  <a:lnTo>
                    <a:pt x="38" y="268"/>
                  </a:lnTo>
                  <a:lnTo>
                    <a:pt x="37" y="268"/>
                  </a:lnTo>
                  <a:lnTo>
                    <a:pt x="37" y="269"/>
                  </a:lnTo>
                  <a:lnTo>
                    <a:pt x="36" y="269"/>
                  </a:lnTo>
                  <a:lnTo>
                    <a:pt x="36" y="270"/>
                  </a:lnTo>
                  <a:lnTo>
                    <a:pt x="37" y="271"/>
                  </a:lnTo>
                  <a:lnTo>
                    <a:pt x="37" y="278"/>
                  </a:lnTo>
                  <a:lnTo>
                    <a:pt x="30" y="278"/>
                  </a:lnTo>
                  <a:lnTo>
                    <a:pt x="30" y="276"/>
                  </a:lnTo>
                  <a:lnTo>
                    <a:pt x="32" y="275"/>
                  </a:lnTo>
                  <a:lnTo>
                    <a:pt x="34" y="269"/>
                  </a:lnTo>
                  <a:lnTo>
                    <a:pt x="36" y="264"/>
                  </a:lnTo>
                  <a:lnTo>
                    <a:pt x="36" y="262"/>
                  </a:lnTo>
                  <a:lnTo>
                    <a:pt x="37" y="262"/>
                  </a:lnTo>
                  <a:lnTo>
                    <a:pt x="37" y="256"/>
                  </a:lnTo>
                  <a:lnTo>
                    <a:pt x="38" y="254"/>
                  </a:lnTo>
                  <a:lnTo>
                    <a:pt x="38" y="250"/>
                  </a:lnTo>
                  <a:lnTo>
                    <a:pt x="36" y="247"/>
                  </a:lnTo>
                  <a:lnTo>
                    <a:pt x="36" y="239"/>
                  </a:lnTo>
                  <a:lnTo>
                    <a:pt x="35" y="238"/>
                  </a:lnTo>
                  <a:lnTo>
                    <a:pt x="34" y="238"/>
                  </a:lnTo>
                  <a:lnTo>
                    <a:pt x="32" y="237"/>
                  </a:lnTo>
                  <a:lnTo>
                    <a:pt x="31" y="237"/>
                  </a:lnTo>
                  <a:lnTo>
                    <a:pt x="30" y="235"/>
                  </a:lnTo>
                  <a:lnTo>
                    <a:pt x="29" y="235"/>
                  </a:lnTo>
                  <a:lnTo>
                    <a:pt x="27" y="234"/>
                  </a:lnTo>
                  <a:lnTo>
                    <a:pt x="25" y="233"/>
                  </a:lnTo>
                  <a:lnTo>
                    <a:pt x="25" y="231"/>
                  </a:lnTo>
                  <a:lnTo>
                    <a:pt x="27" y="229"/>
                  </a:lnTo>
                  <a:lnTo>
                    <a:pt x="27" y="223"/>
                  </a:lnTo>
                  <a:lnTo>
                    <a:pt x="24" y="221"/>
                  </a:lnTo>
                  <a:lnTo>
                    <a:pt x="23" y="221"/>
                  </a:lnTo>
                  <a:lnTo>
                    <a:pt x="23" y="217"/>
                  </a:lnTo>
                  <a:lnTo>
                    <a:pt x="21" y="215"/>
                  </a:lnTo>
                  <a:lnTo>
                    <a:pt x="21" y="211"/>
                  </a:lnTo>
                  <a:lnTo>
                    <a:pt x="24" y="208"/>
                  </a:lnTo>
                  <a:lnTo>
                    <a:pt x="24" y="207"/>
                  </a:lnTo>
                  <a:lnTo>
                    <a:pt x="25" y="205"/>
                  </a:lnTo>
                  <a:lnTo>
                    <a:pt x="25" y="201"/>
                  </a:lnTo>
                  <a:lnTo>
                    <a:pt x="27" y="200"/>
                  </a:lnTo>
                  <a:lnTo>
                    <a:pt x="27" y="197"/>
                  </a:lnTo>
                  <a:lnTo>
                    <a:pt x="28" y="196"/>
                  </a:lnTo>
                  <a:lnTo>
                    <a:pt x="24" y="192"/>
                  </a:lnTo>
                  <a:lnTo>
                    <a:pt x="25" y="191"/>
                  </a:lnTo>
                  <a:lnTo>
                    <a:pt x="25" y="184"/>
                  </a:lnTo>
                  <a:lnTo>
                    <a:pt x="24" y="183"/>
                  </a:lnTo>
                  <a:lnTo>
                    <a:pt x="23" y="183"/>
                  </a:lnTo>
                  <a:lnTo>
                    <a:pt x="22" y="182"/>
                  </a:lnTo>
                  <a:lnTo>
                    <a:pt x="21" y="182"/>
                  </a:lnTo>
                  <a:lnTo>
                    <a:pt x="21" y="180"/>
                  </a:lnTo>
                  <a:lnTo>
                    <a:pt x="19" y="178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22" y="168"/>
                  </a:lnTo>
                  <a:lnTo>
                    <a:pt x="22" y="164"/>
                  </a:lnTo>
                  <a:lnTo>
                    <a:pt x="23" y="161"/>
                  </a:lnTo>
                  <a:lnTo>
                    <a:pt x="19" y="158"/>
                  </a:lnTo>
                  <a:lnTo>
                    <a:pt x="16" y="157"/>
                  </a:lnTo>
                  <a:lnTo>
                    <a:pt x="15" y="154"/>
                  </a:lnTo>
                  <a:lnTo>
                    <a:pt x="13" y="154"/>
                  </a:lnTo>
                  <a:lnTo>
                    <a:pt x="12" y="151"/>
                  </a:lnTo>
                  <a:lnTo>
                    <a:pt x="7" y="147"/>
                  </a:lnTo>
                  <a:lnTo>
                    <a:pt x="5" y="145"/>
                  </a:lnTo>
                  <a:lnTo>
                    <a:pt x="3" y="145"/>
                  </a:lnTo>
                  <a:lnTo>
                    <a:pt x="0" y="142"/>
                  </a:lnTo>
                  <a:lnTo>
                    <a:pt x="2" y="141"/>
                  </a:lnTo>
                  <a:lnTo>
                    <a:pt x="3" y="141"/>
                  </a:lnTo>
                  <a:lnTo>
                    <a:pt x="3" y="139"/>
                  </a:lnTo>
                  <a:lnTo>
                    <a:pt x="2" y="136"/>
                  </a:lnTo>
                  <a:lnTo>
                    <a:pt x="2" y="135"/>
                  </a:lnTo>
                  <a:lnTo>
                    <a:pt x="4" y="133"/>
                  </a:lnTo>
                  <a:lnTo>
                    <a:pt x="9" y="130"/>
                  </a:lnTo>
                  <a:lnTo>
                    <a:pt x="10" y="128"/>
                  </a:lnTo>
                  <a:lnTo>
                    <a:pt x="11" y="127"/>
                  </a:lnTo>
                  <a:lnTo>
                    <a:pt x="12" y="123"/>
                  </a:lnTo>
                  <a:lnTo>
                    <a:pt x="12" y="121"/>
                  </a:lnTo>
                  <a:lnTo>
                    <a:pt x="11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3" y="117"/>
                  </a:lnTo>
                  <a:lnTo>
                    <a:pt x="13" y="116"/>
                  </a:lnTo>
                  <a:lnTo>
                    <a:pt x="15" y="115"/>
                  </a:lnTo>
                  <a:lnTo>
                    <a:pt x="13" y="114"/>
                  </a:lnTo>
                  <a:lnTo>
                    <a:pt x="13" y="112"/>
                  </a:lnTo>
                  <a:lnTo>
                    <a:pt x="12" y="112"/>
                  </a:lnTo>
                  <a:lnTo>
                    <a:pt x="12" y="109"/>
                  </a:lnTo>
                  <a:lnTo>
                    <a:pt x="11" y="104"/>
                  </a:lnTo>
                  <a:lnTo>
                    <a:pt x="11" y="100"/>
                  </a:lnTo>
                  <a:lnTo>
                    <a:pt x="10" y="99"/>
                  </a:lnTo>
                  <a:lnTo>
                    <a:pt x="10" y="98"/>
                  </a:lnTo>
                  <a:lnTo>
                    <a:pt x="9" y="96"/>
                  </a:lnTo>
                  <a:lnTo>
                    <a:pt x="9" y="90"/>
                  </a:lnTo>
                  <a:lnTo>
                    <a:pt x="7" y="87"/>
                  </a:lnTo>
                  <a:lnTo>
                    <a:pt x="6" y="86"/>
                  </a:lnTo>
                  <a:lnTo>
                    <a:pt x="6" y="82"/>
                  </a:lnTo>
                  <a:lnTo>
                    <a:pt x="7" y="82"/>
                  </a:lnTo>
                  <a:lnTo>
                    <a:pt x="9" y="81"/>
                  </a:lnTo>
                  <a:lnTo>
                    <a:pt x="7" y="80"/>
                  </a:lnTo>
                  <a:lnTo>
                    <a:pt x="10" y="80"/>
                  </a:lnTo>
                  <a:lnTo>
                    <a:pt x="10" y="81"/>
                  </a:lnTo>
                  <a:lnTo>
                    <a:pt x="11" y="81"/>
                  </a:lnTo>
                  <a:lnTo>
                    <a:pt x="12" y="82"/>
                  </a:lnTo>
                  <a:lnTo>
                    <a:pt x="12" y="84"/>
                  </a:lnTo>
                  <a:lnTo>
                    <a:pt x="15" y="84"/>
                  </a:lnTo>
                  <a:lnTo>
                    <a:pt x="17" y="85"/>
                  </a:lnTo>
                  <a:lnTo>
                    <a:pt x="18" y="85"/>
                  </a:lnTo>
                  <a:lnTo>
                    <a:pt x="18" y="86"/>
                  </a:lnTo>
                  <a:lnTo>
                    <a:pt x="21" y="88"/>
                  </a:lnTo>
                  <a:lnTo>
                    <a:pt x="21" y="87"/>
                  </a:lnTo>
                  <a:lnTo>
                    <a:pt x="22" y="87"/>
                  </a:lnTo>
                  <a:lnTo>
                    <a:pt x="22" y="86"/>
                  </a:lnTo>
                  <a:lnTo>
                    <a:pt x="21" y="86"/>
                  </a:lnTo>
                  <a:lnTo>
                    <a:pt x="19" y="85"/>
                  </a:lnTo>
                  <a:lnTo>
                    <a:pt x="18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22" y="78"/>
                  </a:lnTo>
                  <a:lnTo>
                    <a:pt x="22" y="73"/>
                  </a:lnTo>
                  <a:lnTo>
                    <a:pt x="21" y="74"/>
                  </a:lnTo>
                  <a:lnTo>
                    <a:pt x="19" y="74"/>
                  </a:lnTo>
                  <a:lnTo>
                    <a:pt x="19" y="73"/>
                  </a:lnTo>
                  <a:lnTo>
                    <a:pt x="21" y="73"/>
                  </a:lnTo>
                  <a:lnTo>
                    <a:pt x="19" y="72"/>
                  </a:lnTo>
                  <a:lnTo>
                    <a:pt x="19" y="71"/>
                  </a:lnTo>
                  <a:lnTo>
                    <a:pt x="15" y="71"/>
                  </a:lnTo>
                  <a:lnTo>
                    <a:pt x="13" y="69"/>
                  </a:lnTo>
                  <a:lnTo>
                    <a:pt x="15" y="68"/>
                  </a:lnTo>
                  <a:lnTo>
                    <a:pt x="11" y="68"/>
                  </a:lnTo>
                  <a:lnTo>
                    <a:pt x="11" y="69"/>
                  </a:lnTo>
                  <a:lnTo>
                    <a:pt x="12" y="69"/>
                  </a:lnTo>
                  <a:lnTo>
                    <a:pt x="13" y="71"/>
                  </a:lnTo>
                  <a:lnTo>
                    <a:pt x="13" y="72"/>
                  </a:lnTo>
                  <a:lnTo>
                    <a:pt x="12" y="72"/>
                  </a:lnTo>
                  <a:lnTo>
                    <a:pt x="11" y="73"/>
                  </a:lnTo>
                  <a:lnTo>
                    <a:pt x="10" y="73"/>
                  </a:lnTo>
                  <a:lnTo>
                    <a:pt x="10" y="74"/>
                  </a:lnTo>
                  <a:lnTo>
                    <a:pt x="9" y="74"/>
                  </a:lnTo>
                  <a:lnTo>
                    <a:pt x="4" y="69"/>
                  </a:lnTo>
                  <a:lnTo>
                    <a:pt x="4" y="68"/>
                  </a:lnTo>
                  <a:lnTo>
                    <a:pt x="3" y="68"/>
                  </a:lnTo>
                  <a:lnTo>
                    <a:pt x="4" y="67"/>
                  </a:lnTo>
                  <a:lnTo>
                    <a:pt x="4" y="66"/>
                  </a:lnTo>
                  <a:lnTo>
                    <a:pt x="5" y="66"/>
                  </a:lnTo>
                  <a:lnTo>
                    <a:pt x="7" y="67"/>
                  </a:lnTo>
                  <a:lnTo>
                    <a:pt x="12" y="67"/>
                  </a:lnTo>
                  <a:lnTo>
                    <a:pt x="15" y="66"/>
                  </a:lnTo>
                  <a:lnTo>
                    <a:pt x="17" y="63"/>
                  </a:lnTo>
                  <a:lnTo>
                    <a:pt x="29" y="59"/>
                  </a:lnTo>
                  <a:lnTo>
                    <a:pt x="38" y="56"/>
                  </a:lnTo>
                  <a:lnTo>
                    <a:pt x="50" y="51"/>
                  </a:lnTo>
                  <a:lnTo>
                    <a:pt x="58" y="49"/>
                  </a:lnTo>
                  <a:lnTo>
                    <a:pt x="66" y="47"/>
                  </a:lnTo>
                  <a:lnTo>
                    <a:pt x="74" y="43"/>
                  </a:lnTo>
                  <a:lnTo>
                    <a:pt x="81" y="42"/>
                  </a:lnTo>
                  <a:lnTo>
                    <a:pt x="84" y="42"/>
                  </a:lnTo>
                  <a:lnTo>
                    <a:pt x="83" y="42"/>
                  </a:lnTo>
                  <a:lnTo>
                    <a:pt x="84" y="43"/>
                  </a:lnTo>
                  <a:lnTo>
                    <a:pt x="87" y="42"/>
                  </a:lnTo>
                  <a:lnTo>
                    <a:pt x="87" y="41"/>
                  </a:lnTo>
                  <a:lnTo>
                    <a:pt x="89" y="41"/>
                  </a:lnTo>
                  <a:lnTo>
                    <a:pt x="89" y="39"/>
                  </a:lnTo>
                  <a:lnTo>
                    <a:pt x="87" y="39"/>
                  </a:lnTo>
                  <a:lnTo>
                    <a:pt x="90" y="37"/>
                  </a:lnTo>
                  <a:lnTo>
                    <a:pt x="92" y="37"/>
                  </a:lnTo>
                  <a:lnTo>
                    <a:pt x="92" y="36"/>
                  </a:lnTo>
                  <a:lnTo>
                    <a:pt x="93" y="36"/>
                  </a:lnTo>
                  <a:lnTo>
                    <a:pt x="94" y="35"/>
                  </a:lnTo>
                  <a:lnTo>
                    <a:pt x="93" y="34"/>
                  </a:lnTo>
                  <a:lnTo>
                    <a:pt x="92" y="35"/>
                  </a:lnTo>
                  <a:lnTo>
                    <a:pt x="93" y="32"/>
                  </a:lnTo>
                  <a:lnTo>
                    <a:pt x="98" y="25"/>
                  </a:lnTo>
                  <a:lnTo>
                    <a:pt x="98" y="26"/>
                  </a:lnTo>
                  <a:lnTo>
                    <a:pt x="99" y="28"/>
                  </a:lnTo>
                  <a:lnTo>
                    <a:pt x="99" y="26"/>
                  </a:lnTo>
                  <a:lnTo>
                    <a:pt x="100" y="26"/>
                  </a:lnTo>
                  <a:lnTo>
                    <a:pt x="100" y="25"/>
                  </a:lnTo>
                  <a:lnTo>
                    <a:pt x="99" y="25"/>
                  </a:lnTo>
                  <a:lnTo>
                    <a:pt x="99" y="24"/>
                  </a:lnTo>
                  <a:lnTo>
                    <a:pt x="102" y="23"/>
                  </a:lnTo>
                  <a:lnTo>
                    <a:pt x="104" y="20"/>
                  </a:lnTo>
                  <a:lnTo>
                    <a:pt x="112" y="19"/>
                  </a:lnTo>
                  <a:lnTo>
                    <a:pt x="116" y="18"/>
                  </a:lnTo>
                  <a:lnTo>
                    <a:pt x="118" y="18"/>
                  </a:lnTo>
                  <a:lnTo>
                    <a:pt x="119" y="17"/>
                  </a:lnTo>
                  <a:lnTo>
                    <a:pt x="124" y="13"/>
                  </a:lnTo>
                  <a:lnTo>
                    <a:pt x="136" y="7"/>
                  </a:lnTo>
                  <a:lnTo>
                    <a:pt x="153" y="4"/>
                  </a:lnTo>
                  <a:lnTo>
                    <a:pt x="160" y="1"/>
                  </a:lnTo>
                  <a:lnTo>
                    <a:pt x="171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19" name="Freeform 23"/>
            <p:cNvSpPr>
              <a:spLocks noEditPoints="1"/>
            </p:cNvSpPr>
            <p:nvPr/>
          </p:nvSpPr>
          <p:spPr bwMode="auto">
            <a:xfrm>
              <a:off x="7773887" y="4243407"/>
              <a:ext cx="290438" cy="347808"/>
            </a:xfrm>
            <a:custGeom>
              <a:avLst/>
              <a:gdLst/>
              <a:ahLst/>
              <a:cxnLst>
                <a:cxn ang="0">
                  <a:pos x="22" y="154"/>
                </a:cxn>
                <a:cxn ang="0">
                  <a:pos x="32" y="153"/>
                </a:cxn>
                <a:cxn ang="0">
                  <a:pos x="25" y="162"/>
                </a:cxn>
                <a:cxn ang="0">
                  <a:pos x="7" y="158"/>
                </a:cxn>
                <a:cxn ang="0">
                  <a:pos x="60" y="148"/>
                </a:cxn>
                <a:cxn ang="0">
                  <a:pos x="65" y="29"/>
                </a:cxn>
                <a:cxn ang="0">
                  <a:pos x="62" y="31"/>
                </a:cxn>
                <a:cxn ang="0">
                  <a:pos x="65" y="24"/>
                </a:cxn>
                <a:cxn ang="0">
                  <a:pos x="86" y="12"/>
                </a:cxn>
                <a:cxn ang="0">
                  <a:pos x="81" y="11"/>
                </a:cxn>
                <a:cxn ang="0">
                  <a:pos x="150" y="16"/>
                </a:cxn>
                <a:cxn ang="0">
                  <a:pos x="158" y="22"/>
                </a:cxn>
                <a:cxn ang="0">
                  <a:pos x="161" y="44"/>
                </a:cxn>
                <a:cxn ang="0">
                  <a:pos x="144" y="65"/>
                </a:cxn>
                <a:cxn ang="0">
                  <a:pos x="143" y="78"/>
                </a:cxn>
                <a:cxn ang="0">
                  <a:pos x="155" y="93"/>
                </a:cxn>
                <a:cxn ang="0">
                  <a:pos x="143" y="102"/>
                </a:cxn>
                <a:cxn ang="0">
                  <a:pos x="146" y="110"/>
                </a:cxn>
                <a:cxn ang="0">
                  <a:pos x="135" y="117"/>
                </a:cxn>
                <a:cxn ang="0">
                  <a:pos x="125" y="119"/>
                </a:cxn>
                <a:cxn ang="0">
                  <a:pos x="118" y="119"/>
                </a:cxn>
                <a:cxn ang="0">
                  <a:pos x="110" y="128"/>
                </a:cxn>
                <a:cxn ang="0">
                  <a:pos x="118" y="141"/>
                </a:cxn>
                <a:cxn ang="0">
                  <a:pos x="115" y="165"/>
                </a:cxn>
                <a:cxn ang="0">
                  <a:pos x="109" y="174"/>
                </a:cxn>
                <a:cxn ang="0">
                  <a:pos x="112" y="179"/>
                </a:cxn>
                <a:cxn ang="0">
                  <a:pos x="111" y="191"/>
                </a:cxn>
                <a:cxn ang="0">
                  <a:pos x="99" y="190"/>
                </a:cxn>
                <a:cxn ang="0">
                  <a:pos x="100" y="179"/>
                </a:cxn>
                <a:cxn ang="0">
                  <a:pos x="103" y="166"/>
                </a:cxn>
                <a:cxn ang="0">
                  <a:pos x="92" y="158"/>
                </a:cxn>
                <a:cxn ang="0">
                  <a:pos x="75" y="155"/>
                </a:cxn>
                <a:cxn ang="0">
                  <a:pos x="69" y="147"/>
                </a:cxn>
                <a:cxn ang="0">
                  <a:pos x="60" y="143"/>
                </a:cxn>
                <a:cxn ang="0">
                  <a:pos x="43" y="147"/>
                </a:cxn>
                <a:cxn ang="0">
                  <a:pos x="38" y="149"/>
                </a:cxn>
                <a:cxn ang="0">
                  <a:pos x="25" y="147"/>
                </a:cxn>
                <a:cxn ang="0">
                  <a:pos x="9" y="147"/>
                </a:cxn>
                <a:cxn ang="0">
                  <a:pos x="5" y="140"/>
                </a:cxn>
                <a:cxn ang="0">
                  <a:pos x="23" y="140"/>
                </a:cxn>
                <a:cxn ang="0">
                  <a:pos x="40" y="143"/>
                </a:cxn>
                <a:cxn ang="0">
                  <a:pos x="36" y="135"/>
                </a:cxn>
                <a:cxn ang="0">
                  <a:pos x="23" y="133"/>
                </a:cxn>
                <a:cxn ang="0">
                  <a:pos x="15" y="128"/>
                </a:cxn>
                <a:cxn ang="0">
                  <a:pos x="34" y="130"/>
                </a:cxn>
                <a:cxn ang="0">
                  <a:pos x="23" y="123"/>
                </a:cxn>
                <a:cxn ang="0">
                  <a:pos x="29" y="116"/>
                </a:cxn>
                <a:cxn ang="0">
                  <a:pos x="44" y="93"/>
                </a:cxn>
                <a:cxn ang="0">
                  <a:pos x="57" y="49"/>
                </a:cxn>
                <a:cxn ang="0">
                  <a:pos x="69" y="44"/>
                </a:cxn>
                <a:cxn ang="0">
                  <a:pos x="88" y="24"/>
                </a:cxn>
                <a:cxn ang="0">
                  <a:pos x="99" y="17"/>
                </a:cxn>
                <a:cxn ang="0">
                  <a:pos x="133" y="8"/>
                </a:cxn>
                <a:cxn ang="0">
                  <a:pos x="109" y="6"/>
                </a:cxn>
                <a:cxn ang="0">
                  <a:pos x="121" y="4"/>
                </a:cxn>
                <a:cxn ang="0">
                  <a:pos x="121" y="4"/>
                </a:cxn>
              </a:cxnLst>
              <a:rect l="0" t="0" r="r" b="b"/>
              <a:pathLst>
                <a:path w="162" h="194">
                  <a:moveTo>
                    <a:pt x="7" y="149"/>
                  </a:moveTo>
                  <a:lnTo>
                    <a:pt x="9" y="149"/>
                  </a:lnTo>
                  <a:lnTo>
                    <a:pt x="11" y="151"/>
                  </a:lnTo>
                  <a:lnTo>
                    <a:pt x="16" y="152"/>
                  </a:lnTo>
                  <a:lnTo>
                    <a:pt x="17" y="153"/>
                  </a:lnTo>
                  <a:lnTo>
                    <a:pt x="19" y="153"/>
                  </a:lnTo>
                  <a:lnTo>
                    <a:pt x="20" y="154"/>
                  </a:lnTo>
                  <a:lnTo>
                    <a:pt x="22" y="154"/>
                  </a:lnTo>
                  <a:lnTo>
                    <a:pt x="25" y="152"/>
                  </a:lnTo>
                  <a:lnTo>
                    <a:pt x="26" y="152"/>
                  </a:lnTo>
                  <a:lnTo>
                    <a:pt x="26" y="149"/>
                  </a:lnTo>
                  <a:lnTo>
                    <a:pt x="29" y="149"/>
                  </a:lnTo>
                  <a:lnTo>
                    <a:pt x="30" y="151"/>
                  </a:lnTo>
                  <a:lnTo>
                    <a:pt x="30" y="152"/>
                  </a:lnTo>
                  <a:lnTo>
                    <a:pt x="32" y="152"/>
                  </a:lnTo>
                  <a:lnTo>
                    <a:pt x="32" y="153"/>
                  </a:lnTo>
                  <a:lnTo>
                    <a:pt x="35" y="153"/>
                  </a:lnTo>
                  <a:lnTo>
                    <a:pt x="35" y="152"/>
                  </a:lnTo>
                  <a:lnTo>
                    <a:pt x="37" y="152"/>
                  </a:lnTo>
                  <a:lnTo>
                    <a:pt x="37" y="154"/>
                  </a:lnTo>
                  <a:lnTo>
                    <a:pt x="36" y="154"/>
                  </a:lnTo>
                  <a:lnTo>
                    <a:pt x="35" y="156"/>
                  </a:lnTo>
                  <a:lnTo>
                    <a:pt x="32" y="159"/>
                  </a:lnTo>
                  <a:lnTo>
                    <a:pt x="25" y="162"/>
                  </a:lnTo>
                  <a:lnTo>
                    <a:pt x="24" y="162"/>
                  </a:lnTo>
                  <a:lnTo>
                    <a:pt x="19" y="164"/>
                  </a:lnTo>
                  <a:lnTo>
                    <a:pt x="19" y="162"/>
                  </a:lnTo>
                  <a:lnTo>
                    <a:pt x="18" y="162"/>
                  </a:lnTo>
                  <a:lnTo>
                    <a:pt x="18" y="160"/>
                  </a:lnTo>
                  <a:lnTo>
                    <a:pt x="17" y="159"/>
                  </a:lnTo>
                  <a:lnTo>
                    <a:pt x="12" y="158"/>
                  </a:lnTo>
                  <a:lnTo>
                    <a:pt x="7" y="158"/>
                  </a:lnTo>
                  <a:lnTo>
                    <a:pt x="6" y="159"/>
                  </a:lnTo>
                  <a:lnTo>
                    <a:pt x="7" y="160"/>
                  </a:lnTo>
                  <a:lnTo>
                    <a:pt x="6" y="161"/>
                  </a:lnTo>
                  <a:lnTo>
                    <a:pt x="4" y="161"/>
                  </a:lnTo>
                  <a:lnTo>
                    <a:pt x="0" y="158"/>
                  </a:lnTo>
                  <a:lnTo>
                    <a:pt x="0" y="152"/>
                  </a:lnTo>
                  <a:lnTo>
                    <a:pt x="7" y="149"/>
                  </a:lnTo>
                  <a:close/>
                  <a:moveTo>
                    <a:pt x="60" y="148"/>
                  </a:moveTo>
                  <a:lnTo>
                    <a:pt x="61" y="148"/>
                  </a:lnTo>
                  <a:lnTo>
                    <a:pt x="62" y="149"/>
                  </a:lnTo>
                  <a:lnTo>
                    <a:pt x="60" y="149"/>
                  </a:lnTo>
                  <a:lnTo>
                    <a:pt x="60" y="148"/>
                  </a:lnTo>
                  <a:close/>
                  <a:moveTo>
                    <a:pt x="63" y="26"/>
                  </a:moveTo>
                  <a:lnTo>
                    <a:pt x="65" y="26"/>
                  </a:lnTo>
                  <a:lnTo>
                    <a:pt x="66" y="27"/>
                  </a:lnTo>
                  <a:lnTo>
                    <a:pt x="65" y="29"/>
                  </a:lnTo>
                  <a:lnTo>
                    <a:pt x="66" y="29"/>
                  </a:lnTo>
                  <a:lnTo>
                    <a:pt x="66" y="35"/>
                  </a:lnTo>
                  <a:lnTo>
                    <a:pt x="60" y="41"/>
                  </a:lnTo>
                  <a:lnTo>
                    <a:pt x="57" y="38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60" y="32"/>
                  </a:lnTo>
                  <a:lnTo>
                    <a:pt x="62" y="31"/>
                  </a:lnTo>
                  <a:lnTo>
                    <a:pt x="62" y="29"/>
                  </a:lnTo>
                  <a:lnTo>
                    <a:pt x="63" y="26"/>
                  </a:lnTo>
                  <a:close/>
                  <a:moveTo>
                    <a:pt x="72" y="18"/>
                  </a:moveTo>
                  <a:lnTo>
                    <a:pt x="73" y="18"/>
                  </a:lnTo>
                  <a:lnTo>
                    <a:pt x="73" y="19"/>
                  </a:lnTo>
                  <a:lnTo>
                    <a:pt x="72" y="19"/>
                  </a:lnTo>
                  <a:lnTo>
                    <a:pt x="66" y="25"/>
                  </a:lnTo>
                  <a:lnTo>
                    <a:pt x="65" y="24"/>
                  </a:lnTo>
                  <a:lnTo>
                    <a:pt x="69" y="19"/>
                  </a:lnTo>
                  <a:lnTo>
                    <a:pt x="72" y="18"/>
                  </a:lnTo>
                  <a:close/>
                  <a:moveTo>
                    <a:pt x="94" y="8"/>
                  </a:moveTo>
                  <a:lnTo>
                    <a:pt x="93" y="10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88" y="11"/>
                  </a:lnTo>
                  <a:lnTo>
                    <a:pt x="86" y="12"/>
                  </a:lnTo>
                  <a:lnTo>
                    <a:pt x="85" y="12"/>
                  </a:lnTo>
                  <a:lnTo>
                    <a:pt x="79" y="16"/>
                  </a:lnTo>
                  <a:lnTo>
                    <a:pt x="78" y="16"/>
                  </a:lnTo>
                  <a:lnTo>
                    <a:pt x="76" y="14"/>
                  </a:lnTo>
                  <a:lnTo>
                    <a:pt x="78" y="13"/>
                  </a:lnTo>
                  <a:lnTo>
                    <a:pt x="80" y="12"/>
                  </a:lnTo>
                  <a:lnTo>
                    <a:pt x="80" y="11"/>
                  </a:lnTo>
                  <a:lnTo>
                    <a:pt x="81" y="11"/>
                  </a:lnTo>
                  <a:lnTo>
                    <a:pt x="87" y="10"/>
                  </a:lnTo>
                  <a:lnTo>
                    <a:pt x="88" y="10"/>
                  </a:lnTo>
                  <a:lnTo>
                    <a:pt x="94" y="8"/>
                  </a:lnTo>
                  <a:close/>
                  <a:moveTo>
                    <a:pt x="143" y="7"/>
                  </a:moveTo>
                  <a:lnTo>
                    <a:pt x="147" y="8"/>
                  </a:lnTo>
                  <a:lnTo>
                    <a:pt x="148" y="8"/>
                  </a:lnTo>
                  <a:lnTo>
                    <a:pt x="149" y="10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2" y="17"/>
                  </a:lnTo>
                  <a:lnTo>
                    <a:pt x="154" y="17"/>
                  </a:lnTo>
                  <a:lnTo>
                    <a:pt x="155" y="18"/>
                  </a:lnTo>
                  <a:lnTo>
                    <a:pt x="156" y="18"/>
                  </a:lnTo>
                  <a:lnTo>
                    <a:pt x="156" y="19"/>
                  </a:lnTo>
                  <a:lnTo>
                    <a:pt x="158" y="18"/>
                  </a:lnTo>
                  <a:lnTo>
                    <a:pt x="158" y="22"/>
                  </a:lnTo>
                  <a:lnTo>
                    <a:pt x="159" y="22"/>
                  </a:lnTo>
                  <a:lnTo>
                    <a:pt x="162" y="23"/>
                  </a:lnTo>
                  <a:lnTo>
                    <a:pt x="162" y="27"/>
                  </a:lnTo>
                  <a:lnTo>
                    <a:pt x="161" y="30"/>
                  </a:lnTo>
                  <a:lnTo>
                    <a:pt x="161" y="31"/>
                  </a:lnTo>
                  <a:lnTo>
                    <a:pt x="162" y="31"/>
                  </a:lnTo>
                  <a:lnTo>
                    <a:pt x="162" y="42"/>
                  </a:lnTo>
                  <a:lnTo>
                    <a:pt x="161" y="44"/>
                  </a:lnTo>
                  <a:lnTo>
                    <a:pt x="158" y="50"/>
                  </a:lnTo>
                  <a:lnTo>
                    <a:pt x="158" y="51"/>
                  </a:lnTo>
                  <a:lnTo>
                    <a:pt x="156" y="53"/>
                  </a:lnTo>
                  <a:lnTo>
                    <a:pt x="156" y="65"/>
                  </a:lnTo>
                  <a:lnTo>
                    <a:pt x="155" y="66"/>
                  </a:lnTo>
                  <a:lnTo>
                    <a:pt x="150" y="66"/>
                  </a:lnTo>
                  <a:lnTo>
                    <a:pt x="148" y="65"/>
                  </a:lnTo>
                  <a:lnTo>
                    <a:pt x="144" y="65"/>
                  </a:lnTo>
                  <a:lnTo>
                    <a:pt x="143" y="66"/>
                  </a:lnTo>
                  <a:lnTo>
                    <a:pt x="142" y="66"/>
                  </a:lnTo>
                  <a:lnTo>
                    <a:pt x="142" y="69"/>
                  </a:lnTo>
                  <a:lnTo>
                    <a:pt x="143" y="70"/>
                  </a:lnTo>
                  <a:lnTo>
                    <a:pt x="141" y="72"/>
                  </a:lnTo>
                  <a:lnTo>
                    <a:pt x="141" y="76"/>
                  </a:lnTo>
                  <a:lnTo>
                    <a:pt x="142" y="78"/>
                  </a:lnTo>
                  <a:lnTo>
                    <a:pt x="143" y="78"/>
                  </a:lnTo>
                  <a:lnTo>
                    <a:pt x="147" y="79"/>
                  </a:lnTo>
                  <a:lnTo>
                    <a:pt x="153" y="79"/>
                  </a:lnTo>
                  <a:lnTo>
                    <a:pt x="153" y="78"/>
                  </a:lnTo>
                  <a:lnTo>
                    <a:pt x="155" y="82"/>
                  </a:lnTo>
                  <a:lnTo>
                    <a:pt x="156" y="84"/>
                  </a:lnTo>
                  <a:lnTo>
                    <a:pt x="156" y="86"/>
                  </a:lnTo>
                  <a:lnTo>
                    <a:pt x="155" y="88"/>
                  </a:lnTo>
                  <a:lnTo>
                    <a:pt x="155" y="93"/>
                  </a:lnTo>
                  <a:lnTo>
                    <a:pt x="154" y="94"/>
                  </a:lnTo>
                  <a:lnTo>
                    <a:pt x="153" y="94"/>
                  </a:lnTo>
                  <a:lnTo>
                    <a:pt x="152" y="97"/>
                  </a:lnTo>
                  <a:lnTo>
                    <a:pt x="149" y="98"/>
                  </a:lnTo>
                  <a:lnTo>
                    <a:pt x="148" y="99"/>
                  </a:lnTo>
                  <a:lnTo>
                    <a:pt x="148" y="100"/>
                  </a:lnTo>
                  <a:lnTo>
                    <a:pt x="147" y="102"/>
                  </a:lnTo>
                  <a:lnTo>
                    <a:pt x="143" y="102"/>
                  </a:lnTo>
                  <a:lnTo>
                    <a:pt x="143" y="103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1" y="105"/>
                  </a:lnTo>
                  <a:lnTo>
                    <a:pt x="141" y="108"/>
                  </a:lnTo>
                  <a:lnTo>
                    <a:pt x="142" y="108"/>
                  </a:lnTo>
                  <a:lnTo>
                    <a:pt x="144" y="109"/>
                  </a:lnTo>
                  <a:lnTo>
                    <a:pt x="146" y="110"/>
                  </a:lnTo>
                  <a:lnTo>
                    <a:pt x="146" y="111"/>
                  </a:lnTo>
                  <a:lnTo>
                    <a:pt x="147" y="111"/>
                  </a:lnTo>
                  <a:lnTo>
                    <a:pt x="147" y="112"/>
                  </a:lnTo>
                  <a:lnTo>
                    <a:pt x="146" y="112"/>
                  </a:lnTo>
                  <a:lnTo>
                    <a:pt x="144" y="115"/>
                  </a:lnTo>
                  <a:lnTo>
                    <a:pt x="143" y="116"/>
                  </a:lnTo>
                  <a:lnTo>
                    <a:pt x="138" y="116"/>
                  </a:lnTo>
                  <a:lnTo>
                    <a:pt x="135" y="117"/>
                  </a:lnTo>
                  <a:lnTo>
                    <a:pt x="133" y="119"/>
                  </a:lnTo>
                  <a:lnTo>
                    <a:pt x="131" y="119"/>
                  </a:lnTo>
                  <a:lnTo>
                    <a:pt x="128" y="118"/>
                  </a:lnTo>
                  <a:lnTo>
                    <a:pt x="129" y="121"/>
                  </a:lnTo>
                  <a:lnTo>
                    <a:pt x="128" y="121"/>
                  </a:lnTo>
                  <a:lnTo>
                    <a:pt x="127" y="122"/>
                  </a:lnTo>
                  <a:lnTo>
                    <a:pt x="127" y="121"/>
                  </a:lnTo>
                  <a:lnTo>
                    <a:pt x="125" y="119"/>
                  </a:lnTo>
                  <a:lnTo>
                    <a:pt x="124" y="119"/>
                  </a:lnTo>
                  <a:lnTo>
                    <a:pt x="123" y="118"/>
                  </a:lnTo>
                  <a:lnTo>
                    <a:pt x="121" y="118"/>
                  </a:lnTo>
                  <a:lnTo>
                    <a:pt x="118" y="117"/>
                  </a:lnTo>
                  <a:lnTo>
                    <a:pt x="117" y="116"/>
                  </a:lnTo>
                  <a:lnTo>
                    <a:pt x="116" y="117"/>
                  </a:lnTo>
                  <a:lnTo>
                    <a:pt x="117" y="117"/>
                  </a:lnTo>
                  <a:lnTo>
                    <a:pt x="118" y="119"/>
                  </a:lnTo>
                  <a:lnTo>
                    <a:pt x="113" y="119"/>
                  </a:lnTo>
                  <a:lnTo>
                    <a:pt x="112" y="121"/>
                  </a:lnTo>
                  <a:lnTo>
                    <a:pt x="110" y="121"/>
                  </a:lnTo>
                  <a:lnTo>
                    <a:pt x="109" y="122"/>
                  </a:lnTo>
                  <a:lnTo>
                    <a:pt x="111" y="124"/>
                  </a:lnTo>
                  <a:lnTo>
                    <a:pt x="111" y="125"/>
                  </a:lnTo>
                  <a:lnTo>
                    <a:pt x="110" y="127"/>
                  </a:lnTo>
                  <a:lnTo>
                    <a:pt x="110" y="128"/>
                  </a:lnTo>
                  <a:lnTo>
                    <a:pt x="111" y="128"/>
                  </a:lnTo>
                  <a:lnTo>
                    <a:pt x="112" y="129"/>
                  </a:lnTo>
                  <a:lnTo>
                    <a:pt x="113" y="129"/>
                  </a:lnTo>
                  <a:lnTo>
                    <a:pt x="112" y="131"/>
                  </a:lnTo>
                  <a:lnTo>
                    <a:pt x="113" y="133"/>
                  </a:lnTo>
                  <a:lnTo>
                    <a:pt x="116" y="134"/>
                  </a:lnTo>
                  <a:lnTo>
                    <a:pt x="116" y="136"/>
                  </a:lnTo>
                  <a:lnTo>
                    <a:pt x="118" y="141"/>
                  </a:lnTo>
                  <a:lnTo>
                    <a:pt x="121" y="142"/>
                  </a:lnTo>
                  <a:lnTo>
                    <a:pt x="121" y="154"/>
                  </a:lnTo>
                  <a:lnTo>
                    <a:pt x="119" y="154"/>
                  </a:lnTo>
                  <a:lnTo>
                    <a:pt x="118" y="155"/>
                  </a:lnTo>
                  <a:lnTo>
                    <a:pt x="116" y="159"/>
                  </a:lnTo>
                  <a:lnTo>
                    <a:pt x="116" y="160"/>
                  </a:lnTo>
                  <a:lnTo>
                    <a:pt x="115" y="161"/>
                  </a:lnTo>
                  <a:lnTo>
                    <a:pt x="115" y="165"/>
                  </a:lnTo>
                  <a:lnTo>
                    <a:pt x="116" y="166"/>
                  </a:lnTo>
                  <a:lnTo>
                    <a:pt x="118" y="165"/>
                  </a:lnTo>
                  <a:lnTo>
                    <a:pt x="117" y="166"/>
                  </a:lnTo>
                  <a:lnTo>
                    <a:pt x="118" y="167"/>
                  </a:lnTo>
                  <a:lnTo>
                    <a:pt x="116" y="168"/>
                  </a:lnTo>
                  <a:lnTo>
                    <a:pt x="111" y="172"/>
                  </a:lnTo>
                  <a:lnTo>
                    <a:pt x="110" y="174"/>
                  </a:lnTo>
                  <a:lnTo>
                    <a:pt x="109" y="174"/>
                  </a:lnTo>
                  <a:lnTo>
                    <a:pt x="107" y="173"/>
                  </a:lnTo>
                  <a:lnTo>
                    <a:pt x="106" y="174"/>
                  </a:lnTo>
                  <a:lnTo>
                    <a:pt x="106" y="179"/>
                  </a:lnTo>
                  <a:lnTo>
                    <a:pt x="107" y="179"/>
                  </a:lnTo>
                  <a:lnTo>
                    <a:pt x="109" y="178"/>
                  </a:lnTo>
                  <a:lnTo>
                    <a:pt x="110" y="178"/>
                  </a:lnTo>
                  <a:lnTo>
                    <a:pt x="111" y="179"/>
                  </a:lnTo>
                  <a:lnTo>
                    <a:pt x="112" y="179"/>
                  </a:lnTo>
                  <a:lnTo>
                    <a:pt x="112" y="182"/>
                  </a:lnTo>
                  <a:lnTo>
                    <a:pt x="113" y="183"/>
                  </a:lnTo>
                  <a:lnTo>
                    <a:pt x="115" y="183"/>
                  </a:lnTo>
                  <a:lnTo>
                    <a:pt x="115" y="186"/>
                  </a:lnTo>
                  <a:lnTo>
                    <a:pt x="113" y="188"/>
                  </a:lnTo>
                  <a:lnTo>
                    <a:pt x="112" y="188"/>
                  </a:lnTo>
                  <a:lnTo>
                    <a:pt x="112" y="190"/>
                  </a:lnTo>
                  <a:lnTo>
                    <a:pt x="111" y="191"/>
                  </a:lnTo>
                  <a:lnTo>
                    <a:pt x="111" y="192"/>
                  </a:lnTo>
                  <a:lnTo>
                    <a:pt x="112" y="192"/>
                  </a:lnTo>
                  <a:lnTo>
                    <a:pt x="112" y="194"/>
                  </a:lnTo>
                  <a:lnTo>
                    <a:pt x="103" y="194"/>
                  </a:lnTo>
                  <a:lnTo>
                    <a:pt x="102" y="192"/>
                  </a:lnTo>
                  <a:lnTo>
                    <a:pt x="100" y="194"/>
                  </a:lnTo>
                  <a:lnTo>
                    <a:pt x="99" y="194"/>
                  </a:lnTo>
                  <a:lnTo>
                    <a:pt x="99" y="190"/>
                  </a:lnTo>
                  <a:lnTo>
                    <a:pt x="98" y="190"/>
                  </a:lnTo>
                  <a:lnTo>
                    <a:pt x="97" y="189"/>
                  </a:lnTo>
                  <a:lnTo>
                    <a:pt x="96" y="186"/>
                  </a:lnTo>
                  <a:lnTo>
                    <a:pt x="99" y="183"/>
                  </a:lnTo>
                  <a:lnTo>
                    <a:pt x="100" y="183"/>
                  </a:lnTo>
                  <a:lnTo>
                    <a:pt x="100" y="182"/>
                  </a:lnTo>
                  <a:lnTo>
                    <a:pt x="103" y="179"/>
                  </a:lnTo>
                  <a:lnTo>
                    <a:pt x="100" y="179"/>
                  </a:lnTo>
                  <a:lnTo>
                    <a:pt x="102" y="177"/>
                  </a:lnTo>
                  <a:lnTo>
                    <a:pt x="103" y="176"/>
                  </a:lnTo>
                  <a:lnTo>
                    <a:pt x="103" y="173"/>
                  </a:lnTo>
                  <a:lnTo>
                    <a:pt x="104" y="173"/>
                  </a:lnTo>
                  <a:lnTo>
                    <a:pt x="104" y="171"/>
                  </a:lnTo>
                  <a:lnTo>
                    <a:pt x="105" y="171"/>
                  </a:lnTo>
                  <a:lnTo>
                    <a:pt x="105" y="166"/>
                  </a:lnTo>
                  <a:lnTo>
                    <a:pt x="103" y="166"/>
                  </a:lnTo>
                  <a:lnTo>
                    <a:pt x="102" y="165"/>
                  </a:lnTo>
                  <a:lnTo>
                    <a:pt x="97" y="165"/>
                  </a:lnTo>
                  <a:lnTo>
                    <a:pt x="97" y="164"/>
                  </a:lnTo>
                  <a:lnTo>
                    <a:pt x="94" y="162"/>
                  </a:lnTo>
                  <a:lnTo>
                    <a:pt x="93" y="162"/>
                  </a:lnTo>
                  <a:lnTo>
                    <a:pt x="93" y="160"/>
                  </a:lnTo>
                  <a:lnTo>
                    <a:pt x="92" y="159"/>
                  </a:lnTo>
                  <a:lnTo>
                    <a:pt x="92" y="158"/>
                  </a:lnTo>
                  <a:lnTo>
                    <a:pt x="88" y="158"/>
                  </a:lnTo>
                  <a:lnTo>
                    <a:pt x="86" y="160"/>
                  </a:lnTo>
                  <a:lnTo>
                    <a:pt x="81" y="159"/>
                  </a:lnTo>
                  <a:lnTo>
                    <a:pt x="80" y="160"/>
                  </a:lnTo>
                  <a:lnTo>
                    <a:pt x="79" y="159"/>
                  </a:lnTo>
                  <a:lnTo>
                    <a:pt x="79" y="156"/>
                  </a:lnTo>
                  <a:lnTo>
                    <a:pt x="75" y="156"/>
                  </a:lnTo>
                  <a:lnTo>
                    <a:pt x="75" y="155"/>
                  </a:lnTo>
                  <a:lnTo>
                    <a:pt x="74" y="154"/>
                  </a:lnTo>
                  <a:lnTo>
                    <a:pt x="74" y="153"/>
                  </a:lnTo>
                  <a:lnTo>
                    <a:pt x="73" y="152"/>
                  </a:lnTo>
                  <a:lnTo>
                    <a:pt x="73" y="146"/>
                  </a:lnTo>
                  <a:lnTo>
                    <a:pt x="72" y="145"/>
                  </a:lnTo>
                  <a:lnTo>
                    <a:pt x="71" y="145"/>
                  </a:lnTo>
                  <a:lnTo>
                    <a:pt x="71" y="146"/>
                  </a:lnTo>
                  <a:lnTo>
                    <a:pt x="69" y="147"/>
                  </a:lnTo>
                  <a:lnTo>
                    <a:pt x="69" y="148"/>
                  </a:lnTo>
                  <a:lnTo>
                    <a:pt x="67" y="151"/>
                  </a:lnTo>
                  <a:lnTo>
                    <a:pt x="66" y="151"/>
                  </a:lnTo>
                  <a:lnTo>
                    <a:pt x="65" y="149"/>
                  </a:lnTo>
                  <a:lnTo>
                    <a:pt x="62" y="149"/>
                  </a:lnTo>
                  <a:lnTo>
                    <a:pt x="62" y="145"/>
                  </a:lnTo>
                  <a:lnTo>
                    <a:pt x="61" y="143"/>
                  </a:lnTo>
                  <a:lnTo>
                    <a:pt x="60" y="143"/>
                  </a:lnTo>
                  <a:lnTo>
                    <a:pt x="55" y="148"/>
                  </a:lnTo>
                  <a:lnTo>
                    <a:pt x="54" y="148"/>
                  </a:lnTo>
                  <a:lnTo>
                    <a:pt x="54" y="149"/>
                  </a:lnTo>
                  <a:lnTo>
                    <a:pt x="53" y="148"/>
                  </a:lnTo>
                  <a:lnTo>
                    <a:pt x="50" y="148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3" y="147"/>
                  </a:lnTo>
                  <a:lnTo>
                    <a:pt x="44" y="148"/>
                  </a:lnTo>
                  <a:lnTo>
                    <a:pt x="44" y="149"/>
                  </a:lnTo>
                  <a:lnTo>
                    <a:pt x="46" y="151"/>
                  </a:lnTo>
                  <a:lnTo>
                    <a:pt x="46" y="153"/>
                  </a:lnTo>
                  <a:lnTo>
                    <a:pt x="42" y="153"/>
                  </a:lnTo>
                  <a:lnTo>
                    <a:pt x="40" y="152"/>
                  </a:lnTo>
                  <a:lnTo>
                    <a:pt x="38" y="152"/>
                  </a:lnTo>
                  <a:lnTo>
                    <a:pt x="38" y="149"/>
                  </a:lnTo>
                  <a:lnTo>
                    <a:pt x="37" y="148"/>
                  </a:lnTo>
                  <a:lnTo>
                    <a:pt x="37" y="149"/>
                  </a:lnTo>
                  <a:lnTo>
                    <a:pt x="31" y="149"/>
                  </a:lnTo>
                  <a:lnTo>
                    <a:pt x="31" y="148"/>
                  </a:lnTo>
                  <a:lnTo>
                    <a:pt x="29" y="147"/>
                  </a:lnTo>
                  <a:lnTo>
                    <a:pt x="28" y="147"/>
                  </a:lnTo>
                  <a:lnTo>
                    <a:pt x="26" y="146"/>
                  </a:lnTo>
                  <a:lnTo>
                    <a:pt x="25" y="147"/>
                  </a:lnTo>
                  <a:lnTo>
                    <a:pt x="24" y="149"/>
                  </a:lnTo>
                  <a:lnTo>
                    <a:pt x="23" y="151"/>
                  </a:lnTo>
                  <a:lnTo>
                    <a:pt x="20" y="151"/>
                  </a:lnTo>
                  <a:lnTo>
                    <a:pt x="19" y="149"/>
                  </a:lnTo>
                  <a:lnTo>
                    <a:pt x="16" y="148"/>
                  </a:lnTo>
                  <a:lnTo>
                    <a:pt x="15" y="146"/>
                  </a:lnTo>
                  <a:lnTo>
                    <a:pt x="12" y="147"/>
                  </a:lnTo>
                  <a:lnTo>
                    <a:pt x="9" y="147"/>
                  </a:lnTo>
                  <a:lnTo>
                    <a:pt x="9" y="146"/>
                  </a:lnTo>
                  <a:lnTo>
                    <a:pt x="7" y="145"/>
                  </a:lnTo>
                  <a:lnTo>
                    <a:pt x="7" y="143"/>
                  </a:lnTo>
                  <a:lnTo>
                    <a:pt x="6" y="143"/>
                  </a:lnTo>
                  <a:lnTo>
                    <a:pt x="5" y="142"/>
                  </a:lnTo>
                  <a:lnTo>
                    <a:pt x="5" y="141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9" y="136"/>
                  </a:lnTo>
                  <a:lnTo>
                    <a:pt x="20" y="135"/>
                  </a:lnTo>
                  <a:lnTo>
                    <a:pt x="22" y="136"/>
                  </a:lnTo>
                  <a:lnTo>
                    <a:pt x="23" y="136"/>
                  </a:lnTo>
                  <a:lnTo>
                    <a:pt x="23" y="137"/>
                  </a:lnTo>
                  <a:lnTo>
                    <a:pt x="24" y="139"/>
                  </a:lnTo>
                  <a:lnTo>
                    <a:pt x="23" y="139"/>
                  </a:lnTo>
                  <a:lnTo>
                    <a:pt x="23" y="140"/>
                  </a:lnTo>
                  <a:lnTo>
                    <a:pt x="26" y="140"/>
                  </a:lnTo>
                  <a:lnTo>
                    <a:pt x="29" y="141"/>
                  </a:lnTo>
                  <a:lnTo>
                    <a:pt x="31" y="143"/>
                  </a:lnTo>
                  <a:lnTo>
                    <a:pt x="31" y="146"/>
                  </a:lnTo>
                  <a:lnTo>
                    <a:pt x="32" y="147"/>
                  </a:lnTo>
                  <a:lnTo>
                    <a:pt x="40" y="147"/>
                  </a:lnTo>
                  <a:lnTo>
                    <a:pt x="41" y="146"/>
                  </a:lnTo>
                  <a:lnTo>
                    <a:pt x="40" y="143"/>
                  </a:lnTo>
                  <a:lnTo>
                    <a:pt x="40" y="142"/>
                  </a:lnTo>
                  <a:lnTo>
                    <a:pt x="36" y="142"/>
                  </a:lnTo>
                  <a:lnTo>
                    <a:pt x="34" y="141"/>
                  </a:lnTo>
                  <a:lnTo>
                    <a:pt x="31" y="141"/>
                  </a:lnTo>
                  <a:lnTo>
                    <a:pt x="28" y="137"/>
                  </a:lnTo>
                  <a:lnTo>
                    <a:pt x="30" y="136"/>
                  </a:lnTo>
                  <a:lnTo>
                    <a:pt x="36" y="136"/>
                  </a:lnTo>
                  <a:lnTo>
                    <a:pt x="36" y="135"/>
                  </a:lnTo>
                  <a:lnTo>
                    <a:pt x="34" y="135"/>
                  </a:lnTo>
                  <a:lnTo>
                    <a:pt x="32" y="134"/>
                  </a:lnTo>
                  <a:lnTo>
                    <a:pt x="32" y="133"/>
                  </a:lnTo>
                  <a:lnTo>
                    <a:pt x="31" y="134"/>
                  </a:lnTo>
                  <a:lnTo>
                    <a:pt x="30" y="134"/>
                  </a:lnTo>
                  <a:lnTo>
                    <a:pt x="26" y="135"/>
                  </a:lnTo>
                  <a:lnTo>
                    <a:pt x="24" y="134"/>
                  </a:lnTo>
                  <a:lnTo>
                    <a:pt x="23" y="133"/>
                  </a:lnTo>
                  <a:lnTo>
                    <a:pt x="23" y="131"/>
                  </a:lnTo>
                  <a:lnTo>
                    <a:pt x="22" y="131"/>
                  </a:lnTo>
                  <a:lnTo>
                    <a:pt x="20" y="130"/>
                  </a:lnTo>
                  <a:lnTo>
                    <a:pt x="19" y="130"/>
                  </a:lnTo>
                  <a:lnTo>
                    <a:pt x="19" y="129"/>
                  </a:lnTo>
                  <a:lnTo>
                    <a:pt x="18" y="131"/>
                  </a:lnTo>
                  <a:lnTo>
                    <a:pt x="15" y="131"/>
                  </a:lnTo>
                  <a:lnTo>
                    <a:pt x="15" y="128"/>
                  </a:lnTo>
                  <a:lnTo>
                    <a:pt x="16" y="127"/>
                  </a:lnTo>
                  <a:lnTo>
                    <a:pt x="26" y="127"/>
                  </a:lnTo>
                  <a:lnTo>
                    <a:pt x="26" y="128"/>
                  </a:lnTo>
                  <a:lnTo>
                    <a:pt x="29" y="129"/>
                  </a:lnTo>
                  <a:lnTo>
                    <a:pt x="29" y="130"/>
                  </a:lnTo>
                  <a:lnTo>
                    <a:pt x="31" y="131"/>
                  </a:lnTo>
                  <a:lnTo>
                    <a:pt x="34" y="131"/>
                  </a:lnTo>
                  <a:lnTo>
                    <a:pt x="34" y="130"/>
                  </a:lnTo>
                  <a:lnTo>
                    <a:pt x="35" y="130"/>
                  </a:lnTo>
                  <a:lnTo>
                    <a:pt x="34" y="129"/>
                  </a:lnTo>
                  <a:lnTo>
                    <a:pt x="31" y="129"/>
                  </a:lnTo>
                  <a:lnTo>
                    <a:pt x="30" y="128"/>
                  </a:lnTo>
                  <a:lnTo>
                    <a:pt x="30" y="125"/>
                  </a:lnTo>
                  <a:lnTo>
                    <a:pt x="26" y="122"/>
                  </a:lnTo>
                  <a:lnTo>
                    <a:pt x="26" y="123"/>
                  </a:lnTo>
                  <a:lnTo>
                    <a:pt x="23" y="123"/>
                  </a:lnTo>
                  <a:lnTo>
                    <a:pt x="22" y="122"/>
                  </a:lnTo>
                  <a:lnTo>
                    <a:pt x="23" y="121"/>
                  </a:lnTo>
                  <a:lnTo>
                    <a:pt x="25" y="119"/>
                  </a:lnTo>
                  <a:lnTo>
                    <a:pt x="29" y="119"/>
                  </a:lnTo>
                  <a:lnTo>
                    <a:pt x="30" y="121"/>
                  </a:lnTo>
                  <a:lnTo>
                    <a:pt x="31" y="119"/>
                  </a:lnTo>
                  <a:lnTo>
                    <a:pt x="29" y="117"/>
                  </a:lnTo>
                  <a:lnTo>
                    <a:pt x="29" y="116"/>
                  </a:lnTo>
                  <a:lnTo>
                    <a:pt x="30" y="116"/>
                  </a:lnTo>
                  <a:lnTo>
                    <a:pt x="29" y="115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32" y="110"/>
                  </a:lnTo>
                  <a:lnTo>
                    <a:pt x="34" y="109"/>
                  </a:lnTo>
                  <a:lnTo>
                    <a:pt x="40" y="102"/>
                  </a:lnTo>
                  <a:lnTo>
                    <a:pt x="44" y="93"/>
                  </a:lnTo>
                  <a:lnTo>
                    <a:pt x="49" y="86"/>
                  </a:lnTo>
                  <a:lnTo>
                    <a:pt x="51" y="79"/>
                  </a:lnTo>
                  <a:lnTo>
                    <a:pt x="51" y="76"/>
                  </a:lnTo>
                  <a:lnTo>
                    <a:pt x="53" y="74"/>
                  </a:lnTo>
                  <a:lnTo>
                    <a:pt x="55" y="61"/>
                  </a:lnTo>
                  <a:lnTo>
                    <a:pt x="55" y="56"/>
                  </a:lnTo>
                  <a:lnTo>
                    <a:pt x="56" y="54"/>
                  </a:lnTo>
                  <a:lnTo>
                    <a:pt x="57" y="49"/>
                  </a:lnTo>
                  <a:lnTo>
                    <a:pt x="59" y="47"/>
                  </a:lnTo>
                  <a:lnTo>
                    <a:pt x="59" y="42"/>
                  </a:lnTo>
                  <a:lnTo>
                    <a:pt x="62" y="43"/>
                  </a:lnTo>
                  <a:lnTo>
                    <a:pt x="62" y="44"/>
                  </a:lnTo>
                  <a:lnTo>
                    <a:pt x="63" y="47"/>
                  </a:lnTo>
                  <a:lnTo>
                    <a:pt x="66" y="47"/>
                  </a:lnTo>
                  <a:lnTo>
                    <a:pt x="67" y="45"/>
                  </a:lnTo>
                  <a:lnTo>
                    <a:pt x="69" y="44"/>
                  </a:lnTo>
                  <a:lnTo>
                    <a:pt x="72" y="44"/>
                  </a:lnTo>
                  <a:lnTo>
                    <a:pt x="73" y="43"/>
                  </a:lnTo>
                  <a:lnTo>
                    <a:pt x="81" y="36"/>
                  </a:lnTo>
                  <a:lnTo>
                    <a:pt x="84" y="33"/>
                  </a:lnTo>
                  <a:lnTo>
                    <a:pt x="86" y="33"/>
                  </a:lnTo>
                  <a:lnTo>
                    <a:pt x="87" y="31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91" y="23"/>
                  </a:lnTo>
                  <a:lnTo>
                    <a:pt x="91" y="22"/>
                  </a:lnTo>
                  <a:lnTo>
                    <a:pt x="93" y="22"/>
                  </a:lnTo>
                  <a:lnTo>
                    <a:pt x="93" y="20"/>
                  </a:lnTo>
                  <a:lnTo>
                    <a:pt x="94" y="19"/>
                  </a:lnTo>
                  <a:lnTo>
                    <a:pt x="94" y="18"/>
                  </a:lnTo>
                  <a:lnTo>
                    <a:pt x="98" y="18"/>
                  </a:lnTo>
                  <a:lnTo>
                    <a:pt x="99" y="17"/>
                  </a:lnTo>
                  <a:lnTo>
                    <a:pt x="106" y="14"/>
                  </a:lnTo>
                  <a:lnTo>
                    <a:pt x="107" y="13"/>
                  </a:lnTo>
                  <a:lnTo>
                    <a:pt x="109" y="13"/>
                  </a:lnTo>
                  <a:lnTo>
                    <a:pt x="111" y="11"/>
                  </a:lnTo>
                  <a:lnTo>
                    <a:pt x="124" y="11"/>
                  </a:lnTo>
                  <a:lnTo>
                    <a:pt x="125" y="12"/>
                  </a:lnTo>
                  <a:lnTo>
                    <a:pt x="127" y="11"/>
                  </a:lnTo>
                  <a:lnTo>
                    <a:pt x="133" y="8"/>
                  </a:lnTo>
                  <a:lnTo>
                    <a:pt x="143" y="7"/>
                  </a:lnTo>
                  <a:close/>
                  <a:moveTo>
                    <a:pt x="117" y="7"/>
                  </a:moveTo>
                  <a:lnTo>
                    <a:pt x="118" y="7"/>
                  </a:lnTo>
                  <a:lnTo>
                    <a:pt x="118" y="8"/>
                  </a:lnTo>
                  <a:lnTo>
                    <a:pt x="117" y="7"/>
                  </a:lnTo>
                  <a:close/>
                  <a:moveTo>
                    <a:pt x="98" y="6"/>
                  </a:moveTo>
                  <a:lnTo>
                    <a:pt x="98" y="7"/>
                  </a:lnTo>
                  <a:lnTo>
                    <a:pt x="109" y="6"/>
                  </a:lnTo>
                  <a:lnTo>
                    <a:pt x="110" y="7"/>
                  </a:lnTo>
                  <a:lnTo>
                    <a:pt x="106" y="8"/>
                  </a:lnTo>
                  <a:lnTo>
                    <a:pt x="100" y="8"/>
                  </a:lnTo>
                  <a:lnTo>
                    <a:pt x="98" y="10"/>
                  </a:lnTo>
                  <a:lnTo>
                    <a:pt x="97" y="8"/>
                  </a:lnTo>
                  <a:lnTo>
                    <a:pt x="97" y="7"/>
                  </a:lnTo>
                  <a:lnTo>
                    <a:pt x="98" y="6"/>
                  </a:lnTo>
                  <a:close/>
                  <a:moveTo>
                    <a:pt x="121" y="4"/>
                  </a:moveTo>
                  <a:lnTo>
                    <a:pt x="127" y="4"/>
                  </a:lnTo>
                  <a:lnTo>
                    <a:pt x="127" y="5"/>
                  </a:lnTo>
                  <a:lnTo>
                    <a:pt x="125" y="5"/>
                  </a:lnTo>
                  <a:lnTo>
                    <a:pt x="118" y="7"/>
                  </a:lnTo>
                  <a:lnTo>
                    <a:pt x="117" y="6"/>
                  </a:lnTo>
                  <a:lnTo>
                    <a:pt x="118" y="5"/>
                  </a:lnTo>
                  <a:lnTo>
                    <a:pt x="119" y="5"/>
                  </a:lnTo>
                  <a:lnTo>
                    <a:pt x="121" y="4"/>
                  </a:lnTo>
                  <a:close/>
                  <a:moveTo>
                    <a:pt x="130" y="0"/>
                  </a:moveTo>
                  <a:lnTo>
                    <a:pt x="131" y="0"/>
                  </a:lnTo>
                  <a:lnTo>
                    <a:pt x="134" y="1"/>
                  </a:lnTo>
                  <a:lnTo>
                    <a:pt x="133" y="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C0000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20" name="Freeform 24"/>
            <p:cNvSpPr>
              <a:spLocks noEditPoints="1"/>
            </p:cNvSpPr>
            <p:nvPr/>
          </p:nvSpPr>
          <p:spPr bwMode="auto">
            <a:xfrm>
              <a:off x="8915917" y="5392607"/>
              <a:ext cx="145219" cy="173905"/>
            </a:xfrm>
            <a:custGeom>
              <a:avLst/>
              <a:gdLst/>
              <a:ahLst/>
              <a:cxnLst>
                <a:cxn ang="0">
                  <a:pos x="3" y="66"/>
                </a:cxn>
                <a:cxn ang="0">
                  <a:pos x="22" y="0"/>
                </a:cxn>
                <a:cxn ang="0">
                  <a:pos x="26" y="3"/>
                </a:cxn>
                <a:cxn ang="0">
                  <a:pos x="28" y="0"/>
                </a:cxn>
                <a:cxn ang="0">
                  <a:pos x="31" y="4"/>
                </a:cxn>
                <a:cxn ang="0">
                  <a:pos x="39" y="10"/>
                </a:cxn>
                <a:cxn ang="0">
                  <a:pos x="45" y="17"/>
                </a:cxn>
                <a:cxn ang="0">
                  <a:pos x="49" y="21"/>
                </a:cxn>
                <a:cxn ang="0">
                  <a:pos x="52" y="23"/>
                </a:cxn>
                <a:cxn ang="0">
                  <a:pos x="56" y="25"/>
                </a:cxn>
                <a:cxn ang="0">
                  <a:pos x="60" y="27"/>
                </a:cxn>
                <a:cxn ang="0">
                  <a:pos x="62" y="24"/>
                </a:cxn>
                <a:cxn ang="0">
                  <a:pos x="64" y="27"/>
                </a:cxn>
                <a:cxn ang="0">
                  <a:pos x="71" y="34"/>
                </a:cxn>
                <a:cxn ang="0">
                  <a:pos x="80" y="37"/>
                </a:cxn>
                <a:cxn ang="0">
                  <a:pos x="77" y="42"/>
                </a:cxn>
                <a:cxn ang="0">
                  <a:pos x="74" y="47"/>
                </a:cxn>
                <a:cxn ang="0">
                  <a:pos x="68" y="45"/>
                </a:cxn>
                <a:cxn ang="0">
                  <a:pos x="66" y="47"/>
                </a:cxn>
                <a:cxn ang="0">
                  <a:pos x="69" y="54"/>
                </a:cxn>
                <a:cxn ang="0">
                  <a:pos x="66" y="58"/>
                </a:cxn>
                <a:cxn ang="0">
                  <a:pos x="60" y="61"/>
                </a:cxn>
                <a:cxn ang="0">
                  <a:pos x="57" y="61"/>
                </a:cxn>
                <a:cxn ang="0">
                  <a:pos x="52" y="52"/>
                </a:cxn>
                <a:cxn ang="0">
                  <a:pos x="47" y="59"/>
                </a:cxn>
                <a:cxn ang="0">
                  <a:pos x="45" y="63"/>
                </a:cxn>
                <a:cxn ang="0">
                  <a:pos x="44" y="65"/>
                </a:cxn>
                <a:cxn ang="0">
                  <a:pos x="37" y="77"/>
                </a:cxn>
                <a:cxn ang="0">
                  <a:pos x="37" y="80"/>
                </a:cxn>
                <a:cxn ang="0">
                  <a:pos x="38" y="88"/>
                </a:cxn>
                <a:cxn ang="0">
                  <a:pos x="38" y="91"/>
                </a:cxn>
                <a:cxn ang="0">
                  <a:pos x="38" y="94"/>
                </a:cxn>
                <a:cxn ang="0">
                  <a:pos x="37" y="95"/>
                </a:cxn>
                <a:cxn ang="0">
                  <a:pos x="32" y="92"/>
                </a:cxn>
                <a:cxn ang="0">
                  <a:pos x="29" y="90"/>
                </a:cxn>
                <a:cxn ang="0">
                  <a:pos x="27" y="82"/>
                </a:cxn>
                <a:cxn ang="0">
                  <a:pos x="24" y="80"/>
                </a:cxn>
                <a:cxn ang="0">
                  <a:pos x="22" y="78"/>
                </a:cxn>
                <a:cxn ang="0">
                  <a:pos x="19" y="72"/>
                </a:cxn>
                <a:cxn ang="0">
                  <a:pos x="14" y="73"/>
                </a:cxn>
                <a:cxn ang="0">
                  <a:pos x="12" y="70"/>
                </a:cxn>
                <a:cxn ang="0">
                  <a:pos x="9" y="67"/>
                </a:cxn>
                <a:cxn ang="0">
                  <a:pos x="7" y="67"/>
                </a:cxn>
                <a:cxn ang="0">
                  <a:pos x="6" y="64"/>
                </a:cxn>
                <a:cxn ang="0">
                  <a:pos x="10" y="66"/>
                </a:cxn>
                <a:cxn ang="0">
                  <a:pos x="10" y="63"/>
                </a:cxn>
                <a:cxn ang="0">
                  <a:pos x="7" y="64"/>
                </a:cxn>
                <a:cxn ang="0">
                  <a:pos x="1" y="64"/>
                </a:cxn>
                <a:cxn ang="0">
                  <a:pos x="0" y="57"/>
                </a:cxn>
                <a:cxn ang="0">
                  <a:pos x="4" y="53"/>
                </a:cxn>
                <a:cxn ang="0">
                  <a:pos x="1" y="45"/>
                </a:cxn>
                <a:cxn ang="0">
                  <a:pos x="0" y="41"/>
                </a:cxn>
                <a:cxn ang="0">
                  <a:pos x="0" y="36"/>
                </a:cxn>
                <a:cxn ang="0">
                  <a:pos x="2" y="30"/>
                </a:cxn>
                <a:cxn ang="0">
                  <a:pos x="10" y="18"/>
                </a:cxn>
                <a:cxn ang="0">
                  <a:pos x="15" y="14"/>
                </a:cxn>
                <a:cxn ang="0">
                  <a:pos x="20" y="11"/>
                </a:cxn>
                <a:cxn ang="0">
                  <a:pos x="22" y="15"/>
                </a:cxn>
                <a:cxn ang="0">
                  <a:pos x="25" y="15"/>
                </a:cxn>
                <a:cxn ang="0">
                  <a:pos x="25" y="11"/>
                </a:cxn>
                <a:cxn ang="0">
                  <a:pos x="22" y="5"/>
                </a:cxn>
                <a:cxn ang="0">
                  <a:pos x="20" y="4"/>
                </a:cxn>
                <a:cxn ang="0">
                  <a:pos x="22" y="0"/>
                </a:cxn>
              </a:cxnLst>
              <a:rect l="0" t="0" r="r" b="b"/>
              <a:pathLst>
                <a:path w="81" h="97">
                  <a:moveTo>
                    <a:pt x="2" y="64"/>
                  </a:moveTo>
                  <a:lnTo>
                    <a:pt x="3" y="64"/>
                  </a:lnTo>
                  <a:lnTo>
                    <a:pt x="3" y="66"/>
                  </a:lnTo>
                  <a:lnTo>
                    <a:pt x="2" y="65"/>
                  </a:lnTo>
                  <a:lnTo>
                    <a:pt x="2" y="64"/>
                  </a:lnTo>
                  <a:close/>
                  <a:moveTo>
                    <a:pt x="22" y="0"/>
                  </a:moveTo>
                  <a:lnTo>
                    <a:pt x="25" y="0"/>
                  </a:lnTo>
                  <a:lnTo>
                    <a:pt x="25" y="2"/>
                  </a:lnTo>
                  <a:lnTo>
                    <a:pt x="26" y="3"/>
                  </a:lnTo>
                  <a:lnTo>
                    <a:pt x="27" y="3"/>
                  </a:lnTo>
                  <a:lnTo>
                    <a:pt x="27" y="2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1" y="2"/>
                  </a:lnTo>
                  <a:lnTo>
                    <a:pt x="31" y="4"/>
                  </a:lnTo>
                  <a:lnTo>
                    <a:pt x="33" y="6"/>
                  </a:lnTo>
                  <a:lnTo>
                    <a:pt x="39" y="9"/>
                  </a:lnTo>
                  <a:lnTo>
                    <a:pt x="39" y="10"/>
                  </a:lnTo>
                  <a:lnTo>
                    <a:pt x="44" y="15"/>
                  </a:lnTo>
                  <a:lnTo>
                    <a:pt x="44" y="16"/>
                  </a:lnTo>
                  <a:lnTo>
                    <a:pt x="45" y="17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49" y="21"/>
                  </a:lnTo>
                  <a:lnTo>
                    <a:pt x="49" y="22"/>
                  </a:lnTo>
                  <a:lnTo>
                    <a:pt x="52" y="22"/>
                  </a:lnTo>
                  <a:lnTo>
                    <a:pt x="52" y="23"/>
                  </a:lnTo>
                  <a:lnTo>
                    <a:pt x="53" y="22"/>
                  </a:lnTo>
                  <a:lnTo>
                    <a:pt x="54" y="24"/>
                  </a:lnTo>
                  <a:lnTo>
                    <a:pt x="56" y="25"/>
                  </a:lnTo>
                  <a:lnTo>
                    <a:pt x="57" y="25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2" y="24"/>
                  </a:lnTo>
                  <a:lnTo>
                    <a:pt x="63" y="25"/>
                  </a:lnTo>
                  <a:lnTo>
                    <a:pt x="63" y="27"/>
                  </a:lnTo>
                  <a:lnTo>
                    <a:pt x="64" y="27"/>
                  </a:lnTo>
                  <a:lnTo>
                    <a:pt x="68" y="30"/>
                  </a:lnTo>
                  <a:lnTo>
                    <a:pt x="71" y="33"/>
                  </a:lnTo>
                  <a:lnTo>
                    <a:pt x="71" y="34"/>
                  </a:lnTo>
                  <a:lnTo>
                    <a:pt x="75" y="34"/>
                  </a:lnTo>
                  <a:lnTo>
                    <a:pt x="77" y="36"/>
                  </a:lnTo>
                  <a:lnTo>
                    <a:pt x="80" y="37"/>
                  </a:lnTo>
                  <a:lnTo>
                    <a:pt x="81" y="37"/>
                  </a:lnTo>
                  <a:lnTo>
                    <a:pt x="81" y="41"/>
                  </a:lnTo>
                  <a:lnTo>
                    <a:pt x="77" y="42"/>
                  </a:lnTo>
                  <a:lnTo>
                    <a:pt x="75" y="42"/>
                  </a:lnTo>
                  <a:lnTo>
                    <a:pt x="75" y="46"/>
                  </a:lnTo>
                  <a:lnTo>
                    <a:pt x="74" y="47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8" y="45"/>
                  </a:lnTo>
                  <a:lnTo>
                    <a:pt x="68" y="46"/>
                  </a:lnTo>
                  <a:lnTo>
                    <a:pt x="66" y="46"/>
                  </a:lnTo>
                  <a:lnTo>
                    <a:pt x="66" y="47"/>
                  </a:lnTo>
                  <a:lnTo>
                    <a:pt x="70" y="51"/>
                  </a:lnTo>
                  <a:lnTo>
                    <a:pt x="70" y="53"/>
                  </a:lnTo>
                  <a:lnTo>
                    <a:pt x="69" y="54"/>
                  </a:lnTo>
                  <a:lnTo>
                    <a:pt x="69" y="58"/>
                  </a:lnTo>
                  <a:lnTo>
                    <a:pt x="68" y="57"/>
                  </a:lnTo>
                  <a:lnTo>
                    <a:pt x="66" y="58"/>
                  </a:lnTo>
                  <a:lnTo>
                    <a:pt x="65" y="60"/>
                  </a:lnTo>
                  <a:lnTo>
                    <a:pt x="60" y="60"/>
                  </a:lnTo>
                  <a:lnTo>
                    <a:pt x="60" y="61"/>
                  </a:lnTo>
                  <a:lnTo>
                    <a:pt x="59" y="63"/>
                  </a:lnTo>
                  <a:lnTo>
                    <a:pt x="57" y="63"/>
                  </a:lnTo>
                  <a:lnTo>
                    <a:pt x="57" y="61"/>
                  </a:lnTo>
                  <a:lnTo>
                    <a:pt x="54" y="59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49" y="55"/>
                  </a:lnTo>
                  <a:lnTo>
                    <a:pt x="49" y="59"/>
                  </a:lnTo>
                  <a:lnTo>
                    <a:pt x="47" y="59"/>
                  </a:lnTo>
                  <a:lnTo>
                    <a:pt x="46" y="60"/>
                  </a:lnTo>
                  <a:lnTo>
                    <a:pt x="46" y="61"/>
                  </a:lnTo>
                  <a:lnTo>
                    <a:pt x="45" y="63"/>
                  </a:lnTo>
                  <a:lnTo>
                    <a:pt x="45" y="64"/>
                  </a:lnTo>
                  <a:lnTo>
                    <a:pt x="44" y="64"/>
                  </a:lnTo>
                  <a:lnTo>
                    <a:pt x="44" y="65"/>
                  </a:lnTo>
                  <a:lnTo>
                    <a:pt x="40" y="68"/>
                  </a:lnTo>
                  <a:lnTo>
                    <a:pt x="40" y="70"/>
                  </a:lnTo>
                  <a:lnTo>
                    <a:pt x="37" y="77"/>
                  </a:lnTo>
                  <a:lnTo>
                    <a:pt x="35" y="78"/>
                  </a:lnTo>
                  <a:lnTo>
                    <a:pt x="35" y="79"/>
                  </a:lnTo>
                  <a:lnTo>
                    <a:pt x="37" y="80"/>
                  </a:lnTo>
                  <a:lnTo>
                    <a:pt x="39" y="82"/>
                  </a:lnTo>
                  <a:lnTo>
                    <a:pt x="39" y="86"/>
                  </a:lnTo>
                  <a:lnTo>
                    <a:pt x="38" y="88"/>
                  </a:lnTo>
                  <a:lnTo>
                    <a:pt x="39" y="89"/>
                  </a:lnTo>
                  <a:lnTo>
                    <a:pt x="39" y="91"/>
                  </a:lnTo>
                  <a:lnTo>
                    <a:pt x="38" y="91"/>
                  </a:lnTo>
                  <a:lnTo>
                    <a:pt x="39" y="92"/>
                  </a:lnTo>
                  <a:lnTo>
                    <a:pt x="38" y="92"/>
                  </a:lnTo>
                  <a:lnTo>
                    <a:pt x="38" y="94"/>
                  </a:lnTo>
                  <a:lnTo>
                    <a:pt x="39" y="95"/>
                  </a:lnTo>
                  <a:lnTo>
                    <a:pt x="39" y="97"/>
                  </a:lnTo>
                  <a:lnTo>
                    <a:pt x="37" y="95"/>
                  </a:lnTo>
                  <a:lnTo>
                    <a:pt x="35" y="95"/>
                  </a:lnTo>
                  <a:lnTo>
                    <a:pt x="33" y="94"/>
                  </a:lnTo>
                  <a:lnTo>
                    <a:pt x="32" y="92"/>
                  </a:lnTo>
                  <a:lnTo>
                    <a:pt x="31" y="92"/>
                  </a:lnTo>
                  <a:lnTo>
                    <a:pt x="31" y="90"/>
                  </a:lnTo>
                  <a:lnTo>
                    <a:pt x="29" y="90"/>
                  </a:lnTo>
                  <a:lnTo>
                    <a:pt x="29" y="86"/>
                  </a:lnTo>
                  <a:lnTo>
                    <a:pt x="27" y="84"/>
                  </a:lnTo>
                  <a:lnTo>
                    <a:pt x="27" y="82"/>
                  </a:lnTo>
                  <a:lnTo>
                    <a:pt x="26" y="82"/>
                  </a:lnTo>
                  <a:lnTo>
                    <a:pt x="26" y="80"/>
                  </a:lnTo>
                  <a:lnTo>
                    <a:pt x="24" y="80"/>
                  </a:lnTo>
                  <a:lnTo>
                    <a:pt x="24" y="79"/>
                  </a:lnTo>
                  <a:lnTo>
                    <a:pt x="22" y="79"/>
                  </a:lnTo>
                  <a:lnTo>
                    <a:pt x="22" y="78"/>
                  </a:lnTo>
                  <a:lnTo>
                    <a:pt x="20" y="76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5" y="72"/>
                  </a:lnTo>
                  <a:lnTo>
                    <a:pt x="15" y="73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2" y="71"/>
                  </a:lnTo>
                  <a:lnTo>
                    <a:pt x="12" y="70"/>
                  </a:lnTo>
                  <a:lnTo>
                    <a:pt x="10" y="68"/>
                  </a:lnTo>
                  <a:lnTo>
                    <a:pt x="10" y="67"/>
                  </a:lnTo>
                  <a:lnTo>
                    <a:pt x="9" y="67"/>
                  </a:lnTo>
                  <a:lnTo>
                    <a:pt x="9" y="68"/>
                  </a:lnTo>
                  <a:lnTo>
                    <a:pt x="8" y="67"/>
                  </a:lnTo>
                  <a:lnTo>
                    <a:pt x="7" y="67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4"/>
                  </a:lnTo>
                  <a:lnTo>
                    <a:pt x="8" y="65"/>
                  </a:lnTo>
                  <a:lnTo>
                    <a:pt x="9" y="65"/>
                  </a:lnTo>
                  <a:lnTo>
                    <a:pt x="10" y="66"/>
                  </a:lnTo>
                  <a:lnTo>
                    <a:pt x="12" y="66"/>
                  </a:lnTo>
                  <a:lnTo>
                    <a:pt x="12" y="65"/>
                  </a:lnTo>
                  <a:lnTo>
                    <a:pt x="10" y="63"/>
                  </a:lnTo>
                  <a:lnTo>
                    <a:pt x="10" y="61"/>
                  </a:lnTo>
                  <a:lnTo>
                    <a:pt x="9" y="63"/>
                  </a:lnTo>
                  <a:lnTo>
                    <a:pt x="7" y="64"/>
                  </a:lnTo>
                  <a:lnTo>
                    <a:pt x="2" y="63"/>
                  </a:lnTo>
                  <a:lnTo>
                    <a:pt x="2" y="64"/>
                  </a:lnTo>
                  <a:lnTo>
                    <a:pt x="1" y="64"/>
                  </a:lnTo>
                  <a:lnTo>
                    <a:pt x="1" y="63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4" y="53"/>
                  </a:lnTo>
                  <a:lnTo>
                    <a:pt x="4" y="49"/>
                  </a:lnTo>
                  <a:lnTo>
                    <a:pt x="2" y="47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1" y="41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1" y="31"/>
                  </a:lnTo>
                  <a:lnTo>
                    <a:pt x="2" y="30"/>
                  </a:lnTo>
                  <a:lnTo>
                    <a:pt x="8" y="30"/>
                  </a:lnTo>
                  <a:lnTo>
                    <a:pt x="8" y="21"/>
                  </a:lnTo>
                  <a:lnTo>
                    <a:pt x="10" y="18"/>
                  </a:lnTo>
                  <a:lnTo>
                    <a:pt x="9" y="18"/>
                  </a:lnTo>
                  <a:lnTo>
                    <a:pt x="10" y="17"/>
                  </a:lnTo>
                  <a:lnTo>
                    <a:pt x="15" y="14"/>
                  </a:lnTo>
                  <a:lnTo>
                    <a:pt x="16" y="12"/>
                  </a:lnTo>
                  <a:lnTo>
                    <a:pt x="16" y="11"/>
                  </a:lnTo>
                  <a:lnTo>
                    <a:pt x="20" y="11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4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7" y="14"/>
                  </a:lnTo>
                  <a:lnTo>
                    <a:pt x="25" y="11"/>
                  </a:lnTo>
                  <a:lnTo>
                    <a:pt x="24" y="8"/>
                  </a:lnTo>
                  <a:lnTo>
                    <a:pt x="22" y="6"/>
                  </a:lnTo>
                  <a:lnTo>
                    <a:pt x="22" y="5"/>
                  </a:lnTo>
                  <a:lnTo>
                    <a:pt x="21" y="6"/>
                  </a:lnTo>
                  <a:lnTo>
                    <a:pt x="21" y="4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auto">
            <a:xfrm>
              <a:off x="8076875" y="5369301"/>
              <a:ext cx="7171" cy="5379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auto">
            <a:xfrm>
              <a:off x="9534442" y="4852967"/>
              <a:ext cx="265338" cy="337051"/>
            </a:xfrm>
            <a:custGeom>
              <a:avLst/>
              <a:gdLst/>
              <a:ahLst/>
              <a:cxnLst>
                <a:cxn ang="0">
                  <a:pos x="52" y="5"/>
                </a:cxn>
                <a:cxn ang="0">
                  <a:pos x="62" y="12"/>
                </a:cxn>
                <a:cxn ang="0">
                  <a:pos x="66" y="17"/>
                </a:cxn>
                <a:cxn ang="0">
                  <a:pos x="73" y="17"/>
                </a:cxn>
                <a:cxn ang="0">
                  <a:pos x="74" y="21"/>
                </a:cxn>
                <a:cxn ang="0">
                  <a:pos x="78" y="27"/>
                </a:cxn>
                <a:cxn ang="0">
                  <a:pos x="90" y="23"/>
                </a:cxn>
                <a:cxn ang="0">
                  <a:pos x="96" y="33"/>
                </a:cxn>
                <a:cxn ang="0">
                  <a:pos x="104" y="33"/>
                </a:cxn>
                <a:cxn ang="0">
                  <a:pos x="109" y="39"/>
                </a:cxn>
                <a:cxn ang="0">
                  <a:pos x="109" y="46"/>
                </a:cxn>
                <a:cxn ang="0">
                  <a:pos x="108" y="58"/>
                </a:cxn>
                <a:cxn ang="0">
                  <a:pos x="109" y="66"/>
                </a:cxn>
                <a:cxn ang="0">
                  <a:pos x="116" y="72"/>
                </a:cxn>
                <a:cxn ang="0">
                  <a:pos x="121" y="74"/>
                </a:cxn>
                <a:cxn ang="0">
                  <a:pos x="125" y="78"/>
                </a:cxn>
                <a:cxn ang="0">
                  <a:pos x="123" y="86"/>
                </a:cxn>
                <a:cxn ang="0">
                  <a:pos x="125" y="89"/>
                </a:cxn>
                <a:cxn ang="0">
                  <a:pos x="130" y="100"/>
                </a:cxn>
                <a:cxn ang="0">
                  <a:pos x="140" y="106"/>
                </a:cxn>
                <a:cxn ang="0">
                  <a:pos x="141" y="120"/>
                </a:cxn>
                <a:cxn ang="0">
                  <a:pos x="142" y="126"/>
                </a:cxn>
                <a:cxn ang="0">
                  <a:pos x="148" y="129"/>
                </a:cxn>
                <a:cxn ang="0">
                  <a:pos x="135" y="132"/>
                </a:cxn>
                <a:cxn ang="0">
                  <a:pos x="128" y="129"/>
                </a:cxn>
                <a:cxn ang="0">
                  <a:pos x="123" y="129"/>
                </a:cxn>
                <a:cxn ang="0">
                  <a:pos x="114" y="127"/>
                </a:cxn>
                <a:cxn ang="0">
                  <a:pos x="108" y="122"/>
                </a:cxn>
                <a:cxn ang="0">
                  <a:pos x="97" y="133"/>
                </a:cxn>
                <a:cxn ang="0">
                  <a:pos x="98" y="151"/>
                </a:cxn>
                <a:cxn ang="0">
                  <a:pos x="89" y="160"/>
                </a:cxn>
                <a:cxn ang="0">
                  <a:pos x="86" y="169"/>
                </a:cxn>
                <a:cxn ang="0">
                  <a:pos x="80" y="172"/>
                </a:cxn>
                <a:cxn ang="0">
                  <a:pos x="79" y="177"/>
                </a:cxn>
                <a:cxn ang="0">
                  <a:pos x="79" y="182"/>
                </a:cxn>
                <a:cxn ang="0">
                  <a:pos x="67" y="186"/>
                </a:cxn>
                <a:cxn ang="0">
                  <a:pos x="63" y="181"/>
                </a:cxn>
                <a:cxn ang="0">
                  <a:pos x="65" y="169"/>
                </a:cxn>
                <a:cxn ang="0">
                  <a:pos x="63" y="146"/>
                </a:cxn>
                <a:cxn ang="0">
                  <a:pos x="66" y="134"/>
                </a:cxn>
                <a:cxn ang="0">
                  <a:pos x="67" y="122"/>
                </a:cxn>
                <a:cxn ang="0">
                  <a:pos x="63" y="104"/>
                </a:cxn>
                <a:cxn ang="0">
                  <a:pos x="58" y="92"/>
                </a:cxn>
                <a:cxn ang="0">
                  <a:pos x="52" y="86"/>
                </a:cxn>
                <a:cxn ang="0">
                  <a:pos x="47" y="77"/>
                </a:cxn>
                <a:cxn ang="0">
                  <a:pos x="41" y="69"/>
                </a:cxn>
                <a:cxn ang="0">
                  <a:pos x="37" y="64"/>
                </a:cxn>
                <a:cxn ang="0">
                  <a:pos x="32" y="58"/>
                </a:cxn>
                <a:cxn ang="0">
                  <a:pos x="28" y="48"/>
                </a:cxn>
                <a:cxn ang="0">
                  <a:pos x="25" y="41"/>
                </a:cxn>
                <a:cxn ang="0">
                  <a:pos x="23" y="35"/>
                </a:cxn>
                <a:cxn ang="0">
                  <a:pos x="19" y="30"/>
                </a:cxn>
                <a:cxn ang="0">
                  <a:pos x="17" y="26"/>
                </a:cxn>
                <a:cxn ang="0">
                  <a:pos x="16" y="21"/>
                </a:cxn>
                <a:cxn ang="0">
                  <a:pos x="9" y="16"/>
                </a:cxn>
                <a:cxn ang="0">
                  <a:pos x="3" y="11"/>
                </a:cxn>
                <a:cxn ang="0">
                  <a:pos x="6" y="9"/>
                </a:cxn>
                <a:cxn ang="0">
                  <a:pos x="16" y="9"/>
                </a:cxn>
                <a:cxn ang="0">
                  <a:pos x="25" y="9"/>
                </a:cxn>
                <a:cxn ang="0">
                  <a:pos x="40" y="2"/>
                </a:cxn>
              </a:cxnLst>
              <a:rect l="0" t="0" r="r" b="b"/>
              <a:pathLst>
                <a:path w="148" h="188">
                  <a:moveTo>
                    <a:pt x="41" y="0"/>
                  </a:moveTo>
                  <a:lnTo>
                    <a:pt x="42" y="2"/>
                  </a:lnTo>
                  <a:lnTo>
                    <a:pt x="42" y="3"/>
                  </a:lnTo>
                  <a:lnTo>
                    <a:pt x="48" y="3"/>
                  </a:lnTo>
                  <a:lnTo>
                    <a:pt x="49" y="4"/>
                  </a:lnTo>
                  <a:lnTo>
                    <a:pt x="52" y="5"/>
                  </a:lnTo>
                  <a:lnTo>
                    <a:pt x="54" y="8"/>
                  </a:lnTo>
                  <a:lnTo>
                    <a:pt x="54" y="9"/>
                  </a:lnTo>
                  <a:lnTo>
                    <a:pt x="56" y="11"/>
                  </a:lnTo>
                  <a:lnTo>
                    <a:pt x="61" y="11"/>
                  </a:lnTo>
                  <a:lnTo>
                    <a:pt x="61" y="12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1" y="16"/>
                  </a:lnTo>
                  <a:lnTo>
                    <a:pt x="62" y="17"/>
                  </a:lnTo>
                  <a:lnTo>
                    <a:pt x="63" y="17"/>
                  </a:lnTo>
                  <a:lnTo>
                    <a:pt x="66" y="15"/>
                  </a:lnTo>
                  <a:lnTo>
                    <a:pt x="66" y="17"/>
                  </a:lnTo>
                  <a:lnTo>
                    <a:pt x="67" y="18"/>
                  </a:lnTo>
                  <a:lnTo>
                    <a:pt x="69" y="18"/>
                  </a:lnTo>
                  <a:lnTo>
                    <a:pt x="69" y="17"/>
                  </a:lnTo>
                  <a:lnTo>
                    <a:pt x="71" y="17"/>
                  </a:lnTo>
                  <a:lnTo>
                    <a:pt x="73" y="16"/>
                  </a:lnTo>
                  <a:lnTo>
                    <a:pt x="73" y="17"/>
                  </a:lnTo>
                  <a:lnTo>
                    <a:pt x="74" y="17"/>
                  </a:lnTo>
                  <a:lnTo>
                    <a:pt x="74" y="20"/>
                  </a:lnTo>
                  <a:lnTo>
                    <a:pt x="72" y="22"/>
                  </a:lnTo>
                  <a:lnTo>
                    <a:pt x="72" y="23"/>
                  </a:lnTo>
                  <a:lnTo>
                    <a:pt x="74" y="23"/>
                  </a:lnTo>
                  <a:lnTo>
                    <a:pt x="74" y="21"/>
                  </a:lnTo>
                  <a:lnTo>
                    <a:pt x="75" y="21"/>
                  </a:lnTo>
                  <a:lnTo>
                    <a:pt x="77" y="22"/>
                  </a:lnTo>
                  <a:lnTo>
                    <a:pt x="77" y="23"/>
                  </a:lnTo>
                  <a:lnTo>
                    <a:pt x="75" y="24"/>
                  </a:lnTo>
                  <a:lnTo>
                    <a:pt x="77" y="27"/>
                  </a:lnTo>
                  <a:lnTo>
                    <a:pt x="78" y="27"/>
                  </a:lnTo>
                  <a:lnTo>
                    <a:pt x="79" y="28"/>
                  </a:lnTo>
                  <a:lnTo>
                    <a:pt x="79" y="24"/>
                  </a:lnTo>
                  <a:lnTo>
                    <a:pt x="80" y="22"/>
                  </a:lnTo>
                  <a:lnTo>
                    <a:pt x="83" y="22"/>
                  </a:lnTo>
                  <a:lnTo>
                    <a:pt x="86" y="23"/>
                  </a:lnTo>
                  <a:lnTo>
                    <a:pt x="90" y="23"/>
                  </a:lnTo>
                  <a:lnTo>
                    <a:pt x="91" y="24"/>
                  </a:lnTo>
                  <a:lnTo>
                    <a:pt x="92" y="24"/>
                  </a:lnTo>
                  <a:lnTo>
                    <a:pt x="92" y="27"/>
                  </a:lnTo>
                  <a:lnTo>
                    <a:pt x="93" y="28"/>
                  </a:lnTo>
                  <a:lnTo>
                    <a:pt x="93" y="30"/>
                  </a:lnTo>
                  <a:lnTo>
                    <a:pt x="96" y="33"/>
                  </a:lnTo>
                  <a:lnTo>
                    <a:pt x="97" y="35"/>
                  </a:lnTo>
                  <a:lnTo>
                    <a:pt x="98" y="35"/>
                  </a:lnTo>
                  <a:lnTo>
                    <a:pt x="98" y="36"/>
                  </a:lnTo>
                  <a:lnTo>
                    <a:pt x="102" y="36"/>
                  </a:lnTo>
                  <a:lnTo>
                    <a:pt x="103" y="34"/>
                  </a:lnTo>
                  <a:lnTo>
                    <a:pt x="104" y="33"/>
                  </a:lnTo>
                  <a:lnTo>
                    <a:pt x="105" y="33"/>
                  </a:lnTo>
                  <a:lnTo>
                    <a:pt x="106" y="34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8" y="39"/>
                  </a:lnTo>
                  <a:lnTo>
                    <a:pt x="109" y="39"/>
                  </a:lnTo>
                  <a:lnTo>
                    <a:pt x="110" y="40"/>
                  </a:lnTo>
                  <a:lnTo>
                    <a:pt x="110" y="41"/>
                  </a:lnTo>
                  <a:lnTo>
                    <a:pt x="109" y="42"/>
                  </a:lnTo>
                  <a:lnTo>
                    <a:pt x="109" y="43"/>
                  </a:lnTo>
                  <a:lnTo>
                    <a:pt x="108" y="45"/>
                  </a:lnTo>
                  <a:lnTo>
                    <a:pt x="109" y="46"/>
                  </a:lnTo>
                  <a:lnTo>
                    <a:pt x="110" y="46"/>
                  </a:lnTo>
                  <a:lnTo>
                    <a:pt x="110" y="48"/>
                  </a:lnTo>
                  <a:lnTo>
                    <a:pt x="109" y="49"/>
                  </a:lnTo>
                  <a:lnTo>
                    <a:pt x="109" y="54"/>
                  </a:lnTo>
                  <a:lnTo>
                    <a:pt x="108" y="57"/>
                  </a:lnTo>
                  <a:lnTo>
                    <a:pt x="108" y="58"/>
                  </a:lnTo>
                  <a:lnTo>
                    <a:pt x="106" y="59"/>
                  </a:lnTo>
                  <a:lnTo>
                    <a:pt x="105" y="61"/>
                  </a:lnTo>
                  <a:lnTo>
                    <a:pt x="108" y="66"/>
                  </a:lnTo>
                  <a:lnTo>
                    <a:pt x="108" y="67"/>
                  </a:lnTo>
                  <a:lnTo>
                    <a:pt x="109" y="67"/>
                  </a:lnTo>
                  <a:lnTo>
                    <a:pt x="109" y="66"/>
                  </a:lnTo>
                  <a:lnTo>
                    <a:pt x="110" y="66"/>
                  </a:lnTo>
                  <a:lnTo>
                    <a:pt x="112" y="69"/>
                  </a:lnTo>
                  <a:lnTo>
                    <a:pt x="112" y="70"/>
                  </a:lnTo>
                  <a:lnTo>
                    <a:pt x="114" y="71"/>
                  </a:lnTo>
                  <a:lnTo>
                    <a:pt x="115" y="71"/>
                  </a:lnTo>
                  <a:lnTo>
                    <a:pt x="116" y="72"/>
                  </a:lnTo>
                  <a:lnTo>
                    <a:pt x="116" y="76"/>
                  </a:lnTo>
                  <a:lnTo>
                    <a:pt x="117" y="76"/>
                  </a:lnTo>
                  <a:lnTo>
                    <a:pt x="117" y="77"/>
                  </a:lnTo>
                  <a:lnTo>
                    <a:pt x="119" y="77"/>
                  </a:lnTo>
                  <a:lnTo>
                    <a:pt x="119" y="76"/>
                  </a:lnTo>
                  <a:lnTo>
                    <a:pt x="121" y="74"/>
                  </a:lnTo>
                  <a:lnTo>
                    <a:pt x="121" y="73"/>
                  </a:lnTo>
                  <a:lnTo>
                    <a:pt x="123" y="73"/>
                  </a:lnTo>
                  <a:lnTo>
                    <a:pt x="124" y="74"/>
                  </a:lnTo>
                  <a:lnTo>
                    <a:pt x="124" y="76"/>
                  </a:lnTo>
                  <a:lnTo>
                    <a:pt x="125" y="77"/>
                  </a:lnTo>
                  <a:lnTo>
                    <a:pt x="125" y="78"/>
                  </a:lnTo>
                  <a:lnTo>
                    <a:pt x="124" y="79"/>
                  </a:lnTo>
                  <a:lnTo>
                    <a:pt x="123" y="79"/>
                  </a:lnTo>
                  <a:lnTo>
                    <a:pt x="123" y="80"/>
                  </a:lnTo>
                  <a:lnTo>
                    <a:pt x="124" y="84"/>
                  </a:lnTo>
                  <a:lnTo>
                    <a:pt x="123" y="85"/>
                  </a:lnTo>
                  <a:lnTo>
                    <a:pt x="123" y="86"/>
                  </a:lnTo>
                  <a:lnTo>
                    <a:pt x="121" y="86"/>
                  </a:lnTo>
                  <a:lnTo>
                    <a:pt x="121" y="88"/>
                  </a:lnTo>
                  <a:lnTo>
                    <a:pt x="122" y="90"/>
                  </a:lnTo>
                  <a:lnTo>
                    <a:pt x="123" y="90"/>
                  </a:lnTo>
                  <a:lnTo>
                    <a:pt x="123" y="89"/>
                  </a:lnTo>
                  <a:lnTo>
                    <a:pt x="125" y="89"/>
                  </a:lnTo>
                  <a:lnTo>
                    <a:pt x="125" y="92"/>
                  </a:lnTo>
                  <a:lnTo>
                    <a:pt x="124" y="94"/>
                  </a:lnTo>
                  <a:lnTo>
                    <a:pt x="124" y="98"/>
                  </a:lnTo>
                  <a:lnTo>
                    <a:pt x="127" y="98"/>
                  </a:lnTo>
                  <a:lnTo>
                    <a:pt x="127" y="100"/>
                  </a:lnTo>
                  <a:lnTo>
                    <a:pt x="130" y="100"/>
                  </a:lnTo>
                  <a:lnTo>
                    <a:pt x="130" y="101"/>
                  </a:lnTo>
                  <a:lnTo>
                    <a:pt x="133" y="103"/>
                  </a:lnTo>
                  <a:lnTo>
                    <a:pt x="136" y="103"/>
                  </a:lnTo>
                  <a:lnTo>
                    <a:pt x="137" y="104"/>
                  </a:lnTo>
                  <a:lnTo>
                    <a:pt x="137" y="106"/>
                  </a:lnTo>
                  <a:lnTo>
                    <a:pt x="140" y="106"/>
                  </a:lnTo>
                  <a:lnTo>
                    <a:pt x="140" y="109"/>
                  </a:lnTo>
                  <a:lnTo>
                    <a:pt x="141" y="109"/>
                  </a:lnTo>
                  <a:lnTo>
                    <a:pt x="141" y="111"/>
                  </a:lnTo>
                  <a:lnTo>
                    <a:pt x="140" y="115"/>
                  </a:lnTo>
                  <a:lnTo>
                    <a:pt x="140" y="119"/>
                  </a:lnTo>
                  <a:lnTo>
                    <a:pt x="141" y="120"/>
                  </a:lnTo>
                  <a:lnTo>
                    <a:pt x="140" y="121"/>
                  </a:lnTo>
                  <a:lnTo>
                    <a:pt x="139" y="121"/>
                  </a:lnTo>
                  <a:lnTo>
                    <a:pt x="139" y="123"/>
                  </a:lnTo>
                  <a:lnTo>
                    <a:pt x="141" y="125"/>
                  </a:lnTo>
                  <a:lnTo>
                    <a:pt x="141" y="126"/>
                  </a:lnTo>
                  <a:lnTo>
                    <a:pt x="142" y="126"/>
                  </a:lnTo>
                  <a:lnTo>
                    <a:pt x="142" y="125"/>
                  </a:lnTo>
                  <a:lnTo>
                    <a:pt x="143" y="125"/>
                  </a:lnTo>
                  <a:lnTo>
                    <a:pt x="143" y="127"/>
                  </a:lnTo>
                  <a:lnTo>
                    <a:pt x="146" y="128"/>
                  </a:lnTo>
                  <a:lnTo>
                    <a:pt x="146" y="129"/>
                  </a:lnTo>
                  <a:lnTo>
                    <a:pt x="148" y="129"/>
                  </a:lnTo>
                  <a:lnTo>
                    <a:pt x="147" y="132"/>
                  </a:lnTo>
                  <a:lnTo>
                    <a:pt x="146" y="133"/>
                  </a:lnTo>
                  <a:lnTo>
                    <a:pt x="137" y="133"/>
                  </a:lnTo>
                  <a:lnTo>
                    <a:pt x="136" y="134"/>
                  </a:lnTo>
                  <a:lnTo>
                    <a:pt x="135" y="134"/>
                  </a:lnTo>
                  <a:lnTo>
                    <a:pt x="135" y="132"/>
                  </a:lnTo>
                  <a:lnTo>
                    <a:pt x="134" y="131"/>
                  </a:lnTo>
                  <a:lnTo>
                    <a:pt x="134" y="129"/>
                  </a:lnTo>
                  <a:lnTo>
                    <a:pt x="131" y="127"/>
                  </a:lnTo>
                  <a:lnTo>
                    <a:pt x="130" y="127"/>
                  </a:lnTo>
                  <a:lnTo>
                    <a:pt x="130" y="129"/>
                  </a:lnTo>
                  <a:lnTo>
                    <a:pt x="128" y="129"/>
                  </a:lnTo>
                  <a:lnTo>
                    <a:pt x="128" y="133"/>
                  </a:lnTo>
                  <a:lnTo>
                    <a:pt x="125" y="133"/>
                  </a:lnTo>
                  <a:lnTo>
                    <a:pt x="124" y="132"/>
                  </a:lnTo>
                  <a:lnTo>
                    <a:pt x="124" y="131"/>
                  </a:lnTo>
                  <a:lnTo>
                    <a:pt x="123" y="131"/>
                  </a:lnTo>
                  <a:lnTo>
                    <a:pt x="123" y="129"/>
                  </a:lnTo>
                  <a:lnTo>
                    <a:pt x="121" y="129"/>
                  </a:lnTo>
                  <a:lnTo>
                    <a:pt x="121" y="126"/>
                  </a:lnTo>
                  <a:lnTo>
                    <a:pt x="119" y="126"/>
                  </a:lnTo>
                  <a:lnTo>
                    <a:pt x="116" y="129"/>
                  </a:lnTo>
                  <a:lnTo>
                    <a:pt x="115" y="129"/>
                  </a:lnTo>
                  <a:lnTo>
                    <a:pt x="114" y="127"/>
                  </a:lnTo>
                  <a:lnTo>
                    <a:pt x="112" y="128"/>
                  </a:lnTo>
                  <a:lnTo>
                    <a:pt x="112" y="131"/>
                  </a:lnTo>
                  <a:lnTo>
                    <a:pt x="110" y="133"/>
                  </a:lnTo>
                  <a:lnTo>
                    <a:pt x="109" y="133"/>
                  </a:lnTo>
                  <a:lnTo>
                    <a:pt x="109" y="122"/>
                  </a:lnTo>
                  <a:lnTo>
                    <a:pt x="108" y="122"/>
                  </a:lnTo>
                  <a:lnTo>
                    <a:pt x="104" y="125"/>
                  </a:lnTo>
                  <a:lnTo>
                    <a:pt x="103" y="125"/>
                  </a:lnTo>
                  <a:lnTo>
                    <a:pt x="102" y="126"/>
                  </a:lnTo>
                  <a:lnTo>
                    <a:pt x="98" y="127"/>
                  </a:lnTo>
                  <a:lnTo>
                    <a:pt x="97" y="129"/>
                  </a:lnTo>
                  <a:lnTo>
                    <a:pt x="97" y="133"/>
                  </a:lnTo>
                  <a:lnTo>
                    <a:pt x="98" y="135"/>
                  </a:lnTo>
                  <a:lnTo>
                    <a:pt x="98" y="140"/>
                  </a:lnTo>
                  <a:lnTo>
                    <a:pt x="102" y="144"/>
                  </a:lnTo>
                  <a:lnTo>
                    <a:pt x="100" y="146"/>
                  </a:lnTo>
                  <a:lnTo>
                    <a:pt x="98" y="149"/>
                  </a:lnTo>
                  <a:lnTo>
                    <a:pt x="98" y="151"/>
                  </a:lnTo>
                  <a:lnTo>
                    <a:pt x="99" y="154"/>
                  </a:lnTo>
                  <a:lnTo>
                    <a:pt x="99" y="156"/>
                  </a:lnTo>
                  <a:lnTo>
                    <a:pt x="98" y="156"/>
                  </a:lnTo>
                  <a:lnTo>
                    <a:pt x="90" y="158"/>
                  </a:lnTo>
                  <a:lnTo>
                    <a:pt x="89" y="159"/>
                  </a:lnTo>
                  <a:lnTo>
                    <a:pt x="89" y="160"/>
                  </a:lnTo>
                  <a:lnTo>
                    <a:pt x="90" y="162"/>
                  </a:lnTo>
                  <a:lnTo>
                    <a:pt x="90" y="165"/>
                  </a:lnTo>
                  <a:lnTo>
                    <a:pt x="89" y="165"/>
                  </a:lnTo>
                  <a:lnTo>
                    <a:pt x="89" y="166"/>
                  </a:lnTo>
                  <a:lnTo>
                    <a:pt x="86" y="166"/>
                  </a:lnTo>
                  <a:lnTo>
                    <a:pt x="86" y="169"/>
                  </a:lnTo>
                  <a:lnTo>
                    <a:pt x="85" y="170"/>
                  </a:lnTo>
                  <a:lnTo>
                    <a:pt x="83" y="170"/>
                  </a:lnTo>
                  <a:lnTo>
                    <a:pt x="81" y="171"/>
                  </a:lnTo>
                  <a:lnTo>
                    <a:pt x="83" y="171"/>
                  </a:lnTo>
                  <a:lnTo>
                    <a:pt x="83" y="172"/>
                  </a:lnTo>
                  <a:lnTo>
                    <a:pt x="80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9" y="175"/>
                  </a:lnTo>
                  <a:lnTo>
                    <a:pt x="78" y="176"/>
                  </a:lnTo>
                  <a:lnTo>
                    <a:pt x="79" y="176"/>
                  </a:lnTo>
                  <a:lnTo>
                    <a:pt x="79" y="177"/>
                  </a:lnTo>
                  <a:lnTo>
                    <a:pt x="80" y="177"/>
                  </a:lnTo>
                  <a:lnTo>
                    <a:pt x="80" y="180"/>
                  </a:lnTo>
                  <a:lnTo>
                    <a:pt x="81" y="181"/>
                  </a:lnTo>
                  <a:lnTo>
                    <a:pt x="80" y="181"/>
                  </a:lnTo>
                  <a:lnTo>
                    <a:pt x="80" y="182"/>
                  </a:lnTo>
                  <a:lnTo>
                    <a:pt x="79" y="182"/>
                  </a:lnTo>
                  <a:lnTo>
                    <a:pt x="80" y="184"/>
                  </a:lnTo>
                  <a:lnTo>
                    <a:pt x="79" y="186"/>
                  </a:lnTo>
                  <a:lnTo>
                    <a:pt x="75" y="186"/>
                  </a:lnTo>
                  <a:lnTo>
                    <a:pt x="73" y="184"/>
                  </a:lnTo>
                  <a:lnTo>
                    <a:pt x="69" y="184"/>
                  </a:lnTo>
                  <a:lnTo>
                    <a:pt x="67" y="186"/>
                  </a:lnTo>
                  <a:lnTo>
                    <a:pt x="67" y="188"/>
                  </a:lnTo>
                  <a:lnTo>
                    <a:pt x="66" y="187"/>
                  </a:lnTo>
                  <a:lnTo>
                    <a:pt x="66" y="186"/>
                  </a:lnTo>
                  <a:lnTo>
                    <a:pt x="65" y="184"/>
                  </a:lnTo>
                  <a:lnTo>
                    <a:pt x="65" y="182"/>
                  </a:lnTo>
                  <a:lnTo>
                    <a:pt x="63" y="181"/>
                  </a:lnTo>
                  <a:lnTo>
                    <a:pt x="61" y="180"/>
                  </a:lnTo>
                  <a:lnTo>
                    <a:pt x="62" y="178"/>
                  </a:lnTo>
                  <a:lnTo>
                    <a:pt x="65" y="178"/>
                  </a:lnTo>
                  <a:lnTo>
                    <a:pt x="66" y="177"/>
                  </a:lnTo>
                  <a:lnTo>
                    <a:pt x="65" y="177"/>
                  </a:lnTo>
                  <a:lnTo>
                    <a:pt x="65" y="169"/>
                  </a:lnTo>
                  <a:lnTo>
                    <a:pt x="63" y="168"/>
                  </a:lnTo>
                  <a:lnTo>
                    <a:pt x="63" y="158"/>
                  </a:lnTo>
                  <a:lnTo>
                    <a:pt x="62" y="156"/>
                  </a:lnTo>
                  <a:lnTo>
                    <a:pt x="62" y="150"/>
                  </a:lnTo>
                  <a:lnTo>
                    <a:pt x="63" y="150"/>
                  </a:lnTo>
                  <a:lnTo>
                    <a:pt x="63" y="146"/>
                  </a:lnTo>
                  <a:lnTo>
                    <a:pt x="65" y="144"/>
                  </a:lnTo>
                  <a:lnTo>
                    <a:pt x="63" y="144"/>
                  </a:lnTo>
                  <a:lnTo>
                    <a:pt x="63" y="139"/>
                  </a:lnTo>
                  <a:lnTo>
                    <a:pt x="65" y="139"/>
                  </a:lnTo>
                  <a:lnTo>
                    <a:pt x="66" y="138"/>
                  </a:lnTo>
                  <a:lnTo>
                    <a:pt x="66" y="134"/>
                  </a:lnTo>
                  <a:lnTo>
                    <a:pt x="67" y="134"/>
                  </a:lnTo>
                  <a:lnTo>
                    <a:pt x="67" y="132"/>
                  </a:lnTo>
                  <a:lnTo>
                    <a:pt x="68" y="132"/>
                  </a:lnTo>
                  <a:lnTo>
                    <a:pt x="68" y="126"/>
                  </a:lnTo>
                  <a:lnTo>
                    <a:pt x="67" y="125"/>
                  </a:lnTo>
                  <a:lnTo>
                    <a:pt x="67" y="122"/>
                  </a:lnTo>
                  <a:lnTo>
                    <a:pt x="68" y="122"/>
                  </a:lnTo>
                  <a:lnTo>
                    <a:pt x="68" y="115"/>
                  </a:lnTo>
                  <a:lnTo>
                    <a:pt x="66" y="110"/>
                  </a:lnTo>
                  <a:lnTo>
                    <a:pt x="66" y="109"/>
                  </a:lnTo>
                  <a:lnTo>
                    <a:pt x="65" y="106"/>
                  </a:lnTo>
                  <a:lnTo>
                    <a:pt x="63" y="104"/>
                  </a:lnTo>
                  <a:lnTo>
                    <a:pt x="63" y="101"/>
                  </a:lnTo>
                  <a:lnTo>
                    <a:pt x="62" y="100"/>
                  </a:lnTo>
                  <a:lnTo>
                    <a:pt x="62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2"/>
                  </a:lnTo>
                  <a:lnTo>
                    <a:pt x="56" y="91"/>
                  </a:lnTo>
                  <a:lnTo>
                    <a:pt x="55" y="91"/>
                  </a:lnTo>
                  <a:lnTo>
                    <a:pt x="55" y="90"/>
                  </a:lnTo>
                  <a:lnTo>
                    <a:pt x="53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49" y="84"/>
                  </a:lnTo>
                  <a:lnTo>
                    <a:pt x="50" y="84"/>
                  </a:lnTo>
                  <a:lnTo>
                    <a:pt x="50" y="83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6" y="77"/>
                  </a:lnTo>
                  <a:lnTo>
                    <a:pt x="46" y="76"/>
                  </a:lnTo>
                  <a:lnTo>
                    <a:pt x="43" y="76"/>
                  </a:lnTo>
                  <a:lnTo>
                    <a:pt x="42" y="74"/>
                  </a:lnTo>
                  <a:lnTo>
                    <a:pt x="41" y="72"/>
                  </a:lnTo>
                  <a:lnTo>
                    <a:pt x="41" y="69"/>
                  </a:lnTo>
                  <a:lnTo>
                    <a:pt x="40" y="69"/>
                  </a:lnTo>
                  <a:lnTo>
                    <a:pt x="40" y="67"/>
                  </a:lnTo>
                  <a:lnTo>
                    <a:pt x="41" y="66"/>
                  </a:lnTo>
                  <a:lnTo>
                    <a:pt x="41" y="65"/>
                  </a:lnTo>
                  <a:lnTo>
                    <a:pt x="37" y="65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6" y="61"/>
                  </a:lnTo>
                  <a:lnTo>
                    <a:pt x="35" y="61"/>
                  </a:lnTo>
                  <a:lnTo>
                    <a:pt x="35" y="59"/>
                  </a:lnTo>
                  <a:lnTo>
                    <a:pt x="34" y="58"/>
                  </a:lnTo>
                  <a:lnTo>
                    <a:pt x="32" y="58"/>
                  </a:lnTo>
                  <a:lnTo>
                    <a:pt x="31" y="57"/>
                  </a:lnTo>
                  <a:lnTo>
                    <a:pt x="29" y="53"/>
                  </a:lnTo>
                  <a:lnTo>
                    <a:pt x="28" y="51"/>
                  </a:lnTo>
                  <a:lnTo>
                    <a:pt x="28" y="49"/>
                  </a:lnTo>
                  <a:lnTo>
                    <a:pt x="29" y="49"/>
                  </a:lnTo>
                  <a:lnTo>
                    <a:pt x="28" y="48"/>
                  </a:lnTo>
                  <a:lnTo>
                    <a:pt x="29" y="48"/>
                  </a:lnTo>
                  <a:lnTo>
                    <a:pt x="27" y="46"/>
                  </a:lnTo>
                  <a:lnTo>
                    <a:pt x="27" y="45"/>
                  </a:lnTo>
                  <a:lnTo>
                    <a:pt x="25" y="43"/>
                  </a:lnTo>
                  <a:lnTo>
                    <a:pt x="27" y="42"/>
                  </a:lnTo>
                  <a:lnTo>
                    <a:pt x="25" y="41"/>
                  </a:lnTo>
                  <a:lnTo>
                    <a:pt x="25" y="39"/>
                  </a:lnTo>
                  <a:lnTo>
                    <a:pt x="24" y="37"/>
                  </a:lnTo>
                  <a:lnTo>
                    <a:pt x="23" y="37"/>
                  </a:lnTo>
                  <a:lnTo>
                    <a:pt x="23" y="36"/>
                  </a:lnTo>
                  <a:lnTo>
                    <a:pt x="24" y="35"/>
                  </a:lnTo>
                  <a:lnTo>
                    <a:pt x="23" y="35"/>
                  </a:lnTo>
                  <a:lnTo>
                    <a:pt x="23" y="33"/>
                  </a:lnTo>
                  <a:lnTo>
                    <a:pt x="22" y="33"/>
                  </a:lnTo>
                  <a:lnTo>
                    <a:pt x="22" y="30"/>
                  </a:lnTo>
                  <a:lnTo>
                    <a:pt x="21" y="31"/>
                  </a:lnTo>
                  <a:lnTo>
                    <a:pt x="19" y="31"/>
                  </a:lnTo>
                  <a:lnTo>
                    <a:pt x="19" y="30"/>
                  </a:lnTo>
                  <a:lnTo>
                    <a:pt x="21" y="30"/>
                  </a:lnTo>
                  <a:lnTo>
                    <a:pt x="21" y="29"/>
                  </a:lnTo>
                  <a:lnTo>
                    <a:pt x="19" y="29"/>
                  </a:lnTo>
                  <a:lnTo>
                    <a:pt x="18" y="28"/>
                  </a:lnTo>
                  <a:lnTo>
                    <a:pt x="18" y="27"/>
                  </a:lnTo>
                  <a:lnTo>
                    <a:pt x="17" y="26"/>
                  </a:lnTo>
                  <a:lnTo>
                    <a:pt x="18" y="26"/>
                  </a:lnTo>
                  <a:lnTo>
                    <a:pt x="18" y="23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6" y="22"/>
                  </a:lnTo>
                  <a:lnTo>
                    <a:pt x="16" y="21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0" y="17"/>
                  </a:lnTo>
                  <a:lnTo>
                    <a:pt x="9" y="16"/>
                  </a:lnTo>
                  <a:lnTo>
                    <a:pt x="5" y="16"/>
                  </a:lnTo>
                  <a:lnTo>
                    <a:pt x="5" y="15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3" y="12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4" y="12"/>
                  </a:lnTo>
                  <a:lnTo>
                    <a:pt x="5" y="14"/>
                  </a:lnTo>
                  <a:lnTo>
                    <a:pt x="7" y="14"/>
                  </a:lnTo>
                  <a:lnTo>
                    <a:pt x="7" y="10"/>
                  </a:lnTo>
                  <a:lnTo>
                    <a:pt x="6" y="9"/>
                  </a:lnTo>
                  <a:lnTo>
                    <a:pt x="7" y="8"/>
                  </a:lnTo>
                  <a:lnTo>
                    <a:pt x="9" y="9"/>
                  </a:lnTo>
                  <a:lnTo>
                    <a:pt x="9" y="6"/>
                  </a:lnTo>
                  <a:lnTo>
                    <a:pt x="10" y="6"/>
                  </a:lnTo>
                  <a:lnTo>
                    <a:pt x="13" y="10"/>
                  </a:lnTo>
                  <a:lnTo>
                    <a:pt x="16" y="9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8" y="6"/>
                  </a:lnTo>
                  <a:lnTo>
                    <a:pt x="19" y="8"/>
                  </a:lnTo>
                  <a:lnTo>
                    <a:pt x="23" y="9"/>
                  </a:lnTo>
                  <a:lnTo>
                    <a:pt x="25" y="9"/>
                  </a:lnTo>
                  <a:lnTo>
                    <a:pt x="30" y="4"/>
                  </a:lnTo>
                  <a:lnTo>
                    <a:pt x="31" y="4"/>
                  </a:lnTo>
                  <a:lnTo>
                    <a:pt x="32" y="5"/>
                  </a:lnTo>
                  <a:lnTo>
                    <a:pt x="34" y="5"/>
                  </a:lnTo>
                  <a:lnTo>
                    <a:pt x="37" y="2"/>
                  </a:lnTo>
                  <a:lnTo>
                    <a:pt x="40" y="2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23" name="Freeform 27"/>
            <p:cNvSpPr>
              <a:spLocks noEditPoints="1"/>
            </p:cNvSpPr>
            <p:nvPr/>
          </p:nvSpPr>
          <p:spPr bwMode="auto">
            <a:xfrm>
              <a:off x="8595002" y="6127665"/>
              <a:ext cx="26893" cy="25100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11" y="6"/>
                </a:cxn>
                <a:cxn ang="0">
                  <a:pos x="13" y="8"/>
                </a:cxn>
                <a:cxn ang="0">
                  <a:pos x="13" y="10"/>
                </a:cxn>
                <a:cxn ang="0">
                  <a:pos x="14" y="10"/>
                </a:cxn>
                <a:cxn ang="0">
                  <a:pos x="15" y="11"/>
                </a:cxn>
                <a:cxn ang="0">
                  <a:pos x="15" y="13"/>
                </a:cxn>
                <a:cxn ang="0">
                  <a:pos x="14" y="13"/>
                </a:cxn>
                <a:cxn ang="0">
                  <a:pos x="14" y="14"/>
                </a:cxn>
                <a:cxn ang="0">
                  <a:pos x="12" y="14"/>
                </a:cxn>
                <a:cxn ang="0">
                  <a:pos x="9" y="13"/>
                </a:cxn>
                <a:cxn ang="0">
                  <a:pos x="7" y="11"/>
                </a:cxn>
                <a:cxn ang="0">
                  <a:pos x="6" y="11"/>
                </a:cxn>
                <a:cxn ang="0">
                  <a:pos x="6" y="6"/>
                </a:cxn>
                <a:cxn ang="0">
                  <a:pos x="6" y="5"/>
                </a:cxn>
                <a:cxn ang="0">
                  <a:pos x="7" y="5"/>
                </a:cxn>
                <a:cxn ang="0">
                  <a:pos x="6" y="6"/>
                </a:cxn>
                <a:cxn ang="0">
                  <a:pos x="5" y="6"/>
                </a:cxn>
                <a:cxn ang="0">
                  <a:pos x="6" y="5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5" h="14">
                  <a:moveTo>
                    <a:pt x="6" y="6"/>
                  </a:moveTo>
                  <a:lnTo>
                    <a:pt x="11" y="6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4" y="10"/>
                  </a:lnTo>
                  <a:lnTo>
                    <a:pt x="15" y="11"/>
                  </a:lnTo>
                  <a:lnTo>
                    <a:pt x="15" y="13"/>
                  </a:lnTo>
                  <a:lnTo>
                    <a:pt x="14" y="13"/>
                  </a:lnTo>
                  <a:lnTo>
                    <a:pt x="14" y="14"/>
                  </a:lnTo>
                  <a:lnTo>
                    <a:pt x="12" y="14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6" y="11"/>
                  </a:lnTo>
                  <a:lnTo>
                    <a:pt x="6" y="6"/>
                  </a:lnTo>
                  <a:close/>
                  <a:moveTo>
                    <a:pt x="6" y="5"/>
                  </a:moveTo>
                  <a:lnTo>
                    <a:pt x="7" y="5"/>
                  </a:lnTo>
                  <a:lnTo>
                    <a:pt x="6" y="6"/>
                  </a:lnTo>
                  <a:lnTo>
                    <a:pt x="5" y="6"/>
                  </a:lnTo>
                  <a:lnTo>
                    <a:pt x="6" y="5"/>
                  </a:lnTo>
                  <a:close/>
                  <a:moveTo>
                    <a:pt x="0" y="0"/>
                  </a:moveTo>
                  <a:lnTo>
                    <a:pt x="3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auto">
            <a:xfrm>
              <a:off x="9066514" y="5512727"/>
              <a:ext cx="195418" cy="154183"/>
            </a:xfrm>
            <a:custGeom>
              <a:avLst/>
              <a:gdLst/>
              <a:ahLst/>
              <a:cxnLst>
                <a:cxn ang="0">
                  <a:pos x="78" y="3"/>
                </a:cxn>
                <a:cxn ang="0">
                  <a:pos x="80" y="4"/>
                </a:cxn>
                <a:cxn ang="0">
                  <a:pos x="87" y="13"/>
                </a:cxn>
                <a:cxn ang="0">
                  <a:pos x="94" y="18"/>
                </a:cxn>
                <a:cxn ang="0">
                  <a:pos x="99" y="19"/>
                </a:cxn>
                <a:cxn ang="0">
                  <a:pos x="102" y="22"/>
                </a:cxn>
                <a:cxn ang="0">
                  <a:pos x="104" y="29"/>
                </a:cxn>
                <a:cxn ang="0">
                  <a:pos x="108" y="35"/>
                </a:cxn>
                <a:cxn ang="0">
                  <a:pos x="108" y="40"/>
                </a:cxn>
                <a:cxn ang="0">
                  <a:pos x="105" y="46"/>
                </a:cxn>
                <a:cxn ang="0">
                  <a:pos x="105" y="55"/>
                </a:cxn>
                <a:cxn ang="0">
                  <a:pos x="99" y="59"/>
                </a:cxn>
                <a:cxn ang="0">
                  <a:pos x="97" y="62"/>
                </a:cxn>
                <a:cxn ang="0">
                  <a:pos x="96" y="70"/>
                </a:cxn>
                <a:cxn ang="0">
                  <a:pos x="92" y="68"/>
                </a:cxn>
                <a:cxn ang="0">
                  <a:pos x="90" y="72"/>
                </a:cxn>
                <a:cxn ang="0">
                  <a:pos x="86" y="72"/>
                </a:cxn>
                <a:cxn ang="0">
                  <a:pos x="79" y="71"/>
                </a:cxn>
                <a:cxn ang="0">
                  <a:pos x="75" y="68"/>
                </a:cxn>
                <a:cxn ang="0">
                  <a:pos x="72" y="71"/>
                </a:cxn>
                <a:cxn ang="0">
                  <a:pos x="67" y="70"/>
                </a:cxn>
                <a:cxn ang="0">
                  <a:pos x="63" y="72"/>
                </a:cxn>
                <a:cxn ang="0">
                  <a:pos x="61" y="76"/>
                </a:cxn>
                <a:cxn ang="0">
                  <a:pos x="56" y="82"/>
                </a:cxn>
                <a:cxn ang="0">
                  <a:pos x="53" y="82"/>
                </a:cxn>
                <a:cxn ang="0">
                  <a:pos x="50" y="84"/>
                </a:cxn>
                <a:cxn ang="0">
                  <a:pos x="46" y="84"/>
                </a:cxn>
                <a:cxn ang="0">
                  <a:pos x="38" y="85"/>
                </a:cxn>
                <a:cxn ang="0">
                  <a:pos x="35" y="85"/>
                </a:cxn>
                <a:cxn ang="0">
                  <a:pos x="23" y="86"/>
                </a:cxn>
                <a:cxn ang="0">
                  <a:pos x="22" y="83"/>
                </a:cxn>
                <a:cxn ang="0">
                  <a:pos x="12" y="84"/>
                </a:cxn>
                <a:cxn ang="0">
                  <a:pos x="11" y="78"/>
                </a:cxn>
                <a:cxn ang="0">
                  <a:pos x="6" y="73"/>
                </a:cxn>
                <a:cxn ang="0">
                  <a:pos x="5" y="68"/>
                </a:cxn>
                <a:cxn ang="0">
                  <a:pos x="3" y="61"/>
                </a:cxn>
                <a:cxn ang="0">
                  <a:pos x="4" y="59"/>
                </a:cxn>
                <a:cxn ang="0">
                  <a:pos x="5" y="55"/>
                </a:cxn>
                <a:cxn ang="0">
                  <a:pos x="3" y="54"/>
                </a:cxn>
                <a:cxn ang="0">
                  <a:pos x="1" y="50"/>
                </a:cxn>
                <a:cxn ang="0">
                  <a:pos x="3" y="47"/>
                </a:cxn>
                <a:cxn ang="0">
                  <a:pos x="3" y="41"/>
                </a:cxn>
                <a:cxn ang="0">
                  <a:pos x="5" y="30"/>
                </a:cxn>
                <a:cxn ang="0">
                  <a:pos x="9" y="30"/>
                </a:cxn>
                <a:cxn ang="0">
                  <a:pos x="10" y="30"/>
                </a:cxn>
                <a:cxn ang="0">
                  <a:pos x="13" y="28"/>
                </a:cxn>
                <a:cxn ang="0">
                  <a:pos x="15" y="17"/>
                </a:cxn>
                <a:cxn ang="0">
                  <a:pos x="23" y="15"/>
                </a:cxn>
                <a:cxn ang="0">
                  <a:pos x="25" y="12"/>
                </a:cxn>
                <a:cxn ang="0">
                  <a:pos x="31" y="12"/>
                </a:cxn>
                <a:cxn ang="0">
                  <a:pos x="34" y="16"/>
                </a:cxn>
                <a:cxn ang="0">
                  <a:pos x="36" y="16"/>
                </a:cxn>
                <a:cxn ang="0">
                  <a:pos x="36" y="13"/>
                </a:cxn>
                <a:cxn ang="0">
                  <a:pos x="42" y="10"/>
                </a:cxn>
                <a:cxn ang="0">
                  <a:pos x="43" y="9"/>
                </a:cxn>
                <a:cxn ang="0">
                  <a:pos x="46" y="9"/>
                </a:cxn>
                <a:cxn ang="0">
                  <a:pos x="52" y="9"/>
                </a:cxn>
                <a:cxn ang="0">
                  <a:pos x="54" y="7"/>
                </a:cxn>
                <a:cxn ang="0">
                  <a:pos x="62" y="3"/>
                </a:cxn>
                <a:cxn ang="0">
                  <a:pos x="67" y="5"/>
                </a:cxn>
                <a:cxn ang="0">
                  <a:pos x="77" y="1"/>
                </a:cxn>
              </a:cxnLst>
              <a:rect l="0" t="0" r="r" b="b"/>
              <a:pathLst>
                <a:path w="109" h="86">
                  <a:moveTo>
                    <a:pt x="77" y="0"/>
                  </a:moveTo>
                  <a:lnTo>
                    <a:pt x="78" y="0"/>
                  </a:lnTo>
                  <a:lnTo>
                    <a:pt x="78" y="3"/>
                  </a:lnTo>
                  <a:lnTo>
                    <a:pt x="79" y="3"/>
                  </a:lnTo>
                  <a:lnTo>
                    <a:pt x="79" y="4"/>
                  </a:lnTo>
                  <a:lnTo>
                    <a:pt x="80" y="4"/>
                  </a:lnTo>
                  <a:lnTo>
                    <a:pt x="85" y="10"/>
                  </a:lnTo>
                  <a:lnTo>
                    <a:pt x="87" y="12"/>
                  </a:lnTo>
                  <a:lnTo>
                    <a:pt x="87" y="13"/>
                  </a:lnTo>
                  <a:lnTo>
                    <a:pt x="88" y="15"/>
                  </a:lnTo>
                  <a:lnTo>
                    <a:pt x="92" y="17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97" y="19"/>
                  </a:lnTo>
                  <a:lnTo>
                    <a:pt x="99" y="19"/>
                  </a:lnTo>
                  <a:lnTo>
                    <a:pt x="99" y="21"/>
                  </a:lnTo>
                  <a:lnTo>
                    <a:pt x="102" y="21"/>
                  </a:lnTo>
                  <a:lnTo>
                    <a:pt x="102" y="22"/>
                  </a:lnTo>
                  <a:lnTo>
                    <a:pt x="103" y="23"/>
                  </a:lnTo>
                  <a:lnTo>
                    <a:pt x="103" y="29"/>
                  </a:lnTo>
                  <a:lnTo>
                    <a:pt x="104" y="29"/>
                  </a:lnTo>
                  <a:lnTo>
                    <a:pt x="104" y="30"/>
                  </a:lnTo>
                  <a:lnTo>
                    <a:pt x="106" y="35"/>
                  </a:lnTo>
                  <a:lnTo>
                    <a:pt x="108" y="35"/>
                  </a:lnTo>
                  <a:lnTo>
                    <a:pt x="109" y="36"/>
                  </a:lnTo>
                  <a:lnTo>
                    <a:pt x="109" y="39"/>
                  </a:lnTo>
                  <a:lnTo>
                    <a:pt x="108" y="40"/>
                  </a:lnTo>
                  <a:lnTo>
                    <a:pt x="108" y="41"/>
                  </a:lnTo>
                  <a:lnTo>
                    <a:pt x="105" y="43"/>
                  </a:lnTo>
                  <a:lnTo>
                    <a:pt x="105" y="46"/>
                  </a:lnTo>
                  <a:lnTo>
                    <a:pt x="106" y="46"/>
                  </a:lnTo>
                  <a:lnTo>
                    <a:pt x="106" y="55"/>
                  </a:lnTo>
                  <a:lnTo>
                    <a:pt x="105" y="55"/>
                  </a:lnTo>
                  <a:lnTo>
                    <a:pt x="106" y="56"/>
                  </a:lnTo>
                  <a:lnTo>
                    <a:pt x="106" y="59"/>
                  </a:lnTo>
                  <a:lnTo>
                    <a:pt x="99" y="59"/>
                  </a:lnTo>
                  <a:lnTo>
                    <a:pt x="98" y="60"/>
                  </a:lnTo>
                  <a:lnTo>
                    <a:pt x="98" y="62"/>
                  </a:lnTo>
                  <a:lnTo>
                    <a:pt x="97" y="62"/>
                  </a:lnTo>
                  <a:lnTo>
                    <a:pt x="97" y="70"/>
                  </a:lnTo>
                  <a:lnTo>
                    <a:pt x="96" y="71"/>
                  </a:lnTo>
                  <a:lnTo>
                    <a:pt x="96" y="70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2" y="68"/>
                  </a:lnTo>
                  <a:lnTo>
                    <a:pt x="92" y="71"/>
                  </a:lnTo>
                  <a:lnTo>
                    <a:pt x="90" y="71"/>
                  </a:lnTo>
                  <a:lnTo>
                    <a:pt x="90" y="72"/>
                  </a:lnTo>
                  <a:lnTo>
                    <a:pt x="88" y="71"/>
                  </a:lnTo>
                  <a:lnTo>
                    <a:pt x="87" y="71"/>
                  </a:lnTo>
                  <a:lnTo>
                    <a:pt x="86" y="72"/>
                  </a:lnTo>
                  <a:lnTo>
                    <a:pt x="84" y="72"/>
                  </a:lnTo>
                  <a:lnTo>
                    <a:pt x="83" y="71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5" y="70"/>
                  </a:lnTo>
                  <a:lnTo>
                    <a:pt x="75" y="68"/>
                  </a:lnTo>
                  <a:lnTo>
                    <a:pt x="74" y="70"/>
                  </a:lnTo>
                  <a:lnTo>
                    <a:pt x="73" y="70"/>
                  </a:lnTo>
                  <a:lnTo>
                    <a:pt x="72" y="71"/>
                  </a:lnTo>
                  <a:lnTo>
                    <a:pt x="68" y="71"/>
                  </a:lnTo>
                  <a:lnTo>
                    <a:pt x="68" y="70"/>
                  </a:lnTo>
                  <a:lnTo>
                    <a:pt x="67" y="70"/>
                  </a:lnTo>
                  <a:lnTo>
                    <a:pt x="67" y="71"/>
                  </a:lnTo>
                  <a:lnTo>
                    <a:pt x="65" y="71"/>
                  </a:lnTo>
                  <a:lnTo>
                    <a:pt x="63" y="72"/>
                  </a:lnTo>
                  <a:lnTo>
                    <a:pt x="62" y="72"/>
                  </a:lnTo>
                  <a:lnTo>
                    <a:pt x="62" y="76"/>
                  </a:lnTo>
                  <a:lnTo>
                    <a:pt x="61" y="76"/>
                  </a:lnTo>
                  <a:lnTo>
                    <a:pt x="57" y="79"/>
                  </a:lnTo>
                  <a:lnTo>
                    <a:pt x="57" y="82"/>
                  </a:lnTo>
                  <a:lnTo>
                    <a:pt x="56" y="82"/>
                  </a:lnTo>
                  <a:lnTo>
                    <a:pt x="56" y="83"/>
                  </a:lnTo>
                  <a:lnTo>
                    <a:pt x="55" y="83"/>
                  </a:lnTo>
                  <a:lnTo>
                    <a:pt x="53" y="82"/>
                  </a:lnTo>
                  <a:lnTo>
                    <a:pt x="52" y="83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49" y="85"/>
                  </a:lnTo>
                  <a:lnTo>
                    <a:pt x="47" y="85"/>
                  </a:lnTo>
                  <a:lnTo>
                    <a:pt x="46" y="84"/>
                  </a:lnTo>
                  <a:lnTo>
                    <a:pt x="42" y="83"/>
                  </a:lnTo>
                  <a:lnTo>
                    <a:pt x="41" y="83"/>
                  </a:lnTo>
                  <a:lnTo>
                    <a:pt x="38" y="85"/>
                  </a:lnTo>
                  <a:lnTo>
                    <a:pt x="36" y="86"/>
                  </a:lnTo>
                  <a:lnTo>
                    <a:pt x="35" y="86"/>
                  </a:lnTo>
                  <a:lnTo>
                    <a:pt x="35" y="85"/>
                  </a:lnTo>
                  <a:lnTo>
                    <a:pt x="31" y="85"/>
                  </a:lnTo>
                  <a:lnTo>
                    <a:pt x="29" y="86"/>
                  </a:lnTo>
                  <a:lnTo>
                    <a:pt x="23" y="86"/>
                  </a:lnTo>
                  <a:lnTo>
                    <a:pt x="23" y="85"/>
                  </a:lnTo>
                  <a:lnTo>
                    <a:pt x="22" y="84"/>
                  </a:lnTo>
                  <a:lnTo>
                    <a:pt x="22" y="83"/>
                  </a:lnTo>
                  <a:lnTo>
                    <a:pt x="16" y="83"/>
                  </a:lnTo>
                  <a:lnTo>
                    <a:pt x="15" y="84"/>
                  </a:lnTo>
                  <a:lnTo>
                    <a:pt x="12" y="84"/>
                  </a:lnTo>
                  <a:lnTo>
                    <a:pt x="12" y="83"/>
                  </a:lnTo>
                  <a:lnTo>
                    <a:pt x="11" y="82"/>
                  </a:lnTo>
                  <a:lnTo>
                    <a:pt x="11" y="78"/>
                  </a:lnTo>
                  <a:lnTo>
                    <a:pt x="10" y="74"/>
                  </a:lnTo>
                  <a:lnTo>
                    <a:pt x="9" y="73"/>
                  </a:lnTo>
                  <a:lnTo>
                    <a:pt x="6" y="73"/>
                  </a:lnTo>
                  <a:lnTo>
                    <a:pt x="6" y="71"/>
                  </a:lnTo>
                  <a:lnTo>
                    <a:pt x="5" y="70"/>
                  </a:lnTo>
                  <a:lnTo>
                    <a:pt x="5" y="68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3" y="61"/>
                  </a:lnTo>
                  <a:lnTo>
                    <a:pt x="1" y="60"/>
                  </a:lnTo>
                  <a:lnTo>
                    <a:pt x="3" y="59"/>
                  </a:lnTo>
                  <a:lnTo>
                    <a:pt x="4" y="59"/>
                  </a:lnTo>
                  <a:lnTo>
                    <a:pt x="4" y="58"/>
                  </a:lnTo>
                  <a:lnTo>
                    <a:pt x="5" y="56"/>
                  </a:lnTo>
                  <a:lnTo>
                    <a:pt x="5" y="55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3" y="54"/>
                  </a:lnTo>
                  <a:lnTo>
                    <a:pt x="3" y="52"/>
                  </a:lnTo>
                  <a:lnTo>
                    <a:pt x="1" y="52"/>
                  </a:lnTo>
                  <a:lnTo>
                    <a:pt x="1" y="50"/>
                  </a:lnTo>
                  <a:lnTo>
                    <a:pt x="0" y="50"/>
                  </a:lnTo>
                  <a:lnTo>
                    <a:pt x="0" y="47"/>
                  </a:lnTo>
                  <a:lnTo>
                    <a:pt x="3" y="47"/>
                  </a:lnTo>
                  <a:lnTo>
                    <a:pt x="4" y="46"/>
                  </a:lnTo>
                  <a:lnTo>
                    <a:pt x="4" y="42"/>
                  </a:lnTo>
                  <a:lnTo>
                    <a:pt x="3" y="41"/>
                  </a:lnTo>
                  <a:lnTo>
                    <a:pt x="3" y="36"/>
                  </a:lnTo>
                  <a:lnTo>
                    <a:pt x="5" y="34"/>
                  </a:lnTo>
                  <a:lnTo>
                    <a:pt x="5" y="30"/>
                  </a:lnTo>
                  <a:lnTo>
                    <a:pt x="6" y="29"/>
                  </a:lnTo>
                  <a:lnTo>
                    <a:pt x="6" y="30"/>
                  </a:lnTo>
                  <a:lnTo>
                    <a:pt x="9" y="30"/>
                  </a:lnTo>
                  <a:lnTo>
                    <a:pt x="9" y="29"/>
                  </a:lnTo>
                  <a:lnTo>
                    <a:pt x="10" y="29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2" y="29"/>
                  </a:lnTo>
                  <a:lnTo>
                    <a:pt x="13" y="28"/>
                  </a:lnTo>
                  <a:lnTo>
                    <a:pt x="13" y="19"/>
                  </a:lnTo>
                  <a:lnTo>
                    <a:pt x="15" y="18"/>
                  </a:lnTo>
                  <a:lnTo>
                    <a:pt x="15" y="17"/>
                  </a:lnTo>
                  <a:lnTo>
                    <a:pt x="16" y="17"/>
                  </a:lnTo>
                  <a:lnTo>
                    <a:pt x="19" y="15"/>
                  </a:lnTo>
                  <a:lnTo>
                    <a:pt x="23" y="15"/>
                  </a:lnTo>
                  <a:lnTo>
                    <a:pt x="24" y="13"/>
                  </a:lnTo>
                  <a:lnTo>
                    <a:pt x="25" y="13"/>
                  </a:lnTo>
                  <a:lnTo>
                    <a:pt x="25" y="12"/>
                  </a:lnTo>
                  <a:lnTo>
                    <a:pt x="27" y="11"/>
                  </a:lnTo>
                  <a:lnTo>
                    <a:pt x="29" y="11"/>
                  </a:lnTo>
                  <a:lnTo>
                    <a:pt x="31" y="12"/>
                  </a:lnTo>
                  <a:lnTo>
                    <a:pt x="32" y="13"/>
                  </a:lnTo>
                  <a:lnTo>
                    <a:pt x="32" y="15"/>
                  </a:lnTo>
                  <a:lnTo>
                    <a:pt x="34" y="16"/>
                  </a:lnTo>
                  <a:lnTo>
                    <a:pt x="35" y="16"/>
                  </a:lnTo>
                  <a:lnTo>
                    <a:pt x="36" y="17"/>
                  </a:lnTo>
                  <a:lnTo>
                    <a:pt x="36" y="16"/>
                  </a:lnTo>
                  <a:lnTo>
                    <a:pt x="37" y="16"/>
                  </a:lnTo>
                  <a:lnTo>
                    <a:pt x="36" y="15"/>
                  </a:lnTo>
                  <a:lnTo>
                    <a:pt x="36" y="13"/>
                  </a:lnTo>
                  <a:lnTo>
                    <a:pt x="38" y="10"/>
                  </a:lnTo>
                  <a:lnTo>
                    <a:pt x="40" y="9"/>
                  </a:lnTo>
                  <a:lnTo>
                    <a:pt x="42" y="10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3" y="9"/>
                  </a:lnTo>
                  <a:lnTo>
                    <a:pt x="44" y="9"/>
                  </a:lnTo>
                  <a:lnTo>
                    <a:pt x="44" y="7"/>
                  </a:lnTo>
                  <a:lnTo>
                    <a:pt x="46" y="9"/>
                  </a:lnTo>
                  <a:lnTo>
                    <a:pt x="48" y="7"/>
                  </a:lnTo>
                  <a:lnTo>
                    <a:pt x="50" y="7"/>
                  </a:lnTo>
                  <a:lnTo>
                    <a:pt x="52" y="9"/>
                  </a:lnTo>
                  <a:lnTo>
                    <a:pt x="53" y="9"/>
                  </a:lnTo>
                  <a:lnTo>
                    <a:pt x="53" y="7"/>
                  </a:lnTo>
                  <a:lnTo>
                    <a:pt x="54" y="7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2" y="3"/>
                  </a:lnTo>
                  <a:lnTo>
                    <a:pt x="63" y="3"/>
                  </a:lnTo>
                  <a:lnTo>
                    <a:pt x="66" y="4"/>
                  </a:lnTo>
                  <a:lnTo>
                    <a:pt x="67" y="5"/>
                  </a:lnTo>
                  <a:lnTo>
                    <a:pt x="68" y="5"/>
                  </a:lnTo>
                  <a:lnTo>
                    <a:pt x="71" y="4"/>
                  </a:lnTo>
                  <a:lnTo>
                    <a:pt x="77" y="1"/>
                  </a:lnTo>
                  <a:lnTo>
                    <a:pt x="7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auto">
            <a:xfrm>
              <a:off x="7953171" y="4659343"/>
              <a:ext cx="60956" cy="86056"/>
            </a:xfrm>
            <a:custGeom>
              <a:avLst/>
              <a:gdLst/>
              <a:ahLst/>
              <a:cxnLst>
                <a:cxn ang="0">
                  <a:pos x="12" y="0"/>
                </a:cxn>
                <a:cxn ang="0">
                  <a:pos x="16" y="1"/>
                </a:cxn>
                <a:cxn ang="0">
                  <a:pos x="17" y="3"/>
                </a:cxn>
                <a:cxn ang="0">
                  <a:pos x="16" y="7"/>
                </a:cxn>
                <a:cxn ang="0">
                  <a:pos x="16" y="8"/>
                </a:cxn>
                <a:cxn ang="0">
                  <a:pos x="17" y="12"/>
                </a:cxn>
                <a:cxn ang="0">
                  <a:pos x="18" y="14"/>
                </a:cxn>
                <a:cxn ang="0">
                  <a:pos x="19" y="14"/>
                </a:cxn>
                <a:cxn ang="0">
                  <a:pos x="22" y="19"/>
                </a:cxn>
                <a:cxn ang="0">
                  <a:pos x="24" y="20"/>
                </a:cxn>
                <a:cxn ang="0">
                  <a:pos x="27" y="21"/>
                </a:cxn>
                <a:cxn ang="0">
                  <a:pos x="28" y="24"/>
                </a:cxn>
                <a:cxn ang="0">
                  <a:pos x="33" y="25"/>
                </a:cxn>
                <a:cxn ang="0">
                  <a:pos x="33" y="27"/>
                </a:cxn>
                <a:cxn ang="0">
                  <a:pos x="30" y="33"/>
                </a:cxn>
                <a:cxn ang="0">
                  <a:pos x="29" y="34"/>
                </a:cxn>
                <a:cxn ang="0">
                  <a:pos x="30" y="36"/>
                </a:cxn>
                <a:cxn ang="0">
                  <a:pos x="29" y="37"/>
                </a:cxn>
                <a:cxn ang="0">
                  <a:pos x="27" y="46"/>
                </a:cxn>
                <a:cxn ang="0">
                  <a:pos x="23" y="44"/>
                </a:cxn>
                <a:cxn ang="0">
                  <a:pos x="18" y="45"/>
                </a:cxn>
                <a:cxn ang="0">
                  <a:pos x="16" y="46"/>
                </a:cxn>
                <a:cxn ang="0">
                  <a:pos x="10" y="48"/>
                </a:cxn>
                <a:cxn ang="0">
                  <a:pos x="9" y="45"/>
                </a:cxn>
                <a:cxn ang="0">
                  <a:pos x="5" y="44"/>
                </a:cxn>
                <a:cxn ang="0">
                  <a:pos x="3" y="42"/>
                </a:cxn>
                <a:cxn ang="0">
                  <a:pos x="5" y="40"/>
                </a:cxn>
                <a:cxn ang="0">
                  <a:pos x="6" y="37"/>
                </a:cxn>
                <a:cxn ang="0">
                  <a:pos x="7" y="36"/>
                </a:cxn>
                <a:cxn ang="0">
                  <a:pos x="5" y="33"/>
                </a:cxn>
                <a:cxn ang="0">
                  <a:pos x="6" y="31"/>
                </a:cxn>
                <a:cxn ang="0">
                  <a:pos x="4" y="30"/>
                </a:cxn>
                <a:cxn ang="0">
                  <a:pos x="3" y="26"/>
                </a:cxn>
                <a:cxn ang="0">
                  <a:pos x="0" y="25"/>
                </a:cxn>
                <a:cxn ang="0">
                  <a:pos x="2" y="21"/>
                </a:cxn>
                <a:cxn ang="0">
                  <a:pos x="0" y="20"/>
                </a:cxn>
                <a:cxn ang="0">
                  <a:pos x="0" y="19"/>
                </a:cxn>
                <a:cxn ang="0">
                  <a:pos x="2" y="14"/>
                </a:cxn>
                <a:cxn ang="0">
                  <a:pos x="4" y="10"/>
                </a:cxn>
                <a:cxn ang="0">
                  <a:pos x="5" y="8"/>
                </a:cxn>
                <a:cxn ang="0">
                  <a:pos x="6" y="5"/>
                </a:cxn>
                <a:cxn ang="0">
                  <a:pos x="9" y="3"/>
                </a:cxn>
                <a:cxn ang="0">
                  <a:pos x="10" y="0"/>
                </a:cxn>
              </a:cxnLst>
              <a:rect l="0" t="0" r="r" b="b"/>
              <a:pathLst>
                <a:path w="34" h="48">
                  <a:moveTo>
                    <a:pt x="10" y="0"/>
                  </a:moveTo>
                  <a:lnTo>
                    <a:pt x="12" y="0"/>
                  </a:lnTo>
                  <a:lnTo>
                    <a:pt x="12" y="1"/>
                  </a:lnTo>
                  <a:lnTo>
                    <a:pt x="16" y="1"/>
                  </a:lnTo>
                  <a:lnTo>
                    <a:pt x="16" y="3"/>
                  </a:lnTo>
                  <a:lnTo>
                    <a:pt x="17" y="3"/>
                  </a:lnTo>
                  <a:lnTo>
                    <a:pt x="17" y="5"/>
                  </a:lnTo>
                  <a:lnTo>
                    <a:pt x="16" y="7"/>
                  </a:lnTo>
                  <a:lnTo>
                    <a:pt x="17" y="7"/>
                  </a:lnTo>
                  <a:lnTo>
                    <a:pt x="16" y="8"/>
                  </a:lnTo>
                  <a:lnTo>
                    <a:pt x="17" y="8"/>
                  </a:lnTo>
                  <a:lnTo>
                    <a:pt x="17" y="12"/>
                  </a:lnTo>
                  <a:lnTo>
                    <a:pt x="18" y="13"/>
                  </a:lnTo>
                  <a:lnTo>
                    <a:pt x="18" y="14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21" y="15"/>
                  </a:lnTo>
                  <a:lnTo>
                    <a:pt x="22" y="19"/>
                  </a:lnTo>
                  <a:lnTo>
                    <a:pt x="23" y="20"/>
                  </a:lnTo>
                  <a:lnTo>
                    <a:pt x="24" y="20"/>
                  </a:lnTo>
                  <a:lnTo>
                    <a:pt x="24" y="21"/>
                  </a:lnTo>
                  <a:lnTo>
                    <a:pt x="27" y="21"/>
                  </a:lnTo>
                  <a:lnTo>
                    <a:pt x="27" y="22"/>
                  </a:lnTo>
                  <a:lnTo>
                    <a:pt x="28" y="24"/>
                  </a:lnTo>
                  <a:lnTo>
                    <a:pt x="31" y="24"/>
                  </a:lnTo>
                  <a:lnTo>
                    <a:pt x="33" y="25"/>
                  </a:lnTo>
                  <a:lnTo>
                    <a:pt x="34" y="25"/>
                  </a:lnTo>
                  <a:lnTo>
                    <a:pt x="33" y="27"/>
                  </a:lnTo>
                  <a:lnTo>
                    <a:pt x="33" y="31"/>
                  </a:lnTo>
                  <a:lnTo>
                    <a:pt x="30" y="33"/>
                  </a:lnTo>
                  <a:lnTo>
                    <a:pt x="29" y="33"/>
                  </a:lnTo>
                  <a:lnTo>
                    <a:pt x="29" y="34"/>
                  </a:lnTo>
                  <a:lnTo>
                    <a:pt x="30" y="34"/>
                  </a:lnTo>
                  <a:lnTo>
                    <a:pt x="30" y="36"/>
                  </a:lnTo>
                  <a:lnTo>
                    <a:pt x="29" y="36"/>
                  </a:lnTo>
                  <a:lnTo>
                    <a:pt x="29" y="37"/>
                  </a:lnTo>
                  <a:lnTo>
                    <a:pt x="27" y="39"/>
                  </a:lnTo>
                  <a:lnTo>
                    <a:pt x="27" y="46"/>
                  </a:lnTo>
                  <a:lnTo>
                    <a:pt x="24" y="46"/>
                  </a:lnTo>
                  <a:lnTo>
                    <a:pt x="23" y="44"/>
                  </a:lnTo>
                  <a:lnTo>
                    <a:pt x="18" y="44"/>
                  </a:lnTo>
                  <a:lnTo>
                    <a:pt x="18" y="45"/>
                  </a:lnTo>
                  <a:lnTo>
                    <a:pt x="16" y="45"/>
                  </a:lnTo>
                  <a:lnTo>
                    <a:pt x="16" y="46"/>
                  </a:lnTo>
                  <a:lnTo>
                    <a:pt x="15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3" y="42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6" y="37"/>
                  </a:lnTo>
                  <a:lnTo>
                    <a:pt x="6" y="36"/>
                  </a:lnTo>
                  <a:lnTo>
                    <a:pt x="7" y="36"/>
                  </a:lnTo>
                  <a:lnTo>
                    <a:pt x="7" y="33"/>
                  </a:lnTo>
                  <a:lnTo>
                    <a:pt x="5" y="33"/>
                  </a:lnTo>
                  <a:lnTo>
                    <a:pt x="5" y="32"/>
                  </a:lnTo>
                  <a:lnTo>
                    <a:pt x="6" y="31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2" y="21"/>
                  </a:lnTo>
                  <a:lnTo>
                    <a:pt x="0" y="21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5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0"/>
                  </a:lnTo>
                  <a:lnTo>
                    <a:pt x="5" y="10"/>
                  </a:lnTo>
                  <a:lnTo>
                    <a:pt x="5" y="8"/>
                  </a:lnTo>
                  <a:lnTo>
                    <a:pt x="6" y="7"/>
                  </a:lnTo>
                  <a:lnTo>
                    <a:pt x="6" y="5"/>
                  </a:lnTo>
                  <a:lnTo>
                    <a:pt x="7" y="5"/>
                  </a:lnTo>
                  <a:lnTo>
                    <a:pt x="9" y="3"/>
                  </a:lnTo>
                  <a:lnTo>
                    <a:pt x="10" y="3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auto">
            <a:xfrm>
              <a:off x="9104165" y="3865121"/>
              <a:ext cx="442828" cy="337051"/>
            </a:xfrm>
            <a:custGeom>
              <a:avLst/>
              <a:gdLst/>
              <a:ahLst/>
              <a:cxnLst>
                <a:cxn ang="0">
                  <a:pos x="170" y="10"/>
                </a:cxn>
                <a:cxn ang="0">
                  <a:pos x="196" y="22"/>
                </a:cxn>
                <a:cxn ang="0">
                  <a:pos x="208" y="33"/>
                </a:cxn>
                <a:cxn ang="0">
                  <a:pos x="226" y="52"/>
                </a:cxn>
                <a:cxn ang="0">
                  <a:pos x="237" y="68"/>
                </a:cxn>
                <a:cxn ang="0">
                  <a:pos x="233" y="83"/>
                </a:cxn>
                <a:cxn ang="0">
                  <a:pos x="246" y="89"/>
                </a:cxn>
                <a:cxn ang="0">
                  <a:pos x="240" y="93"/>
                </a:cxn>
                <a:cxn ang="0">
                  <a:pos x="233" y="98"/>
                </a:cxn>
                <a:cxn ang="0">
                  <a:pos x="221" y="107"/>
                </a:cxn>
                <a:cxn ang="0">
                  <a:pos x="211" y="111"/>
                </a:cxn>
                <a:cxn ang="0">
                  <a:pos x="205" y="117"/>
                </a:cxn>
                <a:cxn ang="0">
                  <a:pos x="203" y="139"/>
                </a:cxn>
                <a:cxn ang="0">
                  <a:pos x="197" y="149"/>
                </a:cxn>
                <a:cxn ang="0">
                  <a:pos x="197" y="158"/>
                </a:cxn>
                <a:cxn ang="0">
                  <a:pos x="203" y="161"/>
                </a:cxn>
                <a:cxn ang="0">
                  <a:pos x="195" y="170"/>
                </a:cxn>
                <a:cxn ang="0">
                  <a:pos x="194" y="163"/>
                </a:cxn>
                <a:cxn ang="0">
                  <a:pos x="188" y="162"/>
                </a:cxn>
                <a:cxn ang="0">
                  <a:pos x="177" y="169"/>
                </a:cxn>
                <a:cxn ang="0">
                  <a:pos x="164" y="172"/>
                </a:cxn>
                <a:cxn ang="0">
                  <a:pos x="159" y="182"/>
                </a:cxn>
                <a:cxn ang="0">
                  <a:pos x="145" y="188"/>
                </a:cxn>
                <a:cxn ang="0">
                  <a:pos x="135" y="184"/>
                </a:cxn>
                <a:cxn ang="0">
                  <a:pos x="121" y="186"/>
                </a:cxn>
                <a:cxn ang="0">
                  <a:pos x="113" y="187"/>
                </a:cxn>
                <a:cxn ang="0">
                  <a:pos x="108" y="180"/>
                </a:cxn>
                <a:cxn ang="0">
                  <a:pos x="103" y="164"/>
                </a:cxn>
                <a:cxn ang="0">
                  <a:pos x="93" y="158"/>
                </a:cxn>
                <a:cxn ang="0">
                  <a:pos x="82" y="151"/>
                </a:cxn>
                <a:cxn ang="0">
                  <a:pos x="73" y="138"/>
                </a:cxn>
                <a:cxn ang="0">
                  <a:pos x="77" y="126"/>
                </a:cxn>
                <a:cxn ang="0">
                  <a:pos x="79" y="115"/>
                </a:cxn>
                <a:cxn ang="0">
                  <a:pos x="72" y="111"/>
                </a:cxn>
                <a:cxn ang="0">
                  <a:pos x="64" y="104"/>
                </a:cxn>
                <a:cxn ang="0">
                  <a:pos x="46" y="104"/>
                </a:cxn>
                <a:cxn ang="0">
                  <a:pos x="40" y="100"/>
                </a:cxn>
                <a:cxn ang="0">
                  <a:pos x="25" y="93"/>
                </a:cxn>
                <a:cxn ang="0">
                  <a:pos x="14" y="86"/>
                </a:cxn>
                <a:cxn ang="0">
                  <a:pos x="10" y="82"/>
                </a:cxn>
                <a:cxn ang="0">
                  <a:pos x="11" y="68"/>
                </a:cxn>
                <a:cxn ang="0">
                  <a:pos x="7" y="74"/>
                </a:cxn>
                <a:cxn ang="0">
                  <a:pos x="2" y="86"/>
                </a:cxn>
                <a:cxn ang="0">
                  <a:pos x="7" y="53"/>
                </a:cxn>
                <a:cxn ang="0">
                  <a:pos x="6" y="49"/>
                </a:cxn>
                <a:cxn ang="0">
                  <a:pos x="11" y="26"/>
                </a:cxn>
                <a:cxn ang="0">
                  <a:pos x="27" y="10"/>
                </a:cxn>
                <a:cxn ang="0">
                  <a:pos x="51" y="1"/>
                </a:cxn>
                <a:cxn ang="0">
                  <a:pos x="83" y="2"/>
                </a:cxn>
                <a:cxn ang="0">
                  <a:pos x="94" y="7"/>
                </a:cxn>
                <a:cxn ang="0">
                  <a:pos x="109" y="8"/>
                </a:cxn>
                <a:cxn ang="0">
                  <a:pos x="128" y="9"/>
                </a:cxn>
                <a:cxn ang="0">
                  <a:pos x="150" y="13"/>
                </a:cxn>
                <a:cxn ang="0">
                  <a:pos x="165" y="2"/>
                </a:cxn>
              </a:cxnLst>
              <a:rect l="0" t="0" r="r" b="b"/>
              <a:pathLst>
                <a:path w="247" h="188">
                  <a:moveTo>
                    <a:pt x="165" y="0"/>
                  </a:moveTo>
                  <a:lnTo>
                    <a:pt x="168" y="0"/>
                  </a:lnTo>
                  <a:lnTo>
                    <a:pt x="168" y="1"/>
                  </a:lnTo>
                  <a:lnTo>
                    <a:pt x="169" y="4"/>
                  </a:lnTo>
                  <a:lnTo>
                    <a:pt x="170" y="9"/>
                  </a:lnTo>
                  <a:lnTo>
                    <a:pt x="170" y="10"/>
                  </a:lnTo>
                  <a:lnTo>
                    <a:pt x="171" y="10"/>
                  </a:lnTo>
                  <a:lnTo>
                    <a:pt x="175" y="18"/>
                  </a:lnTo>
                  <a:lnTo>
                    <a:pt x="176" y="19"/>
                  </a:lnTo>
                  <a:lnTo>
                    <a:pt x="187" y="21"/>
                  </a:lnTo>
                  <a:lnTo>
                    <a:pt x="194" y="21"/>
                  </a:lnTo>
                  <a:lnTo>
                    <a:pt x="196" y="22"/>
                  </a:lnTo>
                  <a:lnTo>
                    <a:pt x="200" y="22"/>
                  </a:lnTo>
                  <a:lnTo>
                    <a:pt x="201" y="26"/>
                  </a:lnTo>
                  <a:lnTo>
                    <a:pt x="202" y="27"/>
                  </a:lnTo>
                  <a:lnTo>
                    <a:pt x="205" y="28"/>
                  </a:lnTo>
                  <a:lnTo>
                    <a:pt x="206" y="29"/>
                  </a:lnTo>
                  <a:lnTo>
                    <a:pt x="208" y="33"/>
                  </a:lnTo>
                  <a:lnTo>
                    <a:pt x="212" y="35"/>
                  </a:lnTo>
                  <a:lnTo>
                    <a:pt x="214" y="38"/>
                  </a:lnTo>
                  <a:lnTo>
                    <a:pt x="218" y="40"/>
                  </a:lnTo>
                  <a:lnTo>
                    <a:pt x="221" y="44"/>
                  </a:lnTo>
                  <a:lnTo>
                    <a:pt x="224" y="49"/>
                  </a:lnTo>
                  <a:lnTo>
                    <a:pt x="226" y="52"/>
                  </a:lnTo>
                  <a:lnTo>
                    <a:pt x="228" y="55"/>
                  </a:lnTo>
                  <a:lnTo>
                    <a:pt x="234" y="57"/>
                  </a:lnTo>
                  <a:lnTo>
                    <a:pt x="237" y="58"/>
                  </a:lnTo>
                  <a:lnTo>
                    <a:pt x="239" y="58"/>
                  </a:lnTo>
                  <a:lnTo>
                    <a:pt x="239" y="65"/>
                  </a:lnTo>
                  <a:lnTo>
                    <a:pt x="237" y="68"/>
                  </a:lnTo>
                  <a:lnTo>
                    <a:pt x="237" y="74"/>
                  </a:lnTo>
                  <a:lnTo>
                    <a:pt x="236" y="75"/>
                  </a:lnTo>
                  <a:lnTo>
                    <a:pt x="234" y="78"/>
                  </a:lnTo>
                  <a:lnTo>
                    <a:pt x="234" y="80"/>
                  </a:lnTo>
                  <a:lnTo>
                    <a:pt x="233" y="81"/>
                  </a:lnTo>
                  <a:lnTo>
                    <a:pt x="233" y="83"/>
                  </a:lnTo>
                  <a:lnTo>
                    <a:pt x="236" y="84"/>
                  </a:lnTo>
                  <a:lnTo>
                    <a:pt x="239" y="84"/>
                  </a:lnTo>
                  <a:lnTo>
                    <a:pt x="246" y="86"/>
                  </a:lnTo>
                  <a:lnTo>
                    <a:pt x="247" y="86"/>
                  </a:lnTo>
                  <a:lnTo>
                    <a:pt x="247" y="88"/>
                  </a:lnTo>
                  <a:lnTo>
                    <a:pt x="246" y="89"/>
                  </a:lnTo>
                  <a:lnTo>
                    <a:pt x="245" y="89"/>
                  </a:lnTo>
                  <a:lnTo>
                    <a:pt x="244" y="90"/>
                  </a:lnTo>
                  <a:lnTo>
                    <a:pt x="243" y="90"/>
                  </a:lnTo>
                  <a:lnTo>
                    <a:pt x="241" y="92"/>
                  </a:lnTo>
                  <a:lnTo>
                    <a:pt x="241" y="93"/>
                  </a:lnTo>
                  <a:lnTo>
                    <a:pt x="240" y="93"/>
                  </a:lnTo>
                  <a:lnTo>
                    <a:pt x="240" y="98"/>
                  </a:lnTo>
                  <a:lnTo>
                    <a:pt x="239" y="99"/>
                  </a:lnTo>
                  <a:lnTo>
                    <a:pt x="238" y="99"/>
                  </a:lnTo>
                  <a:lnTo>
                    <a:pt x="234" y="96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2" y="98"/>
                  </a:lnTo>
                  <a:lnTo>
                    <a:pt x="227" y="96"/>
                  </a:lnTo>
                  <a:lnTo>
                    <a:pt x="225" y="96"/>
                  </a:lnTo>
                  <a:lnTo>
                    <a:pt x="224" y="99"/>
                  </a:lnTo>
                  <a:lnTo>
                    <a:pt x="224" y="104"/>
                  </a:lnTo>
                  <a:lnTo>
                    <a:pt x="221" y="107"/>
                  </a:lnTo>
                  <a:lnTo>
                    <a:pt x="221" y="108"/>
                  </a:lnTo>
                  <a:lnTo>
                    <a:pt x="220" y="108"/>
                  </a:lnTo>
                  <a:lnTo>
                    <a:pt x="220" y="110"/>
                  </a:lnTo>
                  <a:lnTo>
                    <a:pt x="218" y="111"/>
                  </a:lnTo>
                  <a:lnTo>
                    <a:pt x="213" y="112"/>
                  </a:lnTo>
                  <a:lnTo>
                    <a:pt x="211" y="111"/>
                  </a:lnTo>
                  <a:lnTo>
                    <a:pt x="208" y="112"/>
                  </a:lnTo>
                  <a:lnTo>
                    <a:pt x="208" y="113"/>
                  </a:lnTo>
                  <a:lnTo>
                    <a:pt x="207" y="114"/>
                  </a:lnTo>
                  <a:lnTo>
                    <a:pt x="207" y="115"/>
                  </a:lnTo>
                  <a:lnTo>
                    <a:pt x="206" y="115"/>
                  </a:lnTo>
                  <a:lnTo>
                    <a:pt x="205" y="117"/>
                  </a:lnTo>
                  <a:lnTo>
                    <a:pt x="205" y="121"/>
                  </a:lnTo>
                  <a:lnTo>
                    <a:pt x="203" y="121"/>
                  </a:lnTo>
                  <a:lnTo>
                    <a:pt x="202" y="123"/>
                  </a:lnTo>
                  <a:lnTo>
                    <a:pt x="202" y="133"/>
                  </a:lnTo>
                  <a:lnTo>
                    <a:pt x="203" y="136"/>
                  </a:lnTo>
                  <a:lnTo>
                    <a:pt x="203" y="139"/>
                  </a:lnTo>
                  <a:lnTo>
                    <a:pt x="202" y="141"/>
                  </a:lnTo>
                  <a:lnTo>
                    <a:pt x="201" y="141"/>
                  </a:lnTo>
                  <a:lnTo>
                    <a:pt x="199" y="142"/>
                  </a:lnTo>
                  <a:lnTo>
                    <a:pt x="199" y="143"/>
                  </a:lnTo>
                  <a:lnTo>
                    <a:pt x="197" y="144"/>
                  </a:lnTo>
                  <a:lnTo>
                    <a:pt x="197" y="149"/>
                  </a:lnTo>
                  <a:lnTo>
                    <a:pt x="195" y="154"/>
                  </a:lnTo>
                  <a:lnTo>
                    <a:pt x="194" y="155"/>
                  </a:lnTo>
                  <a:lnTo>
                    <a:pt x="194" y="157"/>
                  </a:lnTo>
                  <a:lnTo>
                    <a:pt x="195" y="157"/>
                  </a:lnTo>
                  <a:lnTo>
                    <a:pt x="195" y="158"/>
                  </a:lnTo>
                  <a:lnTo>
                    <a:pt x="197" y="158"/>
                  </a:lnTo>
                  <a:lnTo>
                    <a:pt x="200" y="156"/>
                  </a:lnTo>
                  <a:lnTo>
                    <a:pt x="201" y="156"/>
                  </a:lnTo>
                  <a:lnTo>
                    <a:pt x="201" y="158"/>
                  </a:lnTo>
                  <a:lnTo>
                    <a:pt x="202" y="160"/>
                  </a:lnTo>
                  <a:lnTo>
                    <a:pt x="203" y="160"/>
                  </a:lnTo>
                  <a:lnTo>
                    <a:pt x="203" y="161"/>
                  </a:lnTo>
                  <a:lnTo>
                    <a:pt x="205" y="161"/>
                  </a:lnTo>
                  <a:lnTo>
                    <a:pt x="205" y="168"/>
                  </a:lnTo>
                  <a:lnTo>
                    <a:pt x="203" y="169"/>
                  </a:lnTo>
                  <a:lnTo>
                    <a:pt x="201" y="169"/>
                  </a:lnTo>
                  <a:lnTo>
                    <a:pt x="200" y="170"/>
                  </a:lnTo>
                  <a:lnTo>
                    <a:pt x="195" y="170"/>
                  </a:lnTo>
                  <a:lnTo>
                    <a:pt x="193" y="168"/>
                  </a:lnTo>
                  <a:lnTo>
                    <a:pt x="193" y="167"/>
                  </a:lnTo>
                  <a:lnTo>
                    <a:pt x="194" y="167"/>
                  </a:lnTo>
                  <a:lnTo>
                    <a:pt x="194" y="166"/>
                  </a:lnTo>
                  <a:lnTo>
                    <a:pt x="193" y="164"/>
                  </a:lnTo>
                  <a:lnTo>
                    <a:pt x="194" y="163"/>
                  </a:lnTo>
                  <a:lnTo>
                    <a:pt x="195" y="163"/>
                  </a:lnTo>
                  <a:lnTo>
                    <a:pt x="193" y="160"/>
                  </a:lnTo>
                  <a:lnTo>
                    <a:pt x="191" y="158"/>
                  </a:lnTo>
                  <a:lnTo>
                    <a:pt x="190" y="158"/>
                  </a:lnTo>
                  <a:lnTo>
                    <a:pt x="188" y="161"/>
                  </a:lnTo>
                  <a:lnTo>
                    <a:pt x="188" y="162"/>
                  </a:lnTo>
                  <a:lnTo>
                    <a:pt x="184" y="162"/>
                  </a:lnTo>
                  <a:lnTo>
                    <a:pt x="181" y="161"/>
                  </a:lnTo>
                  <a:lnTo>
                    <a:pt x="180" y="162"/>
                  </a:lnTo>
                  <a:lnTo>
                    <a:pt x="180" y="166"/>
                  </a:lnTo>
                  <a:lnTo>
                    <a:pt x="178" y="167"/>
                  </a:lnTo>
                  <a:lnTo>
                    <a:pt x="177" y="169"/>
                  </a:lnTo>
                  <a:lnTo>
                    <a:pt x="175" y="170"/>
                  </a:lnTo>
                  <a:lnTo>
                    <a:pt x="172" y="170"/>
                  </a:lnTo>
                  <a:lnTo>
                    <a:pt x="170" y="169"/>
                  </a:lnTo>
                  <a:lnTo>
                    <a:pt x="165" y="169"/>
                  </a:lnTo>
                  <a:lnTo>
                    <a:pt x="164" y="170"/>
                  </a:lnTo>
                  <a:lnTo>
                    <a:pt x="164" y="172"/>
                  </a:lnTo>
                  <a:lnTo>
                    <a:pt x="163" y="173"/>
                  </a:lnTo>
                  <a:lnTo>
                    <a:pt x="163" y="176"/>
                  </a:lnTo>
                  <a:lnTo>
                    <a:pt x="164" y="178"/>
                  </a:lnTo>
                  <a:lnTo>
                    <a:pt x="164" y="181"/>
                  </a:lnTo>
                  <a:lnTo>
                    <a:pt x="163" y="182"/>
                  </a:lnTo>
                  <a:lnTo>
                    <a:pt x="159" y="182"/>
                  </a:lnTo>
                  <a:lnTo>
                    <a:pt x="158" y="180"/>
                  </a:lnTo>
                  <a:lnTo>
                    <a:pt x="157" y="181"/>
                  </a:lnTo>
                  <a:lnTo>
                    <a:pt x="154" y="181"/>
                  </a:lnTo>
                  <a:lnTo>
                    <a:pt x="152" y="182"/>
                  </a:lnTo>
                  <a:lnTo>
                    <a:pt x="147" y="187"/>
                  </a:lnTo>
                  <a:lnTo>
                    <a:pt x="145" y="188"/>
                  </a:lnTo>
                  <a:lnTo>
                    <a:pt x="144" y="188"/>
                  </a:lnTo>
                  <a:lnTo>
                    <a:pt x="143" y="187"/>
                  </a:lnTo>
                  <a:lnTo>
                    <a:pt x="140" y="187"/>
                  </a:lnTo>
                  <a:lnTo>
                    <a:pt x="139" y="185"/>
                  </a:lnTo>
                  <a:lnTo>
                    <a:pt x="137" y="182"/>
                  </a:lnTo>
                  <a:lnTo>
                    <a:pt x="135" y="184"/>
                  </a:lnTo>
                  <a:lnTo>
                    <a:pt x="133" y="185"/>
                  </a:lnTo>
                  <a:lnTo>
                    <a:pt x="128" y="185"/>
                  </a:lnTo>
                  <a:lnTo>
                    <a:pt x="127" y="184"/>
                  </a:lnTo>
                  <a:lnTo>
                    <a:pt x="126" y="184"/>
                  </a:lnTo>
                  <a:lnTo>
                    <a:pt x="122" y="186"/>
                  </a:lnTo>
                  <a:lnTo>
                    <a:pt x="121" y="186"/>
                  </a:lnTo>
                  <a:lnTo>
                    <a:pt x="121" y="185"/>
                  </a:lnTo>
                  <a:lnTo>
                    <a:pt x="120" y="185"/>
                  </a:lnTo>
                  <a:lnTo>
                    <a:pt x="119" y="186"/>
                  </a:lnTo>
                  <a:lnTo>
                    <a:pt x="116" y="186"/>
                  </a:lnTo>
                  <a:lnTo>
                    <a:pt x="114" y="187"/>
                  </a:lnTo>
                  <a:lnTo>
                    <a:pt x="113" y="187"/>
                  </a:lnTo>
                  <a:lnTo>
                    <a:pt x="109" y="185"/>
                  </a:lnTo>
                  <a:lnTo>
                    <a:pt x="108" y="185"/>
                  </a:lnTo>
                  <a:lnTo>
                    <a:pt x="108" y="182"/>
                  </a:lnTo>
                  <a:lnTo>
                    <a:pt x="107" y="182"/>
                  </a:lnTo>
                  <a:lnTo>
                    <a:pt x="107" y="180"/>
                  </a:lnTo>
                  <a:lnTo>
                    <a:pt x="108" y="180"/>
                  </a:lnTo>
                  <a:lnTo>
                    <a:pt x="108" y="173"/>
                  </a:lnTo>
                  <a:lnTo>
                    <a:pt x="107" y="172"/>
                  </a:lnTo>
                  <a:lnTo>
                    <a:pt x="107" y="169"/>
                  </a:lnTo>
                  <a:lnTo>
                    <a:pt x="104" y="167"/>
                  </a:lnTo>
                  <a:lnTo>
                    <a:pt x="103" y="167"/>
                  </a:lnTo>
                  <a:lnTo>
                    <a:pt x="103" y="164"/>
                  </a:lnTo>
                  <a:lnTo>
                    <a:pt x="102" y="164"/>
                  </a:lnTo>
                  <a:lnTo>
                    <a:pt x="102" y="163"/>
                  </a:lnTo>
                  <a:lnTo>
                    <a:pt x="101" y="163"/>
                  </a:lnTo>
                  <a:lnTo>
                    <a:pt x="97" y="162"/>
                  </a:lnTo>
                  <a:lnTo>
                    <a:pt x="96" y="161"/>
                  </a:lnTo>
                  <a:lnTo>
                    <a:pt x="93" y="158"/>
                  </a:lnTo>
                  <a:lnTo>
                    <a:pt x="89" y="158"/>
                  </a:lnTo>
                  <a:lnTo>
                    <a:pt x="89" y="155"/>
                  </a:lnTo>
                  <a:lnTo>
                    <a:pt x="87" y="155"/>
                  </a:lnTo>
                  <a:lnTo>
                    <a:pt x="87" y="153"/>
                  </a:lnTo>
                  <a:lnTo>
                    <a:pt x="84" y="153"/>
                  </a:lnTo>
                  <a:lnTo>
                    <a:pt x="82" y="151"/>
                  </a:lnTo>
                  <a:lnTo>
                    <a:pt x="79" y="151"/>
                  </a:lnTo>
                  <a:lnTo>
                    <a:pt x="78" y="154"/>
                  </a:lnTo>
                  <a:lnTo>
                    <a:pt x="77" y="154"/>
                  </a:lnTo>
                  <a:lnTo>
                    <a:pt x="75" y="150"/>
                  </a:lnTo>
                  <a:lnTo>
                    <a:pt x="73" y="148"/>
                  </a:lnTo>
                  <a:lnTo>
                    <a:pt x="73" y="138"/>
                  </a:lnTo>
                  <a:lnTo>
                    <a:pt x="75" y="136"/>
                  </a:lnTo>
                  <a:lnTo>
                    <a:pt x="75" y="130"/>
                  </a:lnTo>
                  <a:lnTo>
                    <a:pt x="76" y="129"/>
                  </a:lnTo>
                  <a:lnTo>
                    <a:pt x="76" y="127"/>
                  </a:lnTo>
                  <a:lnTo>
                    <a:pt x="77" y="127"/>
                  </a:lnTo>
                  <a:lnTo>
                    <a:pt x="77" y="126"/>
                  </a:lnTo>
                  <a:lnTo>
                    <a:pt x="78" y="126"/>
                  </a:lnTo>
                  <a:lnTo>
                    <a:pt x="78" y="125"/>
                  </a:lnTo>
                  <a:lnTo>
                    <a:pt x="79" y="124"/>
                  </a:lnTo>
                  <a:lnTo>
                    <a:pt x="81" y="124"/>
                  </a:lnTo>
                  <a:lnTo>
                    <a:pt x="81" y="117"/>
                  </a:lnTo>
                  <a:lnTo>
                    <a:pt x="79" y="115"/>
                  </a:lnTo>
                  <a:lnTo>
                    <a:pt x="77" y="114"/>
                  </a:lnTo>
                  <a:lnTo>
                    <a:pt x="76" y="113"/>
                  </a:lnTo>
                  <a:lnTo>
                    <a:pt x="77" y="112"/>
                  </a:lnTo>
                  <a:lnTo>
                    <a:pt x="76" y="112"/>
                  </a:lnTo>
                  <a:lnTo>
                    <a:pt x="76" y="111"/>
                  </a:lnTo>
                  <a:lnTo>
                    <a:pt x="72" y="111"/>
                  </a:lnTo>
                  <a:lnTo>
                    <a:pt x="71" y="110"/>
                  </a:lnTo>
                  <a:lnTo>
                    <a:pt x="71" y="108"/>
                  </a:lnTo>
                  <a:lnTo>
                    <a:pt x="70" y="105"/>
                  </a:lnTo>
                  <a:lnTo>
                    <a:pt x="70" y="104"/>
                  </a:lnTo>
                  <a:lnTo>
                    <a:pt x="67" y="101"/>
                  </a:lnTo>
                  <a:lnTo>
                    <a:pt x="64" y="104"/>
                  </a:lnTo>
                  <a:lnTo>
                    <a:pt x="57" y="102"/>
                  </a:lnTo>
                  <a:lnTo>
                    <a:pt x="56" y="102"/>
                  </a:lnTo>
                  <a:lnTo>
                    <a:pt x="51" y="104"/>
                  </a:lnTo>
                  <a:lnTo>
                    <a:pt x="50" y="105"/>
                  </a:lnTo>
                  <a:lnTo>
                    <a:pt x="47" y="105"/>
                  </a:lnTo>
                  <a:lnTo>
                    <a:pt x="46" y="104"/>
                  </a:lnTo>
                  <a:lnTo>
                    <a:pt x="46" y="101"/>
                  </a:lnTo>
                  <a:lnTo>
                    <a:pt x="45" y="100"/>
                  </a:lnTo>
                  <a:lnTo>
                    <a:pt x="44" y="100"/>
                  </a:lnTo>
                  <a:lnTo>
                    <a:pt x="44" y="101"/>
                  </a:lnTo>
                  <a:lnTo>
                    <a:pt x="41" y="101"/>
                  </a:lnTo>
                  <a:lnTo>
                    <a:pt x="40" y="100"/>
                  </a:lnTo>
                  <a:lnTo>
                    <a:pt x="39" y="100"/>
                  </a:lnTo>
                  <a:lnTo>
                    <a:pt x="38" y="99"/>
                  </a:lnTo>
                  <a:lnTo>
                    <a:pt x="34" y="98"/>
                  </a:lnTo>
                  <a:lnTo>
                    <a:pt x="31" y="94"/>
                  </a:lnTo>
                  <a:lnTo>
                    <a:pt x="28" y="93"/>
                  </a:lnTo>
                  <a:lnTo>
                    <a:pt x="25" y="93"/>
                  </a:lnTo>
                  <a:lnTo>
                    <a:pt x="22" y="92"/>
                  </a:lnTo>
                  <a:lnTo>
                    <a:pt x="20" y="87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4" y="89"/>
                  </a:lnTo>
                  <a:lnTo>
                    <a:pt x="14" y="86"/>
                  </a:lnTo>
                  <a:lnTo>
                    <a:pt x="15" y="86"/>
                  </a:lnTo>
                  <a:lnTo>
                    <a:pt x="15" y="83"/>
                  </a:lnTo>
                  <a:lnTo>
                    <a:pt x="14" y="83"/>
                  </a:lnTo>
                  <a:lnTo>
                    <a:pt x="14" y="80"/>
                  </a:lnTo>
                  <a:lnTo>
                    <a:pt x="11" y="82"/>
                  </a:lnTo>
                  <a:lnTo>
                    <a:pt x="10" y="82"/>
                  </a:lnTo>
                  <a:lnTo>
                    <a:pt x="13" y="77"/>
                  </a:lnTo>
                  <a:lnTo>
                    <a:pt x="14" y="76"/>
                  </a:lnTo>
                  <a:lnTo>
                    <a:pt x="14" y="7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11" y="64"/>
                  </a:lnTo>
                  <a:lnTo>
                    <a:pt x="9" y="59"/>
                  </a:lnTo>
                  <a:lnTo>
                    <a:pt x="9" y="65"/>
                  </a:lnTo>
                  <a:lnTo>
                    <a:pt x="8" y="67"/>
                  </a:lnTo>
                  <a:lnTo>
                    <a:pt x="8" y="72"/>
                  </a:lnTo>
                  <a:lnTo>
                    <a:pt x="7" y="74"/>
                  </a:lnTo>
                  <a:lnTo>
                    <a:pt x="7" y="75"/>
                  </a:lnTo>
                  <a:lnTo>
                    <a:pt x="8" y="75"/>
                  </a:lnTo>
                  <a:lnTo>
                    <a:pt x="8" y="76"/>
                  </a:lnTo>
                  <a:lnTo>
                    <a:pt x="6" y="78"/>
                  </a:lnTo>
                  <a:lnTo>
                    <a:pt x="6" y="82"/>
                  </a:lnTo>
                  <a:lnTo>
                    <a:pt x="2" y="86"/>
                  </a:lnTo>
                  <a:lnTo>
                    <a:pt x="2" y="87"/>
                  </a:lnTo>
                  <a:lnTo>
                    <a:pt x="0" y="87"/>
                  </a:lnTo>
                  <a:lnTo>
                    <a:pt x="3" y="81"/>
                  </a:lnTo>
                  <a:lnTo>
                    <a:pt x="4" y="76"/>
                  </a:lnTo>
                  <a:lnTo>
                    <a:pt x="7" y="70"/>
                  </a:lnTo>
                  <a:lnTo>
                    <a:pt x="7" y="53"/>
                  </a:lnTo>
                  <a:lnTo>
                    <a:pt x="9" y="58"/>
                  </a:lnTo>
                  <a:lnTo>
                    <a:pt x="9" y="56"/>
                  </a:lnTo>
                  <a:lnTo>
                    <a:pt x="7" y="53"/>
                  </a:lnTo>
                  <a:lnTo>
                    <a:pt x="7" y="52"/>
                  </a:lnTo>
                  <a:lnTo>
                    <a:pt x="6" y="52"/>
                  </a:lnTo>
                  <a:lnTo>
                    <a:pt x="6" y="49"/>
                  </a:lnTo>
                  <a:lnTo>
                    <a:pt x="4" y="43"/>
                  </a:lnTo>
                  <a:lnTo>
                    <a:pt x="4" y="39"/>
                  </a:lnTo>
                  <a:lnTo>
                    <a:pt x="6" y="38"/>
                  </a:lnTo>
                  <a:lnTo>
                    <a:pt x="6" y="27"/>
                  </a:lnTo>
                  <a:lnTo>
                    <a:pt x="9" y="27"/>
                  </a:lnTo>
                  <a:lnTo>
                    <a:pt x="11" y="26"/>
                  </a:lnTo>
                  <a:lnTo>
                    <a:pt x="11" y="22"/>
                  </a:lnTo>
                  <a:lnTo>
                    <a:pt x="13" y="20"/>
                  </a:lnTo>
                  <a:lnTo>
                    <a:pt x="16" y="16"/>
                  </a:lnTo>
                  <a:lnTo>
                    <a:pt x="19" y="15"/>
                  </a:lnTo>
                  <a:lnTo>
                    <a:pt x="21" y="15"/>
                  </a:lnTo>
                  <a:lnTo>
                    <a:pt x="27" y="10"/>
                  </a:lnTo>
                  <a:lnTo>
                    <a:pt x="28" y="9"/>
                  </a:lnTo>
                  <a:lnTo>
                    <a:pt x="32" y="9"/>
                  </a:lnTo>
                  <a:lnTo>
                    <a:pt x="44" y="3"/>
                  </a:lnTo>
                  <a:lnTo>
                    <a:pt x="45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3"/>
                  </a:lnTo>
                  <a:lnTo>
                    <a:pt x="70" y="3"/>
                  </a:lnTo>
                  <a:lnTo>
                    <a:pt x="73" y="7"/>
                  </a:lnTo>
                  <a:lnTo>
                    <a:pt x="79" y="3"/>
                  </a:lnTo>
                  <a:lnTo>
                    <a:pt x="82" y="3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7" y="4"/>
                  </a:lnTo>
                  <a:lnTo>
                    <a:pt x="88" y="8"/>
                  </a:lnTo>
                  <a:lnTo>
                    <a:pt x="90" y="9"/>
                  </a:lnTo>
                  <a:lnTo>
                    <a:pt x="93" y="9"/>
                  </a:lnTo>
                  <a:lnTo>
                    <a:pt x="94" y="7"/>
                  </a:lnTo>
                  <a:lnTo>
                    <a:pt x="94" y="6"/>
                  </a:lnTo>
                  <a:lnTo>
                    <a:pt x="95" y="6"/>
                  </a:lnTo>
                  <a:lnTo>
                    <a:pt x="100" y="4"/>
                  </a:lnTo>
                  <a:lnTo>
                    <a:pt x="101" y="4"/>
                  </a:lnTo>
                  <a:lnTo>
                    <a:pt x="108" y="8"/>
                  </a:lnTo>
                  <a:lnTo>
                    <a:pt x="109" y="8"/>
                  </a:lnTo>
                  <a:lnTo>
                    <a:pt x="112" y="7"/>
                  </a:lnTo>
                  <a:lnTo>
                    <a:pt x="113" y="6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24" y="8"/>
                  </a:lnTo>
                  <a:lnTo>
                    <a:pt x="128" y="9"/>
                  </a:lnTo>
                  <a:lnTo>
                    <a:pt x="133" y="13"/>
                  </a:lnTo>
                  <a:lnTo>
                    <a:pt x="137" y="13"/>
                  </a:lnTo>
                  <a:lnTo>
                    <a:pt x="141" y="10"/>
                  </a:lnTo>
                  <a:lnTo>
                    <a:pt x="144" y="10"/>
                  </a:lnTo>
                  <a:lnTo>
                    <a:pt x="147" y="13"/>
                  </a:lnTo>
                  <a:lnTo>
                    <a:pt x="150" y="13"/>
                  </a:lnTo>
                  <a:lnTo>
                    <a:pt x="152" y="12"/>
                  </a:lnTo>
                  <a:lnTo>
                    <a:pt x="153" y="10"/>
                  </a:lnTo>
                  <a:lnTo>
                    <a:pt x="157" y="6"/>
                  </a:lnTo>
                  <a:lnTo>
                    <a:pt x="159" y="3"/>
                  </a:lnTo>
                  <a:lnTo>
                    <a:pt x="164" y="2"/>
                  </a:lnTo>
                  <a:lnTo>
                    <a:pt x="165" y="2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auto">
            <a:xfrm>
              <a:off x="8238228" y="4992808"/>
              <a:ext cx="10757" cy="2330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6"/>
                </a:cxn>
                <a:cxn ang="0">
                  <a:pos x="5" y="6"/>
                </a:cxn>
                <a:cxn ang="0">
                  <a:pos x="5" y="8"/>
                </a:cxn>
                <a:cxn ang="0">
                  <a:pos x="6" y="10"/>
                </a:cxn>
                <a:cxn ang="0">
                  <a:pos x="6" y="11"/>
                </a:cxn>
                <a:cxn ang="0">
                  <a:pos x="3" y="13"/>
                </a:cxn>
                <a:cxn ang="0">
                  <a:pos x="1" y="12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1" y="11"/>
                </a:cxn>
                <a:cxn ang="0">
                  <a:pos x="1" y="7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2" y="0"/>
                </a:cxn>
              </a:cxnLst>
              <a:rect l="0" t="0" r="r" b="b"/>
              <a:pathLst>
                <a:path w="6" h="13">
                  <a:moveTo>
                    <a:pt x="2" y="0"/>
                  </a:moveTo>
                  <a:lnTo>
                    <a:pt x="2" y="2"/>
                  </a:lnTo>
                  <a:lnTo>
                    <a:pt x="3" y="2"/>
                  </a:lnTo>
                  <a:lnTo>
                    <a:pt x="3" y="6"/>
                  </a:lnTo>
                  <a:lnTo>
                    <a:pt x="5" y="6"/>
                  </a:lnTo>
                  <a:lnTo>
                    <a:pt x="5" y="8"/>
                  </a:lnTo>
                  <a:lnTo>
                    <a:pt x="6" y="10"/>
                  </a:lnTo>
                  <a:lnTo>
                    <a:pt x="6" y="11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1" y="11"/>
                  </a:ln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auto">
            <a:xfrm>
              <a:off x="9107750" y="3635640"/>
              <a:ext cx="546812" cy="333465"/>
            </a:xfrm>
            <a:custGeom>
              <a:avLst/>
              <a:gdLst/>
              <a:ahLst/>
              <a:cxnLst>
                <a:cxn ang="0">
                  <a:pos x="182" y="5"/>
                </a:cxn>
                <a:cxn ang="0">
                  <a:pos x="186" y="3"/>
                </a:cxn>
                <a:cxn ang="0">
                  <a:pos x="199" y="12"/>
                </a:cxn>
                <a:cxn ang="0">
                  <a:pos x="212" y="18"/>
                </a:cxn>
                <a:cxn ang="0">
                  <a:pos x="218" y="27"/>
                </a:cxn>
                <a:cxn ang="0">
                  <a:pos x="234" y="44"/>
                </a:cxn>
                <a:cxn ang="0">
                  <a:pos x="238" y="42"/>
                </a:cxn>
                <a:cxn ang="0">
                  <a:pos x="247" y="38"/>
                </a:cxn>
                <a:cxn ang="0">
                  <a:pos x="251" y="37"/>
                </a:cxn>
                <a:cxn ang="0">
                  <a:pos x="269" y="43"/>
                </a:cxn>
                <a:cxn ang="0">
                  <a:pos x="281" y="54"/>
                </a:cxn>
                <a:cxn ang="0">
                  <a:pos x="284" y="75"/>
                </a:cxn>
                <a:cxn ang="0">
                  <a:pos x="285" y="88"/>
                </a:cxn>
                <a:cxn ang="0">
                  <a:pos x="290" y="95"/>
                </a:cxn>
                <a:cxn ang="0">
                  <a:pos x="291" y="105"/>
                </a:cxn>
                <a:cxn ang="0">
                  <a:pos x="300" y="118"/>
                </a:cxn>
                <a:cxn ang="0">
                  <a:pos x="303" y="128"/>
                </a:cxn>
                <a:cxn ang="0">
                  <a:pos x="305" y="142"/>
                </a:cxn>
                <a:cxn ang="0">
                  <a:pos x="297" y="152"/>
                </a:cxn>
                <a:cxn ang="0">
                  <a:pos x="287" y="160"/>
                </a:cxn>
                <a:cxn ang="0">
                  <a:pos x="279" y="177"/>
                </a:cxn>
                <a:cxn ang="0">
                  <a:pos x="265" y="177"/>
                </a:cxn>
                <a:cxn ang="0">
                  <a:pos x="248" y="181"/>
                </a:cxn>
                <a:cxn ang="0">
                  <a:pos x="237" y="186"/>
                </a:cxn>
                <a:cxn ang="0">
                  <a:pos x="219" y="172"/>
                </a:cxn>
                <a:cxn ang="0">
                  <a:pos x="203" y="156"/>
                </a:cxn>
                <a:cxn ang="0">
                  <a:pos x="185" y="149"/>
                </a:cxn>
                <a:cxn ang="0">
                  <a:pos x="167" y="132"/>
                </a:cxn>
                <a:cxn ang="0">
                  <a:pos x="157" y="131"/>
                </a:cxn>
                <a:cxn ang="0">
                  <a:pos x="142" y="138"/>
                </a:cxn>
                <a:cxn ang="0">
                  <a:pos x="116" y="136"/>
                </a:cxn>
                <a:cxn ang="0">
                  <a:pos x="99" y="132"/>
                </a:cxn>
                <a:cxn ang="0">
                  <a:pos x="88" y="137"/>
                </a:cxn>
                <a:cxn ang="0">
                  <a:pos x="77" y="131"/>
                </a:cxn>
                <a:cxn ang="0">
                  <a:pos x="43" y="131"/>
                </a:cxn>
                <a:cxn ang="0">
                  <a:pos x="17" y="143"/>
                </a:cxn>
                <a:cxn ang="0">
                  <a:pos x="4" y="155"/>
                </a:cxn>
                <a:cxn ang="0">
                  <a:pos x="1" y="122"/>
                </a:cxn>
                <a:cxn ang="0">
                  <a:pos x="4" y="129"/>
                </a:cxn>
                <a:cxn ang="0">
                  <a:pos x="4" y="109"/>
                </a:cxn>
                <a:cxn ang="0">
                  <a:pos x="13" y="88"/>
                </a:cxn>
                <a:cxn ang="0">
                  <a:pos x="18" y="79"/>
                </a:cxn>
                <a:cxn ang="0">
                  <a:pos x="19" y="63"/>
                </a:cxn>
                <a:cxn ang="0">
                  <a:pos x="33" y="38"/>
                </a:cxn>
                <a:cxn ang="0">
                  <a:pos x="67" y="25"/>
                </a:cxn>
                <a:cxn ang="0">
                  <a:pos x="70" y="38"/>
                </a:cxn>
                <a:cxn ang="0">
                  <a:pos x="91" y="57"/>
                </a:cxn>
                <a:cxn ang="0">
                  <a:pos x="94" y="68"/>
                </a:cxn>
                <a:cxn ang="0">
                  <a:pos x="107" y="82"/>
                </a:cxn>
                <a:cxn ang="0">
                  <a:pos x="125" y="83"/>
                </a:cxn>
                <a:cxn ang="0">
                  <a:pos x="132" y="77"/>
                </a:cxn>
                <a:cxn ang="0">
                  <a:pos x="141" y="70"/>
                </a:cxn>
                <a:cxn ang="0">
                  <a:pos x="143" y="45"/>
                </a:cxn>
                <a:cxn ang="0">
                  <a:pos x="141" y="17"/>
                </a:cxn>
                <a:cxn ang="0">
                  <a:pos x="151" y="9"/>
                </a:cxn>
                <a:cxn ang="0">
                  <a:pos x="162" y="8"/>
                </a:cxn>
                <a:cxn ang="0">
                  <a:pos x="172" y="1"/>
                </a:cxn>
              </a:cxnLst>
              <a:rect l="0" t="0" r="r" b="b"/>
              <a:pathLst>
                <a:path w="305" h="186">
                  <a:moveTo>
                    <a:pt x="175" y="0"/>
                  </a:moveTo>
                  <a:lnTo>
                    <a:pt x="178" y="2"/>
                  </a:lnTo>
                  <a:lnTo>
                    <a:pt x="178" y="5"/>
                  </a:lnTo>
                  <a:lnTo>
                    <a:pt x="179" y="7"/>
                  </a:lnTo>
                  <a:lnTo>
                    <a:pt x="180" y="7"/>
                  </a:lnTo>
                  <a:lnTo>
                    <a:pt x="182" y="5"/>
                  </a:lnTo>
                  <a:lnTo>
                    <a:pt x="180" y="2"/>
                  </a:lnTo>
                  <a:lnTo>
                    <a:pt x="180" y="0"/>
                  </a:lnTo>
                  <a:lnTo>
                    <a:pt x="181" y="0"/>
                  </a:lnTo>
                  <a:lnTo>
                    <a:pt x="183" y="2"/>
                  </a:lnTo>
                  <a:lnTo>
                    <a:pt x="183" y="3"/>
                  </a:lnTo>
                  <a:lnTo>
                    <a:pt x="186" y="3"/>
                  </a:lnTo>
                  <a:lnTo>
                    <a:pt x="191" y="8"/>
                  </a:lnTo>
                  <a:lnTo>
                    <a:pt x="193" y="8"/>
                  </a:lnTo>
                  <a:lnTo>
                    <a:pt x="193" y="11"/>
                  </a:lnTo>
                  <a:lnTo>
                    <a:pt x="195" y="13"/>
                  </a:lnTo>
                  <a:lnTo>
                    <a:pt x="197" y="13"/>
                  </a:lnTo>
                  <a:lnTo>
                    <a:pt x="199" y="12"/>
                  </a:lnTo>
                  <a:lnTo>
                    <a:pt x="200" y="12"/>
                  </a:lnTo>
                  <a:lnTo>
                    <a:pt x="201" y="13"/>
                  </a:lnTo>
                  <a:lnTo>
                    <a:pt x="201" y="14"/>
                  </a:lnTo>
                  <a:lnTo>
                    <a:pt x="203" y="17"/>
                  </a:lnTo>
                  <a:lnTo>
                    <a:pt x="203" y="18"/>
                  </a:lnTo>
                  <a:lnTo>
                    <a:pt x="212" y="18"/>
                  </a:lnTo>
                  <a:lnTo>
                    <a:pt x="213" y="19"/>
                  </a:lnTo>
                  <a:lnTo>
                    <a:pt x="213" y="20"/>
                  </a:lnTo>
                  <a:lnTo>
                    <a:pt x="212" y="20"/>
                  </a:lnTo>
                  <a:lnTo>
                    <a:pt x="212" y="23"/>
                  </a:lnTo>
                  <a:lnTo>
                    <a:pt x="213" y="24"/>
                  </a:lnTo>
                  <a:lnTo>
                    <a:pt x="218" y="27"/>
                  </a:lnTo>
                  <a:lnTo>
                    <a:pt x="219" y="30"/>
                  </a:lnTo>
                  <a:lnTo>
                    <a:pt x="223" y="36"/>
                  </a:lnTo>
                  <a:lnTo>
                    <a:pt x="224" y="38"/>
                  </a:lnTo>
                  <a:lnTo>
                    <a:pt x="226" y="39"/>
                  </a:lnTo>
                  <a:lnTo>
                    <a:pt x="230" y="40"/>
                  </a:lnTo>
                  <a:lnTo>
                    <a:pt x="234" y="44"/>
                  </a:lnTo>
                  <a:lnTo>
                    <a:pt x="235" y="44"/>
                  </a:lnTo>
                  <a:lnTo>
                    <a:pt x="235" y="43"/>
                  </a:lnTo>
                  <a:lnTo>
                    <a:pt x="236" y="44"/>
                  </a:lnTo>
                  <a:lnTo>
                    <a:pt x="237" y="44"/>
                  </a:lnTo>
                  <a:lnTo>
                    <a:pt x="237" y="42"/>
                  </a:lnTo>
                  <a:lnTo>
                    <a:pt x="238" y="42"/>
                  </a:lnTo>
                  <a:lnTo>
                    <a:pt x="239" y="40"/>
                  </a:lnTo>
                  <a:lnTo>
                    <a:pt x="242" y="39"/>
                  </a:lnTo>
                  <a:lnTo>
                    <a:pt x="244" y="40"/>
                  </a:lnTo>
                  <a:lnTo>
                    <a:pt x="245" y="39"/>
                  </a:lnTo>
                  <a:lnTo>
                    <a:pt x="247" y="39"/>
                  </a:lnTo>
                  <a:lnTo>
                    <a:pt x="247" y="38"/>
                  </a:lnTo>
                  <a:lnTo>
                    <a:pt x="248" y="37"/>
                  </a:lnTo>
                  <a:lnTo>
                    <a:pt x="248" y="36"/>
                  </a:lnTo>
                  <a:lnTo>
                    <a:pt x="249" y="36"/>
                  </a:lnTo>
                  <a:lnTo>
                    <a:pt x="250" y="37"/>
                  </a:lnTo>
                  <a:lnTo>
                    <a:pt x="251" y="36"/>
                  </a:lnTo>
                  <a:lnTo>
                    <a:pt x="251" y="37"/>
                  </a:lnTo>
                  <a:lnTo>
                    <a:pt x="254" y="37"/>
                  </a:lnTo>
                  <a:lnTo>
                    <a:pt x="254" y="38"/>
                  </a:lnTo>
                  <a:lnTo>
                    <a:pt x="257" y="42"/>
                  </a:lnTo>
                  <a:lnTo>
                    <a:pt x="261" y="42"/>
                  </a:lnTo>
                  <a:lnTo>
                    <a:pt x="268" y="44"/>
                  </a:lnTo>
                  <a:lnTo>
                    <a:pt x="269" y="43"/>
                  </a:lnTo>
                  <a:lnTo>
                    <a:pt x="276" y="43"/>
                  </a:lnTo>
                  <a:lnTo>
                    <a:pt x="276" y="48"/>
                  </a:lnTo>
                  <a:lnTo>
                    <a:pt x="275" y="50"/>
                  </a:lnTo>
                  <a:lnTo>
                    <a:pt x="275" y="51"/>
                  </a:lnTo>
                  <a:lnTo>
                    <a:pt x="276" y="52"/>
                  </a:lnTo>
                  <a:lnTo>
                    <a:pt x="281" y="54"/>
                  </a:lnTo>
                  <a:lnTo>
                    <a:pt x="284" y="57"/>
                  </a:lnTo>
                  <a:lnTo>
                    <a:pt x="288" y="60"/>
                  </a:lnTo>
                  <a:lnTo>
                    <a:pt x="290" y="61"/>
                  </a:lnTo>
                  <a:lnTo>
                    <a:pt x="290" y="70"/>
                  </a:lnTo>
                  <a:lnTo>
                    <a:pt x="287" y="73"/>
                  </a:lnTo>
                  <a:lnTo>
                    <a:pt x="284" y="75"/>
                  </a:lnTo>
                  <a:lnTo>
                    <a:pt x="282" y="76"/>
                  </a:lnTo>
                  <a:lnTo>
                    <a:pt x="285" y="79"/>
                  </a:lnTo>
                  <a:lnTo>
                    <a:pt x="286" y="79"/>
                  </a:lnTo>
                  <a:lnTo>
                    <a:pt x="286" y="82"/>
                  </a:lnTo>
                  <a:lnTo>
                    <a:pt x="285" y="83"/>
                  </a:lnTo>
                  <a:lnTo>
                    <a:pt x="285" y="88"/>
                  </a:lnTo>
                  <a:lnTo>
                    <a:pt x="281" y="94"/>
                  </a:lnTo>
                  <a:lnTo>
                    <a:pt x="280" y="97"/>
                  </a:lnTo>
                  <a:lnTo>
                    <a:pt x="282" y="97"/>
                  </a:lnTo>
                  <a:lnTo>
                    <a:pt x="286" y="95"/>
                  </a:lnTo>
                  <a:lnTo>
                    <a:pt x="287" y="94"/>
                  </a:lnTo>
                  <a:lnTo>
                    <a:pt x="290" y="95"/>
                  </a:lnTo>
                  <a:lnTo>
                    <a:pt x="292" y="98"/>
                  </a:lnTo>
                  <a:lnTo>
                    <a:pt x="293" y="98"/>
                  </a:lnTo>
                  <a:lnTo>
                    <a:pt x="293" y="99"/>
                  </a:lnTo>
                  <a:lnTo>
                    <a:pt x="292" y="101"/>
                  </a:lnTo>
                  <a:lnTo>
                    <a:pt x="291" y="103"/>
                  </a:lnTo>
                  <a:lnTo>
                    <a:pt x="291" y="105"/>
                  </a:lnTo>
                  <a:lnTo>
                    <a:pt x="296" y="109"/>
                  </a:lnTo>
                  <a:lnTo>
                    <a:pt x="296" y="113"/>
                  </a:lnTo>
                  <a:lnTo>
                    <a:pt x="297" y="114"/>
                  </a:lnTo>
                  <a:lnTo>
                    <a:pt x="297" y="116"/>
                  </a:lnTo>
                  <a:lnTo>
                    <a:pt x="298" y="117"/>
                  </a:lnTo>
                  <a:lnTo>
                    <a:pt x="300" y="118"/>
                  </a:lnTo>
                  <a:lnTo>
                    <a:pt x="301" y="119"/>
                  </a:lnTo>
                  <a:lnTo>
                    <a:pt x="301" y="120"/>
                  </a:lnTo>
                  <a:lnTo>
                    <a:pt x="300" y="122"/>
                  </a:lnTo>
                  <a:lnTo>
                    <a:pt x="300" y="124"/>
                  </a:lnTo>
                  <a:lnTo>
                    <a:pt x="303" y="126"/>
                  </a:lnTo>
                  <a:lnTo>
                    <a:pt x="303" y="128"/>
                  </a:lnTo>
                  <a:lnTo>
                    <a:pt x="304" y="129"/>
                  </a:lnTo>
                  <a:lnTo>
                    <a:pt x="303" y="131"/>
                  </a:lnTo>
                  <a:lnTo>
                    <a:pt x="304" y="132"/>
                  </a:lnTo>
                  <a:lnTo>
                    <a:pt x="304" y="135"/>
                  </a:lnTo>
                  <a:lnTo>
                    <a:pt x="305" y="140"/>
                  </a:lnTo>
                  <a:lnTo>
                    <a:pt x="305" y="142"/>
                  </a:lnTo>
                  <a:lnTo>
                    <a:pt x="304" y="143"/>
                  </a:lnTo>
                  <a:lnTo>
                    <a:pt x="304" y="149"/>
                  </a:lnTo>
                  <a:lnTo>
                    <a:pt x="303" y="150"/>
                  </a:lnTo>
                  <a:lnTo>
                    <a:pt x="301" y="149"/>
                  </a:lnTo>
                  <a:lnTo>
                    <a:pt x="299" y="149"/>
                  </a:lnTo>
                  <a:lnTo>
                    <a:pt x="297" y="152"/>
                  </a:lnTo>
                  <a:lnTo>
                    <a:pt x="296" y="152"/>
                  </a:lnTo>
                  <a:lnTo>
                    <a:pt x="294" y="153"/>
                  </a:lnTo>
                  <a:lnTo>
                    <a:pt x="293" y="153"/>
                  </a:lnTo>
                  <a:lnTo>
                    <a:pt x="292" y="154"/>
                  </a:lnTo>
                  <a:lnTo>
                    <a:pt x="292" y="155"/>
                  </a:lnTo>
                  <a:lnTo>
                    <a:pt x="287" y="160"/>
                  </a:lnTo>
                  <a:lnTo>
                    <a:pt x="287" y="161"/>
                  </a:lnTo>
                  <a:lnTo>
                    <a:pt x="286" y="163"/>
                  </a:lnTo>
                  <a:lnTo>
                    <a:pt x="281" y="167"/>
                  </a:lnTo>
                  <a:lnTo>
                    <a:pt x="280" y="169"/>
                  </a:lnTo>
                  <a:lnTo>
                    <a:pt x="280" y="175"/>
                  </a:lnTo>
                  <a:lnTo>
                    <a:pt x="279" y="177"/>
                  </a:lnTo>
                  <a:lnTo>
                    <a:pt x="278" y="177"/>
                  </a:lnTo>
                  <a:lnTo>
                    <a:pt x="273" y="175"/>
                  </a:lnTo>
                  <a:lnTo>
                    <a:pt x="272" y="175"/>
                  </a:lnTo>
                  <a:lnTo>
                    <a:pt x="269" y="173"/>
                  </a:lnTo>
                  <a:lnTo>
                    <a:pt x="266" y="177"/>
                  </a:lnTo>
                  <a:lnTo>
                    <a:pt x="265" y="177"/>
                  </a:lnTo>
                  <a:lnTo>
                    <a:pt x="261" y="174"/>
                  </a:lnTo>
                  <a:lnTo>
                    <a:pt x="261" y="173"/>
                  </a:lnTo>
                  <a:lnTo>
                    <a:pt x="259" y="173"/>
                  </a:lnTo>
                  <a:lnTo>
                    <a:pt x="254" y="174"/>
                  </a:lnTo>
                  <a:lnTo>
                    <a:pt x="253" y="174"/>
                  </a:lnTo>
                  <a:lnTo>
                    <a:pt x="248" y="181"/>
                  </a:lnTo>
                  <a:lnTo>
                    <a:pt x="247" y="183"/>
                  </a:lnTo>
                  <a:lnTo>
                    <a:pt x="243" y="185"/>
                  </a:lnTo>
                  <a:lnTo>
                    <a:pt x="242" y="185"/>
                  </a:lnTo>
                  <a:lnTo>
                    <a:pt x="239" y="184"/>
                  </a:lnTo>
                  <a:lnTo>
                    <a:pt x="238" y="184"/>
                  </a:lnTo>
                  <a:lnTo>
                    <a:pt x="237" y="186"/>
                  </a:lnTo>
                  <a:lnTo>
                    <a:pt x="235" y="186"/>
                  </a:lnTo>
                  <a:lnTo>
                    <a:pt x="232" y="185"/>
                  </a:lnTo>
                  <a:lnTo>
                    <a:pt x="226" y="183"/>
                  </a:lnTo>
                  <a:lnTo>
                    <a:pt x="224" y="180"/>
                  </a:lnTo>
                  <a:lnTo>
                    <a:pt x="222" y="177"/>
                  </a:lnTo>
                  <a:lnTo>
                    <a:pt x="219" y="172"/>
                  </a:lnTo>
                  <a:lnTo>
                    <a:pt x="216" y="168"/>
                  </a:lnTo>
                  <a:lnTo>
                    <a:pt x="212" y="166"/>
                  </a:lnTo>
                  <a:lnTo>
                    <a:pt x="210" y="163"/>
                  </a:lnTo>
                  <a:lnTo>
                    <a:pt x="206" y="161"/>
                  </a:lnTo>
                  <a:lnTo>
                    <a:pt x="204" y="157"/>
                  </a:lnTo>
                  <a:lnTo>
                    <a:pt x="203" y="156"/>
                  </a:lnTo>
                  <a:lnTo>
                    <a:pt x="200" y="155"/>
                  </a:lnTo>
                  <a:lnTo>
                    <a:pt x="199" y="154"/>
                  </a:lnTo>
                  <a:lnTo>
                    <a:pt x="198" y="150"/>
                  </a:lnTo>
                  <a:lnTo>
                    <a:pt x="194" y="150"/>
                  </a:lnTo>
                  <a:lnTo>
                    <a:pt x="192" y="149"/>
                  </a:lnTo>
                  <a:lnTo>
                    <a:pt x="185" y="149"/>
                  </a:lnTo>
                  <a:lnTo>
                    <a:pt x="174" y="147"/>
                  </a:lnTo>
                  <a:lnTo>
                    <a:pt x="173" y="146"/>
                  </a:lnTo>
                  <a:lnTo>
                    <a:pt x="169" y="138"/>
                  </a:lnTo>
                  <a:lnTo>
                    <a:pt x="168" y="138"/>
                  </a:lnTo>
                  <a:lnTo>
                    <a:pt x="168" y="137"/>
                  </a:lnTo>
                  <a:lnTo>
                    <a:pt x="167" y="132"/>
                  </a:lnTo>
                  <a:lnTo>
                    <a:pt x="166" y="129"/>
                  </a:lnTo>
                  <a:lnTo>
                    <a:pt x="166" y="128"/>
                  </a:lnTo>
                  <a:lnTo>
                    <a:pt x="163" y="128"/>
                  </a:lnTo>
                  <a:lnTo>
                    <a:pt x="163" y="130"/>
                  </a:lnTo>
                  <a:lnTo>
                    <a:pt x="162" y="130"/>
                  </a:lnTo>
                  <a:lnTo>
                    <a:pt x="157" y="131"/>
                  </a:lnTo>
                  <a:lnTo>
                    <a:pt x="155" y="134"/>
                  </a:lnTo>
                  <a:lnTo>
                    <a:pt x="151" y="138"/>
                  </a:lnTo>
                  <a:lnTo>
                    <a:pt x="150" y="140"/>
                  </a:lnTo>
                  <a:lnTo>
                    <a:pt x="148" y="141"/>
                  </a:lnTo>
                  <a:lnTo>
                    <a:pt x="145" y="141"/>
                  </a:lnTo>
                  <a:lnTo>
                    <a:pt x="142" y="138"/>
                  </a:lnTo>
                  <a:lnTo>
                    <a:pt x="139" y="138"/>
                  </a:lnTo>
                  <a:lnTo>
                    <a:pt x="135" y="141"/>
                  </a:lnTo>
                  <a:lnTo>
                    <a:pt x="131" y="141"/>
                  </a:lnTo>
                  <a:lnTo>
                    <a:pt x="126" y="137"/>
                  </a:lnTo>
                  <a:lnTo>
                    <a:pt x="122" y="136"/>
                  </a:lnTo>
                  <a:lnTo>
                    <a:pt x="116" y="136"/>
                  </a:lnTo>
                  <a:lnTo>
                    <a:pt x="116" y="134"/>
                  </a:lnTo>
                  <a:lnTo>
                    <a:pt x="111" y="134"/>
                  </a:lnTo>
                  <a:lnTo>
                    <a:pt x="110" y="135"/>
                  </a:lnTo>
                  <a:lnTo>
                    <a:pt x="107" y="136"/>
                  </a:lnTo>
                  <a:lnTo>
                    <a:pt x="106" y="136"/>
                  </a:lnTo>
                  <a:lnTo>
                    <a:pt x="99" y="132"/>
                  </a:lnTo>
                  <a:lnTo>
                    <a:pt x="98" y="132"/>
                  </a:lnTo>
                  <a:lnTo>
                    <a:pt x="93" y="134"/>
                  </a:lnTo>
                  <a:lnTo>
                    <a:pt x="92" y="134"/>
                  </a:lnTo>
                  <a:lnTo>
                    <a:pt x="92" y="135"/>
                  </a:lnTo>
                  <a:lnTo>
                    <a:pt x="91" y="137"/>
                  </a:lnTo>
                  <a:lnTo>
                    <a:pt x="88" y="137"/>
                  </a:lnTo>
                  <a:lnTo>
                    <a:pt x="86" y="136"/>
                  </a:lnTo>
                  <a:lnTo>
                    <a:pt x="85" y="132"/>
                  </a:lnTo>
                  <a:lnTo>
                    <a:pt x="83" y="130"/>
                  </a:lnTo>
                  <a:lnTo>
                    <a:pt x="81" y="130"/>
                  </a:lnTo>
                  <a:lnTo>
                    <a:pt x="80" y="131"/>
                  </a:lnTo>
                  <a:lnTo>
                    <a:pt x="77" y="131"/>
                  </a:lnTo>
                  <a:lnTo>
                    <a:pt x="71" y="135"/>
                  </a:lnTo>
                  <a:lnTo>
                    <a:pt x="68" y="131"/>
                  </a:lnTo>
                  <a:lnTo>
                    <a:pt x="51" y="131"/>
                  </a:lnTo>
                  <a:lnTo>
                    <a:pt x="49" y="129"/>
                  </a:lnTo>
                  <a:lnTo>
                    <a:pt x="48" y="129"/>
                  </a:lnTo>
                  <a:lnTo>
                    <a:pt x="43" y="131"/>
                  </a:lnTo>
                  <a:lnTo>
                    <a:pt x="42" y="131"/>
                  </a:lnTo>
                  <a:lnTo>
                    <a:pt x="30" y="137"/>
                  </a:lnTo>
                  <a:lnTo>
                    <a:pt x="26" y="137"/>
                  </a:lnTo>
                  <a:lnTo>
                    <a:pt x="25" y="138"/>
                  </a:lnTo>
                  <a:lnTo>
                    <a:pt x="19" y="143"/>
                  </a:lnTo>
                  <a:lnTo>
                    <a:pt x="17" y="143"/>
                  </a:lnTo>
                  <a:lnTo>
                    <a:pt x="14" y="144"/>
                  </a:lnTo>
                  <a:lnTo>
                    <a:pt x="11" y="148"/>
                  </a:lnTo>
                  <a:lnTo>
                    <a:pt x="9" y="150"/>
                  </a:lnTo>
                  <a:lnTo>
                    <a:pt x="9" y="154"/>
                  </a:lnTo>
                  <a:lnTo>
                    <a:pt x="7" y="155"/>
                  </a:lnTo>
                  <a:lnTo>
                    <a:pt x="4" y="155"/>
                  </a:lnTo>
                  <a:lnTo>
                    <a:pt x="2" y="153"/>
                  </a:lnTo>
                  <a:lnTo>
                    <a:pt x="2" y="149"/>
                  </a:lnTo>
                  <a:lnTo>
                    <a:pt x="0" y="144"/>
                  </a:lnTo>
                  <a:lnTo>
                    <a:pt x="0" y="130"/>
                  </a:lnTo>
                  <a:lnTo>
                    <a:pt x="1" y="129"/>
                  </a:lnTo>
                  <a:lnTo>
                    <a:pt x="1" y="122"/>
                  </a:lnTo>
                  <a:lnTo>
                    <a:pt x="2" y="122"/>
                  </a:lnTo>
                  <a:lnTo>
                    <a:pt x="2" y="130"/>
                  </a:lnTo>
                  <a:lnTo>
                    <a:pt x="4" y="131"/>
                  </a:lnTo>
                  <a:lnTo>
                    <a:pt x="5" y="131"/>
                  </a:lnTo>
                  <a:lnTo>
                    <a:pt x="5" y="130"/>
                  </a:lnTo>
                  <a:lnTo>
                    <a:pt x="4" y="129"/>
                  </a:lnTo>
                  <a:lnTo>
                    <a:pt x="4" y="122"/>
                  </a:lnTo>
                  <a:lnTo>
                    <a:pt x="2" y="120"/>
                  </a:lnTo>
                  <a:lnTo>
                    <a:pt x="1" y="120"/>
                  </a:lnTo>
                  <a:lnTo>
                    <a:pt x="1" y="116"/>
                  </a:lnTo>
                  <a:lnTo>
                    <a:pt x="2" y="111"/>
                  </a:lnTo>
                  <a:lnTo>
                    <a:pt x="4" y="109"/>
                  </a:lnTo>
                  <a:lnTo>
                    <a:pt x="4" y="97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11" y="92"/>
                  </a:lnTo>
                  <a:lnTo>
                    <a:pt x="11" y="91"/>
                  </a:lnTo>
                  <a:lnTo>
                    <a:pt x="13" y="88"/>
                  </a:lnTo>
                  <a:lnTo>
                    <a:pt x="13" y="87"/>
                  </a:lnTo>
                  <a:lnTo>
                    <a:pt x="14" y="86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19" y="75"/>
                  </a:lnTo>
                  <a:lnTo>
                    <a:pt x="18" y="75"/>
                  </a:lnTo>
                  <a:lnTo>
                    <a:pt x="18" y="70"/>
                  </a:lnTo>
                  <a:lnTo>
                    <a:pt x="19" y="70"/>
                  </a:lnTo>
                  <a:lnTo>
                    <a:pt x="18" y="64"/>
                  </a:lnTo>
                  <a:lnTo>
                    <a:pt x="19" y="63"/>
                  </a:lnTo>
                  <a:lnTo>
                    <a:pt x="19" y="61"/>
                  </a:lnTo>
                  <a:lnTo>
                    <a:pt x="21" y="58"/>
                  </a:lnTo>
                  <a:lnTo>
                    <a:pt x="23" y="54"/>
                  </a:lnTo>
                  <a:lnTo>
                    <a:pt x="26" y="50"/>
                  </a:lnTo>
                  <a:lnTo>
                    <a:pt x="31" y="40"/>
                  </a:lnTo>
                  <a:lnTo>
                    <a:pt x="33" y="38"/>
                  </a:lnTo>
                  <a:lnTo>
                    <a:pt x="42" y="38"/>
                  </a:lnTo>
                  <a:lnTo>
                    <a:pt x="43" y="37"/>
                  </a:lnTo>
                  <a:lnTo>
                    <a:pt x="51" y="33"/>
                  </a:lnTo>
                  <a:lnTo>
                    <a:pt x="63" y="26"/>
                  </a:lnTo>
                  <a:lnTo>
                    <a:pt x="67" y="26"/>
                  </a:lnTo>
                  <a:lnTo>
                    <a:pt x="67" y="25"/>
                  </a:lnTo>
                  <a:lnTo>
                    <a:pt x="69" y="25"/>
                  </a:lnTo>
                  <a:lnTo>
                    <a:pt x="69" y="26"/>
                  </a:lnTo>
                  <a:lnTo>
                    <a:pt x="68" y="26"/>
                  </a:lnTo>
                  <a:lnTo>
                    <a:pt x="68" y="34"/>
                  </a:lnTo>
                  <a:lnTo>
                    <a:pt x="69" y="36"/>
                  </a:lnTo>
                  <a:lnTo>
                    <a:pt x="70" y="38"/>
                  </a:lnTo>
                  <a:lnTo>
                    <a:pt x="80" y="46"/>
                  </a:lnTo>
                  <a:lnTo>
                    <a:pt x="83" y="51"/>
                  </a:lnTo>
                  <a:lnTo>
                    <a:pt x="87" y="54"/>
                  </a:lnTo>
                  <a:lnTo>
                    <a:pt x="89" y="55"/>
                  </a:lnTo>
                  <a:lnTo>
                    <a:pt x="91" y="55"/>
                  </a:lnTo>
                  <a:lnTo>
                    <a:pt x="91" y="57"/>
                  </a:lnTo>
                  <a:lnTo>
                    <a:pt x="92" y="57"/>
                  </a:lnTo>
                  <a:lnTo>
                    <a:pt x="92" y="60"/>
                  </a:lnTo>
                  <a:lnTo>
                    <a:pt x="93" y="61"/>
                  </a:lnTo>
                  <a:lnTo>
                    <a:pt x="93" y="66"/>
                  </a:lnTo>
                  <a:lnTo>
                    <a:pt x="94" y="67"/>
                  </a:lnTo>
                  <a:lnTo>
                    <a:pt x="94" y="68"/>
                  </a:lnTo>
                  <a:lnTo>
                    <a:pt x="95" y="68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98" y="77"/>
                  </a:lnTo>
                  <a:lnTo>
                    <a:pt x="100" y="80"/>
                  </a:lnTo>
                  <a:lnTo>
                    <a:pt x="107" y="82"/>
                  </a:lnTo>
                  <a:lnTo>
                    <a:pt x="110" y="86"/>
                  </a:lnTo>
                  <a:lnTo>
                    <a:pt x="112" y="87"/>
                  </a:lnTo>
                  <a:lnTo>
                    <a:pt x="114" y="87"/>
                  </a:lnTo>
                  <a:lnTo>
                    <a:pt x="122" y="85"/>
                  </a:lnTo>
                  <a:lnTo>
                    <a:pt x="124" y="83"/>
                  </a:lnTo>
                  <a:lnTo>
                    <a:pt x="125" y="83"/>
                  </a:lnTo>
                  <a:lnTo>
                    <a:pt x="127" y="82"/>
                  </a:lnTo>
                  <a:lnTo>
                    <a:pt x="127" y="81"/>
                  </a:lnTo>
                  <a:lnTo>
                    <a:pt x="129" y="80"/>
                  </a:lnTo>
                  <a:lnTo>
                    <a:pt x="129" y="79"/>
                  </a:lnTo>
                  <a:lnTo>
                    <a:pt x="131" y="79"/>
                  </a:lnTo>
                  <a:lnTo>
                    <a:pt x="132" y="77"/>
                  </a:lnTo>
                  <a:lnTo>
                    <a:pt x="137" y="75"/>
                  </a:lnTo>
                  <a:lnTo>
                    <a:pt x="137" y="73"/>
                  </a:lnTo>
                  <a:lnTo>
                    <a:pt x="138" y="73"/>
                  </a:lnTo>
                  <a:lnTo>
                    <a:pt x="139" y="71"/>
                  </a:lnTo>
                  <a:lnTo>
                    <a:pt x="139" y="70"/>
                  </a:lnTo>
                  <a:lnTo>
                    <a:pt x="141" y="70"/>
                  </a:lnTo>
                  <a:lnTo>
                    <a:pt x="143" y="67"/>
                  </a:lnTo>
                  <a:lnTo>
                    <a:pt x="144" y="64"/>
                  </a:lnTo>
                  <a:lnTo>
                    <a:pt x="145" y="61"/>
                  </a:lnTo>
                  <a:lnTo>
                    <a:pt x="144" y="57"/>
                  </a:lnTo>
                  <a:lnTo>
                    <a:pt x="144" y="48"/>
                  </a:lnTo>
                  <a:lnTo>
                    <a:pt x="143" y="45"/>
                  </a:lnTo>
                  <a:lnTo>
                    <a:pt x="143" y="31"/>
                  </a:lnTo>
                  <a:lnTo>
                    <a:pt x="141" y="27"/>
                  </a:lnTo>
                  <a:lnTo>
                    <a:pt x="141" y="25"/>
                  </a:lnTo>
                  <a:lnTo>
                    <a:pt x="139" y="21"/>
                  </a:lnTo>
                  <a:lnTo>
                    <a:pt x="139" y="18"/>
                  </a:lnTo>
                  <a:lnTo>
                    <a:pt x="141" y="17"/>
                  </a:lnTo>
                  <a:lnTo>
                    <a:pt x="144" y="17"/>
                  </a:lnTo>
                  <a:lnTo>
                    <a:pt x="145" y="15"/>
                  </a:lnTo>
                  <a:lnTo>
                    <a:pt x="145" y="14"/>
                  </a:lnTo>
                  <a:lnTo>
                    <a:pt x="148" y="12"/>
                  </a:lnTo>
                  <a:lnTo>
                    <a:pt x="150" y="11"/>
                  </a:lnTo>
                  <a:lnTo>
                    <a:pt x="151" y="9"/>
                  </a:lnTo>
                  <a:lnTo>
                    <a:pt x="154" y="11"/>
                  </a:lnTo>
                  <a:lnTo>
                    <a:pt x="156" y="9"/>
                  </a:lnTo>
                  <a:lnTo>
                    <a:pt x="157" y="9"/>
                  </a:lnTo>
                  <a:lnTo>
                    <a:pt x="157" y="7"/>
                  </a:lnTo>
                  <a:lnTo>
                    <a:pt x="161" y="7"/>
                  </a:lnTo>
                  <a:lnTo>
                    <a:pt x="162" y="8"/>
                  </a:lnTo>
                  <a:lnTo>
                    <a:pt x="162" y="7"/>
                  </a:lnTo>
                  <a:lnTo>
                    <a:pt x="163" y="7"/>
                  </a:lnTo>
                  <a:lnTo>
                    <a:pt x="164" y="6"/>
                  </a:lnTo>
                  <a:lnTo>
                    <a:pt x="168" y="6"/>
                  </a:lnTo>
                  <a:lnTo>
                    <a:pt x="172" y="2"/>
                  </a:lnTo>
                  <a:lnTo>
                    <a:pt x="172" y="1"/>
                  </a:lnTo>
                  <a:lnTo>
                    <a:pt x="174" y="1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auto">
            <a:xfrm>
              <a:off x="9034243" y="5421292"/>
              <a:ext cx="132669" cy="145219"/>
            </a:xfrm>
            <a:custGeom>
              <a:avLst/>
              <a:gdLst/>
              <a:ahLst/>
              <a:cxnLst>
                <a:cxn ang="0">
                  <a:pos x="35" y="1"/>
                </a:cxn>
                <a:cxn ang="0">
                  <a:pos x="35" y="4"/>
                </a:cxn>
                <a:cxn ang="0">
                  <a:pos x="42" y="9"/>
                </a:cxn>
                <a:cxn ang="0">
                  <a:pos x="47" y="12"/>
                </a:cxn>
                <a:cxn ang="0">
                  <a:pos x="50" y="15"/>
                </a:cxn>
                <a:cxn ang="0">
                  <a:pos x="53" y="23"/>
                </a:cxn>
                <a:cxn ang="0">
                  <a:pos x="59" y="24"/>
                </a:cxn>
                <a:cxn ang="0">
                  <a:pos x="59" y="31"/>
                </a:cxn>
                <a:cxn ang="0">
                  <a:pos x="68" y="33"/>
                </a:cxn>
                <a:cxn ang="0">
                  <a:pos x="71" y="33"/>
                </a:cxn>
                <a:cxn ang="0">
                  <a:pos x="74" y="35"/>
                </a:cxn>
                <a:cxn ang="0">
                  <a:pos x="73" y="41"/>
                </a:cxn>
                <a:cxn ang="0">
                  <a:pos x="68" y="47"/>
                </a:cxn>
                <a:cxn ang="0">
                  <a:pos x="65" y="52"/>
                </a:cxn>
                <a:cxn ang="0">
                  <a:pos x="65" y="57"/>
                </a:cxn>
                <a:cxn ang="0">
                  <a:pos x="62" y="58"/>
                </a:cxn>
                <a:cxn ang="0">
                  <a:pos x="61" y="58"/>
                </a:cxn>
                <a:cxn ang="0">
                  <a:pos x="58" y="60"/>
                </a:cxn>
                <a:cxn ang="0">
                  <a:pos x="54" y="66"/>
                </a:cxn>
                <a:cxn ang="0">
                  <a:pos x="54" y="68"/>
                </a:cxn>
                <a:cxn ang="0">
                  <a:pos x="50" y="66"/>
                </a:cxn>
                <a:cxn ang="0">
                  <a:pos x="47" y="62"/>
                </a:cxn>
                <a:cxn ang="0">
                  <a:pos x="43" y="64"/>
                </a:cxn>
                <a:cxn ang="0">
                  <a:pos x="37" y="66"/>
                </a:cxn>
                <a:cxn ang="0">
                  <a:pos x="33" y="69"/>
                </a:cxn>
                <a:cxn ang="0">
                  <a:pos x="30" y="80"/>
                </a:cxn>
                <a:cxn ang="0">
                  <a:pos x="28" y="80"/>
                </a:cxn>
                <a:cxn ang="0">
                  <a:pos x="24" y="81"/>
                </a:cxn>
                <a:cxn ang="0">
                  <a:pos x="24" y="78"/>
                </a:cxn>
                <a:cxn ang="0">
                  <a:pos x="24" y="74"/>
                </a:cxn>
                <a:cxn ang="0">
                  <a:pos x="23" y="64"/>
                </a:cxn>
                <a:cxn ang="0">
                  <a:pos x="19" y="60"/>
                </a:cxn>
                <a:cxn ang="0">
                  <a:pos x="10" y="55"/>
                </a:cxn>
                <a:cxn ang="0">
                  <a:pos x="9" y="51"/>
                </a:cxn>
                <a:cxn ang="0">
                  <a:pos x="9" y="49"/>
                </a:cxn>
                <a:cxn ang="0">
                  <a:pos x="5" y="44"/>
                </a:cxn>
                <a:cxn ang="0">
                  <a:pos x="4" y="37"/>
                </a:cxn>
                <a:cxn ang="0">
                  <a:pos x="0" y="30"/>
                </a:cxn>
                <a:cxn ang="0">
                  <a:pos x="4" y="29"/>
                </a:cxn>
                <a:cxn ang="0">
                  <a:pos x="9" y="30"/>
                </a:cxn>
                <a:cxn ang="0">
                  <a:pos x="15" y="25"/>
                </a:cxn>
                <a:cxn ang="0">
                  <a:pos x="21" y="21"/>
                </a:cxn>
                <a:cxn ang="0">
                  <a:pos x="19" y="19"/>
                </a:cxn>
                <a:cxn ang="0">
                  <a:pos x="22" y="17"/>
                </a:cxn>
                <a:cxn ang="0">
                  <a:pos x="25" y="15"/>
                </a:cxn>
                <a:cxn ang="0">
                  <a:pos x="28" y="11"/>
                </a:cxn>
                <a:cxn ang="0">
                  <a:pos x="27" y="8"/>
                </a:cxn>
                <a:cxn ang="0">
                  <a:pos x="28" y="4"/>
                </a:cxn>
                <a:cxn ang="0">
                  <a:pos x="34" y="0"/>
                </a:cxn>
              </a:cxnLst>
              <a:rect l="0" t="0" r="r" b="b"/>
              <a:pathLst>
                <a:path w="74" h="81">
                  <a:moveTo>
                    <a:pt x="34" y="0"/>
                  </a:moveTo>
                  <a:lnTo>
                    <a:pt x="34" y="1"/>
                  </a:lnTo>
                  <a:lnTo>
                    <a:pt x="35" y="1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5" y="4"/>
                  </a:lnTo>
                  <a:lnTo>
                    <a:pt x="35" y="6"/>
                  </a:lnTo>
                  <a:lnTo>
                    <a:pt x="39" y="7"/>
                  </a:lnTo>
                  <a:lnTo>
                    <a:pt x="42" y="9"/>
                  </a:lnTo>
                  <a:lnTo>
                    <a:pt x="43" y="11"/>
                  </a:lnTo>
                  <a:lnTo>
                    <a:pt x="47" y="11"/>
                  </a:lnTo>
                  <a:lnTo>
                    <a:pt x="47" y="12"/>
                  </a:lnTo>
                  <a:lnTo>
                    <a:pt x="48" y="15"/>
                  </a:lnTo>
                  <a:lnTo>
                    <a:pt x="49" y="17"/>
                  </a:lnTo>
                  <a:lnTo>
                    <a:pt x="50" y="15"/>
                  </a:lnTo>
                  <a:lnTo>
                    <a:pt x="52" y="17"/>
                  </a:lnTo>
                  <a:lnTo>
                    <a:pt x="52" y="20"/>
                  </a:lnTo>
                  <a:lnTo>
                    <a:pt x="53" y="23"/>
                  </a:lnTo>
                  <a:lnTo>
                    <a:pt x="55" y="23"/>
                  </a:lnTo>
                  <a:lnTo>
                    <a:pt x="56" y="24"/>
                  </a:lnTo>
                  <a:lnTo>
                    <a:pt x="59" y="24"/>
                  </a:lnTo>
                  <a:lnTo>
                    <a:pt x="59" y="30"/>
                  </a:lnTo>
                  <a:lnTo>
                    <a:pt x="58" y="30"/>
                  </a:lnTo>
                  <a:lnTo>
                    <a:pt x="59" y="31"/>
                  </a:lnTo>
                  <a:lnTo>
                    <a:pt x="65" y="31"/>
                  </a:lnTo>
                  <a:lnTo>
                    <a:pt x="66" y="32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70" y="35"/>
                  </a:lnTo>
                  <a:lnTo>
                    <a:pt x="71" y="33"/>
                  </a:lnTo>
                  <a:lnTo>
                    <a:pt x="73" y="33"/>
                  </a:lnTo>
                  <a:lnTo>
                    <a:pt x="73" y="35"/>
                  </a:lnTo>
                  <a:lnTo>
                    <a:pt x="74" y="35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41"/>
                  </a:lnTo>
                  <a:lnTo>
                    <a:pt x="72" y="42"/>
                  </a:lnTo>
                  <a:lnTo>
                    <a:pt x="70" y="45"/>
                  </a:lnTo>
                  <a:lnTo>
                    <a:pt x="68" y="47"/>
                  </a:lnTo>
                  <a:lnTo>
                    <a:pt x="68" y="51"/>
                  </a:lnTo>
                  <a:lnTo>
                    <a:pt x="67" y="51"/>
                  </a:lnTo>
                  <a:lnTo>
                    <a:pt x="65" y="52"/>
                  </a:lnTo>
                  <a:lnTo>
                    <a:pt x="64" y="54"/>
                  </a:lnTo>
                  <a:lnTo>
                    <a:pt x="64" y="55"/>
                  </a:lnTo>
                  <a:lnTo>
                    <a:pt x="65" y="57"/>
                  </a:lnTo>
                  <a:lnTo>
                    <a:pt x="66" y="58"/>
                  </a:lnTo>
                  <a:lnTo>
                    <a:pt x="64" y="60"/>
                  </a:lnTo>
                  <a:lnTo>
                    <a:pt x="62" y="58"/>
                  </a:lnTo>
                  <a:lnTo>
                    <a:pt x="62" y="60"/>
                  </a:lnTo>
                  <a:lnTo>
                    <a:pt x="61" y="60"/>
                  </a:lnTo>
                  <a:lnTo>
                    <a:pt x="61" y="58"/>
                  </a:lnTo>
                  <a:lnTo>
                    <a:pt x="60" y="58"/>
                  </a:lnTo>
                  <a:lnTo>
                    <a:pt x="60" y="61"/>
                  </a:lnTo>
                  <a:lnTo>
                    <a:pt x="58" y="60"/>
                  </a:lnTo>
                  <a:lnTo>
                    <a:pt x="56" y="61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5" y="67"/>
                  </a:lnTo>
                  <a:lnTo>
                    <a:pt x="54" y="67"/>
                  </a:lnTo>
                  <a:lnTo>
                    <a:pt x="54" y="68"/>
                  </a:lnTo>
                  <a:lnTo>
                    <a:pt x="53" y="67"/>
                  </a:lnTo>
                  <a:lnTo>
                    <a:pt x="52" y="67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49" y="63"/>
                  </a:lnTo>
                  <a:lnTo>
                    <a:pt x="47" y="62"/>
                  </a:lnTo>
                  <a:lnTo>
                    <a:pt x="45" y="62"/>
                  </a:lnTo>
                  <a:lnTo>
                    <a:pt x="43" y="63"/>
                  </a:lnTo>
                  <a:lnTo>
                    <a:pt x="43" y="64"/>
                  </a:lnTo>
                  <a:lnTo>
                    <a:pt x="42" y="64"/>
                  </a:lnTo>
                  <a:lnTo>
                    <a:pt x="41" y="66"/>
                  </a:lnTo>
                  <a:lnTo>
                    <a:pt x="37" y="66"/>
                  </a:lnTo>
                  <a:lnTo>
                    <a:pt x="34" y="68"/>
                  </a:lnTo>
                  <a:lnTo>
                    <a:pt x="33" y="68"/>
                  </a:lnTo>
                  <a:lnTo>
                    <a:pt x="33" y="69"/>
                  </a:lnTo>
                  <a:lnTo>
                    <a:pt x="31" y="70"/>
                  </a:lnTo>
                  <a:lnTo>
                    <a:pt x="31" y="79"/>
                  </a:lnTo>
                  <a:lnTo>
                    <a:pt x="30" y="80"/>
                  </a:lnTo>
                  <a:lnTo>
                    <a:pt x="30" y="81"/>
                  </a:lnTo>
                  <a:lnTo>
                    <a:pt x="28" y="81"/>
                  </a:lnTo>
                  <a:lnTo>
                    <a:pt x="28" y="80"/>
                  </a:lnTo>
                  <a:lnTo>
                    <a:pt x="27" y="80"/>
                  </a:lnTo>
                  <a:lnTo>
                    <a:pt x="27" y="81"/>
                  </a:lnTo>
                  <a:lnTo>
                    <a:pt x="24" y="81"/>
                  </a:lnTo>
                  <a:lnTo>
                    <a:pt x="24" y="80"/>
                  </a:lnTo>
                  <a:lnTo>
                    <a:pt x="23" y="79"/>
                  </a:lnTo>
                  <a:lnTo>
                    <a:pt x="24" y="78"/>
                  </a:lnTo>
                  <a:lnTo>
                    <a:pt x="24" y="76"/>
                  </a:lnTo>
                  <a:lnTo>
                    <a:pt x="25" y="75"/>
                  </a:lnTo>
                  <a:lnTo>
                    <a:pt x="24" y="74"/>
                  </a:lnTo>
                  <a:lnTo>
                    <a:pt x="24" y="73"/>
                  </a:lnTo>
                  <a:lnTo>
                    <a:pt x="23" y="69"/>
                  </a:lnTo>
                  <a:lnTo>
                    <a:pt x="23" y="64"/>
                  </a:lnTo>
                  <a:lnTo>
                    <a:pt x="21" y="61"/>
                  </a:lnTo>
                  <a:lnTo>
                    <a:pt x="21" y="60"/>
                  </a:lnTo>
                  <a:lnTo>
                    <a:pt x="19" y="60"/>
                  </a:lnTo>
                  <a:lnTo>
                    <a:pt x="19" y="58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10" y="54"/>
                  </a:lnTo>
                  <a:lnTo>
                    <a:pt x="9" y="54"/>
                  </a:lnTo>
                  <a:lnTo>
                    <a:pt x="9" y="51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9" y="49"/>
                  </a:lnTo>
                  <a:lnTo>
                    <a:pt x="8" y="48"/>
                  </a:lnTo>
                  <a:lnTo>
                    <a:pt x="6" y="44"/>
                  </a:lnTo>
                  <a:lnTo>
                    <a:pt x="5" y="44"/>
                  </a:lnTo>
                  <a:lnTo>
                    <a:pt x="3" y="43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4" y="35"/>
                  </a:lnTo>
                  <a:lnTo>
                    <a:pt x="0" y="31"/>
                  </a:lnTo>
                  <a:lnTo>
                    <a:pt x="0" y="30"/>
                  </a:lnTo>
                  <a:lnTo>
                    <a:pt x="2" y="30"/>
                  </a:lnTo>
                  <a:lnTo>
                    <a:pt x="2" y="29"/>
                  </a:lnTo>
                  <a:lnTo>
                    <a:pt x="4" y="29"/>
                  </a:lnTo>
                  <a:lnTo>
                    <a:pt x="6" y="30"/>
                  </a:lnTo>
                  <a:lnTo>
                    <a:pt x="8" y="31"/>
                  </a:lnTo>
                  <a:lnTo>
                    <a:pt x="9" y="30"/>
                  </a:lnTo>
                  <a:lnTo>
                    <a:pt x="9" y="26"/>
                  </a:lnTo>
                  <a:lnTo>
                    <a:pt x="11" y="26"/>
                  </a:lnTo>
                  <a:lnTo>
                    <a:pt x="15" y="25"/>
                  </a:lnTo>
                  <a:lnTo>
                    <a:pt x="18" y="25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19" y="20"/>
                  </a:lnTo>
                  <a:lnTo>
                    <a:pt x="18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22" y="18"/>
                  </a:lnTo>
                  <a:lnTo>
                    <a:pt x="22" y="17"/>
                  </a:lnTo>
                  <a:lnTo>
                    <a:pt x="23" y="17"/>
                  </a:lnTo>
                  <a:lnTo>
                    <a:pt x="23" y="15"/>
                  </a:lnTo>
                  <a:lnTo>
                    <a:pt x="25" y="15"/>
                  </a:lnTo>
                  <a:lnTo>
                    <a:pt x="25" y="14"/>
                  </a:lnTo>
                  <a:lnTo>
                    <a:pt x="27" y="13"/>
                  </a:lnTo>
                  <a:lnTo>
                    <a:pt x="28" y="11"/>
                  </a:lnTo>
                  <a:lnTo>
                    <a:pt x="28" y="9"/>
                  </a:lnTo>
                  <a:lnTo>
                    <a:pt x="27" y="9"/>
                  </a:lnTo>
                  <a:lnTo>
                    <a:pt x="27" y="8"/>
                  </a:lnTo>
                  <a:lnTo>
                    <a:pt x="25" y="8"/>
                  </a:lnTo>
                  <a:lnTo>
                    <a:pt x="25" y="4"/>
                  </a:lnTo>
                  <a:lnTo>
                    <a:pt x="28" y="4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30" name="Freeform 34"/>
            <p:cNvSpPr>
              <a:spLocks noEditPoints="1"/>
            </p:cNvSpPr>
            <p:nvPr/>
          </p:nvSpPr>
          <p:spPr bwMode="auto">
            <a:xfrm>
              <a:off x="8019505" y="5012529"/>
              <a:ext cx="901791" cy="1170714"/>
            </a:xfrm>
            <a:custGeom>
              <a:avLst/>
              <a:gdLst/>
              <a:ahLst/>
              <a:cxnLst>
                <a:cxn ang="0">
                  <a:pos x="231" y="522"/>
                </a:cxn>
                <a:cxn ang="0">
                  <a:pos x="365" y="559"/>
                </a:cxn>
                <a:cxn ang="0">
                  <a:pos x="358" y="592"/>
                </a:cxn>
                <a:cxn ang="0">
                  <a:pos x="296" y="560"/>
                </a:cxn>
                <a:cxn ang="0">
                  <a:pos x="249" y="538"/>
                </a:cxn>
                <a:cxn ang="0">
                  <a:pos x="273" y="516"/>
                </a:cxn>
                <a:cxn ang="0">
                  <a:pos x="315" y="519"/>
                </a:cxn>
                <a:cxn ang="0">
                  <a:pos x="354" y="501"/>
                </a:cxn>
                <a:cxn ang="0">
                  <a:pos x="335" y="489"/>
                </a:cxn>
                <a:cxn ang="0">
                  <a:pos x="72" y="461"/>
                </a:cxn>
                <a:cxn ang="0">
                  <a:pos x="74" y="353"/>
                </a:cxn>
                <a:cxn ang="0">
                  <a:pos x="124" y="349"/>
                </a:cxn>
                <a:cxn ang="0">
                  <a:pos x="133" y="375"/>
                </a:cxn>
                <a:cxn ang="0">
                  <a:pos x="130" y="421"/>
                </a:cxn>
                <a:cxn ang="0">
                  <a:pos x="115" y="455"/>
                </a:cxn>
                <a:cxn ang="0">
                  <a:pos x="90" y="470"/>
                </a:cxn>
                <a:cxn ang="0">
                  <a:pos x="77" y="443"/>
                </a:cxn>
                <a:cxn ang="0">
                  <a:pos x="80" y="406"/>
                </a:cxn>
                <a:cxn ang="0">
                  <a:pos x="67" y="374"/>
                </a:cxn>
                <a:cxn ang="0">
                  <a:pos x="99" y="353"/>
                </a:cxn>
                <a:cxn ang="0">
                  <a:pos x="148" y="267"/>
                </a:cxn>
                <a:cxn ang="0">
                  <a:pos x="158" y="254"/>
                </a:cxn>
                <a:cxn ang="0">
                  <a:pos x="136" y="181"/>
                </a:cxn>
                <a:cxn ang="0">
                  <a:pos x="234" y="7"/>
                </a:cxn>
                <a:cxn ang="0">
                  <a:pos x="291" y="33"/>
                </a:cxn>
                <a:cxn ang="0">
                  <a:pos x="291" y="67"/>
                </a:cxn>
                <a:cxn ang="0">
                  <a:pos x="301" y="85"/>
                </a:cxn>
                <a:cxn ang="0">
                  <a:pos x="274" y="82"/>
                </a:cxn>
                <a:cxn ang="0">
                  <a:pos x="249" y="92"/>
                </a:cxn>
                <a:cxn ang="0">
                  <a:pos x="246" y="124"/>
                </a:cxn>
                <a:cxn ang="0">
                  <a:pos x="240" y="137"/>
                </a:cxn>
                <a:cxn ang="0">
                  <a:pos x="291" y="208"/>
                </a:cxn>
                <a:cxn ang="0">
                  <a:pos x="340" y="290"/>
                </a:cxn>
                <a:cxn ang="0">
                  <a:pos x="398" y="319"/>
                </a:cxn>
                <a:cxn ang="0">
                  <a:pos x="475" y="374"/>
                </a:cxn>
                <a:cxn ang="0">
                  <a:pos x="497" y="421"/>
                </a:cxn>
                <a:cxn ang="0">
                  <a:pos x="450" y="390"/>
                </a:cxn>
                <a:cxn ang="0">
                  <a:pos x="425" y="406"/>
                </a:cxn>
                <a:cxn ang="0">
                  <a:pos x="441" y="443"/>
                </a:cxn>
                <a:cxn ang="0">
                  <a:pos x="419" y="500"/>
                </a:cxn>
                <a:cxn ang="0">
                  <a:pos x="389" y="504"/>
                </a:cxn>
                <a:cxn ang="0">
                  <a:pos x="397" y="443"/>
                </a:cxn>
                <a:cxn ang="0">
                  <a:pos x="352" y="399"/>
                </a:cxn>
                <a:cxn ang="0">
                  <a:pos x="329" y="377"/>
                </a:cxn>
                <a:cxn ang="0">
                  <a:pos x="295" y="344"/>
                </a:cxn>
                <a:cxn ang="0">
                  <a:pos x="241" y="316"/>
                </a:cxn>
                <a:cxn ang="0">
                  <a:pos x="191" y="278"/>
                </a:cxn>
                <a:cxn ang="0">
                  <a:pos x="165" y="247"/>
                </a:cxn>
                <a:cxn ang="0">
                  <a:pos x="136" y="179"/>
                </a:cxn>
                <a:cxn ang="0">
                  <a:pos x="94" y="161"/>
                </a:cxn>
                <a:cxn ang="0">
                  <a:pos x="66" y="189"/>
                </a:cxn>
                <a:cxn ang="0">
                  <a:pos x="34" y="178"/>
                </a:cxn>
                <a:cxn ang="0">
                  <a:pos x="18" y="140"/>
                </a:cxn>
                <a:cxn ang="0">
                  <a:pos x="19" y="113"/>
                </a:cxn>
                <a:cxn ang="0">
                  <a:pos x="21" y="73"/>
                </a:cxn>
                <a:cxn ang="0">
                  <a:pos x="62" y="51"/>
                </a:cxn>
                <a:cxn ang="0">
                  <a:pos x="94" y="64"/>
                </a:cxn>
                <a:cxn ang="0">
                  <a:pos x="105" y="60"/>
                </a:cxn>
                <a:cxn ang="0">
                  <a:pos x="124" y="48"/>
                </a:cxn>
                <a:cxn ang="0">
                  <a:pos x="147" y="30"/>
                </a:cxn>
                <a:cxn ang="0">
                  <a:pos x="174" y="18"/>
                </a:cxn>
                <a:cxn ang="0">
                  <a:pos x="216" y="7"/>
                </a:cxn>
              </a:cxnLst>
              <a:rect l="0" t="0" r="r" b="b"/>
              <a:pathLst>
                <a:path w="503" h="653">
                  <a:moveTo>
                    <a:pt x="251" y="651"/>
                  </a:moveTo>
                  <a:lnTo>
                    <a:pt x="254" y="651"/>
                  </a:lnTo>
                  <a:lnTo>
                    <a:pt x="254" y="653"/>
                  </a:lnTo>
                  <a:lnTo>
                    <a:pt x="253" y="652"/>
                  </a:lnTo>
                  <a:lnTo>
                    <a:pt x="251" y="652"/>
                  </a:lnTo>
                  <a:lnTo>
                    <a:pt x="251" y="651"/>
                  </a:lnTo>
                  <a:close/>
                  <a:moveTo>
                    <a:pt x="264" y="633"/>
                  </a:moveTo>
                  <a:lnTo>
                    <a:pt x="265" y="633"/>
                  </a:lnTo>
                  <a:lnTo>
                    <a:pt x="265" y="634"/>
                  </a:lnTo>
                  <a:lnTo>
                    <a:pt x="264" y="634"/>
                  </a:lnTo>
                  <a:lnTo>
                    <a:pt x="264" y="633"/>
                  </a:lnTo>
                  <a:close/>
                  <a:moveTo>
                    <a:pt x="224" y="583"/>
                  </a:moveTo>
                  <a:lnTo>
                    <a:pt x="228" y="583"/>
                  </a:lnTo>
                  <a:lnTo>
                    <a:pt x="230" y="584"/>
                  </a:lnTo>
                  <a:lnTo>
                    <a:pt x="230" y="586"/>
                  </a:lnTo>
                  <a:lnTo>
                    <a:pt x="229" y="587"/>
                  </a:lnTo>
                  <a:lnTo>
                    <a:pt x="228" y="587"/>
                  </a:lnTo>
                  <a:lnTo>
                    <a:pt x="226" y="585"/>
                  </a:lnTo>
                  <a:lnTo>
                    <a:pt x="226" y="584"/>
                  </a:lnTo>
                  <a:lnTo>
                    <a:pt x="224" y="583"/>
                  </a:lnTo>
                  <a:close/>
                  <a:moveTo>
                    <a:pt x="240" y="524"/>
                  </a:moveTo>
                  <a:lnTo>
                    <a:pt x="243" y="524"/>
                  </a:lnTo>
                  <a:lnTo>
                    <a:pt x="243" y="525"/>
                  </a:lnTo>
                  <a:lnTo>
                    <a:pt x="240" y="525"/>
                  </a:lnTo>
                  <a:lnTo>
                    <a:pt x="240" y="524"/>
                  </a:lnTo>
                  <a:close/>
                  <a:moveTo>
                    <a:pt x="230" y="522"/>
                  </a:moveTo>
                  <a:lnTo>
                    <a:pt x="231" y="522"/>
                  </a:lnTo>
                  <a:lnTo>
                    <a:pt x="231" y="523"/>
                  </a:lnTo>
                  <a:lnTo>
                    <a:pt x="230" y="523"/>
                  </a:lnTo>
                  <a:lnTo>
                    <a:pt x="230" y="522"/>
                  </a:lnTo>
                  <a:close/>
                  <a:moveTo>
                    <a:pt x="377" y="505"/>
                  </a:moveTo>
                  <a:lnTo>
                    <a:pt x="378" y="505"/>
                  </a:lnTo>
                  <a:lnTo>
                    <a:pt x="380" y="506"/>
                  </a:lnTo>
                  <a:lnTo>
                    <a:pt x="382" y="506"/>
                  </a:lnTo>
                  <a:lnTo>
                    <a:pt x="379" y="507"/>
                  </a:lnTo>
                  <a:lnTo>
                    <a:pt x="379" y="509"/>
                  </a:lnTo>
                  <a:lnTo>
                    <a:pt x="378" y="510"/>
                  </a:lnTo>
                  <a:lnTo>
                    <a:pt x="379" y="510"/>
                  </a:lnTo>
                  <a:lnTo>
                    <a:pt x="377" y="513"/>
                  </a:lnTo>
                  <a:lnTo>
                    <a:pt x="376" y="516"/>
                  </a:lnTo>
                  <a:lnTo>
                    <a:pt x="371" y="522"/>
                  </a:lnTo>
                  <a:lnTo>
                    <a:pt x="367" y="528"/>
                  </a:lnTo>
                  <a:lnTo>
                    <a:pt x="366" y="530"/>
                  </a:lnTo>
                  <a:lnTo>
                    <a:pt x="366" y="531"/>
                  </a:lnTo>
                  <a:lnTo>
                    <a:pt x="365" y="531"/>
                  </a:lnTo>
                  <a:lnTo>
                    <a:pt x="364" y="534"/>
                  </a:lnTo>
                  <a:lnTo>
                    <a:pt x="364" y="537"/>
                  </a:lnTo>
                  <a:lnTo>
                    <a:pt x="363" y="538"/>
                  </a:lnTo>
                  <a:lnTo>
                    <a:pt x="363" y="542"/>
                  </a:lnTo>
                  <a:lnTo>
                    <a:pt x="361" y="543"/>
                  </a:lnTo>
                  <a:lnTo>
                    <a:pt x="359" y="548"/>
                  </a:lnTo>
                  <a:lnTo>
                    <a:pt x="359" y="556"/>
                  </a:lnTo>
                  <a:lnTo>
                    <a:pt x="363" y="559"/>
                  </a:lnTo>
                  <a:lnTo>
                    <a:pt x="365" y="559"/>
                  </a:lnTo>
                  <a:lnTo>
                    <a:pt x="365" y="560"/>
                  </a:lnTo>
                  <a:lnTo>
                    <a:pt x="366" y="561"/>
                  </a:lnTo>
                  <a:lnTo>
                    <a:pt x="365" y="561"/>
                  </a:lnTo>
                  <a:lnTo>
                    <a:pt x="364" y="562"/>
                  </a:lnTo>
                  <a:lnTo>
                    <a:pt x="364" y="561"/>
                  </a:lnTo>
                  <a:lnTo>
                    <a:pt x="363" y="561"/>
                  </a:lnTo>
                  <a:lnTo>
                    <a:pt x="363" y="565"/>
                  </a:lnTo>
                  <a:lnTo>
                    <a:pt x="364" y="566"/>
                  </a:lnTo>
                  <a:lnTo>
                    <a:pt x="365" y="565"/>
                  </a:lnTo>
                  <a:lnTo>
                    <a:pt x="365" y="567"/>
                  </a:lnTo>
                  <a:lnTo>
                    <a:pt x="366" y="568"/>
                  </a:lnTo>
                  <a:lnTo>
                    <a:pt x="367" y="568"/>
                  </a:lnTo>
                  <a:lnTo>
                    <a:pt x="367" y="571"/>
                  </a:lnTo>
                  <a:lnTo>
                    <a:pt x="366" y="571"/>
                  </a:lnTo>
                  <a:lnTo>
                    <a:pt x="367" y="572"/>
                  </a:lnTo>
                  <a:lnTo>
                    <a:pt x="367" y="573"/>
                  </a:lnTo>
                  <a:lnTo>
                    <a:pt x="366" y="574"/>
                  </a:lnTo>
                  <a:lnTo>
                    <a:pt x="366" y="575"/>
                  </a:lnTo>
                  <a:lnTo>
                    <a:pt x="364" y="575"/>
                  </a:lnTo>
                  <a:lnTo>
                    <a:pt x="364" y="577"/>
                  </a:lnTo>
                  <a:lnTo>
                    <a:pt x="363" y="577"/>
                  </a:lnTo>
                  <a:lnTo>
                    <a:pt x="361" y="578"/>
                  </a:lnTo>
                  <a:lnTo>
                    <a:pt x="359" y="584"/>
                  </a:lnTo>
                  <a:lnTo>
                    <a:pt x="359" y="585"/>
                  </a:lnTo>
                  <a:lnTo>
                    <a:pt x="360" y="587"/>
                  </a:lnTo>
                  <a:lnTo>
                    <a:pt x="360" y="592"/>
                  </a:lnTo>
                  <a:lnTo>
                    <a:pt x="358" y="592"/>
                  </a:lnTo>
                  <a:lnTo>
                    <a:pt x="357" y="591"/>
                  </a:lnTo>
                  <a:lnTo>
                    <a:pt x="357" y="590"/>
                  </a:lnTo>
                  <a:lnTo>
                    <a:pt x="353" y="590"/>
                  </a:lnTo>
                  <a:lnTo>
                    <a:pt x="352" y="589"/>
                  </a:lnTo>
                  <a:lnTo>
                    <a:pt x="349" y="587"/>
                  </a:lnTo>
                  <a:lnTo>
                    <a:pt x="348" y="589"/>
                  </a:lnTo>
                  <a:lnTo>
                    <a:pt x="346" y="590"/>
                  </a:lnTo>
                  <a:lnTo>
                    <a:pt x="346" y="589"/>
                  </a:lnTo>
                  <a:lnTo>
                    <a:pt x="345" y="589"/>
                  </a:lnTo>
                  <a:lnTo>
                    <a:pt x="345" y="590"/>
                  </a:lnTo>
                  <a:lnTo>
                    <a:pt x="344" y="589"/>
                  </a:lnTo>
                  <a:lnTo>
                    <a:pt x="341" y="589"/>
                  </a:lnTo>
                  <a:lnTo>
                    <a:pt x="341" y="587"/>
                  </a:lnTo>
                  <a:lnTo>
                    <a:pt x="340" y="586"/>
                  </a:lnTo>
                  <a:lnTo>
                    <a:pt x="338" y="586"/>
                  </a:lnTo>
                  <a:lnTo>
                    <a:pt x="338" y="585"/>
                  </a:lnTo>
                  <a:lnTo>
                    <a:pt x="333" y="585"/>
                  </a:lnTo>
                  <a:lnTo>
                    <a:pt x="333" y="584"/>
                  </a:lnTo>
                  <a:lnTo>
                    <a:pt x="329" y="577"/>
                  </a:lnTo>
                  <a:lnTo>
                    <a:pt x="324" y="572"/>
                  </a:lnTo>
                  <a:lnTo>
                    <a:pt x="321" y="570"/>
                  </a:lnTo>
                  <a:lnTo>
                    <a:pt x="316" y="567"/>
                  </a:lnTo>
                  <a:lnTo>
                    <a:pt x="311" y="568"/>
                  </a:lnTo>
                  <a:lnTo>
                    <a:pt x="308" y="568"/>
                  </a:lnTo>
                  <a:lnTo>
                    <a:pt x="305" y="566"/>
                  </a:lnTo>
                  <a:lnTo>
                    <a:pt x="302" y="566"/>
                  </a:lnTo>
                  <a:lnTo>
                    <a:pt x="296" y="560"/>
                  </a:lnTo>
                  <a:lnTo>
                    <a:pt x="295" y="560"/>
                  </a:lnTo>
                  <a:lnTo>
                    <a:pt x="293" y="559"/>
                  </a:lnTo>
                  <a:lnTo>
                    <a:pt x="291" y="559"/>
                  </a:lnTo>
                  <a:lnTo>
                    <a:pt x="290" y="558"/>
                  </a:lnTo>
                  <a:lnTo>
                    <a:pt x="289" y="558"/>
                  </a:lnTo>
                  <a:lnTo>
                    <a:pt x="286" y="555"/>
                  </a:lnTo>
                  <a:lnTo>
                    <a:pt x="284" y="554"/>
                  </a:lnTo>
                  <a:lnTo>
                    <a:pt x="283" y="554"/>
                  </a:lnTo>
                  <a:lnTo>
                    <a:pt x="283" y="553"/>
                  </a:lnTo>
                  <a:lnTo>
                    <a:pt x="282" y="553"/>
                  </a:lnTo>
                  <a:lnTo>
                    <a:pt x="282" y="550"/>
                  </a:lnTo>
                  <a:lnTo>
                    <a:pt x="280" y="550"/>
                  </a:lnTo>
                  <a:lnTo>
                    <a:pt x="279" y="549"/>
                  </a:lnTo>
                  <a:lnTo>
                    <a:pt x="278" y="549"/>
                  </a:lnTo>
                  <a:lnTo>
                    <a:pt x="278" y="548"/>
                  </a:lnTo>
                  <a:lnTo>
                    <a:pt x="272" y="547"/>
                  </a:lnTo>
                  <a:lnTo>
                    <a:pt x="272" y="548"/>
                  </a:lnTo>
                  <a:lnTo>
                    <a:pt x="271" y="548"/>
                  </a:lnTo>
                  <a:lnTo>
                    <a:pt x="271" y="546"/>
                  </a:lnTo>
                  <a:lnTo>
                    <a:pt x="268" y="543"/>
                  </a:lnTo>
                  <a:lnTo>
                    <a:pt x="261" y="543"/>
                  </a:lnTo>
                  <a:lnTo>
                    <a:pt x="258" y="544"/>
                  </a:lnTo>
                  <a:lnTo>
                    <a:pt x="257" y="544"/>
                  </a:lnTo>
                  <a:lnTo>
                    <a:pt x="255" y="543"/>
                  </a:lnTo>
                  <a:lnTo>
                    <a:pt x="253" y="540"/>
                  </a:lnTo>
                  <a:lnTo>
                    <a:pt x="252" y="538"/>
                  </a:lnTo>
                  <a:lnTo>
                    <a:pt x="249" y="538"/>
                  </a:lnTo>
                  <a:lnTo>
                    <a:pt x="249" y="537"/>
                  </a:lnTo>
                  <a:lnTo>
                    <a:pt x="248" y="536"/>
                  </a:lnTo>
                  <a:lnTo>
                    <a:pt x="248" y="534"/>
                  </a:lnTo>
                  <a:lnTo>
                    <a:pt x="247" y="534"/>
                  </a:lnTo>
                  <a:lnTo>
                    <a:pt x="247" y="532"/>
                  </a:lnTo>
                  <a:lnTo>
                    <a:pt x="246" y="531"/>
                  </a:lnTo>
                  <a:lnTo>
                    <a:pt x="247" y="530"/>
                  </a:lnTo>
                  <a:lnTo>
                    <a:pt x="247" y="531"/>
                  </a:lnTo>
                  <a:lnTo>
                    <a:pt x="248" y="530"/>
                  </a:lnTo>
                  <a:lnTo>
                    <a:pt x="248" y="525"/>
                  </a:lnTo>
                  <a:lnTo>
                    <a:pt x="249" y="523"/>
                  </a:lnTo>
                  <a:lnTo>
                    <a:pt x="249" y="519"/>
                  </a:lnTo>
                  <a:lnTo>
                    <a:pt x="251" y="519"/>
                  </a:lnTo>
                  <a:lnTo>
                    <a:pt x="253" y="517"/>
                  </a:lnTo>
                  <a:lnTo>
                    <a:pt x="255" y="517"/>
                  </a:lnTo>
                  <a:lnTo>
                    <a:pt x="255" y="516"/>
                  </a:lnTo>
                  <a:lnTo>
                    <a:pt x="257" y="515"/>
                  </a:lnTo>
                  <a:lnTo>
                    <a:pt x="259" y="515"/>
                  </a:lnTo>
                  <a:lnTo>
                    <a:pt x="259" y="511"/>
                  </a:lnTo>
                  <a:lnTo>
                    <a:pt x="260" y="511"/>
                  </a:lnTo>
                  <a:lnTo>
                    <a:pt x="260" y="512"/>
                  </a:lnTo>
                  <a:lnTo>
                    <a:pt x="262" y="517"/>
                  </a:lnTo>
                  <a:lnTo>
                    <a:pt x="264" y="517"/>
                  </a:lnTo>
                  <a:lnTo>
                    <a:pt x="266" y="519"/>
                  </a:lnTo>
                  <a:lnTo>
                    <a:pt x="268" y="519"/>
                  </a:lnTo>
                  <a:lnTo>
                    <a:pt x="272" y="517"/>
                  </a:lnTo>
                  <a:lnTo>
                    <a:pt x="273" y="516"/>
                  </a:lnTo>
                  <a:lnTo>
                    <a:pt x="273" y="513"/>
                  </a:lnTo>
                  <a:lnTo>
                    <a:pt x="274" y="512"/>
                  </a:lnTo>
                  <a:lnTo>
                    <a:pt x="274" y="511"/>
                  </a:lnTo>
                  <a:lnTo>
                    <a:pt x="280" y="511"/>
                  </a:lnTo>
                  <a:lnTo>
                    <a:pt x="280" y="510"/>
                  </a:lnTo>
                  <a:lnTo>
                    <a:pt x="283" y="510"/>
                  </a:lnTo>
                  <a:lnTo>
                    <a:pt x="284" y="509"/>
                  </a:lnTo>
                  <a:lnTo>
                    <a:pt x="284" y="510"/>
                  </a:lnTo>
                  <a:lnTo>
                    <a:pt x="286" y="511"/>
                  </a:lnTo>
                  <a:lnTo>
                    <a:pt x="286" y="513"/>
                  </a:lnTo>
                  <a:lnTo>
                    <a:pt x="288" y="516"/>
                  </a:lnTo>
                  <a:lnTo>
                    <a:pt x="292" y="515"/>
                  </a:lnTo>
                  <a:lnTo>
                    <a:pt x="293" y="516"/>
                  </a:lnTo>
                  <a:lnTo>
                    <a:pt x="293" y="518"/>
                  </a:lnTo>
                  <a:lnTo>
                    <a:pt x="295" y="518"/>
                  </a:lnTo>
                  <a:lnTo>
                    <a:pt x="297" y="519"/>
                  </a:lnTo>
                  <a:lnTo>
                    <a:pt x="298" y="521"/>
                  </a:lnTo>
                  <a:lnTo>
                    <a:pt x="299" y="521"/>
                  </a:lnTo>
                  <a:lnTo>
                    <a:pt x="301" y="522"/>
                  </a:lnTo>
                  <a:lnTo>
                    <a:pt x="304" y="522"/>
                  </a:lnTo>
                  <a:lnTo>
                    <a:pt x="307" y="521"/>
                  </a:lnTo>
                  <a:lnTo>
                    <a:pt x="309" y="521"/>
                  </a:lnTo>
                  <a:lnTo>
                    <a:pt x="309" y="519"/>
                  </a:lnTo>
                  <a:lnTo>
                    <a:pt x="310" y="519"/>
                  </a:lnTo>
                  <a:lnTo>
                    <a:pt x="313" y="518"/>
                  </a:lnTo>
                  <a:lnTo>
                    <a:pt x="314" y="518"/>
                  </a:lnTo>
                  <a:lnTo>
                    <a:pt x="315" y="519"/>
                  </a:lnTo>
                  <a:lnTo>
                    <a:pt x="329" y="519"/>
                  </a:lnTo>
                  <a:lnTo>
                    <a:pt x="330" y="518"/>
                  </a:lnTo>
                  <a:lnTo>
                    <a:pt x="334" y="518"/>
                  </a:lnTo>
                  <a:lnTo>
                    <a:pt x="340" y="517"/>
                  </a:lnTo>
                  <a:lnTo>
                    <a:pt x="342" y="515"/>
                  </a:lnTo>
                  <a:lnTo>
                    <a:pt x="344" y="512"/>
                  </a:lnTo>
                  <a:lnTo>
                    <a:pt x="346" y="512"/>
                  </a:lnTo>
                  <a:lnTo>
                    <a:pt x="349" y="511"/>
                  </a:lnTo>
                  <a:lnTo>
                    <a:pt x="352" y="511"/>
                  </a:lnTo>
                  <a:lnTo>
                    <a:pt x="353" y="512"/>
                  </a:lnTo>
                  <a:lnTo>
                    <a:pt x="357" y="512"/>
                  </a:lnTo>
                  <a:lnTo>
                    <a:pt x="357" y="513"/>
                  </a:lnTo>
                  <a:lnTo>
                    <a:pt x="360" y="513"/>
                  </a:lnTo>
                  <a:lnTo>
                    <a:pt x="363" y="512"/>
                  </a:lnTo>
                  <a:lnTo>
                    <a:pt x="364" y="511"/>
                  </a:lnTo>
                  <a:lnTo>
                    <a:pt x="365" y="507"/>
                  </a:lnTo>
                  <a:lnTo>
                    <a:pt x="365" y="509"/>
                  </a:lnTo>
                  <a:lnTo>
                    <a:pt x="366" y="510"/>
                  </a:lnTo>
                  <a:lnTo>
                    <a:pt x="367" y="510"/>
                  </a:lnTo>
                  <a:lnTo>
                    <a:pt x="372" y="509"/>
                  </a:lnTo>
                  <a:lnTo>
                    <a:pt x="372" y="507"/>
                  </a:lnTo>
                  <a:lnTo>
                    <a:pt x="373" y="507"/>
                  </a:lnTo>
                  <a:lnTo>
                    <a:pt x="375" y="506"/>
                  </a:lnTo>
                  <a:lnTo>
                    <a:pt x="377" y="505"/>
                  </a:lnTo>
                  <a:close/>
                  <a:moveTo>
                    <a:pt x="353" y="498"/>
                  </a:moveTo>
                  <a:lnTo>
                    <a:pt x="355" y="500"/>
                  </a:lnTo>
                  <a:lnTo>
                    <a:pt x="354" y="501"/>
                  </a:lnTo>
                  <a:lnTo>
                    <a:pt x="353" y="500"/>
                  </a:lnTo>
                  <a:lnTo>
                    <a:pt x="353" y="498"/>
                  </a:lnTo>
                  <a:close/>
                  <a:moveTo>
                    <a:pt x="351" y="493"/>
                  </a:moveTo>
                  <a:lnTo>
                    <a:pt x="353" y="493"/>
                  </a:lnTo>
                  <a:lnTo>
                    <a:pt x="353" y="494"/>
                  </a:lnTo>
                  <a:lnTo>
                    <a:pt x="354" y="494"/>
                  </a:lnTo>
                  <a:lnTo>
                    <a:pt x="354" y="495"/>
                  </a:lnTo>
                  <a:lnTo>
                    <a:pt x="353" y="495"/>
                  </a:lnTo>
                  <a:lnTo>
                    <a:pt x="353" y="497"/>
                  </a:lnTo>
                  <a:lnTo>
                    <a:pt x="352" y="497"/>
                  </a:lnTo>
                  <a:lnTo>
                    <a:pt x="352" y="495"/>
                  </a:lnTo>
                  <a:lnTo>
                    <a:pt x="351" y="495"/>
                  </a:lnTo>
                  <a:lnTo>
                    <a:pt x="351" y="493"/>
                  </a:lnTo>
                  <a:close/>
                  <a:moveTo>
                    <a:pt x="328" y="491"/>
                  </a:moveTo>
                  <a:lnTo>
                    <a:pt x="328" y="492"/>
                  </a:lnTo>
                  <a:lnTo>
                    <a:pt x="327" y="492"/>
                  </a:lnTo>
                  <a:lnTo>
                    <a:pt x="328" y="491"/>
                  </a:lnTo>
                  <a:close/>
                  <a:moveTo>
                    <a:pt x="346" y="489"/>
                  </a:moveTo>
                  <a:lnTo>
                    <a:pt x="349" y="489"/>
                  </a:lnTo>
                  <a:lnTo>
                    <a:pt x="349" y="492"/>
                  </a:lnTo>
                  <a:lnTo>
                    <a:pt x="347" y="491"/>
                  </a:lnTo>
                  <a:lnTo>
                    <a:pt x="346" y="489"/>
                  </a:lnTo>
                  <a:close/>
                  <a:moveTo>
                    <a:pt x="335" y="489"/>
                  </a:moveTo>
                  <a:lnTo>
                    <a:pt x="336" y="489"/>
                  </a:lnTo>
                  <a:lnTo>
                    <a:pt x="338" y="491"/>
                  </a:lnTo>
                  <a:lnTo>
                    <a:pt x="336" y="491"/>
                  </a:lnTo>
                  <a:lnTo>
                    <a:pt x="335" y="489"/>
                  </a:lnTo>
                  <a:close/>
                  <a:moveTo>
                    <a:pt x="277" y="482"/>
                  </a:moveTo>
                  <a:lnTo>
                    <a:pt x="279" y="482"/>
                  </a:lnTo>
                  <a:lnTo>
                    <a:pt x="278" y="484"/>
                  </a:lnTo>
                  <a:lnTo>
                    <a:pt x="277" y="484"/>
                  </a:lnTo>
                  <a:lnTo>
                    <a:pt x="277" y="482"/>
                  </a:lnTo>
                  <a:close/>
                  <a:moveTo>
                    <a:pt x="363" y="478"/>
                  </a:moveTo>
                  <a:lnTo>
                    <a:pt x="365" y="478"/>
                  </a:lnTo>
                  <a:lnTo>
                    <a:pt x="365" y="479"/>
                  </a:lnTo>
                  <a:lnTo>
                    <a:pt x="363" y="479"/>
                  </a:lnTo>
                  <a:lnTo>
                    <a:pt x="363" y="478"/>
                  </a:lnTo>
                  <a:close/>
                  <a:moveTo>
                    <a:pt x="74" y="461"/>
                  </a:moveTo>
                  <a:lnTo>
                    <a:pt x="78" y="461"/>
                  </a:lnTo>
                  <a:lnTo>
                    <a:pt x="79" y="463"/>
                  </a:lnTo>
                  <a:lnTo>
                    <a:pt x="80" y="463"/>
                  </a:lnTo>
                  <a:lnTo>
                    <a:pt x="79" y="464"/>
                  </a:lnTo>
                  <a:lnTo>
                    <a:pt x="79" y="466"/>
                  </a:lnTo>
                  <a:lnTo>
                    <a:pt x="78" y="467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8"/>
                  </a:lnTo>
                  <a:lnTo>
                    <a:pt x="74" y="463"/>
                  </a:lnTo>
                  <a:lnTo>
                    <a:pt x="74" y="461"/>
                  </a:lnTo>
                  <a:close/>
                  <a:moveTo>
                    <a:pt x="69" y="457"/>
                  </a:moveTo>
                  <a:lnTo>
                    <a:pt x="72" y="457"/>
                  </a:lnTo>
                  <a:lnTo>
                    <a:pt x="72" y="458"/>
                  </a:lnTo>
                  <a:lnTo>
                    <a:pt x="73" y="461"/>
                  </a:lnTo>
                  <a:lnTo>
                    <a:pt x="72" y="461"/>
                  </a:lnTo>
                  <a:lnTo>
                    <a:pt x="72" y="462"/>
                  </a:lnTo>
                  <a:lnTo>
                    <a:pt x="71" y="462"/>
                  </a:lnTo>
                  <a:lnTo>
                    <a:pt x="71" y="460"/>
                  </a:lnTo>
                  <a:lnTo>
                    <a:pt x="69" y="460"/>
                  </a:lnTo>
                  <a:lnTo>
                    <a:pt x="69" y="457"/>
                  </a:lnTo>
                  <a:close/>
                  <a:moveTo>
                    <a:pt x="307" y="370"/>
                  </a:moveTo>
                  <a:lnTo>
                    <a:pt x="308" y="370"/>
                  </a:lnTo>
                  <a:lnTo>
                    <a:pt x="310" y="371"/>
                  </a:lnTo>
                  <a:lnTo>
                    <a:pt x="311" y="371"/>
                  </a:lnTo>
                  <a:lnTo>
                    <a:pt x="311" y="372"/>
                  </a:lnTo>
                  <a:lnTo>
                    <a:pt x="310" y="374"/>
                  </a:lnTo>
                  <a:lnTo>
                    <a:pt x="307" y="374"/>
                  </a:lnTo>
                  <a:lnTo>
                    <a:pt x="307" y="370"/>
                  </a:lnTo>
                  <a:close/>
                  <a:moveTo>
                    <a:pt x="289" y="368"/>
                  </a:moveTo>
                  <a:lnTo>
                    <a:pt x="289" y="369"/>
                  </a:lnTo>
                  <a:lnTo>
                    <a:pt x="288" y="369"/>
                  </a:lnTo>
                  <a:lnTo>
                    <a:pt x="289" y="368"/>
                  </a:lnTo>
                  <a:close/>
                  <a:moveTo>
                    <a:pt x="71" y="353"/>
                  </a:moveTo>
                  <a:lnTo>
                    <a:pt x="71" y="356"/>
                  </a:lnTo>
                  <a:lnTo>
                    <a:pt x="69" y="357"/>
                  </a:lnTo>
                  <a:lnTo>
                    <a:pt x="68" y="357"/>
                  </a:lnTo>
                  <a:lnTo>
                    <a:pt x="69" y="356"/>
                  </a:lnTo>
                  <a:lnTo>
                    <a:pt x="69" y="355"/>
                  </a:lnTo>
                  <a:lnTo>
                    <a:pt x="71" y="353"/>
                  </a:lnTo>
                  <a:close/>
                  <a:moveTo>
                    <a:pt x="71" y="351"/>
                  </a:moveTo>
                  <a:lnTo>
                    <a:pt x="74" y="351"/>
                  </a:lnTo>
                  <a:lnTo>
                    <a:pt x="74" y="353"/>
                  </a:lnTo>
                  <a:lnTo>
                    <a:pt x="71" y="353"/>
                  </a:lnTo>
                  <a:lnTo>
                    <a:pt x="71" y="351"/>
                  </a:lnTo>
                  <a:close/>
                  <a:moveTo>
                    <a:pt x="121" y="344"/>
                  </a:moveTo>
                  <a:lnTo>
                    <a:pt x="122" y="344"/>
                  </a:lnTo>
                  <a:lnTo>
                    <a:pt x="122" y="347"/>
                  </a:lnTo>
                  <a:lnTo>
                    <a:pt x="121" y="347"/>
                  </a:lnTo>
                  <a:lnTo>
                    <a:pt x="121" y="344"/>
                  </a:lnTo>
                  <a:close/>
                  <a:moveTo>
                    <a:pt x="118" y="343"/>
                  </a:moveTo>
                  <a:lnTo>
                    <a:pt x="119" y="343"/>
                  </a:lnTo>
                  <a:lnTo>
                    <a:pt x="119" y="345"/>
                  </a:lnTo>
                  <a:lnTo>
                    <a:pt x="117" y="345"/>
                  </a:lnTo>
                  <a:lnTo>
                    <a:pt x="117" y="344"/>
                  </a:lnTo>
                  <a:lnTo>
                    <a:pt x="118" y="344"/>
                  </a:lnTo>
                  <a:lnTo>
                    <a:pt x="118" y="343"/>
                  </a:lnTo>
                  <a:close/>
                  <a:moveTo>
                    <a:pt x="110" y="343"/>
                  </a:moveTo>
                  <a:lnTo>
                    <a:pt x="112" y="343"/>
                  </a:lnTo>
                  <a:lnTo>
                    <a:pt x="114" y="344"/>
                  </a:lnTo>
                  <a:lnTo>
                    <a:pt x="114" y="346"/>
                  </a:lnTo>
                  <a:lnTo>
                    <a:pt x="116" y="346"/>
                  </a:lnTo>
                  <a:lnTo>
                    <a:pt x="116" y="345"/>
                  </a:lnTo>
                  <a:lnTo>
                    <a:pt x="117" y="345"/>
                  </a:lnTo>
                  <a:lnTo>
                    <a:pt x="118" y="347"/>
                  </a:lnTo>
                  <a:lnTo>
                    <a:pt x="119" y="347"/>
                  </a:lnTo>
                  <a:lnTo>
                    <a:pt x="119" y="349"/>
                  </a:lnTo>
                  <a:lnTo>
                    <a:pt x="121" y="350"/>
                  </a:lnTo>
                  <a:lnTo>
                    <a:pt x="121" y="349"/>
                  </a:lnTo>
                  <a:lnTo>
                    <a:pt x="124" y="349"/>
                  </a:lnTo>
                  <a:lnTo>
                    <a:pt x="124" y="350"/>
                  </a:lnTo>
                  <a:lnTo>
                    <a:pt x="125" y="350"/>
                  </a:lnTo>
                  <a:lnTo>
                    <a:pt x="125" y="352"/>
                  </a:lnTo>
                  <a:lnTo>
                    <a:pt x="124" y="352"/>
                  </a:lnTo>
                  <a:lnTo>
                    <a:pt x="124" y="355"/>
                  </a:lnTo>
                  <a:lnTo>
                    <a:pt x="125" y="355"/>
                  </a:lnTo>
                  <a:lnTo>
                    <a:pt x="125" y="357"/>
                  </a:lnTo>
                  <a:lnTo>
                    <a:pt x="127" y="356"/>
                  </a:lnTo>
                  <a:lnTo>
                    <a:pt x="128" y="356"/>
                  </a:lnTo>
                  <a:lnTo>
                    <a:pt x="129" y="357"/>
                  </a:lnTo>
                  <a:lnTo>
                    <a:pt x="127" y="357"/>
                  </a:lnTo>
                  <a:lnTo>
                    <a:pt x="127" y="359"/>
                  </a:lnTo>
                  <a:lnTo>
                    <a:pt x="125" y="359"/>
                  </a:lnTo>
                  <a:lnTo>
                    <a:pt x="125" y="361"/>
                  </a:lnTo>
                  <a:lnTo>
                    <a:pt x="123" y="361"/>
                  </a:lnTo>
                  <a:lnTo>
                    <a:pt x="123" y="362"/>
                  </a:lnTo>
                  <a:lnTo>
                    <a:pt x="128" y="362"/>
                  </a:lnTo>
                  <a:lnTo>
                    <a:pt x="128" y="363"/>
                  </a:lnTo>
                  <a:lnTo>
                    <a:pt x="130" y="365"/>
                  </a:lnTo>
                  <a:lnTo>
                    <a:pt x="133" y="365"/>
                  </a:lnTo>
                  <a:lnTo>
                    <a:pt x="131" y="366"/>
                  </a:lnTo>
                  <a:lnTo>
                    <a:pt x="130" y="366"/>
                  </a:lnTo>
                  <a:lnTo>
                    <a:pt x="130" y="368"/>
                  </a:lnTo>
                  <a:lnTo>
                    <a:pt x="129" y="368"/>
                  </a:lnTo>
                  <a:lnTo>
                    <a:pt x="131" y="370"/>
                  </a:lnTo>
                  <a:lnTo>
                    <a:pt x="131" y="372"/>
                  </a:lnTo>
                  <a:lnTo>
                    <a:pt x="133" y="375"/>
                  </a:lnTo>
                  <a:lnTo>
                    <a:pt x="134" y="376"/>
                  </a:lnTo>
                  <a:lnTo>
                    <a:pt x="134" y="380"/>
                  </a:lnTo>
                  <a:lnTo>
                    <a:pt x="135" y="381"/>
                  </a:lnTo>
                  <a:lnTo>
                    <a:pt x="135" y="382"/>
                  </a:lnTo>
                  <a:lnTo>
                    <a:pt x="136" y="383"/>
                  </a:lnTo>
                  <a:lnTo>
                    <a:pt x="136" y="387"/>
                  </a:lnTo>
                  <a:lnTo>
                    <a:pt x="135" y="387"/>
                  </a:lnTo>
                  <a:lnTo>
                    <a:pt x="135" y="389"/>
                  </a:lnTo>
                  <a:lnTo>
                    <a:pt x="134" y="390"/>
                  </a:lnTo>
                  <a:lnTo>
                    <a:pt x="134" y="392"/>
                  </a:lnTo>
                  <a:lnTo>
                    <a:pt x="133" y="392"/>
                  </a:lnTo>
                  <a:lnTo>
                    <a:pt x="130" y="394"/>
                  </a:lnTo>
                  <a:lnTo>
                    <a:pt x="130" y="395"/>
                  </a:lnTo>
                  <a:lnTo>
                    <a:pt x="128" y="398"/>
                  </a:lnTo>
                  <a:lnTo>
                    <a:pt x="128" y="401"/>
                  </a:lnTo>
                  <a:lnTo>
                    <a:pt x="129" y="405"/>
                  </a:lnTo>
                  <a:lnTo>
                    <a:pt x="130" y="405"/>
                  </a:lnTo>
                  <a:lnTo>
                    <a:pt x="130" y="406"/>
                  </a:lnTo>
                  <a:lnTo>
                    <a:pt x="133" y="408"/>
                  </a:lnTo>
                  <a:lnTo>
                    <a:pt x="131" y="413"/>
                  </a:lnTo>
                  <a:lnTo>
                    <a:pt x="130" y="414"/>
                  </a:lnTo>
                  <a:lnTo>
                    <a:pt x="131" y="415"/>
                  </a:lnTo>
                  <a:lnTo>
                    <a:pt x="131" y="417"/>
                  </a:lnTo>
                  <a:lnTo>
                    <a:pt x="130" y="418"/>
                  </a:lnTo>
                  <a:lnTo>
                    <a:pt x="130" y="420"/>
                  </a:lnTo>
                  <a:lnTo>
                    <a:pt x="131" y="420"/>
                  </a:lnTo>
                  <a:lnTo>
                    <a:pt x="130" y="421"/>
                  </a:lnTo>
                  <a:lnTo>
                    <a:pt x="130" y="430"/>
                  </a:lnTo>
                  <a:lnTo>
                    <a:pt x="129" y="431"/>
                  </a:lnTo>
                  <a:lnTo>
                    <a:pt x="129" y="436"/>
                  </a:lnTo>
                  <a:lnTo>
                    <a:pt x="128" y="439"/>
                  </a:lnTo>
                  <a:lnTo>
                    <a:pt x="129" y="441"/>
                  </a:lnTo>
                  <a:lnTo>
                    <a:pt x="129" y="443"/>
                  </a:lnTo>
                  <a:lnTo>
                    <a:pt x="127" y="448"/>
                  </a:lnTo>
                  <a:lnTo>
                    <a:pt x="127" y="449"/>
                  </a:lnTo>
                  <a:lnTo>
                    <a:pt x="128" y="450"/>
                  </a:lnTo>
                  <a:lnTo>
                    <a:pt x="129" y="450"/>
                  </a:lnTo>
                  <a:lnTo>
                    <a:pt x="129" y="451"/>
                  </a:lnTo>
                  <a:lnTo>
                    <a:pt x="128" y="451"/>
                  </a:lnTo>
                  <a:lnTo>
                    <a:pt x="125" y="454"/>
                  </a:lnTo>
                  <a:lnTo>
                    <a:pt x="125" y="456"/>
                  </a:lnTo>
                  <a:lnTo>
                    <a:pt x="127" y="457"/>
                  </a:lnTo>
                  <a:lnTo>
                    <a:pt x="125" y="458"/>
                  </a:lnTo>
                  <a:lnTo>
                    <a:pt x="125" y="460"/>
                  </a:lnTo>
                  <a:lnTo>
                    <a:pt x="124" y="460"/>
                  </a:lnTo>
                  <a:lnTo>
                    <a:pt x="123" y="461"/>
                  </a:lnTo>
                  <a:lnTo>
                    <a:pt x="123" y="460"/>
                  </a:lnTo>
                  <a:lnTo>
                    <a:pt x="119" y="460"/>
                  </a:lnTo>
                  <a:lnTo>
                    <a:pt x="119" y="458"/>
                  </a:lnTo>
                  <a:lnTo>
                    <a:pt x="118" y="457"/>
                  </a:lnTo>
                  <a:lnTo>
                    <a:pt x="117" y="457"/>
                  </a:lnTo>
                  <a:lnTo>
                    <a:pt x="116" y="456"/>
                  </a:lnTo>
                  <a:lnTo>
                    <a:pt x="115" y="456"/>
                  </a:lnTo>
                  <a:lnTo>
                    <a:pt x="115" y="455"/>
                  </a:lnTo>
                  <a:lnTo>
                    <a:pt x="110" y="455"/>
                  </a:lnTo>
                  <a:lnTo>
                    <a:pt x="109" y="456"/>
                  </a:lnTo>
                  <a:lnTo>
                    <a:pt x="109" y="457"/>
                  </a:lnTo>
                  <a:lnTo>
                    <a:pt x="108" y="456"/>
                  </a:lnTo>
                  <a:lnTo>
                    <a:pt x="106" y="456"/>
                  </a:lnTo>
                  <a:lnTo>
                    <a:pt x="105" y="454"/>
                  </a:lnTo>
                  <a:lnTo>
                    <a:pt x="104" y="454"/>
                  </a:lnTo>
                  <a:lnTo>
                    <a:pt x="104" y="452"/>
                  </a:lnTo>
                  <a:lnTo>
                    <a:pt x="103" y="452"/>
                  </a:lnTo>
                  <a:lnTo>
                    <a:pt x="103" y="455"/>
                  </a:lnTo>
                  <a:lnTo>
                    <a:pt x="105" y="455"/>
                  </a:lnTo>
                  <a:lnTo>
                    <a:pt x="103" y="457"/>
                  </a:lnTo>
                  <a:lnTo>
                    <a:pt x="103" y="463"/>
                  </a:lnTo>
                  <a:lnTo>
                    <a:pt x="104" y="463"/>
                  </a:lnTo>
                  <a:lnTo>
                    <a:pt x="104" y="464"/>
                  </a:lnTo>
                  <a:lnTo>
                    <a:pt x="103" y="466"/>
                  </a:lnTo>
                  <a:lnTo>
                    <a:pt x="103" y="468"/>
                  </a:lnTo>
                  <a:lnTo>
                    <a:pt x="102" y="468"/>
                  </a:lnTo>
                  <a:lnTo>
                    <a:pt x="97" y="473"/>
                  </a:lnTo>
                  <a:lnTo>
                    <a:pt x="96" y="473"/>
                  </a:lnTo>
                  <a:lnTo>
                    <a:pt x="96" y="474"/>
                  </a:lnTo>
                  <a:lnTo>
                    <a:pt x="94" y="474"/>
                  </a:lnTo>
                  <a:lnTo>
                    <a:pt x="94" y="473"/>
                  </a:lnTo>
                  <a:lnTo>
                    <a:pt x="93" y="472"/>
                  </a:lnTo>
                  <a:lnTo>
                    <a:pt x="92" y="472"/>
                  </a:lnTo>
                  <a:lnTo>
                    <a:pt x="91" y="470"/>
                  </a:lnTo>
                  <a:lnTo>
                    <a:pt x="90" y="470"/>
                  </a:lnTo>
                  <a:lnTo>
                    <a:pt x="88" y="472"/>
                  </a:lnTo>
                  <a:lnTo>
                    <a:pt x="87" y="472"/>
                  </a:lnTo>
                  <a:lnTo>
                    <a:pt x="87" y="474"/>
                  </a:lnTo>
                  <a:lnTo>
                    <a:pt x="86" y="474"/>
                  </a:lnTo>
                  <a:lnTo>
                    <a:pt x="86" y="473"/>
                  </a:lnTo>
                  <a:lnTo>
                    <a:pt x="85" y="473"/>
                  </a:lnTo>
                  <a:lnTo>
                    <a:pt x="85" y="469"/>
                  </a:lnTo>
                  <a:lnTo>
                    <a:pt x="84" y="469"/>
                  </a:lnTo>
                  <a:lnTo>
                    <a:pt x="84" y="467"/>
                  </a:lnTo>
                  <a:lnTo>
                    <a:pt x="83" y="464"/>
                  </a:lnTo>
                  <a:lnTo>
                    <a:pt x="81" y="463"/>
                  </a:lnTo>
                  <a:lnTo>
                    <a:pt x="81" y="462"/>
                  </a:lnTo>
                  <a:lnTo>
                    <a:pt x="80" y="462"/>
                  </a:lnTo>
                  <a:lnTo>
                    <a:pt x="79" y="461"/>
                  </a:lnTo>
                  <a:lnTo>
                    <a:pt x="79" y="460"/>
                  </a:lnTo>
                  <a:lnTo>
                    <a:pt x="78" y="461"/>
                  </a:lnTo>
                  <a:lnTo>
                    <a:pt x="78" y="457"/>
                  </a:lnTo>
                  <a:lnTo>
                    <a:pt x="77" y="457"/>
                  </a:lnTo>
                  <a:lnTo>
                    <a:pt x="77" y="456"/>
                  </a:lnTo>
                  <a:lnTo>
                    <a:pt x="75" y="456"/>
                  </a:lnTo>
                  <a:lnTo>
                    <a:pt x="75" y="454"/>
                  </a:lnTo>
                  <a:lnTo>
                    <a:pt x="78" y="451"/>
                  </a:lnTo>
                  <a:lnTo>
                    <a:pt x="78" y="450"/>
                  </a:lnTo>
                  <a:lnTo>
                    <a:pt x="75" y="448"/>
                  </a:lnTo>
                  <a:lnTo>
                    <a:pt x="75" y="445"/>
                  </a:lnTo>
                  <a:lnTo>
                    <a:pt x="77" y="445"/>
                  </a:lnTo>
                  <a:lnTo>
                    <a:pt x="77" y="443"/>
                  </a:lnTo>
                  <a:lnTo>
                    <a:pt x="75" y="442"/>
                  </a:lnTo>
                  <a:lnTo>
                    <a:pt x="78" y="439"/>
                  </a:lnTo>
                  <a:lnTo>
                    <a:pt x="78" y="438"/>
                  </a:lnTo>
                  <a:lnTo>
                    <a:pt x="79" y="437"/>
                  </a:lnTo>
                  <a:lnTo>
                    <a:pt x="79" y="431"/>
                  </a:lnTo>
                  <a:lnTo>
                    <a:pt x="78" y="429"/>
                  </a:lnTo>
                  <a:lnTo>
                    <a:pt x="78" y="425"/>
                  </a:lnTo>
                  <a:lnTo>
                    <a:pt x="79" y="425"/>
                  </a:lnTo>
                  <a:lnTo>
                    <a:pt x="79" y="426"/>
                  </a:lnTo>
                  <a:lnTo>
                    <a:pt x="81" y="429"/>
                  </a:lnTo>
                  <a:lnTo>
                    <a:pt x="81" y="426"/>
                  </a:lnTo>
                  <a:lnTo>
                    <a:pt x="83" y="425"/>
                  </a:lnTo>
                  <a:lnTo>
                    <a:pt x="81" y="425"/>
                  </a:lnTo>
                  <a:lnTo>
                    <a:pt x="83" y="424"/>
                  </a:lnTo>
                  <a:lnTo>
                    <a:pt x="83" y="419"/>
                  </a:lnTo>
                  <a:lnTo>
                    <a:pt x="80" y="417"/>
                  </a:lnTo>
                  <a:lnTo>
                    <a:pt x="79" y="417"/>
                  </a:lnTo>
                  <a:lnTo>
                    <a:pt x="78" y="418"/>
                  </a:lnTo>
                  <a:lnTo>
                    <a:pt x="79" y="418"/>
                  </a:lnTo>
                  <a:lnTo>
                    <a:pt x="78" y="419"/>
                  </a:lnTo>
                  <a:lnTo>
                    <a:pt x="77" y="418"/>
                  </a:lnTo>
                  <a:lnTo>
                    <a:pt x="77" y="411"/>
                  </a:lnTo>
                  <a:lnTo>
                    <a:pt x="75" y="411"/>
                  </a:lnTo>
                  <a:lnTo>
                    <a:pt x="75" y="409"/>
                  </a:lnTo>
                  <a:lnTo>
                    <a:pt x="79" y="409"/>
                  </a:lnTo>
                  <a:lnTo>
                    <a:pt x="80" y="408"/>
                  </a:lnTo>
                  <a:lnTo>
                    <a:pt x="80" y="406"/>
                  </a:lnTo>
                  <a:lnTo>
                    <a:pt x="79" y="405"/>
                  </a:lnTo>
                  <a:lnTo>
                    <a:pt x="79" y="400"/>
                  </a:lnTo>
                  <a:lnTo>
                    <a:pt x="80" y="398"/>
                  </a:lnTo>
                  <a:lnTo>
                    <a:pt x="80" y="396"/>
                  </a:lnTo>
                  <a:lnTo>
                    <a:pt x="77" y="393"/>
                  </a:lnTo>
                  <a:lnTo>
                    <a:pt x="77" y="394"/>
                  </a:lnTo>
                  <a:lnTo>
                    <a:pt x="75" y="393"/>
                  </a:lnTo>
                  <a:lnTo>
                    <a:pt x="75" y="392"/>
                  </a:lnTo>
                  <a:lnTo>
                    <a:pt x="77" y="389"/>
                  </a:lnTo>
                  <a:lnTo>
                    <a:pt x="75" y="388"/>
                  </a:lnTo>
                  <a:lnTo>
                    <a:pt x="75" y="386"/>
                  </a:lnTo>
                  <a:lnTo>
                    <a:pt x="74" y="384"/>
                  </a:lnTo>
                  <a:lnTo>
                    <a:pt x="73" y="384"/>
                  </a:lnTo>
                  <a:lnTo>
                    <a:pt x="73" y="381"/>
                  </a:lnTo>
                  <a:lnTo>
                    <a:pt x="72" y="380"/>
                  </a:lnTo>
                  <a:lnTo>
                    <a:pt x="71" y="380"/>
                  </a:lnTo>
                  <a:lnTo>
                    <a:pt x="68" y="381"/>
                  </a:lnTo>
                  <a:lnTo>
                    <a:pt x="68" y="378"/>
                  </a:lnTo>
                  <a:lnTo>
                    <a:pt x="67" y="378"/>
                  </a:lnTo>
                  <a:lnTo>
                    <a:pt x="67" y="380"/>
                  </a:lnTo>
                  <a:lnTo>
                    <a:pt x="66" y="381"/>
                  </a:lnTo>
                  <a:lnTo>
                    <a:pt x="66" y="377"/>
                  </a:lnTo>
                  <a:lnTo>
                    <a:pt x="67" y="377"/>
                  </a:lnTo>
                  <a:lnTo>
                    <a:pt x="67" y="375"/>
                  </a:lnTo>
                  <a:lnTo>
                    <a:pt x="68" y="375"/>
                  </a:lnTo>
                  <a:lnTo>
                    <a:pt x="68" y="374"/>
                  </a:lnTo>
                  <a:lnTo>
                    <a:pt x="67" y="374"/>
                  </a:lnTo>
                  <a:lnTo>
                    <a:pt x="66" y="372"/>
                  </a:lnTo>
                  <a:lnTo>
                    <a:pt x="65" y="372"/>
                  </a:lnTo>
                  <a:lnTo>
                    <a:pt x="68" y="364"/>
                  </a:lnTo>
                  <a:lnTo>
                    <a:pt x="68" y="362"/>
                  </a:lnTo>
                  <a:lnTo>
                    <a:pt x="67" y="362"/>
                  </a:lnTo>
                  <a:lnTo>
                    <a:pt x="67" y="359"/>
                  </a:lnTo>
                  <a:lnTo>
                    <a:pt x="68" y="358"/>
                  </a:lnTo>
                  <a:lnTo>
                    <a:pt x="68" y="359"/>
                  </a:lnTo>
                  <a:lnTo>
                    <a:pt x="69" y="359"/>
                  </a:lnTo>
                  <a:lnTo>
                    <a:pt x="69" y="362"/>
                  </a:lnTo>
                  <a:lnTo>
                    <a:pt x="71" y="364"/>
                  </a:lnTo>
                  <a:lnTo>
                    <a:pt x="73" y="365"/>
                  </a:lnTo>
                  <a:lnTo>
                    <a:pt x="78" y="366"/>
                  </a:lnTo>
                  <a:lnTo>
                    <a:pt x="81" y="366"/>
                  </a:lnTo>
                  <a:lnTo>
                    <a:pt x="85" y="365"/>
                  </a:lnTo>
                  <a:lnTo>
                    <a:pt x="86" y="364"/>
                  </a:lnTo>
                  <a:lnTo>
                    <a:pt x="86" y="363"/>
                  </a:lnTo>
                  <a:lnTo>
                    <a:pt x="90" y="362"/>
                  </a:lnTo>
                  <a:lnTo>
                    <a:pt x="92" y="362"/>
                  </a:lnTo>
                  <a:lnTo>
                    <a:pt x="94" y="361"/>
                  </a:lnTo>
                  <a:lnTo>
                    <a:pt x="94" y="359"/>
                  </a:lnTo>
                  <a:lnTo>
                    <a:pt x="97" y="357"/>
                  </a:lnTo>
                  <a:lnTo>
                    <a:pt x="97" y="356"/>
                  </a:lnTo>
                  <a:lnTo>
                    <a:pt x="98" y="356"/>
                  </a:lnTo>
                  <a:lnTo>
                    <a:pt x="98" y="355"/>
                  </a:lnTo>
                  <a:lnTo>
                    <a:pt x="99" y="355"/>
                  </a:lnTo>
                  <a:lnTo>
                    <a:pt x="99" y="353"/>
                  </a:lnTo>
                  <a:lnTo>
                    <a:pt x="100" y="353"/>
                  </a:lnTo>
                  <a:lnTo>
                    <a:pt x="100" y="352"/>
                  </a:lnTo>
                  <a:lnTo>
                    <a:pt x="102" y="351"/>
                  </a:lnTo>
                  <a:lnTo>
                    <a:pt x="102" y="350"/>
                  </a:lnTo>
                  <a:lnTo>
                    <a:pt x="106" y="350"/>
                  </a:lnTo>
                  <a:lnTo>
                    <a:pt x="109" y="347"/>
                  </a:lnTo>
                  <a:lnTo>
                    <a:pt x="109" y="344"/>
                  </a:lnTo>
                  <a:lnTo>
                    <a:pt x="110" y="343"/>
                  </a:lnTo>
                  <a:close/>
                  <a:moveTo>
                    <a:pt x="183" y="282"/>
                  </a:moveTo>
                  <a:lnTo>
                    <a:pt x="184" y="282"/>
                  </a:lnTo>
                  <a:lnTo>
                    <a:pt x="183" y="283"/>
                  </a:lnTo>
                  <a:lnTo>
                    <a:pt x="183" y="282"/>
                  </a:lnTo>
                  <a:close/>
                  <a:moveTo>
                    <a:pt x="156" y="280"/>
                  </a:moveTo>
                  <a:lnTo>
                    <a:pt x="158" y="282"/>
                  </a:lnTo>
                  <a:lnTo>
                    <a:pt x="158" y="283"/>
                  </a:lnTo>
                  <a:lnTo>
                    <a:pt x="156" y="282"/>
                  </a:lnTo>
                  <a:lnTo>
                    <a:pt x="156" y="280"/>
                  </a:lnTo>
                  <a:close/>
                  <a:moveTo>
                    <a:pt x="181" y="278"/>
                  </a:moveTo>
                  <a:lnTo>
                    <a:pt x="181" y="279"/>
                  </a:lnTo>
                  <a:lnTo>
                    <a:pt x="183" y="279"/>
                  </a:lnTo>
                  <a:lnTo>
                    <a:pt x="183" y="282"/>
                  </a:lnTo>
                  <a:lnTo>
                    <a:pt x="180" y="280"/>
                  </a:lnTo>
                  <a:lnTo>
                    <a:pt x="180" y="279"/>
                  </a:lnTo>
                  <a:lnTo>
                    <a:pt x="181" y="278"/>
                  </a:lnTo>
                  <a:close/>
                  <a:moveTo>
                    <a:pt x="147" y="266"/>
                  </a:moveTo>
                  <a:lnTo>
                    <a:pt x="148" y="266"/>
                  </a:lnTo>
                  <a:lnTo>
                    <a:pt x="148" y="267"/>
                  </a:lnTo>
                  <a:lnTo>
                    <a:pt x="147" y="269"/>
                  </a:lnTo>
                  <a:lnTo>
                    <a:pt x="147" y="266"/>
                  </a:lnTo>
                  <a:close/>
                  <a:moveTo>
                    <a:pt x="161" y="251"/>
                  </a:moveTo>
                  <a:lnTo>
                    <a:pt x="162" y="252"/>
                  </a:lnTo>
                  <a:lnTo>
                    <a:pt x="162" y="255"/>
                  </a:lnTo>
                  <a:lnTo>
                    <a:pt x="160" y="258"/>
                  </a:lnTo>
                  <a:lnTo>
                    <a:pt x="161" y="258"/>
                  </a:lnTo>
                  <a:lnTo>
                    <a:pt x="162" y="259"/>
                  </a:lnTo>
                  <a:lnTo>
                    <a:pt x="161" y="260"/>
                  </a:lnTo>
                  <a:lnTo>
                    <a:pt x="160" y="260"/>
                  </a:lnTo>
                  <a:lnTo>
                    <a:pt x="160" y="259"/>
                  </a:lnTo>
                  <a:lnTo>
                    <a:pt x="158" y="257"/>
                  </a:lnTo>
                  <a:lnTo>
                    <a:pt x="158" y="258"/>
                  </a:lnTo>
                  <a:lnTo>
                    <a:pt x="154" y="258"/>
                  </a:lnTo>
                  <a:lnTo>
                    <a:pt x="154" y="259"/>
                  </a:lnTo>
                  <a:lnTo>
                    <a:pt x="150" y="259"/>
                  </a:lnTo>
                  <a:lnTo>
                    <a:pt x="149" y="258"/>
                  </a:lnTo>
                  <a:lnTo>
                    <a:pt x="148" y="258"/>
                  </a:lnTo>
                  <a:lnTo>
                    <a:pt x="148" y="255"/>
                  </a:lnTo>
                  <a:lnTo>
                    <a:pt x="149" y="254"/>
                  </a:lnTo>
                  <a:lnTo>
                    <a:pt x="153" y="254"/>
                  </a:lnTo>
                  <a:lnTo>
                    <a:pt x="153" y="255"/>
                  </a:lnTo>
                  <a:lnTo>
                    <a:pt x="155" y="255"/>
                  </a:lnTo>
                  <a:lnTo>
                    <a:pt x="155" y="253"/>
                  </a:lnTo>
                  <a:lnTo>
                    <a:pt x="156" y="254"/>
                  </a:lnTo>
                  <a:lnTo>
                    <a:pt x="158" y="253"/>
                  </a:lnTo>
                  <a:lnTo>
                    <a:pt x="158" y="254"/>
                  </a:lnTo>
                  <a:lnTo>
                    <a:pt x="159" y="254"/>
                  </a:lnTo>
                  <a:lnTo>
                    <a:pt x="160" y="253"/>
                  </a:lnTo>
                  <a:lnTo>
                    <a:pt x="160" y="252"/>
                  </a:lnTo>
                  <a:lnTo>
                    <a:pt x="161" y="251"/>
                  </a:lnTo>
                  <a:close/>
                  <a:moveTo>
                    <a:pt x="136" y="240"/>
                  </a:moveTo>
                  <a:lnTo>
                    <a:pt x="137" y="240"/>
                  </a:lnTo>
                  <a:lnTo>
                    <a:pt x="137" y="242"/>
                  </a:lnTo>
                  <a:lnTo>
                    <a:pt x="136" y="243"/>
                  </a:lnTo>
                  <a:lnTo>
                    <a:pt x="135" y="243"/>
                  </a:lnTo>
                  <a:lnTo>
                    <a:pt x="135" y="242"/>
                  </a:lnTo>
                  <a:lnTo>
                    <a:pt x="136" y="240"/>
                  </a:lnTo>
                  <a:close/>
                  <a:moveTo>
                    <a:pt x="248" y="186"/>
                  </a:moveTo>
                  <a:lnTo>
                    <a:pt x="247" y="187"/>
                  </a:lnTo>
                  <a:lnTo>
                    <a:pt x="246" y="187"/>
                  </a:lnTo>
                  <a:lnTo>
                    <a:pt x="245" y="189"/>
                  </a:lnTo>
                  <a:lnTo>
                    <a:pt x="245" y="191"/>
                  </a:lnTo>
                  <a:lnTo>
                    <a:pt x="246" y="192"/>
                  </a:lnTo>
                  <a:lnTo>
                    <a:pt x="248" y="192"/>
                  </a:lnTo>
                  <a:lnTo>
                    <a:pt x="248" y="190"/>
                  </a:lnTo>
                  <a:lnTo>
                    <a:pt x="249" y="189"/>
                  </a:lnTo>
                  <a:lnTo>
                    <a:pt x="249" y="187"/>
                  </a:lnTo>
                  <a:lnTo>
                    <a:pt x="248" y="186"/>
                  </a:lnTo>
                  <a:close/>
                  <a:moveTo>
                    <a:pt x="136" y="181"/>
                  </a:moveTo>
                  <a:lnTo>
                    <a:pt x="137" y="181"/>
                  </a:lnTo>
                  <a:lnTo>
                    <a:pt x="137" y="183"/>
                  </a:lnTo>
                  <a:lnTo>
                    <a:pt x="136" y="183"/>
                  </a:lnTo>
                  <a:lnTo>
                    <a:pt x="136" y="181"/>
                  </a:lnTo>
                  <a:close/>
                  <a:moveTo>
                    <a:pt x="235" y="107"/>
                  </a:moveTo>
                  <a:lnTo>
                    <a:pt x="235" y="111"/>
                  </a:lnTo>
                  <a:lnTo>
                    <a:pt x="236" y="111"/>
                  </a:lnTo>
                  <a:lnTo>
                    <a:pt x="236" y="108"/>
                  </a:lnTo>
                  <a:lnTo>
                    <a:pt x="235" y="107"/>
                  </a:lnTo>
                  <a:close/>
                  <a:moveTo>
                    <a:pt x="245" y="100"/>
                  </a:moveTo>
                  <a:lnTo>
                    <a:pt x="246" y="100"/>
                  </a:lnTo>
                  <a:lnTo>
                    <a:pt x="247" y="101"/>
                  </a:lnTo>
                  <a:lnTo>
                    <a:pt x="245" y="101"/>
                  </a:lnTo>
                  <a:lnTo>
                    <a:pt x="242" y="106"/>
                  </a:lnTo>
                  <a:lnTo>
                    <a:pt x="242" y="104"/>
                  </a:lnTo>
                  <a:lnTo>
                    <a:pt x="243" y="103"/>
                  </a:lnTo>
                  <a:lnTo>
                    <a:pt x="243" y="101"/>
                  </a:lnTo>
                  <a:lnTo>
                    <a:pt x="245" y="100"/>
                  </a:lnTo>
                  <a:close/>
                  <a:moveTo>
                    <a:pt x="242" y="99"/>
                  </a:moveTo>
                  <a:lnTo>
                    <a:pt x="243" y="99"/>
                  </a:lnTo>
                  <a:lnTo>
                    <a:pt x="243" y="100"/>
                  </a:lnTo>
                  <a:lnTo>
                    <a:pt x="242" y="101"/>
                  </a:lnTo>
                  <a:lnTo>
                    <a:pt x="242" y="100"/>
                  </a:lnTo>
                  <a:lnTo>
                    <a:pt x="241" y="100"/>
                  </a:lnTo>
                  <a:lnTo>
                    <a:pt x="242" y="99"/>
                  </a:lnTo>
                  <a:close/>
                  <a:moveTo>
                    <a:pt x="233" y="0"/>
                  </a:moveTo>
                  <a:lnTo>
                    <a:pt x="236" y="0"/>
                  </a:lnTo>
                  <a:lnTo>
                    <a:pt x="236" y="3"/>
                  </a:lnTo>
                  <a:lnTo>
                    <a:pt x="234" y="5"/>
                  </a:lnTo>
                  <a:lnTo>
                    <a:pt x="233" y="6"/>
                  </a:lnTo>
                  <a:lnTo>
                    <a:pt x="234" y="7"/>
                  </a:lnTo>
                  <a:lnTo>
                    <a:pt x="234" y="11"/>
                  </a:lnTo>
                  <a:lnTo>
                    <a:pt x="235" y="11"/>
                  </a:lnTo>
                  <a:lnTo>
                    <a:pt x="235" y="12"/>
                  </a:lnTo>
                  <a:lnTo>
                    <a:pt x="236" y="12"/>
                  </a:lnTo>
                  <a:lnTo>
                    <a:pt x="236" y="13"/>
                  </a:lnTo>
                  <a:lnTo>
                    <a:pt x="240" y="13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2" y="20"/>
                  </a:lnTo>
                  <a:lnTo>
                    <a:pt x="243" y="21"/>
                  </a:lnTo>
                  <a:lnTo>
                    <a:pt x="243" y="22"/>
                  </a:lnTo>
                  <a:lnTo>
                    <a:pt x="246" y="24"/>
                  </a:lnTo>
                  <a:lnTo>
                    <a:pt x="247" y="25"/>
                  </a:lnTo>
                  <a:lnTo>
                    <a:pt x="249" y="25"/>
                  </a:lnTo>
                  <a:lnTo>
                    <a:pt x="251" y="26"/>
                  </a:lnTo>
                  <a:lnTo>
                    <a:pt x="257" y="26"/>
                  </a:lnTo>
                  <a:lnTo>
                    <a:pt x="258" y="27"/>
                  </a:lnTo>
                  <a:lnTo>
                    <a:pt x="261" y="27"/>
                  </a:lnTo>
                  <a:lnTo>
                    <a:pt x="264" y="30"/>
                  </a:lnTo>
                  <a:lnTo>
                    <a:pt x="273" y="30"/>
                  </a:lnTo>
                  <a:lnTo>
                    <a:pt x="277" y="31"/>
                  </a:lnTo>
                  <a:lnTo>
                    <a:pt x="279" y="32"/>
                  </a:lnTo>
                  <a:lnTo>
                    <a:pt x="280" y="32"/>
                  </a:lnTo>
                  <a:lnTo>
                    <a:pt x="282" y="33"/>
                  </a:lnTo>
                  <a:lnTo>
                    <a:pt x="286" y="32"/>
                  </a:lnTo>
                  <a:lnTo>
                    <a:pt x="291" y="32"/>
                  </a:lnTo>
                  <a:lnTo>
                    <a:pt x="291" y="33"/>
                  </a:lnTo>
                  <a:lnTo>
                    <a:pt x="293" y="33"/>
                  </a:lnTo>
                  <a:lnTo>
                    <a:pt x="298" y="34"/>
                  </a:lnTo>
                  <a:lnTo>
                    <a:pt x="299" y="34"/>
                  </a:lnTo>
                  <a:lnTo>
                    <a:pt x="299" y="39"/>
                  </a:lnTo>
                  <a:lnTo>
                    <a:pt x="296" y="39"/>
                  </a:lnTo>
                  <a:lnTo>
                    <a:pt x="291" y="44"/>
                  </a:lnTo>
                  <a:lnTo>
                    <a:pt x="290" y="44"/>
                  </a:lnTo>
                  <a:lnTo>
                    <a:pt x="288" y="46"/>
                  </a:lnTo>
                  <a:lnTo>
                    <a:pt x="288" y="48"/>
                  </a:lnTo>
                  <a:lnTo>
                    <a:pt x="286" y="49"/>
                  </a:lnTo>
                  <a:lnTo>
                    <a:pt x="286" y="51"/>
                  </a:lnTo>
                  <a:lnTo>
                    <a:pt x="288" y="52"/>
                  </a:lnTo>
                  <a:lnTo>
                    <a:pt x="288" y="54"/>
                  </a:lnTo>
                  <a:lnTo>
                    <a:pt x="289" y="54"/>
                  </a:lnTo>
                  <a:lnTo>
                    <a:pt x="289" y="52"/>
                  </a:lnTo>
                  <a:lnTo>
                    <a:pt x="290" y="52"/>
                  </a:lnTo>
                  <a:lnTo>
                    <a:pt x="291" y="54"/>
                  </a:lnTo>
                  <a:lnTo>
                    <a:pt x="292" y="54"/>
                  </a:lnTo>
                  <a:lnTo>
                    <a:pt x="293" y="55"/>
                  </a:lnTo>
                  <a:lnTo>
                    <a:pt x="297" y="55"/>
                  </a:lnTo>
                  <a:lnTo>
                    <a:pt x="297" y="56"/>
                  </a:lnTo>
                  <a:lnTo>
                    <a:pt x="296" y="58"/>
                  </a:lnTo>
                  <a:lnTo>
                    <a:pt x="291" y="63"/>
                  </a:lnTo>
                  <a:lnTo>
                    <a:pt x="291" y="65"/>
                  </a:lnTo>
                  <a:lnTo>
                    <a:pt x="290" y="65"/>
                  </a:lnTo>
                  <a:lnTo>
                    <a:pt x="290" y="67"/>
                  </a:lnTo>
                  <a:lnTo>
                    <a:pt x="291" y="67"/>
                  </a:lnTo>
                  <a:lnTo>
                    <a:pt x="292" y="68"/>
                  </a:lnTo>
                  <a:lnTo>
                    <a:pt x="295" y="68"/>
                  </a:lnTo>
                  <a:lnTo>
                    <a:pt x="296" y="67"/>
                  </a:lnTo>
                  <a:lnTo>
                    <a:pt x="297" y="68"/>
                  </a:lnTo>
                  <a:lnTo>
                    <a:pt x="296" y="69"/>
                  </a:lnTo>
                  <a:lnTo>
                    <a:pt x="296" y="71"/>
                  </a:lnTo>
                  <a:lnTo>
                    <a:pt x="295" y="75"/>
                  </a:lnTo>
                  <a:lnTo>
                    <a:pt x="295" y="77"/>
                  </a:lnTo>
                  <a:lnTo>
                    <a:pt x="296" y="79"/>
                  </a:lnTo>
                  <a:lnTo>
                    <a:pt x="298" y="79"/>
                  </a:lnTo>
                  <a:lnTo>
                    <a:pt x="301" y="81"/>
                  </a:lnTo>
                  <a:lnTo>
                    <a:pt x="303" y="82"/>
                  </a:lnTo>
                  <a:lnTo>
                    <a:pt x="307" y="87"/>
                  </a:lnTo>
                  <a:lnTo>
                    <a:pt x="307" y="88"/>
                  </a:lnTo>
                  <a:lnTo>
                    <a:pt x="308" y="88"/>
                  </a:lnTo>
                  <a:lnTo>
                    <a:pt x="308" y="89"/>
                  </a:lnTo>
                  <a:lnTo>
                    <a:pt x="307" y="91"/>
                  </a:lnTo>
                  <a:lnTo>
                    <a:pt x="307" y="92"/>
                  </a:lnTo>
                  <a:lnTo>
                    <a:pt x="304" y="92"/>
                  </a:lnTo>
                  <a:lnTo>
                    <a:pt x="303" y="91"/>
                  </a:lnTo>
                  <a:lnTo>
                    <a:pt x="301" y="91"/>
                  </a:lnTo>
                  <a:lnTo>
                    <a:pt x="301" y="89"/>
                  </a:lnTo>
                  <a:lnTo>
                    <a:pt x="303" y="89"/>
                  </a:lnTo>
                  <a:lnTo>
                    <a:pt x="303" y="88"/>
                  </a:lnTo>
                  <a:lnTo>
                    <a:pt x="302" y="87"/>
                  </a:lnTo>
                  <a:lnTo>
                    <a:pt x="302" y="85"/>
                  </a:lnTo>
                  <a:lnTo>
                    <a:pt x="301" y="85"/>
                  </a:lnTo>
                  <a:lnTo>
                    <a:pt x="298" y="81"/>
                  </a:lnTo>
                  <a:lnTo>
                    <a:pt x="297" y="80"/>
                  </a:lnTo>
                  <a:lnTo>
                    <a:pt x="295" y="79"/>
                  </a:lnTo>
                  <a:lnTo>
                    <a:pt x="293" y="79"/>
                  </a:lnTo>
                  <a:lnTo>
                    <a:pt x="293" y="80"/>
                  </a:lnTo>
                  <a:lnTo>
                    <a:pt x="292" y="81"/>
                  </a:lnTo>
                  <a:lnTo>
                    <a:pt x="292" y="82"/>
                  </a:lnTo>
                  <a:lnTo>
                    <a:pt x="293" y="82"/>
                  </a:lnTo>
                  <a:lnTo>
                    <a:pt x="292" y="83"/>
                  </a:lnTo>
                  <a:lnTo>
                    <a:pt x="291" y="83"/>
                  </a:lnTo>
                  <a:lnTo>
                    <a:pt x="289" y="86"/>
                  </a:lnTo>
                  <a:lnTo>
                    <a:pt x="286" y="86"/>
                  </a:lnTo>
                  <a:lnTo>
                    <a:pt x="288" y="85"/>
                  </a:lnTo>
                  <a:lnTo>
                    <a:pt x="289" y="85"/>
                  </a:lnTo>
                  <a:lnTo>
                    <a:pt x="289" y="83"/>
                  </a:lnTo>
                  <a:lnTo>
                    <a:pt x="286" y="82"/>
                  </a:lnTo>
                  <a:lnTo>
                    <a:pt x="285" y="82"/>
                  </a:lnTo>
                  <a:lnTo>
                    <a:pt x="282" y="81"/>
                  </a:lnTo>
                  <a:lnTo>
                    <a:pt x="280" y="81"/>
                  </a:lnTo>
                  <a:lnTo>
                    <a:pt x="280" y="80"/>
                  </a:lnTo>
                  <a:lnTo>
                    <a:pt x="278" y="80"/>
                  </a:lnTo>
                  <a:lnTo>
                    <a:pt x="277" y="81"/>
                  </a:lnTo>
                  <a:lnTo>
                    <a:pt x="276" y="80"/>
                  </a:lnTo>
                  <a:lnTo>
                    <a:pt x="274" y="81"/>
                  </a:lnTo>
                  <a:lnTo>
                    <a:pt x="276" y="81"/>
                  </a:lnTo>
                  <a:lnTo>
                    <a:pt x="276" y="82"/>
                  </a:lnTo>
                  <a:lnTo>
                    <a:pt x="274" y="82"/>
                  </a:lnTo>
                  <a:lnTo>
                    <a:pt x="273" y="83"/>
                  </a:lnTo>
                  <a:lnTo>
                    <a:pt x="273" y="85"/>
                  </a:lnTo>
                  <a:lnTo>
                    <a:pt x="277" y="85"/>
                  </a:lnTo>
                  <a:lnTo>
                    <a:pt x="274" y="86"/>
                  </a:lnTo>
                  <a:lnTo>
                    <a:pt x="274" y="88"/>
                  </a:lnTo>
                  <a:lnTo>
                    <a:pt x="268" y="88"/>
                  </a:lnTo>
                  <a:lnTo>
                    <a:pt x="261" y="93"/>
                  </a:lnTo>
                  <a:lnTo>
                    <a:pt x="254" y="97"/>
                  </a:lnTo>
                  <a:lnTo>
                    <a:pt x="249" y="98"/>
                  </a:lnTo>
                  <a:lnTo>
                    <a:pt x="249" y="99"/>
                  </a:lnTo>
                  <a:lnTo>
                    <a:pt x="247" y="99"/>
                  </a:lnTo>
                  <a:lnTo>
                    <a:pt x="246" y="100"/>
                  </a:lnTo>
                  <a:lnTo>
                    <a:pt x="246" y="99"/>
                  </a:lnTo>
                  <a:lnTo>
                    <a:pt x="247" y="98"/>
                  </a:lnTo>
                  <a:lnTo>
                    <a:pt x="247" y="97"/>
                  </a:lnTo>
                  <a:lnTo>
                    <a:pt x="251" y="97"/>
                  </a:lnTo>
                  <a:lnTo>
                    <a:pt x="251" y="95"/>
                  </a:lnTo>
                  <a:lnTo>
                    <a:pt x="252" y="95"/>
                  </a:lnTo>
                  <a:lnTo>
                    <a:pt x="252" y="94"/>
                  </a:lnTo>
                  <a:lnTo>
                    <a:pt x="253" y="94"/>
                  </a:lnTo>
                  <a:lnTo>
                    <a:pt x="253" y="93"/>
                  </a:lnTo>
                  <a:lnTo>
                    <a:pt x="252" y="93"/>
                  </a:lnTo>
                  <a:lnTo>
                    <a:pt x="252" y="94"/>
                  </a:lnTo>
                  <a:lnTo>
                    <a:pt x="251" y="94"/>
                  </a:lnTo>
                  <a:lnTo>
                    <a:pt x="251" y="93"/>
                  </a:lnTo>
                  <a:lnTo>
                    <a:pt x="249" y="93"/>
                  </a:lnTo>
                  <a:lnTo>
                    <a:pt x="249" y="92"/>
                  </a:lnTo>
                  <a:lnTo>
                    <a:pt x="247" y="94"/>
                  </a:lnTo>
                  <a:lnTo>
                    <a:pt x="247" y="95"/>
                  </a:lnTo>
                  <a:lnTo>
                    <a:pt x="246" y="95"/>
                  </a:lnTo>
                  <a:lnTo>
                    <a:pt x="245" y="94"/>
                  </a:lnTo>
                  <a:lnTo>
                    <a:pt x="245" y="95"/>
                  </a:lnTo>
                  <a:lnTo>
                    <a:pt x="246" y="97"/>
                  </a:lnTo>
                  <a:lnTo>
                    <a:pt x="243" y="97"/>
                  </a:lnTo>
                  <a:lnTo>
                    <a:pt x="241" y="98"/>
                  </a:lnTo>
                  <a:lnTo>
                    <a:pt x="239" y="100"/>
                  </a:lnTo>
                  <a:lnTo>
                    <a:pt x="239" y="105"/>
                  </a:lnTo>
                  <a:lnTo>
                    <a:pt x="237" y="105"/>
                  </a:lnTo>
                  <a:lnTo>
                    <a:pt x="237" y="114"/>
                  </a:lnTo>
                  <a:lnTo>
                    <a:pt x="239" y="114"/>
                  </a:lnTo>
                  <a:lnTo>
                    <a:pt x="240" y="113"/>
                  </a:lnTo>
                  <a:lnTo>
                    <a:pt x="241" y="113"/>
                  </a:lnTo>
                  <a:lnTo>
                    <a:pt x="241" y="116"/>
                  </a:lnTo>
                  <a:lnTo>
                    <a:pt x="242" y="116"/>
                  </a:lnTo>
                  <a:lnTo>
                    <a:pt x="242" y="120"/>
                  </a:lnTo>
                  <a:lnTo>
                    <a:pt x="241" y="120"/>
                  </a:lnTo>
                  <a:lnTo>
                    <a:pt x="241" y="122"/>
                  </a:lnTo>
                  <a:lnTo>
                    <a:pt x="242" y="122"/>
                  </a:lnTo>
                  <a:lnTo>
                    <a:pt x="245" y="124"/>
                  </a:lnTo>
                  <a:lnTo>
                    <a:pt x="243" y="124"/>
                  </a:lnTo>
                  <a:lnTo>
                    <a:pt x="243" y="125"/>
                  </a:lnTo>
                  <a:lnTo>
                    <a:pt x="245" y="125"/>
                  </a:lnTo>
                  <a:lnTo>
                    <a:pt x="245" y="124"/>
                  </a:lnTo>
                  <a:lnTo>
                    <a:pt x="246" y="124"/>
                  </a:lnTo>
                  <a:lnTo>
                    <a:pt x="246" y="125"/>
                  </a:lnTo>
                  <a:lnTo>
                    <a:pt x="247" y="125"/>
                  </a:lnTo>
                  <a:lnTo>
                    <a:pt x="248" y="126"/>
                  </a:lnTo>
                  <a:lnTo>
                    <a:pt x="249" y="126"/>
                  </a:lnTo>
                  <a:lnTo>
                    <a:pt x="251" y="128"/>
                  </a:lnTo>
                  <a:lnTo>
                    <a:pt x="251" y="130"/>
                  </a:lnTo>
                  <a:lnTo>
                    <a:pt x="249" y="131"/>
                  </a:lnTo>
                  <a:lnTo>
                    <a:pt x="249" y="135"/>
                  </a:lnTo>
                  <a:lnTo>
                    <a:pt x="247" y="137"/>
                  </a:lnTo>
                  <a:lnTo>
                    <a:pt x="247" y="136"/>
                  </a:lnTo>
                  <a:lnTo>
                    <a:pt x="246" y="135"/>
                  </a:lnTo>
                  <a:lnTo>
                    <a:pt x="247" y="134"/>
                  </a:lnTo>
                  <a:lnTo>
                    <a:pt x="247" y="132"/>
                  </a:lnTo>
                  <a:lnTo>
                    <a:pt x="246" y="132"/>
                  </a:lnTo>
                  <a:lnTo>
                    <a:pt x="246" y="134"/>
                  </a:lnTo>
                  <a:lnTo>
                    <a:pt x="245" y="135"/>
                  </a:lnTo>
                  <a:lnTo>
                    <a:pt x="246" y="135"/>
                  </a:lnTo>
                  <a:lnTo>
                    <a:pt x="246" y="136"/>
                  </a:lnTo>
                  <a:lnTo>
                    <a:pt x="245" y="136"/>
                  </a:lnTo>
                  <a:lnTo>
                    <a:pt x="245" y="137"/>
                  </a:lnTo>
                  <a:lnTo>
                    <a:pt x="246" y="137"/>
                  </a:lnTo>
                  <a:lnTo>
                    <a:pt x="246" y="138"/>
                  </a:lnTo>
                  <a:lnTo>
                    <a:pt x="243" y="138"/>
                  </a:lnTo>
                  <a:lnTo>
                    <a:pt x="243" y="137"/>
                  </a:lnTo>
                  <a:lnTo>
                    <a:pt x="242" y="136"/>
                  </a:lnTo>
                  <a:lnTo>
                    <a:pt x="241" y="136"/>
                  </a:lnTo>
                  <a:lnTo>
                    <a:pt x="240" y="137"/>
                  </a:lnTo>
                  <a:lnTo>
                    <a:pt x="239" y="141"/>
                  </a:lnTo>
                  <a:lnTo>
                    <a:pt x="239" y="147"/>
                  </a:lnTo>
                  <a:lnTo>
                    <a:pt x="240" y="148"/>
                  </a:lnTo>
                  <a:lnTo>
                    <a:pt x="240" y="156"/>
                  </a:lnTo>
                  <a:lnTo>
                    <a:pt x="241" y="162"/>
                  </a:lnTo>
                  <a:lnTo>
                    <a:pt x="242" y="165"/>
                  </a:lnTo>
                  <a:lnTo>
                    <a:pt x="242" y="167"/>
                  </a:lnTo>
                  <a:lnTo>
                    <a:pt x="243" y="168"/>
                  </a:lnTo>
                  <a:lnTo>
                    <a:pt x="243" y="171"/>
                  </a:lnTo>
                  <a:lnTo>
                    <a:pt x="245" y="173"/>
                  </a:lnTo>
                  <a:lnTo>
                    <a:pt x="247" y="175"/>
                  </a:lnTo>
                  <a:lnTo>
                    <a:pt x="248" y="178"/>
                  </a:lnTo>
                  <a:lnTo>
                    <a:pt x="249" y="179"/>
                  </a:lnTo>
                  <a:lnTo>
                    <a:pt x="252" y="180"/>
                  </a:lnTo>
                  <a:lnTo>
                    <a:pt x="253" y="180"/>
                  </a:lnTo>
                  <a:lnTo>
                    <a:pt x="255" y="184"/>
                  </a:lnTo>
                  <a:lnTo>
                    <a:pt x="258" y="186"/>
                  </a:lnTo>
                  <a:lnTo>
                    <a:pt x="260" y="187"/>
                  </a:lnTo>
                  <a:lnTo>
                    <a:pt x="262" y="187"/>
                  </a:lnTo>
                  <a:lnTo>
                    <a:pt x="262" y="189"/>
                  </a:lnTo>
                  <a:lnTo>
                    <a:pt x="267" y="191"/>
                  </a:lnTo>
                  <a:lnTo>
                    <a:pt x="268" y="192"/>
                  </a:lnTo>
                  <a:lnTo>
                    <a:pt x="282" y="203"/>
                  </a:lnTo>
                  <a:lnTo>
                    <a:pt x="286" y="206"/>
                  </a:lnTo>
                  <a:lnTo>
                    <a:pt x="288" y="206"/>
                  </a:lnTo>
                  <a:lnTo>
                    <a:pt x="289" y="208"/>
                  </a:lnTo>
                  <a:lnTo>
                    <a:pt x="291" y="208"/>
                  </a:lnTo>
                  <a:lnTo>
                    <a:pt x="292" y="206"/>
                  </a:lnTo>
                  <a:lnTo>
                    <a:pt x="292" y="208"/>
                  </a:lnTo>
                  <a:lnTo>
                    <a:pt x="293" y="208"/>
                  </a:lnTo>
                  <a:lnTo>
                    <a:pt x="293" y="209"/>
                  </a:lnTo>
                  <a:lnTo>
                    <a:pt x="297" y="212"/>
                  </a:lnTo>
                  <a:lnTo>
                    <a:pt x="296" y="212"/>
                  </a:lnTo>
                  <a:lnTo>
                    <a:pt x="303" y="228"/>
                  </a:lnTo>
                  <a:lnTo>
                    <a:pt x="303" y="232"/>
                  </a:lnTo>
                  <a:lnTo>
                    <a:pt x="304" y="233"/>
                  </a:lnTo>
                  <a:lnTo>
                    <a:pt x="304" y="234"/>
                  </a:lnTo>
                  <a:lnTo>
                    <a:pt x="307" y="239"/>
                  </a:lnTo>
                  <a:lnTo>
                    <a:pt x="307" y="243"/>
                  </a:lnTo>
                  <a:lnTo>
                    <a:pt x="309" y="249"/>
                  </a:lnTo>
                  <a:lnTo>
                    <a:pt x="310" y="255"/>
                  </a:lnTo>
                  <a:lnTo>
                    <a:pt x="311" y="259"/>
                  </a:lnTo>
                  <a:lnTo>
                    <a:pt x="313" y="261"/>
                  </a:lnTo>
                  <a:lnTo>
                    <a:pt x="315" y="265"/>
                  </a:lnTo>
                  <a:lnTo>
                    <a:pt x="315" y="266"/>
                  </a:lnTo>
                  <a:lnTo>
                    <a:pt x="316" y="266"/>
                  </a:lnTo>
                  <a:lnTo>
                    <a:pt x="322" y="275"/>
                  </a:lnTo>
                  <a:lnTo>
                    <a:pt x="324" y="277"/>
                  </a:lnTo>
                  <a:lnTo>
                    <a:pt x="328" y="278"/>
                  </a:lnTo>
                  <a:lnTo>
                    <a:pt x="329" y="279"/>
                  </a:lnTo>
                  <a:lnTo>
                    <a:pt x="330" y="283"/>
                  </a:lnTo>
                  <a:lnTo>
                    <a:pt x="336" y="288"/>
                  </a:lnTo>
                  <a:lnTo>
                    <a:pt x="338" y="289"/>
                  </a:lnTo>
                  <a:lnTo>
                    <a:pt x="340" y="290"/>
                  </a:lnTo>
                  <a:lnTo>
                    <a:pt x="342" y="290"/>
                  </a:lnTo>
                  <a:lnTo>
                    <a:pt x="342" y="291"/>
                  </a:lnTo>
                  <a:lnTo>
                    <a:pt x="344" y="294"/>
                  </a:lnTo>
                  <a:lnTo>
                    <a:pt x="344" y="296"/>
                  </a:lnTo>
                  <a:lnTo>
                    <a:pt x="346" y="296"/>
                  </a:lnTo>
                  <a:lnTo>
                    <a:pt x="346" y="297"/>
                  </a:lnTo>
                  <a:lnTo>
                    <a:pt x="348" y="298"/>
                  </a:lnTo>
                  <a:lnTo>
                    <a:pt x="349" y="298"/>
                  </a:lnTo>
                  <a:lnTo>
                    <a:pt x="353" y="300"/>
                  </a:lnTo>
                  <a:lnTo>
                    <a:pt x="354" y="300"/>
                  </a:lnTo>
                  <a:lnTo>
                    <a:pt x="359" y="304"/>
                  </a:lnTo>
                  <a:lnTo>
                    <a:pt x="366" y="304"/>
                  </a:lnTo>
                  <a:lnTo>
                    <a:pt x="372" y="306"/>
                  </a:lnTo>
                  <a:lnTo>
                    <a:pt x="373" y="306"/>
                  </a:lnTo>
                  <a:lnTo>
                    <a:pt x="380" y="304"/>
                  </a:lnTo>
                  <a:lnTo>
                    <a:pt x="388" y="306"/>
                  </a:lnTo>
                  <a:lnTo>
                    <a:pt x="398" y="304"/>
                  </a:lnTo>
                  <a:lnTo>
                    <a:pt x="402" y="304"/>
                  </a:lnTo>
                  <a:lnTo>
                    <a:pt x="404" y="307"/>
                  </a:lnTo>
                  <a:lnTo>
                    <a:pt x="404" y="309"/>
                  </a:lnTo>
                  <a:lnTo>
                    <a:pt x="406" y="310"/>
                  </a:lnTo>
                  <a:lnTo>
                    <a:pt x="406" y="313"/>
                  </a:lnTo>
                  <a:lnTo>
                    <a:pt x="404" y="313"/>
                  </a:lnTo>
                  <a:lnTo>
                    <a:pt x="404" y="314"/>
                  </a:lnTo>
                  <a:lnTo>
                    <a:pt x="403" y="315"/>
                  </a:lnTo>
                  <a:lnTo>
                    <a:pt x="402" y="315"/>
                  </a:lnTo>
                  <a:lnTo>
                    <a:pt x="398" y="319"/>
                  </a:lnTo>
                  <a:lnTo>
                    <a:pt x="394" y="321"/>
                  </a:lnTo>
                  <a:lnTo>
                    <a:pt x="392" y="322"/>
                  </a:lnTo>
                  <a:lnTo>
                    <a:pt x="392" y="327"/>
                  </a:lnTo>
                  <a:lnTo>
                    <a:pt x="394" y="328"/>
                  </a:lnTo>
                  <a:lnTo>
                    <a:pt x="395" y="331"/>
                  </a:lnTo>
                  <a:lnTo>
                    <a:pt x="395" y="332"/>
                  </a:lnTo>
                  <a:lnTo>
                    <a:pt x="398" y="333"/>
                  </a:lnTo>
                  <a:lnTo>
                    <a:pt x="401" y="334"/>
                  </a:lnTo>
                  <a:lnTo>
                    <a:pt x="402" y="335"/>
                  </a:lnTo>
                  <a:lnTo>
                    <a:pt x="410" y="339"/>
                  </a:lnTo>
                  <a:lnTo>
                    <a:pt x="416" y="343"/>
                  </a:lnTo>
                  <a:lnTo>
                    <a:pt x="419" y="343"/>
                  </a:lnTo>
                  <a:lnTo>
                    <a:pt x="420" y="344"/>
                  </a:lnTo>
                  <a:lnTo>
                    <a:pt x="422" y="345"/>
                  </a:lnTo>
                  <a:lnTo>
                    <a:pt x="432" y="349"/>
                  </a:lnTo>
                  <a:lnTo>
                    <a:pt x="433" y="350"/>
                  </a:lnTo>
                  <a:lnTo>
                    <a:pt x="433" y="349"/>
                  </a:lnTo>
                  <a:lnTo>
                    <a:pt x="434" y="350"/>
                  </a:lnTo>
                  <a:lnTo>
                    <a:pt x="441" y="352"/>
                  </a:lnTo>
                  <a:lnTo>
                    <a:pt x="447" y="356"/>
                  </a:lnTo>
                  <a:lnTo>
                    <a:pt x="451" y="358"/>
                  </a:lnTo>
                  <a:lnTo>
                    <a:pt x="459" y="366"/>
                  </a:lnTo>
                  <a:lnTo>
                    <a:pt x="460" y="366"/>
                  </a:lnTo>
                  <a:lnTo>
                    <a:pt x="463" y="368"/>
                  </a:lnTo>
                  <a:lnTo>
                    <a:pt x="466" y="369"/>
                  </a:lnTo>
                  <a:lnTo>
                    <a:pt x="471" y="371"/>
                  </a:lnTo>
                  <a:lnTo>
                    <a:pt x="475" y="374"/>
                  </a:lnTo>
                  <a:lnTo>
                    <a:pt x="478" y="375"/>
                  </a:lnTo>
                  <a:lnTo>
                    <a:pt x="479" y="375"/>
                  </a:lnTo>
                  <a:lnTo>
                    <a:pt x="479" y="377"/>
                  </a:lnTo>
                  <a:lnTo>
                    <a:pt x="481" y="376"/>
                  </a:lnTo>
                  <a:lnTo>
                    <a:pt x="482" y="376"/>
                  </a:lnTo>
                  <a:lnTo>
                    <a:pt x="482" y="378"/>
                  </a:lnTo>
                  <a:lnTo>
                    <a:pt x="483" y="378"/>
                  </a:lnTo>
                  <a:lnTo>
                    <a:pt x="483" y="382"/>
                  </a:lnTo>
                  <a:lnTo>
                    <a:pt x="490" y="387"/>
                  </a:lnTo>
                  <a:lnTo>
                    <a:pt x="491" y="387"/>
                  </a:lnTo>
                  <a:lnTo>
                    <a:pt x="493" y="389"/>
                  </a:lnTo>
                  <a:lnTo>
                    <a:pt x="494" y="390"/>
                  </a:lnTo>
                  <a:lnTo>
                    <a:pt x="495" y="393"/>
                  </a:lnTo>
                  <a:lnTo>
                    <a:pt x="496" y="393"/>
                  </a:lnTo>
                  <a:lnTo>
                    <a:pt x="497" y="394"/>
                  </a:lnTo>
                  <a:lnTo>
                    <a:pt x="500" y="398"/>
                  </a:lnTo>
                  <a:lnTo>
                    <a:pt x="502" y="404"/>
                  </a:lnTo>
                  <a:lnTo>
                    <a:pt x="502" y="405"/>
                  </a:lnTo>
                  <a:lnTo>
                    <a:pt x="503" y="405"/>
                  </a:lnTo>
                  <a:lnTo>
                    <a:pt x="503" y="407"/>
                  </a:lnTo>
                  <a:lnTo>
                    <a:pt x="502" y="408"/>
                  </a:lnTo>
                  <a:lnTo>
                    <a:pt x="502" y="409"/>
                  </a:lnTo>
                  <a:lnTo>
                    <a:pt x="501" y="409"/>
                  </a:lnTo>
                  <a:lnTo>
                    <a:pt x="500" y="411"/>
                  </a:lnTo>
                  <a:lnTo>
                    <a:pt x="498" y="413"/>
                  </a:lnTo>
                  <a:lnTo>
                    <a:pt x="498" y="419"/>
                  </a:lnTo>
                  <a:lnTo>
                    <a:pt x="497" y="421"/>
                  </a:lnTo>
                  <a:lnTo>
                    <a:pt x="497" y="424"/>
                  </a:lnTo>
                  <a:lnTo>
                    <a:pt x="496" y="424"/>
                  </a:lnTo>
                  <a:lnTo>
                    <a:pt x="494" y="421"/>
                  </a:lnTo>
                  <a:lnTo>
                    <a:pt x="490" y="421"/>
                  </a:lnTo>
                  <a:lnTo>
                    <a:pt x="489" y="420"/>
                  </a:lnTo>
                  <a:lnTo>
                    <a:pt x="488" y="420"/>
                  </a:lnTo>
                  <a:lnTo>
                    <a:pt x="484" y="417"/>
                  </a:lnTo>
                  <a:lnTo>
                    <a:pt x="482" y="413"/>
                  </a:lnTo>
                  <a:lnTo>
                    <a:pt x="481" y="413"/>
                  </a:lnTo>
                  <a:lnTo>
                    <a:pt x="481" y="412"/>
                  </a:lnTo>
                  <a:lnTo>
                    <a:pt x="482" y="412"/>
                  </a:lnTo>
                  <a:lnTo>
                    <a:pt x="482" y="409"/>
                  </a:lnTo>
                  <a:lnTo>
                    <a:pt x="479" y="409"/>
                  </a:lnTo>
                  <a:lnTo>
                    <a:pt x="482" y="408"/>
                  </a:lnTo>
                  <a:lnTo>
                    <a:pt x="482" y="406"/>
                  </a:lnTo>
                  <a:lnTo>
                    <a:pt x="479" y="405"/>
                  </a:lnTo>
                  <a:lnTo>
                    <a:pt x="479" y="404"/>
                  </a:lnTo>
                  <a:lnTo>
                    <a:pt x="478" y="402"/>
                  </a:lnTo>
                  <a:lnTo>
                    <a:pt x="478" y="399"/>
                  </a:lnTo>
                  <a:lnTo>
                    <a:pt x="476" y="396"/>
                  </a:lnTo>
                  <a:lnTo>
                    <a:pt x="475" y="396"/>
                  </a:lnTo>
                  <a:lnTo>
                    <a:pt x="460" y="395"/>
                  </a:lnTo>
                  <a:lnTo>
                    <a:pt x="458" y="394"/>
                  </a:lnTo>
                  <a:lnTo>
                    <a:pt x="456" y="394"/>
                  </a:lnTo>
                  <a:lnTo>
                    <a:pt x="456" y="393"/>
                  </a:lnTo>
                  <a:lnTo>
                    <a:pt x="454" y="393"/>
                  </a:lnTo>
                  <a:lnTo>
                    <a:pt x="450" y="390"/>
                  </a:lnTo>
                  <a:lnTo>
                    <a:pt x="448" y="390"/>
                  </a:lnTo>
                  <a:lnTo>
                    <a:pt x="447" y="389"/>
                  </a:lnTo>
                  <a:lnTo>
                    <a:pt x="448" y="389"/>
                  </a:lnTo>
                  <a:lnTo>
                    <a:pt x="450" y="388"/>
                  </a:lnTo>
                  <a:lnTo>
                    <a:pt x="450" y="387"/>
                  </a:lnTo>
                  <a:lnTo>
                    <a:pt x="448" y="387"/>
                  </a:lnTo>
                  <a:lnTo>
                    <a:pt x="450" y="386"/>
                  </a:lnTo>
                  <a:lnTo>
                    <a:pt x="452" y="387"/>
                  </a:lnTo>
                  <a:lnTo>
                    <a:pt x="452" y="386"/>
                  </a:lnTo>
                  <a:lnTo>
                    <a:pt x="453" y="384"/>
                  </a:lnTo>
                  <a:lnTo>
                    <a:pt x="452" y="384"/>
                  </a:lnTo>
                  <a:lnTo>
                    <a:pt x="451" y="386"/>
                  </a:lnTo>
                  <a:lnTo>
                    <a:pt x="451" y="384"/>
                  </a:lnTo>
                  <a:lnTo>
                    <a:pt x="448" y="384"/>
                  </a:lnTo>
                  <a:lnTo>
                    <a:pt x="448" y="386"/>
                  </a:lnTo>
                  <a:lnTo>
                    <a:pt x="446" y="386"/>
                  </a:lnTo>
                  <a:lnTo>
                    <a:pt x="446" y="384"/>
                  </a:lnTo>
                  <a:lnTo>
                    <a:pt x="445" y="384"/>
                  </a:lnTo>
                  <a:lnTo>
                    <a:pt x="441" y="383"/>
                  </a:lnTo>
                  <a:lnTo>
                    <a:pt x="438" y="386"/>
                  </a:lnTo>
                  <a:lnTo>
                    <a:pt x="433" y="390"/>
                  </a:lnTo>
                  <a:lnTo>
                    <a:pt x="431" y="396"/>
                  </a:lnTo>
                  <a:lnTo>
                    <a:pt x="429" y="398"/>
                  </a:lnTo>
                  <a:lnTo>
                    <a:pt x="428" y="401"/>
                  </a:lnTo>
                  <a:lnTo>
                    <a:pt x="427" y="402"/>
                  </a:lnTo>
                  <a:lnTo>
                    <a:pt x="426" y="405"/>
                  </a:lnTo>
                  <a:lnTo>
                    <a:pt x="425" y="406"/>
                  </a:lnTo>
                  <a:lnTo>
                    <a:pt x="423" y="406"/>
                  </a:lnTo>
                  <a:lnTo>
                    <a:pt x="422" y="408"/>
                  </a:lnTo>
                  <a:lnTo>
                    <a:pt x="422" y="411"/>
                  </a:lnTo>
                  <a:lnTo>
                    <a:pt x="423" y="413"/>
                  </a:lnTo>
                  <a:lnTo>
                    <a:pt x="423" y="415"/>
                  </a:lnTo>
                  <a:lnTo>
                    <a:pt x="422" y="415"/>
                  </a:lnTo>
                  <a:lnTo>
                    <a:pt x="422" y="417"/>
                  </a:lnTo>
                  <a:lnTo>
                    <a:pt x="420" y="419"/>
                  </a:lnTo>
                  <a:lnTo>
                    <a:pt x="419" y="421"/>
                  </a:lnTo>
                  <a:lnTo>
                    <a:pt x="417" y="423"/>
                  </a:lnTo>
                  <a:lnTo>
                    <a:pt x="417" y="425"/>
                  </a:lnTo>
                  <a:lnTo>
                    <a:pt x="420" y="427"/>
                  </a:lnTo>
                  <a:lnTo>
                    <a:pt x="420" y="429"/>
                  </a:lnTo>
                  <a:lnTo>
                    <a:pt x="419" y="430"/>
                  </a:lnTo>
                  <a:lnTo>
                    <a:pt x="420" y="431"/>
                  </a:lnTo>
                  <a:lnTo>
                    <a:pt x="422" y="432"/>
                  </a:lnTo>
                  <a:lnTo>
                    <a:pt x="423" y="433"/>
                  </a:lnTo>
                  <a:lnTo>
                    <a:pt x="431" y="433"/>
                  </a:lnTo>
                  <a:lnTo>
                    <a:pt x="431" y="435"/>
                  </a:lnTo>
                  <a:lnTo>
                    <a:pt x="432" y="435"/>
                  </a:lnTo>
                  <a:lnTo>
                    <a:pt x="432" y="437"/>
                  </a:lnTo>
                  <a:lnTo>
                    <a:pt x="433" y="437"/>
                  </a:lnTo>
                  <a:lnTo>
                    <a:pt x="438" y="439"/>
                  </a:lnTo>
                  <a:lnTo>
                    <a:pt x="438" y="441"/>
                  </a:lnTo>
                  <a:lnTo>
                    <a:pt x="440" y="441"/>
                  </a:lnTo>
                  <a:lnTo>
                    <a:pt x="441" y="442"/>
                  </a:lnTo>
                  <a:lnTo>
                    <a:pt x="441" y="443"/>
                  </a:lnTo>
                  <a:lnTo>
                    <a:pt x="442" y="444"/>
                  </a:lnTo>
                  <a:lnTo>
                    <a:pt x="445" y="445"/>
                  </a:lnTo>
                  <a:lnTo>
                    <a:pt x="446" y="445"/>
                  </a:lnTo>
                  <a:lnTo>
                    <a:pt x="445" y="449"/>
                  </a:lnTo>
                  <a:lnTo>
                    <a:pt x="444" y="451"/>
                  </a:lnTo>
                  <a:lnTo>
                    <a:pt x="444" y="452"/>
                  </a:lnTo>
                  <a:lnTo>
                    <a:pt x="445" y="454"/>
                  </a:lnTo>
                  <a:lnTo>
                    <a:pt x="445" y="464"/>
                  </a:lnTo>
                  <a:lnTo>
                    <a:pt x="446" y="464"/>
                  </a:lnTo>
                  <a:lnTo>
                    <a:pt x="447" y="466"/>
                  </a:lnTo>
                  <a:lnTo>
                    <a:pt x="446" y="467"/>
                  </a:lnTo>
                  <a:lnTo>
                    <a:pt x="446" y="469"/>
                  </a:lnTo>
                  <a:lnTo>
                    <a:pt x="444" y="472"/>
                  </a:lnTo>
                  <a:lnTo>
                    <a:pt x="440" y="472"/>
                  </a:lnTo>
                  <a:lnTo>
                    <a:pt x="439" y="470"/>
                  </a:lnTo>
                  <a:lnTo>
                    <a:pt x="436" y="470"/>
                  </a:lnTo>
                  <a:lnTo>
                    <a:pt x="433" y="472"/>
                  </a:lnTo>
                  <a:lnTo>
                    <a:pt x="426" y="475"/>
                  </a:lnTo>
                  <a:lnTo>
                    <a:pt x="422" y="476"/>
                  </a:lnTo>
                  <a:lnTo>
                    <a:pt x="422" y="478"/>
                  </a:lnTo>
                  <a:lnTo>
                    <a:pt x="421" y="479"/>
                  </a:lnTo>
                  <a:lnTo>
                    <a:pt x="421" y="480"/>
                  </a:lnTo>
                  <a:lnTo>
                    <a:pt x="420" y="481"/>
                  </a:lnTo>
                  <a:lnTo>
                    <a:pt x="420" y="485"/>
                  </a:lnTo>
                  <a:lnTo>
                    <a:pt x="421" y="488"/>
                  </a:lnTo>
                  <a:lnTo>
                    <a:pt x="421" y="498"/>
                  </a:lnTo>
                  <a:lnTo>
                    <a:pt x="419" y="500"/>
                  </a:lnTo>
                  <a:lnTo>
                    <a:pt x="419" y="501"/>
                  </a:lnTo>
                  <a:lnTo>
                    <a:pt x="417" y="501"/>
                  </a:lnTo>
                  <a:lnTo>
                    <a:pt x="416" y="503"/>
                  </a:lnTo>
                  <a:lnTo>
                    <a:pt x="415" y="503"/>
                  </a:lnTo>
                  <a:lnTo>
                    <a:pt x="411" y="505"/>
                  </a:lnTo>
                  <a:lnTo>
                    <a:pt x="410" y="506"/>
                  </a:lnTo>
                  <a:lnTo>
                    <a:pt x="404" y="513"/>
                  </a:lnTo>
                  <a:lnTo>
                    <a:pt x="403" y="515"/>
                  </a:lnTo>
                  <a:lnTo>
                    <a:pt x="402" y="521"/>
                  </a:lnTo>
                  <a:lnTo>
                    <a:pt x="402" y="522"/>
                  </a:lnTo>
                  <a:lnTo>
                    <a:pt x="401" y="523"/>
                  </a:lnTo>
                  <a:lnTo>
                    <a:pt x="401" y="524"/>
                  </a:lnTo>
                  <a:lnTo>
                    <a:pt x="400" y="524"/>
                  </a:lnTo>
                  <a:lnTo>
                    <a:pt x="397" y="525"/>
                  </a:lnTo>
                  <a:lnTo>
                    <a:pt x="395" y="524"/>
                  </a:lnTo>
                  <a:lnTo>
                    <a:pt x="386" y="525"/>
                  </a:lnTo>
                  <a:lnTo>
                    <a:pt x="384" y="523"/>
                  </a:lnTo>
                  <a:lnTo>
                    <a:pt x="383" y="523"/>
                  </a:lnTo>
                  <a:lnTo>
                    <a:pt x="382" y="522"/>
                  </a:lnTo>
                  <a:lnTo>
                    <a:pt x="382" y="519"/>
                  </a:lnTo>
                  <a:lnTo>
                    <a:pt x="383" y="518"/>
                  </a:lnTo>
                  <a:lnTo>
                    <a:pt x="382" y="517"/>
                  </a:lnTo>
                  <a:lnTo>
                    <a:pt x="382" y="507"/>
                  </a:lnTo>
                  <a:lnTo>
                    <a:pt x="384" y="507"/>
                  </a:lnTo>
                  <a:lnTo>
                    <a:pt x="388" y="506"/>
                  </a:lnTo>
                  <a:lnTo>
                    <a:pt x="389" y="505"/>
                  </a:lnTo>
                  <a:lnTo>
                    <a:pt x="389" y="504"/>
                  </a:lnTo>
                  <a:lnTo>
                    <a:pt x="390" y="501"/>
                  </a:lnTo>
                  <a:lnTo>
                    <a:pt x="392" y="495"/>
                  </a:lnTo>
                  <a:lnTo>
                    <a:pt x="394" y="493"/>
                  </a:lnTo>
                  <a:lnTo>
                    <a:pt x="394" y="491"/>
                  </a:lnTo>
                  <a:lnTo>
                    <a:pt x="390" y="487"/>
                  </a:lnTo>
                  <a:lnTo>
                    <a:pt x="390" y="485"/>
                  </a:lnTo>
                  <a:lnTo>
                    <a:pt x="392" y="485"/>
                  </a:lnTo>
                  <a:lnTo>
                    <a:pt x="396" y="482"/>
                  </a:lnTo>
                  <a:lnTo>
                    <a:pt x="397" y="482"/>
                  </a:lnTo>
                  <a:lnTo>
                    <a:pt x="400" y="481"/>
                  </a:lnTo>
                  <a:lnTo>
                    <a:pt x="402" y="482"/>
                  </a:lnTo>
                  <a:lnTo>
                    <a:pt x="403" y="482"/>
                  </a:lnTo>
                  <a:lnTo>
                    <a:pt x="403" y="481"/>
                  </a:lnTo>
                  <a:lnTo>
                    <a:pt x="404" y="481"/>
                  </a:lnTo>
                  <a:lnTo>
                    <a:pt x="406" y="479"/>
                  </a:lnTo>
                  <a:lnTo>
                    <a:pt x="406" y="478"/>
                  </a:lnTo>
                  <a:lnTo>
                    <a:pt x="407" y="475"/>
                  </a:lnTo>
                  <a:lnTo>
                    <a:pt x="407" y="473"/>
                  </a:lnTo>
                  <a:lnTo>
                    <a:pt x="406" y="472"/>
                  </a:lnTo>
                  <a:lnTo>
                    <a:pt x="406" y="470"/>
                  </a:lnTo>
                  <a:lnTo>
                    <a:pt x="404" y="470"/>
                  </a:lnTo>
                  <a:lnTo>
                    <a:pt x="403" y="469"/>
                  </a:lnTo>
                  <a:lnTo>
                    <a:pt x="403" y="468"/>
                  </a:lnTo>
                  <a:lnTo>
                    <a:pt x="401" y="463"/>
                  </a:lnTo>
                  <a:lnTo>
                    <a:pt x="398" y="450"/>
                  </a:lnTo>
                  <a:lnTo>
                    <a:pt x="398" y="448"/>
                  </a:lnTo>
                  <a:lnTo>
                    <a:pt x="397" y="443"/>
                  </a:lnTo>
                  <a:lnTo>
                    <a:pt x="391" y="437"/>
                  </a:lnTo>
                  <a:lnTo>
                    <a:pt x="391" y="433"/>
                  </a:lnTo>
                  <a:lnTo>
                    <a:pt x="390" y="431"/>
                  </a:lnTo>
                  <a:lnTo>
                    <a:pt x="389" y="430"/>
                  </a:lnTo>
                  <a:lnTo>
                    <a:pt x="389" y="429"/>
                  </a:lnTo>
                  <a:lnTo>
                    <a:pt x="388" y="424"/>
                  </a:lnTo>
                  <a:lnTo>
                    <a:pt x="388" y="418"/>
                  </a:lnTo>
                  <a:lnTo>
                    <a:pt x="385" y="415"/>
                  </a:lnTo>
                  <a:lnTo>
                    <a:pt x="385" y="413"/>
                  </a:lnTo>
                  <a:lnTo>
                    <a:pt x="383" y="412"/>
                  </a:lnTo>
                  <a:lnTo>
                    <a:pt x="383" y="409"/>
                  </a:lnTo>
                  <a:lnTo>
                    <a:pt x="382" y="409"/>
                  </a:lnTo>
                  <a:lnTo>
                    <a:pt x="382" y="408"/>
                  </a:lnTo>
                  <a:lnTo>
                    <a:pt x="377" y="408"/>
                  </a:lnTo>
                  <a:lnTo>
                    <a:pt x="372" y="413"/>
                  </a:lnTo>
                  <a:lnTo>
                    <a:pt x="367" y="411"/>
                  </a:lnTo>
                  <a:lnTo>
                    <a:pt x="366" y="411"/>
                  </a:lnTo>
                  <a:lnTo>
                    <a:pt x="366" y="408"/>
                  </a:lnTo>
                  <a:lnTo>
                    <a:pt x="364" y="406"/>
                  </a:lnTo>
                  <a:lnTo>
                    <a:pt x="363" y="406"/>
                  </a:lnTo>
                  <a:lnTo>
                    <a:pt x="359" y="402"/>
                  </a:lnTo>
                  <a:lnTo>
                    <a:pt x="358" y="404"/>
                  </a:lnTo>
                  <a:lnTo>
                    <a:pt x="357" y="404"/>
                  </a:lnTo>
                  <a:lnTo>
                    <a:pt x="357" y="402"/>
                  </a:lnTo>
                  <a:lnTo>
                    <a:pt x="354" y="400"/>
                  </a:lnTo>
                  <a:lnTo>
                    <a:pt x="352" y="400"/>
                  </a:lnTo>
                  <a:lnTo>
                    <a:pt x="352" y="399"/>
                  </a:lnTo>
                  <a:lnTo>
                    <a:pt x="351" y="399"/>
                  </a:lnTo>
                  <a:lnTo>
                    <a:pt x="351" y="398"/>
                  </a:lnTo>
                  <a:lnTo>
                    <a:pt x="352" y="396"/>
                  </a:lnTo>
                  <a:lnTo>
                    <a:pt x="352" y="394"/>
                  </a:lnTo>
                  <a:lnTo>
                    <a:pt x="353" y="394"/>
                  </a:lnTo>
                  <a:lnTo>
                    <a:pt x="353" y="393"/>
                  </a:lnTo>
                  <a:lnTo>
                    <a:pt x="354" y="393"/>
                  </a:lnTo>
                  <a:lnTo>
                    <a:pt x="354" y="388"/>
                  </a:lnTo>
                  <a:lnTo>
                    <a:pt x="349" y="378"/>
                  </a:lnTo>
                  <a:lnTo>
                    <a:pt x="346" y="375"/>
                  </a:lnTo>
                  <a:lnTo>
                    <a:pt x="345" y="375"/>
                  </a:lnTo>
                  <a:lnTo>
                    <a:pt x="344" y="376"/>
                  </a:lnTo>
                  <a:lnTo>
                    <a:pt x="341" y="376"/>
                  </a:lnTo>
                  <a:lnTo>
                    <a:pt x="341" y="377"/>
                  </a:lnTo>
                  <a:lnTo>
                    <a:pt x="339" y="376"/>
                  </a:lnTo>
                  <a:lnTo>
                    <a:pt x="339" y="377"/>
                  </a:lnTo>
                  <a:lnTo>
                    <a:pt x="336" y="378"/>
                  </a:lnTo>
                  <a:lnTo>
                    <a:pt x="334" y="378"/>
                  </a:lnTo>
                  <a:lnTo>
                    <a:pt x="333" y="377"/>
                  </a:lnTo>
                  <a:lnTo>
                    <a:pt x="333" y="378"/>
                  </a:lnTo>
                  <a:lnTo>
                    <a:pt x="330" y="378"/>
                  </a:lnTo>
                  <a:lnTo>
                    <a:pt x="329" y="380"/>
                  </a:lnTo>
                  <a:lnTo>
                    <a:pt x="328" y="380"/>
                  </a:lnTo>
                  <a:lnTo>
                    <a:pt x="327" y="381"/>
                  </a:lnTo>
                  <a:lnTo>
                    <a:pt x="327" y="378"/>
                  </a:lnTo>
                  <a:lnTo>
                    <a:pt x="328" y="377"/>
                  </a:lnTo>
                  <a:lnTo>
                    <a:pt x="329" y="377"/>
                  </a:lnTo>
                  <a:lnTo>
                    <a:pt x="329" y="376"/>
                  </a:lnTo>
                  <a:lnTo>
                    <a:pt x="332" y="375"/>
                  </a:lnTo>
                  <a:lnTo>
                    <a:pt x="333" y="374"/>
                  </a:lnTo>
                  <a:lnTo>
                    <a:pt x="333" y="372"/>
                  </a:lnTo>
                  <a:lnTo>
                    <a:pt x="332" y="371"/>
                  </a:lnTo>
                  <a:lnTo>
                    <a:pt x="332" y="370"/>
                  </a:lnTo>
                  <a:lnTo>
                    <a:pt x="330" y="371"/>
                  </a:lnTo>
                  <a:lnTo>
                    <a:pt x="328" y="369"/>
                  </a:lnTo>
                  <a:lnTo>
                    <a:pt x="327" y="369"/>
                  </a:lnTo>
                  <a:lnTo>
                    <a:pt x="326" y="366"/>
                  </a:lnTo>
                  <a:lnTo>
                    <a:pt x="322" y="366"/>
                  </a:lnTo>
                  <a:lnTo>
                    <a:pt x="321" y="368"/>
                  </a:lnTo>
                  <a:lnTo>
                    <a:pt x="319" y="368"/>
                  </a:lnTo>
                  <a:lnTo>
                    <a:pt x="317" y="366"/>
                  </a:lnTo>
                  <a:lnTo>
                    <a:pt x="316" y="366"/>
                  </a:lnTo>
                  <a:lnTo>
                    <a:pt x="316" y="369"/>
                  </a:lnTo>
                  <a:lnTo>
                    <a:pt x="315" y="369"/>
                  </a:lnTo>
                  <a:lnTo>
                    <a:pt x="315" y="364"/>
                  </a:lnTo>
                  <a:lnTo>
                    <a:pt x="311" y="357"/>
                  </a:lnTo>
                  <a:lnTo>
                    <a:pt x="310" y="356"/>
                  </a:lnTo>
                  <a:lnTo>
                    <a:pt x="309" y="356"/>
                  </a:lnTo>
                  <a:lnTo>
                    <a:pt x="309" y="353"/>
                  </a:lnTo>
                  <a:lnTo>
                    <a:pt x="307" y="349"/>
                  </a:lnTo>
                  <a:lnTo>
                    <a:pt x="304" y="345"/>
                  </a:lnTo>
                  <a:lnTo>
                    <a:pt x="301" y="343"/>
                  </a:lnTo>
                  <a:lnTo>
                    <a:pt x="296" y="343"/>
                  </a:lnTo>
                  <a:lnTo>
                    <a:pt x="295" y="344"/>
                  </a:lnTo>
                  <a:lnTo>
                    <a:pt x="295" y="345"/>
                  </a:lnTo>
                  <a:lnTo>
                    <a:pt x="291" y="345"/>
                  </a:lnTo>
                  <a:lnTo>
                    <a:pt x="291" y="344"/>
                  </a:lnTo>
                  <a:lnTo>
                    <a:pt x="284" y="340"/>
                  </a:lnTo>
                  <a:lnTo>
                    <a:pt x="283" y="340"/>
                  </a:lnTo>
                  <a:lnTo>
                    <a:pt x="279" y="341"/>
                  </a:lnTo>
                  <a:lnTo>
                    <a:pt x="278" y="341"/>
                  </a:lnTo>
                  <a:lnTo>
                    <a:pt x="277" y="343"/>
                  </a:lnTo>
                  <a:lnTo>
                    <a:pt x="276" y="343"/>
                  </a:lnTo>
                  <a:lnTo>
                    <a:pt x="273" y="345"/>
                  </a:lnTo>
                  <a:lnTo>
                    <a:pt x="272" y="344"/>
                  </a:lnTo>
                  <a:lnTo>
                    <a:pt x="272" y="343"/>
                  </a:lnTo>
                  <a:lnTo>
                    <a:pt x="271" y="341"/>
                  </a:lnTo>
                  <a:lnTo>
                    <a:pt x="270" y="339"/>
                  </a:lnTo>
                  <a:lnTo>
                    <a:pt x="267" y="335"/>
                  </a:lnTo>
                  <a:lnTo>
                    <a:pt x="266" y="334"/>
                  </a:lnTo>
                  <a:lnTo>
                    <a:pt x="265" y="334"/>
                  </a:lnTo>
                  <a:lnTo>
                    <a:pt x="264" y="333"/>
                  </a:lnTo>
                  <a:lnTo>
                    <a:pt x="260" y="333"/>
                  </a:lnTo>
                  <a:lnTo>
                    <a:pt x="257" y="332"/>
                  </a:lnTo>
                  <a:lnTo>
                    <a:pt x="255" y="331"/>
                  </a:lnTo>
                  <a:lnTo>
                    <a:pt x="255" y="332"/>
                  </a:lnTo>
                  <a:lnTo>
                    <a:pt x="254" y="332"/>
                  </a:lnTo>
                  <a:lnTo>
                    <a:pt x="252" y="327"/>
                  </a:lnTo>
                  <a:lnTo>
                    <a:pt x="247" y="321"/>
                  </a:lnTo>
                  <a:lnTo>
                    <a:pt x="242" y="318"/>
                  </a:lnTo>
                  <a:lnTo>
                    <a:pt x="241" y="316"/>
                  </a:lnTo>
                  <a:lnTo>
                    <a:pt x="239" y="316"/>
                  </a:lnTo>
                  <a:lnTo>
                    <a:pt x="239" y="315"/>
                  </a:lnTo>
                  <a:lnTo>
                    <a:pt x="237" y="315"/>
                  </a:lnTo>
                  <a:lnTo>
                    <a:pt x="237" y="310"/>
                  </a:lnTo>
                  <a:lnTo>
                    <a:pt x="229" y="302"/>
                  </a:lnTo>
                  <a:lnTo>
                    <a:pt x="229" y="301"/>
                  </a:lnTo>
                  <a:lnTo>
                    <a:pt x="228" y="301"/>
                  </a:lnTo>
                  <a:lnTo>
                    <a:pt x="226" y="298"/>
                  </a:lnTo>
                  <a:lnTo>
                    <a:pt x="221" y="298"/>
                  </a:lnTo>
                  <a:lnTo>
                    <a:pt x="221" y="297"/>
                  </a:lnTo>
                  <a:lnTo>
                    <a:pt x="220" y="296"/>
                  </a:lnTo>
                  <a:lnTo>
                    <a:pt x="218" y="296"/>
                  </a:lnTo>
                  <a:lnTo>
                    <a:pt x="218" y="295"/>
                  </a:lnTo>
                  <a:lnTo>
                    <a:pt x="217" y="294"/>
                  </a:lnTo>
                  <a:lnTo>
                    <a:pt x="217" y="291"/>
                  </a:lnTo>
                  <a:lnTo>
                    <a:pt x="215" y="286"/>
                  </a:lnTo>
                  <a:lnTo>
                    <a:pt x="209" y="280"/>
                  </a:lnTo>
                  <a:lnTo>
                    <a:pt x="206" y="280"/>
                  </a:lnTo>
                  <a:lnTo>
                    <a:pt x="204" y="279"/>
                  </a:lnTo>
                  <a:lnTo>
                    <a:pt x="203" y="278"/>
                  </a:lnTo>
                  <a:lnTo>
                    <a:pt x="201" y="278"/>
                  </a:lnTo>
                  <a:lnTo>
                    <a:pt x="197" y="277"/>
                  </a:lnTo>
                  <a:lnTo>
                    <a:pt x="195" y="277"/>
                  </a:lnTo>
                  <a:lnTo>
                    <a:pt x="195" y="278"/>
                  </a:lnTo>
                  <a:lnTo>
                    <a:pt x="193" y="279"/>
                  </a:lnTo>
                  <a:lnTo>
                    <a:pt x="192" y="279"/>
                  </a:lnTo>
                  <a:lnTo>
                    <a:pt x="191" y="278"/>
                  </a:lnTo>
                  <a:lnTo>
                    <a:pt x="190" y="278"/>
                  </a:lnTo>
                  <a:lnTo>
                    <a:pt x="190" y="276"/>
                  </a:lnTo>
                  <a:lnTo>
                    <a:pt x="193" y="276"/>
                  </a:lnTo>
                  <a:lnTo>
                    <a:pt x="193" y="275"/>
                  </a:lnTo>
                  <a:lnTo>
                    <a:pt x="195" y="273"/>
                  </a:lnTo>
                  <a:lnTo>
                    <a:pt x="195" y="272"/>
                  </a:lnTo>
                  <a:lnTo>
                    <a:pt x="193" y="271"/>
                  </a:lnTo>
                  <a:lnTo>
                    <a:pt x="193" y="270"/>
                  </a:lnTo>
                  <a:lnTo>
                    <a:pt x="192" y="269"/>
                  </a:lnTo>
                  <a:lnTo>
                    <a:pt x="191" y="269"/>
                  </a:lnTo>
                  <a:lnTo>
                    <a:pt x="191" y="267"/>
                  </a:lnTo>
                  <a:lnTo>
                    <a:pt x="190" y="266"/>
                  </a:lnTo>
                  <a:lnTo>
                    <a:pt x="190" y="265"/>
                  </a:lnTo>
                  <a:lnTo>
                    <a:pt x="189" y="264"/>
                  </a:lnTo>
                  <a:lnTo>
                    <a:pt x="186" y="263"/>
                  </a:lnTo>
                  <a:lnTo>
                    <a:pt x="186" y="261"/>
                  </a:lnTo>
                  <a:lnTo>
                    <a:pt x="185" y="260"/>
                  </a:lnTo>
                  <a:lnTo>
                    <a:pt x="184" y="258"/>
                  </a:lnTo>
                  <a:lnTo>
                    <a:pt x="181" y="257"/>
                  </a:lnTo>
                  <a:lnTo>
                    <a:pt x="174" y="255"/>
                  </a:lnTo>
                  <a:lnTo>
                    <a:pt x="177" y="253"/>
                  </a:lnTo>
                  <a:lnTo>
                    <a:pt x="177" y="249"/>
                  </a:lnTo>
                  <a:lnTo>
                    <a:pt x="175" y="248"/>
                  </a:lnTo>
                  <a:lnTo>
                    <a:pt x="171" y="246"/>
                  </a:lnTo>
                  <a:lnTo>
                    <a:pt x="168" y="246"/>
                  </a:lnTo>
                  <a:lnTo>
                    <a:pt x="166" y="248"/>
                  </a:lnTo>
                  <a:lnTo>
                    <a:pt x="165" y="247"/>
                  </a:lnTo>
                  <a:lnTo>
                    <a:pt x="164" y="245"/>
                  </a:lnTo>
                  <a:lnTo>
                    <a:pt x="166" y="242"/>
                  </a:lnTo>
                  <a:lnTo>
                    <a:pt x="167" y="239"/>
                  </a:lnTo>
                  <a:lnTo>
                    <a:pt x="166" y="239"/>
                  </a:lnTo>
                  <a:lnTo>
                    <a:pt x="166" y="237"/>
                  </a:lnTo>
                  <a:lnTo>
                    <a:pt x="167" y="236"/>
                  </a:lnTo>
                  <a:lnTo>
                    <a:pt x="167" y="234"/>
                  </a:lnTo>
                  <a:lnTo>
                    <a:pt x="166" y="233"/>
                  </a:lnTo>
                  <a:lnTo>
                    <a:pt x="166" y="228"/>
                  </a:lnTo>
                  <a:lnTo>
                    <a:pt x="162" y="221"/>
                  </a:lnTo>
                  <a:lnTo>
                    <a:pt x="160" y="217"/>
                  </a:lnTo>
                  <a:lnTo>
                    <a:pt x="159" y="217"/>
                  </a:lnTo>
                  <a:lnTo>
                    <a:pt x="158" y="216"/>
                  </a:lnTo>
                  <a:lnTo>
                    <a:pt x="158" y="215"/>
                  </a:lnTo>
                  <a:lnTo>
                    <a:pt x="156" y="211"/>
                  </a:lnTo>
                  <a:lnTo>
                    <a:pt x="155" y="197"/>
                  </a:lnTo>
                  <a:lnTo>
                    <a:pt x="154" y="194"/>
                  </a:lnTo>
                  <a:lnTo>
                    <a:pt x="153" y="190"/>
                  </a:lnTo>
                  <a:lnTo>
                    <a:pt x="152" y="189"/>
                  </a:lnTo>
                  <a:lnTo>
                    <a:pt x="149" y="187"/>
                  </a:lnTo>
                  <a:lnTo>
                    <a:pt x="148" y="185"/>
                  </a:lnTo>
                  <a:lnTo>
                    <a:pt x="148" y="184"/>
                  </a:lnTo>
                  <a:lnTo>
                    <a:pt x="147" y="184"/>
                  </a:lnTo>
                  <a:lnTo>
                    <a:pt x="146" y="183"/>
                  </a:lnTo>
                  <a:lnTo>
                    <a:pt x="141" y="183"/>
                  </a:lnTo>
                  <a:lnTo>
                    <a:pt x="137" y="179"/>
                  </a:lnTo>
                  <a:lnTo>
                    <a:pt x="136" y="179"/>
                  </a:lnTo>
                  <a:lnTo>
                    <a:pt x="137" y="180"/>
                  </a:lnTo>
                  <a:lnTo>
                    <a:pt x="136" y="180"/>
                  </a:lnTo>
                  <a:lnTo>
                    <a:pt x="136" y="181"/>
                  </a:lnTo>
                  <a:lnTo>
                    <a:pt x="134" y="181"/>
                  </a:lnTo>
                  <a:lnTo>
                    <a:pt x="133" y="179"/>
                  </a:lnTo>
                  <a:lnTo>
                    <a:pt x="131" y="179"/>
                  </a:lnTo>
                  <a:lnTo>
                    <a:pt x="130" y="178"/>
                  </a:lnTo>
                  <a:lnTo>
                    <a:pt x="129" y="178"/>
                  </a:lnTo>
                  <a:lnTo>
                    <a:pt x="125" y="174"/>
                  </a:lnTo>
                  <a:lnTo>
                    <a:pt x="123" y="173"/>
                  </a:lnTo>
                  <a:lnTo>
                    <a:pt x="122" y="172"/>
                  </a:lnTo>
                  <a:lnTo>
                    <a:pt x="121" y="172"/>
                  </a:lnTo>
                  <a:lnTo>
                    <a:pt x="119" y="171"/>
                  </a:lnTo>
                  <a:lnTo>
                    <a:pt x="117" y="169"/>
                  </a:lnTo>
                  <a:lnTo>
                    <a:pt x="117" y="168"/>
                  </a:lnTo>
                  <a:lnTo>
                    <a:pt x="112" y="166"/>
                  </a:lnTo>
                  <a:lnTo>
                    <a:pt x="111" y="165"/>
                  </a:lnTo>
                  <a:lnTo>
                    <a:pt x="111" y="166"/>
                  </a:lnTo>
                  <a:lnTo>
                    <a:pt x="110" y="167"/>
                  </a:lnTo>
                  <a:lnTo>
                    <a:pt x="109" y="167"/>
                  </a:lnTo>
                  <a:lnTo>
                    <a:pt x="108" y="166"/>
                  </a:lnTo>
                  <a:lnTo>
                    <a:pt x="108" y="165"/>
                  </a:lnTo>
                  <a:lnTo>
                    <a:pt x="106" y="163"/>
                  </a:lnTo>
                  <a:lnTo>
                    <a:pt x="102" y="162"/>
                  </a:lnTo>
                  <a:lnTo>
                    <a:pt x="99" y="162"/>
                  </a:lnTo>
                  <a:lnTo>
                    <a:pt x="98" y="161"/>
                  </a:lnTo>
                  <a:lnTo>
                    <a:pt x="94" y="161"/>
                  </a:lnTo>
                  <a:lnTo>
                    <a:pt x="94" y="160"/>
                  </a:lnTo>
                  <a:lnTo>
                    <a:pt x="91" y="160"/>
                  </a:lnTo>
                  <a:lnTo>
                    <a:pt x="90" y="161"/>
                  </a:lnTo>
                  <a:lnTo>
                    <a:pt x="88" y="161"/>
                  </a:lnTo>
                  <a:lnTo>
                    <a:pt x="88" y="162"/>
                  </a:lnTo>
                  <a:lnTo>
                    <a:pt x="87" y="162"/>
                  </a:lnTo>
                  <a:lnTo>
                    <a:pt x="85" y="165"/>
                  </a:lnTo>
                  <a:lnTo>
                    <a:pt x="84" y="165"/>
                  </a:lnTo>
                  <a:lnTo>
                    <a:pt x="83" y="166"/>
                  </a:lnTo>
                  <a:lnTo>
                    <a:pt x="79" y="168"/>
                  </a:lnTo>
                  <a:lnTo>
                    <a:pt x="78" y="169"/>
                  </a:lnTo>
                  <a:lnTo>
                    <a:pt x="79" y="169"/>
                  </a:lnTo>
                  <a:lnTo>
                    <a:pt x="78" y="171"/>
                  </a:lnTo>
                  <a:lnTo>
                    <a:pt x="78" y="172"/>
                  </a:lnTo>
                  <a:lnTo>
                    <a:pt x="77" y="172"/>
                  </a:lnTo>
                  <a:lnTo>
                    <a:pt x="77" y="175"/>
                  </a:lnTo>
                  <a:lnTo>
                    <a:pt x="75" y="175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69" y="179"/>
                  </a:lnTo>
                  <a:lnTo>
                    <a:pt x="69" y="183"/>
                  </a:lnTo>
                  <a:lnTo>
                    <a:pt x="68" y="183"/>
                  </a:lnTo>
                  <a:lnTo>
                    <a:pt x="67" y="185"/>
                  </a:lnTo>
                  <a:lnTo>
                    <a:pt x="66" y="186"/>
                  </a:lnTo>
                  <a:lnTo>
                    <a:pt x="67" y="187"/>
                  </a:lnTo>
                  <a:lnTo>
                    <a:pt x="67" y="189"/>
                  </a:lnTo>
                  <a:lnTo>
                    <a:pt x="66" y="189"/>
                  </a:lnTo>
                  <a:lnTo>
                    <a:pt x="65" y="190"/>
                  </a:lnTo>
                  <a:lnTo>
                    <a:pt x="63" y="190"/>
                  </a:lnTo>
                  <a:lnTo>
                    <a:pt x="63" y="191"/>
                  </a:lnTo>
                  <a:lnTo>
                    <a:pt x="62" y="191"/>
                  </a:lnTo>
                  <a:lnTo>
                    <a:pt x="62" y="192"/>
                  </a:lnTo>
                  <a:lnTo>
                    <a:pt x="61" y="192"/>
                  </a:lnTo>
                  <a:lnTo>
                    <a:pt x="57" y="194"/>
                  </a:lnTo>
                  <a:lnTo>
                    <a:pt x="50" y="196"/>
                  </a:lnTo>
                  <a:lnTo>
                    <a:pt x="48" y="197"/>
                  </a:lnTo>
                  <a:lnTo>
                    <a:pt x="47" y="198"/>
                  </a:lnTo>
                  <a:lnTo>
                    <a:pt x="38" y="198"/>
                  </a:lnTo>
                  <a:lnTo>
                    <a:pt x="37" y="194"/>
                  </a:lnTo>
                  <a:lnTo>
                    <a:pt x="37" y="193"/>
                  </a:lnTo>
                  <a:lnTo>
                    <a:pt x="38" y="192"/>
                  </a:lnTo>
                  <a:lnTo>
                    <a:pt x="40" y="190"/>
                  </a:lnTo>
                  <a:lnTo>
                    <a:pt x="41" y="189"/>
                  </a:lnTo>
                  <a:lnTo>
                    <a:pt x="43" y="187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7" y="181"/>
                  </a:lnTo>
                  <a:lnTo>
                    <a:pt x="47" y="180"/>
                  </a:lnTo>
                  <a:lnTo>
                    <a:pt x="44" y="178"/>
                  </a:lnTo>
                  <a:lnTo>
                    <a:pt x="44" y="175"/>
                  </a:lnTo>
                  <a:lnTo>
                    <a:pt x="43" y="175"/>
                  </a:lnTo>
                  <a:lnTo>
                    <a:pt x="42" y="177"/>
                  </a:lnTo>
                  <a:lnTo>
                    <a:pt x="41" y="177"/>
                  </a:lnTo>
                  <a:lnTo>
                    <a:pt x="34" y="178"/>
                  </a:lnTo>
                  <a:lnTo>
                    <a:pt x="30" y="178"/>
                  </a:lnTo>
                  <a:lnTo>
                    <a:pt x="30" y="177"/>
                  </a:lnTo>
                  <a:lnTo>
                    <a:pt x="28" y="177"/>
                  </a:lnTo>
                  <a:lnTo>
                    <a:pt x="23" y="173"/>
                  </a:lnTo>
                  <a:lnTo>
                    <a:pt x="22" y="173"/>
                  </a:lnTo>
                  <a:lnTo>
                    <a:pt x="19" y="172"/>
                  </a:lnTo>
                  <a:lnTo>
                    <a:pt x="17" y="172"/>
                  </a:lnTo>
                  <a:lnTo>
                    <a:pt x="16" y="171"/>
                  </a:lnTo>
                  <a:lnTo>
                    <a:pt x="16" y="169"/>
                  </a:lnTo>
                  <a:lnTo>
                    <a:pt x="15" y="168"/>
                  </a:lnTo>
                  <a:lnTo>
                    <a:pt x="13" y="168"/>
                  </a:lnTo>
                  <a:lnTo>
                    <a:pt x="13" y="166"/>
                  </a:lnTo>
                  <a:lnTo>
                    <a:pt x="12" y="165"/>
                  </a:lnTo>
                  <a:lnTo>
                    <a:pt x="12" y="161"/>
                  </a:lnTo>
                  <a:lnTo>
                    <a:pt x="13" y="160"/>
                  </a:lnTo>
                  <a:lnTo>
                    <a:pt x="11" y="157"/>
                  </a:lnTo>
                  <a:lnTo>
                    <a:pt x="11" y="156"/>
                  </a:lnTo>
                  <a:lnTo>
                    <a:pt x="10" y="154"/>
                  </a:lnTo>
                  <a:lnTo>
                    <a:pt x="11" y="154"/>
                  </a:lnTo>
                  <a:lnTo>
                    <a:pt x="13" y="151"/>
                  </a:lnTo>
                  <a:lnTo>
                    <a:pt x="15" y="149"/>
                  </a:lnTo>
                  <a:lnTo>
                    <a:pt x="15" y="147"/>
                  </a:lnTo>
                  <a:lnTo>
                    <a:pt x="17" y="144"/>
                  </a:lnTo>
                  <a:lnTo>
                    <a:pt x="19" y="146"/>
                  </a:lnTo>
                  <a:lnTo>
                    <a:pt x="19" y="144"/>
                  </a:lnTo>
                  <a:lnTo>
                    <a:pt x="18" y="142"/>
                  </a:lnTo>
                  <a:lnTo>
                    <a:pt x="18" y="140"/>
                  </a:lnTo>
                  <a:lnTo>
                    <a:pt x="17" y="138"/>
                  </a:lnTo>
                  <a:lnTo>
                    <a:pt x="17" y="136"/>
                  </a:lnTo>
                  <a:lnTo>
                    <a:pt x="15" y="135"/>
                  </a:lnTo>
                  <a:lnTo>
                    <a:pt x="11" y="135"/>
                  </a:lnTo>
                  <a:lnTo>
                    <a:pt x="7" y="134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5" y="125"/>
                  </a:lnTo>
                  <a:lnTo>
                    <a:pt x="3" y="125"/>
                  </a:lnTo>
                  <a:lnTo>
                    <a:pt x="3" y="124"/>
                  </a:lnTo>
                  <a:lnTo>
                    <a:pt x="1" y="123"/>
                  </a:lnTo>
                  <a:lnTo>
                    <a:pt x="1" y="122"/>
                  </a:lnTo>
                  <a:lnTo>
                    <a:pt x="0" y="120"/>
                  </a:lnTo>
                  <a:lnTo>
                    <a:pt x="3" y="118"/>
                  </a:lnTo>
                  <a:lnTo>
                    <a:pt x="5" y="118"/>
                  </a:lnTo>
                  <a:lnTo>
                    <a:pt x="6" y="117"/>
                  </a:lnTo>
                  <a:lnTo>
                    <a:pt x="7" y="117"/>
                  </a:lnTo>
                  <a:lnTo>
                    <a:pt x="9" y="118"/>
                  </a:lnTo>
                  <a:lnTo>
                    <a:pt x="11" y="119"/>
                  </a:lnTo>
                  <a:lnTo>
                    <a:pt x="12" y="118"/>
                  </a:lnTo>
                  <a:lnTo>
                    <a:pt x="12" y="117"/>
                  </a:lnTo>
                  <a:lnTo>
                    <a:pt x="13" y="117"/>
                  </a:lnTo>
                  <a:lnTo>
                    <a:pt x="15" y="116"/>
                  </a:lnTo>
                  <a:lnTo>
                    <a:pt x="15" y="114"/>
                  </a:lnTo>
                  <a:lnTo>
                    <a:pt x="16" y="114"/>
                  </a:lnTo>
                  <a:lnTo>
                    <a:pt x="17" y="113"/>
                  </a:lnTo>
                  <a:lnTo>
                    <a:pt x="19" y="113"/>
                  </a:lnTo>
                  <a:lnTo>
                    <a:pt x="22" y="111"/>
                  </a:lnTo>
                  <a:lnTo>
                    <a:pt x="22" y="107"/>
                  </a:lnTo>
                  <a:lnTo>
                    <a:pt x="23" y="105"/>
                  </a:lnTo>
                  <a:lnTo>
                    <a:pt x="24" y="104"/>
                  </a:lnTo>
                  <a:lnTo>
                    <a:pt x="24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1" y="100"/>
                  </a:lnTo>
                  <a:lnTo>
                    <a:pt x="21" y="98"/>
                  </a:lnTo>
                  <a:lnTo>
                    <a:pt x="18" y="97"/>
                  </a:lnTo>
                  <a:lnTo>
                    <a:pt x="17" y="95"/>
                  </a:lnTo>
                  <a:lnTo>
                    <a:pt x="16" y="95"/>
                  </a:lnTo>
                  <a:lnTo>
                    <a:pt x="16" y="88"/>
                  </a:lnTo>
                  <a:lnTo>
                    <a:pt x="13" y="87"/>
                  </a:lnTo>
                  <a:lnTo>
                    <a:pt x="12" y="86"/>
                  </a:lnTo>
                  <a:lnTo>
                    <a:pt x="11" y="86"/>
                  </a:lnTo>
                  <a:lnTo>
                    <a:pt x="9" y="83"/>
                  </a:lnTo>
                  <a:lnTo>
                    <a:pt x="9" y="76"/>
                  </a:lnTo>
                  <a:lnTo>
                    <a:pt x="11" y="76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3" y="76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8" y="71"/>
                  </a:lnTo>
                  <a:lnTo>
                    <a:pt x="18" y="70"/>
                  </a:lnTo>
                  <a:lnTo>
                    <a:pt x="21" y="73"/>
                  </a:lnTo>
                  <a:lnTo>
                    <a:pt x="21" y="74"/>
                  </a:lnTo>
                  <a:lnTo>
                    <a:pt x="25" y="74"/>
                  </a:lnTo>
                  <a:lnTo>
                    <a:pt x="28" y="73"/>
                  </a:lnTo>
                  <a:lnTo>
                    <a:pt x="29" y="71"/>
                  </a:lnTo>
                  <a:lnTo>
                    <a:pt x="34" y="71"/>
                  </a:lnTo>
                  <a:lnTo>
                    <a:pt x="36" y="69"/>
                  </a:lnTo>
                  <a:lnTo>
                    <a:pt x="38" y="69"/>
                  </a:lnTo>
                  <a:lnTo>
                    <a:pt x="38" y="68"/>
                  </a:lnTo>
                  <a:lnTo>
                    <a:pt x="40" y="68"/>
                  </a:lnTo>
                  <a:lnTo>
                    <a:pt x="40" y="67"/>
                  </a:lnTo>
                  <a:lnTo>
                    <a:pt x="44" y="68"/>
                  </a:lnTo>
                  <a:lnTo>
                    <a:pt x="47" y="70"/>
                  </a:lnTo>
                  <a:lnTo>
                    <a:pt x="48" y="70"/>
                  </a:lnTo>
                  <a:lnTo>
                    <a:pt x="50" y="71"/>
                  </a:lnTo>
                  <a:lnTo>
                    <a:pt x="53" y="71"/>
                  </a:lnTo>
                  <a:lnTo>
                    <a:pt x="53" y="70"/>
                  </a:lnTo>
                  <a:lnTo>
                    <a:pt x="54" y="68"/>
                  </a:lnTo>
                  <a:lnTo>
                    <a:pt x="55" y="68"/>
                  </a:lnTo>
                  <a:lnTo>
                    <a:pt x="59" y="67"/>
                  </a:lnTo>
                  <a:lnTo>
                    <a:pt x="60" y="65"/>
                  </a:lnTo>
                  <a:lnTo>
                    <a:pt x="60" y="62"/>
                  </a:lnTo>
                  <a:lnTo>
                    <a:pt x="61" y="61"/>
                  </a:lnTo>
                  <a:lnTo>
                    <a:pt x="62" y="61"/>
                  </a:lnTo>
                  <a:lnTo>
                    <a:pt x="65" y="58"/>
                  </a:lnTo>
                  <a:lnTo>
                    <a:pt x="65" y="55"/>
                  </a:lnTo>
                  <a:lnTo>
                    <a:pt x="63" y="52"/>
                  </a:lnTo>
                  <a:lnTo>
                    <a:pt x="62" y="51"/>
                  </a:lnTo>
                  <a:lnTo>
                    <a:pt x="62" y="50"/>
                  </a:lnTo>
                  <a:lnTo>
                    <a:pt x="63" y="50"/>
                  </a:lnTo>
                  <a:lnTo>
                    <a:pt x="63" y="49"/>
                  </a:lnTo>
                  <a:lnTo>
                    <a:pt x="65" y="49"/>
                  </a:lnTo>
                  <a:lnTo>
                    <a:pt x="67" y="48"/>
                  </a:lnTo>
                  <a:lnTo>
                    <a:pt x="71" y="44"/>
                  </a:lnTo>
                  <a:lnTo>
                    <a:pt x="72" y="44"/>
                  </a:lnTo>
                  <a:lnTo>
                    <a:pt x="72" y="40"/>
                  </a:lnTo>
                  <a:lnTo>
                    <a:pt x="73" y="40"/>
                  </a:lnTo>
                  <a:lnTo>
                    <a:pt x="74" y="39"/>
                  </a:lnTo>
                  <a:lnTo>
                    <a:pt x="78" y="39"/>
                  </a:lnTo>
                  <a:lnTo>
                    <a:pt x="78" y="52"/>
                  </a:lnTo>
                  <a:lnTo>
                    <a:pt x="79" y="52"/>
                  </a:lnTo>
                  <a:lnTo>
                    <a:pt x="80" y="54"/>
                  </a:lnTo>
                  <a:lnTo>
                    <a:pt x="81" y="54"/>
                  </a:lnTo>
                  <a:lnTo>
                    <a:pt x="83" y="55"/>
                  </a:lnTo>
                  <a:lnTo>
                    <a:pt x="85" y="58"/>
                  </a:lnTo>
                  <a:lnTo>
                    <a:pt x="85" y="60"/>
                  </a:lnTo>
                  <a:lnTo>
                    <a:pt x="86" y="60"/>
                  </a:lnTo>
                  <a:lnTo>
                    <a:pt x="88" y="61"/>
                  </a:lnTo>
                  <a:lnTo>
                    <a:pt x="90" y="61"/>
                  </a:lnTo>
                  <a:lnTo>
                    <a:pt x="90" y="60"/>
                  </a:lnTo>
                  <a:lnTo>
                    <a:pt x="91" y="60"/>
                  </a:lnTo>
                  <a:lnTo>
                    <a:pt x="91" y="61"/>
                  </a:lnTo>
                  <a:lnTo>
                    <a:pt x="93" y="61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2" y="67"/>
                  </a:lnTo>
                  <a:lnTo>
                    <a:pt x="92" y="68"/>
                  </a:lnTo>
                  <a:lnTo>
                    <a:pt x="93" y="68"/>
                  </a:lnTo>
                  <a:lnTo>
                    <a:pt x="96" y="69"/>
                  </a:lnTo>
                  <a:lnTo>
                    <a:pt x="97" y="70"/>
                  </a:lnTo>
                  <a:lnTo>
                    <a:pt x="97" y="71"/>
                  </a:lnTo>
                  <a:lnTo>
                    <a:pt x="98" y="73"/>
                  </a:lnTo>
                  <a:lnTo>
                    <a:pt x="98" y="76"/>
                  </a:lnTo>
                  <a:lnTo>
                    <a:pt x="99" y="76"/>
                  </a:lnTo>
                  <a:lnTo>
                    <a:pt x="100" y="77"/>
                  </a:lnTo>
                  <a:lnTo>
                    <a:pt x="102" y="77"/>
                  </a:lnTo>
                  <a:lnTo>
                    <a:pt x="103" y="75"/>
                  </a:lnTo>
                  <a:lnTo>
                    <a:pt x="104" y="74"/>
                  </a:lnTo>
                  <a:lnTo>
                    <a:pt x="104" y="71"/>
                  </a:lnTo>
                  <a:lnTo>
                    <a:pt x="103" y="71"/>
                  </a:lnTo>
                  <a:lnTo>
                    <a:pt x="102" y="70"/>
                  </a:lnTo>
                  <a:lnTo>
                    <a:pt x="102" y="69"/>
                  </a:lnTo>
                  <a:lnTo>
                    <a:pt x="100" y="69"/>
                  </a:lnTo>
                  <a:lnTo>
                    <a:pt x="100" y="68"/>
                  </a:lnTo>
                  <a:lnTo>
                    <a:pt x="103" y="67"/>
                  </a:lnTo>
                  <a:lnTo>
                    <a:pt x="102" y="64"/>
                  </a:lnTo>
                  <a:lnTo>
                    <a:pt x="103" y="63"/>
                  </a:lnTo>
                  <a:lnTo>
                    <a:pt x="104" y="63"/>
                  </a:lnTo>
                  <a:lnTo>
                    <a:pt x="104" y="62"/>
                  </a:lnTo>
                  <a:lnTo>
                    <a:pt x="105" y="61"/>
                  </a:lnTo>
                  <a:lnTo>
                    <a:pt x="104" y="60"/>
                  </a:lnTo>
                  <a:lnTo>
                    <a:pt x="105" y="60"/>
                  </a:lnTo>
                  <a:lnTo>
                    <a:pt x="105" y="58"/>
                  </a:lnTo>
                  <a:lnTo>
                    <a:pt x="109" y="56"/>
                  </a:lnTo>
                  <a:lnTo>
                    <a:pt x="109" y="54"/>
                  </a:lnTo>
                  <a:lnTo>
                    <a:pt x="110" y="54"/>
                  </a:lnTo>
                  <a:lnTo>
                    <a:pt x="111" y="52"/>
                  </a:lnTo>
                  <a:lnTo>
                    <a:pt x="114" y="48"/>
                  </a:lnTo>
                  <a:lnTo>
                    <a:pt x="114" y="45"/>
                  </a:lnTo>
                  <a:lnTo>
                    <a:pt x="112" y="43"/>
                  </a:lnTo>
                  <a:lnTo>
                    <a:pt x="112" y="40"/>
                  </a:lnTo>
                  <a:lnTo>
                    <a:pt x="111" y="39"/>
                  </a:lnTo>
                  <a:lnTo>
                    <a:pt x="112" y="38"/>
                  </a:lnTo>
                  <a:lnTo>
                    <a:pt x="112" y="37"/>
                  </a:lnTo>
                  <a:lnTo>
                    <a:pt x="114" y="36"/>
                  </a:lnTo>
                  <a:lnTo>
                    <a:pt x="116" y="36"/>
                  </a:lnTo>
                  <a:lnTo>
                    <a:pt x="116" y="37"/>
                  </a:lnTo>
                  <a:lnTo>
                    <a:pt x="117" y="38"/>
                  </a:lnTo>
                  <a:lnTo>
                    <a:pt x="118" y="38"/>
                  </a:lnTo>
                  <a:lnTo>
                    <a:pt x="118" y="37"/>
                  </a:lnTo>
                  <a:lnTo>
                    <a:pt x="119" y="37"/>
                  </a:lnTo>
                  <a:lnTo>
                    <a:pt x="119" y="36"/>
                  </a:lnTo>
                  <a:lnTo>
                    <a:pt x="121" y="37"/>
                  </a:lnTo>
                  <a:lnTo>
                    <a:pt x="121" y="44"/>
                  </a:lnTo>
                  <a:lnTo>
                    <a:pt x="122" y="44"/>
                  </a:lnTo>
                  <a:lnTo>
                    <a:pt x="122" y="45"/>
                  </a:lnTo>
                  <a:lnTo>
                    <a:pt x="123" y="46"/>
                  </a:lnTo>
                  <a:lnTo>
                    <a:pt x="123" y="48"/>
                  </a:lnTo>
                  <a:lnTo>
                    <a:pt x="124" y="48"/>
                  </a:lnTo>
                  <a:lnTo>
                    <a:pt x="125" y="49"/>
                  </a:lnTo>
                  <a:lnTo>
                    <a:pt x="131" y="49"/>
                  </a:lnTo>
                  <a:lnTo>
                    <a:pt x="131" y="45"/>
                  </a:lnTo>
                  <a:lnTo>
                    <a:pt x="135" y="45"/>
                  </a:lnTo>
                  <a:lnTo>
                    <a:pt x="137" y="44"/>
                  </a:lnTo>
                  <a:lnTo>
                    <a:pt x="141" y="44"/>
                  </a:lnTo>
                  <a:lnTo>
                    <a:pt x="142" y="45"/>
                  </a:lnTo>
                  <a:lnTo>
                    <a:pt x="142" y="46"/>
                  </a:lnTo>
                  <a:lnTo>
                    <a:pt x="143" y="49"/>
                  </a:lnTo>
                  <a:lnTo>
                    <a:pt x="146" y="50"/>
                  </a:lnTo>
                  <a:lnTo>
                    <a:pt x="146" y="52"/>
                  </a:lnTo>
                  <a:lnTo>
                    <a:pt x="149" y="52"/>
                  </a:lnTo>
                  <a:lnTo>
                    <a:pt x="150" y="51"/>
                  </a:lnTo>
                  <a:lnTo>
                    <a:pt x="150" y="49"/>
                  </a:lnTo>
                  <a:lnTo>
                    <a:pt x="148" y="48"/>
                  </a:lnTo>
                  <a:lnTo>
                    <a:pt x="148" y="44"/>
                  </a:lnTo>
                  <a:lnTo>
                    <a:pt x="149" y="44"/>
                  </a:lnTo>
                  <a:lnTo>
                    <a:pt x="149" y="40"/>
                  </a:lnTo>
                  <a:lnTo>
                    <a:pt x="146" y="40"/>
                  </a:lnTo>
                  <a:lnTo>
                    <a:pt x="144" y="39"/>
                  </a:lnTo>
                  <a:lnTo>
                    <a:pt x="146" y="38"/>
                  </a:lnTo>
                  <a:lnTo>
                    <a:pt x="146" y="37"/>
                  </a:lnTo>
                  <a:lnTo>
                    <a:pt x="144" y="37"/>
                  </a:lnTo>
                  <a:lnTo>
                    <a:pt x="146" y="36"/>
                  </a:lnTo>
                  <a:lnTo>
                    <a:pt x="146" y="33"/>
                  </a:lnTo>
                  <a:lnTo>
                    <a:pt x="147" y="32"/>
                  </a:lnTo>
                  <a:lnTo>
                    <a:pt x="147" y="30"/>
                  </a:lnTo>
                  <a:lnTo>
                    <a:pt x="148" y="30"/>
                  </a:lnTo>
                  <a:lnTo>
                    <a:pt x="152" y="28"/>
                  </a:lnTo>
                  <a:lnTo>
                    <a:pt x="154" y="28"/>
                  </a:lnTo>
                  <a:lnTo>
                    <a:pt x="154" y="31"/>
                  </a:lnTo>
                  <a:lnTo>
                    <a:pt x="155" y="32"/>
                  </a:lnTo>
                  <a:lnTo>
                    <a:pt x="156" y="32"/>
                  </a:lnTo>
                  <a:lnTo>
                    <a:pt x="156" y="33"/>
                  </a:lnTo>
                  <a:lnTo>
                    <a:pt x="162" y="33"/>
                  </a:lnTo>
                  <a:lnTo>
                    <a:pt x="164" y="32"/>
                  </a:lnTo>
                  <a:lnTo>
                    <a:pt x="164" y="28"/>
                  </a:lnTo>
                  <a:lnTo>
                    <a:pt x="162" y="27"/>
                  </a:lnTo>
                  <a:lnTo>
                    <a:pt x="160" y="27"/>
                  </a:lnTo>
                  <a:lnTo>
                    <a:pt x="160" y="22"/>
                  </a:lnTo>
                  <a:lnTo>
                    <a:pt x="162" y="20"/>
                  </a:lnTo>
                  <a:lnTo>
                    <a:pt x="162" y="19"/>
                  </a:lnTo>
                  <a:lnTo>
                    <a:pt x="161" y="19"/>
                  </a:lnTo>
                  <a:lnTo>
                    <a:pt x="161" y="18"/>
                  </a:lnTo>
                  <a:lnTo>
                    <a:pt x="162" y="17"/>
                  </a:lnTo>
                  <a:lnTo>
                    <a:pt x="162" y="15"/>
                  </a:lnTo>
                  <a:lnTo>
                    <a:pt x="164" y="13"/>
                  </a:lnTo>
                  <a:lnTo>
                    <a:pt x="166" y="15"/>
                  </a:lnTo>
                  <a:lnTo>
                    <a:pt x="171" y="14"/>
                  </a:lnTo>
                  <a:lnTo>
                    <a:pt x="171" y="13"/>
                  </a:lnTo>
                  <a:lnTo>
                    <a:pt x="172" y="14"/>
                  </a:lnTo>
                  <a:lnTo>
                    <a:pt x="175" y="15"/>
                  </a:lnTo>
                  <a:lnTo>
                    <a:pt x="175" y="17"/>
                  </a:lnTo>
                  <a:lnTo>
                    <a:pt x="174" y="18"/>
                  </a:lnTo>
                  <a:lnTo>
                    <a:pt x="177" y="18"/>
                  </a:lnTo>
                  <a:lnTo>
                    <a:pt x="178" y="19"/>
                  </a:lnTo>
                  <a:lnTo>
                    <a:pt x="180" y="19"/>
                  </a:lnTo>
                  <a:lnTo>
                    <a:pt x="180" y="20"/>
                  </a:lnTo>
                  <a:lnTo>
                    <a:pt x="181" y="20"/>
                  </a:lnTo>
                  <a:lnTo>
                    <a:pt x="183" y="19"/>
                  </a:lnTo>
                  <a:lnTo>
                    <a:pt x="186" y="19"/>
                  </a:lnTo>
                  <a:lnTo>
                    <a:pt x="187" y="17"/>
                  </a:lnTo>
                  <a:lnTo>
                    <a:pt x="189" y="17"/>
                  </a:lnTo>
                  <a:lnTo>
                    <a:pt x="189" y="13"/>
                  </a:lnTo>
                  <a:lnTo>
                    <a:pt x="190" y="12"/>
                  </a:lnTo>
                  <a:lnTo>
                    <a:pt x="190" y="11"/>
                  </a:lnTo>
                  <a:lnTo>
                    <a:pt x="193" y="7"/>
                  </a:lnTo>
                  <a:lnTo>
                    <a:pt x="196" y="6"/>
                  </a:lnTo>
                  <a:lnTo>
                    <a:pt x="201" y="6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5"/>
                  </a:lnTo>
                  <a:lnTo>
                    <a:pt x="206" y="5"/>
                  </a:lnTo>
                  <a:lnTo>
                    <a:pt x="208" y="6"/>
                  </a:lnTo>
                  <a:lnTo>
                    <a:pt x="209" y="6"/>
                  </a:lnTo>
                  <a:lnTo>
                    <a:pt x="210" y="5"/>
                  </a:lnTo>
                  <a:lnTo>
                    <a:pt x="211" y="5"/>
                  </a:lnTo>
                  <a:lnTo>
                    <a:pt x="214" y="6"/>
                  </a:lnTo>
                  <a:lnTo>
                    <a:pt x="215" y="6"/>
                  </a:lnTo>
                  <a:lnTo>
                    <a:pt x="216" y="7"/>
                  </a:lnTo>
                  <a:lnTo>
                    <a:pt x="217" y="7"/>
                  </a:lnTo>
                  <a:lnTo>
                    <a:pt x="218" y="6"/>
                  </a:lnTo>
                  <a:lnTo>
                    <a:pt x="221" y="6"/>
                  </a:lnTo>
                  <a:lnTo>
                    <a:pt x="222" y="5"/>
                  </a:lnTo>
                  <a:lnTo>
                    <a:pt x="224" y="3"/>
                  </a:lnTo>
                  <a:lnTo>
                    <a:pt x="226" y="2"/>
                  </a:lnTo>
                  <a:lnTo>
                    <a:pt x="229" y="2"/>
                  </a:lnTo>
                  <a:lnTo>
                    <a:pt x="23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31" name="Freeform 35"/>
            <p:cNvSpPr>
              <a:spLocks noEditPoints="1"/>
            </p:cNvSpPr>
            <p:nvPr/>
          </p:nvSpPr>
          <p:spPr bwMode="auto">
            <a:xfrm>
              <a:off x="6728671" y="4004961"/>
              <a:ext cx="338844" cy="501991"/>
            </a:xfrm>
            <a:custGeom>
              <a:avLst/>
              <a:gdLst/>
              <a:ahLst/>
              <a:cxnLst>
                <a:cxn ang="0">
                  <a:pos x="34" y="165"/>
                </a:cxn>
                <a:cxn ang="0">
                  <a:pos x="33" y="155"/>
                </a:cxn>
                <a:cxn ang="0">
                  <a:pos x="29" y="108"/>
                </a:cxn>
                <a:cxn ang="0">
                  <a:pos x="22" y="83"/>
                </a:cxn>
                <a:cxn ang="0">
                  <a:pos x="87" y="60"/>
                </a:cxn>
                <a:cxn ang="0">
                  <a:pos x="136" y="3"/>
                </a:cxn>
                <a:cxn ang="0">
                  <a:pos x="131" y="27"/>
                </a:cxn>
                <a:cxn ang="0">
                  <a:pos x="112" y="55"/>
                </a:cxn>
                <a:cxn ang="0">
                  <a:pos x="101" y="75"/>
                </a:cxn>
                <a:cxn ang="0">
                  <a:pos x="134" y="94"/>
                </a:cxn>
                <a:cxn ang="0">
                  <a:pos x="146" y="72"/>
                </a:cxn>
                <a:cxn ang="0">
                  <a:pos x="160" y="94"/>
                </a:cxn>
                <a:cxn ang="0">
                  <a:pos x="182" y="100"/>
                </a:cxn>
                <a:cxn ang="0">
                  <a:pos x="180" y="128"/>
                </a:cxn>
                <a:cxn ang="0">
                  <a:pos x="180" y="150"/>
                </a:cxn>
                <a:cxn ang="0">
                  <a:pos x="183" y="186"/>
                </a:cxn>
                <a:cxn ang="0">
                  <a:pos x="174" y="229"/>
                </a:cxn>
                <a:cxn ang="0">
                  <a:pos x="157" y="225"/>
                </a:cxn>
                <a:cxn ang="0">
                  <a:pos x="148" y="227"/>
                </a:cxn>
                <a:cxn ang="0">
                  <a:pos x="124" y="236"/>
                </a:cxn>
                <a:cxn ang="0">
                  <a:pos x="111" y="244"/>
                </a:cxn>
                <a:cxn ang="0">
                  <a:pos x="97" y="252"/>
                </a:cxn>
                <a:cxn ang="0">
                  <a:pos x="91" y="256"/>
                </a:cxn>
                <a:cxn ang="0">
                  <a:pos x="75" y="268"/>
                </a:cxn>
                <a:cxn ang="0">
                  <a:pos x="58" y="274"/>
                </a:cxn>
                <a:cxn ang="0">
                  <a:pos x="44" y="274"/>
                </a:cxn>
                <a:cxn ang="0">
                  <a:pos x="27" y="278"/>
                </a:cxn>
                <a:cxn ang="0">
                  <a:pos x="40" y="264"/>
                </a:cxn>
                <a:cxn ang="0">
                  <a:pos x="15" y="269"/>
                </a:cxn>
                <a:cxn ang="0">
                  <a:pos x="28" y="256"/>
                </a:cxn>
                <a:cxn ang="0">
                  <a:pos x="18" y="257"/>
                </a:cxn>
                <a:cxn ang="0">
                  <a:pos x="5" y="248"/>
                </a:cxn>
                <a:cxn ang="0">
                  <a:pos x="21" y="236"/>
                </a:cxn>
                <a:cxn ang="0">
                  <a:pos x="9" y="235"/>
                </a:cxn>
                <a:cxn ang="0">
                  <a:pos x="6" y="226"/>
                </a:cxn>
                <a:cxn ang="0">
                  <a:pos x="30" y="224"/>
                </a:cxn>
                <a:cxn ang="0">
                  <a:pos x="34" y="208"/>
                </a:cxn>
                <a:cxn ang="0">
                  <a:pos x="65" y="192"/>
                </a:cxn>
                <a:cxn ang="0">
                  <a:pos x="40" y="199"/>
                </a:cxn>
                <a:cxn ang="0">
                  <a:pos x="43" y="183"/>
                </a:cxn>
                <a:cxn ang="0">
                  <a:pos x="59" y="163"/>
                </a:cxn>
                <a:cxn ang="0">
                  <a:pos x="62" y="156"/>
                </a:cxn>
                <a:cxn ang="0">
                  <a:pos x="37" y="146"/>
                </a:cxn>
                <a:cxn ang="0">
                  <a:pos x="27" y="144"/>
                </a:cxn>
                <a:cxn ang="0">
                  <a:pos x="15" y="137"/>
                </a:cxn>
                <a:cxn ang="0">
                  <a:pos x="23" y="123"/>
                </a:cxn>
                <a:cxn ang="0">
                  <a:pos x="22" y="110"/>
                </a:cxn>
                <a:cxn ang="0">
                  <a:pos x="22" y="101"/>
                </a:cxn>
                <a:cxn ang="0">
                  <a:pos x="27" y="94"/>
                </a:cxn>
                <a:cxn ang="0">
                  <a:pos x="27" y="82"/>
                </a:cxn>
                <a:cxn ang="0">
                  <a:pos x="52" y="80"/>
                </a:cxn>
                <a:cxn ang="0">
                  <a:pos x="71" y="83"/>
                </a:cxn>
                <a:cxn ang="0">
                  <a:pos x="81" y="79"/>
                </a:cxn>
                <a:cxn ang="0">
                  <a:pos x="96" y="60"/>
                </a:cxn>
                <a:cxn ang="0">
                  <a:pos x="84" y="58"/>
                </a:cxn>
                <a:cxn ang="0">
                  <a:pos x="81" y="45"/>
                </a:cxn>
                <a:cxn ang="0">
                  <a:pos x="85" y="33"/>
                </a:cxn>
                <a:cxn ang="0">
                  <a:pos x="98" y="20"/>
                </a:cxn>
                <a:cxn ang="0">
                  <a:pos x="112" y="15"/>
                </a:cxn>
                <a:cxn ang="0">
                  <a:pos x="116" y="11"/>
                </a:cxn>
                <a:cxn ang="0">
                  <a:pos x="124" y="27"/>
                </a:cxn>
                <a:cxn ang="0">
                  <a:pos x="133" y="8"/>
                </a:cxn>
              </a:cxnLst>
              <a:rect l="0" t="0" r="r" b="b"/>
              <a:pathLst>
                <a:path w="189" h="280">
                  <a:moveTo>
                    <a:pt x="24" y="267"/>
                  </a:moveTo>
                  <a:lnTo>
                    <a:pt x="28" y="267"/>
                  </a:lnTo>
                  <a:lnTo>
                    <a:pt x="28" y="268"/>
                  </a:lnTo>
                  <a:lnTo>
                    <a:pt x="24" y="269"/>
                  </a:lnTo>
                  <a:lnTo>
                    <a:pt x="24" y="268"/>
                  </a:lnTo>
                  <a:lnTo>
                    <a:pt x="23" y="268"/>
                  </a:lnTo>
                  <a:lnTo>
                    <a:pt x="24" y="267"/>
                  </a:lnTo>
                  <a:close/>
                  <a:moveTo>
                    <a:pt x="141" y="231"/>
                  </a:moveTo>
                  <a:lnTo>
                    <a:pt x="142" y="231"/>
                  </a:lnTo>
                  <a:lnTo>
                    <a:pt x="142" y="232"/>
                  </a:lnTo>
                  <a:lnTo>
                    <a:pt x="141" y="231"/>
                  </a:lnTo>
                  <a:close/>
                  <a:moveTo>
                    <a:pt x="167" y="217"/>
                  </a:moveTo>
                  <a:lnTo>
                    <a:pt x="167" y="218"/>
                  </a:lnTo>
                  <a:lnTo>
                    <a:pt x="168" y="218"/>
                  </a:lnTo>
                  <a:lnTo>
                    <a:pt x="170" y="217"/>
                  </a:lnTo>
                  <a:lnTo>
                    <a:pt x="167" y="217"/>
                  </a:lnTo>
                  <a:close/>
                  <a:moveTo>
                    <a:pt x="28" y="163"/>
                  </a:moveTo>
                  <a:lnTo>
                    <a:pt x="33" y="163"/>
                  </a:lnTo>
                  <a:lnTo>
                    <a:pt x="34" y="164"/>
                  </a:lnTo>
                  <a:lnTo>
                    <a:pt x="34" y="165"/>
                  </a:lnTo>
                  <a:lnTo>
                    <a:pt x="35" y="165"/>
                  </a:lnTo>
                  <a:lnTo>
                    <a:pt x="35" y="166"/>
                  </a:lnTo>
                  <a:lnTo>
                    <a:pt x="34" y="166"/>
                  </a:lnTo>
                  <a:lnTo>
                    <a:pt x="29" y="164"/>
                  </a:lnTo>
                  <a:lnTo>
                    <a:pt x="28" y="163"/>
                  </a:lnTo>
                  <a:close/>
                  <a:moveTo>
                    <a:pt x="62" y="160"/>
                  </a:moveTo>
                  <a:lnTo>
                    <a:pt x="64" y="160"/>
                  </a:lnTo>
                  <a:lnTo>
                    <a:pt x="62" y="162"/>
                  </a:lnTo>
                  <a:lnTo>
                    <a:pt x="62" y="160"/>
                  </a:lnTo>
                  <a:close/>
                  <a:moveTo>
                    <a:pt x="60" y="160"/>
                  </a:moveTo>
                  <a:lnTo>
                    <a:pt x="61" y="160"/>
                  </a:lnTo>
                  <a:lnTo>
                    <a:pt x="62" y="162"/>
                  </a:lnTo>
                  <a:lnTo>
                    <a:pt x="60" y="162"/>
                  </a:lnTo>
                  <a:lnTo>
                    <a:pt x="60" y="160"/>
                  </a:lnTo>
                  <a:close/>
                  <a:moveTo>
                    <a:pt x="33" y="153"/>
                  </a:moveTo>
                  <a:lnTo>
                    <a:pt x="34" y="153"/>
                  </a:lnTo>
                  <a:lnTo>
                    <a:pt x="35" y="156"/>
                  </a:lnTo>
                  <a:lnTo>
                    <a:pt x="35" y="157"/>
                  </a:lnTo>
                  <a:lnTo>
                    <a:pt x="33" y="157"/>
                  </a:lnTo>
                  <a:lnTo>
                    <a:pt x="33" y="155"/>
                  </a:lnTo>
                  <a:lnTo>
                    <a:pt x="31" y="155"/>
                  </a:lnTo>
                  <a:lnTo>
                    <a:pt x="33" y="153"/>
                  </a:lnTo>
                  <a:close/>
                  <a:moveTo>
                    <a:pt x="184" y="145"/>
                  </a:moveTo>
                  <a:lnTo>
                    <a:pt x="186" y="145"/>
                  </a:lnTo>
                  <a:lnTo>
                    <a:pt x="186" y="147"/>
                  </a:lnTo>
                  <a:lnTo>
                    <a:pt x="185" y="147"/>
                  </a:lnTo>
                  <a:lnTo>
                    <a:pt x="185" y="146"/>
                  </a:lnTo>
                  <a:lnTo>
                    <a:pt x="184" y="146"/>
                  </a:lnTo>
                  <a:lnTo>
                    <a:pt x="184" y="145"/>
                  </a:lnTo>
                  <a:close/>
                  <a:moveTo>
                    <a:pt x="18" y="139"/>
                  </a:moveTo>
                  <a:lnTo>
                    <a:pt x="19" y="140"/>
                  </a:lnTo>
                  <a:lnTo>
                    <a:pt x="19" y="139"/>
                  </a:lnTo>
                  <a:lnTo>
                    <a:pt x="18" y="139"/>
                  </a:lnTo>
                  <a:close/>
                  <a:moveTo>
                    <a:pt x="11" y="134"/>
                  </a:moveTo>
                  <a:lnTo>
                    <a:pt x="14" y="134"/>
                  </a:lnTo>
                  <a:lnTo>
                    <a:pt x="12" y="135"/>
                  </a:lnTo>
                  <a:lnTo>
                    <a:pt x="11" y="134"/>
                  </a:lnTo>
                  <a:close/>
                  <a:moveTo>
                    <a:pt x="28" y="104"/>
                  </a:moveTo>
                  <a:lnTo>
                    <a:pt x="28" y="108"/>
                  </a:lnTo>
                  <a:lnTo>
                    <a:pt x="29" y="108"/>
                  </a:lnTo>
                  <a:lnTo>
                    <a:pt x="29" y="106"/>
                  </a:lnTo>
                  <a:lnTo>
                    <a:pt x="28" y="104"/>
                  </a:lnTo>
                  <a:close/>
                  <a:moveTo>
                    <a:pt x="134" y="90"/>
                  </a:moveTo>
                  <a:lnTo>
                    <a:pt x="134" y="94"/>
                  </a:lnTo>
                  <a:lnTo>
                    <a:pt x="133" y="91"/>
                  </a:lnTo>
                  <a:lnTo>
                    <a:pt x="134" y="90"/>
                  </a:lnTo>
                  <a:close/>
                  <a:moveTo>
                    <a:pt x="16" y="90"/>
                  </a:moveTo>
                  <a:lnTo>
                    <a:pt x="16" y="91"/>
                  </a:lnTo>
                  <a:lnTo>
                    <a:pt x="17" y="91"/>
                  </a:lnTo>
                  <a:lnTo>
                    <a:pt x="17" y="92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7" y="95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6" y="90"/>
                  </a:lnTo>
                  <a:close/>
                  <a:moveTo>
                    <a:pt x="19" y="80"/>
                  </a:moveTo>
                  <a:lnTo>
                    <a:pt x="21" y="80"/>
                  </a:lnTo>
                  <a:lnTo>
                    <a:pt x="21" y="82"/>
                  </a:lnTo>
                  <a:lnTo>
                    <a:pt x="22" y="83"/>
                  </a:lnTo>
                  <a:lnTo>
                    <a:pt x="25" y="83"/>
                  </a:lnTo>
                  <a:lnTo>
                    <a:pt x="24" y="85"/>
                  </a:lnTo>
                  <a:lnTo>
                    <a:pt x="22" y="85"/>
                  </a:lnTo>
                  <a:lnTo>
                    <a:pt x="21" y="84"/>
                  </a:lnTo>
                  <a:lnTo>
                    <a:pt x="21" y="86"/>
                  </a:lnTo>
                  <a:lnTo>
                    <a:pt x="19" y="86"/>
                  </a:lnTo>
                  <a:lnTo>
                    <a:pt x="19" y="89"/>
                  </a:lnTo>
                  <a:lnTo>
                    <a:pt x="18" y="89"/>
                  </a:lnTo>
                  <a:lnTo>
                    <a:pt x="18" y="90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7" y="88"/>
                  </a:lnTo>
                  <a:lnTo>
                    <a:pt x="17" y="86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7" y="83"/>
                  </a:lnTo>
                  <a:lnTo>
                    <a:pt x="17" y="82"/>
                  </a:lnTo>
                  <a:lnTo>
                    <a:pt x="19" y="80"/>
                  </a:lnTo>
                  <a:close/>
                  <a:moveTo>
                    <a:pt x="89" y="58"/>
                  </a:moveTo>
                  <a:lnTo>
                    <a:pt x="87" y="60"/>
                  </a:lnTo>
                  <a:lnTo>
                    <a:pt x="86" y="60"/>
                  </a:lnTo>
                  <a:lnTo>
                    <a:pt x="86" y="61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86" y="59"/>
                  </a:lnTo>
                  <a:lnTo>
                    <a:pt x="87" y="59"/>
                  </a:lnTo>
                  <a:lnTo>
                    <a:pt x="89" y="58"/>
                  </a:lnTo>
                  <a:close/>
                  <a:moveTo>
                    <a:pt x="81" y="28"/>
                  </a:moveTo>
                  <a:lnTo>
                    <a:pt x="83" y="29"/>
                  </a:lnTo>
                  <a:lnTo>
                    <a:pt x="84" y="29"/>
                  </a:lnTo>
                  <a:lnTo>
                    <a:pt x="84" y="32"/>
                  </a:lnTo>
                  <a:lnTo>
                    <a:pt x="80" y="32"/>
                  </a:lnTo>
                  <a:lnTo>
                    <a:pt x="80" y="29"/>
                  </a:lnTo>
                  <a:lnTo>
                    <a:pt x="81" y="29"/>
                  </a:lnTo>
                  <a:lnTo>
                    <a:pt x="81" y="28"/>
                  </a:lnTo>
                  <a:close/>
                  <a:moveTo>
                    <a:pt x="130" y="0"/>
                  </a:moveTo>
                  <a:lnTo>
                    <a:pt x="131" y="0"/>
                  </a:lnTo>
                  <a:lnTo>
                    <a:pt x="133" y="2"/>
                  </a:lnTo>
                  <a:lnTo>
                    <a:pt x="135" y="3"/>
                  </a:lnTo>
                  <a:lnTo>
                    <a:pt x="136" y="3"/>
                  </a:lnTo>
                  <a:lnTo>
                    <a:pt x="137" y="4"/>
                  </a:lnTo>
                  <a:lnTo>
                    <a:pt x="139" y="4"/>
                  </a:lnTo>
                  <a:lnTo>
                    <a:pt x="141" y="8"/>
                  </a:lnTo>
                  <a:lnTo>
                    <a:pt x="143" y="9"/>
                  </a:lnTo>
                  <a:lnTo>
                    <a:pt x="145" y="10"/>
                  </a:lnTo>
                  <a:lnTo>
                    <a:pt x="147" y="10"/>
                  </a:lnTo>
                  <a:lnTo>
                    <a:pt x="148" y="11"/>
                  </a:lnTo>
                  <a:lnTo>
                    <a:pt x="148" y="10"/>
                  </a:lnTo>
                  <a:lnTo>
                    <a:pt x="149" y="11"/>
                  </a:lnTo>
                  <a:lnTo>
                    <a:pt x="149" y="14"/>
                  </a:lnTo>
                  <a:lnTo>
                    <a:pt x="147" y="14"/>
                  </a:lnTo>
                  <a:lnTo>
                    <a:pt x="145" y="15"/>
                  </a:lnTo>
                  <a:lnTo>
                    <a:pt x="141" y="18"/>
                  </a:lnTo>
                  <a:lnTo>
                    <a:pt x="140" y="18"/>
                  </a:lnTo>
                  <a:lnTo>
                    <a:pt x="136" y="22"/>
                  </a:lnTo>
                  <a:lnTo>
                    <a:pt x="136" y="24"/>
                  </a:lnTo>
                  <a:lnTo>
                    <a:pt x="135" y="24"/>
                  </a:lnTo>
                  <a:lnTo>
                    <a:pt x="135" y="26"/>
                  </a:lnTo>
                  <a:lnTo>
                    <a:pt x="134" y="26"/>
                  </a:lnTo>
                  <a:lnTo>
                    <a:pt x="131" y="27"/>
                  </a:lnTo>
                  <a:lnTo>
                    <a:pt x="130" y="27"/>
                  </a:lnTo>
                  <a:lnTo>
                    <a:pt x="129" y="29"/>
                  </a:lnTo>
                  <a:lnTo>
                    <a:pt x="129" y="34"/>
                  </a:lnTo>
                  <a:lnTo>
                    <a:pt x="128" y="34"/>
                  </a:lnTo>
                  <a:lnTo>
                    <a:pt x="128" y="40"/>
                  </a:lnTo>
                  <a:lnTo>
                    <a:pt x="123" y="45"/>
                  </a:lnTo>
                  <a:lnTo>
                    <a:pt x="123" y="48"/>
                  </a:lnTo>
                  <a:lnTo>
                    <a:pt x="118" y="48"/>
                  </a:lnTo>
                  <a:lnTo>
                    <a:pt x="116" y="51"/>
                  </a:lnTo>
                  <a:lnTo>
                    <a:pt x="112" y="51"/>
                  </a:lnTo>
                  <a:lnTo>
                    <a:pt x="111" y="49"/>
                  </a:lnTo>
                  <a:lnTo>
                    <a:pt x="110" y="51"/>
                  </a:lnTo>
                  <a:lnTo>
                    <a:pt x="108" y="52"/>
                  </a:lnTo>
                  <a:lnTo>
                    <a:pt x="109" y="52"/>
                  </a:lnTo>
                  <a:lnTo>
                    <a:pt x="108" y="53"/>
                  </a:lnTo>
                  <a:lnTo>
                    <a:pt x="109" y="54"/>
                  </a:lnTo>
                  <a:lnTo>
                    <a:pt x="110" y="54"/>
                  </a:lnTo>
                  <a:lnTo>
                    <a:pt x="110" y="55"/>
                  </a:lnTo>
                  <a:lnTo>
                    <a:pt x="111" y="57"/>
                  </a:lnTo>
                  <a:lnTo>
                    <a:pt x="112" y="55"/>
                  </a:lnTo>
                  <a:lnTo>
                    <a:pt x="112" y="57"/>
                  </a:lnTo>
                  <a:lnTo>
                    <a:pt x="114" y="58"/>
                  </a:lnTo>
                  <a:lnTo>
                    <a:pt x="115" y="58"/>
                  </a:lnTo>
                  <a:lnTo>
                    <a:pt x="116" y="57"/>
                  </a:lnTo>
                  <a:lnTo>
                    <a:pt x="117" y="57"/>
                  </a:lnTo>
                  <a:lnTo>
                    <a:pt x="117" y="58"/>
                  </a:lnTo>
                  <a:lnTo>
                    <a:pt x="115" y="59"/>
                  </a:lnTo>
                  <a:lnTo>
                    <a:pt x="111" y="63"/>
                  </a:lnTo>
                  <a:lnTo>
                    <a:pt x="109" y="64"/>
                  </a:lnTo>
                  <a:lnTo>
                    <a:pt x="108" y="64"/>
                  </a:lnTo>
                  <a:lnTo>
                    <a:pt x="104" y="63"/>
                  </a:lnTo>
                  <a:lnTo>
                    <a:pt x="103" y="64"/>
                  </a:lnTo>
                  <a:lnTo>
                    <a:pt x="103" y="65"/>
                  </a:lnTo>
                  <a:lnTo>
                    <a:pt x="102" y="66"/>
                  </a:lnTo>
                  <a:lnTo>
                    <a:pt x="102" y="67"/>
                  </a:lnTo>
                  <a:lnTo>
                    <a:pt x="101" y="67"/>
                  </a:lnTo>
                  <a:lnTo>
                    <a:pt x="98" y="69"/>
                  </a:lnTo>
                  <a:lnTo>
                    <a:pt x="98" y="71"/>
                  </a:lnTo>
                  <a:lnTo>
                    <a:pt x="99" y="72"/>
                  </a:lnTo>
                  <a:lnTo>
                    <a:pt x="101" y="75"/>
                  </a:lnTo>
                  <a:lnTo>
                    <a:pt x="102" y="76"/>
                  </a:lnTo>
                  <a:lnTo>
                    <a:pt x="104" y="76"/>
                  </a:lnTo>
                  <a:lnTo>
                    <a:pt x="105" y="78"/>
                  </a:lnTo>
                  <a:lnTo>
                    <a:pt x="105" y="79"/>
                  </a:lnTo>
                  <a:lnTo>
                    <a:pt x="106" y="80"/>
                  </a:lnTo>
                  <a:lnTo>
                    <a:pt x="109" y="80"/>
                  </a:lnTo>
                  <a:lnTo>
                    <a:pt x="110" y="82"/>
                  </a:lnTo>
                  <a:lnTo>
                    <a:pt x="110" y="86"/>
                  </a:lnTo>
                  <a:lnTo>
                    <a:pt x="111" y="88"/>
                  </a:lnTo>
                  <a:lnTo>
                    <a:pt x="117" y="88"/>
                  </a:lnTo>
                  <a:lnTo>
                    <a:pt x="120" y="90"/>
                  </a:lnTo>
                  <a:lnTo>
                    <a:pt x="121" y="90"/>
                  </a:lnTo>
                  <a:lnTo>
                    <a:pt x="121" y="92"/>
                  </a:lnTo>
                  <a:lnTo>
                    <a:pt x="127" y="92"/>
                  </a:lnTo>
                  <a:lnTo>
                    <a:pt x="128" y="91"/>
                  </a:lnTo>
                  <a:lnTo>
                    <a:pt x="129" y="91"/>
                  </a:lnTo>
                  <a:lnTo>
                    <a:pt x="129" y="92"/>
                  </a:lnTo>
                  <a:lnTo>
                    <a:pt x="130" y="92"/>
                  </a:lnTo>
                  <a:lnTo>
                    <a:pt x="130" y="94"/>
                  </a:lnTo>
                  <a:lnTo>
                    <a:pt x="134" y="94"/>
                  </a:lnTo>
                  <a:lnTo>
                    <a:pt x="135" y="92"/>
                  </a:lnTo>
                  <a:lnTo>
                    <a:pt x="135" y="90"/>
                  </a:lnTo>
                  <a:lnTo>
                    <a:pt x="136" y="90"/>
                  </a:lnTo>
                  <a:lnTo>
                    <a:pt x="136" y="89"/>
                  </a:lnTo>
                  <a:lnTo>
                    <a:pt x="135" y="89"/>
                  </a:lnTo>
                  <a:lnTo>
                    <a:pt x="137" y="86"/>
                  </a:lnTo>
                  <a:lnTo>
                    <a:pt x="139" y="86"/>
                  </a:lnTo>
                  <a:lnTo>
                    <a:pt x="140" y="85"/>
                  </a:lnTo>
                  <a:lnTo>
                    <a:pt x="140" y="84"/>
                  </a:lnTo>
                  <a:lnTo>
                    <a:pt x="141" y="84"/>
                  </a:lnTo>
                  <a:lnTo>
                    <a:pt x="139" y="83"/>
                  </a:lnTo>
                  <a:lnTo>
                    <a:pt x="139" y="82"/>
                  </a:lnTo>
                  <a:lnTo>
                    <a:pt x="137" y="80"/>
                  </a:lnTo>
                  <a:lnTo>
                    <a:pt x="139" y="80"/>
                  </a:lnTo>
                  <a:lnTo>
                    <a:pt x="139" y="78"/>
                  </a:lnTo>
                  <a:lnTo>
                    <a:pt x="140" y="78"/>
                  </a:lnTo>
                  <a:lnTo>
                    <a:pt x="141" y="77"/>
                  </a:lnTo>
                  <a:lnTo>
                    <a:pt x="143" y="73"/>
                  </a:lnTo>
                  <a:lnTo>
                    <a:pt x="145" y="72"/>
                  </a:lnTo>
                  <a:lnTo>
                    <a:pt x="146" y="72"/>
                  </a:lnTo>
                  <a:lnTo>
                    <a:pt x="147" y="73"/>
                  </a:lnTo>
                  <a:lnTo>
                    <a:pt x="149" y="75"/>
                  </a:lnTo>
                  <a:lnTo>
                    <a:pt x="151" y="76"/>
                  </a:lnTo>
                  <a:lnTo>
                    <a:pt x="151" y="77"/>
                  </a:lnTo>
                  <a:lnTo>
                    <a:pt x="152" y="77"/>
                  </a:lnTo>
                  <a:lnTo>
                    <a:pt x="152" y="78"/>
                  </a:lnTo>
                  <a:lnTo>
                    <a:pt x="153" y="79"/>
                  </a:lnTo>
                  <a:lnTo>
                    <a:pt x="153" y="80"/>
                  </a:lnTo>
                  <a:lnTo>
                    <a:pt x="152" y="82"/>
                  </a:lnTo>
                  <a:lnTo>
                    <a:pt x="154" y="84"/>
                  </a:lnTo>
                  <a:lnTo>
                    <a:pt x="154" y="86"/>
                  </a:lnTo>
                  <a:lnTo>
                    <a:pt x="155" y="88"/>
                  </a:lnTo>
                  <a:lnTo>
                    <a:pt x="157" y="88"/>
                  </a:lnTo>
                  <a:lnTo>
                    <a:pt x="158" y="89"/>
                  </a:lnTo>
                  <a:lnTo>
                    <a:pt x="159" y="88"/>
                  </a:lnTo>
                  <a:lnTo>
                    <a:pt x="160" y="88"/>
                  </a:lnTo>
                  <a:lnTo>
                    <a:pt x="161" y="89"/>
                  </a:lnTo>
                  <a:lnTo>
                    <a:pt x="161" y="90"/>
                  </a:lnTo>
                  <a:lnTo>
                    <a:pt x="162" y="91"/>
                  </a:lnTo>
                  <a:lnTo>
                    <a:pt x="160" y="94"/>
                  </a:lnTo>
                  <a:lnTo>
                    <a:pt x="161" y="95"/>
                  </a:lnTo>
                  <a:lnTo>
                    <a:pt x="160" y="97"/>
                  </a:lnTo>
                  <a:lnTo>
                    <a:pt x="161" y="97"/>
                  </a:lnTo>
                  <a:lnTo>
                    <a:pt x="162" y="98"/>
                  </a:lnTo>
                  <a:lnTo>
                    <a:pt x="162" y="100"/>
                  </a:lnTo>
                  <a:lnTo>
                    <a:pt x="164" y="98"/>
                  </a:lnTo>
                  <a:lnTo>
                    <a:pt x="165" y="98"/>
                  </a:lnTo>
                  <a:lnTo>
                    <a:pt x="168" y="97"/>
                  </a:lnTo>
                  <a:lnTo>
                    <a:pt x="170" y="97"/>
                  </a:lnTo>
                  <a:lnTo>
                    <a:pt x="171" y="98"/>
                  </a:lnTo>
                  <a:lnTo>
                    <a:pt x="172" y="97"/>
                  </a:lnTo>
                  <a:lnTo>
                    <a:pt x="173" y="97"/>
                  </a:lnTo>
                  <a:lnTo>
                    <a:pt x="173" y="95"/>
                  </a:lnTo>
                  <a:lnTo>
                    <a:pt x="174" y="94"/>
                  </a:lnTo>
                  <a:lnTo>
                    <a:pt x="174" y="95"/>
                  </a:lnTo>
                  <a:lnTo>
                    <a:pt x="178" y="95"/>
                  </a:lnTo>
                  <a:lnTo>
                    <a:pt x="180" y="97"/>
                  </a:lnTo>
                  <a:lnTo>
                    <a:pt x="180" y="98"/>
                  </a:lnTo>
                  <a:lnTo>
                    <a:pt x="182" y="98"/>
                  </a:lnTo>
                  <a:lnTo>
                    <a:pt x="182" y="100"/>
                  </a:lnTo>
                  <a:lnTo>
                    <a:pt x="184" y="100"/>
                  </a:lnTo>
                  <a:lnTo>
                    <a:pt x="184" y="102"/>
                  </a:lnTo>
                  <a:lnTo>
                    <a:pt x="183" y="103"/>
                  </a:lnTo>
                  <a:lnTo>
                    <a:pt x="180" y="103"/>
                  </a:lnTo>
                  <a:lnTo>
                    <a:pt x="179" y="102"/>
                  </a:lnTo>
                  <a:lnTo>
                    <a:pt x="176" y="101"/>
                  </a:lnTo>
                  <a:lnTo>
                    <a:pt x="173" y="101"/>
                  </a:lnTo>
                  <a:lnTo>
                    <a:pt x="174" y="102"/>
                  </a:lnTo>
                  <a:lnTo>
                    <a:pt x="173" y="103"/>
                  </a:lnTo>
                  <a:lnTo>
                    <a:pt x="173" y="109"/>
                  </a:lnTo>
                  <a:lnTo>
                    <a:pt x="176" y="112"/>
                  </a:lnTo>
                  <a:lnTo>
                    <a:pt x="178" y="112"/>
                  </a:lnTo>
                  <a:lnTo>
                    <a:pt x="178" y="116"/>
                  </a:lnTo>
                  <a:lnTo>
                    <a:pt x="179" y="116"/>
                  </a:lnTo>
                  <a:lnTo>
                    <a:pt x="178" y="117"/>
                  </a:lnTo>
                  <a:lnTo>
                    <a:pt x="178" y="121"/>
                  </a:lnTo>
                  <a:lnTo>
                    <a:pt x="179" y="125"/>
                  </a:lnTo>
                  <a:lnTo>
                    <a:pt x="179" y="127"/>
                  </a:lnTo>
                  <a:lnTo>
                    <a:pt x="180" y="127"/>
                  </a:lnTo>
                  <a:lnTo>
                    <a:pt x="180" y="128"/>
                  </a:lnTo>
                  <a:lnTo>
                    <a:pt x="182" y="131"/>
                  </a:lnTo>
                  <a:lnTo>
                    <a:pt x="183" y="131"/>
                  </a:lnTo>
                  <a:lnTo>
                    <a:pt x="184" y="132"/>
                  </a:lnTo>
                  <a:lnTo>
                    <a:pt x="185" y="132"/>
                  </a:lnTo>
                  <a:lnTo>
                    <a:pt x="185" y="137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3" y="140"/>
                  </a:lnTo>
                  <a:lnTo>
                    <a:pt x="182" y="139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3" y="141"/>
                  </a:lnTo>
                  <a:lnTo>
                    <a:pt x="184" y="143"/>
                  </a:lnTo>
                  <a:lnTo>
                    <a:pt x="184" y="145"/>
                  </a:lnTo>
                  <a:lnTo>
                    <a:pt x="183" y="145"/>
                  </a:lnTo>
                  <a:lnTo>
                    <a:pt x="183" y="146"/>
                  </a:lnTo>
                  <a:lnTo>
                    <a:pt x="179" y="147"/>
                  </a:lnTo>
                  <a:lnTo>
                    <a:pt x="179" y="149"/>
                  </a:lnTo>
                  <a:lnTo>
                    <a:pt x="180" y="149"/>
                  </a:lnTo>
                  <a:lnTo>
                    <a:pt x="180" y="150"/>
                  </a:lnTo>
                  <a:lnTo>
                    <a:pt x="183" y="152"/>
                  </a:lnTo>
                  <a:lnTo>
                    <a:pt x="184" y="152"/>
                  </a:lnTo>
                  <a:lnTo>
                    <a:pt x="185" y="153"/>
                  </a:lnTo>
                  <a:lnTo>
                    <a:pt x="184" y="153"/>
                  </a:lnTo>
                  <a:lnTo>
                    <a:pt x="184" y="157"/>
                  </a:lnTo>
                  <a:lnTo>
                    <a:pt x="185" y="158"/>
                  </a:lnTo>
                  <a:lnTo>
                    <a:pt x="185" y="159"/>
                  </a:lnTo>
                  <a:lnTo>
                    <a:pt x="186" y="159"/>
                  </a:lnTo>
                  <a:lnTo>
                    <a:pt x="185" y="162"/>
                  </a:lnTo>
                  <a:lnTo>
                    <a:pt x="186" y="162"/>
                  </a:lnTo>
                  <a:lnTo>
                    <a:pt x="188" y="165"/>
                  </a:lnTo>
                  <a:lnTo>
                    <a:pt x="188" y="170"/>
                  </a:lnTo>
                  <a:lnTo>
                    <a:pt x="186" y="171"/>
                  </a:lnTo>
                  <a:lnTo>
                    <a:pt x="186" y="172"/>
                  </a:lnTo>
                  <a:lnTo>
                    <a:pt x="189" y="175"/>
                  </a:lnTo>
                  <a:lnTo>
                    <a:pt x="189" y="176"/>
                  </a:lnTo>
                  <a:lnTo>
                    <a:pt x="188" y="177"/>
                  </a:lnTo>
                  <a:lnTo>
                    <a:pt x="188" y="178"/>
                  </a:lnTo>
                  <a:lnTo>
                    <a:pt x="186" y="182"/>
                  </a:lnTo>
                  <a:lnTo>
                    <a:pt x="183" y="186"/>
                  </a:lnTo>
                  <a:lnTo>
                    <a:pt x="183" y="190"/>
                  </a:lnTo>
                  <a:lnTo>
                    <a:pt x="182" y="193"/>
                  </a:lnTo>
                  <a:lnTo>
                    <a:pt x="179" y="196"/>
                  </a:lnTo>
                  <a:lnTo>
                    <a:pt x="179" y="199"/>
                  </a:lnTo>
                  <a:lnTo>
                    <a:pt x="180" y="200"/>
                  </a:lnTo>
                  <a:lnTo>
                    <a:pt x="180" y="205"/>
                  </a:lnTo>
                  <a:lnTo>
                    <a:pt x="179" y="206"/>
                  </a:lnTo>
                  <a:lnTo>
                    <a:pt x="177" y="209"/>
                  </a:lnTo>
                  <a:lnTo>
                    <a:pt x="176" y="211"/>
                  </a:lnTo>
                  <a:lnTo>
                    <a:pt x="176" y="212"/>
                  </a:lnTo>
                  <a:lnTo>
                    <a:pt x="174" y="212"/>
                  </a:lnTo>
                  <a:lnTo>
                    <a:pt x="173" y="214"/>
                  </a:lnTo>
                  <a:lnTo>
                    <a:pt x="173" y="218"/>
                  </a:lnTo>
                  <a:lnTo>
                    <a:pt x="170" y="218"/>
                  </a:lnTo>
                  <a:lnTo>
                    <a:pt x="170" y="220"/>
                  </a:lnTo>
                  <a:lnTo>
                    <a:pt x="172" y="223"/>
                  </a:lnTo>
                  <a:lnTo>
                    <a:pt x="172" y="221"/>
                  </a:lnTo>
                  <a:lnTo>
                    <a:pt x="173" y="224"/>
                  </a:lnTo>
                  <a:lnTo>
                    <a:pt x="176" y="225"/>
                  </a:lnTo>
                  <a:lnTo>
                    <a:pt x="174" y="229"/>
                  </a:lnTo>
                  <a:lnTo>
                    <a:pt x="173" y="230"/>
                  </a:lnTo>
                  <a:lnTo>
                    <a:pt x="172" y="230"/>
                  </a:lnTo>
                  <a:lnTo>
                    <a:pt x="172" y="229"/>
                  </a:lnTo>
                  <a:lnTo>
                    <a:pt x="173" y="227"/>
                  </a:lnTo>
                  <a:lnTo>
                    <a:pt x="172" y="227"/>
                  </a:lnTo>
                  <a:lnTo>
                    <a:pt x="172" y="229"/>
                  </a:lnTo>
                  <a:lnTo>
                    <a:pt x="170" y="229"/>
                  </a:lnTo>
                  <a:lnTo>
                    <a:pt x="170" y="227"/>
                  </a:lnTo>
                  <a:lnTo>
                    <a:pt x="168" y="227"/>
                  </a:lnTo>
                  <a:lnTo>
                    <a:pt x="168" y="229"/>
                  </a:lnTo>
                  <a:lnTo>
                    <a:pt x="166" y="229"/>
                  </a:lnTo>
                  <a:lnTo>
                    <a:pt x="165" y="230"/>
                  </a:lnTo>
                  <a:lnTo>
                    <a:pt x="164" y="230"/>
                  </a:lnTo>
                  <a:lnTo>
                    <a:pt x="162" y="229"/>
                  </a:lnTo>
                  <a:lnTo>
                    <a:pt x="161" y="229"/>
                  </a:lnTo>
                  <a:lnTo>
                    <a:pt x="159" y="227"/>
                  </a:lnTo>
                  <a:lnTo>
                    <a:pt x="155" y="227"/>
                  </a:lnTo>
                  <a:lnTo>
                    <a:pt x="155" y="226"/>
                  </a:lnTo>
                  <a:lnTo>
                    <a:pt x="157" y="226"/>
                  </a:lnTo>
                  <a:lnTo>
                    <a:pt x="157" y="225"/>
                  </a:lnTo>
                  <a:lnTo>
                    <a:pt x="155" y="226"/>
                  </a:lnTo>
                  <a:lnTo>
                    <a:pt x="154" y="226"/>
                  </a:lnTo>
                  <a:lnTo>
                    <a:pt x="154" y="225"/>
                  </a:lnTo>
                  <a:lnTo>
                    <a:pt x="153" y="226"/>
                  </a:lnTo>
                  <a:lnTo>
                    <a:pt x="153" y="227"/>
                  </a:lnTo>
                  <a:lnTo>
                    <a:pt x="154" y="227"/>
                  </a:lnTo>
                  <a:lnTo>
                    <a:pt x="154" y="230"/>
                  </a:lnTo>
                  <a:lnTo>
                    <a:pt x="151" y="232"/>
                  </a:lnTo>
                  <a:lnTo>
                    <a:pt x="151" y="233"/>
                  </a:lnTo>
                  <a:lnTo>
                    <a:pt x="148" y="233"/>
                  </a:lnTo>
                  <a:lnTo>
                    <a:pt x="151" y="231"/>
                  </a:lnTo>
                  <a:lnTo>
                    <a:pt x="151" y="230"/>
                  </a:lnTo>
                  <a:lnTo>
                    <a:pt x="149" y="227"/>
                  </a:lnTo>
                  <a:lnTo>
                    <a:pt x="149" y="226"/>
                  </a:lnTo>
                  <a:lnTo>
                    <a:pt x="148" y="226"/>
                  </a:lnTo>
                  <a:lnTo>
                    <a:pt x="148" y="225"/>
                  </a:lnTo>
                  <a:lnTo>
                    <a:pt x="147" y="223"/>
                  </a:lnTo>
                  <a:lnTo>
                    <a:pt x="147" y="225"/>
                  </a:lnTo>
                  <a:lnTo>
                    <a:pt x="148" y="226"/>
                  </a:lnTo>
                  <a:lnTo>
                    <a:pt x="148" y="227"/>
                  </a:lnTo>
                  <a:lnTo>
                    <a:pt x="147" y="229"/>
                  </a:lnTo>
                  <a:lnTo>
                    <a:pt x="147" y="230"/>
                  </a:lnTo>
                  <a:lnTo>
                    <a:pt x="148" y="230"/>
                  </a:lnTo>
                  <a:lnTo>
                    <a:pt x="147" y="232"/>
                  </a:lnTo>
                  <a:lnTo>
                    <a:pt x="146" y="232"/>
                  </a:lnTo>
                  <a:lnTo>
                    <a:pt x="145" y="233"/>
                  </a:lnTo>
                  <a:lnTo>
                    <a:pt x="142" y="233"/>
                  </a:lnTo>
                  <a:lnTo>
                    <a:pt x="142" y="232"/>
                  </a:lnTo>
                  <a:lnTo>
                    <a:pt x="143" y="231"/>
                  </a:lnTo>
                  <a:lnTo>
                    <a:pt x="142" y="230"/>
                  </a:lnTo>
                  <a:lnTo>
                    <a:pt x="141" y="230"/>
                  </a:lnTo>
                  <a:lnTo>
                    <a:pt x="141" y="231"/>
                  </a:lnTo>
                  <a:lnTo>
                    <a:pt x="140" y="231"/>
                  </a:lnTo>
                  <a:lnTo>
                    <a:pt x="140" y="232"/>
                  </a:lnTo>
                  <a:lnTo>
                    <a:pt x="139" y="233"/>
                  </a:lnTo>
                  <a:lnTo>
                    <a:pt x="137" y="233"/>
                  </a:lnTo>
                  <a:lnTo>
                    <a:pt x="136" y="232"/>
                  </a:lnTo>
                  <a:lnTo>
                    <a:pt x="128" y="233"/>
                  </a:lnTo>
                  <a:lnTo>
                    <a:pt x="126" y="235"/>
                  </a:lnTo>
                  <a:lnTo>
                    <a:pt x="124" y="236"/>
                  </a:lnTo>
                  <a:lnTo>
                    <a:pt x="123" y="236"/>
                  </a:lnTo>
                  <a:lnTo>
                    <a:pt x="123" y="237"/>
                  </a:lnTo>
                  <a:lnTo>
                    <a:pt x="122" y="236"/>
                  </a:lnTo>
                  <a:lnTo>
                    <a:pt x="122" y="235"/>
                  </a:lnTo>
                  <a:lnTo>
                    <a:pt x="120" y="237"/>
                  </a:lnTo>
                  <a:lnTo>
                    <a:pt x="120" y="238"/>
                  </a:lnTo>
                  <a:lnTo>
                    <a:pt x="121" y="237"/>
                  </a:lnTo>
                  <a:lnTo>
                    <a:pt x="122" y="237"/>
                  </a:lnTo>
                  <a:lnTo>
                    <a:pt x="123" y="238"/>
                  </a:lnTo>
                  <a:lnTo>
                    <a:pt x="123" y="239"/>
                  </a:lnTo>
                  <a:lnTo>
                    <a:pt x="122" y="241"/>
                  </a:lnTo>
                  <a:lnTo>
                    <a:pt x="122" y="243"/>
                  </a:lnTo>
                  <a:lnTo>
                    <a:pt x="121" y="243"/>
                  </a:lnTo>
                  <a:lnTo>
                    <a:pt x="120" y="244"/>
                  </a:lnTo>
                  <a:lnTo>
                    <a:pt x="117" y="243"/>
                  </a:lnTo>
                  <a:lnTo>
                    <a:pt x="117" y="244"/>
                  </a:lnTo>
                  <a:lnTo>
                    <a:pt x="116" y="245"/>
                  </a:lnTo>
                  <a:lnTo>
                    <a:pt x="116" y="246"/>
                  </a:lnTo>
                  <a:lnTo>
                    <a:pt x="111" y="245"/>
                  </a:lnTo>
                  <a:lnTo>
                    <a:pt x="111" y="244"/>
                  </a:lnTo>
                  <a:lnTo>
                    <a:pt x="110" y="244"/>
                  </a:lnTo>
                  <a:lnTo>
                    <a:pt x="110" y="246"/>
                  </a:lnTo>
                  <a:lnTo>
                    <a:pt x="109" y="248"/>
                  </a:lnTo>
                  <a:lnTo>
                    <a:pt x="108" y="248"/>
                  </a:lnTo>
                  <a:lnTo>
                    <a:pt x="109" y="249"/>
                  </a:lnTo>
                  <a:lnTo>
                    <a:pt x="109" y="250"/>
                  </a:lnTo>
                  <a:lnTo>
                    <a:pt x="108" y="250"/>
                  </a:lnTo>
                  <a:lnTo>
                    <a:pt x="106" y="251"/>
                  </a:lnTo>
                  <a:lnTo>
                    <a:pt x="104" y="252"/>
                  </a:lnTo>
                  <a:lnTo>
                    <a:pt x="103" y="252"/>
                  </a:lnTo>
                  <a:lnTo>
                    <a:pt x="104" y="254"/>
                  </a:lnTo>
                  <a:lnTo>
                    <a:pt x="101" y="255"/>
                  </a:lnTo>
                  <a:lnTo>
                    <a:pt x="99" y="256"/>
                  </a:lnTo>
                  <a:lnTo>
                    <a:pt x="95" y="256"/>
                  </a:lnTo>
                  <a:lnTo>
                    <a:pt x="93" y="255"/>
                  </a:lnTo>
                  <a:lnTo>
                    <a:pt x="95" y="255"/>
                  </a:lnTo>
                  <a:lnTo>
                    <a:pt x="95" y="254"/>
                  </a:lnTo>
                  <a:lnTo>
                    <a:pt x="96" y="254"/>
                  </a:lnTo>
                  <a:lnTo>
                    <a:pt x="96" y="252"/>
                  </a:lnTo>
                  <a:lnTo>
                    <a:pt x="97" y="252"/>
                  </a:lnTo>
                  <a:lnTo>
                    <a:pt x="97" y="251"/>
                  </a:lnTo>
                  <a:lnTo>
                    <a:pt x="96" y="251"/>
                  </a:lnTo>
                  <a:lnTo>
                    <a:pt x="96" y="250"/>
                  </a:lnTo>
                  <a:lnTo>
                    <a:pt x="97" y="250"/>
                  </a:lnTo>
                  <a:lnTo>
                    <a:pt x="97" y="249"/>
                  </a:lnTo>
                  <a:lnTo>
                    <a:pt x="96" y="249"/>
                  </a:lnTo>
                  <a:lnTo>
                    <a:pt x="96" y="250"/>
                  </a:lnTo>
                  <a:lnTo>
                    <a:pt x="95" y="250"/>
                  </a:lnTo>
                  <a:lnTo>
                    <a:pt x="95" y="249"/>
                  </a:lnTo>
                  <a:lnTo>
                    <a:pt x="92" y="250"/>
                  </a:lnTo>
                  <a:lnTo>
                    <a:pt x="92" y="249"/>
                  </a:lnTo>
                  <a:lnTo>
                    <a:pt x="91" y="249"/>
                  </a:lnTo>
                  <a:lnTo>
                    <a:pt x="90" y="250"/>
                  </a:lnTo>
                  <a:lnTo>
                    <a:pt x="89" y="249"/>
                  </a:lnTo>
                  <a:lnTo>
                    <a:pt x="87" y="250"/>
                  </a:lnTo>
                  <a:lnTo>
                    <a:pt x="90" y="251"/>
                  </a:lnTo>
                  <a:lnTo>
                    <a:pt x="91" y="251"/>
                  </a:lnTo>
                  <a:lnTo>
                    <a:pt x="90" y="254"/>
                  </a:lnTo>
                  <a:lnTo>
                    <a:pt x="91" y="254"/>
                  </a:lnTo>
                  <a:lnTo>
                    <a:pt x="91" y="256"/>
                  </a:lnTo>
                  <a:lnTo>
                    <a:pt x="92" y="256"/>
                  </a:lnTo>
                  <a:lnTo>
                    <a:pt x="92" y="258"/>
                  </a:lnTo>
                  <a:lnTo>
                    <a:pt x="90" y="260"/>
                  </a:lnTo>
                  <a:lnTo>
                    <a:pt x="90" y="261"/>
                  </a:lnTo>
                  <a:lnTo>
                    <a:pt x="89" y="262"/>
                  </a:lnTo>
                  <a:lnTo>
                    <a:pt x="85" y="262"/>
                  </a:lnTo>
                  <a:lnTo>
                    <a:pt x="85" y="263"/>
                  </a:lnTo>
                  <a:lnTo>
                    <a:pt x="84" y="264"/>
                  </a:lnTo>
                  <a:lnTo>
                    <a:pt x="84" y="263"/>
                  </a:lnTo>
                  <a:lnTo>
                    <a:pt x="83" y="263"/>
                  </a:lnTo>
                  <a:lnTo>
                    <a:pt x="83" y="262"/>
                  </a:lnTo>
                  <a:lnTo>
                    <a:pt x="81" y="262"/>
                  </a:lnTo>
                  <a:lnTo>
                    <a:pt x="81" y="263"/>
                  </a:lnTo>
                  <a:lnTo>
                    <a:pt x="83" y="263"/>
                  </a:lnTo>
                  <a:lnTo>
                    <a:pt x="83" y="264"/>
                  </a:lnTo>
                  <a:lnTo>
                    <a:pt x="81" y="266"/>
                  </a:lnTo>
                  <a:lnTo>
                    <a:pt x="81" y="268"/>
                  </a:lnTo>
                  <a:lnTo>
                    <a:pt x="80" y="267"/>
                  </a:lnTo>
                  <a:lnTo>
                    <a:pt x="75" y="267"/>
                  </a:lnTo>
                  <a:lnTo>
                    <a:pt x="75" y="268"/>
                  </a:lnTo>
                  <a:lnTo>
                    <a:pt x="74" y="268"/>
                  </a:lnTo>
                  <a:lnTo>
                    <a:pt x="75" y="269"/>
                  </a:lnTo>
                  <a:lnTo>
                    <a:pt x="74" y="269"/>
                  </a:lnTo>
                  <a:lnTo>
                    <a:pt x="74" y="270"/>
                  </a:lnTo>
                  <a:lnTo>
                    <a:pt x="75" y="272"/>
                  </a:lnTo>
                  <a:lnTo>
                    <a:pt x="73" y="270"/>
                  </a:lnTo>
                  <a:lnTo>
                    <a:pt x="71" y="270"/>
                  </a:lnTo>
                  <a:lnTo>
                    <a:pt x="70" y="269"/>
                  </a:lnTo>
                  <a:lnTo>
                    <a:pt x="70" y="270"/>
                  </a:lnTo>
                  <a:lnTo>
                    <a:pt x="68" y="269"/>
                  </a:lnTo>
                  <a:lnTo>
                    <a:pt x="68" y="270"/>
                  </a:lnTo>
                  <a:lnTo>
                    <a:pt x="67" y="272"/>
                  </a:lnTo>
                  <a:lnTo>
                    <a:pt x="67" y="273"/>
                  </a:lnTo>
                  <a:lnTo>
                    <a:pt x="64" y="273"/>
                  </a:lnTo>
                  <a:lnTo>
                    <a:pt x="64" y="272"/>
                  </a:lnTo>
                  <a:lnTo>
                    <a:pt x="62" y="272"/>
                  </a:lnTo>
                  <a:lnTo>
                    <a:pt x="61" y="273"/>
                  </a:lnTo>
                  <a:lnTo>
                    <a:pt x="59" y="273"/>
                  </a:lnTo>
                  <a:lnTo>
                    <a:pt x="58" y="272"/>
                  </a:lnTo>
                  <a:lnTo>
                    <a:pt x="58" y="274"/>
                  </a:lnTo>
                  <a:lnTo>
                    <a:pt x="56" y="274"/>
                  </a:lnTo>
                  <a:lnTo>
                    <a:pt x="55" y="275"/>
                  </a:lnTo>
                  <a:lnTo>
                    <a:pt x="54" y="274"/>
                  </a:lnTo>
                  <a:lnTo>
                    <a:pt x="54" y="275"/>
                  </a:lnTo>
                  <a:lnTo>
                    <a:pt x="53" y="276"/>
                  </a:lnTo>
                  <a:lnTo>
                    <a:pt x="53" y="278"/>
                  </a:lnTo>
                  <a:lnTo>
                    <a:pt x="52" y="276"/>
                  </a:lnTo>
                  <a:lnTo>
                    <a:pt x="50" y="278"/>
                  </a:lnTo>
                  <a:lnTo>
                    <a:pt x="50" y="275"/>
                  </a:lnTo>
                  <a:lnTo>
                    <a:pt x="49" y="276"/>
                  </a:lnTo>
                  <a:lnTo>
                    <a:pt x="49" y="278"/>
                  </a:lnTo>
                  <a:lnTo>
                    <a:pt x="47" y="278"/>
                  </a:lnTo>
                  <a:lnTo>
                    <a:pt x="47" y="275"/>
                  </a:lnTo>
                  <a:lnTo>
                    <a:pt x="48" y="274"/>
                  </a:lnTo>
                  <a:lnTo>
                    <a:pt x="47" y="274"/>
                  </a:lnTo>
                  <a:lnTo>
                    <a:pt x="47" y="275"/>
                  </a:lnTo>
                  <a:lnTo>
                    <a:pt x="46" y="275"/>
                  </a:lnTo>
                  <a:lnTo>
                    <a:pt x="46" y="276"/>
                  </a:lnTo>
                  <a:lnTo>
                    <a:pt x="44" y="275"/>
                  </a:lnTo>
                  <a:lnTo>
                    <a:pt x="44" y="274"/>
                  </a:lnTo>
                  <a:lnTo>
                    <a:pt x="46" y="273"/>
                  </a:lnTo>
                  <a:lnTo>
                    <a:pt x="44" y="273"/>
                  </a:lnTo>
                  <a:lnTo>
                    <a:pt x="43" y="272"/>
                  </a:lnTo>
                  <a:lnTo>
                    <a:pt x="43" y="273"/>
                  </a:lnTo>
                  <a:lnTo>
                    <a:pt x="42" y="274"/>
                  </a:lnTo>
                  <a:lnTo>
                    <a:pt x="39" y="274"/>
                  </a:lnTo>
                  <a:lnTo>
                    <a:pt x="39" y="275"/>
                  </a:lnTo>
                  <a:lnTo>
                    <a:pt x="37" y="275"/>
                  </a:lnTo>
                  <a:lnTo>
                    <a:pt x="37" y="276"/>
                  </a:lnTo>
                  <a:lnTo>
                    <a:pt x="36" y="276"/>
                  </a:lnTo>
                  <a:lnTo>
                    <a:pt x="35" y="275"/>
                  </a:lnTo>
                  <a:lnTo>
                    <a:pt x="34" y="275"/>
                  </a:lnTo>
                  <a:lnTo>
                    <a:pt x="31" y="278"/>
                  </a:lnTo>
                  <a:lnTo>
                    <a:pt x="33" y="278"/>
                  </a:lnTo>
                  <a:lnTo>
                    <a:pt x="30" y="280"/>
                  </a:lnTo>
                  <a:lnTo>
                    <a:pt x="30" y="279"/>
                  </a:lnTo>
                  <a:lnTo>
                    <a:pt x="29" y="279"/>
                  </a:lnTo>
                  <a:lnTo>
                    <a:pt x="28" y="280"/>
                  </a:lnTo>
                  <a:lnTo>
                    <a:pt x="28" y="278"/>
                  </a:lnTo>
                  <a:lnTo>
                    <a:pt x="27" y="278"/>
                  </a:lnTo>
                  <a:lnTo>
                    <a:pt x="28" y="276"/>
                  </a:lnTo>
                  <a:lnTo>
                    <a:pt x="29" y="276"/>
                  </a:lnTo>
                  <a:lnTo>
                    <a:pt x="31" y="274"/>
                  </a:lnTo>
                  <a:lnTo>
                    <a:pt x="33" y="274"/>
                  </a:lnTo>
                  <a:lnTo>
                    <a:pt x="36" y="270"/>
                  </a:lnTo>
                  <a:lnTo>
                    <a:pt x="37" y="270"/>
                  </a:lnTo>
                  <a:lnTo>
                    <a:pt x="39" y="269"/>
                  </a:lnTo>
                  <a:lnTo>
                    <a:pt x="40" y="269"/>
                  </a:lnTo>
                  <a:lnTo>
                    <a:pt x="37" y="268"/>
                  </a:lnTo>
                  <a:lnTo>
                    <a:pt x="29" y="273"/>
                  </a:lnTo>
                  <a:lnTo>
                    <a:pt x="27" y="273"/>
                  </a:lnTo>
                  <a:lnTo>
                    <a:pt x="28" y="272"/>
                  </a:lnTo>
                  <a:lnTo>
                    <a:pt x="29" y="272"/>
                  </a:lnTo>
                  <a:lnTo>
                    <a:pt x="29" y="270"/>
                  </a:lnTo>
                  <a:lnTo>
                    <a:pt x="30" y="270"/>
                  </a:lnTo>
                  <a:lnTo>
                    <a:pt x="31" y="269"/>
                  </a:lnTo>
                  <a:lnTo>
                    <a:pt x="36" y="267"/>
                  </a:lnTo>
                  <a:lnTo>
                    <a:pt x="37" y="266"/>
                  </a:lnTo>
                  <a:lnTo>
                    <a:pt x="39" y="266"/>
                  </a:lnTo>
                  <a:lnTo>
                    <a:pt x="40" y="264"/>
                  </a:lnTo>
                  <a:lnTo>
                    <a:pt x="42" y="264"/>
                  </a:lnTo>
                  <a:lnTo>
                    <a:pt x="43" y="263"/>
                  </a:lnTo>
                  <a:lnTo>
                    <a:pt x="43" y="261"/>
                  </a:lnTo>
                  <a:lnTo>
                    <a:pt x="42" y="261"/>
                  </a:lnTo>
                  <a:lnTo>
                    <a:pt x="42" y="262"/>
                  </a:lnTo>
                  <a:lnTo>
                    <a:pt x="41" y="261"/>
                  </a:lnTo>
                  <a:lnTo>
                    <a:pt x="40" y="261"/>
                  </a:lnTo>
                  <a:lnTo>
                    <a:pt x="40" y="258"/>
                  </a:lnTo>
                  <a:lnTo>
                    <a:pt x="39" y="258"/>
                  </a:lnTo>
                  <a:lnTo>
                    <a:pt x="39" y="261"/>
                  </a:lnTo>
                  <a:lnTo>
                    <a:pt x="40" y="261"/>
                  </a:lnTo>
                  <a:lnTo>
                    <a:pt x="39" y="262"/>
                  </a:lnTo>
                  <a:lnTo>
                    <a:pt x="37" y="262"/>
                  </a:lnTo>
                  <a:lnTo>
                    <a:pt x="35" y="264"/>
                  </a:lnTo>
                  <a:lnTo>
                    <a:pt x="30" y="264"/>
                  </a:lnTo>
                  <a:lnTo>
                    <a:pt x="25" y="266"/>
                  </a:lnTo>
                  <a:lnTo>
                    <a:pt x="23" y="267"/>
                  </a:lnTo>
                  <a:lnTo>
                    <a:pt x="23" y="268"/>
                  </a:lnTo>
                  <a:lnTo>
                    <a:pt x="19" y="269"/>
                  </a:lnTo>
                  <a:lnTo>
                    <a:pt x="15" y="269"/>
                  </a:lnTo>
                  <a:lnTo>
                    <a:pt x="15" y="270"/>
                  </a:lnTo>
                  <a:lnTo>
                    <a:pt x="14" y="270"/>
                  </a:lnTo>
                  <a:lnTo>
                    <a:pt x="14" y="268"/>
                  </a:lnTo>
                  <a:lnTo>
                    <a:pt x="17" y="268"/>
                  </a:lnTo>
                  <a:lnTo>
                    <a:pt x="17" y="266"/>
                  </a:lnTo>
                  <a:lnTo>
                    <a:pt x="16" y="266"/>
                  </a:lnTo>
                  <a:lnTo>
                    <a:pt x="16" y="264"/>
                  </a:lnTo>
                  <a:lnTo>
                    <a:pt x="19" y="264"/>
                  </a:lnTo>
                  <a:lnTo>
                    <a:pt x="22" y="262"/>
                  </a:lnTo>
                  <a:lnTo>
                    <a:pt x="21" y="262"/>
                  </a:lnTo>
                  <a:lnTo>
                    <a:pt x="21" y="261"/>
                  </a:lnTo>
                  <a:lnTo>
                    <a:pt x="23" y="258"/>
                  </a:lnTo>
                  <a:lnTo>
                    <a:pt x="24" y="258"/>
                  </a:lnTo>
                  <a:lnTo>
                    <a:pt x="24" y="260"/>
                  </a:lnTo>
                  <a:lnTo>
                    <a:pt x="25" y="260"/>
                  </a:lnTo>
                  <a:lnTo>
                    <a:pt x="27" y="258"/>
                  </a:lnTo>
                  <a:lnTo>
                    <a:pt x="29" y="258"/>
                  </a:lnTo>
                  <a:lnTo>
                    <a:pt x="29" y="257"/>
                  </a:lnTo>
                  <a:lnTo>
                    <a:pt x="28" y="257"/>
                  </a:lnTo>
                  <a:lnTo>
                    <a:pt x="28" y="256"/>
                  </a:lnTo>
                  <a:lnTo>
                    <a:pt x="29" y="256"/>
                  </a:lnTo>
                  <a:lnTo>
                    <a:pt x="29" y="255"/>
                  </a:lnTo>
                  <a:lnTo>
                    <a:pt x="30" y="255"/>
                  </a:lnTo>
                  <a:lnTo>
                    <a:pt x="31" y="254"/>
                  </a:lnTo>
                  <a:lnTo>
                    <a:pt x="33" y="254"/>
                  </a:lnTo>
                  <a:lnTo>
                    <a:pt x="34" y="252"/>
                  </a:lnTo>
                  <a:lnTo>
                    <a:pt x="36" y="251"/>
                  </a:lnTo>
                  <a:lnTo>
                    <a:pt x="37" y="251"/>
                  </a:lnTo>
                  <a:lnTo>
                    <a:pt x="37" y="250"/>
                  </a:lnTo>
                  <a:lnTo>
                    <a:pt x="35" y="251"/>
                  </a:lnTo>
                  <a:lnTo>
                    <a:pt x="30" y="252"/>
                  </a:lnTo>
                  <a:lnTo>
                    <a:pt x="29" y="254"/>
                  </a:lnTo>
                  <a:lnTo>
                    <a:pt x="27" y="254"/>
                  </a:lnTo>
                  <a:lnTo>
                    <a:pt x="27" y="255"/>
                  </a:lnTo>
                  <a:lnTo>
                    <a:pt x="25" y="256"/>
                  </a:lnTo>
                  <a:lnTo>
                    <a:pt x="25" y="254"/>
                  </a:lnTo>
                  <a:lnTo>
                    <a:pt x="24" y="255"/>
                  </a:lnTo>
                  <a:lnTo>
                    <a:pt x="23" y="255"/>
                  </a:lnTo>
                  <a:lnTo>
                    <a:pt x="21" y="257"/>
                  </a:lnTo>
                  <a:lnTo>
                    <a:pt x="18" y="257"/>
                  </a:lnTo>
                  <a:lnTo>
                    <a:pt x="17" y="258"/>
                  </a:lnTo>
                  <a:lnTo>
                    <a:pt x="16" y="258"/>
                  </a:lnTo>
                  <a:lnTo>
                    <a:pt x="16" y="260"/>
                  </a:lnTo>
                  <a:lnTo>
                    <a:pt x="15" y="260"/>
                  </a:lnTo>
                  <a:lnTo>
                    <a:pt x="15" y="258"/>
                  </a:lnTo>
                  <a:lnTo>
                    <a:pt x="11" y="257"/>
                  </a:lnTo>
                  <a:lnTo>
                    <a:pt x="12" y="256"/>
                  </a:lnTo>
                  <a:lnTo>
                    <a:pt x="12" y="254"/>
                  </a:lnTo>
                  <a:lnTo>
                    <a:pt x="10" y="252"/>
                  </a:lnTo>
                  <a:lnTo>
                    <a:pt x="9" y="255"/>
                  </a:lnTo>
                  <a:lnTo>
                    <a:pt x="8" y="255"/>
                  </a:lnTo>
                  <a:lnTo>
                    <a:pt x="6" y="256"/>
                  </a:lnTo>
                  <a:lnTo>
                    <a:pt x="5" y="256"/>
                  </a:lnTo>
                  <a:lnTo>
                    <a:pt x="6" y="254"/>
                  </a:lnTo>
                  <a:lnTo>
                    <a:pt x="5" y="252"/>
                  </a:lnTo>
                  <a:lnTo>
                    <a:pt x="4" y="252"/>
                  </a:lnTo>
                  <a:lnTo>
                    <a:pt x="4" y="250"/>
                  </a:lnTo>
                  <a:lnTo>
                    <a:pt x="2" y="250"/>
                  </a:lnTo>
                  <a:lnTo>
                    <a:pt x="3" y="249"/>
                  </a:lnTo>
                  <a:lnTo>
                    <a:pt x="5" y="248"/>
                  </a:lnTo>
                  <a:lnTo>
                    <a:pt x="5" y="246"/>
                  </a:lnTo>
                  <a:lnTo>
                    <a:pt x="6" y="246"/>
                  </a:lnTo>
                  <a:lnTo>
                    <a:pt x="6" y="248"/>
                  </a:lnTo>
                  <a:lnTo>
                    <a:pt x="8" y="248"/>
                  </a:lnTo>
                  <a:lnTo>
                    <a:pt x="5" y="250"/>
                  </a:lnTo>
                  <a:lnTo>
                    <a:pt x="9" y="249"/>
                  </a:lnTo>
                  <a:lnTo>
                    <a:pt x="10" y="248"/>
                  </a:lnTo>
                  <a:lnTo>
                    <a:pt x="9" y="248"/>
                  </a:lnTo>
                  <a:lnTo>
                    <a:pt x="9" y="246"/>
                  </a:lnTo>
                  <a:lnTo>
                    <a:pt x="8" y="245"/>
                  </a:lnTo>
                  <a:lnTo>
                    <a:pt x="8" y="244"/>
                  </a:lnTo>
                  <a:lnTo>
                    <a:pt x="9" y="244"/>
                  </a:lnTo>
                  <a:lnTo>
                    <a:pt x="9" y="243"/>
                  </a:lnTo>
                  <a:lnTo>
                    <a:pt x="10" y="243"/>
                  </a:lnTo>
                  <a:lnTo>
                    <a:pt x="11" y="242"/>
                  </a:lnTo>
                  <a:lnTo>
                    <a:pt x="12" y="242"/>
                  </a:lnTo>
                  <a:lnTo>
                    <a:pt x="15" y="241"/>
                  </a:lnTo>
                  <a:lnTo>
                    <a:pt x="18" y="239"/>
                  </a:lnTo>
                  <a:lnTo>
                    <a:pt x="21" y="238"/>
                  </a:lnTo>
                  <a:lnTo>
                    <a:pt x="21" y="236"/>
                  </a:lnTo>
                  <a:lnTo>
                    <a:pt x="22" y="236"/>
                  </a:lnTo>
                  <a:lnTo>
                    <a:pt x="22" y="238"/>
                  </a:lnTo>
                  <a:lnTo>
                    <a:pt x="23" y="238"/>
                  </a:lnTo>
                  <a:lnTo>
                    <a:pt x="23" y="237"/>
                  </a:lnTo>
                  <a:lnTo>
                    <a:pt x="24" y="233"/>
                  </a:lnTo>
                  <a:lnTo>
                    <a:pt x="25" y="233"/>
                  </a:lnTo>
                  <a:lnTo>
                    <a:pt x="27" y="235"/>
                  </a:lnTo>
                  <a:lnTo>
                    <a:pt x="30" y="233"/>
                  </a:lnTo>
                  <a:lnTo>
                    <a:pt x="29" y="233"/>
                  </a:lnTo>
                  <a:lnTo>
                    <a:pt x="29" y="232"/>
                  </a:lnTo>
                  <a:lnTo>
                    <a:pt x="22" y="232"/>
                  </a:lnTo>
                  <a:lnTo>
                    <a:pt x="22" y="233"/>
                  </a:lnTo>
                  <a:lnTo>
                    <a:pt x="21" y="233"/>
                  </a:lnTo>
                  <a:lnTo>
                    <a:pt x="21" y="232"/>
                  </a:lnTo>
                  <a:lnTo>
                    <a:pt x="18" y="232"/>
                  </a:lnTo>
                  <a:lnTo>
                    <a:pt x="14" y="235"/>
                  </a:lnTo>
                  <a:lnTo>
                    <a:pt x="11" y="235"/>
                  </a:lnTo>
                  <a:lnTo>
                    <a:pt x="11" y="233"/>
                  </a:lnTo>
                  <a:lnTo>
                    <a:pt x="8" y="233"/>
                  </a:lnTo>
                  <a:lnTo>
                    <a:pt x="9" y="235"/>
                  </a:lnTo>
                  <a:lnTo>
                    <a:pt x="8" y="235"/>
                  </a:lnTo>
                  <a:lnTo>
                    <a:pt x="5" y="233"/>
                  </a:lnTo>
                  <a:lnTo>
                    <a:pt x="4" y="233"/>
                  </a:lnTo>
                  <a:lnTo>
                    <a:pt x="4" y="235"/>
                  </a:lnTo>
                  <a:lnTo>
                    <a:pt x="3" y="236"/>
                  </a:lnTo>
                  <a:lnTo>
                    <a:pt x="2" y="236"/>
                  </a:lnTo>
                  <a:lnTo>
                    <a:pt x="0" y="235"/>
                  </a:lnTo>
                  <a:lnTo>
                    <a:pt x="0" y="231"/>
                  </a:lnTo>
                  <a:lnTo>
                    <a:pt x="2" y="231"/>
                  </a:lnTo>
                  <a:lnTo>
                    <a:pt x="2" y="230"/>
                  </a:lnTo>
                  <a:lnTo>
                    <a:pt x="0" y="230"/>
                  </a:lnTo>
                  <a:lnTo>
                    <a:pt x="2" y="229"/>
                  </a:lnTo>
                  <a:lnTo>
                    <a:pt x="3" y="229"/>
                  </a:lnTo>
                  <a:lnTo>
                    <a:pt x="3" y="230"/>
                  </a:lnTo>
                  <a:lnTo>
                    <a:pt x="4" y="230"/>
                  </a:lnTo>
                  <a:lnTo>
                    <a:pt x="4" y="229"/>
                  </a:lnTo>
                  <a:lnTo>
                    <a:pt x="5" y="227"/>
                  </a:lnTo>
                  <a:lnTo>
                    <a:pt x="4" y="227"/>
                  </a:lnTo>
                  <a:lnTo>
                    <a:pt x="4" y="226"/>
                  </a:lnTo>
                  <a:lnTo>
                    <a:pt x="6" y="226"/>
                  </a:lnTo>
                  <a:lnTo>
                    <a:pt x="8" y="225"/>
                  </a:lnTo>
                  <a:lnTo>
                    <a:pt x="8" y="224"/>
                  </a:lnTo>
                  <a:lnTo>
                    <a:pt x="9" y="224"/>
                  </a:lnTo>
                  <a:lnTo>
                    <a:pt x="12" y="223"/>
                  </a:lnTo>
                  <a:lnTo>
                    <a:pt x="14" y="223"/>
                  </a:lnTo>
                  <a:lnTo>
                    <a:pt x="14" y="226"/>
                  </a:lnTo>
                  <a:lnTo>
                    <a:pt x="16" y="225"/>
                  </a:lnTo>
                  <a:lnTo>
                    <a:pt x="17" y="225"/>
                  </a:lnTo>
                  <a:lnTo>
                    <a:pt x="18" y="224"/>
                  </a:lnTo>
                  <a:lnTo>
                    <a:pt x="18" y="223"/>
                  </a:lnTo>
                  <a:lnTo>
                    <a:pt x="17" y="221"/>
                  </a:lnTo>
                  <a:lnTo>
                    <a:pt x="19" y="220"/>
                  </a:lnTo>
                  <a:lnTo>
                    <a:pt x="19" y="225"/>
                  </a:lnTo>
                  <a:lnTo>
                    <a:pt x="21" y="225"/>
                  </a:lnTo>
                  <a:lnTo>
                    <a:pt x="22" y="226"/>
                  </a:lnTo>
                  <a:lnTo>
                    <a:pt x="25" y="226"/>
                  </a:lnTo>
                  <a:lnTo>
                    <a:pt x="28" y="224"/>
                  </a:lnTo>
                  <a:lnTo>
                    <a:pt x="28" y="225"/>
                  </a:lnTo>
                  <a:lnTo>
                    <a:pt x="31" y="225"/>
                  </a:lnTo>
                  <a:lnTo>
                    <a:pt x="30" y="224"/>
                  </a:lnTo>
                  <a:lnTo>
                    <a:pt x="25" y="224"/>
                  </a:lnTo>
                  <a:lnTo>
                    <a:pt x="25" y="223"/>
                  </a:lnTo>
                  <a:lnTo>
                    <a:pt x="27" y="223"/>
                  </a:lnTo>
                  <a:lnTo>
                    <a:pt x="27" y="221"/>
                  </a:lnTo>
                  <a:lnTo>
                    <a:pt x="28" y="221"/>
                  </a:lnTo>
                  <a:lnTo>
                    <a:pt x="27" y="220"/>
                  </a:lnTo>
                  <a:lnTo>
                    <a:pt x="27" y="215"/>
                  </a:lnTo>
                  <a:lnTo>
                    <a:pt x="24" y="215"/>
                  </a:lnTo>
                  <a:lnTo>
                    <a:pt x="23" y="214"/>
                  </a:lnTo>
                  <a:lnTo>
                    <a:pt x="22" y="214"/>
                  </a:lnTo>
                  <a:lnTo>
                    <a:pt x="23" y="213"/>
                  </a:lnTo>
                  <a:lnTo>
                    <a:pt x="27" y="213"/>
                  </a:lnTo>
                  <a:lnTo>
                    <a:pt x="30" y="211"/>
                  </a:lnTo>
                  <a:lnTo>
                    <a:pt x="31" y="211"/>
                  </a:lnTo>
                  <a:lnTo>
                    <a:pt x="31" y="209"/>
                  </a:lnTo>
                  <a:lnTo>
                    <a:pt x="33" y="208"/>
                  </a:lnTo>
                  <a:lnTo>
                    <a:pt x="34" y="208"/>
                  </a:lnTo>
                  <a:lnTo>
                    <a:pt x="35" y="209"/>
                  </a:lnTo>
                  <a:lnTo>
                    <a:pt x="35" y="208"/>
                  </a:lnTo>
                  <a:lnTo>
                    <a:pt x="34" y="208"/>
                  </a:lnTo>
                  <a:lnTo>
                    <a:pt x="34" y="203"/>
                  </a:lnTo>
                  <a:lnTo>
                    <a:pt x="35" y="202"/>
                  </a:lnTo>
                  <a:lnTo>
                    <a:pt x="41" y="202"/>
                  </a:lnTo>
                  <a:lnTo>
                    <a:pt x="42" y="203"/>
                  </a:lnTo>
                  <a:lnTo>
                    <a:pt x="43" y="203"/>
                  </a:lnTo>
                  <a:lnTo>
                    <a:pt x="43" y="202"/>
                  </a:lnTo>
                  <a:lnTo>
                    <a:pt x="53" y="202"/>
                  </a:lnTo>
                  <a:lnTo>
                    <a:pt x="54" y="201"/>
                  </a:lnTo>
                  <a:lnTo>
                    <a:pt x="59" y="199"/>
                  </a:lnTo>
                  <a:lnTo>
                    <a:pt x="60" y="199"/>
                  </a:lnTo>
                  <a:lnTo>
                    <a:pt x="61" y="200"/>
                  </a:lnTo>
                  <a:lnTo>
                    <a:pt x="64" y="198"/>
                  </a:lnTo>
                  <a:lnTo>
                    <a:pt x="71" y="196"/>
                  </a:lnTo>
                  <a:lnTo>
                    <a:pt x="73" y="195"/>
                  </a:lnTo>
                  <a:lnTo>
                    <a:pt x="70" y="195"/>
                  </a:lnTo>
                  <a:lnTo>
                    <a:pt x="68" y="194"/>
                  </a:lnTo>
                  <a:lnTo>
                    <a:pt x="65" y="195"/>
                  </a:lnTo>
                  <a:lnTo>
                    <a:pt x="64" y="194"/>
                  </a:lnTo>
                  <a:lnTo>
                    <a:pt x="65" y="193"/>
                  </a:lnTo>
                  <a:lnTo>
                    <a:pt x="65" y="192"/>
                  </a:lnTo>
                  <a:lnTo>
                    <a:pt x="64" y="190"/>
                  </a:lnTo>
                  <a:lnTo>
                    <a:pt x="65" y="189"/>
                  </a:lnTo>
                  <a:lnTo>
                    <a:pt x="65" y="188"/>
                  </a:lnTo>
                  <a:lnTo>
                    <a:pt x="64" y="189"/>
                  </a:lnTo>
                  <a:lnTo>
                    <a:pt x="62" y="189"/>
                  </a:lnTo>
                  <a:lnTo>
                    <a:pt x="61" y="190"/>
                  </a:lnTo>
                  <a:lnTo>
                    <a:pt x="61" y="192"/>
                  </a:lnTo>
                  <a:lnTo>
                    <a:pt x="60" y="194"/>
                  </a:lnTo>
                  <a:lnTo>
                    <a:pt x="56" y="199"/>
                  </a:lnTo>
                  <a:lnTo>
                    <a:pt x="55" y="200"/>
                  </a:lnTo>
                  <a:lnTo>
                    <a:pt x="52" y="200"/>
                  </a:lnTo>
                  <a:lnTo>
                    <a:pt x="50" y="201"/>
                  </a:lnTo>
                  <a:lnTo>
                    <a:pt x="48" y="201"/>
                  </a:lnTo>
                  <a:lnTo>
                    <a:pt x="50" y="199"/>
                  </a:lnTo>
                  <a:lnTo>
                    <a:pt x="50" y="198"/>
                  </a:lnTo>
                  <a:lnTo>
                    <a:pt x="49" y="199"/>
                  </a:lnTo>
                  <a:lnTo>
                    <a:pt x="46" y="200"/>
                  </a:lnTo>
                  <a:lnTo>
                    <a:pt x="42" y="200"/>
                  </a:lnTo>
                  <a:lnTo>
                    <a:pt x="42" y="199"/>
                  </a:lnTo>
                  <a:lnTo>
                    <a:pt x="40" y="199"/>
                  </a:lnTo>
                  <a:lnTo>
                    <a:pt x="40" y="196"/>
                  </a:lnTo>
                  <a:lnTo>
                    <a:pt x="39" y="196"/>
                  </a:lnTo>
                  <a:lnTo>
                    <a:pt x="39" y="198"/>
                  </a:lnTo>
                  <a:lnTo>
                    <a:pt x="36" y="200"/>
                  </a:lnTo>
                  <a:lnTo>
                    <a:pt x="33" y="200"/>
                  </a:lnTo>
                  <a:lnTo>
                    <a:pt x="33" y="202"/>
                  </a:lnTo>
                  <a:lnTo>
                    <a:pt x="30" y="202"/>
                  </a:lnTo>
                  <a:lnTo>
                    <a:pt x="23" y="203"/>
                  </a:lnTo>
                  <a:lnTo>
                    <a:pt x="25" y="201"/>
                  </a:lnTo>
                  <a:lnTo>
                    <a:pt x="28" y="201"/>
                  </a:lnTo>
                  <a:lnTo>
                    <a:pt x="36" y="193"/>
                  </a:lnTo>
                  <a:lnTo>
                    <a:pt x="36" y="192"/>
                  </a:lnTo>
                  <a:lnTo>
                    <a:pt x="37" y="192"/>
                  </a:lnTo>
                  <a:lnTo>
                    <a:pt x="37" y="190"/>
                  </a:lnTo>
                  <a:lnTo>
                    <a:pt x="41" y="190"/>
                  </a:lnTo>
                  <a:lnTo>
                    <a:pt x="41" y="189"/>
                  </a:lnTo>
                  <a:lnTo>
                    <a:pt x="42" y="188"/>
                  </a:lnTo>
                  <a:lnTo>
                    <a:pt x="42" y="186"/>
                  </a:lnTo>
                  <a:lnTo>
                    <a:pt x="43" y="186"/>
                  </a:lnTo>
                  <a:lnTo>
                    <a:pt x="43" y="183"/>
                  </a:lnTo>
                  <a:lnTo>
                    <a:pt x="44" y="183"/>
                  </a:lnTo>
                  <a:lnTo>
                    <a:pt x="44" y="181"/>
                  </a:lnTo>
                  <a:lnTo>
                    <a:pt x="47" y="178"/>
                  </a:lnTo>
                  <a:lnTo>
                    <a:pt x="47" y="177"/>
                  </a:lnTo>
                  <a:lnTo>
                    <a:pt x="42" y="177"/>
                  </a:lnTo>
                  <a:lnTo>
                    <a:pt x="43" y="176"/>
                  </a:lnTo>
                  <a:lnTo>
                    <a:pt x="43" y="175"/>
                  </a:lnTo>
                  <a:lnTo>
                    <a:pt x="46" y="172"/>
                  </a:lnTo>
                  <a:lnTo>
                    <a:pt x="46" y="171"/>
                  </a:lnTo>
                  <a:lnTo>
                    <a:pt x="48" y="168"/>
                  </a:lnTo>
                  <a:lnTo>
                    <a:pt x="49" y="166"/>
                  </a:lnTo>
                  <a:lnTo>
                    <a:pt x="49" y="165"/>
                  </a:lnTo>
                  <a:lnTo>
                    <a:pt x="50" y="164"/>
                  </a:lnTo>
                  <a:lnTo>
                    <a:pt x="50" y="163"/>
                  </a:lnTo>
                  <a:lnTo>
                    <a:pt x="52" y="162"/>
                  </a:lnTo>
                  <a:lnTo>
                    <a:pt x="55" y="165"/>
                  </a:lnTo>
                  <a:lnTo>
                    <a:pt x="56" y="165"/>
                  </a:lnTo>
                  <a:lnTo>
                    <a:pt x="58" y="164"/>
                  </a:lnTo>
                  <a:lnTo>
                    <a:pt x="59" y="164"/>
                  </a:lnTo>
                  <a:lnTo>
                    <a:pt x="59" y="163"/>
                  </a:lnTo>
                  <a:lnTo>
                    <a:pt x="56" y="162"/>
                  </a:lnTo>
                  <a:lnTo>
                    <a:pt x="60" y="162"/>
                  </a:lnTo>
                  <a:lnTo>
                    <a:pt x="61" y="163"/>
                  </a:lnTo>
                  <a:lnTo>
                    <a:pt x="62" y="163"/>
                  </a:lnTo>
                  <a:lnTo>
                    <a:pt x="62" y="162"/>
                  </a:lnTo>
                  <a:lnTo>
                    <a:pt x="64" y="162"/>
                  </a:lnTo>
                  <a:lnTo>
                    <a:pt x="65" y="163"/>
                  </a:lnTo>
                  <a:lnTo>
                    <a:pt x="65" y="160"/>
                  </a:lnTo>
                  <a:lnTo>
                    <a:pt x="64" y="160"/>
                  </a:lnTo>
                  <a:lnTo>
                    <a:pt x="65" y="159"/>
                  </a:lnTo>
                  <a:lnTo>
                    <a:pt x="65" y="158"/>
                  </a:lnTo>
                  <a:lnTo>
                    <a:pt x="66" y="158"/>
                  </a:lnTo>
                  <a:lnTo>
                    <a:pt x="67" y="157"/>
                  </a:lnTo>
                  <a:lnTo>
                    <a:pt x="66" y="157"/>
                  </a:lnTo>
                  <a:lnTo>
                    <a:pt x="66" y="158"/>
                  </a:lnTo>
                  <a:lnTo>
                    <a:pt x="61" y="158"/>
                  </a:lnTo>
                  <a:lnTo>
                    <a:pt x="60" y="157"/>
                  </a:lnTo>
                  <a:lnTo>
                    <a:pt x="62" y="157"/>
                  </a:lnTo>
                  <a:lnTo>
                    <a:pt x="64" y="156"/>
                  </a:lnTo>
                  <a:lnTo>
                    <a:pt x="62" y="156"/>
                  </a:lnTo>
                  <a:lnTo>
                    <a:pt x="64" y="155"/>
                  </a:lnTo>
                  <a:lnTo>
                    <a:pt x="65" y="155"/>
                  </a:lnTo>
                  <a:lnTo>
                    <a:pt x="61" y="153"/>
                  </a:lnTo>
                  <a:lnTo>
                    <a:pt x="60" y="153"/>
                  </a:lnTo>
                  <a:lnTo>
                    <a:pt x="59" y="155"/>
                  </a:lnTo>
                  <a:lnTo>
                    <a:pt x="46" y="156"/>
                  </a:lnTo>
                  <a:lnTo>
                    <a:pt x="44" y="156"/>
                  </a:lnTo>
                  <a:lnTo>
                    <a:pt x="43" y="157"/>
                  </a:lnTo>
                  <a:lnTo>
                    <a:pt x="40" y="157"/>
                  </a:lnTo>
                  <a:lnTo>
                    <a:pt x="40" y="156"/>
                  </a:lnTo>
                  <a:lnTo>
                    <a:pt x="39" y="155"/>
                  </a:lnTo>
                  <a:lnTo>
                    <a:pt x="39" y="152"/>
                  </a:lnTo>
                  <a:lnTo>
                    <a:pt x="37" y="153"/>
                  </a:lnTo>
                  <a:lnTo>
                    <a:pt x="37" y="156"/>
                  </a:lnTo>
                  <a:lnTo>
                    <a:pt x="36" y="156"/>
                  </a:lnTo>
                  <a:lnTo>
                    <a:pt x="36" y="150"/>
                  </a:lnTo>
                  <a:lnTo>
                    <a:pt x="39" y="150"/>
                  </a:lnTo>
                  <a:lnTo>
                    <a:pt x="39" y="149"/>
                  </a:lnTo>
                  <a:lnTo>
                    <a:pt x="37" y="147"/>
                  </a:lnTo>
                  <a:lnTo>
                    <a:pt x="37" y="146"/>
                  </a:lnTo>
                  <a:lnTo>
                    <a:pt x="36" y="146"/>
                  </a:lnTo>
                  <a:lnTo>
                    <a:pt x="36" y="150"/>
                  </a:lnTo>
                  <a:lnTo>
                    <a:pt x="35" y="150"/>
                  </a:lnTo>
                  <a:lnTo>
                    <a:pt x="35" y="145"/>
                  </a:lnTo>
                  <a:lnTo>
                    <a:pt x="33" y="147"/>
                  </a:lnTo>
                  <a:lnTo>
                    <a:pt x="33" y="149"/>
                  </a:lnTo>
                  <a:lnTo>
                    <a:pt x="31" y="150"/>
                  </a:lnTo>
                  <a:lnTo>
                    <a:pt x="31" y="151"/>
                  </a:lnTo>
                  <a:lnTo>
                    <a:pt x="29" y="152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0"/>
                  </a:lnTo>
                  <a:lnTo>
                    <a:pt x="24" y="151"/>
                  </a:lnTo>
                  <a:lnTo>
                    <a:pt x="24" y="147"/>
                  </a:lnTo>
                  <a:lnTo>
                    <a:pt x="27" y="147"/>
                  </a:lnTo>
                  <a:lnTo>
                    <a:pt x="29" y="146"/>
                  </a:lnTo>
                  <a:lnTo>
                    <a:pt x="29" y="145"/>
                  </a:lnTo>
                  <a:lnTo>
                    <a:pt x="28" y="145"/>
                  </a:lnTo>
                  <a:lnTo>
                    <a:pt x="28" y="144"/>
                  </a:lnTo>
                  <a:lnTo>
                    <a:pt x="27" y="144"/>
                  </a:lnTo>
                  <a:lnTo>
                    <a:pt x="27" y="145"/>
                  </a:lnTo>
                  <a:lnTo>
                    <a:pt x="25" y="145"/>
                  </a:lnTo>
                  <a:lnTo>
                    <a:pt x="25" y="144"/>
                  </a:lnTo>
                  <a:lnTo>
                    <a:pt x="27" y="143"/>
                  </a:lnTo>
                  <a:lnTo>
                    <a:pt x="25" y="143"/>
                  </a:lnTo>
                  <a:lnTo>
                    <a:pt x="25" y="144"/>
                  </a:lnTo>
                  <a:lnTo>
                    <a:pt x="24" y="143"/>
                  </a:lnTo>
                  <a:lnTo>
                    <a:pt x="23" y="144"/>
                  </a:lnTo>
                  <a:lnTo>
                    <a:pt x="23" y="146"/>
                  </a:lnTo>
                  <a:lnTo>
                    <a:pt x="19" y="146"/>
                  </a:lnTo>
                  <a:lnTo>
                    <a:pt x="18" y="145"/>
                  </a:lnTo>
                  <a:lnTo>
                    <a:pt x="18" y="144"/>
                  </a:lnTo>
                  <a:lnTo>
                    <a:pt x="12" y="144"/>
                  </a:lnTo>
                  <a:lnTo>
                    <a:pt x="14" y="143"/>
                  </a:lnTo>
                  <a:lnTo>
                    <a:pt x="14" y="141"/>
                  </a:lnTo>
                  <a:lnTo>
                    <a:pt x="18" y="141"/>
                  </a:lnTo>
                  <a:lnTo>
                    <a:pt x="18" y="140"/>
                  </a:lnTo>
                  <a:lnTo>
                    <a:pt x="17" y="140"/>
                  </a:lnTo>
                  <a:lnTo>
                    <a:pt x="17" y="139"/>
                  </a:lnTo>
                  <a:lnTo>
                    <a:pt x="15" y="137"/>
                  </a:lnTo>
                  <a:lnTo>
                    <a:pt x="15" y="135"/>
                  </a:lnTo>
                  <a:lnTo>
                    <a:pt x="14" y="135"/>
                  </a:lnTo>
                  <a:lnTo>
                    <a:pt x="14" y="134"/>
                  </a:lnTo>
                  <a:lnTo>
                    <a:pt x="16" y="134"/>
                  </a:lnTo>
                  <a:lnTo>
                    <a:pt x="15" y="133"/>
                  </a:lnTo>
                  <a:lnTo>
                    <a:pt x="19" y="133"/>
                  </a:lnTo>
                  <a:lnTo>
                    <a:pt x="19" y="134"/>
                  </a:lnTo>
                  <a:lnTo>
                    <a:pt x="21" y="134"/>
                  </a:lnTo>
                  <a:lnTo>
                    <a:pt x="21" y="133"/>
                  </a:lnTo>
                  <a:lnTo>
                    <a:pt x="18" y="132"/>
                  </a:lnTo>
                  <a:lnTo>
                    <a:pt x="18" y="131"/>
                  </a:lnTo>
                  <a:lnTo>
                    <a:pt x="24" y="131"/>
                  </a:lnTo>
                  <a:lnTo>
                    <a:pt x="25" y="129"/>
                  </a:lnTo>
                  <a:lnTo>
                    <a:pt x="28" y="129"/>
                  </a:lnTo>
                  <a:lnTo>
                    <a:pt x="29" y="131"/>
                  </a:lnTo>
                  <a:lnTo>
                    <a:pt x="33" y="131"/>
                  </a:lnTo>
                  <a:lnTo>
                    <a:pt x="33" y="129"/>
                  </a:lnTo>
                  <a:lnTo>
                    <a:pt x="28" y="129"/>
                  </a:lnTo>
                  <a:lnTo>
                    <a:pt x="24" y="127"/>
                  </a:lnTo>
                  <a:lnTo>
                    <a:pt x="23" y="123"/>
                  </a:lnTo>
                  <a:lnTo>
                    <a:pt x="23" y="122"/>
                  </a:lnTo>
                  <a:lnTo>
                    <a:pt x="24" y="121"/>
                  </a:lnTo>
                  <a:lnTo>
                    <a:pt x="24" y="119"/>
                  </a:lnTo>
                  <a:lnTo>
                    <a:pt x="25" y="119"/>
                  </a:lnTo>
                  <a:lnTo>
                    <a:pt x="27" y="117"/>
                  </a:lnTo>
                  <a:lnTo>
                    <a:pt x="30" y="117"/>
                  </a:lnTo>
                  <a:lnTo>
                    <a:pt x="39" y="116"/>
                  </a:lnTo>
                  <a:lnTo>
                    <a:pt x="37" y="116"/>
                  </a:lnTo>
                  <a:lnTo>
                    <a:pt x="36" y="115"/>
                  </a:lnTo>
                  <a:lnTo>
                    <a:pt x="37" y="114"/>
                  </a:lnTo>
                  <a:lnTo>
                    <a:pt x="36" y="114"/>
                  </a:lnTo>
                  <a:lnTo>
                    <a:pt x="39" y="112"/>
                  </a:lnTo>
                  <a:lnTo>
                    <a:pt x="37" y="112"/>
                  </a:lnTo>
                  <a:lnTo>
                    <a:pt x="37" y="110"/>
                  </a:lnTo>
                  <a:lnTo>
                    <a:pt x="39" y="110"/>
                  </a:lnTo>
                  <a:lnTo>
                    <a:pt x="39" y="109"/>
                  </a:lnTo>
                  <a:lnTo>
                    <a:pt x="30" y="109"/>
                  </a:lnTo>
                  <a:lnTo>
                    <a:pt x="27" y="112"/>
                  </a:lnTo>
                  <a:lnTo>
                    <a:pt x="24" y="112"/>
                  </a:lnTo>
                  <a:lnTo>
                    <a:pt x="22" y="110"/>
                  </a:lnTo>
                  <a:lnTo>
                    <a:pt x="23" y="110"/>
                  </a:lnTo>
                  <a:lnTo>
                    <a:pt x="23" y="109"/>
                  </a:lnTo>
                  <a:lnTo>
                    <a:pt x="22" y="110"/>
                  </a:lnTo>
                  <a:lnTo>
                    <a:pt x="21" y="110"/>
                  </a:lnTo>
                  <a:lnTo>
                    <a:pt x="21" y="109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7" y="107"/>
                  </a:lnTo>
                  <a:lnTo>
                    <a:pt x="18" y="106"/>
                  </a:lnTo>
                  <a:lnTo>
                    <a:pt x="17" y="104"/>
                  </a:lnTo>
                  <a:lnTo>
                    <a:pt x="12" y="104"/>
                  </a:lnTo>
                  <a:lnTo>
                    <a:pt x="10" y="103"/>
                  </a:lnTo>
                  <a:lnTo>
                    <a:pt x="11" y="103"/>
                  </a:lnTo>
                  <a:lnTo>
                    <a:pt x="11" y="102"/>
                  </a:lnTo>
                  <a:lnTo>
                    <a:pt x="12" y="101"/>
                  </a:lnTo>
                  <a:lnTo>
                    <a:pt x="14" y="101"/>
                  </a:lnTo>
                  <a:lnTo>
                    <a:pt x="15" y="102"/>
                  </a:lnTo>
                  <a:lnTo>
                    <a:pt x="16" y="102"/>
                  </a:lnTo>
                  <a:lnTo>
                    <a:pt x="17" y="101"/>
                  </a:lnTo>
                  <a:lnTo>
                    <a:pt x="22" y="101"/>
                  </a:lnTo>
                  <a:lnTo>
                    <a:pt x="23" y="103"/>
                  </a:lnTo>
                  <a:lnTo>
                    <a:pt x="22" y="103"/>
                  </a:lnTo>
                  <a:lnTo>
                    <a:pt x="22" y="104"/>
                  </a:lnTo>
                  <a:lnTo>
                    <a:pt x="23" y="104"/>
                  </a:lnTo>
                  <a:lnTo>
                    <a:pt x="23" y="108"/>
                  </a:lnTo>
                  <a:lnTo>
                    <a:pt x="24" y="108"/>
                  </a:lnTo>
                  <a:lnTo>
                    <a:pt x="24" y="106"/>
                  </a:lnTo>
                  <a:lnTo>
                    <a:pt x="23" y="106"/>
                  </a:lnTo>
                  <a:lnTo>
                    <a:pt x="25" y="104"/>
                  </a:lnTo>
                  <a:lnTo>
                    <a:pt x="27" y="106"/>
                  </a:lnTo>
                  <a:lnTo>
                    <a:pt x="27" y="102"/>
                  </a:lnTo>
                  <a:lnTo>
                    <a:pt x="25" y="102"/>
                  </a:lnTo>
                  <a:lnTo>
                    <a:pt x="25" y="101"/>
                  </a:lnTo>
                  <a:lnTo>
                    <a:pt x="24" y="101"/>
                  </a:lnTo>
                  <a:lnTo>
                    <a:pt x="24" y="97"/>
                  </a:lnTo>
                  <a:lnTo>
                    <a:pt x="25" y="97"/>
                  </a:lnTo>
                  <a:lnTo>
                    <a:pt x="25" y="96"/>
                  </a:lnTo>
                  <a:lnTo>
                    <a:pt x="27" y="95"/>
                  </a:lnTo>
                  <a:lnTo>
                    <a:pt x="25" y="95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5" y="95"/>
                  </a:lnTo>
                  <a:lnTo>
                    <a:pt x="24" y="95"/>
                  </a:lnTo>
                  <a:lnTo>
                    <a:pt x="23" y="97"/>
                  </a:lnTo>
                  <a:lnTo>
                    <a:pt x="22" y="97"/>
                  </a:lnTo>
                  <a:lnTo>
                    <a:pt x="22" y="96"/>
                  </a:lnTo>
                  <a:lnTo>
                    <a:pt x="21" y="95"/>
                  </a:lnTo>
                  <a:lnTo>
                    <a:pt x="23" y="94"/>
                  </a:lnTo>
                  <a:lnTo>
                    <a:pt x="24" y="94"/>
                  </a:lnTo>
                  <a:lnTo>
                    <a:pt x="22" y="91"/>
                  </a:lnTo>
                  <a:lnTo>
                    <a:pt x="23" y="91"/>
                  </a:lnTo>
                  <a:lnTo>
                    <a:pt x="21" y="89"/>
                  </a:lnTo>
                  <a:lnTo>
                    <a:pt x="23" y="89"/>
                  </a:lnTo>
                  <a:lnTo>
                    <a:pt x="21" y="86"/>
                  </a:lnTo>
                  <a:lnTo>
                    <a:pt x="23" y="86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5" y="86"/>
                  </a:lnTo>
                  <a:lnTo>
                    <a:pt x="25" y="83"/>
                  </a:lnTo>
                  <a:lnTo>
                    <a:pt x="27" y="82"/>
                  </a:lnTo>
                  <a:lnTo>
                    <a:pt x="28" y="83"/>
                  </a:lnTo>
                  <a:lnTo>
                    <a:pt x="29" y="83"/>
                  </a:lnTo>
                  <a:lnTo>
                    <a:pt x="30" y="84"/>
                  </a:lnTo>
                  <a:lnTo>
                    <a:pt x="30" y="83"/>
                  </a:lnTo>
                  <a:lnTo>
                    <a:pt x="29" y="83"/>
                  </a:lnTo>
                  <a:lnTo>
                    <a:pt x="29" y="82"/>
                  </a:lnTo>
                  <a:lnTo>
                    <a:pt x="30" y="82"/>
                  </a:lnTo>
                  <a:lnTo>
                    <a:pt x="29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7" y="78"/>
                  </a:lnTo>
                  <a:lnTo>
                    <a:pt x="30" y="78"/>
                  </a:lnTo>
                  <a:lnTo>
                    <a:pt x="31" y="79"/>
                  </a:lnTo>
                  <a:lnTo>
                    <a:pt x="42" y="79"/>
                  </a:lnTo>
                  <a:lnTo>
                    <a:pt x="42" y="80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8" y="79"/>
                  </a:lnTo>
                  <a:lnTo>
                    <a:pt x="50" y="80"/>
                  </a:lnTo>
                  <a:lnTo>
                    <a:pt x="52" y="80"/>
                  </a:lnTo>
                  <a:lnTo>
                    <a:pt x="52" y="82"/>
                  </a:lnTo>
                  <a:lnTo>
                    <a:pt x="53" y="82"/>
                  </a:lnTo>
                  <a:lnTo>
                    <a:pt x="53" y="84"/>
                  </a:lnTo>
                  <a:lnTo>
                    <a:pt x="54" y="84"/>
                  </a:lnTo>
                  <a:lnTo>
                    <a:pt x="54" y="85"/>
                  </a:lnTo>
                  <a:lnTo>
                    <a:pt x="53" y="85"/>
                  </a:lnTo>
                  <a:lnTo>
                    <a:pt x="53" y="86"/>
                  </a:lnTo>
                  <a:lnTo>
                    <a:pt x="55" y="88"/>
                  </a:lnTo>
                  <a:lnTo>
                    <a:pt x="56" y="89"/>
                  </a:lnTo>
                  <a:lnTo>
                    <a:pt x="56" y="86"/>
                  </a:lnTo>
                  <a:lnTo>
                    <a:pt x="58" y="86"/>
                  </a:lnTo>
                  <a:lnTo>
                    <a:pt x="59" y="85"/>
                  </a:lnTo>
                  <a:lnTo>
                    <a:pt x="59" y="84"/>
                  </a:lnTo>
                  <a:lnTo>
                    <a:pt x="60" y="83"/>
                  </a:lnTo>
                  <a:lnTo>
                    <a:pt x="60" y="82"/>
                  </a:lnTo>
                  <a:lnTo>
                    <a:pt x="61" y="80"/>
                  </a:lnTo>
                  <a:lnTo>
                    <a:pt x="64" y="82"/>
                  </a:lnTo>
                  <a:lnTo>
                    <a:pt x="67" y="82"/>
                  </a:lnTo>
                  <a:lnTo>
                    <a:pt x="67" y="83"/>
                  </a:lnTo>
                  <a:lnTo>
                    <a:pt x="71" y="83"/>
                  </a:lnTo>
                  <a:lnTo>
                    <a:pt x="72" y="82"/>
                  </a:lnTo>
                  <a:lnTo>
                    <a:pt x="73" y="83"/>
                  </a:lnTo>
                  <a:lnTo>
                    <a:pt x="77" y="83"/>
                  </a:lnTo>
                  <a:lnTo>
                    <a:pt x="78" y="84"/>
                  </a:lnTo>
                  <a:lnTo>
                    <a:pt x="78" y="85"/>
                  </a:lnTo>
                  <a:lnTo>
                    <a:pt x="79" y="85"/>
                  </a:lnTo>
                  <a:lnTo>
                    <a:pt x="79" y="86"/>
                  </a:lnTo>
                  <a:lnTo>
                    <a:pt x="80" y="88"/>
                  </a:lnTo>
                  <a:lnTo>
                    <a:pt x="81" y="86"/>
                  </a:lnTo>
                  <a:lnTo>
                    <a:pt x="80" y="85"/>
                  </a:lnTo>
                  <a:lnTo>
                    <a:pt x="80" y="84"/>
                  </a:lnTo>
                  <a:lnTo>
                    <a:pt x="78" y="84"/>
                  </a:lnTo>
                  <a:lnTo>
                    <a:pt x="78" y="83"/>
                  </a:lnTo>
                  <a:lnTo>
                    <a:pt x="79" y="83"/>
                  </a:lnTo>
                  <a:lnTo>
                    <a:pt x="79" y="82"/>
                  </a:lnTo>
                  <a:lnTo>
                    <a:pt x="84" y="82"/>
                  </a:lnTo>
                  <a:lnTo>
                    <a:pt x="83" y="80"/>
                  </a:lnTo>
                  <a:lnTo>
                    <a:pt x="80" y="80"/>
                  </a:lnTo>
                  <a:lnTo>
                    <a:pt x="80" y="78"/>
                  </a:lnTo>
                  <a:lnTo>
                    <a:pt x="81" y="79"/>
                  </a:lnTo>
                  <a:lnTo>
                    <a:pt x="83" y="79"/>
                  </a:lnTo>
                  <a:lnTo>
                    <a:pt x="83" y="78"/>
                  </a:lnTo>
                  <a:lnTo>
                    <a:pt x="77" y="78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79" y="75"/>
                  </a:lnTo>
                  <a:lnTo>
                    <a:pt x="84" y="71"/>
                  </a:lnTo>
                  <a:lnTo>
                    <a:pt x="85" y="71"/>
                  </a:lnTo>
                  <a:lnTo>
                    <a:pt x="85" y="69"/>
                  </a:lnTo>
                  <a:lnTo>
                    <a:pt x="86" y="70"/>
                  </a:lnTo>
                  <a:lnTo>
                    <a:pt x="87" y="69"/>
                  </a:lnTo>
                  <a:lnTo>
                    <a:pt x="89" y="69"/>
                  </a:lnTo>
                  <a:lnTo>
                    <a:pt x="92" y="67"/>
                  </a:lnTo>
                  <a:lnTo>
                    <a:pt x="95" y="66"/>
                  </a:lnTo>
                  <a:lnTo>
                    <a:pt x="96" y="66"/>
                  </a:lnTo>
                  <a:lnTo>
                    <a:pt x="96" y="65"/>
                  </a:lnTo>
                  <a:lnTo>
                    <a:pt x="93" y="65"/>
                  </a:lnTo>
                  <a:lnTo>
                    <a:pt x="93" y="64"/>
                  </a:lnTo>
                  <a:lnTo>
                    <a:pt x="96" y="63"/>
                  </a:lnTo>
                  <a:lnTo>
                    <a:pt x="96" y="60"/>
                  </a:lnTo>
                  <a:lnTo>
                    <a:pt x="97" y="59"/>
                  </a:lnTo>
                  <a:lnTo>
                    <a:pt x="97" y="58"/>
                  </a:lnTo>
                  <a:lnTo>
                    <a:pt x="98" y="58"/>
                  </a:lnTo>
                  <a:lnTo>
                    <a:pt x="99" y="55"/>
                  </a:lnTo>
                  <a:lnTo>
                    <a:pt x="99" y="54"/>
                  </a:lnTo>
                  <a:lnTo>
                    <a:pt x="98" y="55"/>
                  </a:lnTo>
                  <a:lnTo>
                    <a:pt x="97" y="55"/>
                  </a:lnTo>
                  <a:lnTo>
                    <a:pt x="95" y="57"/>
                  </a:lnTo>
                  <a:lnTo>
                    <a:pt x="93" y="58"/>
                  </a:lnTo>
                  <a:lnTo>
                    <a:pt x="92" y="58"/>
                  </a:lnTo>
                  <a:lnTo>
                    <a:pt x="92" y="55"/>
                  </a:lnTo>
                  <a:lnTo>
                    <a:pt x="91" y="55"/>
                  </a:lnTo>
                  <a:lnTo>
                    <a:pt x="90" y="58"/>
                  </a:lnTo>
                  <a:lnTo>
                    <a:pt x="89" y="58"/>
                  </a:lnTo>
                  <a:lnTo>
                    <a:pt x="89" y="57"/>
                  </a:lnTo>
                  <a:lnTo>
                    <a:pt x="86" y="57"/>
                  </a:lnTo>
                  <a:lnTo>
                    <a:pt x="86" y="55"/>
                  </a:lnTo>
                  <a:lnTo>
                    <a:pt x="85" y="57"/>
                  </a:lnTo>
                  <a:lnTo>
                    <a:pt x="85" y="58"/>
                  </a:lnTo>
                  <a:lnTo>
                    <a:pt x="84" y="58"/>
                  </a:lnTo>
                  <a:lnTo>
                    <a:pt x="84" y="57"/>
                  </a:lnTo>
                  <a:lnTo>
                    <a:pt x="81" y="57"/>
                  </a:lnTo>
                  <a:lnTo>
                    <a:pt x="80" y="58"/>
                  </a:lnTo>
                  <a:lnTo>
                    <a:pt x="79" y="57"/>
                  </a:lnTo>
                  <a:lnTo>
                    <a:pt x="75" y="57"/>
                  </a:lnTo>
                  <a:lnTo>
                    <a:pt x="75" y="55"/>
                  </a:lnTo>
                  <a:lnTo>
                    <a:pt x="72" y="54"/>
                  </a:lnTo>
                  <a:lnTo>
                    <a:pt x="71" y="54"/>
                  </a:lnTo>
                  <a:lnTo>
                    <a:pt x="72" y="53"/>
                  </a:lnTo>
                  <a:lnTo>
                    <a:pt x="71" y="52"/>
                  </a:lnTo>
                  <a:lnTo>
                    <a:pt x="72" y="51"/>
                  </a:lnTo>
                  <a:lnTo>
                    <a:pt x="73" y="51"/>
                  </a:lnTo>
                  <a:lnTo>
                    <a:pt x="73" y="49"/>
                  </a:lnTo>
                  <a:lnTo>
                    <a:pt x="77" y="47"/>
                  </a:lnTo>
                  <a:lnTo>
                    <a:pt x="78" y="46"/>
                  </a:lnTo>
                  <a:lnTo>
                    <a:pt x="81" y="46"/>
                  </a:lnTo>
                  <a:lnTo>
                    <a:pt x="84" y="47"/>
                  </a:lnTo>
                  <a:lnTo>
                    <a:pt x="85" y="47"/>
                  </a:lnTo>
                  <a:lnTo>
                    <a:pt x="83" y="46"/>
                  </a:lnTo>
                  <a:lnTo>
                    <a:pt x="81" y="45"/>
                  </a:lnTo>
                  <a:lnTo>
                    <a:pt x="85" y="45"/>
                  </a:lnTo>
                  <a:lnTo>
                    <a:pt x="85" y="46"/>
                  </a:lnTo>
                  <a:lnTo>
                    <a:pt x="86" y="47"/>
                  </a:lnTo>
                  <a:lnTo>
                    <a:pt x="87" y="47"/>
                  </a:lnTo>
                  <a:lnTo>
                    <a:pt x="84" y="43"/>
                  </a:lnTo>
                  <a:lnTo>
                    <a:pt x="81" y="42"/>
                  </a:lnTo>
                  <a:lnTo>
                    <a:pt x="83" y="41"/>
                  </a:lnTo>
                  <a:lnTo>
                    <a:pt x="84" y="41"/>
                  </a:lnTo>
                  <a:lnTo>
                    <a:pt x="84" y="40"/>
                  </a:lnTo>
                  <a:lnTo>
                    <a:pt x="85" y="41"/>
                  </a:lnTo>
                  <a:lnTo>
                    <a:pt x="89" y="41"/>
                  </a:lnTo>
                  <a:lnTo>
                    <a:pt x="89" y="37"/>
                  </a:lnTo>
                  <a:lnTo>
                    <a:pt x="91" y="39"/>
                  </a:lnTo>
                  <a:lnTo>
                    <a:pt x="91" y="37"/>
                  </a:lnTo>
                  <a:lnTo>
                    <a:pt x="90" y="36"/>
                  </a:lnTo>
                  <a:lnTo>
                    <a:pt x="89" y="36"/>
                  </a:lnTo>
                  <a:lnTo>
                    <a:pt x="89" y="37"/>
                  </a:lnTo>
                  <a:lnTo>
                    <a:pt x="87" y="37"/>
                  </a:lnTo>
                  <a:lnTo>
                    <a:pt x="85" y="35"/>
                  </a:lnTo>
                  <a:lnTo>
                    <a:pt x="85" y="33"/>
                  </a:lnTo>
                  <a:lnTo>
                    <a:pt x="86" y="34"/>
                  </a:lnTo>
                  <a:lnTo>
                    <a:pt x="87" y="34"/>
                  </a:lnTo>
                  <a:lnTo>
                    <a:pt x="89" y="33"/>
                  </a:lnTo>
                  <a:lnTo>
                    <a:pt x="87" y="33"/>
                  </a:lnTo>
                  <a:lnTo>
                    <a:pt x="86" y="32"/>
                  </a:lnTo>
                  <a:lnTo>
                    <a:pt x="85" y="29"/>
                  </a:lnTo>
                  <a:lnTo>
                    <a:pt x="87" y="29"/>
                  </a:lnTo>
                  <a:lnTo>
                    <a:pt x="87" y="27"/>
                  </a:lnTo>
                  <a:lnTo>
                    <a:pt x="89" y="27"/>
                  </a:lnTo>
                  <a:lnTo>
                    <a:pt x="90" y="24"/>
                  </a:lnTo>
                  <a:lnTo>
                    <a:pt x="90" y="27"/>
                  </a:lnTo>
                  <a:lnTo>
                    <a:pt x="91" y="27"/>
                  </a:lnTo>
                  <a:lnTo>
                    <a:pt x="91" y="21"/>
                  </a:lnTo>
                  <a:lnTo>
                    <a:pt x="92" y="18"/>
                  </a:lnTo>
                  <a:lnTo>
                    <a:pt x="92" y="17"/>
                  </a:lnTo>
                  <a:lnTo>
                    <a:pt x="93" y="17"/>
                  </a:lnTo>
                  <a:lnTo>
                    <a:pt x="96" y="18"/>
                  </a:lnTo>
                  <a:lnTo>
                    <a:pt x="97" y="18"/>
                  </a:lnTo>
                  <a:lnTo>
                    <a:pt x="98" y="17"/>
                  </a:lnTo>
                  <a:lnTo>
                    <a:pt x="98" y="20"/>
                  </a:lnTo>
                  <a:lnTo>
                    <a:pt x="102" y="16"/>
                  </a:lnTo>
                  <a:lnTo>
                    <a:pt x="103" y="16"/>
                  </a:lnTo>
                  <a:lnTo>
                    <a:pt x="104" y="15"/>
                  </a:lnTo>
                  <a:lnTo>
                    <a:pt x="104" y="14"/>
                  </a:lnTo>
                  <a:lnTo>
                    <a:pt x="105" y="12"/>
                  </a:lnTo>
                  <a:lnTo>
                    <a:pt x="106" y="14"/>
                  </a:lnTo>
                  <a:lnTo>
                    <a:pt x="106" y="15"/>
                  </a:lnTo>
                  <a:lnTo>
                    <a:pt x="104" y="16"/>
                  </a:lnTo>
                  <a:lnTo>
                    <a:pt x="108" y="16"/>
                  </a:lnTo>
                  <a:lnTo>
                    <a:pt x="109" y="15"/>
                  </a:lnTo>
                  <a:lnTo>
                    <a:pt x="109" y="17"/>
                  </a:lnTo>
                  <a:lnTo>
                    <a:pt x="110" y="17"/>
                  </a:lnTo>
                  <a:lnTo>
                    <a:pt x="110" y="20"/>
                  </a:lnTo>
                  <a:lnTo>
                    <a:pt x="111" y="18"/>
                  </a:lnTo>
                  <a:lnTo>
                    <a:pt x="111" y="16"/>
                  </a:lnTo>
                  <a:lnTo>
                    <a:pt x="110" y="15"/>
                  </a:lnTo>
                  <a:lnTo>
                    <a:pt x="110" y="14"/>
                  </a:lnTo>
                  <a:lnTo>
                    <a:pt x="112" y="11"/>
                  </a:lnTo>
                  <a:lnTo>
                    <a:pt x="114" y="11"/>
                  </a:lnTo>
                  <a:lnTo>
                    <a:pt x="112" y="15"/>
                  </a:lnTo>
                  <a:lnTo>
                    <a:pt x="112" y="16"/>
                  </a:lnTo>
                  <a:lnTo>
                    <a:pt x="114" y="16"/>
                  </a:lnTo>
                  <a:lnTo>
                    <a:pt x="114" y="15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6" y="17"/>
                  </a:lnTo>
                  <a:lnTo>
                    <a:pt x="117" y="17"/>
                  </a:lnTo>
                  <a:lnTo>
                    <a:pt x="117" y="21"/>
                  </a:lnTo>
                  <a:lnTo>
                    <a:pt x="118" y="20"/>
                  </a:lnTo>
                  <a:lnTo>
                    <a:pt x="118" y="17"/>
                  </a:lnTo>
                  <a:lnTo>
                    <a:pt x="117" y="16"/>
                  </a:lnTo>
                  <a:lnTo>
                    <a:pt x="117" y="14"/>
                  </a:lnTo>
                  <a:lnTo>
                    <a:pt x="116" y="12"/>
                  </a:lnTo>
                  <a:lnTo>
                    <a:pt x="116" y="16"/>
                  </a:lnTo>
                  <a:lnTo>
                    <a:pt x="115" y="15"/>
                  </a:lnTo>
                  <a:lnTo>
                    <a:pt x="114" y="15"/>
                  </a:lnTo>
                  <a:lnTo>
                    <a:pt x="114" y="14"/>
                  </a:lnTo>
                  <a:lnTo>
                    <a:pt x="115" y="11"/>
                  </a:lnTo>
                  <a:lnTo>
                    <a:pt x="115" y="10"/>
                  </a:lnTo>
                  <a:lnTo>
                    <a:pt x="116" y="11"/>
                  </a:lnTo>
                  <a:lnTo>
                    <a:pt x="118" y="9"/>
                  </a:lnTo>
                  <a:lnTo>
                    <a:pt x="120" y="9"/>
                  </a:lnTo>
                  <a:lnTo>
                    <a:pt x="120" y="10"/>
                  </a:lnTo>
                  <a:lnTo>
                    <a:pt x="121" y="10"/>
                  </a:lnTo>
                  <a:lnTo>
                    <a:pt x="121" y="15"/>
                  </a:lnTo>
                  <a:lnTo>
                    <a:pt x="122" y="16"/>
                  </a:lnTo>
                  <a:lnTo>
                    <a:pt x="122" y="17"/>
                  </a:lnTo>
                  <a:lnTo>
                    <a:pt x="123" y="18"/>
                  </a:lnTo>
                  <a:lnTo>
                    <a:pt x="124" y="18"/>
                  </a:lnTo>
                  <a:lnTo>
                    <a:pt x="124" y="22"/>
                  </a:lnTo>
                  <a:lnTo>
                    <a:pt x="122" y="24"/>
                  </a:lnTo>
                  <a:lnTo>
                    <a:pt x="120" y="26"/>
                  </a:lnTo>
                  <a:lnTo>
                    <a:pt x="123" y="26"/>
                  </a:lnTo>
                  <a:lnTo>
                    <a:pt x="122" y="28"/>
                  </a:lnTo>
                  <a:lnTo>
                    <a:pt x="120" y="29"/>
                  </a:lnTo>
                  <a:lnTo>
                    <a:pt x="118" y="32"/>
                  </a:lnTo>
                  <a:lnTo>
                    <a:pt x="118" y="33"/>
                  </a:lnTo>
                  <a:lnTo>
                    <a:pt x="123" y="28"/>
                  </a:lnTo>
                  <a:lnTo>
                    <a:pt x="124" y="28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6"/>
                  </a:lnTo>
                  <a:lnTo>
                    <a:pt x="128" y="26"/>
                  </a:lnTo>
                  <a:lnTo>
                    <a:pt x="128" y="23"/>
                  </a:lnTo>
                  <a:lnTo>
                    <a:pt x="127" y="22"/>
                  </a:lnTo>
                  <a:lnTo>
                    <a:pt x="127" y="18"/>
                  </a:lnTo>
                  <a:lnTo>
                    <a:pt x="126" y="16"/>
                  </a:lnTo>
                  <a:lnTo>
                    <a:pt x="123" y="14"/>
                  </a:lnTo>
                  <a:lnTo>
                    <a:pt x="123" y="12"/>
                  </a:lnTo>
                  <a:lnTo>
                    <a:pt x="124" y="12"/>
                  </a:lnTo>
                  <a:lnTo>
                    <a:pt x="124" y="8"/>
                  </a:lnTo>
                  <a:lnTo>
                    <a:pt x="126" y="8"/>
                  </a:lnTo>
                  <a:lnTo>
                    <a:pt x="127" y="9"/>
                  </a:lnTo>
                  <a:lnTo>
                    <a:pt x="127" y="6"/>
                  </a:lnTo>
                  <a:lnTo>
                    <a:pt x="128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4" y="8"/>
                  </a:lnTo>
                  <a:lnTo>
                    <a:pt x="133" y="8"/>
                  </a:lnTo>
                  <a:lnTo>
                    <a:pt x="133" y="9"/>
                  </a:lnTo>
                  <a:lnTo>
                    <a:pt x="136" y="9"/>
                  </a:lnTo>
                  <a:lnTo>
                    <a:pt x="133" y="6"/>
                  </a:lnTo>
                  <a:lnTo>
                    <a:pt x="131" y="4"/>
                  </a:lnTo>
                  <a:lnTo>
                    <a:pt x="131" y="3"/>
                  </a:lnTo>
                  <a:lnTo>
                    <a:pt x="130" y="2"/>
                  </a:lnTo>
                  <a:lnTo>
                    <a:pt x="129" y="2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33" name="Freeform 37"/>
            <p:cNvSpPr>
              <a:spLocks noEditPoints="1"/>
            </p:cNvSpPr>
            <p:nvPr/>
          </p:nvSpPr>
          <p:spPr bwMode="auto">
            <a:xfrm>
              <a:off x="8738428" y="4845796"/>
              <a:ext cx="512748" cy="313744"/>
            </a:xfrm>
            <a:custGeom>
              <a:avLst/>
              <a:gdLst/>
              <a:ahLst/>
              <a:cxnLst>
                <a:cxn ang="0">
                  <a:pos x="199" y="0"/>
                </a:cxn>
                <a:cxn ang="0">
                  <a:pos x="214" y="3"/>
                </a:cxn>
                <a:cxn ang="0">
                  <a:pos x="223" y="1"/>
                </a:cxn>
                <a:cxn ang="0">
                  <a:pos x="232" y="4"/>
                </a:cxn>
                <a:cxn ang="0">
                  <a:pos x="245" y="13"/>
                </a:cxn>
                <a:cxn ang="0">
                  <a:pos x="261" y="10"/>
                </a:cxn>
                <a:cxn ang="0">
                  <a:pos x="266" y="21"/>
                </a:cxn>
                <a:cxn ang="0">
                  <a:pos x="274" y="28"/>
                </a:cxn>
                <a:cxn ang="0">
                  <a:pos x="285" y="31"/>
                </a:cxn>
                <a:cxn ang="0">
                  <a:pos x="286" y="40"/>
                </a:cxn>
                <a:cxn ang="0">
                  <a:pos x="271" y="51"/>
                </a:cxn>
                <a:cxn ang="0">
                  <a:pos x="256" y="59"/>
                </a:cxn>
                <a:cxn ang="0">
                  <a:pos x="245" y="76"/>
                </a:cxn>
                <a:cxn ang="0">
                  <a:pos x="239" y="89"/>
                </a:cxn>
                <a:cxn ang="0">
                  <a:pos x="235" y="98"/>
                </a:cxn>
                <a:cxn ang="0">
                  <a:pos x="231" y="108"/>
                </a:cxn>
                <a:cxn ang="0">
                  <a:pos x="229" y="117"/>
                </a:cxn>
                <a:cxn ang="0">
                  <a:pos x="219" y="127"/>
                </a:cxn>
                <a:cxn ang="0">
                  <a:pos x="214" y="136"/>
                </a:cxn>
                <a:cxn ang="0">
                  <a:pos x="208" y="145"/>
                </a:cxn>
                <a:cxn ang="0">
                  <a:pos x="201" y="143"/>
                </a:cxn>
                <a:cxn ang="0">
                  <a:pos x="194" y="150"/>
                </a:cxn>
                <a:cxn ang="0">
                  <a:pos x="176" y="150"/>
                </a:cxn>
                <a:cxn ang="0">
                  <a:pos x="164" y="150"/>
                </a:cxn>
                <a:cxn ang="0">
                  <a:pos x="151" y="149"/>
                </a:cxn>
                <a:cxn ang="0">
                  <a:pos x="142" y="154"/>
                </a:cxn>
                <a:cxn ang="0">
                  <a:pos x="134" y="158"/>
                </a:cxn>
                <a:cxn ang="0">
                  <a:pos x="125" y="158"/>
                </a:cxn>
                <a:cxn ang="0">
                  <a:pos x="114" y="166"/>
                </a:cxn>
                <a:cxn ang="0">
                  <a:pos x="107" y="167"/>
                </a:cxn>
                <a:cxn ang="0">
                  <a:pos x="96" y="175"/>
                </a:cxn>
                <a:cxn ang="0">
                  <a:pos x="75" y="173"/>
                </a:cxn>
                <a:cxn ang="0">
                  <a:pos x="56" y="163"/>
                </a:cxn>
                <a:cxn ang="0">
                  <a:pos x="50" y="157"/>
                </a:cxn>
                <a:cxn ang="0">
                  <a:pos x="37" y="147"/>
                </a:cxn>
                <a:cxn ang="0">
                  <a:pos x="27" y="135"/>
                </a:cxn>
                <a:cxn ang="0">
                  <a:pos x="20" y="131"/>
                </a:cxn>
                <a:cxn ang="0">
                  <a:pos x="12" y="121"/>
                </a:cxn>
                <a:cxn ang="0">
                  <a:pos x="9" y="111"/>
                </a:cxn>
                <a:cxn ang="0">
                  <a:pos x="3" y="104"/>
                </a:cxn>
                <a:cxn ang="0">
                  <a:pos x="13" y="98"/>
                </a:cxn>
                <a:cxn ang="0">
                  <a:pos x="16" y="94"/>
                </a:cxn>
                <a:cxn ang="0">
                  <a:pos x="14" y="87"/>
                </a:cxn>
                <a:cxn ang="0">
                  <a:pos x="14" y="77"/>
                </a:cxn>
                <a:cxn ang="0">
                  <a:pos x="22" y="68"/>
                </a:cxn>
                <a:cxn ang="0">
                  <a:pos x="20" y="59"/>
                </a:cxn>
                <a:cxn ang="0">
                  <a:pos x="18" y="55"/>
                </a:cxn>
                <a:cxn ang="0">
                  <a:pos x="25" y="52"/>
                </a:cxn>
                <a:cxn ang="0">
                  <a:pos x="32" y="56"/>
                </a:cxn>
                <a:cxn ang="0">
                  <a:pos x="39" y="46"/>
                </a:cxn>
                <a:cxn ang="0">
                  <a:pos x="43" y="39"/>
                </a:cxn>
                <a:cxn ang="0">
                  <a:pos x="52" y="35"/>
                </a:cxn>
                <a:cxn ang="0">
                  <a:pos x="65" y="47"/>
                </a:cxn>
                <a:cxn ang="0">
                  <a:pos x="103" y="49"/>
                </a:cxn>
                <a:cxn ang="0">
                  <a:pos x="115" y="46"/>
                </a:cxn>
                <a:cxn ang="0">
                  <a:pos x="120" y="32"/>
                </a:cxn>
                <a:cxn ang="0">
                  <a:pos x="143" y="27"/>
                </a:cxn>
                <a:cxn ang="0">
                  <a:pos x="151" y="24"/>
                </a:cxn>
                <a:cxn ang="0">
                  <a:pos x="164" y="26"/>
                </a:cxn>
                <a:cxn ang="0">
                  <a:pos x="170" y="20"/>
                </a:cxn>
                <a:cxn ang="0">
                  <a:pos x="182" y="9"/>
                </a:cxn>
                <a:cxn ang="0">
                  <a:pos x="189" y="2"/>
                </a:cxn>
              </a:cxnLst>
              <a:rect l="0" t="0" r="r" b="b"/>
              <a:pathLst>
                <a:path w="286" h="175">
                  <a:moveTo>
                    <a:pt x="121" y="163"/>
                  </a:moveTo>
                  <a:lnTo>
                    <a:pt x="123" y="163"/>
                  </a:lnTo>
                  <a:lnTo>
                    <a:pt x="123" y="164"/>
                  </a:lnTo>
                  <a:lnTo>
                    <a:pt x="121" y="164"/>
                  </a:lnTo>
                  <a:lnTo>
                    <a:pt x="121" y="163"/>
                  </a:lnTo>
                  <a:close/>
                  <a:moveTo>
                    <a:pt x="198" y="0"/>
                  </a:moveTo>
                  <a:lnTo>
                    <a:pt x="199" y="0"/>
                  </a:lnTo>
                  <a:lnTo>
                    <a:pt x="200" y="1"/>
                  </a:lnTo>
                  <a:lnTo>
                    <a:pt x="202" y="1"/>
                  </a:lnTo>
                  <a:lnTo>
                    <a:pt x="205" y="3"/>
                  </a:lnTo>
                  <a:lnTo>
                    <a:pt x="210" y="3"/>
                  </a:lnTo>
                  <a:lnTo>
                    <a:pt x="211" y="4"/>
                  </a:lnTo>
                  <a:lnTo>
                    <a:pt x="212" y="4"/>
                  </a:lnTo>
                  <a:lnTo>
                    <a:pt x="214" y="3"/>
                  </a:lnTo>
                  <a:lnTo>
                    <a:pt x="218" y="3"/>
                  </a:lnTo>
                  <a:lnTo>
                    <a:pt x="218" y="4"/>
                  </a:lnTo>
                  <a:lnTo>
                    <a:pt x="219" y="3"/>
                  </a:lnTo>
                  <a:lnTo>
                    <a:pt x="219" y="2"/>
                  </a:lnTo>
                  <a:lnTo>
                    <a:pt x="220" y="2"/>
                  </a:lnTo>
                  <a:lnTo>
                    <a:pt x="220" y="1"/>
                  </a:lnTo>
                  <a:lnTo>
                    <a:pt x="223" y="1"/>
                  </a:lnTo>
                  <a:lnTo>
                    <a:pt x="225" y="0"/>
                  </a:lnTo>
                  <a:lnTo>
                    <a:pt x="225" y="1"/>
                  </a:lnTo>
                  <a:lnTo>
                    <a:pt x="227" y="1"/>
                  </a:lnTo>
                  <a:lnTo>
                    <a:pt x="227" y="2"/>
                  </a:lnTo>
                  <a:lnTo>
                    <a:pt x="229" y="2"/>
                  </a:lnTo>
                  <a:lnTo>
                    <a:pt x="229" y="4"/>
                  </a:lnTo>
                  <a:lnTo>
                    <a:pt x="232" y="4"/>
                  </a:lnTo>
                  <a:lnTo>
                    <a:pt x="232" y="6"/>
                  </a:lnTo>
                  <a:lnTo>
                    <a:pt x="233" y="8"/>
                  </a:lnTo>
                  <a:lnTo>
                    <a:pt x="236" y="12"/>
                  </a:lnTo>
                  <a:lnTo>
                    <a:pt x="239" y="15"/>
                  </a:lnTo>
                  <a:lnTo>
                    <a:pt x="240" y="14"/>
                  </a:lnTo>
                  <a:lnTo>
                    <a:pt x="243" y="13"/>
                  </a:lnTo>
                  <a:lnTo>
                    <a:pt x="245" y="13"/>
                  </a:lnTo>
                  <a:lnTo>
                    <a:pt x="246" y="12"/>
                  </a:lnTo>
                  <a:lnTo>
                    <a:pt x="254" y="12"/>
                  </a:lnTo>
                  <a:lnTo>
                    <a:pt x="255" y="10"/>
                  </a:lnTo>
                  <a:lnTo>
                    <a:pt x="256" y="10"/>
                  </a:lnTo>
                  <a:lnTo>
                    <a:pt x="256" y="9"/>
                  </a:lnTo>
                  <a:lnTo>
                    <a:pt x="260" y="9"/>
                  </a:lnTo>
                  <a:lnTo>
                    <a:pt x="261" y="10"/>
                  </a:lnTo>
                  <a:lnTo>
                    <a:pt x="260" y="12"/>
                  </a:lnTo>
                  <a:lnTo>
                    <a:pt x="260" y="13"/>
                  </a:lnTo>
                  <a:lnTo>
                    <a:pt x="262" y="13"/>
                  </a:lnTo>
                  <a:lnTo>
                    <a:pt x="262" y="18"/>
                  </a:lnTo>
                  <a:lnTo>
                    <a:pt x="264" y="20"/>
                  </a:lnTo>
                  <a:lnTo>
                    <a:pt x="264" y="21"/>
                  </a:lnTo>
                  <a:lnTo>
                    <a:pt x="266" y="21"/>
                  </a:lnTo>
                  <a:lnTo>
                    <a:pt x="266" y="20"/>
                  </a:lnTo>
                  <a:lnTo>
                    <a:pt x="267" y="21"/>
                  </a:lnTo>
                  <a:lnTo>
                    <a:pt x="268" y="21"/>
                  </a:lnTo>
                  <a:lnTo>
                    <a:pt x="269" y="20"/>
                  </a:lnTo>
                  <a:lnTo>
                    <a:pt x="273" y="25"/>
                  </a:lnTo>
                  <a:lnTo>
                    <a:pt x="273" y="26"/>
                  </a:lnTo>
                  <a:lnTo>
                    <a:pt x="274" y="28"/>
                  </a:lnTo>
                  <a:lnTo>
                    <a:pt x="274" y="30"/>
                  </a:lnTo>
                  <a:lnTo>
                    <a:pt x="279" y="30"/>
                  </a:lnTo>
                  <a:lnTo>
                    <a:pt x="280" y="28"/>
                  </a:lnTo>
                  <a:lnTo>
                    <a:pt x="281" y="28"/>
                  </a:lnTo>
                  <a:lnTo>
                    <a:pt x="281" y="30"/>
                  </a:lnTo>
                  <a:lnTo>
                    <a:pt x="283" y="30"/>
                  </a:lnTo>
                  <a:lnTo>
                    <a:pt x="285" y="31"/>
                  </a:lnTo>
                  <a:lnTo>
                    <a:pt x="285" y="32"/>
                  </a:lnTo>
                  <a:lnTo>
                    <a:pt x="286" y="33"/>
                  </a:lnTo>
                  <a:lnTo>
                    <a:pt x="286" y="34"/>
                  </a:lnTo>
                  <a:lnTo>
                    <a:pt x="285" y="35"/>
                  </a:lnTo>
                  <a:lnTo>
                    <a:pt x="285" y="38"/>
                  </a:lnTo>
                  <a:lnTo>
                    <a:pt x="286" y="39"/>
                  </a:lnTo>
                  <a:lnTo>
                    <a:pt x="286" y="40"/>
                  </a:lnTo>
                  <a:lnTo>
                    <a:pt x="283" y="43"/>
                  </a:lnTo>
                  <a:lnTo>
                    <a:pt x="282" y="43"/>
                  </a:lnTo>
                  <a:lnTo>
                    <a:pt x="281" y="44"/>
                  </a:lnTo>
                  <a:lnTo>
                    <a:pt x="281" y="46"/>
                  </a:lnTo>
                  <a:lnTo>
                    <a:pt x="280" y="46"/>
                  </a:lnTo>
                  <a:lnTo>
                    <a:pt x="275" y="51"/>
                  </a:lnTo>
                  <a:lnTo>
                    <a:pt x="271" y="51"/>
                  </a:lnTo>
                  <a:lnTo>
                    <a:pt x="268" y="49"/>
                  </a:lnTo>
                  <a:lnTo>
                    <a:pt x="267" y="50"/>
                  </a:lnTo>
                  <a:lnTo>
                    <a:pt x="267" y="52"/>
                  </a:lnTo>
                  <a:lnTo>
                    <a:pt x="262" y="52"/>
                  </a:lnTo>
                  <a:lnTo>
                    <a:pt x="257" y="57"/>
                  </a:lnTo>
                  <a:lnTo>
                    <a:pt x="257" y="58"/>
                  </a:lnTo>
                  <a:lnTo>
                    <a:pt x="256" y="59"/>
                  </a:lnTo>
                  <a:lnTo>
                    <a:pt x="256" y="62"/>
                  </a:lnTo>
                  <a:lnTo>
                    <a:pt x="251" y="64"/>
                  </a:lnTo>
                  <a:lnTo>
                    <a:pt x="250" y="67"/>
                  </a:lnTo>
                  <a:lnTo>
                    <a:pt x="249" y="68"/>
                  </a:lnTo>
                  <a:lnTo>
                    <a:pt x="249" y="75"/>
                  </a:lnTo>
                  <a:lnTo>
                    <a:pt x="246" y="76"/>
                  </a:lnTo>
                  <a:lnTo>
                    <a:pt x="245" y="76"/>
                  </a:lnTo>
                  <a:lnTo>
                    <a:pt x="245" y="77"/>
                  </a:lnTo>
                  <a:lnTo>
                    <a:pt x="243" y="80"/>
                  </a:lnTo>
                  <a:lnTo>
                    <a:pt x="243" y="83"/>
                  </a:lnTo>
                  <a:lnTo>
                    <a:pt x="242" y="84"/>
                  </a:lnTo>
                  <a:lnTo>
                    <a:pt x="242" y="88"/>
                  </a:lnTo>
                  <a:lnTo>
                    <a:pt x="240" y="89"/>
                  </a:lnTo>
                  <a:lnTo>
                    <a:pt x="239" y="89"/>
                  </a:lnTo>
                  <a:lnTo>
                    <a:pt x="239" y="92"/>
                  </a:lnTo>
                  <a:lnTo>
                    <a:pt x="238" y="93"/>
                  </a:lnTo>
                  <a:lnTo>
                    <a:pt x="236" y="94"/>
                  </a:lnTo>
                  <a:lnTo>
                    <a:pt x="236" y="95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6" y="99"/>
                  </a:lnTo>
                  <a:lnTo>
                    <a:pt x="235" y="99"/>
                  </a:lnTo>
                  <a:lnTo>
                    <a:pt x="235" y="102"/>
                  </a:lnTo>
                  <a:lnTo>
                    <a:pt x="232" y="104"/>
                  </a:lnTo>
                  <a:lnTo>
                    <a:pt x="232" y="107"/>
                  </a:lnTo>
                  <a:lnTo>
                    <a:pt x="231" y="107"/>
                  </a:lnTo>
                  <a:lnTo>
                    <a:pt x="231" y="108"/>
                  </a:lnTo>
                  <a:lnTo>
                    <a:pt x="230" y="108"/>
                  </a:lnTo>
                  <a:lnTo>
                    <a:pt x="229" y="110"/>
                  </a:lnTo>
                  <a:lnTo>
                    <a:pt x="227" y="113"/>
                  </a:lnTo>
                  <a:lnTo>
                    <a:pt x="226" y="114"/>
                  </a:lnTo>
                  <a:lnTo>
                    <a:pt x="227" y="114"/>
                  </a:lnTo>
                  <a:lnTo>
                    <a:pt x="229" y="115"/>
                  </a:lnTo>
                  <a:lnTo>
                    <a:pt x="229" y="117"/>
                  </a:lnTo>
                  <a:lnTo>
                    <a:pt x="227" y="118"/>
                  </a:lnTo>
                  <a:lnTo>
                    <a:pt x="225" y="118"/>
                  </a:lnTo>
                  <a:lnTo>
                    <a:pt x="225" y="120"/>
                  </a:lnTo>
                  <a:lnTo>
                    <a:pt x="224" y="121"/>
                  </a:lnTo>
                  <a:lnTo>
                    <a:pt x="220" y="121"/>
                  </a:lnTo>
                  <a:lnTo>
                    <a:pt x="219" y="123"/>
                  </a:lnTo>
                  <a:lnTo>
                    <a:pt x="219" y="127"/>
                  </a:lnTo>
                  <a:lnTo>
                    <a:pt x="218" y="127"/>
                  </a:lnTo>
                  <a:lnTo>
                    <a:pt x="218" y="130"/>
                  </a:lnTo>
                  <a:lnTo>
                    <a:pt x="219" y="132"/>
                  </a:lnTo>
                  <a:lnTo>
                    <a:pt x="219" y="133"/>
                  </a:lnTo>
                  <a:lnTo>
                    <a:pt x="218" y="135"/>
                  </a:lnTo>
                  <a:lnTo>
                    <a:pt x="215" y="135"/>
                  </a:lnTo>
                  <a:lnTo>
                    <a:pt x="214" y="136"/>
                  </a:lnTo>
                  <a:lnTo>
                    <a:pt x="214" y="139"/>
                  </a:lnTo>
                  <a:lnTo>
                    <a:pt x="213" y="141"/>
                  </a:lnTo>
                  <a:lnTo>
                    <a:pt x="213" y="143"/>
                  </a:lnTo>
                  <a:lnTo>
                    <a:pt x="212" y="142"/>
                  </a:lnTo>
                  <a:lnTo>
                    <a:pt x="211" y="143"/>
                  </a:lnTo>
                  <a:lnTo>
                    <a:pt x="210" y="145"/>
                  </a:lnTo>
                  <a:lnTo>
                    <a:pt x="208" y="145"/>
                  </a:lnTo>
                  <a:lnTo>
                    <a:pt x="207" y="144"/>
                  </a:lnTo>
                  <a:lnTo>
                    <a:pt x="205" y="144"/>
                  </a:lnTo>
                  <a:lnTo>
                    <a:pt x="204" y="143"/>
                  </a:lnTo>
                  <a:lnTo>
                    <a:pt x="202" y="143"/>
                  </a:lnTo>
                  <a:lnTo>
                    <a:pt x="202" y="144"/>
                  </a:lnTo>
                  <a:lnTo>
                    <a:pt x="201" y="144"/>
                  </a:lnTo>
                  <a:lnTo>
                    <a:pt x="201" y="143"/>
                  </a:lnTo>
                  <a:lnTo>
                    <a:pt x="198" y="143"/>
                  </a:lnTo>
                  <a:lnTo>
                    <a:pt x="196" y="145"/>
                  </a:lnTo>
                  <a:lnTo>
                    <a:pt x="195" y="145"/>
                  </a:lnTo>
                  <a:lnTo>
                    <a:pt x="196" y="147"/>
                  </a:lnTo>
                  <a:lnTo>
                    <a:pt x="196" y="148"/>
                  </a:lnTo>
                  <a:lnTo>
                    <a:pt x="194" y="148"/>
                  </a:lnTo>
                  <a:lnTo>
                    <a:pt x="194" y="150"/>
                  </a:lnTo>
                  <a:lnTo>
                    <a:pt x="193" y="151"/>
                  </a:lnTo>
                  <a:lnTo>
                    <a:pt x="189" y="151"/>
                  </a:lnTo>
                  <a:lnTo>
                    <a:pt x="188" y="150"/>
                  </a:lnTo>
                  <a:lnTo>
                    <a:pt x="186" y="149"/>
                  </a:lnTo>
                  <a:lnTo>
                    <a:pt x="184" y="149"/>
                  </a:lnTo>
                  <a:lnTo>
                    <a:pt x="183" y="150"/>
                  </a:lnTo>
                  <a:lnTo>
                    <a:pt x="176" y="150"/>
                  </a:lnTo>
                  <a:lnTo>
                    <a:pt x="175" y="153"/>
                  </a:lnTo>
                  <a:lnTo>
                    <a:pt x="173" y="151"/>
                  </a:lnTo>
                  <a:lnTo>
                    <a:pt x="171" y="150"/>
                  </a:lnTo>
                  <a:lnTo>
                    <a:pt x="171" y="151"/>
                  </a:lnTo>
                  <a:lnTo>
                    <a:pt x="170" y="151"/>
                  </a:lnTo>
                  <a:lnTo>
                    <a:pt x="170" y="150"/>
                  </a:lnTo>
                  <a:lnTo>
                    <a:pt x="164" y="150"/>
                  </a:lnTo>
                  <a:lnTo>
                    <a:pt x="162" y="149"/>
                  </a:lnTo>
                  <a:lnTo>
                    <a:pt x="161" y="150"/>
                  </a:lnTo>
                  <a:lnTo>
                    <a:pt x="159" y="150"/>
                  </a:lnTo>
                  <a:lnTo>
                    <a:pt x="156" y="151"/>
                  </a:lnTo>
                  <a:lnTo>
                    <a:pt x="155" y="151"/>
                  </a:lnTo>
                  <a:lnTo>
                    <a:pt x="152" y="150"/>
                  </a:lnTo>
                  <a:lnTo>
                    <a:pt x="151" y="149"/>
                  </a:lnTo>
                  <a:lnTo>
                    <a:pt x="146" y="149"/>
                  </a:lnTo>
                  <a:lnTo>
                    <a:pt x="145" y="150"/>
                  </a:lnTo>
                  <a:lnTo>
                    <a:pt x="144" y="150"/>
                  </a:lnTo>
                  <a:lnTo>
                    <a:pt x="143" y="151"/>
                  </a:lnTo>
                  <a:lnTo>
                    <a:pt x="144" y="153"/>
                  </a:lnTo>
                  <a:lnTo>
                    <a:pt x="143" y="154"/>
                  </a:lnTo>
                  <a:lnTo>
                    <a:pt x="142" y="154"/>
                  </a:lnTo>
                  <a:lnTo>
                    <a:pt x="142" y="155"/>
                  </a:lnTo>
                  <a:lnTo>
                    <a:pt x="140" y="155"/>
                  </a:lnTo>
                  <a:lnTo>
                    <a:pt x="139" y="156"/>
                  </a:lnTo>
                  <a:lnTo>
                    <a:pt x="139" y="157"/>
                  </a:lnTo>
                  <a:lnTo>
                    <a:pt x="136" y="157"/>
                  </a:lnTo>
                  <a:lnTo>
                    <a:pt x="136" y="158"/>
                  </a:lnTo>
                  <a:lnTo>
                    <a:pt x="134" y="158"/>
                  </a:lnTo>
                  <a:lnTo>
                    <a:pt x="134" y="160"/>
                  </a:lnTo>
                  <a:lnTo>
                    <a:pt x="133" y="161"/>
                  </a:lnTo>
                  <a:lnTo>
                    <a:pt x="132" y="161"/>
                  </a:lnTo>
                  <a:lnTo>
                    <a:pt x="128" y="160"/>
                  </a:lnTo>
                  <a:lnTo>
                    <a:pt x="127" y="160"/>
                  </a:lnTo>
                  <a:lnTo>
                    <a:pt x="127" y="158"/>
                  </a:lnTo>
                  <a:lnTo>
                    <a:pt x="125" y="158"/>
                  </a:lnTo>
                  <a:lnTo>
                    <a:pt x="125" y="162"/>
                  </a:lnTo>
                  <a:lnTo>
                    <a:pt x="121" y="162"/>
                  </a:lnTo>
                  <a:lnTo>
                    <a:pt x="121" y="163"/>
                  </a:lnTo>
                  <a:lnTo>
                    <a:pt x="118" y="163"/>
                  </a:lnTo>
                  <a:lnTo>
                    <a:pt x="118" y="164"/>
                  </a:lnTo>
                  <a:lnTo>
                    <a:pt x="114" y="164"/>
                  </a:lnTo>
                  <a:lnTo>
                    <a:pt x="114" y="166"/>
                  </a:lnTo>
                  <a:lnTo>
                    <a:pt x="113" y="166"/>
                  </a:lnTo>
                  <a:lnTo>
                    <a:pt x="113" y="167"/>
                  </a:lnTo>
                  <a:lnTo>
                    <a:pt x="111" y="166"/>
                  </a:lnTo>
                  <a:lnTo>
                    <a:pt x="109" y="164"/>
                  </a:lnTo>
                  <a:lnTo>
                    <a:pt x="108" y="164"/>
                  </a:lnTo>
                  <a:lnTo>
                    <a:pt x="107" y="166"/>
                  </a:lnTo>
                  <a:lnTo>
                    <a:pt x="107" y="167"/>
                  </a:lnTo>
                  <a:lnTo>
                    <a:pt x="105" y="169"/>
                  </a:lnTo>
                  <a:lnTo>
                    <a:pt x="105" y="170"/>
                  </a:lnTo>
                  <a:lnTo>
                    <a:pt x="102" y="172"/>
                  </a:lnTo>
                  <a:lnTo>
                    <a:pt x="101" y="173"/>
                  </a:lnTo>
                  <a:lnTo>
                    <a:pt x="101" y="172"/>
                  </a:lnTo>
                  <a:lnTo>
                    <a:pt x="97" y="175"/>
                  </a:lnTo>
                  <a:lnTo>
                    <a:pt x="96" y="175"/>
                  </a:lnTo>
                  <a:lnTo>
                    <a:pt x="96" y="174"/>
                  </a:lnTo>
                  <a:lnTo>
                    <a:pt x="92" y="174"/>
                  </a:lnTo>
                  <a:lnTo>
                    <a:pt x="90" y="173"/>
                  </a:lnTo>
                  <a:lnTo>
                    <a:pt x="83" y="173"/>
                  </a:lnTo>
                  <a:lnTo>
                    <a:pt x="80" y="172"/>
                  </a:lnTo>
                  <a:lnTo>
                    <a:pt x="75" y="172"/>
                  </a:lnTo>
                  <a:lnTo>
                    <a:pt x="75" y="173"/>
                  </a:lnTo>
                  <a:lnTo>
                    <a:pt x="72" y="170"/>
                  </a:lnTo>
                  <a:lnTo>
                    <a:pt x="68" y="169"/>
                  </a:lnTo>
                  <a:lnTo>
                    <a:pt x="65" y="169"/>
                  </a:lnTo>
                  <a:lnTo>
                    <a:pt x="65" y="166"/>
                  </a:lnTo>
                  <a:lnTo>
                    <a:pt x="62" y="162"/>
                  </a:lnTo>
                  <a:lnTo>
                    <a:pt x="56" y="162"/>
                  </a:lnTo>
                  <a:lnTo>
                    <a:pt x="56" y="163"/>
                  </a:lnTo>
                  <a:lnTo>
                    <a:pt x="55" y="162"/>
                  </a:lnTo>
                  <a:lnTo>
                    <a:pt x="52" y="162"/>
                  </a:lnTo>
                  <a:lnTo>
                    <a:pt x="52" y="161"/>
                  </a:lnTo>
                  <a:lnTo>
                    <a:pt x="51" y="161"/>
                  </a:lnTo>
                  <a:lnTo>
                    <a:pt x="51" y="158"/>
                  </a:lnTo>
                  <a:lnTo>
                    <a:pt x="50" y="158"/>
                  </a:lnTo>
                  <a:lnTo>
                    <a:pt x="50" y="157"/>
                  </a:lnTo>
                  <a:lnTo>
                    <a:pt x="47" y="153"/>
                  </a:lnTo>
                  <a:lnTo>
                    <a:pt x="46" y="153"/>
                  </a:lnTo>
                  <a:lnTo>
                    <a:pt x="43" y="151"/>
                  </a:lnTo>
                  <a:lnTo>
                    <a:pt x="40" y="150"/>
                  </a:lnTo>
                  <a:lnTo>
                    <a:pt x="40" y="149"/>
                  </a:lnTo>
                  <a:lnTo>
                    <a:pt x="39" y="149"/>
                  </a:lnTo>
                  <a:lnTo>
                    <a:pt x="37" y="147"/>
                  </a:lnTo>
                  <a:lnTo>
                    <a:pt x="34" y="142"/>
                  </a:lnTo>
                  <a:lnTo>
                    <a:pt x="33" y="142"/>
                  </a:lnTo>
                  <a:lnTo>
                    <a:pt x="33" y="138"/>
                  </a:lnTo>
                  <a:lnTo>
                    <a:pt x="32" y="137"/>
                  </a:lnTo>
                  <a:lnTo>
                    <a:pt x="32" y="136"/>
                  </a:lnTo>
                  <a:lnTo>
                    <a:pt x="28" y="136"/>
                  </a:lnTo>
                  <a:lnTo>
                    <a:pt x="27" y="135"/>
                  </a:lnTo>
                  <a:lnTo>
                    <a:pt x="26" y="135"/>
                  </a:lnTo>
                  <a:lnTo>
                    <a:pt x="25" y="133"/>
                  </a:lnTo>
                  <a:lnTo>
                    <a:pt x="25" y="132"/>
                  </a:lnTo>
                  <a:lnTo>
                    <a:pt x="22" y="130"/>
                  </a:lnTo>
                  <a:lnTo>
                    <a:pt x="21" y="130"/>
                  </a:lnTo>
                  <a:lnTo>
                    <a:pt x="21" y="131"/>
                  </a:lnTo>
                  <a:lnTo>
                    <a:pt x="20" y="131"/>
                  </a:lnTo>
                  <a:lnTo>
                    <a:pt x="20" y="130"/>
                  </a:lnTo>
                  <a:lnTo>
                    <a:pt x="18" y="129"/>
                  </a:lnTo>
                  <a:lnTo>
                    <a:pt x="18" y="126"/>
                  </a:lnTo>
                  <a:lnTo>
                    <a:pt x="15" y="125"/>
                  </a:lnTo>
                  <a:lnTo>
                    <a:pt x="14" y="123"/>
                  </a:lnTo>
                  <a:lnTo>
                    <a:pt x="13" y="121"/>
                  </a:lnTo>
                  <a:lnTo>
                    <a:pt x="12" y="121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7"/>
                  </a:lnTo>
                  <a:lnTo>
                    <a:pt x="12" y="117"/>
                  </a:lnTo>
                  <a:lnTo>
                    <a:pt x="9" y="114"/>
                  </a:lnTo>
                  <a:lnTo>
                    <a:pt x="8" y="112"/>
                  </a:lnTo>
                  <a:lnTo>
                    <a:pt x="9" y="111"/>
                  </a:lnTo>
                  <a:lnTo>
                    <a:pt x="9" y="108"/>
                  </a:lnTo>
                  <a:lnTo>
                    <a:pt x="7" y="106"/>
                  </a:lnTo>
                  <a:lnTo>
                    <a:pt x="3" y="107"/>
                  </a:lnTo>
                  <a:lnTo>
                    <a:pt x="0" y="107"/>
                  </a:lnTo>
                  <a:lnTo>
                    <a:pt x="1" y="106"/>
                  </a:lnTo>
                  <a:lnTo>
                    <a:pt x="2" y="104"/>
                  </a:lnTo>
                  <a:lnTo>
                    <a:pt x="3" y="104"/>
                  </a:lnTo>
                  <a:lnTo>
                    <a:pt x="5" y="102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7" y="100"/>
                  </a:lnTo>
                  <a:lnTo>
                    <a:pt x="7" y="99"/>
                  </a:lnTo>
                  <a:lnTo>
                    <a:pt x="8" y="98"/>
                  </a:lnTo>
                  <a:lnTo>
                    <a:pt x="13" y="98"/>
                  </a:lnTo>
                  <a:lnTo>
                    <a:pt x="13" y="99"/>
                  </a:lnTo>
                  <a:lnTo>
                    <a:pt x="15" y="99"/>
                  </a:lnTo>
                  <a:lnTo>
                    <a:pt x="16" y="98"/>
                  </a:lnTo>
                  <a:lnTo>
                    <a:pt x="15" y="96"/>
                  </a:lnTo>
                  <a:lnTo>
                    <a:pt x="14" y="96"/>
                  </a:lnTo>
                  <a:lnTo>
                    <a:pt x="16" y="95"/>
                  </a:lnTo>
                  <a:lnTo>
                    <a:pt x="16" y="94"/>
                  </a:lnTo>
                  <a:lnTo>
                    <a:pt x="15" y="94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8" y="90"/>
                  </a:lnTo>
                  <a:lnTo>
                    <a:pt x="18" y="89"/>
                  </a:lnTo>
                  <a:lnTo>
                    <a:pt x="14" y="89"/>
                  </a:lnTo>
                  <a:lnTo>
                    <a:pt x="14" y="87"/>
                  </a:lnTo>
                  <a:lnTo>
                    <a:pt x="13" y="87"/>
                  </a:lnTo>
                  <a:lnTo>
                    <a:pt x="13" y="86"/>
                  </a:lnTo>
                  <a:lnTo>
                    <a:pt x="14" y="84"/>
                  </a:lnTo>
                  <a:lnTo>
                    <a:pt x="14" y="83"/>
                  </a:lnTo>
                  <a:lnTo>
                    <a:pt x="16" y="81"/>
                  </a:lnTo>
                  <a:lnTo>
                    <a:pt x="15" y="80"/>
                  </a:lnTo>
                  <a:lnTo>
                    <a:pt x="14" y="77"/>
                  </a:lnTo>
                  <a:lnTo>
                    <a:pt x="14" y="74"/>
                  </a:lnTo>
                  <a:lnTo>
                    <a:pt x="15" y="73"/>
                  </a:lnTo>
                  <a:lnTo>
                    <a:pt x="16" y="74"/>
                  </a:lnTo>
                  <a:lnTo>
                    <a:pt x="21" y="71"/>
                  </a:lnTo>
                  <a:lnTo>
                    <a:pt x="22" y="70"/>
                  </a:lnTo>
                  <a:lnTo>
                    <a:pt x="24" y="70"/>
                  </a:lnTo>
                  <a:lnTo>
                    <a:pt x="22" y="68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5" y="64"/>
                  </a:lnTo>
                  <a:lnTo>
                    <a:pt x="24" y="63"/>
                  </a:lnTo>
                  <a:lnTo>
                    <a:pt x="24" y="61"/>
                  </a:lnTo>
                  <a:lnTo>
                    <a:pt x="22" y="59"/>
                  </a:lnTo>
                  <a:lnTo>
                    <a:pt x="20" y="59"/>
                  </a:lnTo>
                  <a:lnTo>
                    <a:pt x="18" y="58"/>
                  </a:lnTo>
                  <a:lnTo>
                    <a:pt x="16" y="58"/>
                  </a:lnTo>
                  <a:lnTo>
                    <a:pt x="14" y="57"/>
                  </a:lnTo>
                  <a:lnTo>
                    <a:pt x="14" y="55"/>
                  </a:lnTo>
                  <a:lnTo>
                    <a:pt x="15" y="56"/>
                  </a:lnTo>
                  <a:lnTo>
                    <a:pt x="16" y="55"/>
                  </a:lnTo>
                  <a:lnTo>
                    <a:pt x="18" y="55"/>
                  </a:lnTo>
                  <a:lnTo>
                    <a:pt x="18" y="53"/>
                  </a:lnTo>
                  <a:lnTo>
                    <a:pt x="19" y="53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20" y="51"/>
                  </a:lnTo>
                  <a:lnTo>
                    <a:pt x="21" y="51"/>
                  </a:lnTo>
                  <a:lnTo>
                    <a:pt x="25" y="52"/>
                  </a:lnTo>
                  <a:lnTo>
                    <a:pt x="26" y="53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1" y="56"/>
                  </a:lnTo>
                  <a:lnTo>
                    <a:pt x="31" y="55"/>
                  </a:lnTo>
                  <a:lnTo>
                    <a:pt x="32" y="53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8" y="55"/>
                  </a:lnTo>
                  <a:lnTo>
                    <a:pt x="41" y="55"/>
                  </a:lnTo>
                  <a:lnTo>
                    <a:pt x="41" y="53"/>
                  </a:lnTo>
                  <a:lnTo>
                    <a:pt x="40" y="53"/>
                  </a:lnTo>
                  <a:lnTo>
                    <a:pt x="40" y="46"/>
                  </a:lnTo>
                  <a:lnTo>
                    <a:pt x="39" y="46"/>
                  </a:lnTo>
                  <a:lnTo>
                    <a:pt x="39" y="45"/>
                  </a:lnTo>
                  <a:lnTo>
                    <a:pt x="38" y="45"/>
                  </a:lnTo>
                  <a:lnTo>
                    <a:pt x="38" y="44"/>
                  </a:lnTo>
                  <a:lnTo>
                    <a:pt x="40" y="44"/>
                  </a:lnTo>
                  <a:lnTo>
                    <a:pt x="41" y="43"/>
                  </a:lnTo>
                  <a:lnTo>
                    <a:pt x="41" y="39"/>
                  </a:lnTo>
                  <a:lnTo>
                    <a:pt x="43" y="39"/>
                  </a:lnTo>
                  <a:lnTo>
                    <a:pt x="43" y="38"/>
                  </a:lnTo>
                  <a:lnTo>
                    <a:pt x="41" y="38"/>
                  </a:lnTo>
                  <a:lnTo>
                    <a:pt x="44" y="35"/>
                  </a:lnTo>
                  <a:lnTo>
                    <a:pt x="46" y="34"/>
                  </a:lnTo>
                  <a:lnTo>
                    <a:pt x="47" y="34"/>
                  </a:lnTo>
                  <a:lnTo>
                    <a:pt x="50" y="35"/>
                  </a:lnTo>
                  <a:lnTo>
                    <a:pt x="52" y="35"/>
                  </a:lnTo>
                  <a:lnTo>
                    <a:pt x="53" y="37"/>
                  </a:lnTo>
                  <a:lnTo>
                    <a:pt x="58" y="43"/>
                  </a:lnTo>
                  <a:lnTo>
                    <a:pt x="59" y="44"/>
                  </a:lnTo>
                  <a:lnTo>
                    <a:pt x="61" y="44"/>
                  </a:lnTo>
                  <a:lnTo>
                    <a:pt x="62" y="46"/>
                  </a:lnTo>
                  <a:lnTo>
                    <a:pt x="64" y="46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9"/>
                  </a:lnTo>
                  <a:lnTo>
                    <a:pt x="69" y="50"/>
                  </a:lnTo>
                  <a:lnTo>
                    <a:pt x="70" y="51"/>
                  </a:lnTo>
                  <a:lnTo>
                    <a:pt x="92" y="51"/>
                  </a:lnTo>
                  <a:lnTo>
                    <a:pt x="95" y="50"/>
                  </a:lnTo>
                  <a:lnTo>
                    <a:pt x="103" y="49"/>
                  </a:lnTo>
                  <a:lnTo>
                    <a:pt x="106" y="49"/>
                  </a:lnTo>
                  <a:lnTo>
                    <a:pt x="107" y="50"/>
                  </a:lnTo>
                  <a:lnTo>
                    <a:pt x="109" y="50"/>
                  </a:lnTo>
                  <a:lnTo>
                    <a:pt x="112" y="47"/>
                  </a:lnTo>
                  <a:lnTo>
                    <a:pt x="113" y="47"/>
                  </a:lnTo>
                  <a:lnTo>
                    <a:pt x="114" y="46"/>
                  </a:lnTo>
                  <a:lnTo>
                    <a:pt x="115" y="46"/>
                  </a:lnTo>
                  <a:lnTo>
                    <a:pt x="113" y="45"/>
                  </a:lnTo>
                  <a:lnTo>
                    <a:pt x="112" y="44"/>
                  </a:lnTo>
                  <a:lnTo>
                    <a:pt x="112" y="37"/>
                  </a:lnTo>
                  <a:lnTo>
                    <a:pt x="114" y="37"/>
                  </a:lnTo>
                  <a:lnTo>
                    <a:pt x="115" y="34"/>
                  </a:lnTo>
                  <a:lnTo>
                    <a:pt x="115" y="33"/>
                  </a:lnTo>
                  <a:lnTo>
                    <a:pt x="120" y="32"/>
                  </a:lnTo>
                  <a:lnTo>
                    <a:pt x="124" y="32"/>
                  </a:lnTo>
                  <a:lnTo>
                    <a:pt x="127" y="31"/>
                  </a:lnTo>
                  <a:lnTo>
                    <a:pt x="132" y="32"/>
                  </a:lnTo>
                  <a:lnTo>
                    <a:pt x="134" y="31"/>
                  </a:lnTo>
                  <a:lnTo>
                    <a:pt x="140" y="31"/>
                  </a:lnTo>
                  <a:lnTo>
                    <a:pt x="143" y="28"/>
                  </a:lnTo>
                  <a:lnTo>
                    <a:pt x="143" y="27"/>
                  </a:lnTo>
                  <a:lnTo>
                    <a:pt x="144" y="26"/>
                  </a:lnTo>
                  <a:lnTo>
                    <a:pt x="144" y="22"/>
                  </a:lnTo>
                  <a:lnTo>
                    <a:pt x="145" y="22"/>
                  </a:lnTo>
                  <a:lnTo>
                    <a:pt x="149" y="21"/>
                  </a:lnTo>
                  <a:lnTo>
                    <a:pt x="150" y="21"/>
                  </a:lnTo>
                  <a:lnTo>
                    <a:pt x="150" y="22"/>
                  </a:lnTo>
                  <a:lnTo>
                    <a:pt x="151" y="24"/>
                  </a:lnTo>
                  <a:lnTo>
                    <a:pt x="153" y="22"/>
                  </a:lnTo>
                  <a:lnTo>
                    <a:pt x="155" y="24"/>
                  </a:lnTo>
                  <a:lnTo>
                    <a:pt x="155" y="26"/>
                  </a:lnTo>
                  <a:lnTo>
                    <a:pt x="158" y="26"/>
                  </a:lnTo>
                  <a:lnTo>
                    <a:pt x="161" y="28"/>
                  </a:lnTo>
                  <a:lnTo>
                    <a:pt x="162" y="27"/>
                  </a:lnTo>
                  <a:lnTo>
                    <a:pt x="164" y="26"/>
                  </a:lnTo>
                  <a:lnTo>
                    <a:pt x="164" y="25"/>
                  </a:lnTo>
                  <a:lnTo>
                    <a:pt x="167" y="25"/>
                  </a:lnTo>
                  <a:lnTo>
                    <a:pt x="168" y="24"/>
                  </a:lnTo>
                  <a:lnTo>
                    <a:pt x="169" y="24"/>
                  </a:lnTo>
                  <a:lnTo>
                    <a:pt x="169" y="22"/>
                  </a:lnTo>
                  <a:lnTo>
                    <a:pt x="170" y="21"/>
                  </a:lnTo>
                  <a:lnTo>
                    <a:pt x="170" y="20"/>
                  </a:lnTo>
                  <a:lnTo>
                    <a:pt x="173" y="20"/>
                  </a:lnTo>
                  <a:lnTo>
                    <a:pt x="174" y="19"/>
                  </a:lnTo>
                  <a:lnTo>
                    <a:pt x="175" y="19"/>
                  </a:lnTo>
                  <a:lnTo>
                    <a:pt x="176" y="20"/>
                  </a:lnTo>
                  <a:lnTo>
                    <a:pt x="180" y="16"/>
                  </a:lnTo>
                  <a:lnTo>
                    <a:pt x="181" y="14"/>
                  </a:lnTo>
                  <a:lnTo>
                    <a:pt x="182" y="9"/>
                  </a:lnTo>
                  <a:lnTo>
                    <a:pt x="182" y="8"/>
                  </a:lnTo>
                  <a:lnTo>
                    <a:pt x="183" y="8"/>
                  </a:lnTo>
                  <a:lnTo>
                    <a:pt x="186" y="6"/>
                  </a:lnTo>
                  <a:lnTo>
                    <a:pt x="186" y="4"/>
                  </a:lnTo>
                  <a:lnTo>
                    <a:pt x="184" y="3"/>
                  </a:lnTo>
                  <a:lnTo>
                    <a:pt x="186" y="2"/>
                  </a:lnTo>
                  <a:lnTo>
                    <a:pt x="189" y="2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34" name="Freeform 38"/>
            <p:cNvSpPr>
              <a:spLocks noEditPoints="1"/>
            </p:cNvSpPr>
            <p:nvPr/>
          </p:nvSpPr>
          <p:spPr bwMode="auto">
            <a:xfrm>
              <a:off x="9007351" y="5577269"/>
              <a:ext cx="649003" cy="668723"/>
            </a:xfrm>
            <a:custGeom>
              <a:avLst/>
              <a:gdLst/>
              <a:ahLst/>
              <a:cxnLst>
                <a:cxn ang="0">
                  <a:pos x="191" y="339"/>
                </a:cxn>
                <a:cxn ang="0">
                  <a:pos x="268" y="351"/>
                </a:cxn>
                <a:cxn ang="0">
                  <a:pos x="208" y="357"/>
                </a:cxn>
                <a:cxn ang="0">
                  <a:pos x="318" y="326"/>
                </a:cxn>
                <a:cxn ang="0">
                  <a:pos x="139" y="292"/>
                </a:cxn>
                <a:cxn ang="0">
                  <a:pos x="348" y="313"/>
                </a:cxn>
                <a:cxn ang="0">
                  <a:pos x="329" y="289"/>
                </a:cxn>
                <a:cxn ang="0">
                  <a:pos x="346" y="282"/>
                </a:cxn>
                <a:cxn ang="0">
                  <a:pos x="200" y="274"/>
                </a:cxn>
                <a:cxn ang="0">
                  <a:pos x="211" y="270"/>
                </a:cxn>
                <a:cxn ang="0">
                  <a:pos x="270" y="264"/>
                </a:cxn>
                <a:cxn ang="0">
                  <a:pos x="306" y="255"/>
                </a:cxn>
                <a:cxn ang="0">
                  <a:pos x="232" y="255"/>
                </a:cxn>
                <a:cxn ang="0">
                  <a:pos x="204" y="252"/>
                </a:cxn>
                <a:cxn ang="0">
                  <a:pos x="203" y="238"/>
                </a:cxn>
                <a:cxn ang="0">
                  <a:pos x="162" y="231"/>
                </a:cxn>
                <a:cxn ang="0">
                  <a:pos x="232" y="226"/>
                </a:cxn>
                <a:cxn ang="0">
                  <a:pos x="309" y="219"/>
                </a:cxn>
                <a:cxn ang="0">
                  <a:pos x="50" y="222"/>
                </a:cxn>
                <a:cxn ang="0">
                  <a:pos x="216" y="213"/>
                </a:cxn>
                <a:cxn ang="0">
                  <a:pos x="45" y="185"/>
                </a:cxn>
                <a:cxn ang="0">
                  <a:pos x="38" y="186"/>
                </a:cxn>
                <a:cxn ang="0">
                  <a:pos x="266" y="195"/>
                </a:cxn>
                <a:cxn ang="0">
                  <a:pos x="54" y="172"/>
                </a:cxn>
                <a:cxn ang="0">
                  <a:pos x="141" y="159"/>
                </a:cxn>
                <a:cxn ang="0">
                  <a:pos x="160" y="154"/>
                </a:cxn>
                <a:cxn ang="0">
                  <a:pos x="206" y="208"/>
                </a:cxn>
                <a:cxn ang="0">
                  <a:pos x="161" y="171"/>
                </a:cxn>
                <a:cxn ang="0">
                  <a:pos x="161" y="140"/>
                </a:cxn>
                <a:cxn ang="0">
                  <a:pos x="282" y="133"/>
                </a:cxn>
                <a:cxn ang="0">
                  <a:pos x="280" y="141"/>
                </a:cxn>
                <a:cxn ang="0">
                  <a:pos x="12" y="109"/>
                </a:cxn>
                <a:cxn ang="0">
                  <a:pos x="6" y="108"/>
                </a:cxn>
                <a:cxn ang="0">
                  <a:pos x="229" y="98"/>
                </a:cxn>
                <a:cxn ang="0">
                  <a:pos x="208" y="63"/>
                </a:cxn>
                <a:cxn ang="0">
                  <a:pos x="284" y="41"/>
                </a:cxn>
                <a:cxn ang="0">
                  <a:pos x="225" y="44"/>
                </a:cxn>
                <a:cxn ang="0">
                  <a:pos x="173" y="62"/>
                </a:cxn>
                <a:cxn ang="0">
                  <a:pos x="170" y="79"/>
                </a:cxn>
                <a:cxn ang="0">
                  <a:pos x="156" y="85"/>
                </a:cxn>
                <a:cxn ang="0">
                  <a:pos x="137" y="62"/>
                </a:cxn>
                <a:cxn ang="0">
                  <a:pos x="138" y="120"/>
                </a:cxn>
                <a:cxn ang="0">
                  <a:pos x="136" y="143"/>
                </a:cxn>
                <a:cxn ang="0">
                  <a:pos x="124" y="160"/>
                </a:cxn>
                <a:cxn ang="0">
                  <a:pos x="167" y="182"/>
                </a:cxn>
                <a:cxn ang="0">
                  <a:pos x="180" y="217"/>
                </a:cxn>
                <a:cxn ang="0">
                  <a:pos x="149" y="222"/>
                </a:cxn>
                <a:cxn ang="0">
                  <a:pos x="147" y="240"/>
                </a:cxn>
                <a:cxn ang="0">
                  <a:pos x="143" y="265"/>
                </a:cxn>
                <a:cxn ang="0">
                  <a:pos x="124" y="272"/>
                </a:cxn>
                <a:cxn ang="0">
                  <a:pos x="99" y="258"/>
                </a:cxn>
                <a:cxn ang="0">
                  <a:pos x="67" y="216"/>
                </a:cxn>
                <a:cxn ang="0">
                  <a:pos x="139" y="209"/>
                </a:cxn>
                <a:cxn ang="0">
                  <a:pos x="129" y="189"/>
                </a:cxn>
                <a:cxn ang="0">
                  <a:pos x="89" y="186"/>
                </a:cxn>
                <a:cxn ang="0">
                  <a:pos x="58" y="174"/>
                </a:cxn>
                <a:cxn ang="0">
                  <a:pos x="61" y="149"/>
                </a:cxn>
                <a:cxn ang="0">
                  <a:pos x="25" y="129"/>
                </a:cxn>
                <a:cxn ang="0">
                  <a:pos x="43" y="92"/>
                </a:cxn>
                <a:cxn ang="0">
                  <a:pos x="94" y="40"/>
                </a:cxn>
                <a:cxn ang="0">
                  <a:pos x="155" y="20"/>
                </a:cxn>
                <a:cxn ang="0">
                  <a:pos x="213" y="19"/>
                </a:cxn>
                <a:cxn ang="0">
                  <a:pos x="275" y="12"/>
                </a:cxn>
              </a:cxnLst>
              <a:rect l="0" t="0" r="r" b="b"/>
              <a:pathLst>
                <a:path w="362" h="373">
                  <a:moveTo>
                    <a:pt x="187" y="369"/>
                  </a:moveTo>
                  <a:lnTo>
                    <a:pt x="188" y="369"/>
                  </a:lnTo>
                  <a:lnTo>
                    <a:pt x="189" y="370"/>
                  </a:lnTo>
                  <a:lnTo>
                    <a:pt x="188" y="370"/>
                  </a:lnTo>
                  <a:lnTo>
                    <a:pt x="188" y="372"/>
                  </a:lnTo>
                  <a:lnTo>
                    <a:pt x="189" y="372"/>
                  </a:lnTo>
                  <a:lnTo>
                    <a:pt x="189" y="373"/>
                  </a:lnTo>
                  <a:lnTo>
                    <a:pt x="188" y="373"/>
                  </a:lnTo>
                  <a:lnTo>
                    <a:pt x="186" y="370"/>
                  </a:lnTo>
                  <a:lnTo>
                    <a:pt x="187" y="370"/>
                  </a:lnTo>
                  <a:lnTo>
                    <a:pt x="187" y="369"/>
                  </a:lnTo>
                  <a:close/>
                  <a:moveTo>
                    <a:pt x="280" y="346"/>
                  </a:moveTo>
                  <a:lnTo>
                    <a:pt x="281" y="346"/>
                  </a:lnTo>
                  <a:lnTo>
                    <a:pt x="281" y="348"/>
                  </a:lnTo>
                  <a:lnTo>
                    <a:pt x="280" y="348"/>
                  </a:lnTo>
                  <a:lnTo>
                    <a:pt x="280" y="346"/>
                  </a:lnTo>
                  <a:close/>
                  <a:moveTo>
                    <a:pt x="309" y="341"/>
                  </a:moveTo>
                  <a:lnTo>
                    <a:pt x="310" y="341"/>
                  </a:lnTo>
                  <a:lnTo>
                    <a:pt x="310" y="343"/>
                  </a:lnTo>
                  <a:lnTo>
                    <a:pt x="307" y="343"/>
                  </a:lnTo>
                  <a:lnTo>
                    <a:pt x="307" y="344"/>
                  </a:lnTo>
                  <a:lnTo>
                    <a:pt x="306" y="344"/>
                  </a:lnTo>
                  <a:lnTo>
                    <a:pt x="305" y="345"/>
                  </a:lnTo>
                  <a:lnTo>
                    <a:pt x="304" y="344"/>
                  </a:lnTo>
                  <a:lnTo>
                    <a:pt x="304" y="343"/>
                  </a:lnTo>
                  <a:lnTo>
                    <a:pt x="305" y="342"/>
                  </a:lnTo>
                  <a:lnTo>
                    <a:pt x="307" y="342"/>
                  </a:lnTo>
                  <a:lnTo>
                    <a:pt x="309" y="341"/>
                  </a:lnTo>
                  <a:close/>
                  <a:moveTo>
                    <a:pt x="173" y="327"/>
                  </a:moveTo>
                  <a:lnTo>
                    <a:pt x="174" y="327"/>
                  </a:lnTo>
                  <a:lnTo>
                    <a:pt x="174" y="333"/>
                  </a:lnTo>
                  <a:lnTo>
                    <a:pt x="176" y="336"/>
                  </a:lnTo>
                  <a:lnTo>
                    <a:pt x="186" y="336"/>
                  </a:lnTo>
                  <a:lnTo>
                    <a:pt x="186" y="335"/>
                  </a:lnTo>
                  <a:lnTo>
                    <a:pt x="187" y="335"/>
                  </a:lnTo>
                  <a:lnTo>
                    <a:pt x="187" y="332"/>
                  </a:lnTo>
                  <a:lnTo>
                    <a:pt x="192" y="332"/>
                  </a:lnTo>
                  <a:lnTo>
                    <a:pt x="192" y="337"/>
                  </a:lnTo>
                  <a:lnTo>
                    <a:pt x="187" y="337"/>
                  </a:lnTo>
                  <a:lnTo>
                    <a:pt x="187" y="338"/>
                  </a:lnTo>
                  <a:lnTo>
                    <a:pt x="189" y="338"/>
                  </a:lnTo>
                  <a:lnTo>
                    <a:pt x="191" y="339"/>
                  </a:lnTo>
                  <a:lnTo>
                    <a:pt x="193" y="339"/>
                  </a:lnTo>
                  <a:lnTo>
                    <a:pt x="194" y="338"/>
                  </a:lnTo>
                  <a:lnTo>
                    <a:pt x="194" y="344"/>
                  </a:lnTo>
                  <a:lnTo>
                    <a:pt x="197" y="344"/>
                  </a:lnTo>
                  <a:lnTo>
                    <a:pt x="198" y="345"/>
                  </a:lnTo>
                  <a:lnTo>
                    <a:pt x="201" y="344"/>
                  </a:lnTo>
                  <a:lnTo>
                    <a:pt x="204" y="344"/>
                  </a:lnTo>
                  <a:lnTo>
                    <a:pt x="207" y="343"/>
                  </a:lnTo>
                  <a:lnTo>
                    <a:pt x="208" y="343"/>
                  </a:lnTo>
                  <a:lnTo>
                    <a:pt x="211" y="342"/>
                  </a:lnTo>
                  <a:lnTo>
                    <a:pt x="212" y="341"/>
                  </a:lnTo>
                  <a:lnTo>
                    <a:pt x="214" y="341"/>
                  </a:lnTo>
                  <a:lnTo>
                    <a:pt x="218" y="342"/>
                  </a:lnTo>
                  <a:lnTo>
                    <a:pt x="220" y="342"/>
                  </a:lnTo>
                  <a:lnTo>
                    <a:pt x="222" y="341"/>
                  </a:lnTo>
                  <a:lnTo>
                    <a:pt x="224" y="342"/>
                  </a:lnTo>
                  <a:lnTo>
                    <a:pt x="224" y="341"/>
                  </a:lnTo>
                  <a:lnTo>
                    <a:pt x="226" y="342"/>
                  </a:lnTo>
                  <a:lnTo>
                    <a:pt x="228" y="342"/>
                  </a:lnTo>
                  <a:lnTo>
                    <a:pt x="228" y="344"/>
                  </a:lnTo>
                  <a:lnTo>
                    <a:pt x="229" y="345"/>
                  </a:lnTo>
                  <a:lnTo>
                    <a:pt x="242" y="345"/>
                  </a:lnTo>
                  <a:lnTo>
                    <a:pt x="242" y="346"/>
                  </a:lnTo>
                  <a:lnTo>
                    <a:pt x="243" y="346"/>
                  </a:lnTo>
                  <a:lnTo>
                    <a:pt x="243" y="348"/>
                  </a:lnTo>
                  <a:lnTo>
                    <a:pt x="247" y="348"/>
                  </a:lnTo>
                  <a:lnTo>
                    <a:pt x="253" y="345"/>
                  </a:lnTo>
                  <a:lnTo>
                    <a:pt x="259" y="345"/>
                  </a:lnTo>
                  <a:lnTo>
                    <a:pt x="256" y="348"/>
                  </a:lnTo>
                  <a:lnTo>
                    <a:pt x="256" y="349"/>
                  </a:lnTo>
                  <a:lnTo>
                    <a:pt x="257" y="350"/>
                  </a:lnTo>
                  <a:lnTo>
                    <a:pt x="256" y="350"/>
                  </a:lnTo>
                  <a:lnTo>
                    <a:pt x="256" y="356"/>
                  </a:lnTo>
                  <a:lnTo>
                    <a:pt x="259" y="356"/>
                  </a:lnTo>
                  <a:lnTo>
                    <a:pt x="259" y="357"/>
                  </a:lnTo>
                  <a:lnTo>
                    <a:pt x="260" y="357"/>
                  </a:lnTo>
                  <a:lnTo>
                    <a:pt x="261" y="356"/>
                  </a:lnTo>
                  <a:lnTo>
                    <a:pt x="261" y="355"/>
                  </a:lnTo>
                  <a:lnTo>
                    <a:pt x="263" y="355"/>
                  </a:lnTo>
                  <a:lnTo>
                    <a:pt x="263" y="354"/>
                  </a:lnTo>
                  <a:lnTo>
                    <a:pt x="266" y="354"/>
                  </a:lnTo>
                  <a:lnTo>
                    <a:pt x="268" y="351"/>
                  </a:lnTo>
                  <a:lnTo>
                    <a:pt x="273" y="351"/>
                  </a:lnTo>
                  <a:lnTo>
                    <a:pt x="273" y="352"/>
                  </a:lnTo>
                  <a:lnTo>
                    <a:pt x="275" y="352"/>
                  </a:lnTo>
                  <a:lnTo>
                    <a:pt x="278" y="350"/>
                  </a:lnTo>
                  <a:lnTo>
                    <a:pt x="278" y="349"/>
                  </a:lnTo>
                  <a:lnTo>
                    <a:pt x="279" y="348"/>
                  </a:lnTo>
                  <a:lnTo>
                    <a:pt x="280" y="348"/>
                  </a:lnTo>
                  <a:lnTo>
                    <a:pt x="280" y="349"/>
                  </a:lnTo>
                  <a:lnTo>
                    <a:pt x="279" y="350"/>
                  </a:lnTo>
                  <a:lnTo>
                    <a:pt x="280" y="352"/>
                  </a:lnTo>
                  <a:lnTo>
                    <a:pt x="280" y="354"/>
                  </a:lnTo>
                  <a:lnTo>
                    <a:pt x="281" y="352"/>
                  </a:lnTo>
                  <a:lnTo>
                    <a:pt x="281" y="354"/>
                  </a:lnTo>
                  <a:lnTo>
                    <a:pt x="280" y="355"/>
                  </a:lnTo>
                  <a:lnTo>
                    <a:pt x="280" y="357"/>
                  </a:lnTo>
                  <a:lnTo>
                    <a:pt x="279" y="358"/>
                  </a:lnTo>
                  <a:lnTo>
                    <a:pt x="279" y="360"/>
                  </a:lnTo>
                  <a:lnTo>
                    <a:pt x="276" y="362"/>
                  </a:lnTo>
                  <a:lnTo>
                    <a:pt x="274" y="363"/>
                  </a:lnTo>
                  <a:lnTo>
                    <a:pt x="273" y="363"/>
                  </a:lnTo>
                  <a:lnTo>
                    <a:pt x="272" y="362"/>
                  </a:lnTo>
                  <a:lnTo>
                    <a:pt x="269" y="362"/>
                  </a:lnTo>
                  <a:lnTo>
                    <a:pt x="268" y="361"/>
                  </a:lnTo>
                  <a:lnTo>
                    <a:pt x="265" y="361"/>
                  </a:lnTo>
                  <a:lnTo>
                    <a:pt x="263" y="362"/>
                  </a:lnTo>
                  <a:lnTo>
                    <a:pt x="251" y="362"/>
                  </a:lnTo>
                  <a:lnTo>
                    <a:pt x="248" y="363"/>
                  </a:lnTo>
                  <a:lnTo>
                    <a:pt x="238" y="363"/>
                  </a:lnTo>
                  <a:lnTo>
                    <a:pt x="238" y="364"/>
                  </a:lnTo>
                  <a:lnTo>
                    <a:pt x="237" y="364"/>
                  </a:lnTo>
                  <a:lnTo>
                    <a:pt x="235" y="366"/>
                  </a:lnTo>
                  <a:lnTo>
                    <a:pt x="228" y="366"/>
                  </a:lnTo>
                  <a:lnTo>
                    <a:pt x="226" y="367"/>
                  </a:lnTo>
                  <a:lnTo>
                    <a:pt x="226" y="366"/>
                  </a:lnTo>
                  <a:lnTo>
                    <a:pt x="225" y="366"/>
                  </a:lnTo>
                  <a:lnTo>
                    <a:pt x="214" y="367"/>
                  </a:lnTo>
                  <a:lnTo>
                    <a:pt x="214" y="366"/>
                  </a:lnTo>
                  <a:lnTo>
                    <a:pt x="216" y="366"/>
                  </a:lnTo>
                  <a:lnTo>
                    <a:pt x="216" y="360"/>
                  </a:lnTo>
                  <a:lnTo>
                    <a:pt x="214" y="358"/>
                  </a:lnTo>
                  <a:lnTo>
                    <a:pt x="210" y="358"/>
                  </a:lnTo>
                  <a:lnTo>
                    <a:pt x="208" y="357"/>
                  </a:lnTo>
                  <a:lnTo>
                    <a:pt x="207" y="357"/>
                  </a:lnTo>
                  <a:lnTo>
                    <a:pt x="206" y="356"/>
                  </a:lnTo>
                  <a:lnTo>
                    <a:pt x="205" y="356"/>
                  </a:lnTo>
                  <a:lnTo>
                    <a:pt x="205" y="355"/>
                  </a:lnTo>
                  <a:lnTo>
                    <a:pt x="203" y="355"/>
                  </a:lnTo>
                  <a:lnTo>
                    <a:pt x="200" y="354"/>
                  </a:lnTo>
                  <a:lnTo>
                    <a:pt x="193" y="354"/>
                  </a:lnTo>
                  <a:lnTo>
                    <a:pt x="193" y="352"/>
                  </a:lnTo>
                  <a:lnTo>
                    <a:pt x="187" y="352"/>
                  </a:lnTo>
                  <a:lnTo>
                    <a:pt x="186" y="354"/>
                  </a:lnTo>
                  <a:lnTo>
                    <a:pt x="183" y="351"/>
                  </a:lnTo>
                  <a:lnTo>
                    <a:pt x="178" y="351"/>
                  </a:lnTo>
                  <a:lnTo>
                    <a:pt x="176" y="350"/>
                  </a:lnTo>
                  <a:lnTo>
                    <a:pt x="175" y="350"/>
                  </a:lnTo>
                  <a:lnTo>
                    <a:pt x="174" y="351"/>
                  </a:lnTo>
                  <a:lnTo>
                    <a:pt x="167" y="351"/>
                  </a:lnTo>
                  <a:lnTo>
                    <a:pt x="166" y="350"/>
                  </a:lnTo>
                  <a:lnTo>
                    <a:pt x="166" y="349"/>
                  </a:lnTo>
                  <a:lnTo>
                    <a:pt x="164" y="349"/>
                  </a:lnTo>
                  <a:lnTo>
                    <a:pt x="163" y="348"/>
                  </a:lnTo>
                  <a:lnTo>
                    <a:pt x="163" y="346"/>
                  </a:lnTo>
                  <a:lnTo>
                    <a:pt x="164" y="346"/>
                  </a:lnTo>
                  <a:lnTo>
                    <a:pt x="164" y="343"/>
                  </a:lnTo>
                  <a:lnTo>
                    <a:pt x="166" y="342"/>
                  </a:lnTo>
                  <a:lnTo>
                    <a:pt x="166" y="339"/>
                  </a:lnTo>
                  <a:lnTo>
                    <a:pt x="164" y="339"/>
                  </a:lnTo>
                  <a:lnTo>
                    <a:pt x="166" y="338"/>
                  </a:lnTo>
                  <a:lnTo>
                    <a:pt x="166" y="333"/>
                  </a:lnTo>
                  <a:lnTo>
                    <a:pt x="167" y="332"/>
                  </a:lnTo>
                  <a:lnTo>
                    <a:pt x="167" y="336"/>
                  </a:lnTo>
                  <a:lnTo>
                    <a:pt x="168" y="336"/>
                  </a:lnTo>
                  <a:lnTo>
                    <a:pt x="168" y="337"/>
                  </a:lnTo>
                  <a:lnTo>
                    <a:pt x="172" y="337"/>
                  </a:lnTo>
                  <a:lnTo>
                    <a:pt x="172" y="336"/>
                  </a:lnTo>
                  <a:lnTo>
                    <a:pt x="173" y="335"/>
                  </a:lnTo>
                  <a:lnTo>
                    <a:pt x="172" y="333"/>
                  </a:lnTo>
                  <a:lnTo>
                    <a:pt x="172" y="329"/>
                  </a:lnTo>
                  <a:lnTo>
                    <a:pt x="173" y="327"/>
                  </a:lnTo>
                  <a:close/>
                  <a:moveTo>
                    <a:pt x="318" y="320"/>
                  </a:moveTo>
                  <a:lnTo>
                    <a:pt x="319" y="320"/>
                  </a:lnTo>
                  <a:lnTo>
                    <a:pt x="319" y="326"/>
                  </a:lnTo>
                  <a:lnTo>
                    <a:pt x="318" y="326"/>
                  </a:lnTo>
                  <a:lnTo>
                    <a:pt x="318" y="329"/>
                  </a:lnTo>
                  <a:lnTo>
                    <a:pt x="317" y="329"/>
                  </a:lnTo>
                  <a:lnTo>
                    <a:pt x="317" y="331"/>
                  </a:lnTo>
                  <a:lnTo>
                    <a:pt x="318" y="332"/>
                  </a:lnTo>
                  <a:lnTo>
                    <a:pt x="319" y="335"/>
                  </a:lnTo>
                  <a:lnTo>
                    <a:pt x="319" y="337"/>
                  </a:lnTo>
                  <a:lnTo>
                    <a:pt x="321" y="337"/>
                  </a:lnTo>
                  <a:lnTo>
                    <a:pt x="318" y="339"/>
                  </a:lnTo>
                  <a:lnTo>
                    <a:pt x="317" y="339"/>
                  </a:lnTo>
                  <a:lnTo>
                    <a:pt x="317" y="342"/>
                  </a:lnTo>
                  <a:lnTo>
                    <a:pt x="316" y="342"/>
                  </a:lnTo>
                  <a:lnTo>
                    <a:pt x="316" y="341"/>
                  </a:lnTo>
                  <a:lnTo>
                    <a:pt x="315" y="341"/>
                  </a:lnTo>
                  <a:lnTo>
                    <a:pt x="315" y="333"/>
                  </a:lnTo>
                  <a:lnTo>
                    <a:pt x="313" y="333"/>
                  </a:lnTo>
                  <a:lnTo>
                    <a:pt x="313" y="330"/>
                  </a:lnTo>
                  <a:lnTo>
                    <a:pt x="315" y="330"/>
                  </a:lnTo>
                  <a:lnTo>
                    <a:pt x="316" y="329"/>
                  </a:lnTo>
                  <a:lnTo>
                    <a:pt x="316" y="327"/>
                  </a:lnTo>
                  <a:lnTo>
                    <a:pt x="317" y="326"/>
                  </a:lnTo>
                  <a:lnTo>
                    <a:pt x="317" y="321"/>
                  </a:lnTo>
                  <a:lnTo>
                    <a:pt x="318" y="321"/>
                  </a:lnTo>
                  <a:lnTo>
                    <a:pt x="318" y="320"/>
                  </a:lnTo>
                  <a:close/>
                  <a:moveTo>
                    <a:pt x="152" y="317"/>
                  </a:moveTo>
                  <a:lnTo>
                    <a:pt x="154" y="317"/>
                  </a:lnTo>
                  <a:lnTo>
                    <a:pt x="155" y="318"/>
                  </a:lnTo>
                  <a:lnTo>
                    <a:pt x="155" y="319"/>
                  </a:lnTo>
                  <a:lnTo>
                    <a:pt x="154" y="319"/>
                  </a:lnTo>
                  <a:lnTo>
                    <a:pt x="154" y="318"/>
                  </a:lnTo>
                  <a:lnTo>
                    <a:pt x="152" y="317"/>
                  </a:lnTo>
                  <a:close/>
                  <a:moveTo>
                    <a:pt x="332" y="299"/>
                  </a:moveTo>
                  <a:lnTo>
                    <a:pt x="336" y="299"/>
                  </a:lnTo>
                  <a:lnTo>
                    <a:pt x="336" y="300"/>
                  </a:lnTo>
                  <a:lnTo>
                    <a:pt x="332" y="300"/>
                  </a:lnTo>
                  <a:lnTo>
                    <a:pt x="332" y="299"/>
                  </a:lnTo>
                  <a:close/>
                  <a:moveTo>
                    <a:pt x="257" y="290"/>
                  </a:moveTo>
                  <a:lnTo>
                    <a:pt x="260" y="290"/>
                  </a:lnTo>
                  <a:lnTo>
                    <a:pt x="262" y="293"/>
                  </a:lnTo>
                  <a:lnTo>
                    <a:pt x="257" y="293"/>
                  </a:lnTo>
                  <a:lnTo>
                    <a:pt x="257" y="290"/>
                  </a:lnTo>
                  <a:close/>
                  <a:moveTo>
                    <a:pt x="139" y="290"/>
                  </a:moveTo>
                  <a:lnTo>
                    <a:pt x="139" y="292"/>
                  </a:lnTo>
                  <a:lnTo>
                    <a:pt x="142" y="294"/>
                  </a:lnTo>
                  <a:lnTo>
                    <a:pt x="142" y="295"/>
                  </a:lnTo>
                  <a:lnTo>
                    <a:pt x="144" y="298"/>
                  </a:lnTo>
                  <a:lnTo>
                    <a:pt x="145" y="298"/>
                  </a:lnTo>
                  <a:lnTo>
                    <a:pt x="145" y="299"/>
                  </a:lnTo>
                  <a:lnTo>
                    <a:pt x="144" y="300"/>
                  </a:lnTo>
                  <a:lnTo>
                    <a:pt x="144" y="301"/>
                  </a:lnTo>
                  <a:lnTo>
                    <a:pt x="143" y="303"/>
                  </a:lnTo>
                  <a:lnTo>
                    <a:pt x="141" y="303"/>
                  </a:lnTo>
                  <a:lnTo>
                    <a:pt x="139" y="302"/>
                  </a:lnTo>
                  <a:lnTo>
                    <a:pt x="138" y="302"/>
                  </a:lnTo>
                  <a:lnTo>
                    <a:pt x="138" y="301"/>
                  </a:lnTo>
                  <a:lnTo>
                    <a:pt x="137" y="300"/>
                  </a:lnTo>
                  <a:lnTo>
                    <a:pt x="138" y="298"/>
                  </a:lnTo>
                  <a:lnTo>
                    <a:pt x="138" y="296"/>
                  </a:lnTo>
                  <a:lnTo>
                    <a:pt x="137" y="295"/>
                  </a:lnTo>
                  <a:lnTo>
                    <a:pt x="137" y="294"/>
                  </a:lnTo>
                  <a:lnTo>
                    <a:pt x="138" y="292"/>
                  </a:lnTo>
                  <a:lnTo>
                    <a:pt x="139" y="290"/>
                  </a:lnTo>
                  <a:close/>
                  <a:moveTo>
                    <a:pt x="361" y="288"/>
                  </a:moveTo>
                  <a:lnTo>
                    <a:pt x="362" y="288"/>
                  </a:lnTo>
                  <a:lnTo>
                    <a:pt x="362" y="292"/>
                  </a:lnTo>
                  <a:lnTo>
                    <a:pt x="361" y="293"/>
                  </a:lnTo>
                  <a:lnTo>
                    <a:pt x="361" y="295"/>
                  </a:lnTo>
                  <a:lnTo>
                    <a:pt x="360" y="296"/>
                  </a:lnTo>
                  <a:lnTo>
                    <a:pt x="360" y="299"/>
                  </a:lnTo>
                  <a:lnTo>
                    <a:pt x="359" y="299"/>
                  </a:lnTo>
                  <a:lnTo>
                    <a:pt x="359" y="300"/>
                  </a:lnTo>
                  <a:lnTo>
                    <a:pt x="357" y="301"/>
                  </a:lnTo>
                  <a:lnTo>
                    <a:pt x="356" y="301"/>
                  </a:lnTo>
                  <a:lnTo>
                    <a:pt x="356" y="302"/>
                  </a:lnTo>
                  <a:lnTo>
                    <a:pt x="355" y="305"/>
                  </a:lnTo>
                  <a:lnTo>
                    <a:pt x="355" y="306"/>
                  </a:lnTo>
                  <a:lnTo>
                    <a:pt x="356" y="306"/>
                  </a:lnTo>
                  <a:lnTo>
                    <a:pt x="356" y="307"/>
                  </a:lnTo>
                  <a:lnTo>
                    <a:pt x="355" y="307"/>
                  </a:lnTo>
                  <a:lnTo>
                    <a:pt x="356" y="308"/>
                  </a:lnTo>
                  <a:lnTo>
                    <a:pt x="354" y="307"/>
                  </a:lnTo>
                  <a:lnTo>
                    <a:pt x="353" y="307"/>
                  </a:lnTo>
                  <a:lnTo>
                    <a:pt x="350" y="309"/>
                  </a:lnTo>
                  <a:lnTo>
                    <a:pt x="349" y="309"/>
                  </a:lnTo>
                  <a:lnTo>
                    <a:pt x="348" y="313"/>
                  </a:lnTo>
                  <a:lnTo>
                    <a:pt x="346" y="315"/>
                  </a:lnTo>
                  <a:lnTo>
                    <a:pt x="343" y="317"/>
                  </a:lnTo>
                  <a:lnTo>
                    <a:pt x="341" y="315"/>
                  </a:lnTo>
                  <a:lnTo>
                    <a:pt x="340" y="314"/>
                  </a:lnTo>
                  <a:lnTo>
                    <a:pt x="341" y="313"/>
                  </a:lnTo>
                  <a:lnTo>
                    <a:pt x="342" y="309"/>
                  </a:lnTo>
                  <a:lnTo>
                    <a:pt x="342" y="306"/>
                  </a:lnTo>
                  <a:lnTo>
                    <a:pt x="341" y="306"/>
                  </a:lnTo>
                  <a:lnTo>
                    <a:pt x="340" y="305"/>
                  </a:lnTo>
                  <a:lnTo>
                    <a:pt x="341" y="303"/>
                  </a:lnTo>
                  <a:lnTo>
                    <a:pt x="338" y="303"/>
                  </a:lnTo>
                  <a:lnTo>
                    <a:pt x="341" y="301"/>
                  </a:lnTo>
                  <a:lnTo>
                    <a:pt x="343" y="301"/>
                  </a:lnTo>
                  <a:lnTo>
                    <a:pt x="342" y="300"/>
                  </a:lnTo>
                  <a:lnTo>
                    <a:pt x="343" y="300"/>
                  </a:lnTo>
                  <a:lnTo>
                    <a:pt x="343" y="298"/>
                  </a:lnTo>
                  <a:lnTo>
                    <a:pt x="344" y="298"/>
                  </a:lnTo>
                  <a:lnTo>
                    <a:pt x="344" y="296"/>
                  </a:lnTo>
                  <a:lnTo>
                    <a:pt x="346" y="296"/>
                  </a:lnTo>
                  <a:lnTo>
                    <a:pt x="347" y="294"/>
                  </a:lnTo>
                  <a:lnTo>
                    <a:pt x="348" y="294"/>
                  </a:lnTo>
                  <a:lnTo>
                    <a:pt x="355" y="290"/>
                  </a:lnTo>
                  <a:lnTo>
                    <a:pt x="356" y="289"/>
                  </a:lnTo>
                  <a:lnTo>
                    <a:pt x="360" y="289"/>
                  </a:lnTo>
                  <a:lnTo>
                    <a:pt x="361" y="288"/>
                  </a:lnTo>
                  <a:close/>
                  <a:moveTo>
                    <a:pt x="243" y="287"/>
                  </a:moveTo>
                  <a:lnTo>
                    <a:pt x="247" y="290"/>
                  </a:lnTo>
                  <a:lnTo>
                    <a:pt x="247" y="292"/>
                  </a:lnTo>
                  <a:lnTo>
                    <a:pt x="244" y="294"/>
                  </a:lnTo>
                  <a:lnTo>
                    <a:pt x="242" y="293"/>
                  </a:lnTo>
                  <a:lnTo>
                    <a:pt x="243" y="293"/>
                  </a:lnTo>
                  <a:lnTo>
                    <a:pt x="243" y="292"/>
                  </a:lnTo>
                  <a:lnTo>
                    <a:pt x="244" y="292"/>
                  </a:lnTo>
                  <a:lnTo>
                    <a:pt x="244" y="289"/>
                  </a:lnTo>
                  <a:lnTo>
                    <a:pt x="243" y="289"/>
                  </a:lnTo>
                  <a:lnTo>
                    <a:pt x="243" y="287"/>
                  </a:lnTo>
                  <a:close/>
                  <a:moveTo>
                    <a:pt x="325" y="286"/>
                  </a:moveTo>
                  <a:lnTo>
                    <a:pt x="325" y="287"/>
                  </a:lnTo>
                  <a:lnTo>
                    <a:pt x="326" y="288"/>
                  </a:lnTo>
                  <a:lnTo>
                    <a:pt x="326" y="290"/>
                  </a:lnTo>
                  <a:lnTo>
                    <a:pt x="328" y="290"/>
                  </a:lnTo>
                  <a:lnTo>
                    <a:pt x="329" y="289"/>
                  </a:lnTo>
                  <a:lnTo>
                    <a:pt x="329" y="290"/>
                  </a:lnTo>
                  <a:lnTo>
                    <a:pt x="328" y="292"/>
                  </a:lnTo>
                  <a:lnTo>
                    <a:pt x="326" y="292"/>
                  </a:lnTo>
                  <a:lnTo>
                    <a:pt x="325" y="290"/>
                  </a:lnTo>
                  <a:lnTo>
                    <a:pt x="325" y="289"/>
                  </a:lnTo>
                  <a:lnTo>
                    <a:pt x="323" y="289"/>
                  </a:lnTo>
                  <a:lnTo>
                    <a:pt x="323" y="287"/>
                  </a:lnTo>
                  <a:lnTo>
                    <a:pt x="324" y="287"/>
                  </a:lnTo>
                  <a:lnTo>
                    <a:pt x="325" y="286"/>
                  </a:lnTo>
                  <a:close/>
                  <a:moveTo>
                    <a:pt x="242" y="286"/>
                  </a:moveTo>
                  <a:lnTo>
                    <a:pt x="243" y="287"/>
                  </a:lnTo>
                  <a:lnTo>
                    <a:pt x="242" y="287"/>
                  </a:lnTo>
                  <a:lnTo>
                    <a:pt x="242" y="286"/>
                  </a:lnTo>
                  <a:close/>
                  <a:moveTo>
                    <a:pt x="316" y="280"/>
                  </a:moveTo>
                  <a:lnTo>
                    <a:pt x="318" y="280"/>
                  </a:lnTo>
                  <a:lnTo>
                    <a:pt x="319" y="281"/>
                  </a:lnTo>
                  <a:lnTo>
                    <a:pt x="318" y="282"/>
                  </a:lnTo>
                  <a:lnTo>
                    <a:pt x="316" y="282"/>
                  </a:lnTo>
                  <a:lnTo>
                    <a:pt x="316" y="280"/>
                  </a:lnTo>
                  <a:close/>
                  <a:moveTo>
                    <a:pt x="279" y="280"/>
                  </a:moveTo>
                  <a:lnTo>
                    <a:pt x="280" y="281"/>
                  </a:lnTo>
                  <a:lnTo>
                    <a:pt x="280" y="280"/>
                  </a:lnTo>
                  <a:lnTo>
                    <a:pt x="282" y="282"/>
                  </a:lnTo>
                  <a:lnTo>
                    <a:pt x="282" y="281"/>
                  </a:lnTo>
                  <a:lnTo>
                    <a:pt x="284" y="281"/>
                  </a:lnTo>
                  <a:lnTo>
                    <a:pt x="284" y="282"/>
                  </a:lnTo>
                  <a:lnTo>
                    <a:pt x="282" y="283"/>
                  </a:lnTo>
                  <a:lnTo>
                    <a:pt x="282" y="284"/>
                  </a:lnTo>
                  <a:lnTo>
                    <a:pt x="280" y="284"/>
                  </a:lnTo>
                  <a:lnTo>
                    <a:pt x="280" y="283"/>
                  </a:lnTo>
                  <a:lnTo>
                    <a:pt x="279" y="282"/>
                  </a:lnTo>
                  <a:lnTo>
                    <a:pt x="280" y="282"/>
                  </a:lnTo>
                  <a:lnTo>
                    <a:pt x="279" y="281"/>
                  </a:lnTo>
                  <a:lnTo>
                    <a:pt x="279" y="280"/>
                  </a:lnTo>
                  <a:close/>
                  <a:moveTo>
                    <a:pt x="343" y="278"/>
                  </a:moveTo>
                  <a:lnTo>
                    <a:pt x="344" y="278"/>
                  </a:lnTo>
                  <a:lnTo>
                    <a:pt x="344" y="280"/>
                  </a:lnTo>
                  <a:lnTo>
                    <a:pt x="346" y="280"/>
                  </a:lnTo>
                  <a:lnTo>
                    <a:pt x="347" y="278"/>
                  </a:lnTo>
                  <a:lnTo>
                    <a:pt x="347" y="283"/>
                  </a:lnTo>
                  <a:lnTo>
                    <a:pt x="346" y="283"/>
                  </a:lnTo>
                  <a:lnTo>
                    <a:pt x="346" y="282"/>
                  </a:lnTo>
                  <a:lnTo>
                    <a:pt x="343" y="282"/>
                  </a:lnTo>
                  <a:lnTo>
                    <a:pt x="344" y="281"/>
                  </a:lnTo>
                  <a:lnTo>
                    <a:pt x="342" y="281"/>
                  </a:lnTo>
                  <a:lnTo>
                    <a:pt x="343" y="280"/>
                  </a:lnTo>
                  <a:lnTo>
                    <a:pt x="343" y="278"/>
                  </a:lnTo>
                  <a:close/>
                  <a:moveTo>
                    <a:pt x="285" y="278"/>
                  </a:moveTo>
                  <a:lnTo>
                    <a:pt x="286" y="278"/>
                  </a:lnTo>
                  <a:lnTo>
                    <a:pt x="287" y="280"/>
                  </a:lnTo>
                  <a:lnTo>
                    <a:pt x="287" y="281"/>
                  </a:lnTo>
                  <a:lnTo>
                    <a:pt x="285" y="281"/>
                  </a:lnTo>
                  <a:lnTo>
                    <a:pt x="285" y="278"/>
                  </a:lnTo>
                  <a:close/>
                  <a:moveTo>
                    <a:pt x="346" y="277"/>
                  </a:moveTo>
                  <a:lnTo>
                    <a:pt x="347" y="277"/>
                  </a:lnTo>
                  <a:lnTo>
                    <a:pt x="347" y="278"/>
                  </a:lnTo>
                  <a:lnTo>
                    <a:pt x="344" y="278"/>
                  </a:lnTo>
                  <a:lnTo>
                    <a:pt x="346" y="277"/>
                  </a:lnTo>
                  <a:close/>
                  <a:moveTo>
                    <a:pt x="219" y="276"/>
                  </a:moveTo>
                  <a:lnTo>
                    <a:pt x="220" y="276"/>
                  </a:lnTo>
                  <a:lnTo>
                    <a:pt x="224" y="278"/>
                  </a:lnTo>
                  <a:lnTo>
                    <a:pt x="224" y="280"/>
                  </a:lnTo>
                  <a:lnTo>
                    <a:pt x="223" y="280"/>
                  </a:lnTo>
                  <a:lnTo>
                    <a:pt x="222" y="278"/>
                  </a:lnTo>
                  <a:lnTo>
                    <a:pt x="220" y="278"/>
                  </a:lnTo>
                  <a:lnTo>
                    <a:pt x="219" y="277"/>
                  </a:lnTo>
                  <a:lnTo>
                    <a:pt x="219" y="276"/>
                  </a:lnTo>
                  <a:close/>
                  <a:moveTo>
                    <a:pt x="231" y="274"/>
                  </a:moveTo>
                  <a:lnTo>
                    <a:pt x="234" y="274"/>
                  </a:lnTo>
                  <a:lnTo>
                    <a:pt x="234" y="275"/>
                  </a:lnTo>
                  <a:lnTo>
                    <a:pt x="230" y="278"/>
                  </a:lnTo>
                  <a:lnTo>
                    <a:pt x="229" y="278"/>
                  </a:lnTo>
                  <a:lnTo>
                    <a:pt x="230" y="275"/>
                  </a:lnTo>
                  <a:lnTo>
                    <a:pt x="231" y="275"/>
                  </a:lnTo>
                  <a:lnTo>
                    <a:pt x="231" y="274"/>
                  </a:lnTo>
                  <a:close/>
                  <a:moveTo>
                    <a:pt x="89" y="272"/>
                  </a:moveTo>
                  <a:lnTo>
                    <a:pt x="90" y="272"/>
                  </a:lnTo>
                  <a:lnTo>
                    <a:pt x="89" y="274"/>
                  </a:lnTo>
                  <a:lnTo>
                    <a:pt x="88" y="274"/>
                  </a:lnTo>
                  <a:lnTo>
                    <a:pt x="89" y="272"/>
                  </a:lnTo>
                  <a:close/>
                  <a:moveTo>
                    <a:pt x="199" y="271"/>
                  </a:moveTo>
                  <a:lnTo>
                    <a:pt x="199" y="272"/>
                  </a:lnTo>
                  <a:lnTo>
                    <a:pt x="200" y="272"/>
                  </a:lnTo>
                  <a:lnTo>
                    <a:pt x="200" y="274"/>
                  </a:lnTo>
                  <a:lnTo>
                    <a:pt x="201" y="275"/>
                  </a:lnTo>
                  <a:lnTo>
                    <a:pt x="204" y="275"/>
                  </a:lnTo>
                  <a:lnTo>
                    <a:pt x="204" y="274"/>
                  </a:lnTo>
                  <a:lnTo>
                    <a:pt x="203" y="274"/>
                  </a:lnTo>
                  <a:lnTo>
                    <a:pt x="201" y="272"/>
                  </a:lnTo>
                  <a:lnTo>
                    <a:pt x="201" y="271"/>
                  </a:lnTo>
                  <a:lnTo>
                    <a:pt x="203" y="271"/>
                  </a:lnTo>
                  <a:lnTo>
                    <a:pt x="204" y="272"/>
                  </a:lnTo>
                  <a:lnTo>
                    <a:pt x="205" y="271"/>
                  </a:lnTo>
                  <a:lnTo>
                    <a:pt x="206" y="271"/>
                  </a:lnTo>
                  <a:lnTo>
                    <a:pt x="206" y="276"/>
                  </a:lnTo>
                  <a:lnTo>
                    <a:pt x="199" y="276"/>
                  </a:lnTo>
                  <a:lnTo>
                    <a:pt x="198" y="277"/>
                  </a:lnTo>
                  <a:lnTo>
                    <a:pt x="197" y="276"/>
                  </a:lnTo>
                  <a:lnTo>
                    <a:pt x="198" y="275"/>
                  </a:lnTo>
                  <a:lnTo>
                    <a:pt x="198" y="272"/>
                  </a:lnTo>
                  <a:lnTo>
                    <a:pt x="199" y="271"/>
                  </a:lnTo>
                  <a:close/>
                  <a:moveTo>
                    <a:pt x="309" y="270"/>
                  </a:moveTo>
                  <a:lnTo>
                    <a:pt x="310" y="271"/>
                  </a:lnTo>
                  <a:lnTo>
                    <a:pt x="309" y="272"/>
                  </a:lnTo>
                  <a:lnTo>
                    <a:pt x="310" y="274"/>
                  </a:lnTo>
                  <a:lnTo>
                    <a:pt x="309" y="274"/>
                  </a:lnTo>
                  <a:lnTo>
                    <a:pt x="309" y="276"/>
                  </a:lnTo>
                  <a:lnTo>
                    <a:pt x="306" y="274"/>
                  </a:lnTo>
                  <a:lnTo>
                    <a:pt x="306" y="272"/>
                  </a:lnTo>
                  <a:lnTo>
                    <a:pt x="309" y="270"/>
                  </a:lnTo>
                  <a:close/>
                  <a:moveTo>
                    <a:pt x="238" y="270"/>
                  </a:moveTo>
                  <a:lnTo>
                    <a:pt x="239" y="270"/>
                  </a:lnTo>
                  <a:lnTo>
                    <a:pt x="239" y="271"/>
                  </a:lnTo>
                  <a:lnTo>
                    <a:pt x="241" y="272"/>
                  </a:lnTo>
                  <a:lnTo>
                    <a:pt x="242" y="272"/>
                  </a:lnTo>
                  <a:lnTo>
                    <a:pt x="243" y="274"/>
                  </a:lnTo>
                  <a:lnTo>
                    <a:pt x="242" y="274"/>
                  </a:lnTo>
                  <a:lnTo>
                    <a:pt x="242" y="277"/>
                  </a:lnTo>
                  <a:lnTo>
                    <a:pt x="239" y="276"/>
                  </a:lnTo>
                  <a:lnTo>
                    <a:pt x="237" y="274"/>
                  </a:lnTo>
                  <a:lnTo>
                    <a:pt x="236" y="274"/>
                  </a:lnTo>
                  <a:lnTo>
                    <a:pt x="237" y="272"/>
                  </a:lnTo>
                  <a:lnTo>
                    <a:pt x="237" y="271"/>
                  </a:lnTo>
                  <a:lnTo>
                    <a:pt x="238" y="270"/>
                  </a:lnTo>
                  <a:close/>
                  <a:moveTo>
                    <a:pt x="210" y="270"/>
                  </a:moveTo>
                  <a:lnTo>
                    <a:pt x="211" y="270"/>
                  </a:lnTo>
                  <a:lnTo>
                    <a:pt x="212" y="271"/>
                  </a:lnTo>
                  <a:lnTo>
                    <a:pt x="211" y="272"/>
                  </a:lnTo>
                  <a:lnTo>
                    <a:pt x="210" y="271"/>
                  </a:lnTo>
                  <a:lnTo>
                    <a:pt x="210" y="270"/>
                  </a:lnTo>
                  <a:close/>
                  <a:moveTo>
                    <a:pt x="87" y="270"/>
                  </a:moveTo>
                  <a:lnTo>
                    <a:pt x="87" y="272"/>
                  </a:lnTo>
                  <a:lnTo>
                    <a:pt x="86" y="272"/>
                  </a:lnTo>
                  <a:lnTo>
                    <a:pt x="87" y="270"/>
                  </a:lnTo>
                  <a:close/>
                  <a:moveTo>
                    <a:pt x="207" y="266"/>
                  </a:moveTo>
                  <a:lnTo>
                    <a:pt x="207" y="268"/>
                  </a:lnTo>
                  <a:lnTo>
                    <a:pt x="208" y="268"/>
                  </a:lnTo>
                  <a:lnTo>
                    <a:pt x="207" y="270"/>
                  </a:lnTo>
                  <a:lnTo>
                    <a:pt x="206" y="270"/>
                  </a:lnTo>
                  <a:lnTo>
                    <a:pt x="206" y="269"/>
                  </a:lnTo>
                  <a:lnTo>
                    <a:pt x="205" y="269"/>
                  </a:lnTo>
                  <a:lnTo>
                    <a:pt x="207" y="266"/>
                  </a:lnTo>
                  <a:close/>
                  <a:moveTo>
                    <a:pt x="245" y="265"/>
                  </a:moveTo>
                  <a:lnTo>
                    <a:pt x="245" y="268"/>
                  </a:lnTo>
                  <a:lnTo>
                    <a:pt x="243" y="268"/>
                  </a:lnTo>
                  <a:lnTo>
                    <a:pt x="245" y="265"/>
                  </a:lnTo>
                  <a:close/>
                  <a:moveTo>
                    <a:pt x="317" y="264"/>
                  </a:moveTo>
                  <a:lnTo>
                    <a:pt x="323" y="264"/>
                  </a:lnTo>
                  <a:lnTo>
                    <a:pt x="325" y="266"/>
                  </a:lnTo>
                  <a:lnTo>
                    <a:pt x="324" y="266"/>
                  </a:lnTo>
                  <a:lnTo>
                    <a:pt x="319" y="268"/>
                  </a:lnTo>
                  <a:lnTo>
                    <a:pt x="316" y="271"/>
                  </a:lnTo>
                  <a:lnTo>
                    <a:pt x="310" y="271"/>
                  </a:lnTo>
                  <a:lnTo>
                    <a:pt x="310" y="270"/>
                  </a:lnTo>
                  <a:lnTo>
                    <a:pt x="311" y="270"/>
                  </a:lnTo>
                  <a:lnTo>
                    <a:pt x="311" y="269"/>
                  </a:lnTo>
                  <a:lnTo>
                    <a:pt x="312" y="268"/>
                  </a:lnTo>
                  <a:lnTo>
                    <a:pt x="317" y="264"/>
                  </a:lnTo>
                  <a:close/>
                  <a:moveTo>
                    <a:pt x="253" y="263"/>
                  </a:moveTo>
                  <a:lnTo>
                    <a:pt x="254" y="264"/>
                  </a:lnTo>
                  <a:lnTo>
                    <a:pt x="255" y="264"/>
                  </a:lnTo>
                  <a:lnTo>
                    <a:pt x="254" y="265"/>
                  </a:lnTo>
                  <a:lnTo>
                    <a:pt x="251" y="265"/>
                  </a:lnTo>
                  <a:lnTo>
                    <a:pt x="251" y="264"/>
                  </a:lnTo>
                  <a:lnTo>
                    <a:pt x="253" y="264"/>
                  </a:lnTo>
                  <a:lnTo>
                    <a:pt x="253" y="263"/>
                  </a:lnTo>
                  <a:close/>
                  <a:moveTo>
                    <a:pt x="268" y="262"/>
                  </a:moveTo>
                  <a:lnTo>
                    <a:pt x="270" y="264"/>
                  </a:lnTo>
                  <a:lnTo>
                    <a:pt x="268" y="264"/>
                  </a:lnTo>
                  <a:lnTo>
                    <a:pt x="268" y="265"/>
                  </a:lnTo>
                  <a:lnTo>
                    <a:pt x="266" y="266"/>
                  </a:lnTo>
                  <a:lnTo>
                    <a:pt x="263" y="269"/>
                  </a:lnTo>
                  <a:lnTo>
                    <a:pt x="263" y="270"/>
                  </a:lnTo>
                  <a:lnTo>
                    <a:pt x="260" y="271"/>
                  </a:lnTo>
                  <a:lnTo>
                    <a:pt x="257" y="271"/>
                  </a:lnTo>
                  <a:lnTo>
                    <a:pt x="257" y="269"/>
                  </a:lnTo>
                  <a:lnTo>
                    <a:pt x="262" y="269"/>
                  </a:lnTo>
                  <a:lnTo>
                    <a:pt x="262" y="268"/>
                  </a:lnTo>
                  <a:lnTo>
                    <a:pt x="261" y="268"/>
                  </a:lnTo>
                  <a:lnTo>
                    <a:pt x="261" y="266"/>
                  </a:lnTo>
                  <a:lnTo>
                    <a:pt x="262" y="266"/>
                  </a:lnTo>
                  <a:lnTo>
                    <a:pt x="267" y="264"/>
                  </a:lnTo>
                  <a:lnTo>
                    <a:pt x="266" y="264"/>
                  </a:lnTo>
                  <a:lnTo>
                    <a:pt x="266" y="263"/>
                  </a:lnTo>
                  <a:lnTo>
                    <a:pt x="267" y="263"/>
                  </a:lnTo>
                  <a:lnTo>
                    <a:pt x="268" y="262"/>
                  </a:lnTo>
                  <a:close/>
                  <a:moveTo>
                    <a:pt x="228" y="257"/>
                  </a:moveTo>
                  <a:lnTo>
                    <a:pt x="230" y="257"/>
                  </a:lnTo>
                  <a:lnTo>
                    <a:pt x="229" y="259"/>
                  </a:lnTo>
                  <a:lnTo>
                    <a:pt x="229" y="262"/>
                  </a:lnTo>
                  <a:lnTo>
                    <a:pt x="228" y="260"/>
                  </a:lnTo>
                  <a:lnTo>
                    <a:pt x="228" y="259"/>
                  </a:lnTo>
                  <a:lnTo>
                    <a:pt x="226" y="258"/>
                  </a:lnTo>
                  <a:lnTo>
                    <a:pt x="228" y="258"/>
                  </a:lnTo>
                  <a:lnTo>
                    <a:pt x="228" y="257"/>
                  </a:lnTo>
                  <a:close/>
                  <a:moveTo>
                    <a:pt x="211" y="256"/>
                  </a:moveTo>
                  <a:lnTo>
                    <a:pt x="212" y="257"/>
                  </a:lnTo>
                  <a:lnTo>
                    <a:pt x="213" y="257"/>
                  </a:lnTo>
                  <a:lnTo>
                    <a:pt x="213" y="258"/>
                  </a:lnTo>
                  <a:lnTo>
                    <a:pt x="216" y="259"/>
                  </a:lnTo>
                  <a:lnTo>
                    <a:pt x="216" y="262"/>
                  </a:lnTo>
                  <a:lnTo>
                    <a:pt x="214" y="262"/>
                  </a:lnTo>
                  <a:lnTo>
                    <a:pt x="213" y="264"/>
                  </a:lnTo>
                  <a:lnTo>
                    <a:pt x="213" y="263"/>
                  </a:lnTo>
                  <a:lnTo>
                    <a:pt x="212" y="262"/>
                  </a:lnTo>
                  <a:lnTo>
                    <a:pt x="212" y="258"/>
                  </a:lnTo>
                  <a:lnTo>
                    <a:pt x="211" y="258"/>
                  </a:lnTo>
                  <a:lnTo>
                    <a:pt x="211" y="256"/>
                  </a:lnTo>
                  <a:close/>
                  <a:moveTo>
                    <a:pt x="305" y="255"/>
                  </a:moveTo>
                  <a:lnTo>
                    <a:pt x="306" y="255"/>
                  </a:lnTo>
                  <a:lnTo>
                    <a:pt x="310" y="256"/>
                  </a:lnTo>
                  <a:lnTo>
                    <a:pt x="310" y="259"/>
                  </a:lnTo>
                  <a:lnTo>
                    <a:pt x="311" y="258"/>
                  </a:lnTo>
                  <a:lnTo>
                    <a:pt x="312" y="258"/>
                  </a:lnTo>
                  <a:lnTo>
                    <a:pt x="312" y="260"/>
                  </a:lnTo>
                  <a:lnTo>
                    <a:pt x="311" y="260"/>
                  </a:lnTo>
                  <a:lnTo>
                    <a:pt x="311" y="262"/>
                  </a:lnTo>
                  <a:lnTo>
                    <a:pt x="310" y="262"/>
                  </a:lnTo>
                  <a:lnTo>
                    <a:pt x="310" y="263"/>
                  </a:lnTo>
                  <a:lnTo>
                    <a:pt x="307" y="263"/>
                  </a:lnTo>
                  <a:lnTo>
                    <a:pt x="307" y="262"/>
                  </a:lnTo>
                  <a:lnTo>
                    <a:pt x="306" y="262"/>
                  </a:lnTo>
                  <a:lnTo>
                    <a:pt x="306" y="260"/>
                  </a:lnTo>
                  <a:lnTo>
                    <a:pt x="307" y="260"/>
                  </a:lnTo>
                  <a:lnTo>
                    <a:pt x="307" y="258"/>
                  </a:lnTo>
                  <a:lnTo>
                    <a:pt x="309" y="258"/>
                  </a:lnTo>
                  <a:lnTo>
                    <a:pt x="309" y="257"/>
                  </a:lnTo>
                  <a:lnTo>
                    <a:pt x="306" y="257"/>
                  </a:lnTo>
                  <a:lnTo>
                    <a:pt x="306" y="256"/>
                  </a:lnTo>
                  <a:lnTo>
                    <a:pt x="305" y="255"/>
                  </a:lnTo>
                  <a:close/>
                  <a:moveTo>
                    <a:pt x="259" y="252"/>
                  </a:moveTo>
                  <a:lnTo>
                    <a:pt x="261" y="252"/>
                  </a:lnTo>
                  <a:lnTo>
                    <a:pt x="261" y="253"/>
                  </a:lnTo>
                  <a:lnTo>
                    <a:pt x="260" y="253"/>
                  </a:lnTo>
                  <a:lnTo>
                    <a:pt x="259" y="252"/>
                  </a:lnTo>
                  <a:close/>
                  <a:moveTo>
                    <a:pt x="237" y="251"/>
                  </a:moveTo>
                  <a:lnTo>
                    <a:pt x="238" y="251"/>
                  </a:lnTo>
                  <a:lnTo>
                    <a:pt x="238" y="252"/>
                  </a:lnTo>
                  <a:lnTo>
                    <a:pt x="237" y="252"/>
                  </a:lnTo>
                  <a:lnTo>
                    <a:pt x="237" y="251"/>
                  </a:lnTo>
                  <a:close/>
                  <a:moveTo>
                    <a:pt x="235" y="251"/>
                  </a:moveTo>
                  <a:lnTo>
                    <a:pt x="236" y="251"/>
                  </a:lnTo>
                  <a:lnTo>
                    <a:pt x="235" y="252"/>
                  </a:lnTo>
                  <a:lnTo>
                    <a:pt x="237" y="252"/>
                  </a:lnTo>
                  <a:lnTo>
                    <a:pt x="237" y="257"/>
                  </a:lnTo>
                  <a:lnTo>
                    <a:pt x="235" y="259"/>
                  </a:lnTo>
                  <a:lnTo>
                    <a:pt x="232" y="259"/>
                  </a:lnTo>
                  <a:lnTo>
                    <a:pt x="231" y="258"/>
                  </a:lnTo>
                  <a:lnTo>
                    <a:pt x="230" y="258"/>
                  </a:lnTo>
                  <a:lnTo>
                    <a:pt x="230" y="256"/>
                  </a:lnTo>
                  <a:lnTo>
                    <a:pt x="231" y="255"/>
                  </a:lnTo>
                  <a:lnTo>
                    <a:pt x="232" y="255"/>
                  </a:lnTo>
                  <a:lnTo>
                    <a:pt x="232" y="253"/>
                  </a:lnTo>
                  <a:lnTo>
                    <a:pt x="235" y="251"/>
                  </a:lnTo>
                  <a:close/>
                  <a:moveTo>
                    <a:pt x="301" y="249"/>
                  </a:moveTo>
                  <a:lnTo>
                    <a:pt x="304" y="249"/>
                  </a:lnTo>
                  <a:lnTo>
                    <a:pt x="304" y="251"/>
                  </a:lnTo>
                  <a:lnTo>
                    <a:pt x="305" y="251"/>
                  </a:lnTo>
                  <a:lnTo>
                    <a:pt x="305" y="253"/>
                  </a:lnTo>
                  <a:lnTo>
                    <a:pt x="303" y="253"/>
                  </a:lnTo>
                  <a:lnTo>
                    <a:pt x="304" y="252"/>
                  </a:lnTo>
                  <a:lnTo>
                    <a:pt x="303" y="252"/>
                  </a:lnTo>
                  <a:lnTo>
                    <a:pt x="303" y="251"/>
                  </a:lnTo>
                  <a:lnTo>
                    <a:pt x="301" y="251"/>
                  </a:lnTo>
                  <a:lnTo>
                    <a:pt x="301" y="250"/>
                  </a:lnTo>
                  <a:lnTo>
                    <a:pt x="300" y="250"/>
                  </a:lnTo>
                  <a:lnTo>
                    <a:pt x="301" y="249"/>
                  </a:lnTo>
                  <a:close/>
                  <a:moveTo>
                    <a:pt x="247" y="249"/>
                  </a:moveTo>
                  <a:lnTo>
                    <a:pt x="249" y="249"/>
                  </a:lnTo>
                  <a:lnTo>
                    <a:pt x="250" y="250"/>
                  </a:lnTo>
                  <a:lnTo>
                    <a:pt x="250" y="251"/>
                  </a:lnTo>
                  <a:lnTo>
                    <a:pt x="251" y="253"/>
                  </a:lnTo>
                  <a:lnTo>
                    <a:pt x="250" y="255"/>
                  </a:lnTo>
                  <a:lnTo>
                    <a:pt x="250" y="258"/>
                  </a:lnTo>
                  <a:lnTo>
                    <a:pt x="249" y="260"/>
                  </a:lnTo>
                  <a:lnTo>
                    <a:pt x="248" y="260"/>
                  </a:lnTo>
                  <a:lnTo>
                    <a:pt x="247" y="263"/>
                  </a:lnTo>
                  <a:lnTo>
                    <a:pt x="244" y="263"/>
                  </a:lnTo>
                  <a:lnTo>
                    <a:pt x="244" y="260"/>
                  </a:lnTo>
                  <a:lnTo>
                    <a:pt x="243" y="260"/>
                  </a:lnTo>
                  <a:lnTo>
                    <a:pt x="242" y="259"/>
                  </a:lnTo>
                  <a:lnTo>
                    <a:pt x="242" y="257"/>
                  </a:lnTo>
                  <a:lnTo>
                    <a:pt x="241" y="256"/>
                  </a:lnTo>
                  <a:lnTo>
                    <a:pt x="241" y="255"/>
                  </a:lnTo>
                  <a:lnTo>
                    <a:pt x="242" y="255"/>
                  </a:lnTo>
                  <a:lnTo>
                    <a:pt x="243" y="252"/>
                  </a:lnTo>
                  <a:lnTo>
                    <a:pt x="247" y="249"/>
                  </a:lnTo>
                  <a:close/>
                  <a:moveTo>
                    <a:pt x="204" y="247"/>
                  </a:moveTo>
                  <a:lnTo>
                    <a:pt x="205" y="249"/>
                  </a:lnTo>
                  <a:lnTo>
                    <a:pt x="206" y="249"/>
                  </a:lnTo>
                  <a:lnTo>
                    <a:pt x="206" y="251"/>
                  </a:lnTo>
                  <a:lnTo>
                    <a:pt x="205" y="251"/>
                  </a:lnTo>
                  <a:lnTo>
                    <a:pt x="205" y="253"/>
                  </a:lnTo>
                  <a:lnTo>
                    <a:pt x="204" y="252"/>
                  </a:lnTo>
                  <a:lnTo>
                    <a:pt x="201" y="252"/>
                  </a:lnTo>
                  <a:lnTo>
                    <a:pt x="201" y="250"/>
                  </a:lnTo>
                  <a:lnTo>
                    <a:pt x="203" y="250"/>
                  </a:lnTo>
                  <a:lnTo>
                    <a:pt x="201" y="249"/>
                  </a:lnTo>
                  <a:lnTo>
                    <a:pt x="204" y="249"/>
                  </a:lnTo>
                  <a:lnTo>
                    <a:pt x="204" y="247"/>
                  </a:lnTo>
                  <a:close/>
                  <a:moveTo>
                    <a:pt x="145" y="244"/>
                  </a:moveTo>
                  <a:lnTo>
                    <a:pt x="148" y="244"/>
                  </a:lnTo>
                  <a:lnTo>
                    <a:pt x="148" y="246"/>
                  </a:lnTo>
                  <a:lnTo>
                    <a:pt x="147" y="246"/>
                  </a:lnTo>
                  <a:lnTo>
                    <a:pt x="147" y="245"/>
                  </a:lnTo>
                  <a:lnTo>
                    <a:pt x="145" y="244"/>
                  </a:lnTo>
                  <a:close/>
                  <a:moveTo>
                    <a:pt x="291" y="241"/>
                  </a:moveTo>
                  <a:lnTo>
                    <a:pt x="292" y="243"/>
                  </a:lnTo>
                  <a:lnTo>
                    <a:pt x="292" y="245"/>
                  </a:lnTo>
                  <a:lnTo>
                    <a:pt x="291" y="244"/>
                  </a:lnTo>
                  <a:lnTo>
                    <a:pt x="291" y="241"/>
                  </a:lnTo>
                  <a:close/>
                  <a:moveTo>
                    <a:pt x="291" y="239"/>
                  </a:moveTo>
                  <a:lnTo>
                    <a:pt x="293" y="239"/>
                  </a:lnTo>
                  <a:lnTo>
                    <a:pt x="293" y="240"/>
                  </a:lnTo>
                  <a:lnTo>
                    <a:pt x="292" y="240"/>
                  </a:lnTo>
                  <a:lnTo>
                    <a:pt x="292" y="241"/>
                  </a:lnTo>
                  <a:lnTo>
                    <a:pt x="291" y="241"/>
                  </a:lnTo>
                  <a:lnTo>
                    <a:pt x="291" y="239"/>
                  </a:lnTo>
                  <a:close/>
                  <a:moveTo>
                    <a:pt x="163" y="239"/>
                  </a:moveTo>
                  <a:lnTo>
                    <a:pt x="166" y="239"/>
                  </a:lnTo>
                  <a:lnTo>
                    <a:pt x="166" y="240"/>
                  </a:lnTo>
                  <a:lnTo>
                    <a:pt x="163" y="240"/>
                  </a:lnTo>
                  <a:lnTo>
                    <a:pt x="163" y="241"/>
                  </a:lnTo>
                  <a:lnTo>
                    <a:pt x="162" y="241"/>
                  </a:lnTo>
                  <a:lnTo>
                    <a:pt x="161" y="243"/>
                  </a:lnTo>
                  <a:lnTo>
                    <a:pt x="157" y="243"/>
                  </a:lnTo>
                  <a:lnTo>
                    <a:pt x="161" y="240"/>
                  </a:lnTo>
                  <a:lnTo>
                    <a:pt x="162" y="240"/>
                  </a:lnTo>
                  <a:lnTo>
                    <a:pt x="163" y="239"/>
                  </a:lnTo>
                  <a:close/>
                  <a:moveTo>
                    <a:pt x="201" y="233"/>
                  </a:moveTo>
                  <a:lnTo>
                    <a:pt x="203" y="233"/>
                  </a:lnTo>
                  <a:lnTo>
                    <a:pt x="203" y="234"/>
                  </a:lnTo>
                  <a:lnTo>
                    <a:pt x="201" y="235"/>
                  </a:lnTo>
                  <a:lnTo>
                    <a:pt x="204" y="237"/>
                  </a:lnTo>
                  <a:lnTo>
                    <a:pt x="204" y="238"/>
                  </a:lnTo>
                  <a:lnTo>
                    <a:pt x="203" y="238"/>
                  </a:lnTo>
                  <a:lnTo>
                    <a:pt x="203" y="240"/>
                  </a:lnTo>
                  <a:lnTo>
                    <a:pt x="200" y="243"/>
                  </a:lnTo>
                  <a:lnTo>
                    <a:pt x="199" y="243"/>
                  </a:lnTo>
                  <a:lnTo>
                    <a:pt x="199" y="240"/>
                  </a:lnTo>
                  <a:lnTo>
                    <a:pt x="200" y="240"/>
                  </a:lnTo>
                  <a:lnTo>
                    <a:pt x="200" y="237"/>
                  </a:lnTo>
                  <a:lnTo>
                    <a:pt x="199" y="237"/>
                  </a:lnTo>
                  <a:lnTo>
                    <a:pt x="199" y="235"/>
                  </a:lnTo>
                  <a:lnTo>
                    <a:pt x="200" y="234"/>
                  </a:lnTo>
                  <a:lnTo>
                    <a:pt x="201" y="234"/>
                  </a:lnTo>
                  <a:lnTo>
                    <a:pt x="201" y="233"/>
                  </a:lnTo>
                  <a:close/>
                  <a:moveTo>
                    <a:pt x="239" y="232"/>
                  </a:moveTo>
                  <a:lnTo>
                    <a:pt x="241" y="232"/>
                  </a:lnTo>
                  <a:lnTo>
                    <a:pt x="242" y="234"/>
                  </a:lnTo>
                  <a:lnTo>
                    <a:pt x="242" y="233"/>
                  </a:lnTo>
                  <a:lnTo>
                    <a:pt x="244" y="233"/>
                  </a:lnTo>
                  <a:lnTo>
                    <a:pt x="244" y="234"/>
                  </a:lnTo>
                  <a:lnTo>
                    <a:pt x="245" y="234"/>
                  </a:lnTo>
                  <a:lnTo>
                    <a:pt x="245" y="235"/>
                  </a:lnTo>
                  <a:lnTo>
                    <a:pt x="243" y="235"/>
                  </a:lnTo>
                  <a:lnTo>
                    <a:pt x="243" y="237"/>
                  </a:lnTo>
                  <a:lnTo>
                    <a:pt x="238" y="237"/>
                  </a:lnTo>
                  <a:lnTo>
                    <a:pt x="238" y="235"/>
                  </a:lnTo>
                  <a:lnTo>
                    <a:pt x="239" y="235"/>
                  </a:lnTo>
                  <a:lnTo>
                    <a:pt x="239" y="234"/>
                  </a:lnTo>
                  <a:lnTo>
                    <a:pt x="238" y="234"/>
                  </a:lnTo>
                  <a:lnTo>
                    <a:pt x="239" y="233"/>
                  </a:lnTo>
                  <a:lnTo>
                    <a:pt x="239" y="232"/>
                  </a:lnTo>
                  <a:close/>
                  <a:moveTo>
                    <a:pt x="222" y="232"/>
                  </a:moveTo>
                  <a:lnTo>
                    <a:pt x="223" y="232"/>
                  </a:lnTo>
                  <a:lnTo>
                    <a:pt x="224" y="233"/>
                  </a:lnTo>
                  <a:lnTo>
                    <a:pt x="224" y="238"/>
                  </a:lnTo>
                  <a:lnTo>
                    <a:pt x="222" y="239"/>
                  </a:lnTo>
                  <a:lnTo>
                    <a:pt x="220" y="240"/>
                  </a:lnTo>
                  <a:lnTo>
                    <a:pt x="220" y="239"/>
                  </a:lnTo>
                  <a:lnTo>
                    <a:pt x="222" y="238"/>
                  </a:lnTo>
                  <a:lnTo>
                    <a:pt x="220" y="238"/>
                  </a:lnTo>
                  <a:lnTo>
                    <a:pt x="220" y="235"/>
                  </a:lnTo>
                  <a:lnTo>
                    <a:pt x="222" y="235"/>
                  </a:lnTo>
                  <a:lnTo>
                    <a:pt x="222" y="232"/>
                  </a:lnTo>
                  <a:close/>
                  <a:moveTo>
                    <a:pt x="162" y="229"/>
                  </a:moveTo>
                  <a:lnTo>
                    <a:pt x="162" y="231"/>
                  </a:lnTo>
                  <a:lnTo>
                    <a:pt x="163" y="231"/>
                  </a:lnTo>
                  <a:lnTo>
                    <a:pt x="163" y="232"/>
                  </a:lnTo>
                  <a:lnTo>
                    <a:pt x="161" y="232"/>
                  </a:lnTo>
                  <a:lnTo>
                    <a:pt x="160" y="231"/>
                  </a:lnTo>
                  <a:lnTo>
                    <a:pt x="161" y="231"/>
                  </a:lnTo>
                  <a:lnTo>
                    <a:pt x="162" y="229"/>
                  </a:lnTo>
                  <a:close/>
                  <a:moveTo>
                    <a:pt x="213" y="226"/>
                  </a:moveTo>
                  <a:lnTo>
                    <a:pt x="214" y="226"/>
                  </a:lnTo>
                  <a:lnTo>
                    <a:pt x="214" y="227"/>
                  </a:lnTo>
                  <a:lnTo>
                    <a:pt x="212" y="227"/>
                  </a:lnTo>
                  <a:lnTo>
                    <a:pt x="213" y="226"/>
                  </a:lnTo>
                  <a:close/>
                  <a:moveTo>
                    <a:pt x="281" y="222"/>
                  </a:moveTo>
                  <a:lnTo>
                    <a:pt x="284" y="222"/>
                  </a:lnTo>
                  <a:lnTo>
                    <a:pt x="276" y="229"/>
                  </a:lnTo>
                  <a:lnTo>
                    <a:pt x="273" y="229"/>
                  </a:lnTo>
                  <a:lnTo>
                    <a:pt x="272" y="231"/>
                  </a:lnTo>
                  <a:lnTo>
                    <a:pt x="270" y="231"/>
                  </a:lnTo>
                  <a:lnTo>
                    <a:pt x="270" y="232"/>
                  </a:lnTo>
                  <a:lnTo>
                    <a:pt x="269" y="232"/>
                  </a:lnTo>
                  <a:lnTo>
                    <a:pt x="269" y="231"/>
                  </a:lnTo>
                  <a:lnTo>
                    <a:pt x="268" y="232"/>
                  </a:lnTo>
                  <a:lnTo>
                    <a:pt x="267" y="232"/>
                  </a:lnTo>
                  <a:lnTo>
                    <a:pt x="267" y="229"/>
                  </a:lnTo>
                  <a:lnTo>
                    <a:pt x="268" y="228"/>
                  </a:lnTo>
                  <a:lnTo>
                    <a:pt x="269" y="228"/>
                  </a:lnTo>
                  <a:lnTo>
                    <a:pt x="269" y="226"/>
                  </a:lnTo>
                  <a:lnTo>
                    <a:pt x="270" y="226"/>
                  </a:lnTo>
                  <a:lnTo>
                    <a:pt x="270" y="225"/>
                  </a:lnTo>
                  <a:lnTo>
                    <a:pt x="272" y="225"/>
                  </a:lnTo>
                  <a:lnTo>
                    <a:pt x="274" y="226"/>
                  </a:lnTo>
                  <a:lnTo>
                    <a:pt x="275" y="225"/>
                  </a:lnTo>
                  <a:lnTo>
                    <a:pt x="276" y="226"/>
                  </a:lnTo>
                  <a:lnTo>
                    <a:pt x="278" y="225"/>
                  </a:lnTo>
                  <a:lnTo>
                    <a:pt x="279" y="225"/>
                  </a:lnTo>
                  <a:lnTo>
                    <a:pt x="281" y="222"/>
                  </a:lnTo>
                  <a:close/>
                  <a:moveTo>
                    <a:pt x="225" y="222"/>
                  </a:moveTo>
                  <a:lnTo>
                    <a:pt x="228" y="222"/>
                  </a:lnTo>
                  <a:lnTo>
                    <a:pt x="228" y="223"/>
                  </a:lnTo>
                  <a:lnTo>
                    <a:pt x="229" y="223"/>
                  </a:lnTo>
                  <a:lnTo>
                    <a:pt x="229" y="225"/>
                  </a:lnTo>
                  <a:lnTo>
                    <a:pt x="231" y="225"/>
                  </a:lnTo>
                  <a:lnTo>
                    <a:pt x="232" y="226"/>
                  </a:lnTo>
                  <a:lnTo>
                    <a:pt x="232" y="225"/>
                  </a:lnTo>
                  <a:lnTo>
                    <a:pt x="234" y="225"/>
                  </a:lnTo>
                  <a:lnTo>
                    <a:pt x="235" y="226"/>
                  </a:lnTo>
                  <a:lnTo>
                    <a:pt x="236" y="226"/>
                  </a:lnTo>
                  <a:lnTo>
                    <a:pt x="236" y="227"/>
                  </a:lnTo>
                  <a:lnTo>
                    <a:pt x="237" y="227"/>
                  </a:lnTo>
                  <a:lnTo>
                    <a:pt x="236" y="229"/>
                  </a:lnTo>
                  <a:lnTo>
                    <a:pt x="235" y="231"/>
                  </a:lnTo>
                  <a:lnTo>
                    <a:pt x="232" y="231"/>
                  </a:lnTo>
                  <a:lnTo>
                    <a:pt x="230" y="228"/>
                  </a:lnTo>
                  <a:lnTo>
                    <a:pt x="229" y="228"/>
                  </a:lnTo>
                  <a:lnTo>
                    <a:pt x="228" y="226"/>
                  </a:lnTo>
                  <a:lnTo>
                    <a:pt x="226" y="226"/>
                  </a:lnTo>
                  <a:lnTo>
                    <a:pt x="225" y="225"/>
                  </a:lnTo>
                  <a:lnTo>
                    <a:pt x="225" y="222"/>
                  </a:lnTo>
                  <a:close/>
                  <a:moveTo>
                    <a:pt x="197" y="222"/>
                  </a:moveTo>
                  <a:lnTo>
                    <a:pt x="199" y="222"/>
                  </a:lnTo>
                  <a:lnTo>
                    <a:pt x="200" y="225"/>
                  </a:lnTo>
                  <a:lnTo>
                    <a:pt x="200" y="226"/>
                  </a:lnTo>
                  <a:lnTo>
                    <a:pt x="198" y="228"/>
                  </a:lnTo>
                  <a:lnTo>
                    <a:pt x="197" y="231"/>
                  </a:lnTo>
                  <a:lnTo>
                    <a:pt x="195" y="231"/>
                  </a:lnTo>
                  <a:lnTo>
                    <a:pt x="195" y="225"/>
                  </a:lnTo>
                  <a:lnTo>
                    <a:pt x="197" y="223"/>
                  </a:lnTo>
                  <a:lnTo>
                    <a:pt x="197" y="222"/>
                  </a:lnTo>
                  <a:close/>
                  <a:moveTo>
                    <a:pt x="164" y="217"/>
                  </a:moveTo>
                  <a:lnTo>
                    <a:pt x="166" y="219"/>
                  </a:lnTo>
                  <a:lnTo>
                    <a:pt x="164" y="219"/>
                  </a:lnTo>
                  <a:lnTo>
                    <a:pt x="164" y="220"/>
                  </a:lnTo>
                  <a:lnTo>
                    <a:pt x="163" y="220"/>
                  </a:lnTo>
                  <a:lnTo>
                    <a:pt x="163" y="222"/>
                  </a:lnTo>
                  <a:lnTo>
                    <a:pt x="161" y="222"/>
                  </a:lnTo>
                  <a:lnTo>
                    <a:pt x="161" y="221"/>
                  </a:lnTo>
                  <a:lnTo>
                    <a:pt x="160" y="220"/>
                  </a:lnTo>
                  <a:lnTo>
                    <a:pt x="160" y="219"/>
                  </a:lnTo>
                  <a:lnTo>
                    <a:pt x="164" y="217"/>
                  </a:lnTo>
                  <a:close/>
                  <a:moveTo>
                    <a:pt x="300" y="215"/>
                  </a:moveTo>
                  <a:lnTo>
                    <a:pt x="301" y="215"/>
                  </a:lnTo>
                  <a:lnTo>
                    <a:pt x="304" y="216"/>
                  </a:lnTo>
                  <a:lnTo>
                    <a:pt x="305" y="217"/>
                  </a:lnTo>
                  <a:lnTo>
                    <a:pt x="306" y="217"/>
                  </a:lnTo>
                  <a:lnTo>
                    <a:pt x="309" y="219"/>
                  </a:lnTo>
                  <a:lnTo>
                    <a:pt x="309" y="217"/>
                  </a:lnTo>
                  <a:lnTo>
                    <a:pt x="313" y="217"/>
                  </a:lnTo>
                  <a:lnTo>
                    <a:pt x="312" y="219"/>
                  </a:lnTo>
                  <a:lnTo>
                    <a:pt x="311" y="219"/>
                  </a:lnTo>
                  <a:lnTo>
                    <a:pt x="312" y="220"/>
                  </a:lnTo>
                  <a:lnTo>
                    <a:pt x="313" y="220"/>
                  </a:lnTo>
                  <a:lnTo>
                    <a:pt x="313" y="221"/>
                  </a:lnTo>
                  <a:lnTo>
                    <a:pt x="310" y="221"/>
                  </a:lnTo>
                  <a:lnTo>
                    <a:pt x="306" y="223"/>
                  </a:lnTo>
                  <a:lnTo>
                    <a:pt x="305" y="223"/>
                  </a:lnTo>
                  <a:lnTo>
                    <a:pt x="305" y="225"/>
                  </a:lnTo>
                  <a:lnTo>
                    <a:pt x="301" y="225"/>
                  </a:lnTo>
                  <a:lnTo>
                    <a:pt x="300" y="223"/>
                  </a:lnTo>
                  <a:lnTo>
                    <a:pt x="300" y="222"/>
                  </a:lnTo>
                  <a:lnTo>
                    <a:pt x="299" y="222"/>
                  </a:lnTo>
                  <a:lnTo>
                    <a:pt x="299" y="221"/>
                  </a:lnTo>
                  <a:lnTo>
                    <a:pt x="295" y="221"/>
                  </a:lnTo>
                  <a:lnTo>
                    <a:pt x="295" y="222"/>
                  </a:lnTo>
                  <a:lnTo>
                    <a:pt x="293" y="222"/>
                  </a:lnTo>
                  <a:lnTo>
                    <a:pt x="292" y="221"/>
                  </a:lnTo>
                  <a:lnTo>
                    <a:pt x="292" y="220"/>
                  </a:lnTo>
                  <a:lnTo>
                    <a:pt x="293" y="219"/>
                  </a:lnTo>
                  <a:lnTo>
                    <a:pt x="294" y="219"/>
                  </a:lnTo>
                  <a:lnTo>
                    <a:pt x="295" y="217"/>
                  </a:lnTo>
                  <a:lnTo>
                    <a:pt x="295" y="216"/>
                  </a:lnTo>
                  <a:lnTo>
                    <a:pt x="300" y="215"/>
                  </a:lnTo>
                  <a:close/>
                  <a:moveTo>
                    <a:pt x="44" y="209"/>
                  </a:moveTo>
                  <a:lnTo>
                    <a:pt x="45" y="210"/>
                  </a:lnTo>
                  <a:lnTo>
                    <a:pt x="45" y="212"/>
                  </a:lnTo>
                  <a:lnTo>
                    <a:pt x="46" y="213"/>
                  </a:lnTo>
                  <a:lnTo>
                    <a:pt x="46" y="214"/>
                  </a:lnTo>
                  <a:lnTo>
                    <a:pt x="51" y="214"/>
                  </a:lnTo>
                  <a:lnTo>
                    <a:pt x="52" y="215"/>
                  </a:lnTo>
                  <a:lnTo>
                    <a:pt x="52" y="216"/>
                  </a:lnTo>
                  <a:lnTo>
                    <a:pt x="54" y="219"/>
                  </a:lnTo>
                  <a:lnTo>
                    <a:pt x="56" y="220"/>
                  </a:lnTo>
                  <a:lnTo>
                    <a:pt x="57" y="222"/>
                  </a:lnTo>
                  <a:lnTo>
                    <a:pt x="55" y="220"/>
                  </a:lnTo>
                  <a:lnTo>
                    <a:pt x="52" y="220"/>
                  </a:lnTo>
                  <a:lnTo>
                    <a:pt x="51" y="221"/>
                  </a:lnTo>
                  <a:lnTo>
                    <a:pt x="50" y="221"/>
                  </a:lnTo>
                  <a:lnTo>
                    <a:pt x="50" y="222"/>
                  </a:lnTo>
                  <a:lnTo>
                    <a:pt x="51" y="223"/>
                  </a:lnTo>
                  <a:lnTo>
                    <a:pt x="50" y="225"/>
                  </a:lnTo>
                  <a:lnTo>
                    <a:pt x="49" y="225"/>
                  </a:lnTo>
                  <a:lnTo>
                    <a:pt x="48" y="222"/>
                  </a:lnTo>
                  <a:lnTo>
                    <a:pt x="45" y="221"/>
                  </a:lnTo>
                  <a:lnTo>
                    <a:pt x="44" y="220"/>
                  </a:lnTo>
                  <a:lnTo>
                    <a:pt x="44" y="217"/>
                  </a:lnTo>
                  <a:lnTo>
                    <a:pt x="42" y="216"/>
                  </a:lnTo>
                  <a:lnTo>
                    <a:pt x="40" y="215"/>
                  </a:lnTo>
                  <a:lnTo>
                    <a:pt x="42" y="215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0" y="213"/>
                  </a:lnTo>
                  <a:lnTo>
                    <a:pt x="44" y="209"/>
                  </a:lnTo>
                  <a:close/>
                  <a:moveTo>
                    <a:pt x="216" y="206"/>
                  </a:moveTo>
                  <a:lnTo>
                    <a:pt x="217" y="206"/>
                  </a:lnTo>
                  <a:lnTo>
                    <a:pt x="217" y="207"/>
                  </a:lnTo>
                  <a:lnTo>
                    <a:pt x="218" y="207"/>
                  </a:lnTo>
                  <a:lnTo>
                    <a:pt x="218" y="208"/>
                  </a:lnTo>
                  <a:lnTo>
                    <a:pt x="219" y="209"/>
                  </a:lnTo>
                  <a:lnTo>
                    <a:pt x="219" y="210"/>
                  </a:lnTo>
                  <a:lnTo>
                    <a:pt x="224" y="210"/>
                  </a:lnTo>
                  <a:lnTo>
                    <a:pt x="224" y="213"/>
                  </a:lnTo>
                  <a:lnTo>
                    <a:pt x="223" y="214"/>
                  </a:lnTo>
                  <a:lnTo>
                    <a:pt x="225" y="215"/>
                  </a:lnTo>
                  <a:lnTo>
                    <a:pt x="225" y="216"/>
                  </a:lnTo>
                  <a:lnTo>
                    <a:pt x="224" y="216"/>
                  </a:lnTo>
                  <a:lnTo>
                    <a:pt x="224" y="217"/>
                  </a:lnTo>
                  <a:lnTo>
                    <a:pt x="225" y="217"/>
                  </a:lnTo>
                  <a:lnTo>
                    <a:pt x="225" y="220"/>
                  </a:lnTo>
                  <a:lnTo>
                    <a:pt x="224" y="221"/>
                  </a:lnTo>
                  <a:lnTo>
                    <a:pt x="224" y="222"/>
                  </a:lnTo>
                  <a:lnTo>
                    <a:pt x="223" y="221"/>
                  </a:lnTo>
                  <a:lnTo>
                    <a:pt x="222" y="221"/>
                  </a:lnTo>
                  <a:lnTo>
                    <a:pt x="222" y="219"/>
                  </a:lnTo>
                  <a:lnTo>
                    <a:pt x="220" y="217"/>
                  </a:lnTo>
                  <a:lnTo>
                    <a:pt x="219" y="217"/>
                  </a:lnTo>
                  <a:lnTo>
                    <a:pt x="219" y="216"/>
                  </a:lnTo>
                  <a:lnTo>
                    <a:pt x="218" y="215"/>
                  </a:lnTo>
                  <a:lnTo>
                    <a:pt x="217" y="215"/>
                  </a:lnTo>
                  <a:lnTo>
                    <a:pt x="217" y="213"/>
                  </a:lnTo>
                  <a:lnTo>
                    <a:pt x="216" y="213"/>
                  </a:lnTo>
                  <a:lnTo>
                    <a:pt x="214" y="212"/>
                  </a:lnTo>
                  <a:lnTo>
                    <a:pt x="213" y="213"/>
                  </a:lnTo>
                  <a:lnTo>
                    <a:pt x="213" y="210"/>
                  </a:lnTo>
                  <a:lnTo>
                    <a:pt x="212" y="209"/>
                  </a:lnTo>
                  <a:lnTo>
                    <a:pt x="213" y="209"/>
                  </a:lnTo>
                  <a:lnTo>
                    <a:pt x="212" y="208"/>
                  </a:lnTo>
                  <a:lnTo>
                    <a:pt x="213" y="208"/>
                  </a:lnTo>
                  <a:lnTo>
                    <a:pt x="213" y="207"/>
                  </a:lnTo>
                  <a:lnTo>
                    <a:pt x="216" y="206"/>
                  </a:lnTo>
                  <a:close/>
                  <a:moveTo>
                    <a:pt x="161" y="206"/>
                  </a:moveTo>
                  <a:lnTo>
                    <a:pt x="163" y="206"/>
                  </a:lnTo>
                  <a:lnTo>
                    <a:pt x="164" y="207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3" y="210"/>
                  </a:lnTo>
                  <a:lnTo>
                    <a:pt x="163" y="212"/>
                  </a:lnTo>
                  <a:lnTo>
                    <a:pt x="162" y="210"/>
                  </a:lnTo>
                  <a:lnTo>
                    <a:pt x="162" y="212"/>
                  </a:lnTo>
                  <a:lnTo>
                    <a:pt x="158" y="212"/>
                  </a:lnTo>
                  <a:lnTo>
                    <a:pt x="158" y="210"/>
                  </a:lnTo>
                  <a:lnTo>
                    <a:pt x="160" y="209"/>
                  </a:lnTo>
                  <a:lnTo>
                    <a:pt x="162" y="209"/>
                  </a:lnTo>
                  <a:lnTo>
                    <a:pt x="162" y="208"/>
                  </a:lnTo>
                  <a:lnTo>
                    <a:pt x="160" y="208"/>
                  </a:lnTo>
                  <a:lnTo>
                    <a:pt x="161" y="207"/>
                  </a:lnTo>
                  <a:lnTo>
                    <a:pt x="161" y="206"/>
                  </a:lnTo>
                  <a:close/>
                  <a:moveTo>
                    <a:pt x="138" y="195"/>
                  </a:moveTo>
                  <a:lnTo>
                    <a:pt x="139" y="195"/>
                  </a:lnTo>
                  <a:lnTo>
                    <a:pt x="141" y="196"/>
                  </a:lnTo>
                  <a:lnTo>
                    <a:pt x="139" y="196"/>
                  </a:lnTo>
                  <a:lnTo>
                    <a:pt x="138" y="195"/>
                  </a:lnTo>
                  <a:close/>
                  <a:moveTo>
                    <a:pt x="75" y="188"/>
                  </a:moveTo>
                  <a:lnTo>
                    <a:pt x="76" y="188"/>
                  </a:lnTo>
                  <a:lnTo>
                    <a:pt x="76" y="189"/>
                  </a:lnTo>
                  <a:lnTo>
                    <a:pt x="75" y="188"/>
                  </a:lnTo>
                  <a:close/>
                  <a:moveTo>
                    <a:pt x="45" y="185"/>
                  </a:moveTo>
                  <a:lnTo>
                    <a:pt x="46" y="185"/>
                  </a:lnTo>
                  <a:lnTo>
                    <a:pt x="46" y="189"/>
                  </a:lnTo>
                  <a:lnTo>
                    <a:pt x="44" y="189"/>
                  </a:lnTo>
                  <a:lnTo>
                    <a:pt x="44" y="186"/>
                  </a:lnTo>
                  <a:lnTo>
                    <a:pt x="45" y="186"/>
                  </a:lnTo>
                  <a:lnTo>
                    <a:pt x="45" y="185"/>
                  </a:lnTo>
                  <a:close/>
                  <a:moveTo>
                    <a:pt x="37" y="180"/>
                  </a:moveTo>
                  <a:lnTo>
                    <a:pt x="39" y="180"/>
                  </a:lnTo>
                  <a:lnTo>
                    <a:pt x="42" y="186"/>
                  </a:lnTo>
                  <a:lnTo>
                    <a:pt x="42" y="188"/>
                  </a:lnTo>
                  <a:lnTo>
                    <a:pt x="40" y="189"/>
                  </a:lnTo>
                  <a:lnTo>
                    <a:pt x="40" y="190"/>
                  </a:lnTo>
                  <a:lnTo>
                    <a:pt x="42" y="192"/>
                  </a:lnTo>
                  <a:lnTo>
                    <a:pt x="43" y="191"/>
                  </a:lnTo>
                  <a:lnTo>
                    <a:pt x="44" y="191"/>
                  </a:lnTo>
                  <a:lnTo>
                    <a:pt x="44" y="192"/>
                  </a:lnTo>
                  <a:lnTo>
                    <a:pt x="46" y="195"/>
                  </a:lnTo>
                  <a:lnTo>
                    <a:pt x="46" y="197"/>
                  </a:lnTo>
                  <a:lnTo>
                    <a:pt x="49" y="198"/>
                  </a:lnTo>
                  <a:lnTo>
                    <a:pt x="49" y="202"/>
                  </a:lnTo>
                  <a:lnTo>
                    <a:pt x="44" y="202"/>
                  </a:lnTo>
                  <a:lnTo>
                    <a:pt x="44" y="201"/>
                  </a:lnTo>
                  <a:lnTo>
                    <a:pt x="43" y="200"/>
                  </a:lnTo>
                  <a:lnTo>
                    <a:pt x="39" y="200"/>
                  </a:lnTo>
                  <a:lnTo>
                    <a:pt x="38" y="201"/>
                  </a:lnTo>
                  <a:lnTo>
                    <a:pt x="36" y="200"/>
                  </a:lnTo>
                  <a:lnTo>
                    <a:pt x="36" y="197"/>
                  </a:lnTo>
                  <a:lnTo>
                    <a:pt x="34" y="196"/>
                  </a:lnTo>
                  <a:lnTo>
                    <a:pt x="36" y="196"/>
                  </a:lnTo>
                  <a:lnTo>
                    <a:pt x="36" y="195"/>
                  </a:lnTo>
                  <a:lnTo>
                    <a:pt x="34" y="191"/>
                  </a:lnTo>
                  <a:lnTo>
                    <a:pt x="33" y="191"/>
                  </a:lnTo>
                  <a:lnTo>
                    <a:pt x="33" y="196"/>
                  </a:lnTo>
                  <a:lnTo>
                    <a:pt x="32" y="197"/>
                  </a:lnTo>
                  <a:lnTo>
                    <a:pt x="31" y="197"/>
                  </a:lnTo>
                  <a:lnTo>
                    <a:pt x="29" y="195"/>
                  </a:lnTo>
                  <a:lnTo>
                    <a:pt x="30" y="195"/>
                  </a:lnTo>
                  <a:lnTo>
                    <a:pt x="30" y="191"/>
                  </a:lnTo>
                  <a:lnTo>
                    <a:pt x="31" y="191"/>
                  </a:lnTo>
                  <a:lnTo>
                    <a:pt x="31" y="190"/>
                  </a:lnTo>
                  <a:lnTo>
                    <a:pt x="32" y="188"/>
                  </a:lnTo>
                  <a:lnTo>
                    <a:pt x="33" y="186"/>
                  </a:lnTo>
                  <a:lnTo>
                    <a:pt x="33" y="188"/>
                  </a:lnTo>
                  <a:lnTo>
                    <a:pt x="34" y="189"/>
                  </a:lnTo>
                  <a:lnTo>
                    <a:pt x="36" y="189"/>
                  </a:lnTo>
                  <a:lnTo>
                    <a:pt x="36" y="188"/>
                  </a:lnTo>
                  <a:lnTo>
                    <a:pt x="37" y="188"/>
                  </a:lnTo>
                  <a:lnTo>
                    <a:pt x="38" y="186"/>
                  </a:lnTo>
                  <a:lnTo>
                    <a:pt x="38" y="183"/>
                  </a:lnTo>
                  <a:lnTo>
                    <a:pt x="37" y="183"/>
                  </a:lnTo>
                  <a:lnTo>
                    <a:pt x="38" y="182"/>
                  </a:lnTo>
                  <a:lnTo>
                    <a:pt x="37" y="180"/>
                  </a:lnTo>
                  <a:close/>
                  <a:moveTo>
                    <a:pt x="43" y="179"/>
                  </a:moveTo>
                  <a:lnTo>
                    <a:pt x="43" y="180"/>
                  </a:lnTo>
                  <a:lnTo>
                    <a:pt x="44" y="182"/>
                  </a:lnTo>
                  <a:lnTo>
                    <a:pt x="45" y="182"/>
                  </a:lnTo>
                  <a:lnTo>
                    <a:pt x="44" y="183"/>
                  </a:lnTo>
                  <a:lnTo>
                    <a:pt x="44" y="184"/>
                  </a:lnTo>
                  <a:lnTo>
                    <a:pt x="43" y="185"/>
                  </a:lnTo>
                  <a:lnTo>
                    <a:pt x="44" y="185"/>
                  </a:lnTo>
                  <a:lnTo>
                    <a:pt x="44" y="186"/>
                  </a:lnTo>
                  <a:lnTo>
                    <a:pt x="43" y="186"/>
                  </a:lnTo>
                  <a:lnTo>
                    <a:pt x="42" y="184"/>
                  </a:lnTo>
                  <a:lnTo>
                    <a:pt x="42" y="182"/>
                  </a:lnTo>
                  <a:lnTo>
                    <a:pt x="40" y="182"/>
                  </a:lnTo>
                  <a:lnTo>
                    <a:pt x="40" y="180"/>
                  </a:lnTo>
                  <a:lnTo>
                    <a:pt x="42" y="180"/>
                  </a:lnTo>
                  <a:lnTo>
                    <a:pt x="43" y="179"/>
                  </a:lnTo>
                  <a:close/>
                  <a:moveTo>
                    <a:pt x="268" y="173"/>
                  </a:moveTo>
                  <a:lnTo>
                    <a:pt x="270" y="174"/>
                  </a:lnTo>
                  <a:lnTo>
                    <a:pt x="273" y="177"/>
                  </a:lnTo>
                  <a:lnTo>
                    <a:pt x="273" y="176"/>
                  </a:lnTo>
                  <a:lnTo>
                    <a:pt x="274" y="176"/>
                  </a:lnTo>
                  <a:lnTo>
                    <a:pt x="275" y="177"/>
                  </a:lnTo>
                  <a:lnTo>
                    <a:pt x="274" y="177"/>
                  </a:lnTo>
                  <a:lnTo>
                    <a:pt x="274" y="179"/>
                  </a:lnTo>
                  <a:lnTo>
                    <a:pt x="273" y="179"/>
                  </a:lnTo>
                  <a:lnTo>
                    <a:pt x="273" y="180"/>
                  </a:lnTo>
                  <a:lnTo>
                    <a:pt x="274" y="180"/>
                  </a:lnTo>
                  <a:lnTo>
                    <a:pt x="274" y="188"/>
                  </a:lnTo>
                  <a:lnTo>
                    <a:pt x="275" y="190"/>
                  </a:lnTo>
                  <a:lnTo>
                    <a:pt x="273" y="190"/>
                  </a:lnTo>
                  <a:lnTo>
                    <a:pt x="272" y="191"/>
                  </a:lnTo>
                  <a:lnTo>
                    <a:pt x="273" y="194"/>
                  </a:lnTo>
                  <a:lnTo>
                    <a:pt x="272" y="195"/>
                  </a:lnTo>
                  <a:lnTo>
                    <a:pt x="269" y="195"/>
                  </a:lnTo>
                  <a:lnTo>
                    <a:pt x="269" y="197"/>
                  </a:lnTo>
                  <a:lnTo>
                    <a:pt x="267" y="197"/>
                  </a:lnTo>
                  <a:lnTo>
                    <a:pt x="267" y="196"/>
                  </a:lnTo>
                  <a:lnTo>
                    <a:pt x="266" y="195"/>
                  </a:lnTo>
                  <a:lnTo>
                    <a:pt x="265" y="195"/>
                  </a:lnTo>
                  <a:lnTo>
                    <a:pt x="265" y="194"/>
                  </a:lnTo>
                  <a:lnTo>
                    <a:pt x="263" y="194"/>
                  </a:lnTo>
                  <a:lnTo>
                    <a:pt x="263" y="192"/>
                  </a:lnTo>
                  <a:lnTo>
                    <a:pt x="262" y="192"/>
                  </a:lnTo>
                  <a:lnTo>
                    <a:pt x="262" y="191"/>
                  </a:lnTo>
                  <a:lnTo>
                    <a:pt x="263" y="191"/>
                  </a:lnTo>
                  <a:lnTo>
                    <a:pt x="263" y="190"/>
                  </a:lnTo>
                  <a:lnTo>
                    <a:pt x="267" y="190"/>
                  </a:lnTo>
                  <a:lnTo>
                    <a:pt x="267" y="188"/>
                  </a:lnTo>
                  <a:lnTo>
                    <a:pt x="268" y="188"/>
                  </a:lnTo>
                  <a:lnTo>
                    <a:pt x="267" y="186"/>
                  </a:lnTo>
                  <a:lnTo>
                    <a:pt x="267" y="184"/>
                  </a:lnTo>
                  <a:lnTo>
                    <a:pt x="266" y="184"/>
                  </a:lnTo>
                  <a:lnTo>
                    <a:pt x="266" y="182"/>
                  </a:lnTo>
                  <a:lnTo>
                    <a:pt x="265" y="180"/>
                  </a:lnTo>
                  <a:lnTo>
                    <a:pt x="263" y="180"/>
                  </a:lnTo>
                  <a:lnTo>
                    <a:pt x="261" y="178"/>
                  </a:lnTo>
                  <a:lnTo>
                    <a:pt x="261" y="174"/>
                  </a:lnTo>
                  <a:lnTo>
                    <a:pt x="268" y="173"/>
                  </a:lnTo>
                  <a:close/>
                  <a:moveTo>
                    <a:pt x="248" y="173"/>
                  </a:moveTo>
                  <a:lnTo>
                    <a:pt x="251" y="173"/>
                  </a:lnTo>
                  <a:lnTo>
                    <a:pt x="251" y="177"/>
                  </a:lnTo>
                  <a:lnTo>
                    <a:pt x="249" y="177"/>
                  </a:lnTo>
                  <a:lnTo>
                    <a:pt x="249" y="174"/>
                  </a:lnTo>
                  <a:lnTo>
                    <a:pt x="248" y="174"/>
                  </a:lnTo>
                  <a:lnTo>
                    <a:pt x="248" y="173"/>
                  </a:lnTo>
                  <a:close/>
                  <a:moveTo>
                    <a:pt x="54" y="173"/>
                  </a:moveTo>
                  <a:lnTo>
                    <a:pt x="55" y="173"/>
                  </a:lnTo>
                  <a:lnTo>
                    <a:pt x="54" y="174"/>
                  </a:lnTo>
                  <a:lnTo>
                    <a:pt x="54" y="177"/>
                  </a:lnTo>
                  <a:lnTo>
                    <a:pt x="52" y="177"/>
                  </a:lnTo>
                  <a:lnTo>
                    <a:pt x="52" y="176"/>
                  </a:lnTo>
                  <a:lnTo>
                    <a:pt x="54" y="173"/>
                  </a:lnTo>
                  <a:close/>
                  <a:moveTo>
                    <a:pt x="46" y="172"/>
                  </a:moveTo>
                  <a:lnTo>
                    <a:pt x="48" y="172"/>
                  </a:lnTo>
                  <a:lnTo>
                    <a:pt x="48" y="173"/>
                  </a:lnTo>
                  <a:lnTo>
                    <a:pt x="46" y="172"/>
                  </a:lnTo>
                  <a:close/>
                  <a:moveTo>
                    <a:pt x="52" y="171"/>
                  </a:moveTo>
                  <a:lnTo>
                    <a:pt x="55" y="171"/>
                  </a:lnTo>
                  <a:lnTo>
                    <a:pt x="55" y="172"/>
                  </a:lnTo>
                  <a:lnTo>
                    <a:pt x="54" y="172"/>
                  </a:lnTo>
                  <a:lnTo>
                    <a:pt x="54" y="173"/>
                  </a:lnTo>
                  <a:lnTo>
                    <a:pt x="52" y="173"/>
                  </a:lnTo>
                  <a:lnTo>
                    <a:pt x="52" y="174"/>
                  </a:lnTo>
                  <a:lnTo>
                    <a:pt x="51" y="174"/>
                  </a:lnTo>
                  <a:lnTo>
                    <a:pt x="51" y="173"/>
                  </a:lnTo>
                  <a:lnTo>
                    <a:pt x="52" y="172"/>
                  </a:lnTo>
                  <a:lnTo>
                    <a:pt x="52" y="171"/>
                  </a:lnTo>
                  <a:close/>
                  <a:moveTo>
                    <a:pt x="46" y="170"/>
                  </a:moveTo>
                  <a:lnTo>
                    <a:pt x="49" y="170"/>
                  </a:lnTo>
                  <a:lnTo>
                    <a:pt x="49" y="171"/>
                  </a:lnTo>
                  <a:lnTo>
                    <a:pt x="46" y="171"/>
                  </a:lnTo>
                  <a:lnTo>
                    <a:pt x="46" y="170"/>
                  </a:lnTo>
                  <a:close/>
                  <a:moveTo>
                    <a:pt x="43" y="160"/>
                  </a:moveTo>
                  <a:lnTo>
                    <a:pt x="44" y="160"/>
                  </a:lnTo>
                  <a:lnTo>
                    <a:pt x="44" y="161"/>
                  </a:lnTo>
                  <a:lnTo>
                    <a:pt x="45" y="161"/>
                  </a:lnTo>
                  <a:lnTo>
                    <a:pt x="45" y="167"/>
                  </a:lnTo>
                  <a:lnTo>
                    <a:pt x="44" y="169"/>
                  </a:lnTo>
                  <a:lnTo>
                    <a:pt x="44" y="170"/>
                  </a:lnTo>
                  <a:lnTo>
                    <a:pt x="45" y="169"/>
                  </a:lnTo>
                  <a:lnTo>
                    <a:pt x="45" y="172"/>
                  </a:lnTo>
                  <a:lnTo>
                    <a:pt x="44" y="171"/>
                  </a:lnTo>
                  <a:lnTo>
                    <a:pt x="44" y="173"/>
                  </a:lnTo>
                  <a:lnTo>
                    <a:pt x="40" y="173"/>
                  </a:lnTo>
                  <a:lnTo>
                    <a:pt x="40" y="172"/>
                  </a:lnTo>
                  <a:lnTo>
                    <a:pt x="39" y="172"/>
                  </a:lnTo>
                  <a:lnTo>
                    <a:pt x="39" y="173"/>
                  </a:lnTo>
                  <a:lnTo>
                    <a:pt x="38" y="173"/>
                  </a:lnTo>
                  <a:lnTo>
                    <a:pt x="38" y="169"/>
                  </a:lnTo>
                  <a:lnTo>
                    <a:pt x="39" y="167"/>
                  </a:lnTo>
                  <a:lnTo>
                    <a:pt x="39" y="166"/>
                  </a:lnTo>
                  <a:lnTo>
                    <a:pt x="40" y="164"/>
                  </a:lnTo>
                  <a:lnTo>
                    <a:pt x="40" y="163"/>
                  </a:lnTo>
                  <a:lnTo>
                    <a:pt x="43" y="160"/>
                  </a:lnTo>
                  <a:close/>
                  <a:moveTo>
                    <a:pt x="201" y="158"/>
                  </a:moveTo>
                  <a:lnTo>
                    <a:pt x="203" y="158"/>
                  </a:lnTo>
                  <a:lnTo>
                    <a:pt x="201" y="159"/>
                  </a:lnTo>
                  <a:lnTo>
                    <a:pt x="201" y="158"/>
                  </a:lnTo>
                  <a:close/>
                  <a:moveTo>
                    <a:pt x="137" y="158"/>
                  </a:moveTo>
                  <a:lnTo>
                    <a:pt x="139" y="158"/>
                  </a:lnTo>
                  <a:lnTo>
                    <a:pt x="139" y="159"/>
                  </a:lnTo>
                  <a:lnTo>
                    <a:pt x="141" y="159"/>
                  </a:lnTo>
                  <a:lnTo>
                    <a:pt x="141" y="160"/>
                  </a:lnTo>
                  <a:lnTo>
                    <a:pt x="139" y="160"/>
                  </a:lnTo>
                  <a:lnTo>
                    <a:pt x="136" y="161"/>
                  </a:lnTo>
                  <a:lnTo>
                    <a:pt x="135" y="161"/>
                  </a:lnTo>
                  <a:lnTo>
                    <a:pt x="135" y="159"/>
                  </a:lnTo>
                  <a:lnTo>
                    <a:pt x="137" y="159"/>
                  </a:lnTo>
                  <a:lnTo>
                    <a:pt x="137" y="158"/>
                  </a:lnTo>
                  <a:close/>
                  <a:moveTo>
                    <a:pt x="204" y="153"/>
                  </a:moveTo>
                  <a:lnTo>
                    <a:pt x="207" y="155"/>
                  </a:lnTo>
                  <a:lnTo>
                    <a:pt x="207" y="158"/>
                  </a:lnTo>
                  <a:lnTo>
                    <a:pt x="208" y="159"/>
                  </a:lnTo>
                  <a:lnTo>
                    <a:pt x="211" y="160"/>
                  </a:lnTo>
                  <a:lnTo>
                    <a:pt x="212" y="161"/>
                  </a:lnTo>
                  <a:lnTo>
                    <a:pt x="212" y="164"/>
                  </a:lnTo>
                  <a:lnTo>
                    <a:pt x="211" y="165"/>
                  </a:lnTo>
                  <a:lnTo>
                    <a:pt x="211" y="164"/>
                  </a:lnTo>
                  <a:lnTo>
                    <a:pt x="210" y="165"/>
                  </a:lnTo>
                  <a:lnTo>
                    <a:pt x="210" y="164"/>
                  </a:lnTo>
                  <a:lnTo>
                    <a:pt x="207" y="164"/>
                  </a:lnTo>
                  <a:lnTo>
                    <a:pt x="207" y="165"/>
                  </a:lnTo>
                  <a:lnTo>
                    <a:pt x="206" y="163"/>
                  </a:lnTo>
                  <a:lnTo>
                    <a:pt x="207" y="163"/>
                  </a:lnTo>
                  <a:lnTo>
                    <a:pt x="207" y="160"/>
                  </a:lnTo>
                  <a:lnTo>
                    <a:pt x="206" y="161"/>
                  </a:lnTo>
                  <a:lnTo>
                    <a:pt x="206" y="160"/>
                  </a:lnTo>
                  <a:lnTo>
                    <a:pt x="205" y="160"/>
                  </a:lnTo>
                  <a:lnTo>
                    <a:pt x="204" y="159"/>
                  </a:lnTo>
                  <a:lnTo>
                    <a:pt x="203" y="159"/>
                  </a:lnTo>
                  <a:lnTo>
                    <a:pt x="203" y="154"/>
                  </a:lnTo>
                  <a:lnTo>
                    <a:pt x="204" y="153"/>
                  </a:lnTo>
                  <a:close/>
                  <a:moveTo>
                    <a:pt x="49" y="153"/>
                  </a:moveTo>
                  <a:lnTo>
                    <a:pt x="50" y="153"/>
                  </a:lnTo>
                  <a:lnTo>
                    <a:pt x="50" y="154"/>
                  </a:lnTo>
                  <a:lnTo>
                    <a:pt x="49" y="154"/>
                  </a:lnTo>
                  <a:lnTo>
                    <a:pt x="49" y="153"/>
                  </a:lnTo>
                  <a:close/>
                  <a:moveTo>
                    <a:pt x="152" y="149"/>
                  </a:moveTo>
                  <a:lnTo>
                    <a:pt x="155" y="149"/>
                  </a:lnTo>
                  <a:lnTo>
                    <a:pt x="155" y="151"/>
                  </a:lnTo>
                  <a:lnTo>
                    <a:pt x="156" y="151"/>
                  </a:lnTo>
                  <a:lnTo>
                    <a:pt x="157" y="152"/>
                  </a:lnTo>
                  <a:lnTo>
                    <a:pt x="157" y="154"/>
                  </a:lnTo>
                  <a:lnTo>
                    <a:pt x="160" y="154"/>
                  </a:lnTo>
                  <a:lnTo>
                    <a:pt x="160" y="158"/>
                  </a:lnTo>
                  <a:lnTo>
                    <a:pt x="161" y="158"/>
                  </a:lnTo>
                  <a:lnTo>
                    <a:pt x="161" y="160"/>
                  </a:lnTo>
                  <a:lnTo>
                    <a:pt x="162" y="160"/>
                  </a:lnTo>
                  <a:lnTo>
                    <a:pt x="163" y="161"/>
                  </a:lnTo>
                  <a:lnTo>
                    <a:pt x="166" y="163"/>
                  </a:lnTo>
                  <a:lnTo>
                    <a:pt x="168" y="165"/>
                  </a:lnTo>
                  <a:lnTo>
                    <a:pt x="173" y="165"/>
                  </a:lnTo>
                  <a:lnTo>
                    <a:pt x="173" y="167"/>
                  </a:lnTo>
                  <a:lnTo>
                    <a:pt x="174" y="167"/>
                  </a:lnTo>
                  <a:lnTo>
                    <a:pt x="175" y="169"/>
                  </a:lnTo>
                  <a:lnTo>
                    <a:pt x="178" y="169"/>
                  </a:lnTo>
                  <a:lnTo>
                    <a:pt x="180" y="170"/>
                  </a:lnTo>
                  <a:lnTo>
                    <a:pt x="182" y="170"/>
                  </a:lnTo>
                  <a:lnTo>
                    <a:pt x="182" y="169"/>
                  </a:lnTo>
                  <a:lnTo>
                    <a:pt x="183" y="170"/>
                  </a:lnTo>
                  <a:lnTo>
                    <a:pt x="189" y="170"/>
                  </a:lnTo>
                  <a:lnTo>
                    <a:pt x="191" y="171"/>
                  </a:lnTo>
                  <a:lnTo>
                    <a:pt x="189" y="171"/>
                  </a:lnTo>
                  <a:lnTo>
                    <a:pt x="189" y="172"/>
                  </a:lnTo>
                  <a:lnTo>
                    <a:pt x="188" y="172"/>
                  </a:lnTo>
                  <a:lnTo>
                    <a:pt x="188" y="173"/>
                  </a:lnTo>
                  <a:lnTo>
                    <a:pt x="189" y="173"/>
                  </a:lnTo>
                  <a:lnTo>
                    <a:pt x="193" y="177"/>
                  </a:lnTo>
                  <a:lnTo>
                    <a:pt x="193" y="178"/>
                  </a:lnTo>
                  <a:lnTo>
                    <a:pt x="192" y="178"/>
                  </a:lnTo>
                  <a:lnTo>
                    <a:pt x="192" y="184"/>
                  </a:lnTo>
                  <a:lnTo>
                    <a:pt x="193" y="185"/>
                  </a:lnTo>
                  <a:lnTo>
                    <a:pt x="193" y="189"/>
                  </a:lnTo>
                  <a:lnTo>
                    <a:pt x="194" y="190"/>
                  </a:lnTo>
                  <a:lnTo>
                    <a:pt x="194" y="194"/>
                  </a:lnTo>
                  <a:lnTo>
                    <a:pt x="195" y="195"/>
                  </a:lnTo>
                  <a:lnTo>
                    <a:pt x="198" y="196"/>
                  </a:lnTo>
                  <a:lnTo>
                    <a:pt x="198" y="197"/>
                  </a:lnTo>
                  <a:lnTo>
                    <a:pt x="200" y="197"/>
                  </a:lnTo>
                  <a:lnTo>
                    <a:pt x="201" y="198"/>
                  </a:lnTo>
                  <a:lnTo>
                    <a:pt x="205" y="198"/>
                  </a:lnTo>
                  <a:lnTo>
                    <a:pt x="208" y="197"/>
                  </a:lnTo>
                  <a:lnTo>
                    <a:pt x="208" y="203"/>
                  </a:lnTo>
                  <a:lnTo>
                    <a:pt x="207" y="206"/>
                  </a:lnTo>
                  <a:lnTo>
                    <a:pt x="207" y="207"/>
                  </a:lnTo>
                  <a:lnTo>
                    <a:pt x="206" y="208"/>
                  </a:lnTo>
                  <a:lnTo>
                    <a:pt x="204" y="208"/>
                  </a:lnTo>
                  <a:lnTo>
                    <a:pt x="204" y="207"/>
                  </a:lnTo>
                  <a:lnTo>
                    <a:pt x="201" y="204"/>
                  </a:lnTo>
                  <a:lnTo>
                    <a:pt x="200" y="206"/>
                  </a:lnTo>
                  <a:lnTo>
                    <a:pt x="200" y="207"/>
                  </a:lnTo>
                  <a:lnTo>
                    <a:pt x="199" y="207"/>
                  </a:lnTo>
                  <a:lnTo>
                    <a:pt x="198" y="206"/>
                  </a:lnTo>
                  <a:lnTo>
                    <a:pt x="198" y="204"/>
                  </a:lnTo>
                  <a:lnTo>
                    <a:pt x="197" y="204"/>
                  </a:lnTo>
                  <a:lnTo>
                    <a:pt x="198" y="203"/>
                  </a:lnTo>
                  <a:lnTo>
                    <a:pt x="197" y="202"/>
                  </a:lnTo>
                  <a:lnTo>
                    <a:pt x="195" y="202"/>
                  </a:lnTo>
                  <a:lnTo>
                    <a:pt x="195" y="201"/>
                  </a:lnTo>
                  <a:lnTo>
                    <a:pt x="193" y="201"/>
                  </a:lnTo>
                  <a:lnTo>
                    <a:pt x="193" y="200"/>
                  </a:lnTo>
                  <a:lnTo>
                    <a:pt x="192" y="198"/>
                  </a:lnTo>
                  <a:lnTo>
                    <a:pt x="192" y="197"/>
                  </a:lnTo>
                  <a:lnTo>
                    <a:pt x="193" y="197"/>
                  </a:lnTo>
                  <a:lnTo>
                    <a:pt x="192" y="196"/>
                  </a:lnTo>
                  <a:lnTo>
                    <a:pt x="192" y="194"/>
                  </a:lnTo>
                  <a:lnTo>
                    <a:pt x="189" y="194"/>
                  </a:lnTo>
                  <a:lnTo>
                    <a:pt x="189" y="192"/>
                  </a:lnTo>
                  <a:lnTo>
                    <a:pt x="191" y="191"/>
                  </a:lnTo>
                  <a:lnTo>
                    <a:pt x="189" y="191"/>
                  </a:lnTo>
                  <a:lnTo>
                    <a:pt x="188" y="192"/>
                  </a:lnTo>
                  <a:lnTo>
                    <a:pt x="188" y="189"/>
                  </a:lnTo>
                  <a:lnTo>
                    <a:pt x="187" y="189"/>
                  </a:lnTo>
                  <a:lnTo>
                    <a:pt x="186" y="188"/>
                  </a:lnTo>
                  <a:lnTo>
                    <a:pt x="186" y="184"/>
                  </a:lnTo>
                  <a:lnTo>
                    <a:pt x="182" y="184"/>
                  </a:lnTo>
                  <a:lnTo>
                    <a:pt x="180" y="185"/>
                  </a:lnTo>
                  <a:lnTo>
                    <a:pt x="179" y="184"/>
                  </a:lnTo>
                  <a:lnTo>
                    <a:pt x="168" y="184"/>
                  </a:lnTo>
                  <a:lnTo>
                    <a:pt x="167" y="180"/>
                  </a:lnTo>
                  <a:lnTo>
                    <a:pt x="168" y="179"/>
                  </a:lnTo>
                  <a:lnTo>
                    <a:pt x="168" y="177"/>
                  </a:lnTo>
                  <a:lnTo>
                    <a:pt x="166" y="174"/>
                  </a:lnTo>
                  <a:lnTo>
                    <a:pt x="163" y="174"/>
                  </a:lnTo>
                  <a:lnTo>
                    <a:pt x="163" y="173"/>
                  </a:lnTo>
                  <a:lnTo>
                    <a:pt x="162" y="173"/>
                  </a:lnTo>
                  <a:lnTo>
                    <a:pt x="162" y="172"/>
                  </a:lnTo>
                  <a:lnTo>
                    <a:pt x="161" y="171"/>
                  </a:lnTo>
                  <a:lnTo>
                    <a:pt x="161" y="170"/>
                  </a:lnTo>
                  <a:lnTo>
                    <a:pt x="160" y="170"/>
                  </a:lnTo>
                  <a:lnTo>
                    <a:pt x="160" y="169"/>
                  </a:lnTo>
                  <a:lnTo>
                    <a:pt x="158" y="169"/>
                  </a:lnTo>
                  <a:lnTo>
                    <a:pt x="154" y="164"/>
                  </a:lnTo>
                  <a:lnTo>
                    <a:pt x="150" y="161"/>
                  </a:lnTo>
                  <a:lnTo>
                    <a:pt x="149" y="160"/>
                  </a:lnTo>
                  <a:lnTo>
                    <a:pt x="144" y="160"/>
                  </a:lnTo>
                  <a:lnTo>
                    <a:pt x="143" y="159"/>
                  </a:lnTo>
                  <a:lnTo>
                    <a:pt x="142" y="159"/>
                  </a:lnTo>
                  <a:lnTo>
                    <a:pt x="141" y="158"/>
                  </a:lnTo>
                  <a:lnTo>
                    <a:pt x="139" y="158"/>
                  </a:lnTo>
                  <a:lnTo>
                    <a:pt x="141" y="157"/>
                  </a:lnTo>
                  <a:lnTo>
                    <a:pt x="142" y="157"/>
                  </a:lnTo>
                  <a:lnTo>
                    <a:pt x="144" y="154"/>
                  </a:lnTo>
                  <a:lnTo>
                    <a:pt x="145" y="154"/>
                  </a:lnTo>
                  <a:lnTo>
                    <a:pt x="145" y="153"/>
                  </a:lnTo>
                  <a:lnTo>
                    <a:pt x="147" y="152"/>
                  </a:lnTo>
                  <a:lnTo>
                    <a:pt x="150" y="152"/>
                  </a:lnTo>
                  <a:lnTo>
                    <a:pt x="150" y="151"/>
                  </a:lnTo>
                  <a:lnTo>
                    <a:pt x="152" y="149"/>
                  </a:lnTo>
                  <a:close/>
                  <a:moveTo>
                    <a:pt x="168" y="142"/>
                  </a:moveTo>
                  <a:lnTo>
                    <a:pt x="169" y="142"/>
                  </a:lnTo>
                  <a:lnTo>
                    <a:pt x="170" y="143"/>
                  </a:lnTo>
                  <a:lnTo>
                    <a:pt x="173" y="143"/>
                  </a:lnTo>
                  <a:lnTo>
                    <a:pt x="172" y="145"/>
                  </a:lnTo>
                  <a:lnTo>
                    <a:pt x="175" y="145"/>
                  </a:lnTo>
                  <a:lnTo>
                    <a:pt x="175" y="146"/>
                  </a:lnTo>
                  <a:lnTo>
                    <a:pt x="174" y="147"/>
                  </a:lnTo>
                  <a:lnTo>
                    <a:pt x="173" y="147"/>
                  </a:lnTo>
                  <a:lnTo>
                    <a:pt x="172" y="148"/>
                  </a:lnTo>
                  <a:lnTo>
                    <a:pt x="172" y="147"/>
                  </a:lnTo>
                  <a:lnTo>
                    <a:pt x="169" y="147"/>
                  </a:lnTo>
                  <a:lnTo>
                    <a:pt x="169" y="146"/>
                  </a:lnTo>
                  <a:lnTo>
                    <a:pt x="168" y="143"/>
                  </a:lnTo>
                  <a:lnTo>
                    <a:pt x="168" y="142"/>
                  </a:lnTo>
                  <a:close/>
                  <a:moveTo>
                    <a:pt x="167" y="140"/>
                  </a:moveTo>
                  <a:lnTo>
                    <a:pt x="167" y="141"/>
                  </a:lnTo>
                  <a:lnTo>
                    <a:pt x="168" y="142"/>
                  </a:lnTo>
                  <a:lnTo>
                    <a:pt x="166" y="141"/>
                  </a:lnTo>
                  <a:lnTo>
                    <a:pt x="167" y="140"/>
                  </a:lnTo>
                  <a:close/>
                  <a:moveTo>
                    <a:pt x="161" y="140"/>
                  </a:moveTo>
                  <a:lnTo>
                    <a:pt x="163" y="142"/>
                  </a:lnTo>
                  <a:lnTo>
                    <a:pt x="163" y="143"/>
                  </a:lnTo>
                  <a:lnTo>
                    <a:pt x="162" y="142"/>
                  </a:lnTo>
                  <a:lnTo>
                    <a:pt x="161" y="143"/>
                  </a:lnTo>
                  <a:lnTo>
                    <a:pt x="161" y="145"/>
                  </a:lnTo>
                  <a:lnTo>
                    <a:pt x="160" y="145"/>
                  </a:lnTo>
                  <a:lnTo>
                    <a:pt x="160" y="143"/>
                  </a:lnTo>
                  <a:lnTo>
                    <a:pt x="158" y="143"/>
                  </a:lnTo>
                  <a:lnTo>
                    <a:pt x="158" y="142"/>
                  </a:lnTo>
                  <a:lnTo>
                    <a:pt x="160" y="142"/>
                  </a:lnTo>
                  <a:lnTo>
                    <a:pt x="160" y="141"/>
                  </a:lnTo>
                  <a:lnTo>
                    <a:pt x="161" y="141"/>
                  </a:lnTo>
                  <a:lnTo>
                    <a:pt x="161" y="140"/>
                  </a:lnTo>
                  <a:close/>
                  <a:moveTo>
                    <a:pt x="20" y="139"/>
                  </a:moveTo>
                  <a:lnTo>
                    <a:pt x="21" y="140"/>
                  </a:lnTo>
                  <a:lnTo>
                    <a:pt x="23" y="140"/>
                  </a:lnTo>
                  <a:lnTo>
                    <a:pt x="23" y="141"/>
                  </a:lnTo>
                  <a:lnTo>
                    <a:pt x="24" y="142"/>
                  </a:lnTo>
                  <a:lnTo>
                    <a:pt x="21" y="142"/>
                  </a:lnTo>
                  <a:lnTo>
                    <a:pt x="20" y="141"/>
                  </a:lnTo>
                  <a:lnTo>
                    <a:pt x="20" y="139"/>
                  </a:lnTo>
                  <a:close/>
                  <a:moveTo>
                    <a:pt x="181" y="136"/>
                  </a:moveTo>
                  <a:lnTo>
                    <a:pt x="181" y="137"/>
                  </a:lnTo>
                  <a:lnTo>
                    <a:pt x="182" y="137"/>
                  </a:lnTo>
                  <a:lnTo>
                    <a:pt x="182" y="139"/>
                  </a:lnTo>
                  <a:lnTo>
                    <a:pt x="180" y="141"/>
                  </a:lnTo>
                  <a:lnTo>
                    <a:pt x="179" y="143"/>
                  </a:lnTo>
                  <a:lnTo>
                    <a:pt x="178" y="145"/>
                  </a:lnTo>
                  <a:lnTo>
                    <a:pt x="176" y="143"/>
                  </a:lnTo>
                  <a:lnTo>
                    <a:pt x="178" y="143"/>
                  </a:lnTo>
                  <a:lnTo>
                    <a:pt x="178" y="142"/>
                  </a:lnTo>
                  <a:lnTo>
                    <a:pt x="179" y="142"/>
                  </a:lnTo>
                  <a:lnTo>
                    <a:pt x="179" y="140"/>
                  </a:lnTo>
                  <a:lnTo>
                    <a:pt x="181" y="136"/>
                  </a:lnTo>
                  <a:close/>
                  <a:moveTo>
                    <a:pt x="186" y="133"/>
                  </a:moveTo>
                  <a:lnTo>
                    <a:pt x="187" y="133"/>
                  </a:lnTo>
                  <a:lnTo>
                    <a:pt x="187" y="135"/>
                  </a:lnTo>
                  <a:lnTo>
                    <a:pt x="186" y="136"/>
                  </a:lnTo>
                  <a:lnTo>
                    <a:pt x="186" y="133"/>
                  </a:lnTo>
                  <a:close/>
                  <a:moveTo>
                    <a:pt x="275" y="132"/>
                  </a:moveTo>
                  <a:lnTo>
                    <a:pt x="284" y="132"/>
                  </a:lnTo>
                  <a:lnTo>
                    <a:pt x="282" y="133"/>
                  </a:lnTo>
                  <a:lnTo>
                    <a:pt x="284" y="133"/>
                  </a:lnTo>
                  <a:lnTo>
                    <a:pt x="285" y="134"/>
                  </a:lnTo>
                  <a:lnTo>
                    <a:pt x="286" y="134"/>
                  </a:lnTo>
                  <a:lnTo>
                    <a:pt x="284" y="136"/>
                  </a:lnTo>
                  <a:lnTo>
                    <a:pt x="284" y="137"/>
                  </a:lnTo>
                  <a:lnTo>
                    <a:pt x="286" y="139"/>
                  </a:lnTo>
                  <a:lnTo>
                    <a:pt x="287" y="139"/>
                  </a:lnTo>
                  <a:lnTo>
                    <a:pt x="287" y="140"/>
                  </a:lnTo>
                  <a:lnTo>
                    <a:pt x="288" y="140"/>
                  </a:lnTo>
                  <a:lnTo>
                    <a:pt x="290" y="142"/>
                  </a:lnTo>
                  <a:lnTo>
                    <a:pt x="291" y="143"/>
                  </a:lnTo>
                  <a:lnTo>
                    <a:pt x="291" y="146"/>
                  </a:lnTo>
                  <a:lnTo>
                    <a:pt x="292" y="146"/>
                  </a:lnTo>
                  <a:lnTo>
                    <a:pt x="292" y="148"/>
                  </a:lnTo>
                  <a:lnTo>
                    <a:pt x="293" y="149"/>
                  </a:lnTo>
                  <a:lnTo>
                    <a:pt x="294" y="149"/>
                  </a:lnTo>
                  <a:lnTo>
                    <a:pt x="293" y="151"/>
                  </a:lnTo>
                  <a:lnTo>
                    <a:pt x="293" y="152"/>
                  </a:lnTo>
                  <a:lnTo>
                    <a:pt x="292" y="151"/>
                  </a:lnTo>
                  <a:lnTo>
                    <a:pt x="291" y="151"/>
                  </a:lnTo>
                  <a:lnTo>
                    <a:pt x="290" y="149"/>
                  </a:lnTo>
                  <a:lnTo>
                    <a:pt x="290" y="146"/>
                  </a:lnTo>
                  <a:lnTo>
                    <a:pt x="286" y="146"/>
                  </a:lnTo>
                  <a:lnTo>
                    <a:pt x="291" y="151"/>
                  </a:lnTo>
                  <a:lnTo>
                    <a:pt x="291" y="153"/>
                  </a:lnTo>
                  <a:lnTo>
                    <a:pt x="288" y="153"/>
                  </a:lnTo>
                  <a:lnTo>
                    <a:pt x="286" y="154"/>
                  </a:lnTo>
                  <a:lnTo>
                    <a:pt x="285" y="154"/>
                  </a:lnTo>
                  <a:lnTo>
                    <a:pt x="284" y="153"/>
                  </a:lnTo>
                  <a:lnTo>
                    <a:pt x="281" y="153"/>
                  </a:lnTo>
                  <a:lnTo>
                    <a:pt x="280" y="152"/>
                  </a:lnTo>
                  <a:lnTo>
                    <a:pt x="278" y="151"/>
                  </a:lnTo>
                  <a:lnTo>
                    <a:pt x="274" y="151"/>
                  </a:lnTo>
                  <a:lnTo>
                    <a:pt x="273" y="148"/>
                  </a:lnTo>
                  <a:lnTo>
                    <a:pt x="272" y="148"/>
                  </a:lnTo>
                  <a:lnTo>
                    <a:pt x="272" y="147"/>
                  </a:lnTo>
                  <a:lnTo>
                    <a:pt x="275" y="147"/>
                  </a:lnTo>
                  <a:lnTo>
                    <a:pt x="275" y="146"/>
                  </a:lnTo>
                  <a:lnTo>
                    <a:pt x="276" y="145"/>
                  </a:lnTo>
                  <a:lnTo>
                    <a:pt x="278" y="145"/>
                  </a:lnTo>
                  <a:lnTo>
                    <a:pt x="280" y="142"/>
                  </a:lnTo>
                  <a:lnTo>
                    <a:pt x="280" y="141"/>
                  </a:lnTo>
                  <a:lnTo>
                    <a:pt x="275" y="141"/>
                  </a:lnTo>
                  <a:lnTo>
                    <a:pt x="275" y="142"/>
                  </a:lnTo>
                  <a:lnTo>
                    <a:pt x="272" y="146"/>
                  </a:lnTo>
                  <a:lnTo>
                    <a:pt x="272" y="147"/>
                  </a:lnTo>
                  <a:lnTo>
                    <a:pt x="269" y="147"/>
                  </a:lnTo>
                  <a:lnTo>
                    <a:pt x="266" y="146"/>
                  </a:lnTo>
                  <a:lnTo>
                    <a:pt x="266" y="145"/>
                  </a:lnTo>
                  <a:lnTo>
                    <a:pt x="263" y="145"/>
                  </a:lnTo>
                  <a:lnTo>
                    <a:pt x="262" y="142"/>
                  </a:lnTo>
                  <a:lnTo>
                    <a:pt x="261" y="142"/>
                  </a:lnTo>
                  <a:lnTo>
                    <a:pt x="261" y="141"/>
                  </a:lnTo>
                  <a:lnTo>
                    <a:pt x="262" y="141"/>
                  </a:lnTo>
                  <a:lnTo>
                    <a:pt x="262" y="137"/>
                  </a:lnTo>
                  <a:lnTo>
                    <a:pt x="263" y="137"/>
                  </a:lnTo>
                  <a:lnTo>
                    <a:pt x="265" y="136"/>
                  </a:lnTo>
                  <a:lnTo>
                    <a:pt x="266" y="137"/>
                  </a:lnTo>
                  <a:lnTo>
                    <a:pt x="267" y="136"/>
                  </a:lnTo>
                  <a:lnTo>
                    <a:pt x="269" y="136"/>
                  </a:lnTo>
                  <a:lnTo>
                    <a:pt x="270" y="135"/>
                  </a:lnTo>
                  <a:lnTo>
                    <a:pt x="274" y="135"/>
                  </a:lnTo>
                  <a:lnTo>
                    <a:pt x="275" y="134"/>
                  </a:lnTo>
                  <a:lnTo>
                    <a:pt x="275" y="132"/>
                  </a:lnTo>
                  <a:close/>
                  <a:moveTo>
                    <a:pt x="226" y="121"/>
                  </a:moveTo>
                  <a:lnTo>
                    <a:pt x="228" y="122"/>
                  </a:lnTo>
                  <a:lnTo>
                    <a:pt x="228" y="123"/>
                  </a:lnTo>
                  <a:lnTo>
                    <a:pt x="225" y="127"/>
                  </a:lnTo>
                  <a:lnTo>
                    <a:pt x="225" y="122"/>
                  </a:lnTo>
                  <a:lnTo>
                    <a:pt x="226" y="121"/>
                  </a:lnTo>
                  <a:close/>
                  <a:moveTo>
                    <a:pt x="19" y="115"/>
                  </a:moveTo>
                  <a:lnTo>
                    <a:pt x="21" y="117"/>
                  </a:lnTo>
                  <a:lnTo>
                    <a:pt x="20" y="117"/>
                  </a:lnTo>
                  <a:lnTo>
                    <a:pt x="20" y="116"/>
                  </a:lnTo>
                  <a:lnTo>
                    <a:pt x="19" y="116"/>
                  </a:lnTo>
                  <a:lnTo>
                    <a:pt x="19" y="115"/>
                  </a:lnTo>
                  <a:close/>
                  <a:moveTo>
                    <a:pt x="15" y="114"/>
                  </a:moveTo>
                  <a:lnTo>
                    <a:pt x="17" y="115"/>
                  </a:lnTo>
                  <a:lnTo>
                    <a:pt x="14" y="115"/>
                  </a:lnTo>
                  <a:lnTo>
                    <a:pt x="15" y="114"/>
                  </a:lnTo>
                  <a:close/>
                  <a:moveTo>
                    <a:pt x="8" y="106"/>
                  </a:moveTo>
                  <a:lnTo>
                    <a:pt x="9" y="108"/>
                  </a:lnTo>
                  <a:lnTo>
                    <a:pt x="11" y="108"/>
                  </a:lnTo>
                  <a:lnTo>
                    <a:pt x="12" y="109"/>
                  </a:lnTo>
                  <a:lnTo>
                    <a:pt x="13" y="109"/>
                  </a:lnTo>
                  <a:lnTo>
                    <a:pt x="13" y="110"/>
                  </a:lnTo>
                  <a:lnTo>
                    <a:pt x="11" y="112"/>
                  </a:lnTo>
                  <a:lnTo>
                    <a:pt x="8" y="114"/>
                  </a:lnTo>
                  <a:lnTo>
                    <a:pt x="8" y="116"/>
                  </a:lnTo>
                  <a:lnTo>
                    <a:pt x="11" y="117"/>
                  </a:lnTo>
                  <a:lnTo>
                    <a:pt x="12" y="118"/>
                  </a:lnTo>
                  <a:lnTo>
                    <a:pt x="12" y="120"/>
                  </a:lnTo>
                  <a:lnTo>
                    <a:pt x="11" y="120"/>
                  </a:lnTo>
                  <a:lnTo>
                    <a:pt x="11" y="121"/>
                  </a:lnTo>
                  <a:lnTo>
                    <a:pt x="12" y="126"/>
                  </a:lnTo>
                  <a:lnTo>
                    <a:pt x="12" y="127"/>
                  </a:lnTo>
                  <a:lnTo>
                    <a:pt x="15" y="127"/>
                  </a:lnTo>
                  <a:lnTo>
                    <a:pt x="15" y="128"/>
                  </a:lnTo>
                  <a:lnTo>
                    <a:pt x="19" y="128"/>
                  </a:lnTo>
                  <a:lnTo>
                    <a:pt x="19" y="130"/>
                  </a:lnTo>
                  <a:lnTo>
                    <a:pt x="20" y="132"/>
                  </a:lnTo>
                  <a:lnTo>
                    <a:pt x="19" y="133"/>
                  </a:lnTo>
                  <a:lnTo>
                    <a:pt x="19" y="132"/>
                  </a:lnTo>
                  <a:lnTo>
                    <a:pt x="18" y="132"/>
                  </a:lnTo>
                  <a:lnTo>
                    <a:pt x="17" y="130"/>
                  </a:lnTo>
                  <a:lnTo>
                    <a:pt x="14" y="130"/>
                  </a:lnTo>
                  <a:lnTo>
                    <a:pt x="13" y="129"/>
                  </a:lnTo>
                  <a:lnTo>
                    <a:pt x="11" y="129"/>
                  </a:lnTo>
                  <a:lnTo>
                    <a:pt x="11" y="128"/>
                  </a:lnTo>
                  <a:lnTo>
                    <a:pt x="12" y="128"/>
                  </a:lnTo>
                  <a:lnTo>
                    <a:pt x="11" y="127"/>
                  </a:lnTo>
                  <a:lnTo>
                    <a:pt x="9" y="127"/>
                  </a:lnTo>
                  <a:lnTo>
                    <a:pt x="8" y="126"/>
                  </a:lnTo>
                  <a:lnTo>
                    <a:pt x="8" y="122"/>
                  </a:lnTo>
                  <a:lnTo>
                    <a:pt x="7" y="121"/>
                  </a:lnTo>
                  <a:lnTo>
                    <a:pt x="7" y="120"/>
                  </a:lnTo>
                  <a:lnTo>
                    <a:pt x="6" y="120"/>
                  </a:lnTo>
                  <a:lnTo>
                    <a:pt x="5" y="118"/>
                  </a:lnTo>
                  <a:lnTo>
                    <a:pt x="3" y="116"/>
                  </a:lnTo>
                  <a:lnTo>
                    <a:pt x="2" y="115"/>
                  </a:lnTo>
                  <a:lnTo>
                    <a:pt x="1" y="115"/>
                  </a:lnTo>
                  <a:lnTo>
                    <a:pt x="1" y="112"/>
                  </a:lnTo>
                  <a:lnTo>
                    <a:pt x="0" y="114"/>
                  </a:lnTo>
                  <a:lnTo>
                    <a:pt x="0" y="109"/>
                  </a:lnTo>
                  <a:lnTo>
                    <a:pt x="5" y="109"/>
                  </a:lnTo>
                  <a:lnTo>
                    <a:pt x="6" y="108"/>
                  </a:lnTo>
                  <a:lnTo>
                    <a:pt x="7" y="108"/>
                  </a:lnTo>
                  <a:lnTo>
                    <a:pt x="8" y="106"/>
                  </a:lnTo>
                  <a:close/>
                  <a:moveTo>
                    <a:pt x="242" y="96"/>
                  </a:moveTo>
                  <a:lnTo>
                    <a:pt x="244" y="96"/>
                  </a:lnTo>
                  <a:lnTo>
                    <a:pt x="244" y="98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1" y="102"/>
                  </a:lnTo>
                  <a:lnTo>
                    <a:pt x="241" y="104"/>
                  </a:lnTo>
                  <a:lnTo>
                    <a:pt x="239" y="104"/>
                  </a:lnTo>
                  <a:lnTo>
                    <a:pt x="241" y="105"/>
                  </a:lnTo>
                  <a:lnTo>
                    <a:pt x="241" y="106"/>
                  </a:lnTo>
                  <a:lnTo>
                    <a:pt x="242" y="108"/>
                  </a:lnTo>
                  <a:lnTo>
                    <a:pt x="241" y="108"/>
                  </a:lnTo>
                  <a:lnTo>
                    <a:pt x="241" y="109"/>
                  </a:lnTo>
                  <a:lnTo>
                    <a:pt x="239" y="109"/>
                  </a:lnTo>
                  <a:lnTo>
                    <a:pt x="238" y="108"/>
                  </a:lnTo>
                  <a:lnTo>
                    <a:pt x="238" y="106"/>
                  </a:lnTo>
                  <a:lnTo>
                    <a:pt x="237" y="106"/>
                  </a:lnTo>
                  <a:lnTo>
                    <a:pt x="237" y="105"/>
                  </a:lnTo>
                  <a:lnTo>
                    <a:pt x="236" y="105"/>
                  </a:lnTo>
                  <a:lnTo>
                    <a:pt x="237" y="104"/>
                  </a:lnTo>
                  <a:lnTo>
                    <a:pt x="237" y="102"/>
                  </a:lnTo>
                  <a:lnTo>
                    <a:pt x="236" y="102"/>
                  </a:lnTo>
                  <a:lnTo>
                    <a:pt x="234" y="103"/>
                  </a:lnTo>
                  <a:lnTo>
                    <a:pt x="235" y="103"/>
                  </a:lnTo>
                  <a:lnTo>
                    <a:pt x="235" y="104"/>
                  </a:lnTo>
                  <a:lnTo>
                    <a:pt x="234" y="104"/>
                  </a:lnTo>
                  <a:lnTo>
                    <a:pt x="234" y="105"/>
                  </a:lnTo>
                  <a:lnTo>
                    <a:pt x="235" y="106"/>
                  </a:lnTo>
                  <a:lnTo>
                    <a:pt x="235" y="108"/>
                  </a:lnTo>
                  <a:lnTo>
                    <a:pt x="232" y="108"/>
                  </a:lnTo>
                  <a:lnTo>
                    <a:pt x="232" y="105"/>
                  </a:lnTo>
                  <a:lnTo>
                    <a:pt x="231" y="105"/>
                  </a:lnTo>
                  <a:lnTo>
                    <a:pt x="229" y="106"/>
                  </a:lnTo>
                  <a:lnTo>
                    <a:pt x="228" y="106"/>
                  </a:lnTo>
                  <a:lnTo>
                    <a:pt x="228" y="104"/>
                  </a:lnTo>
                  <a:lnTo>
                    <a:pt x="229" y="104"/>
                  </a:lnTo>
                  <a:lnTo>
                    <a:pt x="229" y="102"/>
                  </a:lnTo>
                  <a:lnTo>
                    <a:pt x="228" y="100"/>
                  </a:lnTo>
                  <a:lnTo>
                    <a:pt x="228" y="98"/>
                  </a:lnTo>
                  <a:lnTo>
                    <a:pt x="229" y="98"/>
                  </a:lnTo>
                  <a:lnTo>
                    <a:pt x="231" y="97"/>
                  </a:lnTo>
                  <a:lnTo>
                    <a:pt x="232" y="97"/>
                  </a:lnTo>
                  <a:lnTo>
                    <a:pt x="232" y="98"/>
                  </a:lnTo>
                  <a:lnTo>
                    <a:pt x="234" y="98"/>
                  </a:lnTo>
                  <a:lnTo>
                    <a:pt x="235" y="97"/>
                  </a:lnTo>
                  <a:lnTo>
                    <a:pt x="236" y="97"/>
                  </a:lnTo>
                  <a:lnTo>
                    <a:pt x="237" y="98"/>
                  </a:lnTo>
                  <a:lnTo>
                    <a:pt x="237" y="99"/>
                  </a:lnTo>
                  <a:lnTo>
                    <a:pt x="239" y="99"/>
                  </a:lnTo>
                  <a:lnTo>
                    <a:pt x="242" y="97"/>
                  </a:lnTo>
                  <a:lnTo>
                    <a:pt x="242" y="96"/>
                  </a:lnTo>
                  <a:close/>
                  <a:moveTo>
                    <a:pt x="248" y="69"/>
                  </a:moveTo>
                  <a:lnTo>
                    <a:pt x="254" y="69"/>
                  </a:lnTo>
                  <a:lnTo>
                    <a:pt x="254" y="71"/>
                  </a:lnTo>
                  <a:lnTo>
                    <a:pt x="255" y="71"/>
                  </a:lnTo>
                  <a:lnTo>
                    <a:pt x="255" y="74"/>
                  </a:lnTo>
                  <a:lnTo>
                    <a:pt x="250" y="75"/>
                  </a:lnTo>
                  <a:lnTo>
                    <a:pt x="248" y="74"/>
                  </a:lnTo>
                  <a:lnTo>
                    <a:pt x="245" y="72"/>
                  </a:lnTo>
                  <a:lnTo>
                    <a:pt x="244" y="72"/>
                  </a:lnTo>
                  <a:lnTo>
                    <a:pt x="244" y="71"/>
                  </a:lnTo>
                  <a:lnTo>
                    <a:pt x="245" y="71"/>
                  </a:lnTo>
                  <a:lnTo>
                    <a:pt x="248" y="69"/>
                  </a:lnTo>
                  <a:close/>
                  <a:moveTo>
                    <a:pt x="211" y="53"/>
                  </a:moveTo>
                  <a:lnTo>
                    <a:pt x="212" y="54"/>
                  </a:lnTo>
                  <a:lnTo>
                    <a:pt x="214" y="54"/>
                  </a:lnTo>
                  <a:lnTo>
                    <a:pt x="214" y="55"/>
                  </a:lnTo>
                  <a:lnTo>
                    <a:pt x="216" y="55"/>
                  </a:lnTo>
                  <a:lnTo>
                    <a:pt x="216" y="57"/>
                  </a:lnTo>
                  <a:lnTo>
                    <a:pt x="217" y="59"/>
                  </a:lnTo>
                  <a:lnTo>
                    <a:pt x="217" y="60"/>
                  </a:lnTo>
                  <a:lnTo>
                    <a:pt x="216" y="60"/>
                  </a:lnTo>
                  <a:lnTo>
                    <a:pt x="216" y="62"/>
                  </a:lnTo>
                  <a:lnTo>
                    <a:pt x="217" y="62"/>
                  </a:lnTo>
                  <a:lnTo>
                    <a:pt x="217" y="63"/>
                  </a:lnTo>
                  <a:lnTo>
                    <a:pt x="214" y="63"/>
                  </a:lnTo>
                  <a:lnTo>
                    <a:pt x="214" y="65"/>
                  </a:lnTo>
                  <a:lnTo>
                    <a:pt x="212" y="65"/>
                  </a:lnTo>
                  <a:lnTo>
                    <a:pt x="211" y="66"/>
                  </a:lnTo>
                  <a:lnTo>
                    <a:pt x="210" y="65"/>
                  </a:lnTo>
                  <a:lnTo>
                    <a:pt x="208" y="65"/>
                  </a:lnTo>
                  <a:lnTo>
                    <a:pt x="208" y="63"/>
                  </a:lnTo>
                  <a:lnTo>
                    <a:pt x="207" y="62"/>
                  </a:lnTo>
                  <a:lnTo>
                    <a:pt x="205" y="62"/>
                  </a:lnTo>
                  <a:lnTo>
                    <a:pt x="205" y="59"/>
                  </a:lnTo>
                  <a:lnTo>
                    <a:pt x="206" y="57"/>
                  </a:lnTo>
                  <a:lnTo>
                    <a:pt x="207" y="55"/>
                  </a:lnTo>
                  <a:lnTo>
                    <a:pt x="211" y="53"/>
                  </a:lnTo>
                  <a:close/>
                  <a:moveTo>
                    <a:pt x="276" y="0"/>
                  </a:moveTo>
                  <a:lnTo>
                    <a:pt x="278" y="0"/>
                  </a:lnTo>
                  <a:lnTo>
                    <a:pt x="279" y="1"/>
                  </a:lnTo>
                  <a:lnTo>
                    <a:pt x="280" y="1"/>
                  </a:lnTo>
                  <a:lnTo>
                    <a:pt x="280" y="3"/>
                  </a:lnTo>
                  <a:lnTo>
                    <a:pt x="282" y="3"/>
                  </a:lnTo>
                  <a:lnTo>
                    <a:pt x="284" y="1"/>
                  </a:lnTo>
                  <a:lnTo>
                    <a:pt x="284" y="3"/>
                  </a:lnTo>
                  <a:lnTo>
                    <a:pt x="285" y="4"/>
                  </a:lnTo>
                  <a:lnTo>
                    <a:pt x="288" y="4"/>
                  </a:lnTo>
                  <a:lnTo>
                    <a:pt x="288" y="5"/>
                  </a:lnTo>
                  <a:lnTo>
                    <a:pt x="287" y="6"/>
                  </a:lnTo>
                  <a:lnTo>
                    <a:pt x="292" y="8"/>
                  </a:lnTo>
                  <a:lnTo>
                    <a:pt x="293" y="7"/>
                  </a:lnTo>
                  <a:lnTo>
                    <a:pt x="293" y="13"/>
                  </a:lnTo>
                  <a:lnTo>
                    <a:pt x="294" y="16"/>
                  </a:lnTo>
                  <a:lnTo>
                    <a:pt x="294" y="23"/>
                  </a:lnTo>
                  <a:lnTo>
                    <a:pt x="293" y="24"/>
                  </a:lnTo>
                  <a:lnTo>
                    <a:pt x="292" y="23"/>
                  </a:lnTo>
                  <a:lnTo>
                    <a:pt x="291" y="23"/>
                  </a:lnTo>
                  <a:lnTo>
                    <a:pt x="288" y="24"/>
                  </a:lnTo>
                  <a:lnTo>
                    <a:pt x="288" y="25"/>
                  </a:lnTo>
                  <a:lnTo>
                    <a:pt x="287" y="25"/>
                  </a:lnTo>
                  <a:lnTo>
                    <a:pt x="285" y="28"/>
                  </a:lnTo>
                  <a:lnTo>
                    <a:pt x="282" y="28"/>
                  </a:lnTo>
                  <a:lnTo>
                    <a:pt x="281" y="29"/>
                  </a:lnTo>
                  <a:lnTo>
                    <a:pt x="282" y="29"/>
                  </a:lnTo>
                  <a:lnTo>
                    <a:pt x="281" y="30"/>
                  </a:lnTo>
                  <a:lnTo>
                    <a:pt x="281" y="32"/>
                  </a:lnTo>
                  <a:lnTo>
                    <a:pt x="282" y="34"/>
                  </a:lnTo>
                  <a:lnTo>
                    <a:pt x="281" y="35"/>
                  </a:lnTo>
                  <a:lnTo>
                    <a:pt x="282" y="35"/>
                  </a:lnTo>
                  <a:lnTo>
                    <a:pt x="282" y="36"/>
                  </a:lnTo>
                  <a:lnTo>
                    <a:pt x="281" y="37"/>
                  </a:lnTo>
                  <a:lnTo>
                    <a:pt x="281" y="38"/>
                  </a:lnTo>
                  <a:lnTo>
                    <a:pt x="284" y="41"/>
                  </a:lnTo>
                  <a:lnTo>
                    <a:pt x="284" y="42"/>
                  </a:lnTo>
                  <a:lnTo>
                    <a:pt x="282" y="42"/>
                  </a:lnTo>
                  <a:lnTo>
                    <a:pt x="282" y="46"/>
                  </a:lnTo>
                  <a:lnTo>
                    <a:pt x="280" y="46"/>
                  </a:lnTo>
                  <a:lnTo>
                    <a:pt x="280" y="47"/>
                  </a:lnTo>
                  <a:lnTo>
                    <a:pt x="279" y="47"/>
                  </a:lnTo>
                  <a:lnTo>
                    <a:pt x="279" y="48"/>
                  </a:lnTo>
                  <a:lnTo>
                    <a:pt x="278" y="48"/>
                  </a:lnTo>
                  <a:lnTo>
                    <a:pt x="278" y="49"/>
                  </a:lnTo>
                  <a:lnTo>
                    <a:pt x="276" y="49"/>
                  </a:lnTo>
                  <a:lnTo>
                    <a:pt x="276" y="50"/>
                  </a:lnTo>
                  <a:lnTo>
                    <a:pt x="274" y="53"/>
                  </a:lnTo>
                  <a:lnTo>
                    <a:pt x="274" y="55"/>
                  </a:lnTo>
                  <a:lnTo>
                    <a:pt x="273" y="56"/>
                  </a:lnTo>
                  <a:lnTo>
                    <a:pt x="270" y="56"/>
                  </a:lnTo>
                  <a:lnTo>
                    <a:pt x="269" y="55"/>
                  </a:lnTo>
                  <a:lnTo>
                    <a:pt x="269" y="54"/>
                  </a:lnTo>
                  <a:lnTo>
                    <a:pt x="268" y="53"/>
                  </a:lnTo>
                  <a:lnTo>
                    <a:pt x="270" y="53"/>
                  </a:lnTo>
                  <a:lnTo>
                    <a:pt x="270" y="51"/>
                  </a:lnTo>
                  <a:lnTo>
                    <a:pt x="268" y="51"/>
                  </a:lnTo>
                  <a:lnTo>
                    <a:pt x="268" y="53"/>
                  </a:lnTo>
                  <a:lnTo>
                    <a:pt x="266" y="50"/>
                  </a:lnTo>
                  <a:lnTo>
                    <a:pt x="255" y="50"/>
                  </a:lnTo>
                  <a:lnTo>
                    <a:pt x="253" y="49"/>
                  </a:lnTo>
                  <a:lnTo>
                    <a:pt x="248" y="49"/>
                  </a:lnTo>
                  <a:lnTo>
                    <a:pt x="247" y="48"/>
                  </a:lnTo>
                  <a:lnTo>
                    <a:pt x="244" y="47"/>
                  </a:lnTo>
                  <a:lnTo>
                    <a:pt x="242" y="47"/>
                  </a:lnTo>
                  <a:lnTo>
                    <a:pt x="241" y="46"/>
                  </a:lnTo>
                  <a:lnTo>
                    <a:pt x="238" y="44"/>
                  </a:lnTo>
                  <a:lnTo>
                    <a:pt x="237" y="46"/>
                  </a:lnTo>
                  <a:lnTo>
                    <a:pt x="234" y="46"/>
                  </a:lnTo>
                  <a:lnTo>
                    <a:pt x="232" y="44"/>
                  </a:lnTo>
                  <a:lnTo>
                    <a:pt x="231" y="44"/>
                  </a:lnTo>
                  <a:lnTo>
                    <a:pt x="231" y="43"/>
                  </a:lnTo>
                  <a:lnTo>
                    <a:pt x="232" y="43"/>
                  </a:lnTo>
                  <a:lnTo>
                    <a:pt x="232" y="42"/>
                  </a:lnTo>
                  <a:lnTo>
                    <a:pt x="228" y="42"/>
                  </a:lnTo>
                  <a:lnTo>
                    <a:pt x="228" y="43"/>
                  </a:lnTo>
                  <a:lnTo>
                    <a:pt x="226" y="43"/>
                  </a:lnTo>
                  <a:lnTo>
                    <a:pt x="225" y="44"/>
                  </a:lnTo>
                  <a:lnTo>
                    <a:pt x="225" y="46"/>
                  </a:lnTo>
                  <a:lnTo>
                    <a:pt x="223" y="46"/>
                  </a:lnTo>
                  <a:lnTo>
                    <a:pt x="222" y="47"/>
                  </a:lnTo>
                  <a:lnTo>
                    <a:pt x="220" y="47"/>
                  </a:lnTo>
                  <a:lnTo>
                    <a:pt x="219" y="49"/>
                  </a:lnTo>
                  <a:lnTo>
                    <a:pt x="217" y="50"/>
                  </a:lnTo>
                  <a:lnTo>
                    <a:pt x="216" y="49"/>
                  </a:lnTo>
                  <a:lnTo>
                    <a:pt x="214" y="50"/>
                  </a:lnTo>
                  <a:lnTo>
                    <a:pt x="213" y="50"/>
                  </a:lnTo>
                  <a:lnTo>
                    <a:pt x="213" y="49"/>
                  </a:lnTo>
                  <a:lnTo>
                    <a:pt x="211" y="49"/>
                  </a:lnTo>
                  <a:lnTo>
                    <a:pt x="211" y="50"/>
                  </a:lnTo>
                  <a:lnTo>
                    <a:pt x="210" y="50"/>
                  </a:lnTo>
                  <a:lnTo>
                    <a:pt x="210" y="48"/>
                  </a:lnTo>
                  <a:lnTo>
                    <a:pt x="208" y="48"/>
                  </a:lnTo>
                  <a:lnTo>
                    <a:pt x="208" y="47"/>
                  </a:lnTo>
                  <a:lnTo>
                    <a:pt x="207" y="46"/>
                  </a:lnTo>
                  <a:lnTo>
                    <a:pt x="207" y="44"/>
                  </a:lnTo>
                  <a:lnTo>
                    <a:pt x="204" y="44"/>
                  </a:lnTo>
                  <a:lnTo>
                    <a:pt x="203" y="46"/>
                  </a:lnTo>
                  <a:lnTo>
                    <a:pt x="203" y="44"/>
                  </a:lnTo>
                  <a:lnTo>
                    <a:pt x="201" y="46"/>
                  </a:lnTo>
                  <a:lnTo>
                    <a:pt x="200" y="46"/>
                  </a:lnTo>
                  <a:lnTo>
                    <a:pt x="197" y="49"/>
                  </a:lnTo>
                  <a:lnTo>
                    <a:pt x="198" y="49"/>
                  </a:lnTo>
                  <a:lnTo>
                    <a:pt x="198" y="50"/>
                  </a:lnTo>
                  <a:lnTo>
                    <a:pt x="197" y="50"/>
                  </a:lnTo>
                  <a:lnTo>
                    <a:pt x="197" y="51"/>
                  </a:lnTo>
                  <a:lnTo>
                    <a:pt x="198" y="51"/>
                  </a:lnTo>
                  <a:lnTo>
                    <a:pt x="193" y="55"/>
                  </a:lnTo>
                  <a:lnTo>
                    <a:pt x="188" y="57"/>
                  </a:lnTo>
                  <a:lnTo>
                    <a:pt x="183" y="57"/>
                  </a:lnTo>
                  <a:lnTo>
                    <a:pt x="179" y="54"/>
                  </a:lnTo>
                  <a:lnTo>
                    <a:pt x="175" y="54"/>
                  </a:lnTo>
                  <a:lnTo>
                    <a:pt x="173" y="55"/>
                  </a:lnTo>
                  <a:lnTo>
                    <a:pt x="173" y="56"/>
                  </a:lnTo>
                  <a:lnTo>
                    <a:pt x="172" y="56"/>
                  </a:lnTo>
                  <a:lnTo>
                    <a:pt x="170" y="57"/>
                  </a:lnTo>
                  <a:lnTo>
                    <a:pt x="170" y="60"/>
                  </a:lnTo>
                  <a:lnTo>
                    <a:pt x="172" y="61"/>
                  </a:lnTo>
                  <a:lnTo>
                    <a:pt x="173" y="61"/>
                  </a:lnTo>
                  <a:lnTo>
                    <a:pt x="173" y="62"/>
                  </a:lnTo>
                  <a:lnTo>
                    <a:pt x="174" y="62"/>
                  </a:lnTo>
                  <a:lnTo>
                    <a:pt x="174" y="63"/>
                  </a:lnTo>
                  <a:lnTo>
                    <a:pt x="178" y="67"/>
                  </a:lnTo>
                  <a:lnTo>
                    <a:pt x="179" y="67"/>
                  </a:lnTo>
                  <a:lnTo>
                    <a:pt x="180" y="68"/>
                  </a:lnTo>
                  <a:lnTo>
                    <a:pt x="176" y="68"/>
                  </a:lnTo>
                  <a:lnTo>
                    <a:pt x="176" y="72"/>
                  </a:lnTo>
                  <a:lnTo>
                    <a:pt x="178" y="74"/>
                  </a:lnTo>
                  <a:lnTo>
                    <a:pt x="179" y="75"/>
                  </a:lnTo>
                  <a:lnTo>
                    <a:pt x="180" y="75"/>
                  </a:lnTo>
                  <a:lnTo>
                    <a:pt x="181" y="77"/>
                  </a:lnTo>
                  <a:lnTo>
                    <a:pt x="183" y="77"/>
                  </a:lnTo>
                  <a:lnTo>
                    <a:pt x="183" y="73"/>
                  </a:lnTo>
                  <a:lnTo>
                    <a:pt x="185" y="73"/>
                  </a:lnTo>
                  <a:lnTo>
                    <a:pt x="186" y="75"/>
                  </a:lnTo>
                  <a:lnTo>
                    <a:pt x="186" y="77"/>
                  </a:lnTo>
                  <a:lnTo>
                    <a:pt x="187" y="78"/>
                  </a:lnTo>
                  <a:lnTo>
                    <a:pt x="192" y="78"/>
                  </a:lnTo>
                  <a:lnTo>
                    <a:pt x="192" y="80"/>
                  </a:lnTo>
                  <a:lnTo>
                    <a:pt x="193" y="80"/>
                  </a:lnTo>
                  <a:lnTo>
                    <a:pt x="194" y="81"/>
                  </a:lnTo>
                  <a:lnTo>
                    <a:pt x="197" y="85"/>
                  </a:lnTo>
                  <a:lnTo>
                    <a:pt x="200" y="87"/>
                  </a:lnTo>
                  <a:lnTo>
                    <a:pt x="200" y="89"/>
                  </a:lnTo>
                  <a:lnTo>
                    <a:pt x="199" y="90"/>
                  </a:lnTo>
                  <a:lnTo>
                    <a:pt x="197" y="91"/>
                  </a:lnTo>
                  <a:lnTo>
                    <a:pt x="195" y="90"/>
                  </a:lnTo>
                  <a:lnTo>
                    <a:pt x="195" y="89"/>
                  </a:lnTo>
                  <a:lnTo>
                    <a:pt x="194" y="87"/>
                  </a:lnTo>
                  <a:lnTo>
                    <a:pt x="193" y="87"/>
                  </a:lnTo>
                  <a:lnTo>
                    <a:pt x="193" y="85"/>
                  </a:lnTo>
                  <a:lnTo>
                    <a:pt x="189" y="81"/>
                  </a:lnTo>
                  <a:lnTo>
                    <a:pt x="186" y="81"/>
                  </a:lnTo>
                  <a:lnTo>
                    <a:pt x="182" y="78"/>
                  </a:lnTo>
                  <a:lnTo>
                    <a:pt x="181" y="78"/>
                  </a:lnTo>
                  <a:lnTo>
                    <a:pt x="180" y="77"/>
                  </a:lnTo>
                  <a:lnTo>
                    <a:pt x="179" y="78"/>
                  </a:lnTo>
                  <a:lnTo>
                    <a:pt x="178" y="77"/>
                  </a:lnTo>
                  <a:lnTo>
                    <a:pt x="176" y="77"/>
                  </a:lnTo>
                  <a:lnTo>
                    <a:pt x="174" y="78"/>
                  </a:lnTo>
                  <a:lnTo>
                    <a:pt x="172" y="78"/>
                  </a:lnTo>
                  <a:lnTo>
                    <a:pt x="170" y="79"/>
                  </a:lnTo>
                  <a:lnTo>
                    <a:pt x="170" y="81"/>
                  </a:lnTo>
                  <a:lnTo>
                    <a:pt x="172" y="83"/>
                  </a:lnTo>
                  <a:lnTo>
                    <a:pt x="172" y="84"/>
                  </a:lnTo>
                  <a:lnTo>
                    <a:pt x="173" y="85"/>
                  </a:lnTo>
                  <a:lnTo>
                    <a:pt x="174" y="85"/>
                  </a:lnTo>
                  <a:lnTo>
                    <a:pt x="174" y="86"/>
                  </a:lnTo>
                  <a:lnTo>
                    <a:pt x="175" y="86"/>
                  </a:lnTo>
                  <a:lnTo>
                    <a:pt x="178" y="87"/>
                  </a:lnTo>
                  <a:lnTo>
                    <a:pt x="179" y="87"/>
                  </a:lnTo>
                  <a:lnTo>
                    <a:pt x="179" y="89"/>
                  </a:lnTo>
                  <a:lnTo>
                    <a:pt x="180" y="89"/>
                  </a:lnTo>
                  <a:lnTo>
                    <a:pt x="180" y="90"/>
                  </a:lnTo>
                  <a:lnTo>
                    <a:pt x="182" y="90"/>
                  </a:lnTo>
                  <a:lnTo>
                    <a:pt x="183" y="91"/>
                  </a:lnTo>
                  <a:lnTo>
                    <a:pt x="182" y="92"/>
                  </a:lnTo>
                  <a:lnTo>
                    <a:pt x="182" y="93"/>
                  </a:lnTo>
                  <a:lnTo>
                    <a:pt x="183" y="93"/>
                  </a:lnTo>
                  <a:lnTo>
                    <a:pt x="183" y="96"/>
                  </a:lnTo>
                  <a:lnTo>
                    <a:pt x="185" y="96"/>
                  </a:lnTo>
                  <a:lnTo>
                    <a:pt x="185" y="97"/>
                  </a:lnTo>
                  <a:lnTo>
                    <a:pt x="183" y="97"/>
                  </a:lnTo>
                  <a:lnTo>
                    <a:pt x="183" y="100"/>
                  </a:lnTo>
                  <a:lnTo>
                    <a:pt x="181" y="100"/>
                  </a:lnTo>
                  <a:lnTo>
                    <a:pt x="179" y="98"/>
                  </a:lnTo>
                  <a:lnTo>
                    <a:pt x="180" y="98"/>
                  </a:lnTo>
                  <a:lnTo>
                    <a:pt x="178" y="97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7"/>
                  </a:lnTo>
                  <a:lnTo>
                    <a:pt x="175" y="94"/>
                  </a:lnTo>
                  <a:lnTo>
                    <a:pt x="174" y="93"/>
                  </a:lnTo>
                  <a:lnTo>
                    <a:pt x="175" y="93"/>
                  </a:lnTo>
                  <a:lnTo>
                    <a:pt x="175" y="92"/>
                  </a:lnTo>
                  <a:lnTo>
                    <a:pt x="174" y="92"/>
                  </a:lnTo>
                  <a:lnTo>
                    <a:pt x="174" y="91"/>
                  </a:lnTo>
                  <a:lnTo>
                    <a:pt x="170" y="85"/>
                  </a:lnTo>
                  <a:lnTo>
                    <a:pt x="168" y="85"/>
                  </a:lnTo>
                  <a:lnTo>
                    <a:pt x="168" y="84"/>
                  </a:lnTo>
                  <a:lnTo>
                    <a:pt x="164" y="84"/>
                  </a:lnTo>
                  <a:lnTo>
                    <a:pt x="162" y="83"/>
                  </a:lnTo>
                  <a:lnTo>
                    <a:pt x="157" y="83"/>
                  </a:lnTo>
                  <a:lnTo>
                    <a:pt x="156" y="85"/>
                  </a:lnTo>
                  <a:lnTo>
                    <a:pt x="156" y="89"/>
                  </a:lnTo>
                  <a:lnTo>
                    <a:pt x="157" y="89"/>
                  </a:lnTo>
                  <a:lnTo>
                    <a:pt x="157" y="90"/>
                  </a:lnTo>
                  <a:lnTo>
                    <a:pt x="158" y="90"/>
                  </a:lnTo>
                  <a:lnTo>
                    <a:pt x="158" y="91"/>
                  </a:lnTo>
                  <a:lnTo>
                    <a:pt x="162" y="94"/>
                  </a:lnTo>
                  <a:lnTo>
                    <a:pt x="169" y="98"/>
                  </a:lnTo>
                  <a:lnTo>
                    <a:pt x="169" y="99"/>
                  </a:lnTo>
                  <a:lnTo>
                    <a:pt x="170" y="99"/>
                  </a:lnTo>
                  <a:lnTo>
                    <a:pt x="170" y="100"/>
                  </a:lnTo>
                  <a:lnTo>
                    <a:pt x="173" y="100"/>
                  </a:lnTo>
                  <a:lnTo>
                    <a:pt x="173" y="102"/>
                  </a:lnTo>
                  <a:lnTo>
                    <a:pt x="167" y="102"/>
                  </a:lnTo>
                  <a:lnTo>
                    <a:pt x="161" y="99"/>
                  </a:lnTo>
                  <a:lnTo>
                    <a:pt x="157" y="99"/>
                  </a:lnTo>
                  <a:lnTo>
                    <a:pt x="157" y="96"/>
                  </a:lnTo>
                  <a:lnTo>
                    <a:pt x="156" y="96"/>
                  </a:lnTo>
                  <a:lnTo>
                    <a:pt x="156" y="93"/>
                  </a:lnTo>
                  <a:lnTo>
                    <a:pt x="155" y="92"/>
                  </a:lnTo>
                  <a:lnTo>
                    <a:pt x="154" y="92"/>
                  </a:lnTo>
                  <a:lnTo>
                    <a:pt x="155" y="90"/>
                  </a:lnTo>
                  <a:lnTo>
                    <a:pt x="155" y="86"/>
                  </a:lnTo>
                  <a:lnTo>
                    <a:pt x="151" y="83"/>
                  </a:lnTo>
                  <a:lnTo>
                    <a:pt x="148" y="83"/>
                  </a:lnTo>
                  <a:lnTo>
                    <a:pt x="145" y="80"/>
                  </a:lnTo>
                  <a:lnTo>
                    <a:pt x="144" y="80"/>
                  </a:lnTo>
                  <a:lnTo>
                    <a:pt x="142" y="78"/>
                  </a:lnTo>
                  <a:lnTo>
                    <a:pt x="139" y="77"/>
                  </a:lnTo>
                  <a:lnTo>
                    <a:pt x="138" y="75"/>
                  </a:lnTo>
                  <a:lnTo>
                    <a:pt x="137" y="77"/>
                  </a:lnTo>
                  <a:lnTo>
                    <a:pt x="137" y="74"/>
                  </a:lnTo>
                  <a:lnTo>
                    <a:pt x="136" y="73"/>
                  </a:lnTo>
                  <a:lnTo>
                    <a:pt x="136" y="72"/>
                  </a:lnTo>
                  <a:lnTo>
                    <a:pt x="133" y="69"/>
                  </a:lnTo>
                  <a:lnTo>
                    <a:pt x="139" y="69"/>
                  </a:lnTo>
                  <a:lnTo>
                    <a:pt x="139" y="68"/>
                  </a:lnTo>
                  <a:lnTo>
                    <a:pt x="141" y="67"/>
                  </a:lnTo>
                  <a:lnTo>
                    <a:pt x="141" y="66"/>
                  </a:lnTo>
                  <a:lnTo>
                    <a:pt x="139" y="65"/>
                  </a:lnTo>
                  <a:lnTo>
                    <a:pt x="139" y="63"/>
                  </a:lnTo>
                  <a:lnTo>
                    <a:pt x="138" y="62"/>
                  </a:lnTo>
                  <a:lnTo>
                    <a:pt x="137" y="62"/>
                  </a:lnTo>
                  <a:lnTo>
                    <a:pt x="137" y="61"/>
                  </a:lnTo>
                  <a:lnTo>
                    <a:pt x="135" y="62"/>
                  </a:lnTo>
                  <a:lnTo>
                    <a:pt x="136" y="63"/>
                  </a:lnTo>
                  <a:lnTo>
                    <a:pt x="133" y="66"/>
                  </a:lnTo>
                  <a:lnTo>
                    <a:pt x="131" y="66"/>
                  </a:lnTo>
                  <a:lnTo>
                    <a:pt x="131" y="68"/>
                  </a:lnTo>
                  <a:lnTo>
                    <a:pt x="130" y="68"/>
                  </a:lnTo>
                  <a:lnTo>
                    <a:pt x="130" y="69"/>
                  </a:lnTo>
                  <a:lnTo>
                    <a:pt x="129" y="69"/>
                  </a:lnTo>
                  <a:lnTo>
                    <a:pt x="129" y="68"/>
                  </a:lnTo>
                  <a:lnTo>
                    <a:pt x="127" y="68"/>
                  </a:lnTo>
                  <a:lnTo>
                    <a:pt x="127" y="71"/>
                  </a:lnTo>
                  <a:lnTo>
                    <a:pt x="124" y="71"/>
                  </a:lnTo>
                  <a:lnTo>
                    <a:pt x="124" y="72"/>
                  </a:lnTo>
                  <a:lnTo>
                    <a:pt x="125" y="73"/>
                  </a:lnTo>
                  <a:lnTo>
                    <a:pt x="125" y="75"/>
                  </a:lnTo>
                  <a:lnTo>
                    <a:pt x="126" y="77"/>
                  </a:lnTo>
                  <a:lnTo>
                    <a:pt x="127" y="77"/>
                  </a:lnTo>
                  <a:lnTo>
                    <a:pt x="126" y="78"/>
                  </a:lnTo>
                  <a:lnTo>
                    <a:pt x="125" y="80"/>
                  </a:lnTo>
                  <a:lnTo>
                    <a:pt x="124" y="84"/>
                  </a:lnTo>
                  <a:lnTo>
                    <a:pt x="124" y="85"/>
                  </a:lnTo>
                  <a:lnTo>
                    <a:pt x="123" y="89"/>
                  </a:lnTo>
                  <a:lnTo>
                    <a:pt x="123" y="91"/>
                  </a:lnTo>
                  <a:lnTo>
                    <a:pt x="124" y="92"/>
                  </a:lnTo>
                  <a:lnTo>
                    <a:pt x="123" y="93"/>
                  </a:lnTo>
                  <a:lnTo>
                    <a:pt x="123" y="94"/>
                  </a:lnTo>
                  <a:lnTo>
                    <a:pt x="124" y="94"/>
                  </a:lnTo>
                  <a:lnTo>
                    <a:pt x="124" y="97"/>
                  </a:lnTo>
                  <a:lnTo>
                    <a:pt x="126" y="98"/>
                  </a:lnTo>
                  <a:lnTo>
                    <a:pt x="127" y="98"/>
                  </a:lnTo>
                  <a:lnTo>
                    <a:pt x="127" y="99"/>
                  </a:lnTo>
                  <a:lnTo>
                    <a:pt x="129" y="99"/>
                  </a:lnTo>
                  <a:lnTo>
                    <a:pt x="129" y="100"/>
                  </a:lnTo>
                  <a:lnTo>
                    <a:pt x="130" y="103"/>
                  </a:lnTo>
                  <a:lnTo>
                    <a:pt x="130" y="104"/>
                  </a:lnTo>
                  <a:lnTo>
                    <a:pt x="132" y="105"/>
                  </a:lnTo>
                  <a:lnTo>
                    <a:pt x="135" y="108"/>
                  </a:lnTo>
                  <a:lnTo>
                    <a:pt x="135" y="109"/>
                  </a:lnTo>
                  <a:lnTo>
                    <a:pt x="136" y="110"/>
                  </a:lnTo>
                  <a:lnTo>
                    <a:pt x="136" y="112"/>
                  </a:lnTo>
                  <a:lnTo>
                    <a:pt x="138" y="120"/>
                  </a:lnTo>
                  <a:lnTo>
                    <a:pt x="139" y="121"/>
                  </a:lnTo>
                  <a:lnTo>
                    <a:pt x="144" y="123"/>
                  </a:lnTo>
                  <a:lnTo>
                    <a:pt x="145" y="124"/>
                  </a:lnTo>
                  <a:lnTo>
                    <a:pt x="147" y="127"/>
                  </a:lnTo>
                  <a:lnTo>
                    <a:pt x="150" y="132"/>
                  </a:lnTo>
                  <a:lnTo>
                    <a:pt x="152" y="134"/>
                  </a:lnTo>
                  <a:lnTo>
                    <a:pt x="154" y="137"/>
                  </a:lnTo>
                  <a:lnTo>
                    <a:pt x="156" y="141"/>
                  </a:lnTo>
                  <a:lnTo>
                    <a:pt x="156" y="142"/>
                  </a:lnTo>
                  <a:lnTo>
                    <a:pt x="155" y="142"/>
                  </a:lnTo>
                  <a:lnTo>
                    <a:pt x="154" y="143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49" y="146"/>
                  </a:lnTo>
                  <a:lnTo>
                    <a:pt x="148" y="147"/>
                  </a:lnTo>
                  <a:lnTo>
                    <a:pt x="143" y="147"/>
                  </a:lnTo>
                  <a:lnTo>
                    <a:pt x="144" y="146"/>
                  </a:lnTo>
                  <a:lnTo>
                    <a:pt x="144" y="145"/>
                  </a:lnTo>
                  <a:lnTo>
                    <a:pt x="145" y="143"/>
                  </a:lnTo>
                  <a:lnTo>
                    <a:pt x="147" y="143"/>
                  </a:lnTo>
                  <a:lnTo>
                    <a:pt x="145" y="146"/>
                  </a:lnTo>
                  <a:lnTo>
                    <a:pt x="149" y="145"/>
                  </a:lnTo>
                  <a:lnTo>
                    <a:pt x="149" y="143"/>
                  </a:lnTo>
                  <a:lnTo>
                    <a:pt x="150" y="143"/>
                  </a:lnTo>
                  <a:lnTo>
                    <a:pt x="150" y="141"/>
                  </a:lnTo>
                  <a:lnTo>
                    <a:pt x="149" y="140"/>
                  </a:lnTo>
                  <a:lnTo>
                    <a:pt x="149" y="137"/>
                  </a:lnTo>
                  <a:lnTo>
                    <a:pt x="148" y="136"/>
                  </a:lnTo>
                  <a:lnTo>
                    <a:pt x="147" y="136"/>
                  </a:lnTo>
                  <a:lnTo>
                    <a:pt x="147" y="135"/>
                  </a:lnTo>
                  <a:lnTo>
                    <a:pt x="142" y="135"/>
                  </a:lnTo>
                  <a:lnTo>
                    <a:pt x="142" y="133"/>
                  </a:lnTo>
                  <a:lnTo>
                    <a:pt x="139" y="133"/>
                  </a:lnTo>
                  <a:lnTo>
                    <a:pt x="138" y="134"/>
                  </a:lnTo>
                  <a:lnTo>
                    <a:pt x="138" y="135"/>
                  </a:lnTo>
                  <a:lnTo>
                    <a:pt x="139" y="135"/>
                  </a:lnTo>
                  <a:lnTo>
                    <a:pt x="138" y="136"/>
                  </a:lnTo>
                  <a:lnTo>
                    <a:pt x="135" y="136"/>
                  </a:lnTo>
                  <a:lnTo>
                    <a:pt x="133" y="137"/>
                  </a:lnTo>
                  <a:lnTo>
                    <a:pt x="133" y="140"/>
                  </a:lnTo>
                  <a:lnTo>
                    <a:pt x="135" y="143"/>
                  </a:lnTo>
                  <a:lnTo>
                    <a:pt x="136" y="143"/>
                  </a:lnTo>
                  <a:lnTo>
                    <a:pt x="136" y="141"/>
                  </a:lnTo>
                  <a:lnTo>
                    <a:pt x="137" y="142"/>
                  </a:lnTo>
                  <a:lnTo>
                    <a:pt x="137" y="143"/>
                  </a:lnTo>
                  <a:lnTo>
                    <a:pt x="138" y="145"/>
                  </a:lnTo>
                  <a:lnTo>
                    <a:pt x="138" y="146"/>
                  </a:lnTo>
                  <a:lnTo>
                    <a:pt x="141" y="146"/>
                  </a:lnTo>
                  <a:lnTo>
                    <a:pt x="141" y="147"/>
                  </a:lnTo>
                  <a:lnTo>
                    <a:pt x="142" y="148"/>
                  </a:lnTo>
                  <a:lnTo>
                    <a:pt x="141" y="149"/>
                  </a:lnTo>
                  <a:lnTo>
                    <a:pt x="142" y="149"/>
                  </a:lnTo>
                  <a:lnTo>
                    <a:pt x="139" y="151"/>
                  </a:lnTo>
                  <a:lnTo>
                    <a:pt x="139" y="152"/>
                  </a:lnTo>
                  <a:lnTo>
                    <a:pt x="142" y="151"/>
                  </a:lnTo>
                  <a:lnTo>
                    <a:pt x="143" y="149"/>
                  </a:lnTo>
                  <a:lnTo>
                    <a:pt x="144" y="149"/>
                  </a:lnTo>
                  <a:lnTo>
                    <a:pt x="144" y="151"/>
                  </a:lnTo>
                  <a:lnTo>
                    <a:pt x="143" y="151"/>
                  </a:lnTo>
                  <a:lnTo>
                    <a:pt x="142" y="152"/>
                  </a:lnTo>
                  <a:lnTo>
                    <a:pt x="142" y="154"/>
                  </a:lnTo>
                  <a:lnTo>
                    <a:pt x="139" y="154"/>
                  </a:lnTo>
                  <a:lnTo>
                    <a:pt x="139" y="155"/>
                  </a:lnTo>
                  <a:lnTo>
                    <a:pt x="138" y="155"/>
                  </a:lnTo>
                  <a:lnTo>
                    <a:pt x="137" y="157"/>
                  </a:lnTo>
                  <a:lnTo>
                    <a:pt x="136" y="155"/>
                  </a:lnTo>
                  <a:lnTo>
                    <a:pt x="135" y="155"/>
                  </a:lnTo>
                  <a:lnTo>
                    <a:pt x="135" y="158"/>
                  </a:lnTo>
                  <a:lnTo>
                    <a:pt x="132" y="158"/>
                  </a:lnTo>
                  <a:lnTo>
                    <a:pt x="132" y="159"/>
                  </a:lnTo>
                  <a:lnTo>
                    <a:pt x="130" y="159"/>
                  </a:lnTo>
                  <a:lnTo>
                    <a:pt x="130" y="158"/>
                  </a:lnTo>
                  <a:lnTo>
                    <a:pt x="129" y="158"/>
                  </a:lnTo>
                  <a:lnTo>
                    <a:pt x="129" y="159"/>
                  </a:lnTo>
                  <a:lnTo>
                    <a:pt x="127" y="159"/>
                  </a:lnTo>
                  <a:lnTo>
                    <a:pt x="127" y="158"/>
                  </a:lnTo>
                  <a:lnTo>
                    <a:pt x="126" y="158"/>
                  </a:lnTo>
                  <a:lnTo>
                    <a:pt x="125" y="157"/>
                  </a:lnTo>
                  <a:lnTo>
                    <a:pt x="124" y="158"/>
                  </a:lnTo>
                  <a:lnTo>
                    <a:pt x="123" y="158"/>
                  </a:lnTo>
                  <a:lnTo>
                    <a:pt x="121" y="159"/>
                  </a:lnTo>
                  <a:lnTo>
                    <a:pt x="121" y="160"/>
                  </a:lnTo>
                  <a:lnTo>
                    <a:pt x="124" y="159"/>
                  </a:lnTo>
                  <a:lnTo>
                    <a:pt x="124" y="160"/>
                  </a:lnTo>
                  <a:lnTo>
                    <a:pt x="123" y="160"/>
                  </a:lnTo>
                  <a:lnTo>
                    <a:pt x="123" y="161"/>
                  </a:lnTo>
                  <a:lnTo>
                    <a:pt x="126" y="161"/>
                  </a:lnTo>
                  <a:lnTo>
                    <a:pt x="129" y="160"/>
                  </a:lnTo>
                  <a:lnTo>
                    <a:pt x="131" y="163"/>
                  </a:lnTo>
                  <a:lnTo>
                    <a:pt x="131" y="164"/>
                  </a:lnTo>
                  <a:lnTo>
                    <a:pt x="135" y="164"/>
                  </a:lnTo>
                  <a:lnTo>
                    <a:pt x="136" y="165"/>
                  </a:lnTo>
                  <a:lnTo>
                    <a:pt x="137" y="164"/>
                  </a:lnTo>
                  <a:lnTo>
                    <a:pt x="138" y="164"/>
                  </a:lnTo>
                  <a:lnTo>
                    <a:pt x="139" y="165"/>
                  </a:lnTo>
                  <a:lnTo>
                    <a:pt x="142" y="165"/>
                  </a:lnTo>
                  <a:lnTo>
                    <a:pt x="143" y="166"/>
                  </a:lnTo>
                  <a:lnTo>
                    <a:pt x="144" y="166"/>
                  </a:lnTo>
                  <a:lnTo>
                    <a:pt x="145" y="171"/>
                  </a:lnTo>
                  <a:lnTo>
                    <a:pt x="147" y="172"/>
                  </a:lnTo>
                  <a:lnTo>
                    <a:pt x="147" y="171"/>
                  </a:lnTo>
                  <a:lnTo>
                    <a:pt x="149" y="171"/>
                  </a:lnTo>
                  <a:lnTo>
                    <a:pt x="150" y="170"/>
                  </a:lnTo>
                  <a:lnTo>
                    <a:pt x="149" y="170"/>
                  </a:lnTo>
                  <a:lnTo>
                    <a:pt x="149" y="169"/>
                  </a:lnTo>
                  <a:lnTo>
                    <a:pt x="150" y="169"/>
                  </a:lnTo>
                  <a:lnTo>
                    <a:pt x="151" y="170"/>
                  </a:lnTo>
                  <a:lnTo>
                    <a:pt x="152" y="170"/>
                  </a:lnTo>
                  <a:lnTo>
                    <a:pt x="154" y="171"/>
                  </a:lnTo>
                  <a:lnTo>
                    <a:pt x="155" y="171"/>
                  </a:lnTo>
                  <a:lnTo>
                    <a:pt x="155" y="172"/>
                  </a:lnTo>
                  <a:lnTo>
                    <a:pt x="156" y="172"/>
                  </a:lnTo>
                  <a:lnTo>
                    <a:pt x="154" y="174"/>
                  </a:lnTo>
                  <a:lnTo>
                    <a:pt x="154" y="176"/>
                  </a:lnTo>
                  <a:lnTo>
                    <a:pt x="155" y="176"/>
                  </a:lnTo>
                  <a:lnTo>
                    <a:pt x="156" y="177"/>
                  </a:lnTo>
                  <a:lnTo>
                    <a:pt x="157" y="177"/>
                  </a:lnTo>
                  <a:lnTo>
                    <a:pt x="157" y="178"/>
                  </a:lnTo>
                  <a:lnTo>
                    <a:pt x="155" y="178"/>
                  </a:lnTo>
                  <a:lnTo>
                    <a:pt x="156" y="179"/>
                  </a:lnTo>
                  <a:lnTo>
                    <a:pt x="163" y="179"/>
                  </a:lnTo>
                  <a:lnTo>
                    <a:pt x="164" y="178"/>
                  </a:lnTo>
                  <a:lnTo>
                    <a:pt x="167" y="180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67" y="182"/>
                  </a:lnTo>
                  <a:lnTo>
                    <a:pt x="167" y="183"/>
                  </a:lnTo>
                  <a:lnTo>
                    <a:pt x="168" y="184"/>
                  </a:lnTo>
                  <a:lnTo>
                    <a:pt x="169" y="186"/>
                  </a:lnTo>
                  <a:lnTo>
                    <a:pt x="172" y="188"/>
                  </a:lnTo>
                  <a:lnTo>
                    <a:pt x="176" y="188"/>
                  </a:lnTo>
                  <a:lnTo>
                    <a:pt x="180" y="190"/>
                  </a:lnTo>
                  <a:lnTo>
                    <a:pt x="181" y="190"/>
                  </a:lnTo>
                  <a:lnTo>
                    <a:pt x="185" y="194"/>
                  </a:lnTo>
                  <a:lnTo>
                    <a:pt x="186" y="194"/>
                  </a:lnTo>
                  <a:lnTo>
                    <a:pt x="186" y="195"/>
                  </a:lnTo>
                  <a:lnTo>
                    <a:pt x="187" y="195"/>
                  </a:lnTo>
                  <a:lnTo>
                    <a:pt x="187" y="197"/>
                  </a:lnTo>
                  <a:lnTo>
                    <a:pt x="186" y="197"/>
                  </a:lnTo>
                  <a:lnTo>
                    <a:pt x="186" y="198"/>
                  </a:lnTo>
                  <a:lnTo>
                    <a:pt x="185" y="198"/>
                  </a:lnTo>
                  <a:lnTo>
                    <a:pt x="183" y="200"/>
                  </a:lnTo>
                  <a:lnTo>
                    <a:pt x="183" y="203"/>
                  </a:lnTo>
                  <a:lnTo>
                    <a:pt x="185" y="204"/>
                  </a:lnTo>
                  <a:lnTo>
                    <a:pt x="185" y="207"/>
                  </a:lnTo>
                  <a:lnTo>
                    <a:pt x="183" y="208"/>
                  </a:lnTo>
                  <a:lnTo>
                    <a:pt x="185" y="208"/>
                  </a:lnTo>
                  <a:lnTo>
                    <a:pt x="185" y="210"/>
                  </a:lnTo>
                  <a:lnTo>
                    <a:pt x="186" y="210"/>
                  </a:lnTo>
                  <a:lnTo>
                    <a:pt x="186" y="212"/>
                  </a:lnTo>
                  <a:lnTo>
                    <a:pt x="185" y="212"/>
                  </a:lnTo>
                  <a:lnTo>
                    <a:pt x="185" y="213"/>
                  </a:lnTo>
                  <a:lnTo>
                    <a:pt x="186" y="213"/>
                  </a:lnTo>
                  <a:lnTo>
                    <a:pt x="186" y="215"/>
                  </a:lnTo>
                  <a:lnTo>
                    <a:pt x="187" y="216"/>
                  </a:lnTo>
                  <a:lnTo>
                    <a:pt x="187" y="219"/>
                  </a:lnTo>
                  <a:lnTo>
                    <a:pt x="186" y="220"/>
                  </a:lnTo>
                  <a:lnTo>
                    <a:pt x="187" y="220"/>
                  </a:lnTo>
                  <a:lnTo>
                    <a:pt x="187" y="221"/>
                  </a:lnTo>
                  <a:lnTo>
                    <a:pt x="186" y="221"/>
                  </a:lnTo>
                  <a:lnTo>
                    <a:pt x="186" y="222"/>
                  </a:lnTo>
                  <a:lnTo>
                    <a:pt x="187" y="222"/>
                  </a:lnTo>
                  <a:lnTo>
                    <a:pt x="185" y="225"/>
                  </a:lnTo>
                  <a:lnTo>
                    <a:pt x="185" y="223"/>
                  </a:lnTo>
                  <a:lnTo>
                    <a:pt x="181" y="223"/>
                  </a:lnTo>
                  <a:lnTo>
                    <a:pt x="181" y="220"/>
                  </a:lnTo>
                  <a:lnTo>
                    <a:pt x="180" y="221"/>
                  </a:lnTo>
                  <a:lnTo>
                    <a:pt x="180" y="217"/>
                  </a:lnTo>
                  <a:lnTo>
                    <a:pt x="179" y="217"/>
                  </a:lnTo>
                  <a:lnTo>
                    <a:pt x="179" y="216"/>
                  </a:lnTo>
                  <a:lnTo>
                    <a:pt x="178" y="216"/>
                  </a:lnTo>
                  <a:lnTo>
                    <a:pt x="178" y="215"/>
                  </a:lnTo>
                  <a:lnTo>
                    <a:pt x="175" y="215"/>
                  </a:lnTo>
                  <a:lnTo>
                    <a:pt x="175" y="216"/>
                  </a:lnTo>
                  <a:lnTo>
                    <a:pt x="174" y="216"/>
                  </a:lnTo>
                  <a:lnTo>
                    <a:pt x="174" y="214"/>
                  </a:lnTo>
                  <a:lnTo>
                    <a:pt x="173" y="214"/>
                  </a:lnTo>
                  <a:lnTo>
                    <a:pt x="173" y="213"/>
                  </a:lnTo>
                  <a:lnTo>
                    <a:pt x="170" y="210"/>
                  </a:lnTo>
                  <a:lnTo>
                    <a:pt x="170" y="209"/>
                  </a:lnTo>
                  <a:lnTo>
                    <a:pt x="168" y="209"/>
                  </a:lnTo>
                  <a:lnTo>
                    <a:pt x="168" y="208"/>
                  </a:lnTo>
                  <a:lnTo>
                    <a:pt x="166" y="208"/>
                  </a:lnTo>
                  <a:lnTo>
                    <a:pt x="164" y="207"/>
                  </a:lnTo>
                  <a:lnTo>
                    <a:pt x="167" y="204"/>
                  </a:lnTo>
                  <a:lnTo>
                    <a:pt x="167" y="203"/>
                  </a:lnTo>
                  <a:lnTo>
                    <a:pt x="163" y="203"/>
                  </a:lnTo>
                  <a:lnTo>
                    <a:pt x="163" y="204"/>
                  </a:lnTo>
                  <a:lnTo>
                    <a:pt x="161" y="204"/>
                  </a:lnTo>
                  <a:lnTo>
                    <a:pt x="158" y="206"/>
                  </a:lnTo>
                  <a:lnTo>
                    <a:pt x="158" y="207"/>
                  </a:lnTo>
                  <a:lnTo>
                    <a:pt x="151" y="207"/>
                  </a:lnTo>
                  <a:lnTo>
                    <a:pt x="149" y="208"/>
                  </a:lnTo>
                  <a:lnTo>
                    <a:pt x="148" y="209"/>
                  </a:lnTo>
                  <a:lnTo>
                    <a:pt x="145" y="210"/>
                  </a:lnTo>
                  <a:lnTo>
                    <a:pt x="142" y="210"/>
                  </a:lnTo>
                  <a:lnTo>
                    <a:pt x="142" y="212"/>
                  </a:lnTo>
                  <a:lnTo>
                    <a:pt x="141" y="212"/>
                  </a:lnTo>
                  <a:lnTo>
                    <a:pt x="142" y="213"/>
                  </a:lnTo>
                  <a:lnTo>
                    <a:pt x="142" y="214"/>
                  </a:lnTo>
                  <a:lnTo>
                    <a:pt x="147" y="214"/>
                  </a:lnTo>
                  <a:lnTo>
                    <a:pt x="149" y="216"/>
                  </a:lnTo>
                  <a:lnTo>
                    <a:pt x="149" y="217"/>
                  </a:lnTo>
                  <a:lnTo>
                    <a:pt x="148" y="219"/>
                  </a:lnTo>
                  <a:lnTo>
                    <a:pt x="147" y="219"/>
                  </a:lnTo>
                  <a:lnTo>
                    <a:pt x="147" y="220"/>
                  </a:lnTo>
                  <a:lnTo>
                    <a:pt x="148" y="220"/>
                  </a:lnTo>
                  <a:lnTo>
                    <a:pt x="148" y="221"/>
                  </a:lnTo>
                  <a:lnTo>
                    <a:pt x="149" y="221"/>
                  </a:lnTo>
                  <a:lnTo>
                    <a:pt x="149" y="222"/>
                  </a:lnTo>
                  <a:lnTo>
                    <a:pt x="148" y="222"/>
                  </a:lnTo>
                  <a:lnTo>
                    <a:pt x="149" y="223"/>
                  </a:lnTo>
                  <a:lnTo>
                    <a:pt x="149" y="225"/>
                  </a:lnTo>
                  <a:lnTo>
                    <a:pt x="148" y="225"/>
                  </a:lnTo>
                  <a:lnTo>
                    <a:pt x="148" y="226"/>
                  </a:lnTo>
                  <a:lnTo>
                    <a:pt x="149" y="226"/>
                  </a:lnTo>
                  <a:lnTo>
                    <a:pt x="149" y="227"/>
                  </a:lnTo>
                  <a:lnTo>
                    <a:pt x="151" y="228"/>
                  </a:lnTo>
                  <a:lnTo>
                    <a:pt x="151" y="227"/>
                  </a:lnTo>
                  <a:lnTo>
                    <a:pt x="152" y="229"/>
                  </a:lnTo>
                  <a:lnTo>
                    <a:pt x="154" y="229"/>
                  </a:lnTo>
                  <a:lnTo>
                    <a:pt x="155" y="231"/>
                  </a:lnTo>
                  <a:lnTo>
                    <a:pt x="156" y="231"/>
                  </a:lnTo>
                  <a:lnTo>
                    <a:pt x="156" y="227"/>
                  </a:lnTo>
                  <a:lnTo>
                    <a:pt x="155" y="227"/>
                  </a:lnTo>
                  <a:lnTo>
                    <a:pt x="155" y="226"/>
                  </a:lnTo>
                  <a:lnTo>
                    <a:pt x="156" y="225"/>
                  </a:lnTo>
                  <a:lnTo>
                    <a:pt x="158" y="225"/>
                  </a:lnTo>
                  <a:lnTo>
                    <a:pt x="158" y="227"/>
                  </a:lnTo>
                  <a:lnTo>
                    <a:pt x="157" y="228"/>
                  </a:lnTo>
                  <a:lnTo>
                    <a:pt x="157" y="229"/>
                  </a:lnTo>
                  <a:lnTo>
                    <a:pt x="158" y="231"/>
                  </a:lnTo>
                  <a:lnTo>
                    <a:pt x="158" y="232"/>
                  </a:lnTo>
                  <a:lnTo>
                    <a:pt x="160" y="232"/>
                  </a:lnTo>
                  <a:lnTo>
                    <a:pt x="161" y="233"/>
                  </a:lnTo>
                  <a:lnTo>
                    <a:pt x="162" y="233"/>
                  </a:lnTo>
                  <a:lnTo>
                    <a:pt x="163" y="234"/>
                  </a:lnTo>
                  <a:lnTo>
                    <a:pt x="163" y="237"/>
                  </a:lnTo>
                  <a:lnTo>
                    <a:pt x="154" y="237"/>
                  </a:lnTo>
                  <a:lnTo>
                    <a:pt x="155" y="238"/>
                  </a:lnTo>
                  <a:lnTo>
                    <a:pt x="152" y="238"/>
                  </a:lnTo>
                  <a:lnTo>
                    <a:pt x="151" y="239"/>
                  </a:lnTo>
                  <a:lnTo>
                    <a:pt x="152" y="239"/>
                  </a:lnTo>
                  <a:lnTo>
                    <a:pt x="152" y="240"/>
                  </a:lnTo>
                  <a:lnTo>
                    <a:pt x="150" y="240"/>
                  </a:lnTo>
                  <a:lnTo>
                    <a:pt x="149" y="241"/>
                  </a:lnTo>
                  <a:lnTo>
                    <a:pt x="150" y="241"/>
                  </a:lnTo>
                  <a:lnTo>
                    <a:pt x="150" y="243"/>
                  </a:lnTo>
                  <a:lnTo>
                    <a:pt x="148" y="243"/>
                  </a:lnTo>
                  <a:lnTo>
                    <a:pt x="148" y="241"/>
                  </a:lnTo>
                  <a:lnTo>
                    <a:pt x="147" y="241"/>
                  </a:lnTo>
                  <a:lnTo>
                    <a:pt x="147" y="240"/>
                  </a:lnTo>
                  <a:lnTo>
                    <a:pt x="144" y="240"/>
                  </a:lnTo>
                  <a:lnTo>
                    <a:pt x="144" y="238"/>
                  </a:lnTo>
                  <a:lnTo>
                    <a:pt x="145" y="238"/>
                  </a:lnTo>
                  <a:lnTo>
                    <a:pt x="147" y="237"/>
                  </a:lnTo>
                  <a:lnTo>
                    <a:pt x="147" y="234"/>
                  </a:lnTo>
                  <a:lnTo>
                    <a:pt x="144" y="234"/>
                  </a:lnTo>
                  <a:lnTo>
                    <a:pt x="143" y="233"/>
                  </a:lnTo>
                  <a:lnTo>
                    <a:pt x="142" y="234"/>
                  </a:lnTo>
                  <a:lnTo>
                    <a:pt x="141" y="233"/>
                  </a:lnTo>
                  <a:lnTo>
                    <a:pt x="141" y="232"/>
                  </a:lnTo>
                  <a:lnTo>
                    <a:pt x="139" y="231"/>
                  </a:lnTo>
                  <a:lnTo>
                    <a:pt x="136" y="231"/>
                  </a:lnTo>
                  <a:lnTo>
                    <a:pt x="135" y="232"/>
                  </a:lnTo>
                  <a:lnTo>
                    <a:pt x="133" y="231"/>
                  </a:lnTo>
                  <a:lnTo>
                    <a:pt x="133" y="229"/>
                  </a:lnTo>
                  <a:lnTo>
                    <a:pt x="132" y="228"/>
                  </a:lnTo>
                  <a:lnTo>
                    <a:pt x="132" y="227"/>
                  </a:lnTo>
                  <a:lnTo>
                    <a:pt x="131" y="227"/>
                  </a:lnTo>
                  <a:lnTo>
                    <a:pt x="130" y="228"/>
                  </a:lnTo>
                  <a:lnTo>
                    <a:pt x="130" y="233"/>
                  </a:lnTo>
                  <a:lnTo>
                    <a:pt x="131" y="234"/>
                  </a:lnTo>
                  <a:lnTo>
                    <a:pt x="131" y="238"/>
                  </a:lnTo>
                  <a:lnTo>
                    <a:pt x="133" y="240"/>
                  </a:lnTo>
                  <a:lnTo>
                    <a:pt x="133" y="243"/>
                  </a:lnTo>
                  <a:lnTo>
                    <a:pt x="135" y="243"/>
                  </a:lnTo>
                  <a:lnTo>
                    <a:pt x="135" y="244"/>
                  </a:lnTo>
                  <a:lnTo>
                    <a:pt x="136" y="245"/>
                  </a:lnTo>
                  <a:lnTo>
                    <a:pt x="137" y="247"/>
                  </a:lnTo>
                  <a:lnTo>
                    <a:pt x="137" y="249"/>
                  </a:lnTo>
                  <a:lnTo>
                    <a:pt x="138" y="249"/>
                  </a:lnTo>
                  <a:lnTo>
                    <a:pt x="137" y="250"/>
                  </a:lnTo>
                  <a:lnTo>
                    <a:pt x="137" y="252"/>
                  </a:lnTo>
                  <a:lnTo>
                    <a:pt x="139" y="252"/>
                  </a:lnTo>
                  <a:lnTo>
                    <a:pt x="139" y="253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42" y="257"/>
                  </a:lnTo>
                  <a:lnTo>
                    <a:pt x="142" y="259"/>
                  </a:lnTo>
                  <a:lnTo>
                    <a:pt x="141" y="259"/>
                  </a:lnTo>
                  <a:lnTo>
                    <a:pt x="142" y="260"/>
                  </a:lnTo>
                  <a:lnTo>
                    <a:pt x="142" y="263"/>
                  </a:lnTo>
                  <a:lnTo>
                    <a:pt x="143" y="265"/>
                  </a:lnTo>
                  <a:lnTo>
                    <a:pt x="145" y="268"/>
                  </a:lnTo>
                  <a:lnTo>
                    <a:pt x="145" y="269"/>
                  </a:lnTo>
                  <a:lnTo>
                    <a:pt x="144" y="270"/>
                  </a:lnTo>
                  <a:lnTo>
                    <a:pt x="147" y="270"/>
                  </a:lnTo>
                  <a:lnTo>
                    <a:pt x="147" y="271"/>
                  </a:lnTo>
                  <a:lnTo>
                    <a:pt x="145" y="271"/>
                  </a:lnTo>
                  <a:lnTo>
                    <a:pt x="145" y="272"/>
                  </a:lnTo>
                  <a:lnTo>
                    <a:pt x="143" y="272"/>
                  </a:lnTo>
                  <a:lnTo>
                    <a:pt x="143" y="275"/>
                  </a:lnTo>
                  <a:lnTo>
                    <a:pt x="144" y="275"/>
                  </a:lnTo>
                  <a:lnTo>
                    <a:pt x="143" y="276"/>
                  </a:lnTo>
                  <a:lnTo>
                    <a:pt x="143" y="278"/>
                  </a:lnTo>
                  <a:lnTo>
                    <a:pt x="144" y="280"/>
                  </a:lnTo>
                  <a:lnTo>
                    <a:pt x="144" y="281"/>
                  </a:lnTo>
                  <a:lnTo>
                    <a:pt x="145" y="281"/>
                  </a:lnTo>
                  <a:lnTo>
                    <a:pt x="145" y="282"/>
                  </a:lnTo>
                  <a:lnTo>
                    <a:pt x="148" y="282"/>
                  </a:lnTo>
                  <a:lnTo>
                    <a:pt x="148" y="284"/>
                  </a:lnTo>
                  <a:lnTo>
                    <a:pt x="147" y="284"/>
                  </a:lnTo>
                  <a:lnTo>
                    <a:pt x="150" y="288"/>
                  </a:lnTo>
                  <a:lnTo>
                    <a:pt x="150" y="289"/>
                  </a:lnTo>
                  <a:lnTo>
                    <a:pt x="148" y="288"/>
                  </a:lnTo>
                  <a:lnTo>
                    <a:pt x="145" y="288"/>
                  </a:lnTo>
                  <a:lnTo>
                    <a:pt x="144" y="287"/>
                  </a:lnTo>
                  <a:lnTo>
                    <a:pt x="144" y="284"/>
                  </a:lnTo>
                  <a:lnTo>
                    <a:pt x="143" y="284"/>
                  </a:lnTo>
                  <a:lnTo>
                    <a:pt x="143" y="283"/>
                  </a:lnTo>
                  <a:lnTo>
                    <a:pt x="141" y="284"/>
                  </a:lnTo>
                  <a:lnTo>
                    <a:pt x="139" y="283"/>
                  </a:lnTo>
                  <a:lnTo>
                    <a:pt x="138" y="281"/>
                  </a:lnTo>
                  <a:lnTo>
                    <a:pt x="138" y="280"/>
                  </a:lnTo>
                  <a:lnTo>
                    <a:pt x="136" y="278"/>
                  </a:lnTo>
                  <a:lnTo>
                    <a:pt x="137" y="277"/>
                  </a:lnTo>
                  <a:lnTo>
                    <a:pt x="135" y="275"/>
                  </a:lnTo>
                  <a:lnTo>
                    <a:pt x="135" y="276"/>
                  </a:lnTo>
                  <a:lnTo>
                    <a:pt x="133" y="276"/>
                  </a:lnTo>
                  <a:lnTo>
                    <a:pt x="133" y="270"/>
                  </a:lnTo>
                  <a:lnTo>
                    <a:pt x="132" y="270"/>
                  </a:lnTo>
                  <a:lnTo>
                    <a:pt x="131" y="269"/>
                  </a:lnTo>
                  <a:lnTo>
                    <a:pt x="125" y="269"/>
                  </a:lnTo>
                  <a:lnTo>
                    <a:pt x="124" y="270"/>
                  </a:lnTo>
                  <a:lnTo>
                    <a:pt x="124" y="272"/>
                  </a:lnTo>
                  <a:lnTo>
                    <a:pt x="123" y="274"/>
                  </a:lnTo>
                  <a:lnTo>
                    <a:pt x="121" y="274"/>
                  </a:lnTo>
                  <a:lnTo>
                    <a:pt x="121" y="275"/>
                  </a:lnTo>
                  <a:lnTo>
                    <a:pt x="123" y="276"/>
                  </a:lnTo>
                  <a:lnTo>
                    <a:pt x="123" y="277"/>
                  </a:lnTo>
                  <a:lnTo>
                    <a:pt x="121" y="277"/>
                  </a:lnTo>
                  <a:lnTo>
                    <a:pt x="121" y="276"/>
                  </a:lnTo>
                  <a:lnTo>
                    <a:pt x="120" y="277"/>
                  </a:lnTo>
                  <a:lnTo>
                    <a:pt x="121" y="278"/>
                  </a:lnTo>
                  <a:lnTo>
                    <a:pt x="121" y="280"/>
                  </a:lnTo>
                  <a:lnTo>
                    <a:pt x="120" y="280"/>
                  </a:lnTo>
                  <a:lnTo>
                    <a:pt x="120" y="278"/>
                  </a:lnTo>
                  <a:lnTo>
                    <a:pt x="119" y="280"/>
                  </a:lnTo>
                  <a:lnTo>
                    <a:pt x="119" y="283"/>
                  </a:lnTo>
                  <a:lnTo>
                    <a:pt x="120" y="284"/>
                  </a:lnTo>
                  <a:lnTo>
                    <a:pt x="120" y="290"/>
                  </a:lnTo>
                  <a:lnTo>
                    <a:pt x="119" y="290"/>
                  </a:lnTo>
                  <a:lnTo>
                    <a:pt x="119" y="288"/>
                  </a:lnTo>
                  <a:lnTo>
                    <a:pt x="118" y="287"/>
                  </a:lnTo>
                  <a:lnTo>
                    <a:pt x="117" y="287"/>
                  </a:lnTo>
                  <a:lnTo>
                    <a:pt x="117" y="286"/>
                  </a:lnTo>
                  <a:lnTo>
                    <a:pt x="114" y="286"/>
                  </a:lnTo>
                  <a:lnTo>
                    <a:pt x="114" y="282"/>
                  </a:lnTo>
                  <a:lnTo>
                    <a:pt x="116" y="283"/>
                  </a:lnTo>
                  <a:lnTo>
                    <a:pt x="116" y="280"/>
                  </a:lnTo>
                  <a:lnTo>
                    <a:pt x="114" y="280"/>
                  </a:lnTo>
                  <a:lnTo>
                    <a:pt x="114" y="276"/>
                  </a:lnTo>
                  <a:lnTo>
                    <a:pt x="116" y="275"/>
                  </a:lnTo>
                  <a:lnTo>
                    <a:pt x="114" y="275"/>
                  </a:lnTo>
                  <a:lnTo>
                    <a:pt x="113" y="274"/>
                  </a:lnTo>
                  <a:lnTo>
                    <a:pt x="113" y="271"/>
                  </a:lnTo>
                  <a:lnTo>
                    <a:pt x="112" y="271"/>
                  </a:lnTo>
                  <a:lnTo>
                    <a:pt x="112" y="269"/>
                  </a:lnTo>
                  <a:lnTo>
                    <a:pt x="108" y="264"/>
                  </a:lnTo>
                  <a:lnTo>
                    <a:pt x="106" y="264"/>
                  </a:lnTo>
                  <a:lnTo>
                    <a:pt x="105" y="263"/>
                  </a:lnTo>
                  <a:lnTo>
                    <a:pt x="105" y="262"/>
                  </a:lnTo>
                  <a:lnTo>
                    <a:pt x="106" y="260"/>
                  </a:lnTo>
                  <a:lnTo>
                    <a:pt x="106" y="258"/>
                  </a:lnTo>
                  <a:lnTo>
                    <a:pt x="102" y="257"/>
                  </a:lnTo>
                  <a:lnTo>
                    <a:pt x="100" y="257"/>
                  </a:lnTo>
                  <a:lnTo>
                    <a:pt x="99" y="258"/>
                  </a:lnTo>
                  <a:lnTo>
                    <a:pt x="98" y="258"/>
                  </a:lnTo>
                  <a:lnTo>
                    <a:pt x="96" y="259"/>
                  </a:lnTo>
                  <a:lnTo>
                    <a:pt x="96" y="265"/>
                  </a:lnTo>
                  <a:lnTo>
                    <a:pt x="95" y="265"/>
                  </a:lnTo>
                  <a:lnTo>
                    <a:pt x="95" y="266"/>
                  </a:lnTo>
                  <a:lnTo>
                    <a:pt x="96" y="266"/>
                  </a:lnTo>
                  <a:lnTo>
                    <a:pt x="96" y="269"/>
                  </a:lnTo>
                  <a:lnTo>
                    <a:pt x="98" y="269"/>
                  </a:lnTo>
                  <a:lnTo>
                    <a:pt x="98" y="270"/>
                  </a:lnTo>
                  <a:lnTo>
                    <a:pt x="96" y="270"/>
                  </a:lnTo>
                  <a:lnTo>
                    <a:pt x="96" y="271"/>
                  </a:lnTo>
                  <a:lnTo>
                    <a:pt x="95" y="272"/>
                  </a:lnTo>
                  <a:lnTo>
                    <a:pt x="94" y="272"/>
                  </a:lnTo>
                  <a:lnTo>
                    <a:pt x="94" y="274"/>
                  </a:lnTo>
                  <a:lnTo>
                    <a:pt x="92" y="269"/>
                  </a:lnTo>
                  <a:lnTo>
                    <a:pt x="90" y="269"/>
                  </a:lnTo>
                  <a:lnTo>
                    <a:pt x="89" y="270"/>
                  </a:lnTo>
                  <a:lnTo>
                    <a:pt x="86" y="266"/>
                  </a:lnTo>
                  <a:lnTo>
                    <a:pt x="86" y="264"/>
                  </a:lnTo>
                  <a:lnTo>
                    <a:pt x="87" y="263"/>
                  </a:lnTo>
                  <a:lnTo>
                    <a:pt x="87" y="260"/>
                  </a:lnTo>
                  <a:lnTo>
                    <a:pt x="85" y="260"/>
                  </a:lnTo>
                  <a:lnTo>
                    <a:pt x="85" y="259"/>
                  </a:lnTo>
                  <a:lnTo>
                    <a:pt x="82" y="257"/>
                  </a:lnTo>
                  <a:lnTo>
                    <a:pt x="81" y="255"/>
                  </a:lnTo>
                  <a:lnTo>
                    <a:pt x="81" y="249"/>
                  </a:lnTo>
                  <a:lnTo>
                    <a:pt x="86" y="244"/>
                  </a:lnTo>
                  <a:lnTo>
                    <a:pt x="86" y="238"/>
                  </a:lnTo>
                  <a:lnTo>
                    <a:pt x="82" y="232"/>
                  </a:lnTo>
                  <a:lnTo>
                    <a:pt x="81" y="229"/>
                  </a:lnTo>
                  <a:lnTo>
                    <a:pt x="80" y="229"/>
                  </a:lnTo>
                  <a:lnTo>
                    <a:pt x="76" y="227"/>
                  </a:lnTo>
                  <a:lnTo>
                    <a:pt x="76" y="226"/>
                  </a:lnTo>
                  <a:lnTo>
                    <a:pt x="75" y="226"/>
                  </a:lnTo>
                  <a:lnTo>
                    <a:pt x="74" y="225"/>
                  </a:lnTo>
                  <a:lnTo>
                    <a:pt x="71" y="223"/>
                  </a:lnTo>
                  <a:lnTo>
                    <a:pt x="69" y="223"/>
                  </a:lnTo>
                  <a:lnTo>
                    <a:pt x="70" y="222"/>
                  </a:lnTo>
                  <a:lnTo>
                    <a:pt x="70" y="220"/>
                  </a:lnTo>
                  <a:lnTo>
                    <a:pt x="69" y="217"/>
                  </a:lnTo>
                  <a:lnTo>
                    <a:pt x="68" y="216"/>
                  </a:lnTo>
                  <a:lnTo>
                    <a:pt x="67" y="216"/>
                  </a:lnTo>
                  <a:lnTo>
                    <a:pt x="62" y="214"/>
                  </a:lnTo>
                  <a:lnTo>
                    <a:pt x="62" y="213"/>
                  </a:lnTo>
                  <a:lnTo>
                    <a:pt x="63" y="209"/>
                  </a:lnTo>
                  <a:lnTo>
                    <a:pt x="65" y="209"/>
                  </a:lnTo>
                  <a:lnTo>
                    <a:pt x="69" y="206"/>
                  </a:lnTo>
                  <a:lnTo>
                    <a:pt x="70" y="206"/>
                  </a:lnTo>
                  <a:lnTo>
                    <a:pt x="70" y="204"/>
                  </a:lnTo>
                  <a:lnTo>
                    <a:pt x="69" y="204"/>
                  </a:lnTo>
                  <a:lnTo>
                    <a:pt x="71" y="202"/>
                  </a:lnTo>
                  <a:lnTo>
                    <a:pt x="73" y="200"/>
                  </a:lnTo>
                  <a:lnTo>
                    <a:pt x="73" y="195"/>
                  </a:lnTo>
                  <a:lnTo>
                    <a:pt x="74" y="196"/>
                  </a:lnTo>
                  <a:lnTo>
                    <a:pt x="74" y="195"/>
                  </a:lnTo>
                  <a:lnTo>
                    <a:pt x="77" y="195"/>
                  </a:lnTo>
                  <a:lnTo>
                    <a:pt x="79" y="197"/>
                  </a:lnTo>
                  <a:lnTo>
                    <a:pt x="85" y="197"/>
                  </a:lnTo>
                  <a:lnTo>
                    <a:pt x="87" y="195"/>
                  </a:lnTo>
                  <a:lnTo>
                    <a:pt x="88" y="191"/>
                  </a:lnTo>
                  <a:lnTo>
                    <a:pt x="89" y="190"/>
                  </a:lnTo>
                  <a:lnTo>
                    <a:pt x="93" y="188"/>
                  </a:lnTo>
                  <a:lnTo>
                    <a:pt x="98" y="188"/>
                  </a:lnTo>
                  <a:lnTo>
                    <a:pt x="98" y="189"/>
                  </a:lnTo>
                  <a:lnTo>
                    <a:pt x="100" y="189"/>
                  </a:lnTo>
                  <a:lnTo>
                    <a:pt x="100" y="190"/>
                  </a:lnTo>
                  <a:lnTo>
                    <a:pt x="101" y="191"/>
                  </a:lnTo>
                  <a:lnTo>
                    <a:pt x="105" y="191"/>
                  </a:lnTo>
                  <a:lnTo>
                    <a:pt x="105" y="192"/>
                  </a:lnTo>
                  <a:lnTo>
                    <a:pt x="106" y="194"/>
                  </a:lnTo>
                  <a:lnTo>
                    <a:pt x="106" y="195"/>
                  </a:lnTo>
                  <a:lnTo>
                    <a:pt x="108" y="195"/>
                  </a:lnTo>
                  <a:lnTo>
                    <a:pt x="108" y="196"/>
                  </a:lnTo>
                  <a:lnTo>
                    <a:pt x="113" y="196"/>
                  </a:lnTo>
                  <a:lnTo>
                    <a:pt x="116" y="198"/>
                  </a:lnTo>
                  <a:lnTo>
                    <a:pt x="120" y="198"/>
                  </a:lnTo>
                  <a:lnTo>
                    <a:pt x="127" y="202"/>
                  </a:lnTo>
                  <a:lnTo>
                    <a:pt x="129" y="203"/>
                  </a:lnTo>
                  <a:lnTo>
                    <a:pt x="132" y="206"/>
                  </a:lnTo>
                  <a:lnTo>
                    <a:pt x="132" y="207"/>
                  </a:lnTo>
                  <a:lnTo>
                    <a:pt x="133" y="207"/>
                  </a:lnTo>
                  <a:lnTo>
                    <a:pt x="133" y="208"/>
                  </a:lnTo>
                  <a:lnTo>
                    <a:pt x="135" y="209"/>
                  </a:lnTo>
                  <a:lnTo>
                    <a:pt x="139" y="209"/>
                  </a:lnTo>
                  <a:lnTo>
                    <a:pt x="139" y="208"/>
                  </a:lnTo>
                  <a:lnTo>
                    <a:pt x="141" y="207"/>
                  </a:lnTo>
                  <a:lnTo>
                    <a:pt x="139" y="207"/>
                  </a:lnTo>
                  <a:lnTo>
                    <a:pt x="139" y="206"/>
                  </a:lnTo>
                  <a:lnTo>
                    <a:pt x="138" y="206"/>
                  </a:lnTo>
                  <a:lnTo>
                    <a:pt x="137" y="204"/>
                  </a:lnTo>
                  <a:lnTo>
                    <a:pt x="135" y="204"/>
                  </a:lnTo>
                  <a:lnTo>
                    <a:pt x="136" y="203"/>
                  </a:lnTo>
                  <a:lnTo>
                    <a:pt x="137" y="203"/>
                  </a:lnTo>
                  <a:lnTo>
                    <a:pt x="139" y="201"/>
                  </a:lnTo>
                  <a:lnTo>
                    <a:pt x="141" y="201"/>
                  </a:lnTo>
                  <a:lnTo>
                    <a:pt x="142" y="202"/>
                  </a:lnTo>
                  <a:lnTo>
                    <a:pt x="143" y="202"/>
                  </a:lnTo>
                  <a:lnTo>
                    <a:pt x="144" y="203"/>
                  </a:lnTo>
                  <a:lnTo>
                    <a:pt x="145" y="202"/>
                  </a:lnTo>
                  <a:lnTo>
                    <a:pt x="149" y="202"/>
                  </a:lnTo>
                  <a:lnTo>
                    <a:pt x="149" y="201"/>
                  </a:lnTo>
                  <a:lnTo>
                    <a:pt x="150" y="201"/>
                  </a:lnTo>
                  <a:lnTo>
                    <a:pt x="150" y="198"/>
                  </a:lnTo>
                  <a:lnTo>
                    <a:pt x="149" y="198"/>
                  </a:lnTo>
                  <a:lnTo>
                    <a:pt x="150" y="197"/>
                  </a:lnTo>
                  <a:lnTo>
                    <a:pt x="148" y="197"/>
                  </a:lnTo>
                  <a:lnTo>
                    <a:pt x="147" y="196"/>
                  </a:lnTo>
                  <a:lnTo>
                    <a:pt x="148" y="196"/>
                  </a:lnTo>
                  <a:lnTo>
                    <a:pt x="147" y="195"/>
                  </a:lnTo>
                  <a:lnTo>
                    <a:pt x="144" y="196"/>
                  </a:lnTo>
                  <a:lnTo>
                    <a:pt x="143" y="196"/>
                  </a:lnTo>
                  <a:lnTo>
                    <a:pt x="143" y="194"/>
                  </a:lnTo>
                  <a:lnTo>
                    <a:pt x="138" y="194"/>
                  </a:lnTo>
                  <a:lnTo>
                    <a:pt x="138" y="195"/>
                  </a:lnTo>
                  <a:lnTo>
                    <a:pt x="137" y="196"/>
                  </a:lnTo>
                  <a:lnTo>
                    <a:pt x="137" y="192"/>
                  </a:lnTo>
                  <a:lnTo>
                    <a:pt x="136" y="194"/>
                  </a:lnTo>
                  <a:lnTo>
                    <a:pt x="133" y="194"/>
                  </a:lnTo>
                  <a:lnTo>
                    <a:pt x="131" y="192"/>
                  </a:lnTo>
                  <a:lnTo>
                    <a:pt x="132" y="192"/>
                  </a:lnTo>
                  <a:lnTo>
                    <a:pt x="132" y="191"/>
                  </a:lnTo>
                  <a:lnTo>
                    <a:pt x="133" y="191"/>
                  </a:lnTo>
                  <a:lnTo>
                    <a:pt x="132" y="190"/>
                  </a:lnTo>
                  <a:lnTo>
                    <a:pt x="131" y="190"/>
                  </a:lnTo>
                  <a:lnTo>
                    <a:pt x="130" y="189"/>
                  </a:lnTo>
                  <a:lnTo>
                    <a:pt x="129" y="189"/>
                  </a:lnTo>
                  <a:lnTo>
                    <a:pt x="127" y="188"/>
                  </a:lnTo>
                  <a:lnTo>
                    <a:pt x="127" y="185"/>
                  </a:lnTo>
                  <a:lnTo>
                    <a:pt x="126" y="185"/>
                  </a:lnTo>
                  <a:lnTo>
                    <a:pt x="124" y="188"/>
                  </a:lnTo>
                  <a:lnTo>
                    <a:pt x="124" y="190"/>
                  </a:lnTo>
                  <a:lnTo>
                    <a:pt x="123" y="190"/>
                  </a:lnTo>
                  <a:lnTo>
                    <a:pt x="123" y="189"/>
                  </a:lnTo>
                  <a:lnTo>
                    <a:pt x="121" y="189"/>
                  </a:lnTo>
                  <a:lnTo>
                    <a:pt x="121" y="186"/>
                  </a:lnTo>
                  <a:lnTo>
                    <a:pt x="119" y="184"/>
                  </a:lnTo>
                  <a:lnTo>
                    <a:pt x="119" y="183"/>
                  </a:lnTo>
                  <a:lnTo>
                    <a:pt x="117" y="183"/>
                  </a:lnTo>
                  <a:lnTo>
                    <a:pt x="117" y="182"/>
                  </a:lnTo>
                  <a:lnTo>
                    <a:pt x="116" y="182"/>
                  </a:lnTo>
                  <a:lnTo>
                    <a:pt x="117" y="183"/>
                  </a:lnTo>
                  <a:lnTo>
                    <a:pt x="117" y="184"/>
                  </a:lnTo>
                  <a:lnTo>
                    <a:pt x="116" y="184"/>
                  </a:lnTo>
                  <a:lnTo>
                    <a:pt x="114" y="185"/>
                  </a:lnTo>
                  <a:lnTo>
                    <a:pt x="116" y="185"/>
                  </a:lnTo>
                  <a:lnTo>
                    <a:pt x="116" y="188"/>
                  </a:lnTo>
                  <a:lnTo>
                    <a:pt x="114" y="188"/>
                  </a:lnTo>
                  <a:lnTo>
                    <a:pt x="113" y="186"/>
                  </a:lnTo>
                  <a:lnTo>
                    <a:pt x="111" y="188"/>
                  </a:lnTo>
                  <a:lnTo>
                    <a:pt x="111" y="186"/>
                  </a:lnTo>
                  <a:lnTo>
                    <a:pt x="108" y="186"/>
                  </a:lnTo>
                  <a:lnTo>
                    <a:pt x="107" y="188"/>
                  </a:lnTo>
                  <a:lnTo>
                    <a:pt x="106" y="188"/>
                  </a:lnTo>
                  <a:lnTo>
                    <a:pt x="106" y="186"/>
                  </a:lnTo>
                  <a:lnTo>
                    <a:pt x="105" y="186"/>
                  </a:lnTo>
                  <a:lnTo>
                    <a:pt x="105" y="185"/>
                  </a:lnTo>
                  <a:lnTo>
                    <a:pt x="104" y="185"/>
                  </a:lnTo>
                  <a:lnTo>
                    <a:pt x="101" y="184"/>
                  </a:lnTo>
                  <a:lnTo>
                    <a:pt x="100" y="184"/>
                  </a:lnTo>
                  <a:lnTo>
                    <a:pt x="100" y="185"/>
                  </a:lnTo>
                  <a:lnTo>
                    <a:pt x="99" y="184"/>
                  </a:lnTo>
                  <a:lnTo>
                    <a:pt x="96" y="184"/>
                  </a:lnTo>
                  <a:lnTo>
                    <a:pt x="94" y="185"/>
                  </a:lnTo>
                  <a:lnTo>
                    <a:pt x="93" y="185"/>
                  </a:lnTo>
                  <a:lnTo>
                    <a:pt x="93" y="184"/>
                  </a:lnTo>
                  <a:lnTo>
                    <a:pt x="92" y="184"/>
                  </a:lnTo>
                  <a:lnTo>
                    <a:pt x="90" y="186"/>
                  </a:lnTo>
                  <a:lnTo>
                    <a:pt x="89" y="186"/>
                  </a:lnTo>
                  <a:lnTo>
                    <a:pt x="89" y="188"/>
                  </a:lnTo>
                  <a:lnTo>
                    <a:pt x="88" y="188"/>
                  </a:lnTo>
                  <a:lnTo>
                    <a:pt x="87" y="186"/>
                  </a:lnTo>
                  <a:lnTo>
                    <a:pt x="85" y="186"/>
                  </a:lnTo>
                  <a:lnTo>
                    <a:pt x="83" y="188"/>
                  </a:lnTo>
                  <a:lnTo>
                    <a:pt x="82" y="186"/>
                  </a:lnTo>
                  <a:lnTo>
                    <a:pt x="79" y="190"/>
                  </a:lnTo>
                  <a:lnTo>
                    <a:pt x="77" y="190"/>
                  </a:lnTo>
                  <a:lnTo>
                    <a:pt x="77" y="186"/>
                  </a:lnTo>
                  <a:lnTo>
                    <a:pt x="75" y="186"/>
                  </a:lnTo>
                  <a:lnTo>
                    <a:pt x="75" y="184"/>
                  </a:lnTo>
                  <a:lnTo>
                    <a:pt x="73" y="184"/>
                  </a:lnTo>
                  <a:lnTo>
                    <a:pt x="73" y="180"/>
                  </a:lnTo>
                  <a:lnTo>
                    <a:pt x="71" y="179"/>
                  </a:lnTo>
                  <a:lnTo>
                    <a:pt x="70" y="179"/>
                  </a:lnTo>
                  <a:lnTo>
                    <a:pt x="71" y="183"/>
                  </a:lnTo>
                  <a:lnTo>
                    <a:pt x="71" y="185"/>
                  </a:lnTo>
                  <a:lnTo>
                    <a:pt x="69" y="185"/>
                  </a:lnTo>
                  <a:lnTo>
                    <a:pt x="69" y="186"/>
                  </a:lnTo>
                  <a:lnTo>
                    <a:pt x="68" y="186"/>
                  </a:lnTo>
                  <a:lnTo>
                    <a:pt x="68" y="188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3" y="190"/>
                  </a:lnTo>
                  <a:lnTo>
                    <a:pt x="63" y="188"/>
                  </a:lnTo>
                  <a:lnTo>
                    <a:pt x="61" y="188"/>
                  </a:lnTo>
                  <a:lnTo>
                    <a:pt x="62" y="186"/>
                  </a:lnTo>
                  <a:lnTo>
                    <a:pt x="61" y="186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3" y="184"/>
                  </a:lnTo>
                  <a:lnTo>
                    <a:pt x="61" y="184"/>
                  </a:lnTo>
                  <a:lnTo>
                    <a:pt x="61" y="183"/>
                  </a:lnTo>
                  <a:lnTo>
                    <a:pt x="62" y="183"/>
                  </a:lnTo>
                  <a:lnTo>
                    <a:pt x="62" y="182"/>
                  </a:lnTo>
                  <a:lnTo>
                    <a:pt x="61" y="180"/>
                  </a:lnTo>
                  <a:lnTo>
                    <a:pt x="61" y="177"/>
                  </a:lnTo>
                  <a:lnTo>
                    <a:pt x="60" y="178"/>
                  </a:lnTo>
                  <a:lnTo>
                    <a:pt x="58" y="178"/>
                  </a:lnTo>
                  <a:lnTo>
                    <a:pt x="58" y="177"/>
                  </a:lnTo>
                  <a:lnTo>
                    <a:pt x="57" y="177"/>
                  </a:lnTo>
                  <a:lnTo>
                    <a:pt x="58" y="174"/>
                  </a:lnTo>
                  <a:lnTo>
                    <a:pt x="58" y="173"/>
                  </a:lnTo>
                  <a:lnTo>
                    <a:pt x="57" y="172"/>
                  </a:lnTo>
                  <a:lnTo>
                    <a:pt x="56" y="170"/>
                  </a:lnTo>
                  <a:lnTo>
                    <a:pt x="54" y="170"/>
                  </a:lnTo>
                  <a:lnTo>
                    <a:pt x="54" y="169"/>
                  </a:lnTo>
                  <a:lnTo>
                    <a:pt x="52" y="164"/>
                  </a:lnTo>
                  <a:lnTo>
                    <a:pt x="51" y="163"/>
                  </a:lnTo>
                  <a:lnTo>
                    <a:pt x="50" y="163"/>
                  </a:lnTo>
                  <a:lnTo>
                    <a:pt x="50" y="164"/>
                  </a:lnTo>
                  <a:lnTo>
                    <a:pt x="49" y="164"/>
                  </a:lnTo>
                  <a:lnTo>
                    <a:pt x="48" y="165"/>
                  </a:lnTo>
                  <a:lnTo>
                    <a:pt x="48" y="164"/>
                  </a:lnTo>
                  <a:lnTo>
                    <a:pt x="46" y="164"/>
                  </a:lnTo>
                  <a:lnTo>
                    <a:pt x="45" y="163"/>
                  </a:lnTo>
                  <a:lnTo>
                    <a:pt x="46" y="161"/>
                  </a:lnTo>
                  <a:lnTo>
                    <a:pt x="46" y="160"/>
                  </a:lnTo>
                  <a:lnTo>
                    <a:pt x="48" y="159"/>
                  </a:lnTo>
                  <a:lnTo>
                    <a:pt x="49" y="159"/>
                  </a:lnTo>
                  <a:lnTo>
                    <a:pt x="46" y="157"/>
                  </a:lnTo>
                  <a:lnTo>
                    <a:pt x="46" y="155"/>
                  </a:lnTo>
                  <a:lnTo>
                    <a:pt x="48" y="154"/>
                  </a:lnTo>
                  <a:lnTo>
                    <a:pt x="48" y="155"/>
                  </a:lnTo>
                  <a:lnTo>
                    <a:pt x="49" y="155"/>
                  </a:lnTo>
                  <a:lnTo>
                    <a:pt x="49" y="157"/>
                  </a:lnTo>
                  <a:lnTo>
                    <a:pt x="50" y="155"/>
                  </a:lnTo>
                  <a:lnTo>
                    <a:pt x="54" y="155"/>
                  </a:lnTo>
                  <a:lnTo>
                    <a:pt x="54" y="154"/>
                  </a:lnTo>
                  <a:lnTo>
                    <a:pt x="55" y="155"/>
                  </a:lnTo>
                  <a:lnTo>
                    <a:pt x="58" y="155"/>
                  </a:lnTo>
                  <a:lnTo>
                    <a:pt x="58" y="158"/>
                  </a:lnTo>
                  <a:lnTo>
                    <a:pt x="60" y="158"/>
                  </a:lnTo>
                  <a:lnTo>
                    <a:pt x="61" y="159"/>
                  </a:lnTo>
                  <a:lnTo>
                    <a:pt x="61" y="157"/>
                  </a:lnTo>
                  <a:lnTo>
                    <a:pt x="62" y="157"/>
                  </a:lnTo>
                  <a:lnTo>
                    <a:pt x="64" y="159"/>
                  </a:lnTo>
                  <a:lnTo>
                    <a:pt x="64" y="157"/>
                  </a:lnTo>
                  <a:lnTo>
                    <a:pt x="63" y="157"/>
                  </a:lnTo>
                  <a:lnTo>
                    <a:pt x="63" y="153"/>
                  </a:lnTo>
                  <a:lnTo>
                    <a:pt x="64" y="153"/>
                  </a:lnTo>
                  <a:lnTo>
                    <a:pt x="64" y="152"/>
                  </a:lnTo>
                  <a:lnTo>
                    <a:pt x="61" y="148"/>
                  </a:lnTo>
                  <a:lnTo>
                    <a:pt x="61" y="149"/>
                  </a:lnTo>
                  <a:lnTo>
                    <a:pt x="60" y="149"/>
                  </a:lnTo>
                  <a:lnTo>
                    <a:pt x="58" y="151"/>
                  </a:lnTo>
                  <a:lnTo>
                    <a:pt x="60" y="152"/>
                  </a:lnTo>
                  <a:lnTo>
                    <a:pt x="57" y="151"/>
                  </a:lnTo>
                  <a:lnTo>
                    <a:pt x="56" y="151"/>
                  </a:lnTo>
                  <a:lnTo>
                    <a:pt x="56" y="149"/>
                  </a:lnTo>
                  <a:lnTo>
                    <a:pt x="55" y="151"/>
                  </a:lnTo>
                  <a:lnTo>
                    <a:pt x="55" y="148"/>
                  </a:lnTo>
                  <a:lnTo>
                    <a:pt x="50" y="148"/>
                  </a:lnTo>
                  <a:lnTo>
                    <a:pt x="50" y="146"/>
                  </a:lnTo>
                  <a:lnTo>
                    <a:pt x="49" y="146"/>
                  </a:lnTo>
                  <a:lnTo>
                    <a:pt x="49" y="147"/>
                  </a:lnTo>
                  <a:lnTo>
                    <a:pt x="48" y="147"/>
                  </a:lnTo>
                  <a:lnTo>
                    <a:pt x="48" y="149"/>
                  </a:lnTo>
                  <a:lnTo>
                    <a:pt x="46" y="151"/>
                  </a:lnTo>
                  <a:lnTo>
                    <a:pt x="49" y="153"/>
                  </a:lnTo>
                  <a:lnTo>
                    <a:pt x="46" y="153"/>
                  </a:lnTo>
                  <a:lnTo>
                    <a:pt x="46" y="154"/>
                  </a:lnTo>
                  <a:lnTo>
                    <a:pt x="45" y="154"/>
                  </a:lnTo>
                  <a:lnTo>
                    <a:pt x="45" y="153"/>
                  </a:lnTo>
                  <a:lnTo>
                    <a:pt x="44" y="152"/>
                  </a:lnTo>
                  <a:lnTo>
                    <a:pt x="45" y="152"/>
                  </a:lnTo>
                  <a:lnTo>
                    <a:pt x="45" y="151"/>
                  </a:lnTo>
                  <a:lnTo>
                    <a:pt x="44" y="149"/>
                  </a:lnTo>
                  <a:lnTo>
                    <a:pt x="44" y="148"/>
                  </a:lnTo>
                  <a:lnTo>
                    <a:pt x="36" y="140"/>
                  </a:lnTo>
                  <a:lnTo>
                    <a:pt x="34" y="140"/>
                  </a:lnTo>
                  <a:lnTo>
                    <a:pt x="36" y="139"/>
                  </a:lnTo>
                  <a:lnTo>
                    <a:pt x="34" y="139"/>
                  </a:lnTo>
                  <a:lnTo>
                    <a:pt x="34" y="137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4" y="136"/>
                  </a:lnTo>
                  <a:lnTo>
                    <a:pt x="34" y="137"/>
                  </a:lnTo>
                  <a:lnTo>
                    <a:pt x="33" y="136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7" y="133"/>
                  </a:lnTo>
                  <a:lnTo>
                    <a:pt x="26" y="132"/>
                  </a:lnTo>
                  <a:lnTo>
                    <a:pt x="26" y="130"/>
                  </a:lnTo>
                  <a:lnTo>
                    <a:pt x="25" y="130"/>
                  </a:lnTo>
                  <a:lnTo>
                    <a:pt x="25" y="129"/>
                  </a:lnTo>
                  <a:lnTo>
                    <a:pt x="24" y="128"/>
                  </a:lnTo>
                  <a:lnTo>
                    <a:pt x="26" y="128"/>
                  </a:lnTo>
                  <a:lnTo>
                    <a:pt x="26" y="127"/>
                  </a:lnTo>
                  <a:lnTo>
                    <a:pt x="25" y="127"/>
                  </a:lnTo>
                  <a:lnTo>
                    <a:pt x="24" y="126"/>
                  </a:lnTo>
                  <a:lnTo>
                    <a:pt x="25" y="126"/>
                  </a:lnTo>
                  <a:lnTo>
                    <a:pt x="26" y="124"/>
                  </a:lnTo>
                  <a:lnTo>
                    <a:pt x="25" y="124"/>
                  </a:lnTo>
                  <a:lnTo>
                    <a:pt x="25" y="123"/>
                  </a:lnTo>
                  <a:lnTo>
                    <a:pt x="20" y="123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3" y="121"/>
                  </a:lnTo>
                  <a:lnTo>
                    <a:pt x="23" y="118"/>
                  </a:lnTo>
                  <a:lnTo>
                    <a:pt x="21" y="117"/>
                  </a:lnTo>
                  <a:lnTo>
                    <a:pt x="24" y="117"/>
                  </a:lnTo>
                  <a:lnTo>
                    <a:pt x="24" y="116"/>
                  </a:lnTo>
                  <a:lnTo>
                    <a:pt x="25" y="116"/>
                  </a:lnTo>
                  <a:lnTo>
                    <a:pt x="25" y="115"/>
                  </a:lnTo>
                  <a:lnTo>
                    <a:pt x="27" y="112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6" y="110"/>
                  </a:lnTo>
                  <a:lnTo>
                    <a:pt x="27" y="110"/>
                  </a:lnTo>
                  <a:lnTo>
                    <a:pt x="26" y="109"/>
                  </a:lnTo>
                  <a:lnTo>
                    <a:pt x="26" y="108"/>
                  </a:lnTo>
                  <a:lnTo>
                    <a:pt x="27" y="108"/>
                  </a:lnTo>
                  <a:lnTo>
                    <a:pt x="29" y="109"/>
                  </a:lnTo>
                  <a:lnTo>
                    <a:pt x="31" y="109"/>
                  </a:lnTo>
                  <a:lnTo>
                    <a:pt x="32" y="108"/>
                  </a:lnTo>
                  <a:lnTo>
                    <a:pt x="31" y="106"/>
                  </a:lnTo>
                  <a:lnTo>
                    <a:pt x="30" y="103"/>
                  </a:lnTo>
                  <a:lnTo>
                    <a:pt x="29" y="102"/>
                  </a:lnTo>
                  <a:lnTo>
                    <a:pt x="27" y="98"/>
                  </a:lnTo>
                  <a:lnTo>
                    <a:pt x="31" y="98"/>
                  </a:lnTo>
                  <a:lnTo>
                    <a:pt x="31" y="96"/>
                  </a:lnTo>
                  <a:lnTo>
                    <a:pt x="33" y="93"/>
                  </a:lnTo>
                  <a:lnTo>
                    <a:pt x="34" y="94"/>
                  </a:lnTo>
                  <a:lnTo>
                    <a:pt x="36" y="93"/>
                  </a:lnTo>
                  <a:lnTo>
                    <a:pt x="40" y="93"/>
                  </a:lnTo>
                  <a:lnTo>
                    <a:pt x="42" y="92"/>
                  </a:lnTo>
                  <a:lnTo>
                    <a:pt x="43" y="92"/>
                  </a:lnTo>
                  <a:lnTo>
                    <a:pt x="43" y="87"/>
                  </a:lnTo>
                  <a:lnTo>
                    <a:pt x="44" y="87"/>
                  </a:lnTo>
                  <a:lnTo>
                    <a:pt x="44" y="81"/>
                  </a:lnTo>
                  <a:lnTo>
                    <a:pt x="45" y="81"/>
                  </a:lnTo>
                  <a:lnTo>
                    <a:pt x="46" y="80"/>
                  </a:lnTo>
                  <a:lnTo>
                    <a:pt x="46" y="79"/>
                  </a:lnTo>
                  <a:lnTo>
                    <a:pt x="48" y="78"/>
                  </a:lnTo>
                  <a:lnTo>
                    <a:pt x="48" y="74"/>
                  </a:lnTo>
                  <a:lnTo>
                    <a:pt x="50" y="72"/>
                  </a:lnTo>
                  <a:lnTo>
                    <a:pt x="55" y="72"/>
                  </a:lnTo>
                  <a:lnTo>
                    <a:pt x="55" y="69"/>
                  </a:lnTo>
                  <a:lnTo>
                    <a:pt x="56" y="68"/>
                  </a:lnTo>
                  <a:lnTo>
                    <a:pt x="57" y="68"/>
                  </a:lnTo>
                  <a:lnTo>
                    <a:pt x="57" y="67"/>
                  </a:lnTo>
                  <a:lnTo>
                    <a:pt x="58" y="67"/>
                  </a:lnTo>
                  <a:lnTo>
                    <a:pt x="58" y="59"/>
                  </a:lnTo>
                  <a:lnTo>
                    <a:pt x="56" y="56"/>
                  </a:lnTo>
                  <a:lnTo>
                    <a:pt x="55" y="56"/>
                  </a:lnTo>
                  <a:lnTo>
                    <a:pt x="55" y="54"/>
                  </a:lnTo>
                  <a:lnTo>
                    <a:pt x="56" y="53"/>
                  </a:lnTo>
                  <a:lnTo>
                    <a:pt x="56" y="50"/>
                  </a:lnTo>
                  <a:lnTo>
                    <a:pt x="62" y="50"/>
                  </a:lnTo>
                  <a:lnTo>
                    <a:pt x="64" y="49"/>
                  </a:lnTo>
                  <a:lnTo>
                    <a:pt x="68" y="49"/>
                  </a:lnTo>
                  <a:lnTo>
                    <a:pt x="68" y="50"/>
                  </a:lnTo>
                  <a:lnTo>
                    <a:pt x="69" y="50"/>
                  </a:lnTo>
                  <a:lnTo>
                    <a:pt x="71" y="49"/>
                  </a:lnTo>
                  <a:lnTo>
                    <a:pt x="74" y="47"/>
                  </a:lnTo>
                  <a:lnTo>
                    <a:pt x="75" y="47"/>
                  </a:lnTo>
                  <a:lnTo>
                    <a:pt x="79" y="48"/>
                  </a:lnTo>
                  <a:lnTo>
                    <a:pt x="80" y="49"/>
                  </a:lnTo>
                  <a:lnTo>
                    <a:pt x="82" y="49"/>
                  </a:lnTo>
                  <a:lnTo>
                    <a:pt x="83" y="48"/>
                  </a:lnTo>
                  <a:lnTo>
                    <a:pt x="85" y="48"/>
                  </a:lnTo>
                  <a:lnTo>
                    <a:pt x="85" y="47"/>
                  </a:lnTo>
                  <a:lnTo>
                    <a:pt x="86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89" y="46"/>
                  </a:lnTo>
                  <a:lnTo>
                    <a:pt x="90" y="46"/>
                  </a:lnTo>
                  <a:lnTo>
                    <a:pt x="90" y="43"/>
                  </a:lnTo>
                  <a:lnTo>
                    <a:pt x="94" y="40"/>
                  </a:lnTo>
                  <a:lnTo>
                    <a:pt x="95" y="40"/>
                  </a:lnTo>
                  <a:lnTo>
                    <a:pt x="95" y="36"/>
                  </a:lnTo>
                  <a:lnTo>
                    <a:pt x="96" y="36"/>
                  </a:lnTo>
                  <a:lnTo>
                    <a:pt x="98" y="35"/>
                  </a:lnTo>
                  <a:lnTo>
                    <a:pt x="100" y="35"/>
                  </a:lnTo>
                  <a:lnTo>
                    <a:pt x="100" y="34"/>
                  </a:lnTo>
                  <a:lnTo>
                    <a:pt x="101" y="34"/>
                  </a:lnTo>
                  <a:lnTo>
                    <a:pt x="101" y="35"/>
                  </a:lnTo>
                  <a:lnTo>
                    <a:pt x="105" y="35"/>
                  </a:lnTo>
                  <a:lnTo>
                    <a:pt x="106" y="34"/>
                  </a:lnTo>
                  <a:lnTo>
                    <a:pt x="107" y="34"/>
                  </a:lnTo>
                  <a:lnTo>
                    <a:pt x="108" y="32"/>
                  </a:lnTo>
                  <a:lnTo>
                    <a:pt x="108" y="34"/>
                  </a:lnTo>
                  <a:lnTo>
                    <a:pt x="112" y="34"/>
                  </a:lnTo>
                  <a:lnTo>
                    <a:pt x="112" y="35"/>
                  </a:lnTo>
                  <a:lnTo>
                    <a:pt x="116" y="35"/>
                  </a:lnTo>
                  <a:lnTo>
                    <a:pt x="117" y="36"/>
                  </a:lnTo>
                  <a:lnTo>
                    <a:pt x="119" y="36"/>
                  </a:lnTo>
                  <a:lnTo>
                    <a:pt x="120" y="35"/>
                  </a:lnTo>
                  <a:lnTo>
                    <a:pt x="121" y="35"/>
                  </a:lnTo>
                  <a:lnTo>
                    <a:pt x="123" y="36"/>
                  </a:lnTo>
                  <a:lnTo>
                    <a:pt x="123" y="35"/>
                  </a:lnTo>
                  <a:lnTo>
                    <a:pt x="125" y="35"/>
                  </a:lnTo>
                  <a:lnTo>
                    <a:pt x="125" y="32"/>
                  </a:lnTo>
                  <a:lnTo>
                    <a:pt x="127" y="32"/>
                  </a:lnTo>
                  <a:lnTo>
                    <a:pt x="127" y="34"/>
                  </a:lnTo>
                  <a:lnTo>
                    <a:pt x="129" y="34"/>
                  </a:lnTo>
                  <a:lnTo>
                    <a:pt x="129" y="35"/>
                  </a:lnTo>
                  <a:lnTo>
                    <a:pt x="130" y="34"/>
                  </a:lnTo>
                  <a:lnTo>
                    <a:pt x="130" y="26"/>
                  </a:lnTo>
                  <a:lnTo>
                    <a:pt x="131" y="26"/>
                  </a:lnTo>
                  <a:lnTo>
                    <a:pt x="131" y="24"/>
                  </a:lnTo>
                  <a:lnTo>
                    <a:pt x="132" y="23"/>
                  </a:lnTo>
                  <a:lnTo>
                    <a:pt x="138" y="23"/>
                  </a:lnTo>
                  <a:lnTo>
                    <a:pt x="147" y="24"/>
                  </a:lnTo>
                  <a:lnTo>
                    <a:pt x="149" y="24"/>
                  </a:lnTo>
                  <a:lnTo>
                    <a:pt x="150" y="23"/>
                  </a:lnTo>
                  <a:lnTo>
                    <a:pt x="150" y="22"/>
                  </a:lnTo>
                  <a:lnTo>
                    <a:pt x="152" y="19"/>
                  </a:lnTo>
                  <a:lnTo>
                    <a:pt x="154" y="19"/>
                  </a:lnTo>
                  <a:lnTo>
                    <a:pt x="154" y="20"/>
                  </a:lnTo>
                  <a:lnTo>
                    <a:pt x="155" y="20"/>
                  </a:lnTo>
                  <a:lnTo>
                    <a:pt x="155" y="22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8" y="20"/>
                  </a:lnTo>
                  <a:lnTo>
                    <a:pt x="158" y="19"/>
                  </a:lnTo>
                  <a:lnTo>
                    <a:pt x="163" y="19"/>
                  </a:lnTo>
                  <a:lnTo>
                    <a:pt x="166" y="22"/>
                  </a:lnTo>
                  <a:lnTo>
                    <a:pt x="167" y="22"/>
                  </a:lnTo>
                  <a:lnTo>
                    <a:pt x="169" y="19"/>
                  </a:lnTo>
                  <a:lnTo>
                    <a:pt x="173" y="19"/>
                  </a:lnTo>
                  <a:lnTo>
                    <a:pt x="174" y="18"/>
                  </a:lnTo>
                  <a:lnTo>
                    <a:pt x="176" y="18"/>
                  </a:lnTo>
                  <a:lnTo>
                    <a:pt x="179" y="16"/>
                  </a:lnTo>
                  <a:lnTo>
                    <a:pt x="180" y="16"/>
                  </a:lnTo>
                  <a:lnTo>
                    <a:pt x="181" y="18"/>
                  </a:lnTo>
                  <a:lnTo>
                    <a:pt x="182" y="17"/>
                  </a:lnTo>
                  <a:lnTo>
                    <a:pt x="183" y="17"/>
                  </a:lnTo>
                  <a:lnTo>
                    <a:pt x="183" y="16"/>
                  </a:lnTo>
                  <a:lnTo>
                    <a:pt x="185" y="17"/>
                  </a:lnTo>
                  <a:lnTo>
                    <a:pt x="186" y="17"/>
                  </a:lnTo>
                  <a:lnTo>
                    <a:pt x="186" y="12"/>
                  </a:lnTo>
                  <a:lnTo>
                    <a:pt x="189" y="12"/>
                  </a:lnTo>
                  <a:lnTo>
                    <a:pt x="189" y="13"/>
                  </a:lnTo>
                  <a:lnTo>
                    <a:pt x="191" y="13"/>
                  </a:lnTo>
                  <a:lnTo>
                    <a:pt x="191" y="12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5" y="12"/>
                  </a:lnTo>
                  <a:lnTo>
                    <a:pt x="195" y="13"/>
                  </a:lnTo>
                  <a:lnTo>
                    <a:pt x="199" y="13"/>
                  </a:lnTo>
                  <a:lnTo>
                    <a:pt x="200" y="12"/>
                  </a:lnTo>
                  <a:lnTo>
                    <a:pt x="203" y="12"/>
                  </a:lnTo>
                  <a:lnTo>
                    <a:pt x="203" y="11"/>
                  </a:lnTo>
                  <a:lnTo>
                    <a:pt x="206" y="11"/>
                  </a:lnTo>
                  <a:lnTo>
                    <a:pt x="206" y="14"/>
                  </a:lnTo>
                  <a:lnTo>
                    <a:pt x="207" y="14"/>
                  </a:lnTo>
                  <a:lnTo>
                    <a:pt x="207" y="16"/>
                  </a:lnTo>
                  <a:lnTo>
                    <a:pt x="208" y="16"/>
                  </a:lnTo>
                  <a:lnTo>
                    <a:pt x="208" y="18"/>
                  </a:lnTo>
                  <a:lnTo>
                    <a:pt x="211" y="18"/>
                  </a:lnTo>
                  <a:lnTo>
                    <a:pt x="212" y="19"/>
                  </a:lnTo>
                  <a:lnTo>
                    <a:pt x="213" y="19"/>
                  </a:lnTo>
                  <a:lnTo>
                    <a:pt x="213" y="20"/>
                  </a:lnTo>
                  <a:lnTo>
                    <a:pt x="216" y="22"/>
                  </a:lnTo>
                  <a:lnTo>
                    <a:pt x="216" y="23"/>
                  </a:lnTo>
                  <a:lnTo>
                    <a:pt x="217" y="23"/>
                  </a:lnTo>
                  <a:lnTo>
                    <a:pt x="217" y="20"/>
                  </a:lnTo>
                  <a:lnTo>
                    <a:pt x="219" y="20"/>
                  </a:lnTo>
                  <a:lnTo>
                    <a:pt x="220" y="19"/>
                  </a:lnTo>
                  <a:lnTo>
                    <a:pt x="223" y="20"/>
                  </a:lnTo>
                  <a:lnTo>
                    <a:pt x="229" y="23"/>
                  </a:lnTo>
                  <a:lnTo>
                    <a:pt x="230" y="23"/>
                  </a:lnTo>
                  <a:lnTo>
                    <a:pt x="230" y="24"/>
                  </a:lnTo>
                  <a:lnTo>
                    <a:pt x="231" y="24"/>
                  </a:lnTo>
                  <a:lnTo>
                    <a:pt x="232" y="25"/>
                  </a:lnTo>
                  <a:lnTo>
                    <a:pt x="234" y="25"/>
                  </a:lnTo>
                  <a:lnTo>
                    <a:pt x="235" y="28"/>
                  </a:lnTo>
                  <a:lnTo>
                    <a:pt x="236" y="29"/>
                  </a:lnTo>
                  <a:lnTo>
                    <a:pt x="238" y="29"/>
                  </a:lnTo>
                  <a:lnTo>
                    <a:pt x="244" y="26"/>
                  </a:lnTo>
                  <a:lnTo>
                    <a:pt x="248" y="26"/>
                  </a:lnTo>
                  <a:lnTo>
                    <a:pt x="248" y="24"/>
                  </a:lnTo>
                  <a:lnTo>
                    <a:pt x="253" y="24"/>
                  </a:lnTo>
                  <a:lnTo>
                    <a:pt x="253" y="25"/>
                  </a:lnTo>
                  <a:lnTo>
                    <a:pt x="255" y="25"/>
                  </a:lnTo>
                  <a:lnTo>
                    <a:pt x="256" y="24"/>
                  </a:lnTo>
                  <a:lnTo>
                    <a:pt x="257" y="24"/>
                  </a:lnTo>
                  <a:lnTo>
                    <a:pt x="260" y="23"/>
                  </a:lnTo>
                  <a:lnTo>
                    <a:pt x="261" y="23"/>
                  </a:lnTo>
                  <a:lnTo>
                    <a:pt x="262" y="25"/>
                  </a:lnTo>
                  <a:lnTo>
                    <a:pt x="263" y="25"/>
                  </a:lnTo>
                  <a:lnTo>
                    <a:pt x="265" y="24"/>
                  </a:lnTo>
                  <a:lnTo>
                    <a:pt x="267" y="24"/>
                  </a:lnTo>
                  <a:lnTo>
                    <a:pt x="268" y="23"/>
                  </a:lnTo>
                  <a:lnTo>
                    <a:pt x="269" y="23"/>
                  </a:lnTo>
                  <a:lnTo>
                    <a:pt x="273" y="22"/>
                  </a:lnTo>
                  <a:lnTo>
                    <a:pt x="274" y="22"/>
                  </a:lnTo>
                  <a:lnTo>
                    <a:pt x="274" y="18"/>
                  </a:lnTo>
                  <a:lnTo>
                    <a:pt x="275" y="18"/>
                  </a:lnTo>
                  <a:lnTo>
                    <a:pt x="275" y="17"/>
                  </a:lnTo>
                  <a:lnTo>
                    <a:pt x="274" y="16"/>
                  </a:lnTo>
                  <a:lnTo>
                    <a:pt x="274" y="14"/>
                  </a:lnTo>
                  <a:lnTo>
                    <a:pt x="275" y="13"/>
                  </a:lnTo>
                  <a:lnTo>
                    <a:pt x="275" y="12"/>
                  </a:lnTo>
                  <a:lnTo>
                    <a:pt x="274" y="12"/>
                  </a:lnTo>
                  <a:lnTo>
                    <a:pt x="274" y="11"/>
                  </a:lnTo>
                  <a:lnTo>
                    <a:pt x="273" y="11"/>
                  </a:lnTo>
                  <a:lnTo>
                    <a:pt x="273" y="7"/>
                  </a:lnTo>
                  <a:lnTo>
                    <a:pt x="272" y="7"/>
                  </a:lnTo>
                  <a:lnTo>
                    <a:pt x="272" y="6"/>
                  </a:lnTo>
                  <a:lnTo>
                    <a:pt x="270" y="6"/>
                  </a:lnTo>
                  <a:lnTo>
                    <a:pt x="270" y="3"/>
                  </a:lnTo>
                  <a:lnTo>
                    <a:pt x="272" y="3"/>
                  </a:lnTo>
                  <a:lnTo>
                    <a:pt x="273" y="1"/>
                  </a:lnTo>
                  <a:lnTo>
                    <a:pt x="276" y="1"/>
                  </a:lnTo>
                  <a:lnTo>
                    <a:pt x="27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35" name="Freeform 39"/>
            <p:cNvSpPr>
              <a:spLocks noEditPoints="1"/>
            </p:cNvSpPr>
            <p:nvPr/>
          </p:nvSpPr>
          <p:spPr bwMode="auto">
            <a:xfrm>
              <a:off x="6870305" y="3547792"/>
              <a:ext cx="783465" cy="1228085"/>
            </a:xfrm>
            <a:custGeom>
              <a:avLst/>
              <a:gdLst/>
              <a:ahLst/>
              <a:cxnLst>
                <a:cxn ang="0">
                  <a:pos x="260" y="596"/>
                </a:cxn>
                <a:cxn ang="0">
                  <a:pos x="170" y="411"/>
                </a:cxn>
                <a:cxn ang="0">
                  <a:pos x="180" y="337"/>
                </a:cxn>
                <a:cxn ang="0">
                  <a:pos x="113" y="287"/>
                </a:cxn>
                <a:cxn ang="0">
                  <a:pos x="123" y="319"/>
                </a:cxn>
                <a:cxn ang="0">
                  <a:pos x="81" y="343"/>
                </a:cxn>
                <a:cxn ang="0">
                  <a:pos x="30" y="335"/>
                </a:cxn>
                <a:cxn ang="0">
                  <a:pos x="63" y="282"/>
                </a:cxn>
                <a:cxn ang="0">
                  <a:pos x="150" y="229"/>
                </a:cxn>
                <a:cxn ang="0">
                  <a:pos x="88" y="234"/>
                </a:cxn>
                <a:cxn ang="0">
                  <a:pos x="111" y="212"/>
                </a:cxn>
                <a:cxn ang="0">
                  <a:pos x="78" y="168"/>
                </a:cxn>
                <a:cxn ang="0">
                  <a:pos x="98" y="184"/>
                </a:cxn>
                <a:cxn ang="0">
                  <a:pos x="86" y="165"/>
                </a:cxn>
                <a:cxn ang="0">
                  <a:pos x="86" y="130"/>
                </a:cxn>
                <a:cxn ang="0">
                  <a:pos x="58" y="124"/>
                </a:cxn>
                <a:cxn ang="0">
                  <a:pos x="56" y="88"/>
                </a:cxn>
                <a:cxn ang="0">
                  <a:pos x="51" y="83"/>
                </a:cxn>
                <a:cxn ang="0">
                  <a:pos x="109" y="131"/>
                </a:cxn>
                <a:cxn ang="0">
                  <a:pos x="79" y="103"/>
                </a:cxn>
                <a:cxn ang="0">
                  <a:pos x="61" y="75"/>
                </a:cxn>
                <a:cxn ang="0">
                  <a:pos x="94" y="36"/>
                </a:cxn>
                <a:cxn ang="0">
                  <a:pos x="81" y="61"/>
                </a:cxn>
                <a:cxn ang="0">
                  <a:pos x="62" y="45"/>
                </a:cxn>
                <a:cxn ang="0">
                  <a:pos x="236" y="3"/>
                </a:cxn>
                <a:cxn ang="0">
                  <a:pos x="179" y="62"/>
                </a:cxn>
                <a:cxn ang="0">
                  <a:pos x="186" y="92"/>
                </a:cxn>
                <a:cxn ang="0">
                  <a:pos x="267" y="79"/>
                </a:cxn>
                <a:cxn ang="0">
                  <a:pos x="248" y="174"/>
                </a:cxn>
                <a:cxn ang="0">
                  <a:pos x="223" y="210"/>
                </a:cxn>
                <a:cxn ang="0">
                  <a:pos x="299" y="273"/>
                </a:cxn>
                <a:cxn ang="0">
                  <a:pos x="354" y="357"/>
                </a:cxn>
                <a:cxn ang="0">
                  <a:pos x="370" y="427"/>
                </a:cxn>
                <a:cxn ang="0">
                  <a:pos x="417" y="499"/>
                </a:cxn>
                <a:cxn ang="0">
                  <a:pos x="381" y="534"/>
                </a:cxn>
                <a:cxn ang="0">
                  <a:pos x="390" y="574"/>
                </a:cxn>
                <a:cxn ang="0">
                  <a:pos x="298" y="580"/>
                </a:cxn>
                <a:cxn ang="0">
                  <a:pos x="217" y="591"/>
                </a:cxn>
                <a:cxn ang="0">
                  <a:pos x="178" y="607"/>
                </a:cxn>
                <a:cxn ang="0">
                  <a:pos x="124" y="620"/>
                </a:cxn>
                <a:cxn ang="0">
                  <a:pos x="185" y="552"/>
                </a:cxn>
                <a:cxn ang="0">
                  <a:pos x="237" y="528"/>
                </a:cxn>
                <a:cxn ang="0">
                  <a:pos x="178" y="516"/>
                </a:cxn>
                <a:cxn ang="0">
                  <a:pos x="144" y="517"/>
                </a:cxn>
                <a:cxn ang="0">
                  <a:pos x="197" y="458"/>
                </a:cxn>
                <a:cxn ang="0">
                  <a:pos x="187" y="413"/>
                </a:cxn>
                <a:cxn ang="0">
                  <a:pos x="238" y="378"/>
                </a:cxn>
                <a:cxn ang="0">
                  <a:pos x="227" y="343"/>
                </a:cxn>
                <a:cxn ang="0">
                  <a:pos x="200" y="295"/>
                </a:cxn>
                <a:cxn ang="0">
                  <a:pos x="155" y="302"/>
                </a:cxn>
                <a:cxn ang="0">
                  <a:pos x="157" y="223"/>
                </a:cxn>
                <a:cxn ang="0">
                  <a:pos x="149" y="216"/>
                </a:cxn>
                <a:cxn ang="0">
                  <a:pos x="132" y="236"/>
                </a:cxn>
                <a:cxn ang="0">
                  <a:pos x="124" y="218"/>
                </a:cxn>
                <a:cxn ang="0">
                  <a:pos x="134" y="175"/>
                </a:cxn>
                <a:cxn ang="0">
                  <a:pos x="144" y="149"/>
                </a:cxn>
                <a:cxn ang="0">
                  <a:pos x="113" y="152"/>
                </a:cxn>
                <a:cxn ang="0">
                  <a:pos x="129" y="125"/>
                </a:cxn>
                <a:cxn ang="0">
                  <a:pos x="117" y="88"/>
                </a:cxn>
                <a:cxn ang="0">
                  <a:pos x="131" y="67"/>
                </a:cxn>
                <a:cxn ang="0">
                  <a:pos x="136" y="36"/>
                </a:cxn>
                <a:cxn ang="0">
                  <a:pos x="166" y="11"/>
                </a:cxn>
                <a:cxn ang="0">
                  <a:pos x="221" y="5"/>
                </a:cxn>
              </a:cxnLst>
              <a:rect l="0" t="0" r="r" b="b"/>
              <a:pathLst>
                <a:path w="437" h="685">
                  <a:moveTo>
                    <a:pt x="268" y="679"/>
                  </a:moveTo>
                  <a:lnTo>
                    <a:pt x="275" y="679"/>
                  </a:lnTo>
                  <a:lnTo>
                    <a:pt x="278" y="681"/>
                  </a:lnTo>
                  <a:lnTo>
                    <a:pt x="278" y="685"/>
                  </a:lnTo>
                  <a:lnTo>
                    <a:pt x="277" y="684"/>
                  </a:lnTo>
                  <a:lnTo>
                    <a:pt x="274" y="684"/>
                  </a:lnTo>
                  <a:lnTo>
                    <a:pt x="273" y="683"/>
                  </a:lnTo>
                  <a:lnTo>
                    <a:pt x="272" y="683"/>
                  </a:lnTo>
                  <a:lnTo>
                    <a:pt x="272" y="684"/>
                  </a:lnTo>
                  <a:lnTo>
                    <a:pt x="268" y="684"/>
                  </a:lnTo>
                  <a:lnTo>
                    <a:pt x="269" y="683"/>
                  </a:lnTo>
                  <a:lnTo>
                    <a:pt x="268" y="682"/>
                  </a:lnTo>
                  <a:lnTo>
                    <a:pt x="268" y="679"/>
                  </a:lnTo>
                  <a:close/>
                  <a:moveTo>
                    <a:pt x="262" y="668"/>
                  </a:moveTo>
                  <a:lnTo>
                    <a:pt x="263" y="668"/>
                  </a:lnTo>
                  <a:lnTo>
                    <a:pt x="263" y="669"/>
                  </a:lnTo>
                  <a:lnTo>
                    <a:pt x="262" y="670"/>
                  </a:lnTo>
                  <a:lnTo>
                    <a:pt x="262" y="668"/>
                  </a:lnTo>
                  <a:close/>
                  <a:moveTo>
                    <a:pt x="256" y="663"/>
                  </a:moveTo>
                  <a:lnTo>
                    <a:pt x="257" y="664"/>
                  </a:lnTo>
                  <a:lnTo>
                    <a:pt x="256" y="665"/>
                  </a:lnTo>
                  <a:lnTo>
                    <a:pt x="256" y="668"/>
                  </a:lnTo>
                  <a:lnTo>
                    <a:pt x="255" y="669"/>
                  </a:lnTo>
                  <a:lnTo>
                    <a:pt x="250" y="669"/>
                  </a:lnTo>
                  <a:lnTo>
                    <a:pt x="250" y="668"/>
                  </a:lnTo>
                  <a:lnTo>
                    <a:pt x="252" y="668"/>
                  </a:lnTo>
                  <a:lnTo>
                    <a:pt x="250" y="666"/>
                  </a:lnTo>
                  <a:lnTo>
                    <a:pt x="253" y="666"/>
                  </a:lnTo>
                  <a:lnTo>
                    <a:pt x="254" y="664"/>
                  </a:lnTo>
                  <a:lnTo>
                    <a:pt x="255" y="664"/>
                  </a:lnTo>
                  <a:lnTo>
                    <a:pt x="256" y="663"/>
                  </a:lnTo>
                  <a:close/>
                  <a:moveTo>
                    <a:pt x="269" y="650"/>
                  </a:moveTo>
                  <a:lnTo>
                    <a:pt x="271" y="650"/>
                  </a:lnTo>
                  <a:lnTo>
                    <a:pt x="271" y="651"/>
                  </a:lnTo>
                  <a:lnTo>
                    <a:pt x="269" y="651"/>
                  </a:lnTo>
                  <a:lnTo>
                    <a:pt x="269" y="650"/>
                  </a:lnTo>
                  <a:close/>
                  <a:moveTo>
                    <a:pt x="271" y="648"/>
                  </a:moveTo>
                  <a:lnTo>
                    <a:pt x="272" y="648"/>
                  </a:lnTo>
                  <a:lnTo>
                    <a:pt x="272" y="650"/>
                  </a:lnTo>
                  <a:lnTo>
                    <a:pt x="271" y="650"/>
                  </a:lnTo>
                  <a:lnTo>
                    <a:pt x="271" y="648"/>
                  </a:lnTo>
                  <a:close/>
                  <a:moveTo>
                    <a:pt x="97" y="635"/>
                  </a:moveTo>
                  <a:lnTo>
                    <a:pt x="98" y="635"/>
                  </a:lnTo>
                  <a:lnTo>
                    <a:pt x="98" y="638"/>
                  </a:lnTo>
                  <a:lnTo>
                    <a:pt x="97" y="636"/>
                  </a:lnTo>
                  <a:lnTo>
                    <a:pt x="97" y="635"/>
                  </a:lnTo>
                  <a:close/>
                  <a:moveTo>
                    <a:pt x="95" y="634"/>
                  </a:moveTo>
                  <a:lnTo>
                    <a:pt x="97" y="634"/>
                  </a:lnTo>
                  <a:lnTo>
                    <a:pt x="95" y="635"/>
                  </a:lnTo>
                  <a:lnTo>
                    <a:pt x="95" y="634"/>
                  </a:lnTo>
                  <a:close/>
                  <a:moveTo>
                    <a:pt x="259" y="592"/>
                  </a:moveTo>
                  <a:lnTo>
                    <a:pt x="260" y="593"/>
                  </a:lnTo>
                  <a:lnTo>
                    <a:pt x="260" y="596"/>
                  </a:lnTo>
                  <a:lnTo>
                    <a:pt x="259" y="596"/>
                  </a:lnTo>
                  <a:lnTo>
                    <a:pt x="259" y="592"/>
                  </a:lnTo>
                  <a:close/>
                  <a:moveTo>
                    <a:pt x="306" y="580"/>
                  </a:moveTo>
                  <a:lnTo>
                    <a:pt x="309" y="580"/>
                  </a:lnTo>
                  <a:lnTo>
                    <a:pt x="315" y="583"/>
                  </a:lnTo>
                  <a:lnTo>
                    <a:pt x="317" y="583"/>
                  </a:lnTo>
                  <a:lnTo>
                    <a:pt x="317" y="584"/>
                  </a:lnTo>
                  <a:lnTo>
                    <a:pt x="318" y="585"/>
                  </a:lnTo>
                  <a:lnTo>
                    <a:pt x="318" y="586"/>
                  </a:lnTo>
                  <a:lnTo>
                    <a:pt x="316" y="586"/>
                  </a:lnTo>
                  <a:lnTo>
                    <a:pt x="316" y="587"/>
                  </a:lnTo>
                  <a:lnTo>
                    <a:pt x="315" y="589"/>
                  </a:lnTo>
                  <a:lnTo>
                    <a:pt x="314" y="589"/>
                  </a:lnTo>
                  <a:lnTo>
                    <a:pt x="314" y="591"/>
                  </a:lnTo>
                  <a:lnTo>
                    <a:pt x="309" y="592"/>
                  </a:lnTo>
                  <a:lnTo>
                    <a:pt x="308" y="592"/>
                  </a:lnTo>
                  <a:lnTo>
                    <a:pt x="302" y="589"/>
                  </a:lnTo>
                  <a:lnTo>
                    <a:pt x="302" y="587"/>
                  </a:lnTo>
                  <a:lnTo>
                    <a:pt x="300" y="587"/>
                  </a:lnTo>
                  <a:lnTo>
                    <a:pt x="299" y="586"/>
                  </a:lnTo>
                  <a:lnTo>
                    <a:pt x="298" y="587"/>
                  </a:lnTo>
                  <a:lnTo>
                    <a:pt x="297" y="587"/>
                  </a:lnTo>
                  <a:lnTo>
                    <a:pt x="298" y="586"/>
                  </a:lnTo>
                  <a:lnTo>
                    <a:pt x="299" y="584"/>
                  </a:lnTo>
                  <a:lnTo>
                    <a:pt x="303" y="583"/>
                  </a:lnTo>
                  <a:lnTo>
                    <a:pt x="303" y="584"/>
                  </a:lnTo>
                  <a:lnTo>
                    <a:pt x="304" y="584"/>
                  </a:lnTo>
                  <a:lnTo>
                    <a:pt x="305" y="583"/>
                  </a:lnTo>
                  <a:lnTo>
                    <a:pt x="306" y="580"/>
                  </a:lnTo>
                  <a:close/>
                  <a:moveTo>
                    <a:pt x="322" y="577"/>
                  </a:moveTo>
                  <a:lnTo>
                    <a:pt x="323" y="577"/>
                  </a:lnTo>
                  <a:lnTo>
                    <a:pt x="323" y="579"/>
                  </a:lnTo>
                  <a:lnTo>
                    <a:pt x="319" y="579"/>
                  </a:lnTo>
                  <a:lnTo>
                    <a:pt x="322" y="577"/>
                  </a:lnTo>
                  <a:close/>
                  <a:moveTo>
                    <a:pt x="411" y="496"/>
                  </a:moveTo>
                  <a:lnTo>
                    <a:pt x="414" y="497"/>
                  </a:lnTo>
                  <a:lnTo>
                    <a:pt x="414" y="498"/>
                  </a:lnTo>
                  <a:lnTo>
                    <a:pt x="416" y="498"/>
                  </a:lnTo>
                  <a:lnTo>
                    <a:pt x="415" y="497"/>
                  </a:lnTo>
                  <a:lnTo>
                    <a:pt x="412" y="496"/>
                  </a:lnTo>
                  <a:lnTo>
                    <a:pt x="411" y="496"/>
                  </a:lnTo>
                  <a:close/>
                  <a:moveTo>
                    <a:pt x="404" y="430"/>
                  </a:moveTo>
                  <a:lnTo>
                    <a:pt x="405" y="430"/>
                  </a:lnTo>
                  <a:lnTo>
                    <a:pt x="404" y="430"/>
                  </a:lnTo>
                  <a:close/>
                  <a:moveTo>
                    <a:pt x="166" y="405"/>
                  </a:moveTo>
                  <a:lnTo>
                    <a:pt x="167" y="405"/>
                  </a:lnTo>
                  <a:lnTo>
                    <a:pt x="167" y="406"/>
                  </a:lnTo>
                  <a:lnTo>
                    <a:pt x="168" y="405"/>
                  </a:lnTo>
                  <a:lnTo>
                    <a:pt x="168" y="406"/>
                  </a:lnTo>
                  <a:lnTo>
                    <a:pt x="169" y="407"/>
                  </a:lnTo>
                  <a:lnTo>
                    <a:pt x="169" y="408"/>
                  </a:lnTo>
                  <a:lnTo>
                    <a:pt x="170" y="410"/>
                  </a:lnTo>
                  <a:lnTo>
                    <a:pt x="170" y="411"/>
                  </a:lnTo>
                  <a:lnTo>
                    <a:pt x="169" y="411"/>
                  </a:lnTo>
                  <a:lnTo>
                    <a:pt x="169" y="410"/>
                  </a:lnTo>
                  <a:lnTo>
                    <a:pt x="168" y="408"/>
                  </a:lnTo>
                  <a:lnTo>
                    <a:pt x="166" y="408"/>
                  </a:lnTo>
                  <a:lnTo>
                    <a:pt x="165" y="406"/>
                  </a:lnTo>
                  <a:lnTo>
                    <a:pt x="166" y="405"/>
                  </a:lnTo>
                  <a:close/>
                  <a:moveTo>
                    <a:pt x="176" y="398"/>
                  </a:moveTo>
                  <a:lnTo>
                    <a:pt x="180" y="399"/>
                  </a:lnTo>
                  <a:lnTo>
                    <a:pt x="182" y="399"/>
                  </a:lnTo>
                  <a:lnTo>
                    <a:pt x="182" y="402"/>
                  </a:lnTo>
                  <a:lnTo>
                    <a:pt x="185" y="402"/>
                  </a:lnTo>
                  <a:lnTo>
                    <a:pt x="185" y="406"/>
                  </a:lnTo>
                  <a:lnTo>
                    <a:pt x="186" y="406"/>
                  </a:lnTo>
                  <a:lnTo>
                    <a:pt x="186" y="407"/>
                  </a:lnTo>
                  <a:lnTo>
                    <a:pt x="187" y="407"/>
                  </a:lnTo>
                  <a:lnTo>
                    <a:pt x="188" y="406"/>
                  </a:lnTo>
                  <a:lnTo>
                    <a:pt x="192" y="406"/>
                  </a:lnTo>
                  <a:lnTo>
                    <a:pt x="192" y="407"/>
                  </a:lnTo>
                  <a:lnTo>
                    <a:pt x="190" y="411"/>
                  </a:lnTo>
                  <a:lnTo>
                    <a:pt x="188" y="411"/>
                  </a:lnTo>
                  <a:lnTo>
                    <a:pt x="187" y="412"/>
                  </a:lnTo>
                  <a:lnTo>
                    <a:pt x="186" y="412"/>
                  </a:lnTo>
                  <a:lnTo>
                    <a:pt x="185" y="413"/>
                  </a:lnTo>
                  <a:lnTo>
                    <a:pt x="185" y="415"/>
                  </a:lnTo>
                  <a:lnTo>
                    <a:pt x="182" y="417"/>
                  </a:lnTo>
                  <a:lnTo>
                    <a:pt x="180" y="419"/>
                  </a:lnTo>
                  <a:lnTo>
                    <a:pt x="179" y="419"/>
                  </a:lnTo>
                  <a:lnTo>
                    <a:pt x="178" y="418"/>
                  </a:lnTo>
                  <a:lnTo>
                    <a:pt x="178" y="419"/>
                  </a:lnTo>
                  <a:lnTo>
                    <a:pt x="176" y="419"/>
                  </a:lnTo>
                  <a:lnTo>
                    <a:pt x="176" y="417"/>
                  </a:lnTo>
                  <a:lnTo>
                    <a:pt x="178" y="417"/>
                  </a:lnTo>
                  <a:lnTo>
                    <a:pt x="178" y="414"/>
                  </a:lnTo>
                  <a:lnTo>
                    <a:pt x="176" y="415"/>
                  </a:lnTo>
                  <a:lnTo>
                    <a:pt x="176" y="417"/>
                  </a:lnTo>
                  <a:lnTo>
                    <a:pt x="175" y="417"/>
                  </a:lnTo>
                  <a:lnTo>
                    <a:pt x="174" y="415"/>
                  </a:lnTo>
                  <a:lnTo>
                    <a:pt x="173" y="415"/>
                  </a:lnTo>
                  <a:lnTo>
                    <a:pt x="173" y="413"/>
                  </a:lnTo>
                  <a:lnTo>
                    <a:pt x="172" y="412"/>
                  </a:lnTo>
                  <a:lnTo>
                    <a:pt x="170" y="410"/>
                  </a:lnTo>
                  <a:lnTo>
                    <a:pt x="170" y="400"/>
                  </a:lnTo>
                  <a:lnTo>
                    <a:pt x="176" y="398"/>
                  </a:lnTo>
                  <a:close/>
                  <a:moveTo>
                    <a:pt x="178" y="327"/>
                  </a:moveTo>
                  <a:lnTo>
                    <a:pt x="179" y="327"/>
                  </a:lnTo>
                  <a:lnTo>
                    <a:pt x="179" y="328"/>
                  </a:lnTo>
                  <a:lnTo>
                    <a:pt x="178" y="331"/>
                  </a:lnTo>
                  <a:lnTo>
                    <a:pt x="179" y="332"/>
                  </a:lnTo>
                  <a:lnTo>
                    <a:pt x="179" y="334"/>
                  </a:lnTo>
                  <a:lnTo>
                    <a:pt x="180" y="334"/>
                  </a:lnTo>
                  <a:lnTo>
                    <a:pt x="181" y="335"/>
                  </a:lnTo>
                  <a:lnTo>
                    <a:pt x="181" y="337"/>
                  </a:lnTo>
                  <a:lnTo>
                    <a:pt x="180" y="337"/>
                  </a:lnTo>
                  <a:lnTo>
                    <a:pt x="180" y="338"/>
                  </a:lnTo>
                  <a:lnTo>
                    <a:pt x="179" y="339"/>
                  </a:lnTo>
                  <a:lnTo>
                    <a:pt x="179" y="340"/>
                  </a:lnTo>
                  <a:lnTo>
                    <a:pt x="178" y="341"/>
                  </a:lnTo>
                  <a:lnTo>
                    <a:pt x="178" y="343"/>
                  </a:lnTo>
                  <a:lnTo>
                    <a:pt x="170" y="350"/>
                  </a:lnTo>
                  <a:lnTo>
                    <a:pt x="169" y="350"/>
                  </a:lnTo>
                  <a:lnTo>
                    <a:pt x="169" y="351"/>
                  </a:lnTo>
                  <a:lnTo>
                    <a:pt x="168" y="353"/>
                  </a:lnTo>
                  <a:lnTo>
                    <a:pt x="168" y="352"/>
                  </a:lnTo>
                  <a:lnTo>
                    <a:pt x="166" y="352"/>
                  </a:lnTo>
                  <a:lnTo>
                    <a:pt x="165" y="351"/>
                  </a:lnTo>
                  <a:lnTo>
                    <a:pt x="163" y="351"/>
                  </a:lnTo>
                  <a:lnTo>
                    <a:pt x="162" y="352"/>
                  </a:lnTo>
                  <a:lnTo>
                    <a:pt x="161" y="352"/>
                  </a:lnTo>
                  <a:lnTo>
                    <a:pt x="161" y="351"/>
                  </a:lnTo>
                  <a:lnTo>
                    <a:pt x="162" y="351"/>
                  </a:lnTo>
                  <a:lnTo>
                    <a:pt x="162" y="350"/>
                  </a:lnTo>
                  <a:lnTo>
                    <a:pt x="163" y="347"/>
                  </a:lnTo>
                  <a:lnTo>
                    <a:pt x="163" y="344"/>
                  </a:lnTo>
                  <a:lnTo>
                    <a:pt x="165" y="343"/>
                  </a:lnTo>
                  <a:lnTo>
                    <a:pt x="165" y="341"/>
                  </a:lnTo>
                  <a:lnTo>
                    <a:pt x="169" y="337"/>
                  </a:lnTo>
                  <a:lnTo>
                    <a:pt x="170" y="332"/>
                  </a:lnTo>
                  <a:lnTo>
                    <a:pt x="173" y="330"/>
                  </a:lnTo>
                  <a:lnTo>
                    <a:pt x="178" y="327"/>
                  </a:lnTo>
                  <a:close/>
                  <a:moveTo>
                    <a:pt x="201" y="294"/>
                  </a:moveTo>
                  <a:lnTo>
                    <a:pt x="203" y="294"/>
                  </a:lnTo>
                  <a:lnTo>
                    <a:pt x="203" y="295"/>
                  </a:lnTo>
                  <a:lnTo>
                    <a:pt x="201" y="295"/>
                  </a:lnTo>
                  <a:lnTo>
                    <a:pt x="201" y="294"/>
                  </a:lnTo>
                  <a:close/>
                  <a:moveTo>
                    <a:pt x="88" y="266"/>
                  </a:moveTo>
                  <a:lnTo>
                    <a:pt x="89" y="266"/>
                  </a:lnTo>
                  <a:lnTo>
                    <a:pt x="91" y="267"/>
                  </a:lnTo>
                  <a:lnTo>
                    <a:pt x="92" y="267"/>
                  </a:lnTo>
                  <a:lnTo>
                    <a:pt x="94" y="266"/>
                  </a:lnTo>
                  <a:lnTo>
                    <a:pt x="95" y="266"/>
                  </a:lnTo>
                  <a:lnTo>
                    <a:pt x="99" y="269"/>
                  </a:lnTo>
                  <a:lnTo>
                    <a:pt x="103" y="269"/>
                  </a:lnTo>
                  <a:lnTo>
                    <a:pt x="103" y="267"/>
                  </a:lnTo>
                  <a:lnTo>
                    <a:pt x="105" y="269"/>
                  </a:lnTo>
                  <a:lnTo>
                    <a:pt x="106" y="269"/>
                  </a:lnTo>
                  <a:lnTo>
                    <a:pt x="106" y="270"/>
                  </a:lnTo>
                  <a:lnTo>
                    <a:pt x="109" y="272"/>
                  </a:lnTo>
                  <a:lnTo>
                    <a:pt x="109" y="276"/>
                  </a:lnTo>
                  <a:lnTo>
                    <a:pt x="107" y="277"/>
                  </a:lnTo>
                  <a:lnTo>
                    <a:pt x="107" y="279"/>
                  </a:lnTo>
                  <a:lnTo>
                    <a:pt x="110" y="279"/>
                  </a:lnTo>
                  <a:lnTo>
                    <a:pt x="111" y="281"/>
                  </a:lnTo>
                  <a:lnTo>
                    <a:pt x="111" y="283"/>
                  </a:lnTo>
                  <a:lnTo>
                    <a:pt x="110" y="285"/>
                  </a:lnTo>
                  <a:lnTo>
                    <a:pt x="112" y="285"/>
                  </a:lnTo>
                  <a:lnTo>
                    <a:pt x="113" y="287"/>
                  </a:lnTo>
                  <a:lnTo>
                    <a:pt x="113" y="288"/>
                  </a:lnTo>
                  <a:lnTo>
                    <a:pt x="114" y="289"/>
                  </a:lnTo>
                  <a:lnTo>
                    <a:pt x="114" y="290"/>
                  </a:lnTo>
                  <a:lnTo>
                    <a:pt x="117" y="292"/>
                  </a:lnTo>
                  <a:lnTo>
                    <a:pt x="117" y="294"/>
                  </a:lnTo>
                  <a:lnTo>
                    <a:pt x="118" y="295"/>
                  </a:lnTo>
                  <a:lnTo>
                    <a:pt x="118" y="297"/>
                  </a:lnTo>
                  <a:lnTo>
                    <a:pt x="119" y="298"/>
                  </a:lnTo>
                  <a:lnTo>
                    <a:pt x="120" y="298"/>
                  </a:lnTo>
                  <a:lnTo>
                    <a:pt x="118" y="296"/>
                  </a:lnTo>
                  <a:lnTo>
                    <a:pt x="119" y="295"/>
                  </a:lnTo>
                  <a:lnTo>
                    <a:pt x="120" y="295"/>
                  </a:lnTo>
                  <a:lnTo>
                    <a:pt x="123" y="297"/>
                  </a:lnTo>
                  <a:lnTo>
                    <a:pt x="123" y="302"/>
                  </a:lnTo>
                  <a:lnTo>
                    <a:pt x="122" y="303"/>
                  </a:lnTo>
                  <a:lnTo>
                    <a:pt x="122" y="304"/>
                  </a:lnTo>
                  <a:lnTo>
                    <a:pt x="120" y="304"/>
                  </a:lnTo>
                  <a:lnTo>
                    <a:pt x="117" y="306"/>
                  </a:lnTo>
                  <a:lnTo>
                    <a:pt x="114" y="308"/>
                  </a:lnTo>
                  <a:lnTo>
                    <a:pt x="113" y="310"/>
                  </a:lnTo>
                  <a:lnTo>
                    <a:pt x="113" y="313"/>
                  </a:lnTo>
                  <a:lnTo>
                    <a:pt x="114" y="313"/>
                  </a:lnTo>
                  <a:lnTo>
                    <a:pt x="116" y="312"/>
                  </a:lnTo>
                  <a:lnTo>
                    <a:pt x="116" y="310"/>
                  </a:lnTo>
                  <a:lnTo>
                    <a:pt x="117" y="310"/>
                  </a:lnTo>
                  <a:lnTo>
                    <a:pt x="119" y="308"/>
                  </a:lnTo>
                  <a:lnTo>
                    <a:pt x="128" y="308"/>
                  </a:lnTo>
                  <a:lnTo>
                    <a:pt x="129" y="309"/>
                  </a:lnTo>
                  <a:lnTo>
                    <a:pt x="130" y="309"/>
                  </a:lnTo>
                  <a:lnTo>
                    <a:pt x="130" y="314"/>
                  </a:lnTo>
                  <a:lnTo>
                    <a:pt x="131" y="315"/>
                  </a:lnTo>
                  <a:lnTo>
                    <a:pt x="132" y="315"/>
                  </a:lnTo>
                  <a:lnTo>
                    <a:pt x="132" y="320"/>
                  </a:lnTo>
                  <a:lnTo>
                    <a:pt x="134" y="321"/>
                  </a:lnTo>
                  <a:lnTo>
                    <a:pt x="134" y="324"/>
                  </a:lnTo>
                  <a:lnTo>
                    <a:pt x="132" y="326"/>
                  </a:lnTo>
                  <a:lnTo>
                    <a:pt x="132" y="330"/>
                  </a:lnTo>
                  <a:lnTo>
                    <a:pt x="131" y="330"/>
                  </a:lnTo>
                  <a:lnTo>
                    <a:pt x="131" y="331"/>
                  </a:lnTo>
                  <a:lnTo>
                    <a:pt x="132" y="331"/>
                  </a:lnTo>
                  <a:lnTo>
                    <a:pt x="130" y="333"/>
                  </a:lnTo>
                  <a:lnTo>
                    <a:pt x="130" y="332"/>
                  </a:lnTo>
                  <a:lnTo>
                    <a:pt x="129" y="331"/>
                  </a:lnTo>
                  <a:lnTo>
                    <a:pt x="129" y="330"/>
                  </a:lnTo>
                  <a:lnTo>
                    <a:pt x="128" y="328"/>
                  </a:lnTo>
                  <a:lnTo>
                    <a:pt x="128" y="326"/>
                  </a:lnTo>
                  <a:lnTo>
                    <a:pt x="129" y="325"/>
                  </a:lnTo>
                  <a:lnTo>
                    <a:pt x="129" y="320"/>
                  </a:lnTo>
                  <a:lnTo>
                    <a:pt x="124" y="315"/>
                  </a:lnTo>
                  <a:lnTo>
                    <a:pt x="123" y="315"/>
                  </a:lnTo>
                  <a:lnTo>
                    <a:pt x="123" y="318"/>
                  </a:lnTo>
                  <a:lnTo>
                    <a:pt x="122" y="318"/>
                  </a:lnTo>
                  <a:lnTo>
                    <a:pt x="123" y="319"/>
                  </a:lnTo>
                  <a:lnTo>
                    <a:pt x="125" y="319"/>
                  </a:lnTo>
                  <a:lnTo>
                    <a:pt x="125" y="320"/>
                  </a:lnTo>
                  <a:lnTo>
                    <a:pt x="124" y="320"/>
                  </a:lnTo>
                  <a:lnTo>
                    <a:pt x="125" y="321"/>
                  </a:lnTo>
                  <a:lnTo>
                    <a:pt x="125" y="325"/>
                  </a:lnTo>
                  <a:lnTo>
                    <a:pt x="124" y="328"/>
                  </a:lnTo>
                  <a:lnTo>
                    <a:pt x="124" y="330"/>
                  </a:lnTo>
                  <a:lnTo>
                    <a:pt x="122" y="332"/>
                  </a:lnTo>
                  <a:lnTo>
                    <a:pt x="124" y="331"/>
                  </a:lnTo>
                  <a:lnTo>
                    <a:pt x="125" y="330"/>
                  </a:lnTo>
                  <a:lnTo>
                    <a:pt x="128" y="330"/>
                  </a:lnTo>
                  <a:lnTo>
                    <a:pt x="129" y="331"/>
                  </a:lnTo>
                  <a:lnTo>
                    <a:pt x="129" y="335"/>
                  </a:lnTo>
                  <a:lnTo>
                    <a:pt x="128" y="337"/>
                  </a:lnTo>
                  <a:lnTo>
                    <a:pt x="126" y="339"/>
                  </a:lnTo>
                  <a:lnTo>
                    <a:pt x="125" y="338"/>
                  </a:lnTo>
                  <a:lnTo>
                    <a:pt x="125" y="340"/>
                  </a:lnTo>
                  <a:lnTo>
                    <a:pt x="124" y="340"/>
                  </a:lnTo>
                  <a:lnTo>
                    <a:pt x="123" y="339"/>
                  </a:lnTo>
                  <a:lnTo>
                    <a:pt x="119" y="339"/>
                  </a:lnTo>
                  <a:lnTo>
                    <a:pt x="117" y="340"/>
                  </a:lnTo>
                  <a:lnTo>
                    <a:pt x="116" y="340"/>
                  </a:lnTo>
                  <a:lnTo>
                    <a:pt x="116" y="346"/>
                  </a:lnTo>
                  <a:lnTo>
                    <a:pt x="114" y="349"/>
                  </a:lnTo>
                  <a:lnTo>
                    <a:pt x="114" y="350"/>
                  </a:lnTo>
                  <a:lnTo>
                    <a:pt x="113" y="350"/>
                  </a:lnTo>
                  <a:lnTo>
                    <a:pt x="109" y="355"/>
                  </a:lnTo>
                  <a:lnTo>
                    <a:pt x="106" y="355"/>
                  </a:lnTo>
                  <a:lnTo>
                    <a:pt x="105" y="353"/>
                  </a:lnTo>
                  <a:lnTo>
                    <a:pt x="106" y="353"/>
                  </a:lnTo>
                  <a:lnTo>
                    <a:pt x="103" y="352"/>
                  </a:lnTo>
                  <a:lnTo>
                    <a:pt x="103" y="351"/>
                  </a:lnTo>
                  <a:lnTo>
                    <a:pt x="101" y="350"/>
                  </a:lnTo>
                  <a:lnTo>
                    <a:pt x="95" y="350"/>
                  </a:lnTo>
                  <a:lnTo>
                    <a:pt x="95" y="349"/>
                  </a:lnTo>
                  <a:lnTo>
                    <a:pt x="94" y="350"/>
                  </a:lnTo>
                  <a:lnTo>
                    <a:pt x="94" y="352"/>
                  </a:lnTo>
                  <a:lnTo>
                    <a:pt x="93" y="352"/>
                  </a:lnTo>
                  <a:lnTo>
                    <a:pt x="92" y="353"/>
                  </a:lnTo>
                  <a:lnTo>
                    <a:pt x="91" y="352"/>
                  </a:lnTo>
                  <a:lnTo>
                    <a:pt x="89" y="352"/>
                  </a:lnTo>
                  <a:lnTo>
                    <a:pt x="86" y="353"/>
                  </a:lnTo>
                  <a:lnTo>
                    <a:pt x="85" y="353"/>
                  </a:lnTo>
                  <a:lnTo>
                    <a:pt x="83" y="355"/>
                  </a:lnTo>
                  <a:lnTo>
                    <a:pt x="83" y="353"/>
                  </a:lnTo>
                  <a:lnTo>
                    <a:pt x="82" y="352"/>
                  </a:lnTo>
                  <a:lnTo>
                    <a:pt x="81" y="352"/>
                  </a:lnTo>
                  <a:lnTo>
                    <a:pt x="82" y="350"/>
                  </a:lnTo>
                  <a:lnTo>
                    <a:pt x="81" y="349"/>
                  </a:lnTo>
                  <a:lnTo>
                    <a:pt x="83" y="346"/>
                  </a:lnTo>
                  <a:lnTo>
                    <a:pt x="82" y="345"/>
                  </a:lnTo>
                  <a:lnTo>
                    <a:pt x="82" y="344"/>
                  </a:lnTo>
                  <a:lnTo>
                    <a:pt x="81" y="343"/>
                  </a:lnTo>
                  <a:lnTo>
                    <a:pt x="80" y="343"/>
                  </a:lnTo>
                  <a:lnTo>
                    <a:pt x="79" y="344"/>
                  </a:lnTo>
                  <a:lnTo>
                    <a:pt x="78" y="343"/>
                  </a:lnTo>
                  <a:lnTo>
                    <a:pt x="76" y="343"/>
                  </a:lnTo>
                  <a:lnTo>
                    <a:pt x="75" y="341"/>
                  </a:lnTo>
                  <a:lnTo>
                    <a:pt x="75" y="339"/>
                  </a:lnTo>
                  <a:lnTo>
                    <a:pt x="73" y="337"/>
                  </a:lnTo>
                  <a:lnTo>
                    <a:pt x="74" y="335"/>
                  </a:lnTo>
                  <a:lnTo>
                    <a:pt x="74" y="334"/>
                  </a:lnTo>
                  <a:lnTo>
                    <a:pt x="73" y="333"/>
                  </a:lnTo>
                  <a:lnTo>
                    <a:pt x="73" y="332"/>
                  </a:lnTo>
                  <a:lnTo>
                    <a:pt x="72" y="332"/>
                  </a:lnTo>
                  <a:lnTo>
                    <a:pt x="72" y="331"/>
                  </a:lnTo>
                  <a:lnTo>
                    <a:pt x="70" y="330"/>
                  </a:lnTo>
                  <a:lnTo>
                    <a:pt x="68" y="328"/>
                  </a:lnTo>
                  <a:lnTo>
                    <a:pt x="67" y="327"/>
                  </a:lnTo>
                  <a:lnTo>
                    <a:pt x="66" y="327"/>
                  </a:lnTo>
                  <a:lnTo>
                    <a:pt x="64" y="328"/>
                  </a:lnTo>
                  <a:lnTo>
                    <a:pt x="62" y="332"/>
                  </a:lnTo>
                  <a:lnTo>
                    <a:pt x="61" y="333"/>
                  </a:lnTo>
                  <a:lnTo>
                    <a:pt x="60" y="333"/>
                  </a:lnTo>
                  <a:lnTo>
                    <a:pt x="60" y="335"/>
                  </a:lnTo>
                  <a:lnTo>
                    <a:pt x="58" y="335"/>
                  </a:lnTo>
                  <a:lnTo>
                    <a:pt x="60" y="337"/>
                  </a:lnTo>
                  <a:lnTo>
                    <a:pt x="60" y="338"/>
                  </a:lnTo>
                  <a:lnTo>
                    <a:pt x="62" y="339"/>
                  </a:lnTo>
                  <a:lnTo>
                    <a:pt x="61" y="339"/>
                  </a:lnTo>
                  <a:lnTo>
                    <a:pt x="61" y="340"/>
                  </a:lnTo>
                  <a:lnTo>
                    <a:pt x="60" y="341"/>
                  </a:lnTo>
                  <a:lnTo>
                    <a:pt x="58" y="341"/>
                  </a:lnTo>
                  <a:lnTo>
                    <a:pt x="56" y="344"/>
                  </a:lnTo>
                  <a:lnTo>
                    <a:pt x="57" y="344"/>
                  </a:lnTo>
                  <a:lnTo>
                    <a:pt x="57" y="345"/>
                  </a:lnTo>
                  <a:lnTo>
                    <a:pt x="56" y="345"/>
                  </a:lnTo>
                  <a:lnTo>
                    <a:pt x="56" y="347"/>
                  </a:lnTo>
                  <a:lnTo>
                    <a:pt x="55" y="349"/>
                  </a:lnTo>
                  <a:lnTo>
                    <a:pt x="55" y="345"/>
                  </a:lnTo>
                  <a:lnTo>
                    <a:pt x="54" y="346"/>
                  </a:lnTo>
                  <a:lnTo>
                    <a:pt x="55" y="349"/>
                  </a:lnTo>
                  <a:lnTo>
                    <a:pt x="51" y="349"/>
                  </a:lnTo>
                  <a:lnTo>
                    <a:pt x="51" y="347"/>
                  </a:lnTo>
                  <a:lnTo>
                    <a:pt x="50" y="347"/>
                  </a:lnTo>
                  <a:lnTo>
                    <a:pt x="50" y="346"/>
                  </a:lnTo>
                  <a:lnTo>
                    <a:pt x="49" y="346"/>
                  </a:lnTo>
                  <a:lnTo>
                    <a:pt x="48" y="347"/>
                  </a:lnTo>
                  <a:lnTo>
                    <a:pt x="42" y="347"/>
                  </a:lnTo>
                  <a:lnTo>
                    <a:pt x="42" y="345"/>
                  </a:lnTo>
                  <a:lnTo>
                    <a:pt x="41" y="345"/>
                  </a:lnTo>
                  <a:lnTo>
                    <a:pt x="38" y="343"/>
                  </a:lnTo>
                  <a:lnTo>
                    <a:pt x="32" y="343"/>
                  </a:lnTo>
                  <a:lnTo>
                    <a:pt x="31" y="341"/>
                  </a:lnTo>
                  <a:lnTo>
                    <a:pt x="31" y="337"/>
                  </a:lnTo>
                  <a:lnTo>
                    <a:pt x="30" y="335"/>
                  </a:lnTo>
                  <a:lnTo>
                    <a:pt x="27" y="335"/>
                  </a:lnTo>
                  <a:lnTo>
                    <a:pt x="26" y="334"/>
                  </a:lnTo>
                  <a:lnTo>
                    <a:pt x="26" y="333"/>
                  </a:lnTo>
                  <a:lnTo>
                    <a:pt x="25" y="331"/>
                  </a:lnTo>
                  <a:lnTo>
                    <a:pt x="23" y="331"/>
                  </a:lnTo>
                  <a:lnTo>
                    <a:pt x="22" y="330"/>
                  </a:lnTo>
                  <a:lnTo>
                    <a:pt x="20" y="327"/>
                  </a:lnTo>
                  <a:lnTo>
                    <a:pt x="19" y="326"/>
                  </a:lnTo>
                  <a:lnTo>
                    <a:pt x="19" y="324"/>
                  </a:lnTo>
                  <a:lnTo>
                    <a:pt x="22" y="322"/>
                  </a:lnTo>
                  <a:lnTo>
                    <a:pt x="23" y="322"/>
                  </a:lnTo>
                  <a:lnTo>
                    <a:pt x="23" y="321"/>
                  </a:lnTo>
                  <a:lnTo>
                    <a:pt x="24" y="320"/>
                  </a:lnTo>
                  <a:lnTo>
                    <a:pt x="24" y="319"/>
                  </a:lnTo>
                  <a:lnTo>
                    <a:pt x="25" y="318"/>
                  </a:lnTo>
                  <a:lnTo>
                    <a:pt x="29" y="319"/>
                  </a:lnTo>
                  <a:lnTo>
                    <a:pt x="30" y="319"/>
                  </a:lnTo>
                  <a:lnTo>
                    <a:pt x="32" y="318"/>
                  </a:lnTo>
                  <a:lnTo>
                    <a:pt x="36" y="314"/>
                  </a:lnTo>
                  <a:lnTo>
                    <a:pt x="38" y="313"/>
                  </a:lnTo>
                  <a:lnTo>
                    <a:pt x="38" y="312"/>
                  </a:lnTo>
                  <a:lnTo>
                    <a:pt x="37" y="312"/>
                  </a:lnTo>
                  <a:lnTo>
                    <a:pt x="36" y="313"/>
                  </a:lnTo>
                  <a:lnTo>
                    <a:pt x="35" y="313"/>
                  </a:lnTo>
                  <a:lnTo>
                    <a:pt x="33" y="312"/>
                  </a:lnTo>
                  <a:lnTo>
                    <a:pt x="33" y="310"/>
                  </a:lnTo>
                  <a:lnTo>
                    <a:pt x="32" y="312"/>
                  </a:lnTo>
                  <a:lnTo>
                    <a:pt x="31" y="310"/>
                  </a:lnTo>
                  <a:lnTo>
                    <a:pt x="31" y="309"/>
                  </a:lnTo>
                  <a:lnTo>
                    <a:pt x="30" y="309"/>
                  </a:lnTo>
                  <a:lnTo>
                    <a:pt x="29" y="308"/>
                  </a:lnTo>
                  <a:lnTo>
                    <a:pt x="30" y="307"/>
                  </a:lnTo>
                  <a:lnTo>
                    <a:pt x="29" y="307"/>
                  </a:lnTo>
                  <a:lnTo>
                    <a:pt x="31" y="306"/>
                  </a:lnTo>
                  <a:lnTo>
                    <a:pt x="32" y="304"/>
                  </a:lnTo>
                  <a:lnTo>
                    <a:pt x="33" y="306"/>
                  </a:lnTo>
                  <a:lnTo>
                    <a:pt x="37" y="306"/>
                  </a:lnTo>
                  <a:lnTo>
                    <a:pt x="39" y="303"/>
                  </a:lnTo>
                  <a:lnTo>
                    <a:pt x="44" y="303"/>
                  </a:lnTo>
                  <a:lnTo>
                    <a:pt x="44" y="300"/>
                  </a:lnTo>
                  <a:lnTo>
                    <a:pt x="49" y="295"/>
                  </a:lnTo>
                  <a:lnTo>
                    <a:pt x="49" y="289"/>
                  </a:lnTo>
                  <a:lnTo>
                    <a:pt x="50" y="289"/>
                  </a:lnTo>
                  <a:lnTo>
                    <a:pt x="50" y="284"/>
                  </a:lnTo>
                  <a:lnTo>
                    <a:pt x="51" y="282"/>
                  </a:lnTo>
                  <a:lnTo>
                    <a:pt x="52" y="282"/>
                  </a:lnTo>
                  <a:lnTo>
                    <a:pt x="55" y="281"/>
                  </a:lnTo>
                  <a:lnTo>
                    <a:pt x="56" y="281"/>
                  </a:lnTo>
                  <a:lnTo>
                    <a:pt x="56" y="279"/>
                  </a:lnTo>
                  <a:lnTo>
                    <a:pt x="57" y="279"/>
                  </a:lnTo>
                  <a:lnTo>
                    <a:pt x="57" y="281"/>
                  </a:lnTo>
                  <a:lnTo>
                    <a:pt x="62" y="281"/>
                  </a:lnTo>
                  <a:lnTo>
                    <a:pt x="63" y="282"/>
                  </a:lnTo>
                  <a:lnTo>
                    <a:pt x="64" y="281"/>
                  </a:lnTo>
                  <a:lnTo>
                    <a:pt x="66" y="281"/>
                  </a:lnTo>
                  <a:lnTo>
                    <a:pt x="67" y="279"/>
                  </a:lnTo>
                  <a:lnTo>
                    <a:pt x="67" y="277"/>
                  </a:lnTo>
                  <a:lnTo>
                    <a:pt x="68" y="276"/>
                  </a:lnTo>
                  <a:lnTo>
                    <a:pt x="68" y="275"/>
                  </a:lnTo>
                  <a:lnTo>
                    <a:pt x="69" y="275"/>
                  </a:lnTo>
                  <a:lnTo>
                    <a:pt x="69" y="270"/>
                  </a:lnTo>
                  <a:lnTo>
                    <a:pt x="70" y="270"/>
                  </a:lnTo>
                  <a:lnTo>
                    <a:pt x="72" y="271"/>
                  </a:lnTo>
                  <a:lnTo>
                    <a:pt x="78" y="271"/>
                  </a:lnTo>
                  <a:lnTo>
                    <a:pt x="82" y="269"/>
                  </a:lnTo>
                  <a:lnTo>
                    <a:pt x="86" y="269"/>
                  </a:lnTo>
                  <a:lnTo>
                    <a:pt x="88" y="266"/>
                  </a:lnTo>
                  <a:close/>
                  <a:moveTo>
                    <a:pt x="98" y="261"/>
                  </a:moveTo>
                  <a:lnTo>
                    <a:pt x="103" y="261"/>
                  </a:lnTo>
                  <a:lnTo>
                    <a:pt x="103" y="264"/>
                  </a:lnTo>
                  <a:lnTo>
                    <a:pt x="101" y="264"/>
                  </a:lnTo>
                  <a:lnTo>
                    <a:pt x="101" y="263"/>
                  </a:lnTo>
                  <a:lnTo>
                    <a:pt x="98" y="263"/>
                  </a:lnTo>
                  <a:lnTo>
                    <a:pt x="98" y="261"/>
                  </a:lnTo>
                  <a:close/>
                  <a:moveTo>
                    <a:pt x="140" y="230"/>
                  </a:moveTo>
                  <a:lnTo>
                    <a:pt x="141" y="230"/>
                  </a:lnTo>
                  <a:lnTo>
                    <a:pt x="143" y="232"/>
                  </a:lnTo>
                  <a:lnTo>
                    <a:pt x="145" y="234"/>
                  </a:lnTo>
                  <a:lnTo>
                    <a:pt x="145" y="235"/>
                  </a:lnTo>
                  <a:lnTo>
                    <a:pt x="147" y="240"/>
                  </a:lnTo>
                  <a:lnTo>
                    <a:pt x="148" y="242"/>
                  </a:lnTo>
                  <a:lnTo>
                    <a:pt x="148" y="245"/>
                  </a:lnTo>
                  <a:lnTo>
                    <a:pt x="147" y="245"/>
                  </a:lnTo>
                  <a:lnTo>
                    <a:pt x="147" y="246"/>
                  </a:lnTo>
                  <a:lnTo>
                    <a:pt x="148" y="246"/>
                  </a:lnTo>
                  <a:lnTo>
                    <a:pt x="149" y="247"/>
                  </a:lnTo>
                  <a:lnTo>
                    <a:pt x="148" y="247"/>
                  </a:lnTo>
                  <a:lnTo>
                    <a:pt x="148" y="248"/>
                  </a:lnTo>
                  <a:lnTo>
                    <a:pt x="149" y="249"/>
                  </a:lnTo>
                  <a:lnTo>
                    <a:pt x="149" y="251"/>
                  </a:lnTo>
                  <a:lnTo>
                    <a:pt x="148" y="252"/>
                  </a:lnTo>
                  <a:lnTo>
                    <a:pt x="143" y="252"/>
                  </a:lnTo>
                  <a:lnTo>
                    <a:pt x="141" y="251"/>
                  </a:lnTo>
                  <a:lnTo>
                    <a:pt x="140" y="251"/>
                  </a:lnTo>
                  <a:lnTo>
                    <a:pt x="137" y="248"/>
                  </a:lnTo>
                  <a:lnTo>
                    <a:pt x="137" y="244"/>
                  </a:lnTo>
                  <a:lnTo>
                    <a:pt x="136" y="242"/>
                  </a:lnTo>
                  <a:lnTo>
                    <a:pt x="136" y="241"/>
                  </a:lnTo>
                  <a:lnTo>
                    <a:pt x="135" y="239"/>
                  </a:lnTo>
                  <a:lnTo>
                    <a:pt x="136" y="236"/>
                  </a:lnTo>
                  <a:lnTo>
                    <a:pt x="136" y="235"/>
                  </a:lnTo>
                  <a:lnTo>
                    <a:pt x="137" y="233"/>
                  </a:lnTo>
                  <a:lnTo>
                    <a:pt x="138" y="232"/>
                  </a:lnTo>
                  <a:lnTo>
                    <a:pt x="140" y="232"/>
                  </a:lnTo>
                  <a:lnTo>
                    <a:pt x="140" y="230"/>
                  </a:lnTo>
                  <a:close/>
                  <a:moveTo>
                    <a:pt x="150" y="229"/>
                  </a:moveTo>
                  <a:lnTo>
                    <a:pt x="151" y="229"/>
                  </a:lnTo>
                  <a:lnTo>
                    <a:pt x="151" y="230"/>
                  </a:lnTo>
                  <a:lnTo>
                    <a:pt x="150" y="230"/>
                  </a:lnTo>
                  <a:lnTo>
                    <a:pt x="150" y="229"/>
                  </a:lnTo>
                  <a:close/>
                  <a:moveTo>
                    <a:pt x="143" y="216"/>
                  </a:moveTo>
                  <a:lnTo>
                    <a:pt x="145" y="216"/>
                  </a:lnTo>
                  <a:lnTo>
                    <a:pt x="148" y="218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0" y="221"/>
                  </a:lnTo>
                  <a:lnTo>
                    <a:pt x="150" y="223"/>
                  </a:lnTo>
                  <a:lnTo>
                    <a:pt x="151" y="224"/>
                  </a:lnTo>
                  <a:lnTo>
                    <a:pt x="151" y="228"/>
                  </a:lnTo>
                  <a:lnTo>
                    <a:pt x="150" y="229"/>
                  </a:lnTo>
                  <a:lnTo>
                    <a:pt x="147" y="226"/>
                  </a:lnTo>
                  <a:lnTo>
                    <a:pt x="147" y="222"/>
                  </a:lnTo>
                  <a:lnTo>
                    <a:pt x="144" y="221"/>
                  </a:lnTo>
                  <a:lnTo>
                    <a:pt x="144" y="218"/>
                  </a:lnTo>
                  <a:lnTo>
                    <a:pt x="143" y="217"/>
                  </a:lnTo>
                  <a:lnTo>
                    <a:pt x="143" y="216"/>
                  </a:lnTo>
                  <a:close/>
                  <a:moveTo>
                    <a:pt x="103" y="215"/>
                  </a:moveTo>
                  <a:lnTo>
                    <a:pt x="105" y="215"/>
                  </a:lnTo>
                  <a:lnTo>
                    <a:pt x="105" y="222"/>
                  </a:lnTo>
                  <a:lnTo>
                    <a:pt x="106" y="224"/>
                  </a:lnTo>
                  <a:lnTo>
                    <a:pt x="106" y="227"/>
                  </a:lnTo>
                  <a:lnTo>
                    <a:pt x="107" y="227"/>
                  </a:lnTo>
                  <a:lnTo>
                    <a:pt x="107" y="230"/>
                  </a:lnTo>
                  <a:lnTo>
                    <a:pt x="109" y="230"/>
                  </a:lnTo>
                  <a:lnTo>
                    <a:pt x="109" y="234"/>
                  </a:lnTo>
                  <a:lnTo>
                    <a:pt x="107" y="234"/>
                  </a:lnTo>
                  <a:lnTo>
                    <a:pt x="107" y="235"/>
                  </a:lnTo>
                  <a:lnTo>
                    <a:pt x="106" y="236"/>
                  </a:lnTo>
                  <a:lnTo>
                    <a:pt x="105" y="236"/>
                  </a:lnTo>
                  <a:lnTo>
                    <a:pt x="104" y="238"/>
                  </a:lnTo>
                  <a:lnTo>
                    <a:pt x="100" y="238"/>
                  </a:lnTo>
                  <a:lnTo>
                    <a:pt x="100" y="240"/>
                  </a:lnTo>
                  <a:lnTo>
                    <a:pt x="99" y="241"/>
                  </a:lnTo>
                  <a:lnTo>
                    <a:pt x="97" y="241"/>
                  </a:lnTo>
                  <a:lnTo>
                    <a:pt x="97" y="238"/>
                  </a:lnTo>
                  <a:lnTo>
                    <a:pt x="99" y="235"/>
                  </a:lnTo>
                  <a:lnTo>
                    <a:pt x="99" y="233"/>
                  </a:lnTo>
                  <a:lnTo>
                    <a:pt x="98" y="232"/>
                  </a:lnTo>
                  <a:lnTo>
                    <a:pt x="97" y="232"/>
                  </a:lnTo>
                  <a:lnTo>
                    <a:pt x="97" y="230"/>
                  </a:lnTo>
                  <a:lnTo>
                    <a:pt x="98" y="228"/>
                  </a:lnTo>
                  <a:lnTo>
                    <a:pt x="99" y="227"/>
                  </a:lnTo>
                  <a:lnTo>
                    <a:pt x="98" y="226"/>
                  </a:lnTo>
                  <a:lnTo>
                    <a:pt x="95" y="226"/>
                  </a:lnTo>
                  <a:lnTo>
                    <a:pt x="95" y="227"/>
                  </a:lnTo>
                  <a:lnTo>
                    <a:pt x="94" y="229"/>
                  </a:lnTo>
                  <a:lnTo>
                    <a:pt x="92" y="232"/>
                  </a:lnTo>
                  <a:lnTo>
                    <a:pt x="91" y="234"/>
                  </a:lnTo>
                  <a:lnTo>
                    <a:pt x="88" y="234"/>
                  </a:lnTo>
                  <a:lnTo>
                    <a:pt x="88" y="233"/>
                  </a:lnTo>
                  <a:lnTo>
                    <a:pt x="89" y="232"/>
                  </a:lnTo>
                  <a:lnTo>
                    <a:pt x="88" y="230"/>
                  </a:lnTo>
                  <a:lnTo>
                    <a:pt x="89" y="229"/>
                  </a:lnTo>
                  <a:lnTo>
                    <a:pt x="91" y="227"/>
                  </a:lnTo>
                  <a:lnTo>
                    <a:pt x="89" y="226"/>
                  </a:lnTo>
                  <a:lnTo>
                    <a:pt x="91" y="224"/>
                  </a:lnTo>
                  <a:lnTo>
                    <a:pt x="91" y="221"/>
                  </a:lnTo>
                  <a:lnTo>
                    <a:pt x="95" y="218"/>
                  </a:lnTo>
                  <a:lnTo>
                    <a:pt x="97" y="218"/>
                  </a:lnTo>
                  <a:lnTo>
                    <a:pt x="95" y="221"/>
                  </a:lnTo>
                  <a:lnTo>
                    <a:pt x="95" y="223"/>
                  </a:lnTo>
                  <a:lnTo>
                    <a:pt x="97" y="223"/>
                  </a:lnTo>
                  <a:lnTo>
                    <a:pt x="97" y="222"/>
                  </a:lnTo>
                  <a:lnTo>
                    <a:pt x="98" y="220"/>
                  </a:lnTo>
                  <a:lnTo>
                    <a:pt x="101" y="216"/>
                  </a:lnTo>
                  <a:lnTo>
                    <a:pt x="103" y="216"/>
                  </a:lnTo>
                  <a:lnTo>
                    <a:pt x="103" y="215"/>
                  </a:lnTo>
                  <a:close/>
                  <a:moveTo>
                    <a:pt x="103" y="201"/>
                  </a:moveTo>
                  <a:lnTo>
                    <a:pt x="104" y="201"/>
                  </a:lnTo>
                  <a:lnTo>
                    <a:pt x="104" y="202"/>
                  </a:lnTo>
                  <a:lnTo>
                    <a:pt x="103" y="204"/>
                  </a:lnTo>
                  <a:lnTo>
                    <a:pt x="103" y="206"/>
                  </a:lnTo>
                  <a:lnTo>
                    <a:pt x="101" y="208"/>
                  </a:lnTo>
                  <a:lnTo>
                    <a:pt x="99" y="208"/>
                  </a:lnTo>
                  <a:lnTo>
                    <a:pt x="99" y="205"/>
                  </a:lnTo>
                  <a:lnTo>
                    <a:pt x="101" y="203"/>
                  </a:lnTo>
                  <a:lnTo>
                    <a:pt x="101" y="202"/>
                  </a:lnTo>
                  <a:lnTo>
                    <a:pt x="103" y="202"/>
                  </a:lnTo>
                  <a:lnTo>
                    <a:pt x="103" y="201"/>
                  </a:lnTo>
                  <a:close/>
                  <a:moveTo>
                    <a:pt x="122" y="198"/>
                  </a:moveTo>
                  <a:lnTo>
                    <a:pt x="123" y="198"/>
                  </a:lnTo>
                  <a:lnTo>
                    <a:pt x="123" y="202"/>
                  </a:lnTo>
                  <a:lnTo>
                    <a:pt x="120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14" y="218"/>
                  </a:lnTo>
                  <a:lnTo>
                    <a:pt x="113" y="220"/>
                  </a:lnTo>
                  <a:lnTo>
                    <a:pt x="112" y="220"/>
                  </a:lnTo>
                  <a:lnTo>
                    <a:pt x="112" y="223"/>
                  </a:lnTo>
                  <a:lnTo>
                    <a:pt x="111" y="224"/>
                  </a:lnTo>
                  <a:lnTo>
                    <a:pt x="111" y="226"/>
                  </a:lnTo>
                  <a:lnTo>
                    <a:pt x="109" y="226"/>
                  </a:lnTo>
                  <a:lnTo>
                    <a:pt x="107" y="224"/>
                  </a:lnTo>
                  <a:lnTo>
                    <a:pt x="106" y="222"/>
                  </a:lnTo>
                  <a:lnTo>
                    <a:pt x="106" y="216"/>
                  </a:lnTo>
                  <a:lnTo>
                    <a:pt x="107" y="216"/>
                  </a:lnTo>
                  <a:lnTo>
                    <a:pt x="110" y="214"/>
                  </a:lnTo>
                  <a:lnTo>
                    <a:pt x="113" y="212"/>
                  </a:lnTo>
                  <a:lnTo>
                    <a:pt x="114" y="211"/>
                  </a:lnTo>
                  <a:lnTo>
                    <a:pt x="113" y="211"/>
                  </a:lnTo>
                  <a:lnTo>
                    <a:pt x="112" y="212"/>
                  </a:lnTo>
                  <a:lnTo>
                    <a:pt x="111" y="212"/>
                  </a:lnTo>
                  <a:lnTo>
                    <a:pt x="110" y="211"/>
                  </a:lnTo>
                  <a:lnTo>
                    <a:pt x="111" y="209"/>
                  </a:lnTo>
                  <a:lnTo>
                    <a:pt x="112" y="208"/>
                  </a:lnTo>
                  <a:lnTo>
                    <a:pt x="113" y="205"/>
                  </a:lnTo>
                  <a:lnTo>
                    <a:pt x="116" y="204"/>
                  </a:lnTo>
                  <a:lnTo>
                    <a:pt x="122" y="198"/>
                  </a:lnTo>
                  <a:close/>
                  <a:moveTo>
                    <a:pt x="123" y="195"/>
                  </a:moveTo>
                  <a:lnTo>
                    <a:pt x="124" y="196"/>
                  </a:lnTo>
                  <a:lnTo>
                    <a:pt x="123" y="197"/>
                  </a:lnTo>
                  <a:lnTo>
                    <a:pt x="122" y="197"/>
                  </a:lnTo>
                  <a:lnTo>
                    <a:pt x="120" y="198"/>
                  </a:lnTo>
                  <a:lnTo>
                    <a:pt x="120" y="197"/>
                  </a:lnTo>
                  <a:lnTo>
                    <a:pt x="123" y="195"/>
                  </a:lnTo>
                  <a:close/>
                  <a:moveTo>
                    <a:pt x="125" y="190"/>
                  </a:moveTo>
                  <a:lnTo>
                    <a:pt x="126" y="190"/>
                  </a:lnTo>
                  <a:lnTo>
                    <a:pt x="126" y="192"/>
                  </a:lnTo>
                  <a:lnTo>
                    <a:pt x="125" y="193"/>
                  </a:lnTo>
                  <a:lnTo>
                    <a:pt x="125" y="195"/>
                  </a:lnTo>
                  <a:lnTo>
                    <a:pt x="124" y="193"/>
                  </a:lnTo>
                  <a:lnTo>
                    <a:pt x="124" y="192"/>
                  </a:lnTo>
                  <a:lnTo>
                    <a:pt x="125" y="191"/>
                  </a:lnTo>
                  <a:lnTo>
                    <a:pt x="125" y="190"/>
                  </a:lnTo>
                  <a:close/>
                  <a:moveTo>
                    <a:pt x="129" y="178"/>
                  </a:moveTo>
                  <a:lnTo>
                    <a:pt x="131" y="178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8" y="179"/>
                  </a:lnTo>
                  <a:lnTo>
                    <a:pt x="129" y="178"/>
                  </a:lnTo>
                  <a:close/>
                  <a:moveTo>
                    <a:pt x="99" y="172"/>
                  </a:moveTo>
                  <a:lnTo>
                    <a:pt x="101" y="172"/>
                  </a:lnTo>
                  <a:lnTo>
                    <a:pt x="103" y="173"/>
                  </a:lnTo>
                  <a:lnTo>
                    <a:pt x="103" y="174"/>
                  </a:lnTo>
                  <a:lnTo>
                    <a:pt x="100" y="174"/>
                  </a:lnTo>
                  <a:lnTo>
                    <a:pt x="99" y="173"/>
                  </a:lnTo>
                  <a:lnTo>
                    <a:pt x="99" y="172"/>
                  </a:lnTo>
                  <a:close/>
                  <a:moveTo>
                    <a:pt x="78" y="168"/>
                  </a:moveTo>
                  <a:lnTo>
                    <a:pt x="79" y="168"/>
                  </a:lnTo>
                  <a:lnTo>
                    <a:pt x="79" y="171"/>
                  </a:lnTo>
                  <a:lnTo>
                    <a:pt x="76" y="171"/>
                  </a:lnTo>
                  <a:lnTo>
                    <a:pt x="76" y="172"/>
                  </a:lnTo>
                  <a:lnTo>
                    <a:pt x="75" y="173"/>
                  </a:lnTo>
                  <a:lnTo>
                    <a:pt x="73" y="173"/>
                  </a:lnTo>
                  <a:lnTo>
                    <a:pt x="73" y="177"/>
                  </a:lnTo>
                  <a:lnTo>
                    <a:pt x="72" y="177"/>
                  </a:lnTo>
                  <a:lnTo>
                    <a:pt x="69" y="175"/>
                  </a:lnTo>
                  <a:lnTo>
                    <a:pt x="69" y="174"/>
                  </a:lnTo>
                  <a:lnTo>
                    <a:pt x="68" y="173"/>
                  </a:lnTo>
                  <a:lnTo>
                    <a:pt x="68" y="172"/>
                  </a:lnTo>
                  <a:lnTo>
                    <a:pt x="69" y="171"/>
                  </a:lnTo>
                  <a:lnTo>
                    <a:pt x="73" y="171"/>
                  </a:lnTo>
                  <a:lnTo>
                    <a:pt x="74" y="169"/>
                  </a:lnTo>
                  <a:lnTo>
                    <a:pt x="75" y="169"/>
                  </a:lnTo>
                  <a:lnTo>
                    <a:pt x="78" y="168"/>
                  </a:lnTo>
                  <a:close/>
                  <a:moveTo>
                    <a:pt x="104" y="160"/>
                  </a:moveTo>
                  <a:lnTo>
                    <a:pt x="105" y="160"/>
                  </a:lnTo>
                  <a:lnTo>
                    <a:pt x="107" y="161"/>
                  </a:lnTo>
                  <a:lnTo>
                    <a:pt x="107" y="162"/>
                  </a:lnTo>
                  <a:lnTo>
                    <a:pt x="109" y="162"/>
                  </a:lnTo>
                  <a:lnTo>
                    <a:pt x="110" y="165"/>
                  </a:lnTo>
                  <a:lnTo>
                    <a:pt x="111" y="168"/>
                  </a:lnTo>
                  <a:lnTo>
                    <a:pt x="111" y="169"/>
                  </a:lnTo>
                  <a:lnTo>
                    <a:pt x="116" y="169"/>
                  </a:lnTo>
                  <a:lnTo>
                    <a:pt x="117" y="171"/>
                  </a:lnTo>
                  <a:lnTo>
                    <a:pt x="119" y="171"/>
                  </a:lnTo>
                  <a:lnTo>
                    <a:pt x="119" y="172"/>
                  </a:lnTo>
                  <a:lnTo>
                    <a:pt x="120" y="173"/>
                  </a:lnTo>
                  <a:lnTo>
                    <a:pt x="122" y="173"/>
                  </a:lnTo>
                  <a:lnTo>
                    <a:pt x="123" y="174"/>
                  </a:lnTo>
                  <a:lnTo>
                    <a:pt x="123" y="175"/>
                  </a:lnTo>
                  <a:lnTo>
                    <a:pt x="125" y="175"/>
                  </a:lnTo>
                  <a:lnTo>
                    <a:pt x="124" y="178"/>
                  </a:lnTo>
                  <a:lnTo>
                    <a:pt x="124" y="177"/>
                  </a:lnTo>
                  <a:lnTo>
                    <a:pt x="123" y="177"/>
                  </a:lnTo>
                  <a:lnTo>
                    <a:pt x="123" y="178"/>
                  </a:lnTo>
                  <a:lnTo>
                    <a:pt x="124" y="178"/>
                  </a:lnTo>
                  <a:lnTo>
                    <a:pt x="124" y="180"/>
                  </a:lnTo>
                  <a:lnTo>
                    <a:pt x="122" y="180"/>
                  </a:lnTo>
                  <a:lnTo>
                    <a:pt x="122" y="178"/>
                  </a:lnTo>
                  <a:lnTo>
                    <a:pt x="120" y="178"/>
                  </a:lnTo>
                  <a:lnTo>
                    <a:pt x="120" y="180"/>
                  </a:lnTo>
                  <a:lnTo>
                    <a:pt x="119" y="181"/>
                  </a:lnTo>
                  <a:lnTo>
                    <a:pt x="123" y="181"/>
                  </a:lnTo>
                  <a:lnTo>
                    <a:pt x="123" y="183"/>
                  </a:lnTo>
                  <a:lnTo>
                    <a:pt x="122" y="183"/>
                  </a:lnTo>
                  <a:lnTo>
                    <a:pt x="118" y="186"/>
                  </a:lnTo>
                  <a:lnTo>
                    <a:pt x="116" y="186"/>
                  </a:lnTo>
                  <a:lnTo>
                    <a:pt x="114" y="185"/>
                  </a:lnTo>
                  <a:lnTo>
                    <a:pt x="116" y="185"/>
                  </a:lnTo>
                  <a:lnTo>
                    <a:pt x="116" y="183"/>
                  </a:lnTo>
                  <a:lnTo>
                    <a:pt x="114" y="183"/>
                  </a:lnTo>
                  <a:lnTo>
                    <a:pt x="114" y="184"/>
                  </a:lnTo>
                  <a:lnTo>
                    <a:pt x="113" y="184"/>
                  </a:lnTo>
                  <a:lnTo>
                    <a:pt x="113" y="185"/>
                  </a:lnTo>
                  <a:lnTo>
                    <a:pt x="112" y="185"/>
                  </a:lnTo>
                  <a:lnTo>
                    <a:pt x="109" y="186"/>
                  </a:lnTo>
                  <a:lnTo>
                    <a:pt x="107" y="187"/>
                  </a:lnTo>
                  <a:lnTo>
                    <a:pt x="105" y="187"/>
                  </a:lnTo>
                  <a:lnTo>
                    <a:pt x="104" y="189"/>
                  </a:lnTo>
                  <a:lnTo>
                    <a:pt x="99" y="189"/>
                  </a:lnTo>
                  <a:lnTo>
                    <a:pt x="99" y="190"/>
                  </a:lnTo>
                  <a:lnTo>
                    <a:pt x="97" y="190"/>
                  </a:lnTo>
                  <a:lnTo>
                    <a:pt x="95" y="189"/>
                  </a:lnTo>
                  <a:lnTo>
                    <a:pt x="95" y="187"/>
                  </a:lnTo>
                  <a:lnTo>
                    <a:pt x="94" y="187"/>
                  </a:lnTo>
                  <a:lnTo>
                    <a:pt x="94" y="184"/>
                  </a:lnTo>
                  <a:lnTo>
                    <a:pt x="98" y="184"/>
                  </a:lnTo>
                  <a:lnTo>
                    <a:pt x="98" y="185"/>
                  </a:lnTo>
                  <a:lnTo>
                    <a:pt x="99" y="185"/>
                  </a:lnTo>
                  <a:lnTo>
                    <a:pt x="99" y="186"/>
                  </a:lnTo>
                  <a:lnTo>
                    <a:pt x="100" y="186"/>
                  </a:lnTo>
                  <a:lnTo>
                    <a:pt x="100" y="185"/>
                  </a:lnTo>
                  <a:lnTo>
                    <a:pt x="99" y="185"/>
                  </a:lnTo>
                  <a:lnTo>
                    <a:pt x="100" y="184"/>
                  </a:lnTo>
                  <a:lnTo>
                    <a:pt x="101" y="185"/>
                  </a:lnTo>
                  <a:lnTo>
                    <a:pt x="103" y="184"/>
                  </a:lnTo>
                  <a:lnTo>
                    <a:pt x="104" y="184"/>
                  </a:lnTo>
                  <a:lnTo>
                    <a:pt x="109" y="181"/>
                  </a:lnTo>
                  <a:lnTo>
                    <a:pt x="109" y="180"/>
                  </a:lnTo>
                  <a:lnTo>
                    <a:pt x="107" y="180"/>
                  </a:lnTo>
                  <a:lnTo>
                    <a:pt x="105" y="183"/>
                  </a:lnTo>
                  <a:lnTo>
                    <a:pt x="103" y="183"/>
                  </a:lnTo>
                  <a:lnTo>
                    <a:pt x="101" y="181"/>
                  </a:lnTo>
                  <a:lnTo>
                    <a:pt x="101" y="180"/>
                  </a:lnTo>
                  <a:lnTo>
                    <a:pt x="104" y="178"/>
                  </a:lnTo>
                  <a:lnTo>
                    <a:pt x="104" y="177"/>
                  </a:lnTo>
                  <a:lnTo>
                    <a:pt x="105" y="175"/>
                  </a:lnTo>
                  <a:lnTo>
                    <a:pt x="106" y="175"/>
                  </a:lnTo>
                  <a:lnTo>
                    <a:pt x="109" y="174"/>
                  </a:lnTo>
                  <a:lnTo>
                    <a:pt x="110" y="174"/>
                  </a:lnTo>
                  <a:lnTo>
                    <a:pt x="110" y="172"/>
                  </a:lnTo>
                  <a:lnTo>
                    <a:pt x="109" y="172"/>
                  </a:lnTo>
                  <a:lnTo>
                    <a:pt x="106" y="173"/>
                  </a:lnTo>
                  <a:lnTo>
                    <a:pt x="105" y="173"/>
                  </a:lnTo>
                  <a:lnTo>
                    <a:pt x="105" y="174"/>
                  </a:lnTo>
                  <a:lnTo>
                    <a:pt x="104" y="173"/>
                  </a:lnTo>
                  <a:lnTo>
                    <a:pt x="104" y="172"/>
                  </a:lnTo>
                  <a:lnTo>
                    <a:pt x="101" y="169"/>
                  </a:lnTo>
                  <a:lnTo>
                    <a:pt x="97" y="169"/>
                  </a:lnTo>
                  <a:lnTo>
                    <a:pt x="97" y="168"/>
                  </a:lnTo>
                  <a:lnTo>
                    <a:pt x="95" y="168"/>
                  </a:lnTo>
                  <a:lnTo>
                    <a:pt x="98" y="166"/>
                  </a:lnTo>
                  <a:lnTo>
                    <a:pt x="97" y="166"/>
                  </a:lnTo>
                  <a:lnTo>
                    <a:pt x="97" y="163"/>
                  </a:lnTo>
                  <a:lnTo>
                    <a:pt x="98" y="163"/>
                  </a:lnTo>
                  <a:lnTo>
                    <a:pt x="99" y="162"/>
                  </a:lnTo>
                  <a:lnTo>
                    <a:pt x="99" y="163"/>
                  </a:lnTo>
                  <a:lnTo>
                    <a:pt x="100" y="163"/>
                  </a:lnTo>
                  <a:lnTo>
                    <a:pt x="100" y="161"/>
                  </a:lnTo>
                  <a:lnTo>
                    <a:pt x="101" y="161"/>
                  </a:lnTo>
                  <a:lnTo>
                    <a:pt x="104" y="160"/>
                  </a:lnTo>
                  <a:close/>
                  <a:moveTo>
                    <a:pt x="88" y="158"/>
                  </a:moveTo>
                  <a:lnTo>
                    <a:pt x="91" y="158"/>
                  </a:lnTo>
                  <a:lnTo>
                    <a:pt x="91" y="159"/>
                  </a:lnTo>
                  <a:lnTo>
                    <a:pt x="89" y="159"/>
                  </a:lnTo>
                  <a:lnTo>
                    <a:pt x="89" y="161"/>
                  </a:lnTo>
                  <a:lnTo>
                    <a:pt x="88" y="161"/>
                  </a:lnTo>
                  <a:lnTo>
                    <a:pt x="88" y="162"/>
                  </a:lnTo>
                  <a:lnTo>
                    <a:pt x="87" y="162"/>
                  </a:lnTo>
                  <a:lnTo>
                    <a:pt x="86" y="165"/>
                  </a:lnTo>
                  <a:lnTo>
                    <a:pt x="83" y="166"/>
                  </a:lnTo>
                  <a:lnTo>
                    <a:pt x="81" y="166"/>
                  </a:lnTo>
                  <a:lnTo>
                    <a:pt x="81" y="167"/>
                  </a:lnTo>
                  <a:lnTo>
                    <a:pt x="80" y="166"/>
                  </a:lnTo>
                  <a:lnTo>
                    <a:pt x="80" y="165"/>
                  </a:lnTo>
                  <a:lnTo>
                    <a:pt x="81" y="165"/>
                  </a:lnTo>
                  <a:lnTo>
                    <a:pt x="85" y="161"/>
                  </a:lnTo>
                  <a:lnTo>
                    <a:pt x="85" y="160"/>
                  </a:lnTo>
                  <a:lnTo>
                    <a:pt x="86" y="159"/>
                  </a:lnTo>
                  <a:lnTo>
                    <a:pt x="87" y="159"/>
                  </a:lnTo>
                  <a:lnTo>
                    <a:pt x="88" y="158"/>
                  </a:lnTo>
                  <a:close/>
                  <a:moveTo>
                    <a:pt x="129" y="156"/>
                  </a:moveTo>
                  <a:lnTo>
                    <a:pt x="125" y="158"/>
                  </a:lnTo>
                  <a:lnTo>
                    <a:pt x="128" y="158"/>
                  </a:lnTo>
                  <a:lnTo>
                    <a:pt x="129" y="156"/>
                  </a:lnTo>
                  <a:close/>
                  <a:moveTo>
                    <a:pt x="94" y="129"/>
                  </a:moveTo>
                  <a:lnTo>
                    <a:pt x="97" y="129"/>
                  </a:lnTo>
                  <a:lnTo>
                    <a:pt x="99" y="131"/>
                  </a:lnTo>
                  <a:lnTo>
                    <a:pt x="99" y="135"/>
                  </a:lnTo>
                  <a:lnTo>
                    <a:pt x="98" y="137"/>
                  </a:lnTo>
                  <a:lnTo>
                    <a:pt x="97" y="137"/>
                  </a:lnTo>
                  <a:lnTo>
                    <a:pt x="95" y="138"/>
                  </a:lnTo>
                  <a:lnTo>
                    <a:pt x="94" y="137"/>
                  </a:lnTo>
                  <a:lnTo>
                    <a:pt x="94" y="136"/>
                  </a:lnTo>
                  <a:lnTo>
                    <a:pt x="91" y="132"/>
                  </a:lnTo>
                  <a:lnTo>
                    <a:pt x="94" y="129"/>
                  </a:lnTo>
                  <a:close/>
                  <a:moveTo>
                    <a:pt x="49" y="129"/>
                  </a:moveTo>
                  <a:lnTo>
                    <a:pt x="50" y="129"/>
                  </a:lnTo>
                  <a:lnTo>
                    <a:pt x="50" y="130"/>
                  </a:lnTo>
                  <a:lnTo>
                    <a:pt x="49" y="131"/>
                  </a:lnTo>
                  <a:lnTo>
                    <a:pt x="50" y="132"/>
                  </a:lnTo>
                  <a:lnTo>
                    <a:pt x="51" y="132"/>
                  </a:lnTo>
                  <a:lnTo>
                    <a:pt x="51" y="135"/>
                  </a:lnTo>
                  <a:lnTo>
                    <a:pt x="50" y="135"/>
                  </a:lnTo>
                  <a:lnTo>
                    <a:pt x="50" y="136"/>
                  </a:lnTo>
                  <a:lnTo>
                    <a:pt x="49" y="136"/>
                  </a:lnTo>
                  <a:lnTo>
                    <a:pt x="49" y="137"/>
                  </a:lnTo>
                  <a:lnTo>
                    <a:pt x="48" y="137"/>
                  </a:lnTo>
                  <a:lnTo>
                    <a:pt x="48" y="138"/>
                  </a:lnTo>
                  <a:lnTo>
                    <a:pt x="45" y="137"/>
                  </a:lnTo>
                  <a:lnTo>
                    <a:pt x="44" y="137"/>
                  </a:lnTo>
                  <a:lnTo>
                    <a:pt x="44" y="136"/>
                  </a:lnTo>
                  <a:lnTo>
                    <a:pt x="47" y="134"/>
                  </a:lnTo>
                  <a:lnTo>
                    <a:pt x="45" y="134"/>
                  </a:lnTo>
                  <a:lnTo>
                    <a:pt x="45" y="132"/>
                  </a:lnTo>
                  <a:lnTo>
                    <a:pt x="47" y="131"/>
                  </a:lnTo>
                  <a:lnTo>
                    <a:pt x="48" y="131"/>
                  </a:lnTo>
                  <a:lnTo>
                    <a:pt x="49" y="129"/>
                  </a:lnTo>
                  <a:close/>
                  <a:moveTo>
                    <a:pt x="86" y="128"/>
                  </a:moveTo>
                  <a:lnTo>
                    <a:pt x="87" y="128"/>
                  </a:lnTo>
                  <a:lnTo>
                    <a:pt x="88" y="129"/>
                  </a:lnTo>
                  <a:lnTo>
                    <a:pt x="87" y="130"/>
                  </a:lnTo>
                  <a:lnTo>
                    <a:pt x="86" y="130"/>
                  </a:lnTo>
                  <a:lnTo>
                    <a:pt x="85" y="129"/>
                  </a:lnTo>
                  <a:lnTo>
                    <a:pt x="86" y="128"/>
                  </a:lnTo>
                  <a:close/>
                  <a:moveTo>
                    <a:pt x="131" y="124"/>
                  </a:moveTo>
                  <a:lnTo>
                    <a:pt x="130" y="125"/>
                  </a:lnTo>
                  <a:lnTo>
                    <a:pt x="135" y="125"/>
                  </a:lnTo>
                  <a:lnTo>
                    <a:pt x="135" y="124"/>
                  </a:lnTo>
                  <a:lnTo>
                    <a:pt x="131" y="124"/>
                  </a:lnTo>
                  <a:close/>
                  <a:moveTo>
                    <a:pt x="110" y="109"/>
                  </a:moveTo>
                  <a:lnTo>
                    <a:pt x="112" y="109"/>
                  </a:lnTo>
                  <a:lnTo>
                    <a:pt x="113" y="110"/>
                  </a:lnTo>
                  <a:lnTo>
                    <a:pt x="113" y="111"/>
                  </a:lnTo>
                  <a:lnTo>
                    <a:pt x="111" y="111"/>
                  </a:lnTo>
                  <a:lnTo>
                    <a:pt x="110" y="110"/>
                  </a:lnTo>
                  <a:lnTo>
                    <a:pt x="110" y="109"/>
                  </a:lnTo>
                  <a:close/>
                  <a:moveTo>
                    <a:pt x="103" y="101"/>
                  </a:moveTo>
                  <a:lnTo>
                    <a:pt x="101" y="103"/>
                  </a:lnTo>
                  <a:lnTo>
                    <a:pt x="103" y="103"/>
                  </a:lnTo>
                  <a:lnTo>
                    <a:pt x="103" y="101"/>
                  </a:lnTo>
                  <a:close/>
                  <a:moveTo>
                    <a:pt x="52" y="101"/>
                  </a:moveTo>
                  <a:lnTo>
                    <a:pt x="56" y="104"/>
                  </a:lnTo>
                  <a:lnTo>
                    <a:pt x="56" y="105"/>
                  </a:lnTo>
                  <a:lnTo>
                    <a:pt x="55" y="104"/>
                  </a:lnTo>
                  <a:lnTo>
                    <a:pt x="55" y="105"/>
                  </a:lnTo>
                  <a:lnTo>
                    <a:pt x="56" y="105"/>
                  </a:lnTo>
                  <a:lnTo>
                    <a:pt x="57" y="106"/>
                  </a:lnTo>
                  <a:lnTo>
                    <a:pt x="58" y="106"/>
                  </a:lnTo>
                  <a:lnTo>
                    <a:pt x="58" y="107"/>
                  </a:lnTo>
                  <a:lnTo>
                    <a:pt x="56" y="107"/>
                  </a:lnTo>
                  <a:lnTo>
                    <a:pt x="52" y="104"/>
                  </a:lnTo>
                  <a:lnTo>
                    <a:pt x="52" y="103"/>
                  </a:lnTo>
                  <a:lnTo>
                    <a:pt x="51" y="104"/>
                  </a:lnTo>
                  <a:lnTo>
                    <a:pt x="51" y="105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5" y="107"/>
                  </a:lnTo>
                  <a:lnTo>
                    <a:pt x="56" y="107"/>
                  </a:lnTo>
                  <a:lnTo>
                    <a:pt x="58" y="110"/>
                  </a:lnTo>
                  <a:lnTo>
                    <a:pt x="60" y="110"/>
                  </a:lnTo>
                  <a:lnTo>
                    <a:pt x="60" y="111"/>
                  </a:lnTo>
                  <a:lnTo>
                    <a:pt x="58" y="111"/>
                  </a:lnTo>
                  <a:lnTo>
                    <a:pt x="57" y="112"/>
                  </a:lnTo>
                  <a:lnTo>
                    <a:pt x="57" y="115"/>
                  </a:lnTo>
                  <a:lnTo>
                    <a:pt x="56" y="116"/>
                  </a:lnTo>
                  <a:lnTo>
                    <a:pt x="52" y="115"/>
                  </a:lnTo>
                  <a:lnTo>
                    <a:pt x="55" y="116"/>
                  </a:lnTo>
                  <a:lnTo>
                    <a:pt x="56" y="117"/>
                  </a:lnTo>
                  <a:lnTo>
                    <a:pt x="56" y="118"/>
                  </a:lnTo>
                  <a:lnTo>
                    <a:pt x="57" y="119"/>
                  </a:lnTo>
                  <a:lnTo>
                    <a:pt x="56" y="120"/>
                  </a:lnTo>
                  <a:lnTo>
                    <a:pt x="56" y="123"/>
                  </a:lnTo>
                  <a:lnTo>
                    <a:pt x="57" y="123"/>
                  </a:lnTo>
                  <a:lnTo>
                    <a:pt x="57" y="124"/>
                  </a:lnTo>
                  <a:lnTo>
                    <a:pt x="58" y="124"/>
                  </a:lnTo>
                  <a:lnTo>
                    <a:pt x="57" y="125"/>
                  </a:lnTo>
                  <a:lnTo>
                    <a:pt x="52" y="125"/>
                  </a:lnTo>
                  <a:lnTo>
                    <a:pt x="51" y="124"/>
                  </a:lnTo>
                  <a:lnTo>
                    <a:pt x="51" y="123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49" y="116"/>
                  </a:lnTo>
                  <a:lnTo>
                    <a:pt x="49" y="113"/>
                  </a:lnTo>
                  <a:lnTo>
                    <a:pt x="50" y="112"/>
                  </a:lnTo>
                  <a:lnTo>
                    <a:pt x="50" y="110"/>
                  </a:lnTo>
                  <a:lnTo>
                    <a:pt x="51" y="110"/>
                  </a:lnTo>
                  <a:lnTo>
                    <a:pt x="51" y="109"/>
                  </a:lnTo>
                  <a:lnTo>
                    <a:pt x="50" y="106"/>
                  </a:lnTo>
                  <a:lnTo>
                    <a:pt x="50" y="103"/>
                  </a:lnTo>
                  <a:lnTo>
                    <a:pt x="52" y="101"/>
                  </a:lnTo>
                  <a:close/>
                  <a:moveTo>
                    <a:pt x="51" y="95"/>
                  </a:moveTo>
                  <a:lnTo>
                    <a:pt x="56" y="95"/>
                  </a:lnTo>
                  <a:lnTo>
                    <a:pt x="56" y="97"/>
                  </a:lnTo>
                  <a:lnTo>
                    <a:pt x="58" y="97"/>
                  </a:lnTo>
                  <a:lnTo>
                    <a:pt x="60" y="98"/>
                  </a:lnTo>
                  <a:lnTo>
                    <a:pt x="56" y="98"/>
                  </a:lnTo>
                  <a:lnTo>
                    <a:pt x="57" y="99"/>
                  </a:lnTo>
                  <a:lnTo>
                    <a:pt x="58" y="99"/>
                  </a:lnTo>
                  <a:lnTo>
                    <a:pt x="58" y="100"/>
                  </a:lnTo>
                  <a:lnTo>
                    <a:pt x="55" y="101"/>
                  </a:lnTo>
                  <a:lnTo>
                    <a:pt x="54" y="101"/>
                  </a:lnTo>
                  <a:lnTo>
                    <a:pt x="51" y="99"/>
                  </a:lnTo>
                  <a:lnTo>
                    <a:pt x="50" y="99"/>
                  </a:lnTo>
                  <a:lnTo>
                    <a:pt x="50" y="97"/>
                  </a:lnTo>
                  <a:lnTo>
                    <a:pt x="51" y="95"/>
                  </a:lnTo>
                  <a:close/>
                  <a:moveTo>
                    <a:pt x="109" y="94"/>
                  </a:moveTo>
                  <a:lnTo>
                    <a:pt x="111" y="94"/>
                  </a:lnTo>
                  <a:lnTo>
                    <a:pt x="111" y="95"/>
                  </a:lnTo>
                  <a:lnTo>
                    <a:pt x="109" y="100"/>
                  </a:lnTo>
                  <a:lnTo>
                    <a:pt x="109" y="103"/>
                  </a:lnTo>
                  <a:lnTo>
                    <a:pt x="110" y="104"/>
                  </a:lnTo>
                  <a:lnTo>
                    <a:pt x="110" y="107"/>
                  </a:lnTo>
                  <a:lnTo>
                    <a:pt x="107" y="107"/>
                  </a:lnTo>
                  <a:lnTo>
                    <a:pt x="107" y="106"/>
                  </a:lnTo>
                  <a:lnTo>
                    <a:pt x="106" y="106"/>
                  </a:lnTo>
                  <a:lnTo>
                    <a:pt x="106" y="105"/>
                  </a:lnTo>
                  <a:lnTo>
                    <a:pt x="107" y="99"/>
                  </a:lnTo>
                  <a:lnTo>
                    <a:pt x="107" y="98"/>
                  </a:lnTo>
                  <a:lnTo>
                    <a:pt x="109" y="98"/>
                  </a:lnTo>
                  <a:lnTo>
                    <a:pt x="109" y="94"/>
                  </a:lnTo>
                  <a:close/>
                  <a:moveTo>
                    <a:pt x="111" y="88"/>
                  </a:moveTo>
                  <a:lnTo>
                    <a:pt x="112" y="88"/>
                  </a:lnTo>
                  <a:lnTo>
                    <a:pt x="111" y="92"/>
                  </a:lnTo>
                  <a:lnTo>
                    <a:pt x="111" y="93"/>
                  </a:lnTo>
                  <a:lnTo>
                    <a:pt x="110" y="92"/>
                  </a:lnTo>
                  <a:lnTo>
                    <a:pt x="111" y="91"/>
                  </a:lnTo>
                  <a:lnTo>
                    <a:pt x="111" y="88"/>
                  </a:lnTo>
                  <a:close/>
                  <a:moveTo>
                    <a:pt x="56" y="88"/>
                  </a:moveTo>
                  <a:lnTo>
                    <a:pt x="55" y="91"/>
                  </a:lnTo>
                  <a:lnTo>
                    <a:pt x="57" y="91"/>
                  </a:lnTo>
                  <a:lnTo>
                    <a:pt x="57" y="88"/>
                  </a:lnTo>
                  <a:lnTo>
                    <a:pt x="56" y="88"/>
                  </a:lnTo>
                  <a:close/>
                  <a:moveTo>
                    <a:pt x="54" y="80"/>
                  </a:moveTo>
                  <a:lnTo>
                    <a:pt x="54" y="81"/>
                  </a:lnTo>
                  <a:lnTo>
                    <a:pt x="56" y="82"/>
                  </a:lnTo>
                  <a:lnTo>
                    <a:pt x="56" y="81"/>
                  </a:lnTo>
                  <a:lnTo>
                    <a:pt x="57" y="81"/>
                  </a:lnTo>
                  <a:lnTo>
                    <a:pt x="58" y="80"/>
                  </a:lnTo>
                  <a:lnTo>
                    <a:pt x="61" y="80"/>
                  </a:lnTo>
                  <a:lnTo>
                    <a:pt x="61" y="81"/>
                  </a:lnTo>
                  <a:lnTo>
                    <a:pt x="60" y="82"/>
                  </a:lnTo>
                  <a:lnTo>
                    <a:pt x="64" y="82"/>
                  </a:lnTo>
                  <a:lnTo>
                    <a:pt x="64" y="85"/>
                  </a:lnTo>
                  <a:lnTo>
                    <a:pt x="63" y="86"/>
                  </a:lnTo>
                  <a:lnTo>
                    <a:pt x="62" y="85"/>
                  </a:lnTo>
                  <a:lnTo>
                    <a:pt x="61" y="85"/>
                  </a:lnTo>
                  <a:lnTo>
                    <a:pt x="61" y="83"/>
                  </a:lnTo>
                  <a:lnTo>
                    <a:pt x="60" y="83"/>
                  </a:lnTo>
                  <a:lnTo>
                    <a:pt x="60" y="86"/>
                  </a:lnTo>
                  <a:lnTo>
                    <a:pt x="61" y="86"/>
                  </a:lnTo>
                  <a:lnTo>
                    <a:pt x="61" y="87"/>
                  </a:lnTo>
                  <a:lnTo>
                    <a:pt x="63" y="87"/>
                  </a:lnTo>
                  <a:lnTo>
                    <a:pt x="61" y="89"/>
                  </a:lnTo>
                  <a:lnTo>
                    <a:pt x="58" y="89"/>
                  </a:lnTo>
                  <a:lnTo>
                    <a:pt x="58" y="91"/>
                  </a:lnTo>
                  <a:lnTo>
                    <a:pt x="62" y="91"/>
                  </a:lnTo>
                  <a:lnTo>
                    <a:pt x="62" y="92"/>
                  </a:lnTo>
                  <a:lnTo>
                    <a:pt x="61" y="93"/>
                  </a:lnTo>
                  <a:lnTo>
                    <a:pt x="58" y="93"/>
                  </a:lnTo>
                  <a:lnTo>
                    <a:pt x="57" y="94"/>
                  </a:lnTo>
                  <a:lnTo>
                    <a:pt x="57" y="93"/>
                  </a:lnTo>
                  <a:lnTo>
                    <a:pt x="55" y="94"/>
                  </a:lnTo>
                  <a:lnTo>
                    <a:pt x="55" y="93"/>
                  </a:lnTo>
                  <a:lnTo>
                    <a:pt x="54" y="93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50" y="88"/>
                  </a:lnTo>
                  <a:lnTo>
                    <a:pt x="49" y="88"/>
                  </a:lnTo>
                  <a:lnTo>
                    <a:pt x="49" y="89"/>
                  </a:lnTo>
                  <a:lnTo>
                    <a:pt x="48" y="89"/>
                  </a:lnTo>
                  <a:lnTo>
                    <a:pt x="48" y="88"/>
                  </a:lnTo>
                  <a:lnTo>
                    <a:pt x="47" y="88"/>
                  </a:lnTo>
                  <a:lnTo>
                    <a:pt x="44" y="87"/>
                  </a:lnTo>
                  <a:lnTo>
                    <a:pt x="47" y="85"/>
                  </a:lnTo>
                  <a:lnTo>
                    <a:pt x="47" y="83"/>
                  </a:lnTo>
                  <a:lnTo>
                    <a:pt x="48" y="81"/>
                  </a:lnTo>
                  <a:lnTo>
                    <a:pt x="49" y="82"/>
                  </a:lnTo>
                  <a:lnTo>
                    <a:pt x="51" y="81"/>
                  </a:lnTo>
                  <a:lnTo>
                    <a:pt x="51" y="82"/>
                  </a:lnTo>
                  <a:lnTo>
                    <a:pt x="50" y="82"/>
                  </a:lnTo>
                  <a:lnTo>
                    <a:pt x="51" y="83"/>
                  </a:lnTo>
                  <a:lnTo>
                    <a:pt x="52" y="82"/>
                  </a:lnTo>
                  <a:lnTo>
                    <a:pt x="54" y="80"/>
                  </a:lnTo>
                  <a:close/>
                  <a:moveTo>
                    <a:pt x="95" y="79"/>
                  </a:moveTo>
                  <a:lnTo>
                    <a:pt x="97" y="79"/>
                  </a:lnTo>
                  <a:lnTo>
                    <a:pt x="100" y="82"/>
                  </a:lnTo>
                  <a:lnTo>
                    <a:pt x="100" y="83"/>
                  </a:lnTo>
                  <a:lnTo>
                    <a:pt x="103" y="86"/>
                  </a:lnTo>
                  <a:lnTo>
                    <a:pt x="103" y="87"/>
                  </a:lnTo>
                  <a:lnTo>
                    <a:pt x="104" y="87"/>
                  </a:lnTo>
                  <a:lnTo>
                    <a:pt x="104" y="101"/>
                  </a:lnTo>
                  <a:lnTo>
                    <a:pt x="105" y="101"/>
                  </a:lnTo>
                  <a:lnTo>
                    <a:pt x="105" y="103"/>
                  </a:lnTo>
                  <a:lnTo>
                    <a:pt x="104" y="104"/>
                  </a:lnTo>
                  <a:lnTo>
                    <a:pt x="104" y="105"/>
                  </a:lnTo>
                  <a:lnTo>
                    <a:pt x="105" y="106"/>
                  </a:lnTo>
                  <a:lnTo>
                    <a:pt x="105" y="107"/>
                  </a:lnTo>
                  <a:lnTo>
                    <a:pt x="106" y="107"/>
                  </a:lnTo>
                  <a:lnTo>
                    <a:pt x="105" y="109"/>
                  </a:lnTo>
                  <a:lnTo>
                    <a:pt x="104" y="109"/>
                  </a:lnTo>
                  <a:lnTo>
                    <a:pt x="104" y="110"/>
                  </a:lnTo>
                  <a:lnTo>
                    <a:pt x="107" y="109"/>
                  </a:lnTo>
                  <a:lnTo>
                    <a:pt x="107" y="110"/>
                  </a:lnTo>
                  <a:lnTo>
                    <a:pt x="109" y="110"/>
                  </a:lnTo>
                  <a:lnTo>
                    <a:pt x="107" y="111"/>
                  </a:lnTo>
                  <a:lnTo>
                    <a:pt x="106" y="111"/>
                  </a:lnTo>
                  <a:lnTo>
                    <a:pt x="106" y="112"/>
                  </a:lnTo>
                  <a:lnTo>
                    <a:pt x="107" y="112"/>
                  </a:lnTo>
                  <a:lnTo>
                    <a:pt x="109" y="111"/>
                  </a:lnTo>
                  <a:lnTo>
                    <a:pt x="110" y="111"/>
                  </a:lnTo>
                  <a:lnTo>
                    <a:pt x="111" y="112"/>
                  </a:lnTo>
                  <a:lnTo>
                    <a:pt x="113" y="112"/>
                  </a:lnTo>
                  <a:lnTo>
                    <a:pt x="113" y="115"/>
                  </a:lnTo>
                  <a:lnTo>
                    <a:pt x="114" y="115"/>
                  </a:lnTo>
                  <a:lnTo>
                    <a:pt x="116" y="113"/>
                  </a:lnTo>
                  <a:lnTo>
                    <a:pt x="117" y="113"/>
                  </a:lnTo>
                  <a:lnTo>
                    <a:pt x="118" y="112"/>
                  </a:lnTo>
                  <a:lnTo>
                    <a:pt x="120" y="112"/>
                  </a:lnTo>
                  <a:lnTo>
                    <a:pt x="122" y="113"/>
                  </a:lnTo>
                  <a:lnTo>
                    <a:pt x="125" y="113"/>
                  </a:lnTo>
                  <a:lnTo>
                    <a:pt x="124" y="115"/>
                  </a:lnTo>
                  <a:lnTo>
                    <a:pt x="124" y="117"/>
                  </a:lnTo>
                  <a:lnTo>
                    <a:pt x="123" y="118"/>
                  </a:lnTo>
                  <a:lnTo>
                    <a:pt x="122" y="120"/>
                  </a:lnTo>
                  <a:lnTo>
                    <a:pt x="119" y="120"/>
                  </a:lnTo>
                  <a:lnTo>
                    <a:pt x="118" y="123"/>
                  </a:lnTo>
                  <a:lnTo>
                    <a:pt x="118" y="124"/>
                  </a:lnTo>
                  <a:lnTo>
                    <a:pt x="117" y="124"/>
                  </a:lnTo>
                  <a:lnTo>
                    <a:pt x="117" y="125"/>
                  </a:lnTo>
                  <a:lnTo>
                    <a:pt x="116" y="125"/>
                  </a:lnTo>
                  <a:lnTo>
                    <a:pt x="116" y="126"/>
                  </a:lnTo>
                  <a:lnTo>
                    <a:pt x="112" y="130"/>
                  </a:lnTo>
                  <a:lnTo>
                    <a:pt x="112" y="131"/>
                  </a:lnTo>
                  <a:lnTo>
                    <a:pt x="109" y="131"/>
                  </a:lnTo>
                  <a:lnTo>
                    <a:pt x="109" y="129"/>
                  </a:lnTo>
                  <a:lnTo>
                    <a:pt x="110" y="126"/>
                  </a:lnTo>
                  <a:lnTo>
                    <a:pt x="110" y="124"/>
                  </a:lnTo>
                  <a:lnTo>
                    <a:pt x="111" y="124"/>
                  </a:lnTo>
                  <a:lnTo>
                    <a:pt x="111" y="123"/>
                  </a:lnTo>
                  <a:lnTo>
                    <a:pt x="112" y="122"/>
                  </a:lnTo>
                  <a:lnTo>
                    <a:pt x="117" y="119"/>
                  </a:lnTo>
                  <a:lnTo>
                    <a:pt x="110" y="119"/>
                  </a:lnTo>
                  <a:lnTo>
                    <a:pt x="110" y="118"/>
                  </a:lnTo>
                  <a:lnTo>
                    <a:pt x="109" y="117"/>
                  </a:lnTo>
                  <a:lnTo>
                    <a:pt x="109" y="119"/>
                  </a:lnTo>
                  <a:lnTo>
                    <a:pt x="107" y="120"/>
                  </a:lnTo>
                  <a:lnTo>
                    <a:pt x="109" y="120"/>
                  </a:lnTo>
                  <a:lnTo>
                    <a:pt x="107" y="122"/>
                  </a:lnTo>
                  <a:lnTo>
                    <a:pt x="107" y="123"/>
                  </a:lnTo>
                  <a:lnTo>
                    <a:pt x="105" y="123"/>
                  </a:lnTo>
                  <a:lnTo>
                    <a:pt x="105" y="118"/>
                  </a:lnTo>
                  <a:lnTo>
                    <a:pt x="103" y="118"/>
                  </a:lnTo>
                  <a:lnTo>
                    <a:pt x="103" y="119"/>
                  </a:lnTo>
                  <a:lnTo>
                    <a:pt x="97" y="120"/>
                  </a:lnTo>
                  <a:lnTo>
                    <a:pt x="97" y="119"/>
                  </a:lnTo>
                  <a:lnTo>
                    <a:pt x="98" y="118"/>
                  </a:lnTo>
                  <a:lnTo>
                    <a:pt x="95" y="118"/>
                  </a:lnTo>
                  <a:lnTo>
                    <a:pt x="95" y="119"/>
                  </a:lnTo>
                  <a:lnTo>
                    <a:pt x="94" y="117"/>
                  </a:lnTo>
                  <a:lnTo>
                    <a:pt x="94" y="116"/>
                  </a:lnTo>
                  <a:lnTo>
                    <a:pt x="95" y="115"/>
                  </a:lnTo>
                  <a:lnTo>
                    <a:pt x="93" y="115"/>
                  </a:lnTo>
                  <a:lnTo>
                    <a:pt x="91" y="112"/>
                  </a:lnTo>
                  <a:lnTo>
                    <a:pt x="91" y="111"/>
                  </a:lnTo>
                  <a:lnTo>
                    <a:pt x="89" y="110"/>
                  </a:lnTo>
                  <a:lnTo>
                    <a:pt x="89" y="109"/>
                  </a:lnTo>
                  <a:lnTo>
                    <a:pt x="92" y="107"/>
                  </a:lnTo>
                  <a:lnTo>
                    <a:pt x="93" y="107"/>
                  </a:lnTo>
                  <a:lnTo>
                    <a:pt x="95" y="110"/>
                  </a:lnTo>
                  <a:lnTo>
                    <a:pt x="97" y="110"/>
                  </a:lnTo>
                  <a:lnTo>
                    <a:pt x="97" y="109"/>
                  </a:lnTo>
                  <a:lnTo>
                    <a:pt x="93" y="107"/>
                  </a:lnTo>
                  <a:lnTo>
                    <a:pt x="93" y="106"/>
                  </a:lnTo>
                  <a:lnTo>
                    <a:pt x="91" y="106"/>
                  </a:lnTo>
                  <a:lnTo>
                    <a:pt x="91" y="104"/>
                  </a:lnTo>
                  <a:lnTo>
                    <a:pt x="89" y="104"/>
                  </a:lnTo>
                  <a:lnTo>
                    <a:pt x="89" y="103"/>
                  </a:lnTo>
                  <a:lnTo>
                    <a:pt x="88" y="104"/>
                  </a:lnTo>
                  <a:lnTo>
                    <a:pt x="88" y="101"/>
                  </a:lnTo>
                  <a:lnTo>
                    <a:pt x="87" y="101"/>
                  </a:lnTo>
                  <a:lnTo>
                    <a:pt x="87" y="103"/>
                  </a:lnTo>
                  <a:lnTo>
                    <a:pt x="86" y="103"/>
                  </a:lnTo>
                  <a:lnTo>
                    <a:pt x="86" y="107"/>
                  </a:lnTo>
                  <a:lnTo>
                    <a:pt x="81" y="106"/>
                  </a:lnTo>
                  <a:lnTo>
                    <a:pt x="80" y="105"/>
                  </a:lnTo>
                  <a:lnTo>
                    <a:pt x="80" y="104"/>
                  </a:lnTo>
                  <a:lnTo>
                    <a:pt x="79" y="103"/>
                  </a:lnTo>
                  <a:lnTo>
                    <a:pt x="79" y="101"/>
                  </a:lnTo>
                  <a:lnTo>
                    <a:pt x="78" y="99"/>
                  </a:lnTo>
                  <a:lnTo>
                    <a:pt x="76" y="98"/>
                  </a:lnTo>
                  <a:lnTo>
                    <a:pt x="79" y="98"/>
                  </a:lnTo>
                  <a:lnTo>
                    <a:pt x="79" y="93"/>
                  </a:lnTo>
                  <a:lnTo>
                    <a:pt x="80" y="93"/>
                  </a:lnTo>
                  <a:lnTo>
                    <a:pt x="82" y="97"/>
                  </a:lnTo>
                  <a:lnTo>
                    <a:pt x="82" y="98"/>
                  </a:lnTo>
                  <a:lnTo>
                    <a:pt x="83" y="99"/>
                  </a:lnTo>
                  <a:lnTo>
                    <a:pt x="85" y="99"/>
                  </a:lnTo>
                  <a:lnTo>
                    <a:pt x="83" y="98"/>
                  </a:lnTo>
                  <a:lnTo>
                    <a:pt x="85" y="97"/>
                  </a:lnTo>
                  <a:lnTo>
                    <a:pt x="83" y="95"/>
                  </a:lnTo>
                  <a:lnTo>
                    <a:pt x="83" y="93"/>
                  </a:lnTo>
                  <a:lnTo>
                    <a:pt x="85" y="93"/>
                  </a:lnTo>
                  <a:lnTo>
                    <a:pt x="86" y="94"/>
                  </a:lnTo>
                  <a:lnTo>
                    <a:pt x="86" y="93"/>
                  </a:lnTo>
                  <a:lnTo>
                    <a:pt x="83" y="91"/>
                  </a:lnTo>
                  <a:lnTo>
                    <a:pt x="82" y="91"/>
                  </a:lnTo>
                  <a:lnTo>
                    <a:pt x="82" y="89"/>
                  </a:lnTo>
                  <a:lnTo>
                    <a:pt x="83" y="88"/>
                  </a:lnTo>
                  <a:lnTo>
                    <a:pt x="83" y="87"/>
                  </a:lnTo>
                  <a:lnTo>
                    <a:pt x="82" y="87"/>
                  </a:lnTo>
                  <a:lnTo>
                    <a:pt x="82" y="86"/>
                  </a:lnTo>
                  <a:lnTo>
                    <a:pt x="83" y="86"/>
                  </a:lnTo>
                  <a:lnTo>
                    <a:pt x="86" y="88"/>
                  </a:lnTo>
                  <a:lnTo>
                    <a:pt x="86" y="91"/>
                  </a:lnTo>
                  <a:lnTo>
                    <a:pt x="87" y="91"/>
                  </a:lnTo>
                  <a:lnTo>
                    <a:pt x="88" y="92"/>
                  </a:lnTo>
                  <a:lnTo>
                    <a:pt x="89" y="92"/>
                  </a:lnTo>
                  <a:lnTo>
                    <a:pt x="89" y="93"/>
                  </a:lnTo>
                  <a:lnTo>
                    <a:pt x="92" y="93"/>
                  </a:lnTo>
                  <a:lnTo>
                    <a:pt x="91" y="95"/>
                  </a:lnTo>
                  <a:lnTo>
                    <a:pt x="92" y="95"/>
                  </a:lnTo>
                  <a:lnTo>
                    <a:pt x="92" y="94"/>
                  </a:lnTo>
                  <a:lnTo>
                    <a:pt x="93" y="93"/>
                  </a:lnTo>
                  <a:lnTo>
                    <a:pt x="97" y="98"/>
                  </a:lnTo>
                  <a:lnTo>
                    <a:pt x="97" y="94"/>
                  </a:lnTo>
                  <a:lnTo>
                    <a:pt x="93" y="91"/>
                  </a:lnTo>
                  <a:lnTo>
                    <a:pt x="93" y="89"/>
                  </a:lnTo>
                  <a:lnTo>
                    <a:pt x="94" y="88"/>
                  </a:lnTo>
                  <a:lnTo>
                    <a:pt x="94" y="87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2" y="83"/>
                  </a:lnTo>
                  <a:lnTo>
                    <a:pt x="92" y="82"/>
                  </a:lnTo>
                  <a:lnTo>
                    <a:pt x="93" y="82"/>
                  </a:lnTo>
                  <a:lnTo>
                    <a:pt x="95" y="80"/>
                  </a:lnTo>
                  <a:lnTo>
                    <a:pt x="95" y="79"/>
                  </a:lnTo>
                  <a:close/>
                  <a:moveTo>
                    <a:pt x="61" y="75"/>
                  </a:moveTo>
                  <a:lnTo>
                    <a:pt x="61" y="77"/>
                  </a:lnTo>
                  <a:lnTo>
                    <a:pt x="58" y="77"/>
                  </a:lnTo>
                  <a:lnTo>
                    <a:pt x="61" y="75"/>
                  </a:lnTo>
                  <a:close/>
                  <a:moveTo>
                    <a:pt x="0" y="69"/>
                  </a:moveTo>
                  <a:lnTo>
                    <a:pt x="2" y="69"/>
                  </a:lnTo>
                  <a:lnTo>
                    <a:pt x="1" y="70"/>
                  </a:lnTo>
                  <a:lnTo>
                    <a:pt x="0" y="70"/>
                  </a:lnTo>
                  <a:lnTo>
                    <a:pt x="0" y="69"/>
                  </a:lnTo>
                  <a:close/>
                  <a:moveTo>
                    <a:pt x="67" y="61"/>
                  </a:moveTo>
                  <a:lnTo>
                    <a:pt x="68" y="62"/>
                  </a:lnTo>
                  <a:lnTo>
                    <a:pt x="68" y="63"/>
                  </a:lnTo>
                  <a:lnTo>
                    <a:pt x="66" y="63"/>
                  </a:lnTo>
                  <a:lnTo>
                    <a:pt x="66" y="64"/>
                  </a:lnTo>
                  <a:lnTo>
                    <a:pt x="64" y="64"/>
                  </a:lnTo>
                  <a:lnTo>
                    <a:pt x="64" y="63"/>
                  </a:lnTo>
                  <a:lnTo>
                    <a:pt x="67" y="61"/>
                  </a:lnTo>
                  <a:close/>
                  <a:moveTo>
                    <a:pt x="136" y="60"/>
                  </a:moveTo>
                  <a:lnTo>
                    <a:pt x="136" y="61"/>
                  </a:lnTo>
                  <a:lnTo>
                    <a:pt x="135" y="61"/>
                  </a:lnTo>
                  <a:lnTo>
                    <a:pt x="136" y="60"/>
                  </a:lnTo>
                  <a:close/>
                  <a:moveTo>
                    <a:pt x="81" y="50"/>
                  </a:moveTo>
                  <a:lnTo>
                    <a:pt x="81" y="51"/>
                  </a:lnTo>
                  <a:lnTo>
                    <a:pt x="83" y="51"/>
                  </a:lnTo>
                  <a:lnTo>
                    <a:pt x="85" y="50"/>
                  </a:lnTo>
                  <a:lnTo>
                    <a:pt x="81" y="50"/>
                  </a:lnTo>
                  <a:close/>
                  <a:moveTo>
                    <a:pt x="73" y="37"/>
                  </a:moveTo>
                  <a:lnTo>
                    <a:pt x="74" y="38"/>
                  </a:lnTo>
                  <a:lnTo>
                    <a:pt x="73" y="38"/>
                  </a:lnTo>
                  <a:lnTo>
                    <a:pt x="73" y="37"/>
                  </a:lnTo>
                  <a:close/>
                  <a:moveTo>
                    <a:pt x="73" y="34"/>
                  </a:moveTo>
                  <a:lnTo>
                    <a:pt x="74" y="34"/>
                  </a:lnTo>
                  <a:lnTo>
                    <a:pt x="76" y="37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4" y="37"/>
                  </a:lnTo>
                  <a:lnTo>
                    <a:pt x="73" y="37"/>
                  </a:lnTo>
                  <a:lnTo>
                    <a:pt x="73" y="34"/>
                  </a:lnTo>
                  <a:close/>
                  <a:moveTo>
                    <a:pt x="99" y="14"/>
                  </a:moveTo>
                  <a:lnTo>
                    <a:pt x="100" y="14"/>
                  </a:lnTo>
                  <a:lnTo>
                    <a:pt x="101" y="17"/>
                  </a:lnTo>
                  <a:lnTo>
                    <a:pt x="101" y="19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1" y="23"/>
                  </a:lnTo>
                  <a:lnTo>
                    <a:pt x="100" y="25"/>
                  </a:lnTo>
                  <a:lnTo>
                    <a:pt x="101" y="26"/>
                  </a:lnTo>
                  <a:lnTo>
                    <a:pt x="103" y="26"/>
                  </a:lnTo>
                  <a:lnTo>
                    <a:pt x="103" y="27"/>
                  </a:lnTo>
                  <a:lnTo>
                    <a:pt x="101" y="27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98" y="32"/>
                  </a:lnTo>
                  <a:lnTo>
                    <a:pt x="98" y="33"/>
                  </a:lnTo>
                  <a:lnTo>
                    <a:pt x="97" y="33"/>
                  </a:lnTo>
                  <a:lnTo>
                    <a:pt x="97" y="36"/>
                  </a:lnTo>
                  <a:lnTo>
                    <a:pt x="94" y="36"/>
                  </a:lnTo>
                  <a:lnTo>
                    <a:pt x="97" y="38"/>
                  </a:lnTo>
                  <a:lnTo>
                    <a:pt x="98" y="38"/>
                  </a:lnTo>
                  <a:lnTo>
                    <a:pt x="101" y="34"/>
                  </a:lnTo>
                  <a:lnTo>
                    <a:pt x="103" y="34"/>
                  </a:lnTo>
                  <a:lnTo>
                    <a:pt x="103" y="37"/>
                  </a:lnTo>
                  <a:lnTo>
                    <a:pt x="101" y="38"/>
                  </a:lnTo>
                  <a:lnTo>
                    <a:pt x="101" y="39"/>
                  </a:lnTo>
                  <a:lnTo>
                    <a:pt x="100" y="39"/>
                  </a:lnTo>
                  <a:lnTo>
                    <a:pt x="100" y="40"/>
                  </a:lnTo>
                  <a:lnTo>
                    <a:pt x="99" y="40"/>
                  </a:lnTo>
                  <a:lnTo>
                    <a:pt x="98" y="39"/>
                  </a:lnTo>
                  <a:lnTo>
                    <a:pt x="95" y="39"/>
                  </a:lnTo>
                  <a:lnTo>
                    <a:pt x="93" y="38"/>
                  </a:lnTo>
                  <a:lnTo>
                    <a:pt x="94" y="40"/>
                  </a:lnTo>
                  <a:lnTo>
                    <a:pt x="94" y="44"/>
                  </a:lnTo>
                  <a:lnTo>
                    <a:pt x="91" y="44"/>
                  </a:lnTo>
                  <a:lnTo>
                    <a:pt x="89" y="46"/>
                  </a:lnTo>
                  <a:lnTo>
                    <a:pt x="88" y="46"/>
                  </a:lnTo>
                  <a:lnTo>
                    <a:pt x="87" y="48"/>
                  </a:lnTo>
                  <a:lnTo>
                    <a:pt x="83" y="48"/>
                  </a:lnTo>
                  <a:lnTo>
                    <a:pt x="83" y="49"/>
                  </a:lnTo>
                  <a:lnTo>
                    <a:pt x="85" y="49"/>
                  </a:lnTo>
                  <a:lnTo>
                    <a:pt x="91" y="48"/>
                  </a:lnTo>
                  <a:lnTo>
                    <a:pt x="92" y="46"/>
                  </a:lnTo>
                  <a:lnTo>
                    <a:pt x="93" y="46"/>
                  </a:lnTo>
                  <a:lnTo>
                    <a:pt x="93" y="48"/>
                  </a:lnTo>
                  <a:lnTo>
                    <a:pt x="94" y="49"/>
                  </a:lnTo>
                  <a:lnTo>
                    <a:pt x="94" y="51"/>
                  </a:lnTo>
                  <a:lnTo>
                    <a:pt x="95" y="51"/>
                  </a:lnTo>
                  <a:lnTo>
                    <a:pt x="93" y="54"/>
                  </a:lnTo>
                  <a:lnTo>
                    <a:pt x="93" y="55"/>
                  </a:lnTo>
                  <a:lnTo>
                    <a:pt x="92" y="55"/>
                  </a:lnTo>
                  <a:lnTo>
                    <a:pt x="88" y="54"/>
                  </a:lnTo>
                  <a:lnTo>
                    <a:pt x="87" y="54"/>
                  </a:lnTo>
                  <a:lnTo>
                    <a:pt x="87" y="55"/>
                  </a:lnTo>
                  <a:lnTo>
                    <a:pt x="88" y="55"/>
                  </a:lnTo>
                  <a:lnTo>
                    <a:pt x="91" y="57"/>
                  </a:lnTo>
                  <a:lnTo>
                    <a:pt x="89" y="58"/>
                  </a:lnTo>
                  <a:lnTo>
                    <a:pt x="89" y="60"/>
                  </a:lnTo>
                  <a:lnTo>
                    <a:pt x="87" y="60"/>
                  </a:lnTo>
                  <a:lnTo>
                    <a:pt x="87" y="61"/>
                  </a:lnTo>
                  <a:lnTo>
                    <a:pt x="86" y="62"/>
                  </a:lnTo>
                  <a:lnTo>
                    <a:pt x="85" y="61"/>
                  </a:lnTo>
                  <a:lnTo>
                    <a:pt x="85" y="60"/>
                  </a:lnTo>
                  <a:lnTo>
                    <a:pt x="83" y="58"/>
                  </a:lnTo>
                  <a:lnTo>
                    <a:pt x="83" y="62"/>
                  </a:lnTo>
                  <a:lnTo>
                    <a:pt x="81" y="60"/>
                  </a:lnTo>
                  <a:lnTo>
                    <a:pt x="80" y="57"/>
                  </a:lnTo>
                  <a:lnTo>
                    <a:pt x="80" y="52"/>
                  </a:lnTo>
                  <a:lnTo>
                    <a:pt x="78" y="55"/>
                  </a:lnTo>
                  <a:lnTo>
                    <a:pt x="79" y="57"/>
                  </a:lnTo>
                  <a:lnTo>
                    <a:pt x="81" y="60"/>
                  </a:lnTo>
                  <a:lnTo>
                    <a:pt x="81" y="61"/>
                  </a:lnTo>
                  <a:lnTo>
                    <a:pt x="80" y="61"/>
                  </a:lnTo>
                  <a:lnTo>
                    <a:pt x="82" y="63"/>
                  </a:lnTo>
                  <a:lnTo>
                    <a:pt x="82" y="64"/>
                  </a:lnTo>
                  <a:lnTo>
                    <a:pt x="79" y="63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79" y="67"/>
                  </a:lnTo>
                  <a:lnTo>
                    <a:pt x="79" y="68"/>
                  </a:lnTo>
                  <a:lnTo>
                    <a:pt x="78" y="69"/>
                  </a:lnTo>
                  <a:lnTo>
                    <a:pt x="76" y="69"/>
                  </a:lnTo>
                  <a:lnTo>
                    <a:pt x="74" y="68"/>
                  </a:lnTo>
                  <a:lnTo>
                    <a:pt x="74" y="72"/>
                  </a:lnTo>
                  <a:lnTo>
                    <a:pt x="73" y="72"/>
                  </a:lnTo>
                  <a:lnTo>
                    <a:pt x="73" y="73"/>
                  </a:lnTo>
                  <a:lnTo>
                    <a:pt x="72" y="74"/>
                  </a:lnTo>
                  <a:lnTo>
                    <a:pt x="69" y="75"/>
                  </a:lnTo>
                  <a:lnTo>
                    <a:pt x="69" y="76"/>
                  </a:lnTo>
                  <a:lnTo>
                    <a:pt x="68" y="76"/>
                  </a:lnTo>
                  <a:lnTo>
                    <a:pt x="67" y="73"/>
                  </a:lnTo>
                  <a:lnTo>
                    <a:pt x="66" y="73"/>
                  </a:lnTo>
                  <a:lnTo>
                    <a:pt x="63" y="70"/>
                  </a:lnTo>
                  <a:lnTo>
                    <a:pt x="63" y="69"/>
                  </a:lnTo>
                  <a:lnTo>
                    <a:pt x="62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8" y="67"/>
                  </a:lnTo>
                  <a:lnTo>
                    <a:pt x="68" y="66"/>
                  </a:lnTo>
                  <a:lnTo>
                    <a:pt x="72" y="66"/>
                  </a:lnTo>
                  <a:lnTo>
                    <a:pt x="69" y="63"/>
                  </a:lnTo>
                  <a:lnTo>
                    <a:pt x="72" y="62"/>
                  </a:lnTo>
                  <a:lnTo>
                    <a:pt x="74" y="62"/>
                  </a:lnTo>
                  <a:lnTo>
                    <a:pt x="74" y="60"/>
                  </a:lnTo>
                  <a:lnTo>
                    <a:pt x="72" y="60"/>
                  </a:lnTo>
                  <a:lnTo>
                    <a:pt x="70" y="58"/>
                  </a:lnTo>
                  <a:lnTo>
                    <a:pt x="66" y="58"/>
                  </a:lnTo>
                  <a:lnTo>
                    <a:pt x="66" y="57"/>
                  </a:lnTo>
                  <a:lnTo>
                    <a:pt x="64" y="57"/>
                  </a:lnTo>
                  <a:lnTo>
                    <a:pt x="63" y="56"/>
                  </a:lnTo>
                  <a:lnTo>
                    <a:pt x="63" y="55"/>
                  </a:lnTo>
                  <a:lnTo>
                    <a:pt x="64" y="55"/>
                  </a:lnTo>
                  <a:lnTo>
                    <a:pt x="64" y="54"/>
                  </a:lnTo>
                  <a:lnTo>
                    <a:pt x="66" y="54"/>
                  </a:lnTo>
                  <a:lnTo>
                    <a:pt x="66" y="52"/>
                  </a:lnTo>
                  <a:lnTo>
                    <a:pt x="68" y="52"/>
                  </a:lnTo>
                  <a:lnTo>
                    <a:pt x="70" y="50"/>
                  </a:lnTo>
                  <a:lnTo>
                    <a:pt x="67" y="51"/>
                  </a:lnTo>
                  <a:lnTo>
                    <a:pt x="66" y="51"/>
                  </a:lnTo>
                  <a:lnTo>
                    <a:pt x="66" y="50"/>
                  </a:lnTo>
                  <a:lnTo>
                    <a:pt x="67" y="49"/>
                  </a:lnTo>
                  <a:lnTo>
                    <a:pt x="64" y="50"/>
                  </a:lnTo>
                  <a:lnTo>
                    <a:pt x="63" y="48"/>
                  </a:lnTo>
                  <a:lnTo>
                    <a:pt x="63" y="45"/>
                  </a:lnTo>
                  <a:lnTo>
                    <a:pt x="62" y="45"/>
                  </a:lnTo>
                  <a:lnTo>
                    <a:pt x="62" y="44"/>
                  </a:lnTo>
                  <a:lnTo>
                    <a:pt x="63" y="43"/>
                  </a:lnTo>
                  <a:lnTo>
                    <a:pt x="63" y="40"/>
                  </a:lnTo>
                  <a:lnTo>
                    <a:pt x="66" y="40"/>
                  </a:lnTo>
                  <a:lnTo>
                    <a:pt x="67" y="39"/>
                  </a:lnTo>
                  <a:lnTo>
                    <a:pt x="66" y="39"/>
                  </a:lnTo>
                  <a:lnTo>
                    <a:pt x="66" y="36"/>
                  </a:lnTo>
                  <a:lnTo>
                    <a:pt x="67" y="36"/>
                  </a:lnTo>
                  <a:lnTo>
                    <a:pt x="68" y="37"/>
                  </a:lnTo>
                  <a:lnTo>
                    <a:pt x="72" y="37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0"/>
                  </a:lnTo>
                  <a:lnTo>
                    <a:pt x="72" y="43"/>
                  </a:lnTo>
                  <a:lnTo>
                    <a:pt x="73" y="44"/>
                  </a:lnTo>
                  <a:lnTo>
                    <a:pt x="73" y="45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3" y="44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6" y="38"/>
                  </a:lnTo>
                  <a:lnTo>
                    <a:pt x="79" y="40"/>
                  </a:lnTo>
                  <a:lnTo>
                    <a:pt x="79" y="42"/>
                  </a:lnTo>
                  <a:lnTo>
                    <a:pt x="80" y="39"/>
                  </a:lnTo>
                  <a:lnTo>
                    <a:pt x="79" y="39"/>
                  </a:lnTo>
                  <a:lnTo>
                    <a:pt x="79" y="38"/>
                  </a:lnTo>
                  <a:lnTo>
                    <a:pt x="78" y="37"/>
                  </a:lnTo>
                  <a:lnTo>
                    <a:pt x="76" y="37"/>
                  </a:lnTo>
                  <a:lnTo>
                    <a:pt x="76" y="34"/>
                  </a:lnTo>
                  <a:lnTo>
                    <a:pt x="75" y="34"/>
                  </a:lnTo>
                  <a:lnTo>
                    <a:pt x="75" y="33"/>
                  </a:lnTo>
                  <a:lnTo>
                    <a:pt x="76" y="33"/>
                  </a:lnTo>
                  <a:lnTo>
                    <a:pt x="76" y="32"/>
                  </a:lnTo>
                  <a:lnTo>
                    <a:pt x="75" y="32"/>
                  </a:lnTo>
                  <a:lnTo>
                    <a:pt x="80" y="27"/>
                  </a:lnTo>
                  <a:lnTo>
                    <a:pt x="82" y="27"/>
                  </a:lnTo>
                  <a:lnTo>
                    <a:pt x="83" y="26"/>
                  </a:lnTo>
                  <a:lnTo>
                    <a:pt x="86" y="25"/>
                  </a:lnTo>
                  <a:lnTo>
                    <a:pt x="87" y="25"/>
                  </a:lnTo>
                  <a:lnTo>
                    <a:pt x="88" y="24"/>
                  </a:lnTo>
                  <a:lnTo>
                    <a:pt x="95" y="18"/>
                  </a:lnTo>
                  <a:lnTo>
                    <a:pt x="99" y="14"/>
                  </a:lnTo>
                  <a:close/>
                  <a:moveTo>
                    <a:pt x="221" y="0"/>
                  </a:moveTo>
                  <a:lnTo>
                    <a:pt x="222" y="1"/>
                  </a:lnTo>
                  <a:lnTo>
                    <a:pt x="222" y="2"/>
                  </a:lnTo>
                  <a:lnTo>
                    <a:pt x="227" y="2"/>
                  </a:lnTo>
                  <a:lnTo>
                    <a:pt x="228" y="1"/>
                  </a:lnTo>
                  <a:lnTo>
                    <a:pt x="230" y="3"/>
                  </a:lnTo>
                  <a:lnTo>
                    <a:pt x="231" y="3"/>
                  </a:lnTo>
                  <a:lnTo>
                    <a:pt x="234" y="2"/>
                  </a:lnTo>
                  <a:lnTo>
                    <a:pt x="236" y="3"/>
                  </a:lnTo>
                  <a:lnTo>
                    <a:pt x="235" y="5"/>
                  </a:lnTo>
                  <a:lnTo>
                    <a:pt x="235" y="8"/>
                  </a:lnTo>
                  <a:lnTo>
                    <a:pt x="234" y="8"/>
                  </a:lnTo>
                  <a:lnTo>
                    <a:pt x="234" y="9"/>
                  </a:lnTo>
                  <a:lnTo>
                    <a:pt x="231" y="12"/>
                  </a:lnTo>
                  <a:lnTo>
                    <a:pt x="231" y="15"/>
                  </a:lnTo>
                  <a:lnTo>
                    <a:pt x="232" y="17"/>
                  </a:lnTo>
                  <a:lnTo>
                    <a:pt x="234" y="17"/>
                  </a:lnTo>
                  <a:lnTo>
                    <a:pt x="234" y="19"/>
                  </a:lnTo>
                  <a:lnTo>
                    <a:pt x="232" y="21"/>
                  </a:lnTo>
                  <a:lnTo>
                    <a:pt x="231" y="25"/>
                  </a:lnTo>
                  <a:lnTo>
                    <a:pt x="229" y="29"/>
                  </a:lnTo>
                  <a:lnTo>
                    <a:pt x="227" y="31"/>
                  </a:lnTo>
                  <a:lnTo>
                    <a:pt x="225" y="31"/>
                  </a:lnTo>
                  <a:lnTo>
                    <a:pt x="222" y="33"/>
                  </a:lnTo>
                  <a:lnTo>
                    <a:pt x="221" y="33"/>
                  </a:lnTo>
                  <a:lnTo>
                    <a:pt x="217" y="37"/>
                  </a:lnTo>
                  <a:lnTo>
                    <a:pt x="217" y="39"/>
                  </a:lnTo>
                  <a:lnTo>
                    <a:pt x="215" y="42"/>
                  </a:lnTo>
                  <a:lnTo>
                    <a:pt x="205" y="49"/>
                  </a:lnTo>
                  <a:lnTo>
                    <a:pt x="203" y="51"/>
                  </a:lnTo>
                  <a:lnTo>
                    <a:pt x="201" y="51"/>
                  </a:lnTo>
                  <a:lnTo>
                    <a:pt x="201" y="52"/>
                  </a:lnTo>
                  <a:lnTo>
                    <a:pt x="200" y="54"/>
                  </a:lnTo>
                  <a:lnTo>
                    <a:pt x="200" y="55"/>
                  </a:lnTo>
                  <a:lnTo>
                    <a:pt x="199" y="56"/>
                  </a:lnTo>
                  <a:lnTo>
                    <a:pt x="198" y="56"/>
                  </a:lnTo>
                  <a:lnTo>
                    <a:pt x="196" y="57"/>
                  </a:lnTo>
                  <a:lnTo>
                    <a:pt x="194" y="58"/>
                  </a:lnTo>
                  <a:lnTo>
                    <a:pt x="194" y="60"/>
                  </a:lnTo>
                  <a:lnTo>
                    <a:pt x="193" y="60"/>
                  </a:lnTo>
                  <a:lnTo>
                    <a:pt x="193" y="58"/>
                  </a:lnTo>
                  <a:lnTo>
                    <a:pt x="192" y="58"/>
                  </a:lnTo>
                  <a:lnTo>
                    <a:pt x="191" y="57"/>
                  </a:lnTo>
                  <a:lnTo>
                    <a:pt x="191" y="60"/>
                  </a:lnTo>
                  <a:lnTo>
                    <a:pt x="193" y="60"/>
                  </a:lnTo>
                  <a:lnTo>
                    <a:pt x="193" y="61"/>
                  </a:lnTo>
                  <a:lnTo>
                    <a:pt x="194" y="61"/>
                  </a:lnTo>
                  <a:lnTo>
                    <a:pt x="194" y="63"/>
                  </a:lnTo>
                  <a:lnTo>
                    <a:pt x="193" y="64"/>
                  </a:lnTo>
                  <a:lnTo>
                    <a:pt x="194" y="66"/>
                  </a:lnTo>
                  <a:lnTo>
                    <a:pt x="193" y="66"/>
                  </a:lnTo>
                  <a:lnTo>
                    <a:pt x="192" y="64"/>
                  </a:lnTo>
                  <a:lnTo>
                    <a:pt x="191" y="64"/>
                  </a:lnTo>
                  <a:lnTo>
                    <a:pt x="191" y="66"/>
                  </a:lnTo>
                  <a:lnTo>
                    <a:pt x="190" y="66"/>
                  </a:lnTo>
                  <a:lnTo>
                    <a:pt x="190" y="67"/>
                  </a:lnTo>
                  <a:lnTo>
                    <a:pt x="188" y="67"/>
                  </a:lnTo>
                  <a:lnTo>
                    <a:pt x="186" y="66"/>
                  </a:lnTo>
                  <a:lnTo>
                    <a:pt x="185" y="64"/>
                  </a:lnTo>
                  <a:lnTo>
                    <a:pt x="181" y="66"/>
                  </a:lnTo>
                  <a:lnTo>
                    <a:pt x="179" y="63"/>
                  </a:lnTo>
                  <a:lnTo>
                    <a:pt x="179" y="62"/>
                  </a:lnTo>
                  <a:lnTo>
                    <a:pt x="178" y="62"/>
                  </a:lnTo>
                  <a:lnTo>
                    <a:pt x="180" y="66"/>
                  </a:lnTo>
                  <a:lnTo>
                    <a:pt x="181" y="67"/>
                  </a:lnTo>
                  <a:lnTo>
                    <a:pt x="182" y="67"/>
                  </a:lnTo>
                  <a:lnTo>
                    <a:pt x="185" y="66"/>
                  </a:lnTo>
                  <a:lnTo>
                    <a:pt x="187" y="68"/>
                  </a:lnTo>
                  <a:lnTo>
                    <a:pt x="188" y="68"/>
                  </a:lnTo>
                  <a:lnTo>
                    <a:pt x="188" y="67"/>
                  </a:lnTo>
                  <a:lnTo>
                    <a:pt x="191" y="69"/>
                  </a:lnTo>
                  <a:lnTo>
                    <a:pt x="192" y="69"/>
                  </a:lnTo>
                  <a:lnTo>
                    <a:pt x="194" y="67"/>
                  </a:lnTo>
                  <a:lnTo>
                    <a:pt x="197" y="68"/>
                  </a:lnTo>
                  <a:lnTo>
                    <a:pt x="197" y="69"/>
                  </a:lnTo>
                  <a:lnTo>
                    <a:pt x="198" y="70"/>
                  </a:lnTo>
                  <a:lnTo>
                    <a:pt x="203" y="66"/>
                  </a:lnTo>
                  <a:lnTo>
                    <a:pt x="204" y="67"/>
                  </a:lnTo>
                  <a:lnTo>
                    <a:pt x="204" y="68"/>
                  </a:lnTo>
                  <a:lnTo>
                    <a:pt x="203" y="68"/>
                  </a:lnTo>
                  <a:lnTo>
                    <a:pt x="197" y="76"/>
                  </a:lnTo>
                  <a:lnTo>
                    <a:pt x="196" y="79"/>
                  </a:lnTo>
                  <a:lnTo>
                    <a:pt x="193" y="79"/>
                  </a:lnTo>
                  <a:lnTo>
                    <a:pt x="193" y="76"/>
                  </a:lnTo>
                  <a:lnTo>
                    <a:pt x="192" y="75"/>
                  </a:lnTo>
                  <a:lnTo>
                    <a:pt x="191" y="76"/>
                  </a:lnTo>
                  <a:lnTo>
                    <a:pt x="187" y="79"/>
                  </a:lnTo>
                  <a:lnTo>
                    <a:pt x="187" y="80"/>
                  </a:lnTo>
                  <a:lnTo>
                    <a:pt x="181" y="80"/>
                  </a:lnTo>
                  <a:lnTo>
                    <a:pt x="181" y="82"/>
                  </a:lnTo>
                  <a:lnTo>
                    <a:pt x="180" y="82"/>
                  </a:lnTo>
                  <a:lnTo>
                    <a:pt x="180" y="83"/>
                  </a:lnTo>
                  <a:lnTo>
                    <a:pt x="178" y="86"/>
                  </a:lnTo>
                  <a:lnTo>
                    <a:pt x="176" y="86"/>
                  </a:lnTo>
                  <a:lnTo>
                    <a:pt x="176" y="88"/>
                  </a:lnTo>
                  <a:lnTo>
                    <a:pt x="178" y="87"/>
                  </a:lnTo>
                  <a:lnTo>
                    <a:pt x="179" y="87"/>
                  </a:lnTo>
                  <a:lnTo>
                    <a:pt x="179" y="86"/>
                  </a:lnTo>
                  <a:lnTo>
                    <a:pt x="180" y="85"/>
                  </a:lnTo>
                  <a:lnTo>
                    <a:pt x="182" y="83"/>
                  </a:lnTo>
                  <a:lnTo>
                    <a:pt x="184" y="81"/>
                  </a:lnTo>
                  <a:lnTo>
                    <a:pt x="187" y="81"/>
                  </a:lnTo>
                  <a:lnTo>
                    <a:pt x="190" y="82"/>
                  </a:lnTo>
                  <a:lnTo>
                    <a:pt x="191" y="81"/>
                  </a:lnTo>
                  <a:lnTo>
                    <a:pt x="193" y="80"/>
                  </a:lnTo>
                  <a:lnTo>
                    <a:pt x="194" y="80"/>
                  </a:lnTo>
                  <a:lnTo>
                    <a:pt x="193" y="82"/>
                  </a:lnTo>
                  <a:lnTo>
                    <a:pt x="191" y="85"/>
                  </a:lnTo>
                  <a:lnTo>
                    <a:pt x="190" y="87"/>
                  </a:lnTo>
                  <a:lnTo>
                    <a:pt x="190" y="88"/>
                  </a:lnTo>
                  <a:lnTo>
                    <a:pt x="187" y="88"/>
                  </a:lnTo>
                  <a:lnTo>
                    <a:pt x="186" y="89"/>
                  </a:lnTo>
                  <a:lnTo>
                    <a:pt x="187" y="91"/>
                  </a:lnTo>
                  <a:lnTo>
                    <a:pt x="185" y="91"/>
                  </a:lnTo>
                  <a:lnTo>
                    <a:pt x="186" y="92"/>
                  </a:lnTo>
                  <a:lnTo>
                    <a:pt x="184" y="94"/>
                  </a:lnTo>
                  <a:lnTo>
                    <a:pt x="185" y="95"/>
                  </a:lnTo>
                  <a:lnTo>
                    <a:pt x="186" y="95"/>
                  </a:lnTo>
                  <a:lnTo>
                    <a:pt x="188" y="93"/>
                  </a:lnTo>
                  <a:lnTo>
                    <a:pt x="190" y="93"/>
                  </a:lnTo>
                  <a:lnTo>
                    <a:pt x="190" y="92"/>
                  </a:lnTo>
                  <a:lnTo>
                    <a:pt x="191" y="91"/>
                  </a:lnTo>
                  <a:lnTo>
                    <a:pt x="192" y="91"/>
                  </a:lnTo>
                  <a:lnTo>
                    <a:pt x="193" y="89"/>
                  </a:lnTo>
                  <a:lnTo>
                    <a:pt x="192" y="89"/>
                  </a:lnTo>
                  <a:lnTo>
                    <a:pt x="191" y="87"/>
                  </a:lnTo>
                  <a:lnTo>
                    <a:pt x="201" y="87"/>
                  </a:lnTo>
                  <a:lnTo>
                    <a:pt x="207" y="82"/>
                  </a:lnTo>
                  <a:lnTo>
                    <a:pt x="210" y="81"/>
                  </a:lnTo>
                  <a:lnTo>
                    <a:pt x="210" y="82"/>
                  </a:lnTo>
                  <a:lnTo>
                    <a:pt x="209" y="83"/>
                  </a:lnTo>
                  <a:lnTo>
                    <a:pt x="211" y="83"/>
                  </a:lnTo>
                  <a:lnTo>
                    <a:pt x="211" y="81"/>
                  </a:lnTo>
                  <a:lnTo>
                    <a:pt x="212" y="81"/>
                  </a:lnTo>
                  <a:lnTo>
                    <a:pt x="213" y="82"/>
                  </a:lnTo>
                  <a:lnTo>
                    <a:pt x="213" y="81"/>
                  </a:lnTo>
                  <a:lnTo>
                    <a:pt x="215" y="81"/>
                  </a:lnTo>
                  <a:lnTo>
                    <a:pt x="215" y="80"/>
                  </a:lnTo>
                  <a:lnTo>
                    <a:pt x="216" y="79"/>
                  </a:lnTo>
                  <a:lnTo>
                    <a:pt x="216" y="77"/>
                  </a:lnTo>
                  <a:lnTo>
                    <a:pt x="217" y="77"/>
                  </a:lnTo>
                  <a:lnTo>
                    <a:pt x="218" y="76"/>
                  </a:lnTo>
                  <a:lnTo>
                    <a:pt x="219" y="76"/>
                  </a:lnTo>
                  <a:lnTo>
                    <a:pt x="224" y="77"/>
                  </a:lnTo>
                  <a:lnTo>
                    <a:pt x="228" y="79"/>
                  </a:lnTo>
                  <a:lnTo>
                    <a:pt x="232" y="81"/>
                  </a:lnTo>
                  <a:lnTo>
                    <a:pt x="236" y="81"/>
                  </a:lnTo>
                  <a:lnTo>
                    <a:pt x="240" y="79"/>
                  </a:lnTo>
                  <a:lnTo>
                    <a:pt x="247" y="79"/>
                  </a:lnTo>
                  <a:lnTo>
                    <a:pt x="247" y="80"/>
                  </a:lnTo>
                  <a:lnTo>
                    <a:pt x="248" y="80"/>
                  </a:lnTo>
                  <a:lnTo>
                    <a:pt x="248" y="79"/>
                  </a:lnTo>
                  <a:lnTo>
                    <a:pt x="249" y="79"/>
                  </a:lnTo>
                  <a:lnTo>
                    <a:pt x="249" y="80"/>
                  </a:lnTo>
                  <a:lnTo>
                    <a:pt x="250" y="79"/>
                  </a:lnTo>
                  <a:lnTo>
                    <a:pt x="254" y="80"/>
                  </a:lnTo>
                  <a:lnTo>
                    <a:pt x="255" y="80"/>
                  </a:lnTo>
                  <a:lnTo>
                    <a:pt x="256" y="81"/>
                  </a:lnTo>
                  <a:lnTo>
                    <a:pt x="257" y="80"/>
                  </a:lnTo>
                  <a:lnTo>
                    <a:pt x="259" y="80"/>
                  </a:lnTo>
                  <a:lnTo>
                    <a:pt x="260" y="81"/>
                  </a:lnTo>
                  <a:lnTo>
                    <a:pt x="262" y="81"/>
                  </a:lnTo>
                  <a:lnTo>
                    <a:pt x="263" y="80"/>
                  </a:lnTo>
                  <a:lnTo>
                    <a:pt x="265" y="81"/>
                  </a:lnTo>
                  <a:lnTo>
                    <a:pt x="265" y="80"/>
                  </a:lnTo>
                  <a:lnTo>
                    <a:pt x="266" y="80"/>
                  </a:lnTo>
                  <a:lnTo>
                    <a:pt x="266" y="79"/>
                  </a:lnTo>
                  <a:lnTo>
                    <a:pt x="267" y="79"/>
                  </a:lnTo>
                  <a:lnTo>
                    <a:pt x="269" y="80"/>
                  </a:lnTo>
                  <a:lnTo>
                    <a:pt x="269" y="81"/>
                  </a:lnTo>
                  <a:lnTo>
                    <a:pt x="271" y="80"/>
                  </a:lnTo>
                  <a:lnTo>
                    <a:pt x="273" y="79"/>
                  </a:lnTo>
                  <a:lnTo>
                    <a:pt x="279" y="79"/>
                  </a:lnTo>
                  <a:lnTo>
                    <a:pt x="279" y="80"/>
                  </a:lnTo>
                  <a:lnTo>
                    <a:pt x="280" y="81"/>
                  </a:lnTo>
                  <a:lnTo>
                    <a:pt x="281" y="80"/>
                  </a:lnTo>
                  <a:lnTo>
                    <a:pt x="283" y="81"/>
                  </a:lnTo>
                  <a:lnTo>
                    <a:pt x="286" y="86"/>
                  </a:lnTo>
                  <a:lnTo>
                    <a:pt x="286" y="89"/>
                  </a:lnTo>
                  <a:lnTo>
                    <a:pt x="287" y="91"/>
                  </a:lnTo>
                  <a:lnTo>
                    <a:pt x="287" y="93"/>
                  </a:lnTo>
                  <a:lnTo>
                    <a:pt x="288" y="94"/>
                  </a:lnTo>
                  <a:lnTo>
                    <a:pt x="287" y="95"/>
                  </a:lnTo>
                  <a:lnTo>
                    <a:pt x="288" y="97"/>
                  </a:lnTo>
                  <a:lnTo>
                    <a:pt x="287" y="98"/>
                  </a:lnTo>
                  <a:lnTo>
                    <a:pt x="286" y="100"/>
                  </a:lnTo>
                  <a:lnTo>
                    <a:pt x="285" y="101"/>
                  </a:lnTo>
                  <a:lnTo>
                    <a:pt x="285" y="103"/>
                  </a:lnTo>
                  <a:lnTo>
                    <a:pt x="279" y="109"/>
                  </a:lnTo>
                  <a:lnTo>
                    <a:pt x="275" y="119"/>
                  </a:lnTo>
                  <a:lnTo>
                    <a:pt x="275" y="123"/>
                  </a:lnTo>
                  <a:lnTo>
                    <a:pt x="277" y="123"/>
                  </a:lnTo>
                  <a:lnTo>
                    <a:pt x="277" y="124"/>
                  </a:lnTo>
                  <a:lnTo>
                    <a:pt x="275" y="125"/>
                  </a:lnTo>
                  <a:lnTo>
                    <a:pt x="272" y="131"/>
                  </a:lnTo>
                  <a:lnTo>
                    <a:pt x="271" y="135"/>
                  </a:lnTo>
                  <a:lnTo>
                    <a:pt x="271" y="141"/>
                  </a:lnTo>
                  <a:lnTo>
                    <a:pt x="269" y="142"/>
                  </a:lnTo>
                  <a:lnTo>
                    <a:pt x="269" y="143"/>
                  </a:lnTo>
                  <a:lnTo>
                    <a:pt x="266" y="147"/>
                  </a:lnTo>
                  <a:lnTo>
                    <a:pt x="265" y="149"/>
                  </a:lnTo>
                  <a:lnTo>
                    <a:pt x="262" y="152"/>
                  </a:lnTo>
                  <a:lnTo>
                    <a:pt x="261" y="152"/>
                  </a:lnTo>
                  <a:lnTo>
                    <a:pt x="261" y="153"/>
                  </a:lnTo>
                  <a:lnTo>
                    <a:pt x="260" y="154"/>
                  </a:lnTo>
                  <a:lnTo>
                    <a:pt x="260" y="158"/>
                  </a:lnTo>
                  <a:lnTo>
                    <a:pt x="259" y="158"/>
                  </a:lnTo>
                  <a:lnTo>
                    <a:pt x="259" y="159"/>
                  </a:lnTo>
                  <a:lnTo>
                    <a:pt x="257" y="160"/>
                  </a:lnTo>
                  <a:lnTo>
                    <a:pt x="257" y="161"/>
                  </a:lnTo>
                  <a:lnTo>
                    <a:pt x="259" y="161"/>
                  </a:lnTo>
                  <a:lnTo>
                    <a:pt x="259" y="162"/>
                  </a:lnTo>
                  <a:lnTo>
                    <a:pt x="257" y="162"/>
                  </a:lnTo>
                  <a:lnTo>
                    <a:pt x="257" y="163"/>
                  </a:lnTo>
                  <a:lnTo>
                    <a:pt x="256" y="165"/>
                  </a:lnTo>
                  <a:lnTo>
                    <a:pt x="256" y="166"/>
                  </a:lnTo>
                  <a:lnTo>
                    <a:pt x="253" y="168"/>
                  </a:lnTo>
                  <a:lnTo>
                    <a:pt x="252" y="171"/>
                  </a:lnTo>
                  <a:lnTo>
                    <a:pt x="250" y="171"/>
                  </a:lnTo>
                  <a:lnTo>
                    <a:pt x="249" y="172"/>
                  </a:lnTo>
                  <a:lnTo>
                    <a:pt x="248" y="174"/>
                  </a:lnTo>
                  <a:lnTo>
                    <a:pt x="244" y="174"/>
                  </a:lnTo>
                  <a:lnTo>
                    <a:pt x="234" y="175"/>
                  </a:lnTo>
                  <a:lnTo>
                    <a:pt x="231" y="178"/>
                  </a:lnTo>
                  <a:lnTo>
                    <a:pt x="227" y="181"/>
                  </a:lnTo>
                  <a:lnTo>
                    <a:pt x="224" y="183"/>
                  </a:lnTo>
                  <a:lnTo>
                    <a:pt x="227" y="183"/>
                  </a:lnTo>
                  <a:lnTo>
                    <a:pt x="229" y="181"/>
                  </a:lnTo>
                  <a:lnTo>
                    <a:pt x="230" y="181"/>
                  </a:lnTo>
                  <a:lnTo>
                    <a:pt x="238" y="177"/>
                  </a:lnTo>
                  <a:lnTo>
                    <a:pt x="240" y="175"/>
                  </a:lnTo>
                  <a:lnTo>
                    <a:pt x="242" y="175"/>
                  </a:lnTo>
                  <a:lnTo>
                    <a:pt x="243" y="177"/>
                  </a:lnTo>
                  <a:lnTo>
                    <a:pt x="244" y="177"/>
                  </a:lnTo>
                  <a:lnTo>
                    <a:pt x="244" y="181"/>
                  </a:lnTo>
                  <a:lnTo>
                    <a:pt x="243" y="183"/>
                  </a:lnTo>
                  <a:lnTo>
                    <a:pt x="244" y="183"/>
                  </a:lnTo>
                  <a:lnTo>
                    <a:pt x="244" y="184"/>
                  </a:lnTo>
                  <a:lnTo>
                    <a:pt x="246" y="184"/>
                  </a:lnTo>
                  <a:lnTo>
                    <a:pt x="246" y="185"/>
                  </a:lnTo>
                  <a:lnTo>
                    <a:pt x="250" y="185"/>
                  </a:lnTo>
                  <a:lnTo>
                    <a:pt x="253" y="186"/>
                  </a:lnTo>
                  <a:lnTo>
                    <a:pt x="253" y="187"/>
                  </a:lnTo>
                  <a:lnTo>
                    <a:pt x="254" y="189"/>
                  </a:lnTo>
                  <a:lnTo>
                    <a:pt x="252" y="191"/>
                  </a:lnTo>
                  <a:lnTo>
                    <a:pt x="252" y="192"/>
                  </a:lnTo>
                  <a:lnTo>
                    <a:pt x="250" y="193"/>
                  </a:lnTo>
                  <a:lnTo>
                    <a:pt x="248" y="193"/>
                  </a:lnTo>
                  <a:lnTo>
                    <a:pt x="246" y="196"/>
                  </a:lnTo>
                  <a:lnTo>
                    <a:pt x="243" y="196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7" y="195"/>
                  </a:lnTo>
                  <a:lnTo>
                    <a:pt x="237" y="196"/>
                  </a:lnTo>
                  <a:lnTo>
                    <a:pt x="235" y="197"/>
                  </a:lnTo>
                  <a:lnTo>
                    <a:pt x="230" y="202"/>
                  </a:lnTo>
                  <a:lnTo>
                    <a:pt x="230" y="204"/>
                  </a:lnTo>
                  <a:lnTo>
                    <a:pt x="229" y="205"/>
                  </a:lnTo>
                  <a:lnTo>
                    <a:pt x="225" y="205"/>
                  </a:lnTo>
                  <a:lnTo>
                    <a:pt x="225" y="206"/>
                  </a:lnTo>
                  <a:lnTo>
                    <a:pt x="224" y="206"/>
                  </a:lnTo>
                  <a:lnTo>
                    <a:pt x="222" y="208"/>
                  </a:lnTo>
                  <a:lnTo>
                    <a:pt x="218" y="208"/>
                  </a:lnTo>
                  <a:lnTo>
                    <a:pt x="212" y="205"/>
                  </a:lnTo>
                  <a:lnTo>
                    <a:pt x="207" y="206"/>
                  </a:lnTo>
                  <a:lnTo>
                    <a:pt x="203" y="202"/>
                  </a:lnTo>
                  <a:lnTo>
                    <a:pt x="201" y="202"/>
                  </a:lnTo>
                  <a:lnTo>
                    <a:pt x="206" y="206"/>
                  </a:lnTo>
                  <a:lnTo>
                    <a:pt x="206" y="208"/>
                  </a:lnTo>
                  <a:lnTo>
                    <a:pt x="207" y="208"/>
                  </a:lnTo>
                  <a:lnTo>
                    <a:pt x="207" y="209"/>
                  </a:lnTo>
                  <a:lnTo>
                    <a:pt x="212" y="209"/>
                  </a:lnTo>
                  <a:lnTo>
                    <a:pt x="219" y="210"/>
                  </a:lnTo>
                  <a:lnTo>
                    <a:pt x="223" y="210"/>
                  </a:lnTo>
                  <a:lnTo>
                    <a:pt x="223" y="211"/>
                  </a:lnTo>
                  <a:lnTo>
                    <a:pt x="224" y="211"/>
                  </a:lnTo>
                  <a:lnTo>
                    <a:pt x="231" y="212"/>
                  </a:lnTo>
                  <a:lnTo>
                    <a:pt x="232" y="214"/>
                  </a:lnTo>
                  <a:lnTo>
                    <a:pt x="236" y="214"/>
                  </a:lnTo>
                  <a:lnTo>
                    <a:pt x="238" y="212"/>
                  </a:lnTo>
                  <a:lnTo>
                    <a:pt x="241" y="210"/>
                  </a:lnTo>
                  <a:lnTo>
                    <a:pt x="241" y="209"/>
                  </a:lnTo>
                  <a:lnTo>
                    <a:pt x="242" y="209"/>
                  </a:lnTo>
                  <a:lnTo>
                    <a:pt x="242" y="206"/>
                  </a:lnTo>
                  <a:lnTo>
                    <a:pt x="244" y="205"/>
                  </a:lnTo>
                  <a:lnTo>
                    <a:pt x="253" y="205"/>
                  </a:lnTo>
                  <a:lnTo>
                    <a:pt x="254" y="208"/>
                  </a:lnTo>
                  <a:lnTo>
                    <a:pt x="255" y="208"/>
                  </a:lnTo>
                  <a:lnTo>
                    <a:pt x="254" y="209"/>
                  </a:lnTo>
                  <a:lnTo>
                    <a:pt x="254" y="210"/>
                  </a:lnTo>
                  <a:lnTo>
                    <a:pt x="256" y="210"/>
                  </a:lnTo>
                  <a:lnTo>
                    <a:pt x="256" y="209"/>
                  </a:lnTo>
                  <a:lnTo>
                    <a:pt x="257" y="209"/>
                  </a:lnTo>
                  <a:lnTo>
                    <a:pt x="257" y="210"/>
                  </a:lnTo>
                  <a:lnTo>
                    <a:pt x="260" y="211"/>
                  </a:lnTo>
                  <a:lnTo>
                    <a:pt x="261" y="211"/>
                  </a:lnTo>
                  <a:lnTo>
                    <a:pt x="263" y="214"/>
                  </a:lnTo>
                  <a:lnTo>
                    <a:pt x="266" y="215"/>
                  </a:lnTo>
                  <a:lnTo>
                    <a:pt x="272" y="216"/>
                  </a:lnTo>
                  <a:lnTo>
                    <a:pt x="273" y="216"/>
                  </a:lnTo>
                  <a:lnTo>
                    <a:pt x="273" y="218"/>
                  </a:lnTo>
                  <a:lnTo>
                    <a:pt x="274" y="218"/>
                  </a:lnTo>
                  <a:lnTo>
                    <a:pt x="275" y="220"/>
                  </a:lnTo>
                  <a:lnTo>
                    <a:pt x="278" y="224"/>
                  </a:lnTo>
                  <a:lnTo>
                    <a:pt x="278" y="226"/>
                  </a:lnTo>
                  <a:lnTo>
                    <a:pt x="284" y="233"/>
                  </a:lnTo>
                  <a:lnTo>
                    <a:pt x="285" y="234"/>
                  </a:lnTo>
                  <a:lnTo>
                    <a:pt x="285" y="235"/>
                  </a:lnTo>
                  <a:lnTo>
                    <a:pt x="286" y="236"/>
                  </a:lnTo>
                  <a:lnTo>
                    <a:pt x="286" y="238"/>
                  </a:lnTo>
                  <a:lnTo>
                    <a:pt x="287" y="236"/>
                  </a:lnTo>
                  <a:lnTo>
                    <a:pt x="288" y="236"/>
                  </a:lnTo>
                  <a:lnTo>
                    <a:pt x="288" y="238"/>
                  </a:lnTo>
                  <a:lnTo>
                    <a:pt x="290" y="239"/>
                  </a:lnTo>
                  <a:lnTo>
                    <a:pt x="291" y="239"/>
                  </a:lnTo>
                  <a:lnTo>
                    <a:pt x="294" y="241"/>
                  </a:lnTo>
                  <a:lnTo>
                    <a:pt x="294" y="245"/>
                  </a:lnTo>
                  <a:lnTo>
                    <a:pt x="296" y="246"/>
                  </a:lnTo>
                  <a:lnTo>
                    <a:pt x="294" y="247"/>
                  </a:lnTo>
                  <a:lnTo>
                    <a:pt x="296" y="247"/>
                  </a:lnTo>
                  <a:lnTo>
                    <a:pt x="296" y="258"/>
                  </a:lnTo>
                  <a:lnTo>
                    <a:pt x="297" y="260"/>
                  </a:lnTo>
                  <a:lnTo>
                    <a:pt x="297" y="265"/>
                  </a:lnTo>
                  <a:lnTo>
                    <a:pt x="299" y="267"/>
                  </a:lnTo>
                  <a:lnTo>
                    <a:pt x="298" y="269"/>
                  </a:lnTo>
                  <a:lnTo>
                    <a:pt x="299" y="269"/>
                  </a:lnTo>
                  <a:lnTo>
                    <a:pt x="299" y="273"/>
                  </a:lnTo>
                  <a:lnTo>
                    <a:pt x="300" y="275"/>
                  </a:lnTo>
                  <a:lnTo>
                    <a:pt x="300" y="278"/>
                  </a:lnTo>
                  <a:lnTo>
                    <a:pt x="302" y="278"/>
                  </a:lnTo>
                  <a:lnTo>
                    <a:pt x="302" y="279"/>
                  </a:lnTo>
                  <a:lnTo>
                    <a:pt x="303" y="282"/>
                  </a:lnTo>
                  <a:lnTo>
                    <a:pt x="303" y="284"/>
                  </a:lnTo>
                  <a:lnTo>
                    <a:pt x="304" y="284"/>
                  </a:lnTo>
                  <a:lnTo>
                    <a:pt x="304" y="285"/>
                  </a:lnTo>
                  <a:lnTo>
                    <a:pt x="305" y="287"/>
                  </a:lnTo>
                  <a:lnTo>
                    <a:pt x="305" y="290"/>
                  </a:lnTo>
                  <a:lnTo>
                    <a:pt x="306" y="290"/>
                  </a:lnTo>
                  <a:lnTo>
                    <a:pt x="305" y="291"/>
                  </a:lnTo>
                  <a:lnTo>
                    <a:pt x="309" y="301"/>
                  </a:lnTo>
                  <a:lnTo>
                    <a:pt x="309" y="303"/>
                  </a:lnTo>
                  <a:lnTo>
                    <a:pt x="311" y="304"/>
                  </a:lnTo>
                  <a:lnTo>
                    <a:pt x="311" y="306"/>
                  </a:lnTo>
                  <a:lnTo>
                    <a:pt x="314" y="306"/>
                  </a:lnTo>
                  <a:lnTo>
                    <a:pt x="314" y="307"/>
                  </a:lnTo>
                  <a:lnTo>
                    <a:pt x="312" y="307"/>
                  </a:lnTo>
                  <a:lnTo>
                    <a:pt x="314" y="308"/>
                  </a:lnTo>
                  <a:lnTo>
                    <a:pt x="314" y="310"/>
                  </a:lnTo>
                  <a:lnTo>
                    <a:pt x="312" y="312"/>
                  </a:lnTo>
                  <a:lnTo>
                    <a:pt x="314" y="312"/>
                  </a:lnTo>
                  <a:lnTo>
                    <a:pt x="314" y="313"/>
                  </a:lnTo>
                  <a:lnTo>
                    <a:pt x="315" y="313"/>
                  </a:lnTo>
                  <a:lnTo>
                    <a:pt x="315" y="310"/>
                  </a:lnTo>
                  <a:lnTo>
                    <a:pt x="316" y="312"/>
                  </a:lnTo>
                  <a:lnTo>
                    <a:pt x="317" y="312"/>
                  </a:lnTo>
                  <a:lnTo>
                    <a:pt x="319" y="313"/>
                  </a:lnTo>
                  <a:lnTo>
                    <a:pt x="321" y="314"/>
                  </a:lnTo>
                  <a:lnTo>
                    <a:pt x="330" y="316"/>
                  </a:lnTo>
                  <a:lnTo>
                    <a:pt x="340" y="322"/>
                  </a:lnTo>
                  <a:lnTo>
                    <a:pt x="341" y="324"/>
                  </a:lnTo>
                  <a:lnTo>
                    <a:pt x="341" y="327"/>
                  </a:lnTo>
                  <a:lnTo>
                    <a:pt x="343" y="328"/>
                  </a:lnTo>
                  <a:lnTo>
                    <a:pt x="345" y="330"/>
                  </a:lnTo>
                  <a:lnTo>
                    <a:pt x="345" y="332"/>
                  </a:lnTo>
                  <a:lnTo>
                    <a:pt x="346" y="333"/>
                  </a:lnTo>
                  <a:lnTo>
                    <a:pt x="346" y="338"/>
                  </a:lnTo>
                  <a:lnTo>
                    <a:pt x="347" y="338"/>
                  </a:lnTo>
                  <a:lnTo>
                    <a:pt x="347" y="339"/>
                  </a:lnTo>
                  <a:lnTo>
                    <a:pt x="348" y="339"/>
                  </a:lnTo>
                  <a:lnTo>
                    <a:pt x="349" y="340"/>
                  </a:lnTo>
                  <a:lnTo>
                    <a:pt x="350" y="340"/>
                  </a:lnTo>
                  <a:lnTo>
                    <a:pt x="352" y="341"/>
                  </a:lnTo>
                  <a:lnTo>
                    <a:pt x="352" y="344"/>
                  </a:lnTo>
                  <a:lnTo>
                    <a:pt x="353" y="345"/>
                  </a:lnTo>
                  <a:lnTo>
                    <a:pt x="359" y="347"/>
                  </a:lnTo>
                  <a:lnTo>
                    <a:pt x="360" y="349"/>
                  </a:lnTo>
                  <a:lnTo>
                    <a:pt x="356" y="351"/>
                  </a:lnTo>
                  <a:lnTo>
                    <a:pt x="355" y="352"/>
                  </a:lnTo>
                  <a:lnTo>
                    <a:pt x="354" y="356"/>
                  </a:lnTo>
                  <a:lnTo>
                    <a:pt x="354" y="357"/>
                  </a:lnTo>
                  <a:lnTo>
                    <a:pt x="355" y="362"/>
                  </a:lnTo>
                  <a:lnTo>
                    <a:pt x="356" y="364"/>
                  </a:lnTo>
                  <a:lnTo>
                    <a:pt x="368" y="382"/>
                  </a:lnTo>
                  <a:lnTo>
                    <a:pt x="370" y="384"/>
                  </a:lnTo>
                  <a:lnTo>
                    <a:pt x="368" y="387"/>
                  </a:lnTo>
                  <a:lnTo>
                    <a:pt x="367" y="388"/>
                  </a:lnTo>
                  <a:lnTo>
                    <a:pt x="368" y="386"/>
                  </a:lnTo>
                  <a:lnTo>
                    <a:pt x="368" y="384"/>
                  </a:lnTo>
                  <a:lnTo>
                    <a:pt x="367" y="384"/>
                  </a:lnTo>
                  <a:lnTo>
                    <a:pt x="365" y="382"/>
                  </a:lnTo>
                  <a:lnTo>
                    <a:pt x="364" y="382"/>
                  </a:lnTo>
                  <a:lnTo>
                    <a:pt x="362" y="383"/>
                  </a:lnTo>
                  <a:lnTo>
                    <a:pt x="358" y="383"/>
                  </a:lnTo>
                  <a:lnTo>
                    <a:pt x="358" y="382"/>
                  </a:lnTo>
                  <a:lnTo>
                    <a:pt x="352" y="376"/>
                  </a:lnTo>
                  <a:lnTo>
                    <a:pt x="350" y="376"/>
                  </a:lnTo>
                  <a:lnTo>
                    <a:pt x="345" y="377"/>
                  </a:lnTo>
                  <a:lnTo>
                    <a:pt x="340" y="377"/>
                  </a:lnTo>
                  <a:lnTo>
                    <a:pt x="339" y="376"/>
                  </a:lnTo>
                  <a:lnTo>
                    <a:pt x="335" y="376"/>
                  </a:lnTo>
                  <a:lnTo>
                    <a:pt x="333" y="378"/>
                  </a:lnTo>
                  <a:lnTo>
                    <a:pt x="334" y="378"/>
                  </a:lnTo>
                  <a:lnTo>
                    <a:pt x="335" y="377"/>
                  </a:lnTo>
                  <a:lnTo>
                    <a:pt x="337" y="377"/>
                  </a:lnTo>
                  <a:lnTo>
                    <a:pt x="340" y="378"/>
                  </a:lnTo>
                  <a:lnTo>
                    <a:pt x="340" y="380"/>
                  </a:lnTo>
                  <a:lnTo>
                    <a:pt x="341" y="380"/>
                  </a:lnTo>
                  <a:lnTo>
                    <a:pt x="342" y="378"/>
                  </a:lnTo>
                  <a:lnTo>
                    <a:pt x="350" y="377"/>
                  </a:lnTo>
                  <a:lnTo>
                    <a:pt x="352" y="377"/>
                  </a:lnTo>
                  <a:lnTo>
                    <a:pt x="352" y="380"/>
                  </a:lnTo>
                  <a:lnTo>
                    <a:pt x="355" y="384"/>
                  </a:lnTo>
                  <a:lnTo>
                    <a:pt x="356" y="384"/>
                  </a:lnTo>
                  <a:lnTo>
                    <a:pt x="358" y="387"/>
                  </a:lnTo>
                  <a:lnTo>
                    <a:pt x="360" y="387"/>
                  </a:lnTo>
                  <a:lnTo>
                    <a:pt x="361" y="388"/>
                  </a:lnTo>
                  <a:lnTo>
                    <a:pt x="362" y="390"/>
                  </a:lnTo>
                  <a:lnTo>
                    <a:pt x="367" y="394"/>
                  </a:lnTo>
                  <a:lnTo>
                    <a:pt x="370" y="394"/>
                  </a:lnTo>
                  <a:lnTo>
                    <a:pt x="370" y="395"/>
                  </a:lnTo>
                  <a:lnTo>
                    <a:pt x="371" y="395"/>
                  </a:lnTo>
                  <a:lnTo>
                    <a:pt x="371" y="398"/>
                  </a:lnTo>
                  <a:lnTo>
                    <a:pt x="372" y="399"/>
                  </a:lnTo>
                  <a:lnTo>
                    <a:pt x="373" y="399"/>
                  </a:lnTo>
                  <a:lnTo>
                    <a:pt x="373" y="400"/>
                  </a:lnTo>
                  <a:lnTo>
                    <a:pt x="374" y="401"/>
                  </a:lnTo>
                  <a:lnTo>
                    <a:pt x="374" y="402"/>
                  </a:lnTo>
                  <a:lnTo>
                    <a:pt x="378" y="412"/>
                  </a:lnTo>
                  <a:lnTo>
                    <a:pt x="378" y="418"/>
                  </a:lnTo>
                  <a:lnTo>
                    <a:pt x="377" y="421"/>
                  </a:lnTo>
                  <a:lnTo>
                    <a:pt x="375" y="423"/>
                  </a:lnTo>
                  <a:lnTo>
                    <a:pt x="374" y="423"/>
                  </a:lnTo>
                  <a:lnTo>
                    <a:pt x="370" y="427"/>
                  </a:lnTo>
                  <a:lnTo>
                    <a:pt x="366" y="432"/>
                  </a:lnTo>
                  <a:lnTo>
                    <a:pt x="366" y="433"/>
                  </a:lnTo>
                  <a:lnTo>
                    <a:pt x="364" y="433"/>
                  </a:lnTo>
                  <a:lnTo>
                    <a:pt x="364" y="436"/>
                  </a:lnTo>
                  <a:lnTo>
                    <a:pt x="367" y="436"/>
                  </a:lnTo>
                  <a:lnTo>
                    <a:pt x="368" y="437"/>
                  </a:lnTo>
                  <a:lnTo>
                    <a:pt x="371" y="437"/>
                  </a:lnTo>
                  <a:lnTo>
                    <a:pt x="372" y="441"/>
                  </a:lnTo>
                  <a:lnTo>
                    <a:pt x="373" y="442"/>
                  </a:lnTo>
                  <a:lnTo>
                    <a:pt x="378" y="442"/>
                  </a:lnTo>
                  <a:lnTo>
                    <a:pt x="379" y="444"/>
                  </a:lnTo>
                  <a:lnTo>
                    <a:pt x="379" y="443"/>
                  </a:lnTo>
                  <a:lnTo>
                    <a:pt x="380" y="441"/>
                  </a:lnTo>
                  <a:lnTo>
                    <a:pt x="381" y="439"/>
                  </a:lnTo>
                  <a:lnTo>
                    <a:pt x="381" y="437"/>
                  </a:lnTo>
                  <a:lnTo>
                    <a:pt x="383" y="436"/>
                  </a:lnTo>
                  <a:lnTo>
                    <a:pt x="383" y="433"/>
                  </a:lnTo>
                  <a:lnTo>
                    <a:pt x="385" y="431"/>
                  </a:lnTo>
                  <a:lnTo>
                    <a:pt x="387" y="430"/>
                  </a:lnTo>
                  <a:lnTo>
                    <a:pt x="391" y="430"/>
                  </a:lnTo>
                  <a:lnTo>
                    <a:pt x="391" y="429"/>
                  </a:lnTo>
                  <a:lnTo>
                    <a:pt x="392" y="429"/>
                  </a:lnTo>
                  <a:lnTo>
                    <a:pt x="393" y="430"/>
                  </a:lnTo>
                  <a:lnTo>
                    <a:pt x="399" y="430"/>
                  </a:lnTo>
                  <a:lnTo>
                    <a:pt x="402" y="431"/>
                  </a:lnTo>
                  <a:lnTo>
                    <a:pt x="405" y="431"/>
                  </a:lnTo>
                  <a:lnTo>
                    <a:pt x="405" y="430"/>
                  </a:lnTo>
                  <a:lnTo>
                    <a:pt x="417" y="432"/>
                  </a:lnTo>
                  <a:lnTo>
                    <a:pt x="422" y="436"/>
                  </a:lnTo>
                  <a:lnTo>
                    <a:pt x="433" y="443"/>
                  </a:lnTo>
                  <a:lnTo>
                    <a:pt x="434" y="445"/>
                  </a:lnTo>
                  <a:lnTo>
                    <a:pt x="435" y="447"/>
                  </a:lnTo>
                  <a:lnTo>
                    <a:pt x="435" y="450"/>
                  </a:lnTo>
                  <a:lnTo>
                    <a:pt x="436" y="453"/>
                  </a:lnTo>
                  <a:lnTo>
                    <a:pt x="436" y="461"/>
                  </a:lnTo>
                  <a:lnTo>
                    <a:pt x="437" y="463"/>
                  </a:lnTo>
                  <a:lnTo>
                    <a:pt x="437" y="464"/>
                  </a:lnTo>
                  <a:lnTo>
                    <a:pt x="436" y="468"/>
                  </a:lnTo>
                  <a:lnTo>
                    <a:pt x="436" y="470"/>
                  </a:lnTo>
                  <a:lnTo>
                    <a:pt x="433" y="478"/>
                  </a:lnTo>
                  <a:lnTo>
                    <a:pt x="432" y="479"/>
                  </a:lnTo>
                  <a:lnTo>
                    <a:pt x="432" y="485"/>
                  </a:lnTo>
                  <a:lnTo>
                    <a:pt x="430" y="487"/>
                  </a:lnTo>
                  <a:lnTo>
                    <a:pt x="430" y="491"/>
                  </a:lnTo>
                  <a:lnTo>
                    <a:pt x="429" y="492"/>
                  </a:lnTo>
                  <a:lnTo>
                    <a:pt x="427" y="493"/>
                  </a:lnTo>
                  <a:lnTo>
                    <a:pt x="426" y="494"/>
                  </a:lnTo>
                  <a:lnTo>
                    <a:pt x="426" y="493"/>
                  </a:lnTo>
                  <a:lnTo>
                    <a:pt x="424" y="494"/>
                  </a:lnTo>
                  <a:lnTo>
                    <a:pt x="424" y="496"/>
                  </a:lnTo>
                  <a:lnTo>
                    <a:pt x="420" y="500"/>
                  </a:lnTo>
                  <a:lnTo>
                    <a:pt x="420" y="501"/>
                  </a:lnTo>
                  <a:lnTo>
                    <a:pt x="417" y="499"/>
                  </a:lnTo>
                  <a:lnTo>
                    <a:pt x="417" y="500"/>
                  </a:lnTo>
                  <a:lnTo>
                    <a:pt x="414" y="500"/>
                  </a:lnTo>
                  <a:lnTo>
                    <a:pt x="412" y="499"/>
                  </a:lnTo>
                  <a:lnTo>
                    <a:pt x="411" y="499"/>
                  </a:lnTo>
                  <a:lnTo>
                    <a:pt x="409" y="500"/>
                  </a:lnTo>
                  <a:lnTo>
                    <a:pt x="416" y="501"/>
                  </a:lnTo>
                  <a:lnTo>
                    <a:pt x="417" y="500"/>
                  </a:lnTo>
                  <a:lnTo>
                    <a:pt x="417" y="501"/>
                  </a:lnTo>
                  <a:lnTo>
                    <a:pt x="414" y="505"/>
                  </a:lnTo>
                  <a:lnTo>
                    <a:pt x="414" y="506"/>
                  </a:lnTo>
                  <a:lnTo>
                    <a:pt x="417" y="506"/>
                  </a:lnTo>
                  <a:lnTo>
                    <a:pt x="417" y="507"/>
                  </a:lnTo>
                  <a:lnTo>
                    <a:pt x="415" y="510"/>
                  </a:lnTo>
                  <a:lnTo>
                    <a:pt x="412" y="511"/>
                  </a:lnTo>
                  <a:lnTo>
                    <a:pt x="411" y="512"/>
                  </a:lnTo>
                  <a:lnTo>
                    <a:pt x="406" y="512"/>
                  </a:lnTo>
                  <a:lnTo>
                    <a:pt x="406" y="511"/>
                  </a:lnTo>
                  <a:lnTo>
                    <a:pt x="404" y="509"/>
                  </a:lnTo>
                  <a:lnTo>
                    <a:pt x="404" y="510"/>
                  </a:lnTo>
                  <a:lnTo>
                    <a:pt x="402" y="511"/>
                  </a:lnTo>
                  <a:lnTo>
                    <a:pt x="401" y="512"/>
                  </a:lnTo>
                  <a:lnTo>
                    <a:pt x="401" y="513"/>
                  </a:lnTo>
                  <a:lnTo>
                    <a:pt x="399" y="515"/>
                  </a:lnTo>
                  <a:lnTo>
                    <a:pt x="398" y="515"/>
                  </a:lnTo>
                  <a:lnTo>
                    <a:pt x="398" y="516"/>
                  </a:lnTo>
                  <a:lnTo>
                    <a:pt x="397" y="515"/>
                  </a:lnTo>
                  <a:lnTo>
                    <a:pt x="396" y="515"/>
                  </a:lnTo>
                  <a:lnTo>
                    <a:pt x="393" y="516"/>
                  </a:lnTo>
                  <a:lnTo>
                    <a:pt x="392" y="516"/>
                  </a:lnTo>
                  <a:lnTo>
                    <a:pt x="393" y="517"/>
                  </a:lnTo>
                  <a:lnTo>
                    <a:pt x="395" y="517"/>
                  </a:lnTo>
                  <a:lnTo>
                    <a:pt x="395" y="518"/>
                  </a:lnTo>
                  <a:lnTo>
                    <a:pt x="396" y="517"/>
                  </a:lnTo>
                  <a:lnTo>
                    <a:pt x="399" y="516"/>
                  </a:lnTo>
                  <a:lnTo>
                    <a:pt x="401" y="516"/>
                  </a:lnTo>
                  <a:lnTo>
                    <a:pt x="402" y="515"/>
                  </a:lnTo>
                  <a:lnTo>
                    <a:pt x="403" y="516"/>
                  </a:lnTo>
                  <a:lnTo>
                    <a:pt x="403" y="522"/>
                  </a:lnTo>
                  <a:lnTo>
                    <a:pt x="402" y="522"/>
                  </a:lnTo>
                  <a:lnTo>
                    <a:pt x="402" y="523"/>
                  </a:lnTo>
                  <a:lnTo>
                    <a:pt x="403" y="523"/>
                  </a:lnTo>
                  <a:lnTo>
                    <a:pt x="402" y="525"/>
                  </a:lnTo>
                  <a:lnTo>
                    <a:pt x="399" y="527"/>
                  </a:lnTo>
                  <a:lnTo>
                    <a:pt x="397" y="529"/>
                  </a:lnTo>
                  <a:lnTo>
                    <a:pt x="390" y="529"/>
                  </a:lnTo>
                  <a:lnTo>
                    <a:pt x="390" y="530"/>
                  </a:lnTo>
                  <a:lnTo>
                    <a:pt x="385" y="530"/>
                  </a:lnTo>
                  <a:lnTo>
                    <a:pt x="383" y="531"/>
                  </a:lnTo>
                  <a:lnTo>
                    <a:pt x="381" y="531"/>
                  </a:lnTo>
                  <a:lnTo>
                    <a:pt x="381" y="534"/>
                  </a:lnTo>
                  <a:lnTo>
                    <a:pt x="380" y="534"/>
                  </a:lnTo>
                  <a:lnTo>
                    <a:pt x="379" y="535"/>
                  </a:lnTo>
                  <a:lnTo>
                    <a:pt x="381" y="534"/>
                  </a:lnTo>
                  <a:lnTo>
                    <a:pt x="383" y="534"/>
                  </a:lnTo>
                  <a:lnTo>
                    <a:pt x="383" y="533"/>
                  </a:lnTo>
                  <a:lnTo>
                    <a:pt x="385" y="531"/>
                  </a:lnTo>
                  <a:lnTo>
                    <a:pt x="392" y="533"/>
                  </a:lnTo>
                  <a:lnTo>
                    <a:pt x="393" y="534"/>
                  </a:lnTo>
                  <a:lnTo>
                    <a:pt x="393" y="535"/>
                  </a:lnTo>
                  <a:lnTo>
                    <a:pt x="390" y="535"/>
                  </a:lnTo>
                  <a:lnTo>
                    <a:pt x="389" y="536"/>
                  </a:lnTo>
                  <a:lnTo>
                    <a:pt x="387" y="536"/>
                  </a:lnTo>
                  <a:lnTo>
                    <a:pt x="386" y="537"/>
                  </a:lnTo>
                  <a:lnTo>
                    <a:pt x="387" y="539"/>
                  </a:lnTo>
                  <a:lnTo>
                    <a:pt x="392" y="539"/>
                  </a:lnTo>
                  <a:lnTo>
                    <a:pt x="392" y="536"/>
                  </a:lnTo>
                  <a:lnTo>
                    <a:pt x="393" y="536"/>
                  </a:lnTo>
                  <a:lnTo>
                    <a:pt x="393" y="537"/>
                  </a:lnTo>
                  <a:lnTo>
                    <a:pt x="395" y="535"/>
                  </a:lnTo>
                  <a:lnTo>
                    <a:pt x="396" y="535"/>
                  </a:lnTo>
                  <a:lnTo>
                    <a:pt x="401" y="536"/>
                  </a:lnTo>
                  <a:lnTo>
                    <a:pt x="401" y="537"/>
                  </a:lnTo>
                  <a:lnTo>
                    <a:pt x="402" y="537"/>
                  </a:lnTo>
                  <a:lnTo>
                    <a:pt x="402" y="539"/>
                  </a:lnTo>
                  <a:lnTo>
                    <a:pt x="403" y="539"/>
                  </a:lnTo>
                  <a:lnTo>
                    <a:pt x="403" y="540"/>
                  </a:lnTo>
                  <a:lnTo>
                    <a:pt x="402" y="541"/>
                  </a:lnTo>
                  <a:lnTo>
                    <a:pt x="397" y="540"/>
                  </a:lnTo>
                  <a:lnTo>
                    <a:pt x="396" y="540"/>
                  </a:lnTo>
                  <a:lnTo>
                    <a:pt x="395" y="539"/>
                  </a:lnTo>
                  <a:lnTo>
                    <a:pt x="395" y="540"/>
                  </a:lnTo>
                  <a:lnTo>
                    <a:pt x="396" y="541"/>
                  </a:lnTo>
                  <a:lnTo>
                    <a:pt x="404" y="541"/>
                  </a:lnTo>
                  <a:lnTo>
                    <a:pt x="409" y="540"/>
                  </a:lnTo>
                  <a:lnTo>
                    <a:pt x="423" y="539"/>
                  </a:lnTo>
                  <a:lnTo>
                    <a:pt x="424" y="539"/>
                  </a:lnTo>
                  <a:lnTo>
                    <a:pt x="423" y="541"/>
                  </a:lnTo>
                  <a:lnTo>
                    <a:pt x="423" y="542"/>
                  </a:lnTo>
                  <a:lnTo>
                    <a:pt x="421" y="542"/>
                  </a:lnTo>
                  <a:lnTo>
                    <a:pt x="421" y="544"/>
                  </a:lnTo>
                  <a:lnTo>
                    <a:pt x="422" y="546"/>
                  </a:lnTo>
                  <a:lnTo>
                    <a:pt x="422" y="553"/>
                  </a:lnTo>
                  <a:lnTo>
                    <a:pt x="421" y="555"/>
                  </a:lnTo>
                  <a:lnTo>
                    <a:pt x="421" y="556"/>
                  </a:lnTo>
                  <a:lnTo>
                    <a:pt x="417" y="558"/>
                  </a:lnTo>
                  <a:lnTo>
                    <a:pt x="415" y="558"/>
                  </a:lnTo>
                  <a:lnTo>
                    <a:pt x="412" y="560"/>
                  </a:lnTo>
                  <a:lnTo>
                    <a:pt x="408" y="560"/>
                  </a:lnTo>
                  <a:lnTo>
                    <a:pt x="406" y="562"/>
                  </a:lnTo>
                  <a:lnTo>
                    <a:pt x="404" y="565"/>
                  </a:lnTo>
                  <a:lnTo>
                    <a:pt x="404" y="571"/>
                  </a:lnTo>
                  <a:lnTo>
                    <a:pt x="403" y="571"/>
                  </a:lnTo>
                  <a:lnTo>
                    <a:pt x="399" y="570"/>
                  </a:lnTo>
                  <a:lnTo>
                    <a:pt x="397" y="568"/>
                  </a:lnTo>
                  <a:lnTo>
                    <a:pt x="395" y="570"/>
                  </a:lnTo>
                  <a:lnTo>
                    <a:pt x="390" y="574"/>
                  </a:lnTo>
                  <a:lnTo>
                    <a:pt x="380" y="577"/>
                  </a:lnTo>
                  <a:lnTo>
                    <a:pt x="378" y="577"/>
                  </a:lnTo>
                  <a:lnTo>
                    <a:pt x="378" y="579"/>
                  </a:lnTo>
                  <a:lnTo>
                    <a:pt x="375" y="579"/>
                  </a:lnTo>
                  <a:lnTo>
                    <a:pt x="374" y="582"/>
                  </a:lnTo>
                  <a:lnTo>
                    <a:pt x="372" y="582"/>
                  </a:lnTo>
                  <a:lnTo>
                    <a:pt x="370" y="580"/>
                  </a:lnTo>
                  <a:lnTo>
                    <a:pt x="367" y="580"/>
                  </a:lnTo>
                  <a:lnTo>
                    <a:pt x="366" y="579"/>
                  </a:lnTo>
                  <a:lnTo>
                    <a:pt x="364" y="579"/>
                  </a:lnTo>
                  <a:lnTo>
                    <a:pt x="355" y="577"/>
                  </a:lnTo>
                  <a:lnTo>
                    <a:pt x="352" y="577"/>
                  </a:lnTo>
                  <a:lnTo>
                    <a:pt x="346" y="578"/>
                  </a:lnTo>
                  <a:lnTo>
                    <a:pt x="339" y="578"/>
                  </a:lnTo>
                  <a:lnTo>
                    <a:pt x="333" y="580"/>
                  </a:lnTo>
                  <a:lnTo>
                    <a:pt x="330" y="580"/>
                  </a:lnTo>
                  <a:lnTo>
                    <a:pt x="330" y="583"/>
                  </a:lnTo>
                  <a:lnTo>
                    <a:pt x="329" y="583"/>
                  </a:lnTo>
                  <a:lnTo>
                    <a:pt x="324" y="580"/>
                  </a:lnTo>
                  <a:lnTo>
                    <a:pt x="324" y="579"/>
                  </a:lnTo>
                  <a:lnTo>
                    <a:pt x="325" y="579"/>
                  </a:lnTo>
                  <a:lnTo>
                    <a:pt x="327" y="578"/>
                  </a:lnTo>
                  <a:lnTo>
                    <a:pt x="325" y="577"/>
                  </a:lnTo>
                  <a:lnTo>
                    <a:pt x="324" y="577"/>
                  </a:lnTo>
                  <a:lnTo>
                    <a:pt x="324" y="576"/>
                  </a:lnTo>
                  <a:lnTo>
                    <a:pt x="319" y="576"/>
                  </a:lnTo>
                  <a:lnTo>
                    <a:pt x="319" y="578"/>
                  </a:lnTo>
                  <a:lnTo>
                    <a:pt x="318" y="579"/>
                  </a:lnTo>
                  <a:lnTo>
                    <a:pt x="316" y="579"/>
                  </a:lnTo>
                  <a:lnTo>
                    <a:pt x="317" y="578"/>
                  </a:lnTo>
                  <a:lnTo>
                    <a:pt x="317" y="577"/>
                  </a:lnTo>
                  <a:lnTo>
                    <a:pt x="318" y="576"/>
                  </a:lnTo>
                  <a:lnTo>
                    <a:pt x="317" y="574"/>
                  </a:lnTo>
                  <a:lnTo>
                    <a:pt x="315" y="576"/>
                  </a:lnTo>
                  <a:lnTo>
                    <a:pt x="314" y="576"/>
                  </a:lnTo>
                  <a:lnTo>
                    <a:pt x="315" y="577"/>
                  </a:lnTo>
                  <a:lnTo>
                    <a:pt x="316" y="577"/>
                  </a:lnTo>
                  <a:lnTo>
                    <a:pt x="316" y="579"/>
                  </a:lnTo>
                  <a:lnTo>
                    <a:pt x="312" y="579"/>
                  </a:lnTo>
                  <a:lnTo>
                    <a:pt x="312" y="578"/>
                  </a:lnTo>
                  <a:lnTo>
                    <a:pt x="310" y="576"/>
                  </a:lnTo>
                  <a:lnTo>
                    <a:pt x="308" y="576"/>
                  </a:lnTo>
                  <a:lnTo>
                    <a:pt x="308" y="574"/>
                  </a:lnTo>
                  <a:lnTo>
                    <a:pt x="306" y="573"/>
                  </a:lnTo>
                  <a:lnTo>
                    <a:pt x="302" y="571"/>
                  </a:lnTo>
                  <a:lnTo>
                    <a:pt x="308" y="577"/>
                  </a:lnTo>
                  <a:lnTo>
                    <a:pt x="308" y="578"/>
                  </a:lnTo>
                  <a:lnTo>
                    <a:pt x="306" y="579"/>
                  </a:lnTo>
                  <a:lnTo>
                    <a:pt x="304" y="579"/>
                  </a:lnTo>
                  <a:lnTo>
                    <a:pt x="304" y="580"/>
                  </a:lnTo>
                  <a:lnTo>
                    <a:pt x="300" y="580"/>
                  </a:lnTo>
                  <a:lnTo>
                    <a:pt x="300" y="582"/>
                  </a:lnTo>
                  <a:lnTo>
                    <a:pt x="298" y="580"/>
                  </a:lnTo>
                  <a:lnTo>
                    <a:pt x="297" y="584"/>
                  </a:lnTo>
                  <a:lnTo>
                    <a:pt x="296" y="583"/>
                  </a:lnTo>
                  <a:lnTo>
                    <a:pt x="291" y="583"/>
                  </a:lnTo>
                  <a:lnTo>
                    <a:pt x="288" y="584"/>
                  </a:lnTo>
                  <a:lnTo>
                    <a:pt x="287" y="584"/>
                  </a:lnTo>
                  <a:lnTo>
                    <a:pt x="286" y="583"/>
                  </a:lnTo>
                  <a:lnTo>
                    <a:pt x="285" y="583"/>
                  </a:lnTo>
                  <a:lnTo>
                    <a:pt x="284" y="584"/>
                  </a:lnTo>
                  <a:lnTo>
                    <a:pt x="283" y="584"/>
                  </a:lnTo>
                  <a:lnTo>
                    <a:pt x="281" y="585"/>
                  </a:lnTo>
                  <a:lnTo>
                    <a:pt x="281" y="584"/>
                  </a:lnTo>
                  <a:lnTo>
                    <a:pt x="278" y="584"/>
                  </a:lnTo>
                  <a:lnTo>
                    <a:pt x="278" y="583"/>
                  </a:lnTo>
                  <a:lnTo>
                    <a:pt x="277" y="583"/>
                  </a:lnTo>
                  <a:lnTo>
                    <a:pt x="275" y="585"/>
                  </a:lnTo>
                  <a:lnTo>
                    <a:pt x="277" y="585"/>
                  </a:lnTo>
                  <a:lnTo>
                    <a:pt x="277" y="584"/>
                  </a:lnTo>
                  <a:lnTo>
                    <a:pt x="279" y="586"/>
                  </a:lnTo>
                  <a:lnTo>
                    <a:pt x="280" y="586"/>
                  </a:lnTo>
                  <a:lnTo>
                    <a:pt x="281" y="587"/>
                  </a:lnTo>
                  <a:lnTo>
                    <a:pt x="280" y="589"/>
                  </a:lnTo>
                  <a:lnTo>
                    <a:pt x="281" y="589"/>
                  </a:lnTo>
                  <a:lnTo>
                    <a:pt x="280" y="590"/>
                  </a:lnTo>
                  <a:lnTo>
                    <a:pt x="280" y="591"/>
                  </a:lnTo>
                  <a:lnTo>
                    <a:pt x="279" y="592"/>
                  </a:lnTo>
                  <a:lnTo>
                    <a:pt x="275" y="592"/>
                  </a:lnTo>
                  <a:lnTo>
                    <a:pt x="272" y="590"/>
                  </a:lnTo>
                  <a:lnTo>
                    <a:pt x="265" y="590"/>
                  </a:lnTo>
                  <a:lnTo>
                    <a:pt x="262" y="589"/>
                  </a:lnTo>
                  <a:lnTo>
                    <a:pt x="260" y="589"/>
                  </a:lnTo>
                  <a:lnTo>
                    <a:pt x="260" y="590"/>
                  </a:lnTo>
                  <a:lnTo>
                    <a:pt x="259" y="591"/>
                  </a:lnTo>
                  <a:lnTo>
                    <a:pt x="259" y="592"/>
                  </a:lnTo>
                  <a:lnTo>
                    <a:pt x="249" y="585"/>
                  </a:lnTo>
                  <a:lnTo>
                    <a:pt x="242" y="583"/>
                  </a:lnTo>
                  <a:lnTo>
                    <a:pt x="238" y="583"/>
                  </a:lnTo>
                  <a:lnTo>
                    <a:pt x="238" y="584"/>
                  </a:lnTo>
                  <a:lnTo>
                    <a:pt x="234" y="584"/>
                  </a:lnTo>
                  <a:lnTo>
                    <a:pt x="231" y="586"/>
                  </a:lnTo>
                  <a:lnTo>
                    <a:pt x="230" y="586"/>
                  </a:lnTo>
                  <a:lnTo>
                    <a:pt x="230" y="585"/>
                  </a:lnTo>
                  <a:lnTo>
                    <a:pt x="229" y="585"/>
                  </a:lnTo>
                  <a:lnTo>
                    <a:pt x="228" y="586"/>
                  </a:lnTo>
                  <a:lnTo>
                    <a:pt x="225" y="586"/>
                  </a:lnTo>
                  <a:lnTo>
                    <a:pt x="225" y="587"/>
                  </a:lnTo>
                  <a:lnTo>
                    <a:pt x="224" y="589"/>
                  </a:lnTo>
                  <a:lnTo>
                    <a:pt x="221" y="590"/>
                  </a:lnTo>
                  <a:lnTo>
                    <a:pt x="218" y="590"/>
                  </a:lnTo>
                  <a:lnTo>
                    <a:pt x="218" y="589"/>
                  </a:lnTo>
                  <a:lnTo>
                    <a:pt x="217" y="587"/>
                  </a:lnTo>
                  <a:lnTo>
                    <a:pt x="218" y="590"/>
                  </a:lnTo>
                  <a:lnTo>
                    <a:pt x="218" y="591"/>
                  </a:lnTo>
                  <a:lnTo>
                    <a:pt x="217" y="591"/>
                  </a:lnTo>
                  <a:lnTo>
                    <a:pt x="217" y="592"/>
                  </a:lnTo>
                  <a:lnTo>
                    <a:pt x="216" y="593"/>
                  </a:lnTo>
                  <a:lnTo>
                    <a:pt x="216" y="595"/>
                  </a:lnTo>
                  <a:lnTo>
                    <a:pt x="215" y="597"/>
                  </a:lnTo>
                  <a:lnTo>
                    <a:pt x="215" y="598"/>
                  </a:lnTo>
                  <a:lnTo>
                    <a:pt x="216" y="601"/>
                  </a:lnTo>
                  <a:lnTo>
                    <a:pt x="213" y="601"/>
                  </a:lnTo>
                  <a:lnTo>
                    <a:pt x="213" y="604"/>
                  </a:lnTo>
                  <a:lnTo>
                    <a:pt x="216" y="604"/>
                  </a:lnTo>
                  <a:lnTo>
                    <a:pt x="216" y="605"/>
                  </a:lnTo>
                  <a:lnTo>
                    <a:pt x="215" y="605"/>
                  </a:lnTo>
                  <a:lnTo>
                    <a:pt x="215" y="608"/>
                  </a:lnTo>
                  <a:lnTo>
                    <a:pt x="213" y="609"/>
                  </a:lnTo>
                  <a:lnTo>
                    <a:pt x="213" y="608"/>
                  </a:lnTo>
                  <a:lnTo>
                    <a:pt x="212" y="608"/>
                  </a:lnTo>
                  <a:lnTo>
                    <a:pt x="212" y="609"/>
                  </a:lnTo>
                  <a:lnTo>
                    <a:pt x="211" y="610"/>
                  </a:lnTo>
                  <a:lnTo>
                    <a:pt x="210" y="610"/>
                  </a:lnTo>
                  <a:lnTo>
                    <a:pt x="210" y="611"/>
                  </a:lnTo>
                  <a:lnTo>
                    <a:pt x="209" y="613"/>
                  </a:lnTo>
                  <a:lnTo>
                    <a:pt x="209" y="616"/>
                  </a:lnTo>
                  <a:lnTo>
                    <a:pt x="206" y="617"/>
                  </a:lnTo>
                  <a:lnTo>
                    <a:pt x="205" y="617"/>
                  </a:lnTo>
                  <a:lnTo>
                    <a:pt x="204" y="616"/>
                  </a:lnTo>
                  <a:lnTo>
                    <a:pt x="203" y="617"/>
                  </a:lnTo>
                  <a:lnTo>
                    <a:pt x="201" y="616"/>
                  </a:lnTo>
                  <a:lnTo>
                    <a:pt x="199" y="613"/>
                  </a:lnTo>
                  <a:lnTo>
                    <a:pt x="197" y="610"/>
                  </a:lnTo>
                  <a:lnTo>
                    <a:pt x="194" y="610"/>
                  </a:lnTo>
                  <a:lnTo>
                    <a:pt x="194" y="611"/>
                  </a:lnTo>
                  <a:lnTo>
                    <a:pt x="191" y="611"/>
                  </a:lnTo>
                  <a:lnTo>
                    <a:pt x="191" y="610"/>
                  </a:lnTo>
                  <a:lnTo>
                    <a:pt x="190" y="609"/>
                  </a:lnTo>
                  <a:lnTo>
                    <a:pt x="190" y="607"/>
                  </a:lnTo>
                  <a:lnTo>
                    <a:pt x="187" y="607"/>
                  </a:lnTo>
                  <a:lnTo>
                    <a:pt x="187" y="605"/>
                  </a:lnTo>
                  <a:lnTo>
                    <a:pt x="186" y="604"/>
                  </a:lnTo>
                  <a:lnTo>
                    <a:pt x="186" y="603"/>
                  </a:lnTo>
                  <a:lnTo>
                    <a:pt x="187" y="602"/>
                  </a:lnTo>
                  <a:lnTo>
                    <a:pt x="185" y="602"/>
                  </a:lnTo>
                  <a:lnTo>
                    <a:pt x="185" y="605"/>
                  </a:lnTo>
                  <a:lnTo>
                    <a:pt x="182" y="605"/>
                  </a:lnTo>
                  <a:lnTo>
                    <a:pt x="182" y="607"/>
                  </a:lnTo>
                  <a:lnTo>
                    <a:pt x="185" y="605"/>
                  </a:lnTo>
                  <a:lnTo>
                    <a:pt x="186" y="607"/>
                  </a:lnTo>
                  <a:lnTo>
                    <a:pt x="185" y="607"/>
                  </a:lnTo>
                  <a:lnTo>
                    <a:pt x="186" y="608"/>
                  </a:lnTo>
                  <a:lnTo>
                    <a:pt x="186" y="610"/>
                  </a:lnTo>
                  <a:lnTo>
                    <a:pt x="185" y="610"/>
                  </a:lnTo>
                  <a:lnTo>
                    <a:pt x="185" y="608"/>
                  </a:lnTo>
                  <a:lnTo>
                    <a:pt x="184" y="608"/>
                  </a:lnTo>
                  <a:lnTo>
                    <a:pt x="180" y="607"/>
                  </a:lnTo>
                  <a:lnTo>
                    <a:pt x="178" y="607"/>
                  </a:lnTo>
                  <a:lnTo>
                    <a:pt x="175" y="609"/>
                  </a:lnTo>
                  <a:lnTo>
                    <a:pt x="173" y="609"/>
                  </a:lnTo>
                  <a:lnTo>
                    <a:pt x="167" y="610"/>
                  </a:lnTo>
                  <a:lnTo>
                    <a:pt x="166" y="610"/>
                  </a:lnTo>
                  <a:lnTo>
                    <a:pt x="166" y="609"/>
                  </a:lnTo>
                  <a:lnTo>
                    <a:pt x="162" y="609"/>
                  </a:lnTo>
                  <a:lnTo>
                    <a:pt x="162" y="611"/>
                  </a:lnTo>
                  <a:lnTo>
                    <a:pt x="161" y="613"/>
                  </a:lnTo>
                  <a:lnTo>
                    <a:pt x="161" y="616"/>
                  </a:lnTo>
                  <a:lnTo>
                    <a:pt x="157" y="616"/>
                  </a:lnTo>
                  <a:lnTo>
                    <a:pt x="156" y="617"/>
                  </a:lnTo>
                  <a:lnTo>
                    <a:pt x="154" y="619"/>
                  </a:lnTo>
                  <a:lnTo>
                    <a:pt x="151" y="622"/>
                  </a:lnTo>
                  <a:lnTo>
                    <a:pt x="151" y="619"/>
                  </a:lnTo>
                  <a:lnTo>
                    <a:pt x="150" y="619"/>
                  </a:lnTo>
                  <a:lnTo>
                    <a:pt x="150" y="620"/>
                  </a:lnTo>
                  <a:lnTo>
                    <a:pt x="149" y="621"/>
                  </a:lnTo>
                  <a:lnTo>
                    <a:pt x="150" y="622"/>
                  </a:lnTo>
                  <a:lnTo>
                    <a:pt x="149" y="622"/>
                  </a:lnTo>
                  <a:lnTo>
                    <a:pt x="149" y="623"/>
                  </a:lnTo>
                  <a:lnTo>
                    <a:pt x="148" y="625"/>
                  </a:lnTo>
                  <a:lnTo>
                    <a:pt x="148" y="626"/>
                  </a:lnTo>
                  <a:lnTo>
                    <a:pt x="149" y="626"/>
                  </a:lnTo>
                  <a:lnTo>
                    <a:pt x="149" y="628"/>
                  </a:lnTo>
                  <a:lnTo>
                    <a:pt x="148" y="630"/>
                  </a:lnTo>
                  <a:lnTo>
                    <a:pt x="145" y="630"/>
                  </a:lnTo>
                  <a:lnTo>
                    <a:pt x="144" y="632"/>
                  </a:lnTo>
                  <a:lnTo>
                    <a:pt x="144" y="634"/>
                  </a:lnTo>
                  <a:lnTo>
                    <a:pt x="143" y="634"/>
                  </a:lnTo>
                  <a:lnTo>
                    <a:pt x="143" y="633"/>
                  </a:lnTo>
                  <a:lnTo>
                    <a:pt x="142" y="632"/>
                  </a:lnTo>
                  <a:lnTo>
                    <a:pt x="142" y="629"/>
                  </a:lnTo>
                  <a:lnTo>
                    <a:pt x="140" y="627"/>
                  </a:lnTo>
                  <a:lnTo>
                    <a:pt x="140" y="626"/>
                  </a:lnTo>
                  <a:lnTo>
                    <a:pt x="138" y="626"/>
                  </a:lnTo>
                  <a:lnTo>
                    <a:pt x="134" y="623"/>
                  </a:lnTo>
                  <a:lnTo>
                    <a:pt x="132" y="623"/>
                  </a:lnTo>
                  <a:lnTo>
                    <a:pt x="132" y="622"/>
                  </a:lnTo>
                  <a:lnTo>
                    <a:pt x="131" y="622"/>
                  </a:lnTo>
                  <a:lnTo>
                    <a:pt x="130" y="623"/>
                  </a:lnTo>
                  <a:lnTo>
                    <a:pt x="129" y="623"/>
                  </a:lnTo>
                  <a:lnTo>
                    <a:pt x="129" y="625"/>
                  </a:lnTo>
                  <a:lnTo>
                    <a:pt x="130" y="626"/>
                  </a:lnTo>
                  <a:lnTo>
                    <a:pt x="128" y="628"/>
                  </a:lnTo>
                  <a:lnTo>
                    <a:pt x="123" y="628"/>
                  </a:lnTo>
                  <a:lnTo>
                    <a:pt x="122" y="626"/>
                  </a:lnTo>
                  <a:lnTo>
                    <a:pt x="123" y="626"/>
                  </a:lnTo>
                  <a:lnTo>
                    <a:pt x="123" y="625"/>
                  </a:lnTo>
                  <a:lnTo>
                    <a:pt x="122" y="623"/>
                  </a:lnTo>
                  <a:lnTo>
                    <a:pt x="122" y="622"/>
                  </a:lnTo>
                  <a:lnTo>
                    <a:pt x="123" y="622"/>
                  </a:lnTo>
                  <a:lnTo>
                    <a:pt x="123" y="621"/>
                  </a:lnTo>
                  <a:lnTo>
                    <a:pt x="124" y="620"/>
                  </a:lnTo>
                  <a:lnTo>
                    <a:pt x="125" y="620"/>
                  </a:lnTo>
                  <a:lnTo>
                    <a:pt x="128" y="619"/>
                  </a:lnTo>
                  <a:lnTo>
                    <a:pt x="130" y="616"/>
                  </a:lnTo>
                  <a:lnTo>
                    <a:pt x="131" y="616"/>
                  </a:lnTo>
                  <a:lnTo>
                    <a:pt x="132" y="619"/>
                  </a:lnTo>
                  <a:lnTo>
                    <a:pt x="134" y="619"/>
                  </a:lnTo>
                  <a:lnTo>
                    <a:pt x="135" y="617"/>
                  </a:lnTo>
                  <a:lnTo>
                    <a:pt x="135" y="616"/>
                  </a:lnTo>
                  <a:lnTo>
                    <a:pt x="136" y="616"/>
                  </a:lnTo>
                  <a:lnTo>
                    <a:pt x="136" y="615"/>
                  </a:lnTo>
                  <a:lnTo>
                    <a:pt x="138" y="615"/>
                  </a:lnTo>
                  <a:lnTo>
                    <a:pt x="143" y="609"/>
                  </a:lnTo>
                  <a:lnTo>
                    <a:pt x="145" y="608"/>
                  </a:lnTo>
                  <a:lnTo>
                    <a:pt x="145" y="604"/>
                  </a:lnTo>
                  <a:lnTo>
                    <a:pt x="147" y="604"/>
                  </a:lnTo>
                  <a:lnTo>
                    <a:pt x="150" y="603"/>
                  </a:lnTo>
                  <a:lnTo>
                    <a:pt x="150" y="598"/>
                  </a:lnTo>
                  <a:lnTo>
                    <a:pt x="151" y="597"/>
                  </a:lnTo>
                  <a:lnTo>
                    <a:pt x="151" y="596"/>
                  </a:lnTo>
                  <a:lnTo>
                    <a:pt x="153" y="595"/>
                  </a:lnTo>
                  <a:lnTo>
                    <a:pt x="154" y="595"/>
                  </a:lnTo>
                  <a:lnTo>
                    <a:pt x="154" y="593"/>
                  </a:lnTo>
                  <a:lnTo>
                    <a:pt x="155" y="595"/>
                  </a:lnTo>
                  <a:lnTo>
                    <a:pt x="155" y="596"/>
                  </a:lnTo>
                  <a:lnTo>
                    <a:pt x="156" y="597"/>
                  </a:lnTo>
                  <a:lnTo>
                    <a:pt x="159" y="597"/>
                  </a:lnTo>
                  <a:lnTo>
                    <a:pt x="159" y="596"/>
                  </a:lnTo>
                  <a:lnTo>
                    <a:pt x="156" y="596"/>
                  </a:lnTo>
                  <a:lnTo>
                    <a:pt x="155" y="595"/>
                  </a:lnTo>
                  <a:lnTo>
                    <a:pt x="155" y="592"/>
                  </a:lnTo>
                  <a:lnTo>
                    <a:pt x="161" y="592"/>
                  </a:lnTo>
                  <a:lnTo>
                    <a:pt x="161" y="591"/>
                  </a:lnTo>
                  <a:lnTo>
                    <a:pt x="162" y="590"/>
                  </a:lnTo>
                  <a:lnTo>
                    <a:pt x="162" y="586"/>
                  </a:lnTo>
                  <a:lnTo>
                    <a:pt x="163" y="586"/>
                  </a:lnTo>
                  <a:lnTo>
                    <a:pt x="167" y="584"/>
                  </a:lnTo>
                  <a:lnTo>
                    <a:pt x="167" y="583"/>
                  </a:lnTo>
                  <a:lnTo>
                    <a:pt x="169" y="580"/>
                  </a:lnTo>
                  <a:lnTo>
                    <a:pt x="170" y="578"/>
                  </a:lnTo>
                  <a:lnTo>
                    <a:pt x="170" y="572"/>
                  </a:lnTo>
                  <a:lnTo>
                    <a:pt x="172" y="568"/>
                  </a:lnTo>
                  <a:lnTo>
                    <a:pt x="172" y="564"/>
                  </a:lnTo>
                  <a:lnTo>
                    <a:pt x="176" y="564"/>
                  </a:lnTo>
                  <a:lnTo>
                    <a:pt x="178" y="565"/>
                  </a:lnTo>
                  <a:lnTo>
                    <a:pt x="181" y="565"/>
                  </a:lnTo>
                  <a:lnTo>
                    <a:pt x="185" y="561"/>
                  </a:lnTo>
                  <a:lnTo>
                    <a:pt x="185" y="560"/>
                  </a:lnTo>
                  <a:lnTo>
                    <a:pt x="186" y="560"/>
                  </a:lnTo>
                  <a:lnTo>
                    <a:pt x="185" y="559"/>
                  </a:lnTo>
                  <a:lnTo>
                    <a:pt x="185" y="556"/>
                  </a:lnTo>
                  <a:lnTo>
                    <a:pt x="184" y="555"/>
                  </a:lnTo>
                  <a:lnTo>
                    <a:pt x="185" y="555"/>
                  </a:lnTo>
                  <a:lnTo>
                    <a:pt x="185" y="552"/>
                  </a:lnTo>
                  <a:lnTo>
                    <a:pt x="187" y="550"/>
                  </a:lnTo>
                  <a:lnTo>
                    <a:pt x="196" y="550"/>
                  </a:lnTo>
                  <a:lnTo>
                    <a:pt x="197" y="549"/>
                  </a:lnTo>
                  <a:lnTo>
                    <a:pt x="201" y="549"/>
                  </a:lnTo>
                  <a:lnTo>
                    <a:pt x="203" y="548"/>
                  </a:lnTo>
                  <a:lnTo>
                    <a:pt x="204" y="548"/>
                  </a:lnTo>
                  <a:lnTo>
                    <a:pt x="210" y="549"/>
                  </a:lnTo>
                  <a:lnTo>
                    <a:pt x="212" y="549"/>
                  </a:lnTo>
                  <a:lnTo>
                    <a:pt x="218" y="550"/>
                  </a:lnTo>
                  <a:lnTo>
                    <a:pt x="221" y="553"/>
                  </a:lnTo>
                  <a:lnTo>
                    <a:pt x="225" y="552"/>
                  </a:lnTo>
                  <a:lnTo>
                    <a:pt x="228" y="552"/>
                  </a:lnTo>
                  <a:lnTo>
                    <a:pt x="230" y="550"/>
                  </a:lnTo>
                  <a:lnTo>
                    <a:pt x="232" y="552"/>
                  </a:lnTo>
                  <a:lnTo>
                    <a:pt x="234" y="550"/>
                  </a:lnTo>
                  <a:lnTo>
                    <a:pt x="235" y="550"/>
                  </a:lnTo>
                  <a:lnTo>
                    <a:pt x="235" y="552"/>
                  </a:lnTo>
                  <a:lnTo>
                    <a:pt x="236" y="550"/>
                  </a:lnTo>
                  <a:lnTo>
                    <a:pt x="236" y="544"/>
                  </a:lnTo>
                  <a:lnTo>
                    <a:pt x="235" y="543"/>
                  </a:lnTo>
                  <a:lnTo>
                    <a:pt x="237" y="543"/>
                  </a:lnTo>
                  <a:lnTo>
                    <a:pt x="237" y="541"/>
                  </a:lnTo>
                  <a:lnTo>
                    <a:pt x="238" y="540"/>
                  </a:lnTo>
                  <a:lnTo>
                    <a:pt x="237" y="539"/>
                  </a:lnTo>
                  <a:lnTo>
                    <a:pt x="240" y="539"/>
                  </a:lnTo>
                  <a:lnTo>
                    <a:pt x="241" y="537"/>
                  </a:lnTo>
                  <a:lnTo>
                    <a:pt x="244" y="533"/>
                  </a:lnTo>
                  <a:lnTo>
                    <a:pt x="246" y="531"/>
                  </a:lnTo>
                  <a:lnTo>
                    <a:pt x="248" y="531"/>
                  </a:lnTo>
                  <a:lnTo>
                    <a:pt x="249" y="530"/>
                  </a:lnTo>
                  <a:lnTo>
                    <a:pt x="253" y="524"/>
                  </a:lnTo>
                  <a:lnTo>
                    <a:pt x="254" y="523"/>
                  </a:lnTo>
                  <a:lnTo>
                    <a:pt x="254" y="522"/>
                  </a:lnTo>
                  <a:lnTo>
                    <a:pt x="255" y="522"/>
                  </a:lnTo>
                  <a:lnTo>
                    <a:pt x="255" y="521"/>
                  </a:lnTo>
                  <a:lnTo>
                    <a:pt x="257" y="518"/>
                  </a:lnTo>
                  <a:lnTo>
                    <a:pt x="259" y="516"/>
                  </a:lnTo>
                  <a:lnTo>
                    <a:pt x="260" y="516"/>
                  </a:lnTo>
                  <a:lnTo>
                    <a:pt x="261" y="515"/>
                  </a:lnTo>
                  <a:lnTo>
                    <a:pt x="262" y="515"/>
                  </a:lnTo>
                  <a:lnTo>
                    <a:pt x="262" y="512"/>
                  </a:lnTo>
                  <a:lnTo>
                    <a:pt x="260" y="515"/>
                  </a:lnTo>
                  <a:lnTo>
                    <a:pt x="259" y="515"/>
                  </a:lnTo>
                  <a:lnTo>
                    <a:pt x="254" y="519"/>
                  </a:lnTo>
                  <a:lnTo>
                    <a:pt x="253" y="519"/>
                  </a:lnTo>
                  <a:lnTo>
                    <a:pt x="250" y="523"/>
                  </a:lnTo>
                  <a:lnTo>
                    <a:pt x="248" y="525"/>
                  </a:lnTo>
                  <a:lnTo>
                    <a:pt x="247" y="525"/>
                  </a:lnTo>
                  <a:lnTo>
                    <a:pt x="244" y="527"/>
                  </a:lnTo>
                  <a:lnTo>
                    <a:pt x="244" y="528"/>
                  </a:lnTo>
                  <a:lnTo>
                    <a:pt x="238" y="528"/>
                  </a:lnTo>
                  <a:lnTo>
                    <a:pt x="237" y="527"/>
                  </a:lnTo>
                  <a:lnTo>
                    <a:pt x="237" y="528"/>
                  </a:lnTo>
                  <a:lnTo>
                    <a:pt x="236" y="529"/>
                  </a:lnTo>
                  <a:lnTo>
                    <a:pt x="234" y="530"/>
                  </a:lnTo>
                  <a:lnTo>
                    <a:pt x="231" y="533"/>
                  </a:lnTo>
                  <a:lnTo>
                    <a:pt x="230" y="533"/>
                  </a:lnTo>
                  <a:lnTo>
                    <a:pt x="230" y="534"/>
                  </a:lnTo>
                  <a:lnTo>
                    <a:pt x="229" y="534"/>
                  </a:lnTo>
                  <a:lnTo>
                    <a:pt x="229" y="535"/>
                  </a:lnTo>
                  <a:lnTo>
                    <a:pt x="230" y="536"/>
                  </a:lnTo>
                  <a:lnTo>
                    <a:pt x="229" y="537"/>
                  </a:lnTo>
                  <a:lnTo>
                    <a:pt x="229" y="539"/>
                  </a:lnTo>
                  <a:lnTo>
                    <a:pt x="228" y="537"/>
                  </a:lnTo>
                  <a:lnTo>
                    <a:pt x="224" y="539"/>
                  </a:lnTo>
                  <a:lnTo>
                    <a:pt x="213" y="539"/>
                  </a:lnTo>
                  <a:lnTo>
                    <a:pt x="213" y="537"/>
                  </a:lnTo>
                  <a:lnTo>
                    <a:pt x="209" y="533"/>
                  </a:lnTo>
                  <a:lnTo>
                    <a:pt x="206" y="533"/>
                  </a:lnTo>
                  <a:lnTo>
                    <a:pt x="205" y="531"/>
                  </a:lnTo>
                  <a:lnTo>
                    <a:pt x="205" y="529"/>
                  </a:lnTo>
                  <a:lnTo>
                    <a:pt x="204" y="528"/>
                  </a:lnTo>
                  <a:lnTo>
                    <a:pt x="204" y="527"/>
                  </a:lnTo>
                  <a:lnTo>
                    <a:pt x="201" y="524"/>
                  </a:lnTo>
                  <a:lnTo>
                    <a:pt x="201" y="523"/>
                  </a:lnTo>
                  <a:lnTo>
                    <a:pt x="196" y="523"/>
                  </a:lnTo>
                  <a:lnTo>
                    <a:pt x="194" y="524"/>
                  </a:lnTo>
                  <a:lnTo>
                    <a:pt x="194" y="525"/>
                  </a:lnTo>
                  <a:lnTo>
                    <a:pt x="196" y="527"/>
                  </a:lnTo>
                  <a:lnTo>
                    <a:pt x="192" y="527"/>
                  </a:lnTo>
                  <a:lnTo>
                    <a:pt x="192" y="528"/>
                  </a:lnTo>
                  <a:lnTo>
                    <a:pt x="191" y="528"/>
                  </a:lnTo>
                  <a:lnTo>
                    <a:pt x="191" y="527"/>
                  </a:lnTo>
                  <a:lnTo>
                    <a:pt x="188" y="527"/>
                  </a:lnTo>
                  <a:lnTo>
                    <a:pt x="188" y="528"/>
                  </a:lnTo>
                  <a:lnTo>
                    <a:pt x="186" y="528"/>
                  </a:lnTo>
                  <a:lnTo>
                    <a:pt x="186" y="529"/>
                  </a:lnTo>
                  <a:lnTo>
                    <a:pt x="185" y="529"/>
                  </a:lnTo>
                  <a:lnTo>
                    <a:pt x="182" y="528"/>
                  </a:lnTo>
                  <a:lnTo>
                    <a:pt x="181" y="527"/>
                  </a:lnTo>
                  <a:lnTo>
                    <a:pt x="182" y="525"/>
                  </a:lnTo>
                  <a:lnTo>
                    <a:pt x="182" y="523"/>
                  </a:lnTo>
                  <a:lnTo>
                    <a:pt x="184" y="523"/>
                  </a:lnTo>
                  <a:lnTo>
                    <a:pt x="184" y="522"/>
                  </a:lnTo>
                  <a:lnTo>
                    <a:pt x="185" y="522"/>
                  </a:lnTo>
                  <a:lnTo>
                    <a:pt x="185" y="523"/>
                  </a:lnTo>
                  <a:lnTo>
                    <a:pt x="186" y="522"/>
                  </a:lnTo>
                  <a:lnTo>
                    <a:pt x="191" y="522"/>
                  </a:lnTo>
                  <a:lnTo>
                    <a:pt x="191" y="519"/>
                  </a:lnTo>
                  <a:lnTo>
                    <a:pt x="190" y="519"/>
                  </a:lnTo>
                  <a:lnTo>
                    <a:pt x="190" y="521"/>
                  </a:lnTo>
                  <a:lnTo>
                    <a:pt x="188" y="519"/>
                  </a:lnTo>
                  <a:lnTo>
                    <a:pt x="186" y="518"/>
                  </a:lnTo>
                  <a:lnTo>
                    <a:pt x="185" y="519"/>
                  </a:lnTo>
                  <a:lnTo>
                    <a:pt x="181" y="519"/>
                  </a:lnTo>
                  <a:lnTo>
                    <a:pt x="178" y="516"/>
                  </a:lnTo>
                  <a:lnTo>
                    <a:pt x="180" y="516"/>
                  </a:lnTo>
                  <a:lnTo>
                    <a:pt x="180" y="515"/>
                  </a:lnTo>
                  <a:lnTo>
                    <a:pt x="179" y="515"/>
                  </a:lnTo>
                  <a:lnTo>
                    <a:pt x="179" y="512"/>
                  </a:lnTo>
                  <a:lnTo>
                    <a:pt x="178" y="512"/>
                  </a:lnTo>
                  <a:lnTo>
                    <a:pt x="178" y="513"/>
                  </a:lnTo>
                  <a:lnTo>
                    <a:pt x="176" y="513"/>
                  </a:lnTo>
                  <a:lnTo>
                    <a:pt x="176" y="512"/>
                  </a:lnTo>
                  <a:lnTo>
                    <a:pt x="175" y="512"/>
                  </a:lnTo>
                  <a:lnTo>
                    <a:pt x="175" y="513"/>
                  </a:lnTo>
                  <a:lnTo>
                    <a:pt x="176" y="515"/>
                  </a:lnTo>
                  <a:lnTo>
                    <a:pt x="175" y="515"/>
                  </a:lnTo>
                  <a:lnTo>
                    <a:pt x="173" y="516"/>
                  </a:lnTo>
                  <a:lnTo>
                    <a:pt x="170" y="515"/>
                  </a:lnTo>
                  <a:lnTo>
                    <a:pt x="169" y="515"/>
                  </a:lnTo>
                  <a:lnTo>
                    <a:pt x="167" y="516"/>
                  </a:lnTo>
                  <a:lnTo>
                    <a:pt x="166" y="516"/>
                  </a:lnTo>
                  <a:lnTo>
                    <a:pt x="166" y="518"/>
                  </a:lnTo>
                  <a:lnTo>
                    <a:pt x="165" y="518"/>
                  </a:lnTo>
                  <a:lnTo>
                    <a:pt x="165" y="521"/>
                  </a:lnTo>
                  <a:lnTo>
                    <a:pt x="163" y="521"/>
                  </a:lnTo>
                  <a:lnTo>
                    <a:pt x="162" y="522"/>
                  </a:lnTo>
                  <a:lnTo>
                    <a:pt x="156" y="522"/>
                  </a:lnTo>
                  <a:lnTo>
                    <a:pt x="156" y="523"/>
                  </a:lnTo>
                  <a:lnTo>
                    <a:pt x="155" y="524"/>
                  </a:lnTo>
                  <a:lnTo>
                    <a:pt x="154" y="524"/>
                  </a:lnTo>
                  <a:lnTo>
                    <a:pt x="151" y="523"/>
                  </a:lnTo>
                  <a:lnTo>
                    <a:pt x="150" y="523"/>
                  </a:lnTo>
                  <a:lnTo>
                    <a:pt x="150" y="521"/>
                  </a:lnTo>
                  <a:lnTo>
                    <a:pt x="148" y="519"/>
                  </a:lnTo>
                  <a:lnTo>
                    <a:pt x="147" y="519"/>
                  </a:lnTo>
                  <a:lnTo>
                    <a:pt x="147" y="518"/>
                  </a:lnTo>
                  <a:lnTo>
                    <a:pt x="150" y="519"/>
                  </a:lnTo>
                  <a:lnTo>
                    <a:pt x="150" y="518"/>
                  </a:lnTo>
                  <a:lnTo>
                    <a:pt x="153" y="518"/>
                  </a:lnTo>
                  <a:lnTo>
                    <a:pt x="155" y="517"/>
                  </a:lnTo>
                  <a:lnTo>
                    <a:pt x="157" y="517"/>
                  </a:lnTo>
                  <a:lnTo>
                    <a:pt x="157" y="516"/>
                  </a:lnTo>
                  <a:lnTo>
                    <a:pt x="159" y="517"/>
                  </a:lnTo>
                  <a:lnTo>
                    <a:pt x="159" y="516"/>
                  </a:lnTo>
                  <a:lnTo>
                    <a:pt x="157" y="515"/>
                  </a:lnTo>
                  <a:lnTo>
                    <a:pt x="157" y="512"/>
                  </a:lnTo>
                  <a:lnTo>
                    <a:pt x="160" y="511"/>
                  </a:lnTo>
                  <a:lnTo>
                    <a:pt x="159" y="511"/>
                  </a:lnTo>
                  <a:lnTo>
                    <a:pt x="157" y="512"/>
                  </a:lnTo>
                  <a:lnTo>
                    <a:pt x="156" y="512"/>
                  </a:lnTo>
                  <a:lnTo>
                    <a:pt x="156" y="516"/>
                  </a:lnTo>
                  <a:lnTo>
                    <a:pt x="153" y="517"/>
                  </a:lnTo>
                  <a:lnTo>
                    <a:pt x="151" y="517"/>
                  </a:lnTo>
                  <a:lnTo>
                    <a:pt x="145" y="516"/>
                  </a:lnTo>
                  <a:lnTo>
                    <a:pt x="145" y="518"/>
                  </a:lnTo>
                  <a:lnTo>
                    <a:pt x="144" y="518"/>
                  </a:lnTo>
                  <a:lnTo>
                    <a:pt x="144" y="517"/>
                  </a:lnTo>
                  <a:lnTo>
                    <a:pt x="142" y="516"/>
                  </a:lnTo>
                  <a:lnTo>
                    <a:pt x="143" y="515"/>
                  </a:lnTo>
                  <a:lnTo>
                    <a:pt x="144" y="515"/>
                  </a:lnTo>
                  <a:lnTo>
                    <a:pt x="144" y="513"/>
                  </a:lnTo>
                  <a:lnTo>
                    <a:pt x="147" y="513"/>
                  </a:lnTo>
                  <a:lnTo>
                    <a:pt x="148" y="512"/>
                  </a:lnTo>
                  <a:lnTo>
                    <a:pt x="148" y="511"/>
                  </a:lnTo>
                  <a:lnTo>
                    <a:pt x="147" y="510"/>
                  </a:lnTo>
                  <a:lnTo>
                    <a:pt x="147" y="506"/>
                  </a:lnTo>
                  <a:lnTo>
                    <a:pt x="145" y="507"/>
                  </a:lnTo>
                  <a:lnTo>
                    <a:pt x="145" y="506"/>
                  </a:lnTo>
                  <a:lnTo>
                    <a:pt x="143" y="506"/>
                  </a:lnTo>
                  <a:lnTo>
                    <a:pt x="143" y="505"/>
                  </a:lnTo>
                  <a:lnTo>
                    <a:pt x="142" y="506"/>
                  </a:lnTo>
                  <a:lnTo>
                    <a:pt x="140" y="506"/>
                  </a:lnTo>
                  <a:lnTo>
                    <a:pt x="140" y="503"/>
                  </a:lnTo>
                  <a:lnTo>
                    <a:pt x="142" y="503"/>
                  </a:lnTo>
                  <a:lnTo>
                    <a:pt x="144" y="500"/>
                  </a:lnTo>
                  <a:lnTo>
                    <a:pt x="147" y="500"/>
                  </a:lnTo>
                  <a:lnTo>
                    <a:pt x="148" y="499"/>
                  </a:lnTo>
                  <a:lnTo>
                    <a:pt x="148" y="497"/>
                  </a:lnTo>
                  <a:lnTo>
                    <a:pt x="149" y="497"/>
                  </a:lnTo>
                  <a:lnTo>
                    <a:pt x="149" y="496"/>
                  </a:lnTo>
                  <a:lnTo>
                    <a:pt x="151" y="496"/>
                  </a:lnTo>
                  <a:lnTo>
                    <a:pt x="154" y="497"/>
                  </a:lnTo>
                  <a:lnTo>
                    <a:pt x="155" y="497"/>
                  </a:lnTo>
                  <a:lnTo>
                    <a:pt x="156" y="496"/>
                  </a:lnTo>
                  <a:lnTo>
                    <a:pt x="159" y="496"/>
                  </a:lnTo>
                  <a:lnTo>
                    <a:pt x="159" y="493"/>
                  </a:lnTo>
                  <a:lnTo>
                    <a:pt x="161" y="493"/>
                  </a:lnTo>
                  <a:lnTo>
                    <a:pt x="163" y="491"/>
                  </a:lnTo>
                  <a:lnTo>
                    <a:pt x="163" y="490"/>
                  </a:lnTo>
                  <a:lnTo>
                    <a:pt x="165" y="490"/>
                  </a:lnTo>
                  <a:lnTo>
                    <a:pt x="166" y="491"/>
                  </a:lnTo>
                  <a:lnTo>
                    <a:pt x="166" y="488"/>
                  </a:lnTo>
                  <a:lnTo>
                    <a:pt x="167" y="487"/>
                  </a:lnTo>
                  <a:lnTo>
                    <a:pt x="173" y="488"/>
                  </a:lnTo>
                  <a:lnTo>
                    <a:pt x="173" y="487"/>
                  </a:lnTo>
                  <a:lnTo>
                    <a:pt x="174" y="486"/>
                  </a:lnTo>
                  <a:lnTo>
                    <a:pt x="175" y="486"/>
                  </a:lnTo>
                  <a:lnTo>
                    <a:pt x="179" y="482"/>
                  </a:lnTo>
                  <a:lnTo>
                    <a:pt x="181" y="482"/>
                  </a:lnTo>
                  <a:lnTo>
                    <a:pt x="186" y="478"/>
                  </a:lnTo>
                  <a:lnTo>
                    <a:pt x="188" y="474"/>
                  </a:lnTo>
                  <a:lnTo>
                    <a:pt x="190" y="472"/>
                  </a:lnTo>
                  <a:lnTo>
                    <a:pt x="190" y="470"/>
                  </a:lnTo>
                  <a:lnTo>
                    <a:pt x="191" y="468"/>
                  </a:lnTo>
                  <a:lnTo>
                    <a:pt x="191" y="464"/>
                  </a:lnTo>
                  <a:lnTo>
                    <a:pt x="192" y="463"/>
                  </a:lnTo>
                  <a:lnTo>
                    <a:pt x="192" y="461"/>
                  </a:lnTo>
                  <a:lnTo>
                    <a:pt x="194" y="461"/>
                  </a:lnTo>
                  <a:lnTo>
                    <a:pt x="197" y="460"/>
                  </a:lnTo>
                  <a:lnTo>
                    <a:pt x="197" y="458"/>
                  </a:lnTo>
                  <a:lnTo>
                    <a:pt x="196" y="458"/>
                  </a:lnTo>
                  <a:lnTo>
                    <a:pt x="193" y="460"/>
                  </a:lnTo>
                  <a:lnTo>
                    <a:pt x="191" y="460"/>
                  </a:lnTo>
                  <a:lnTo>
                    <a:pt x="190" y="456"/>
                  </a:lnTo>
                  <a:lnTo>
                    <a:pt x="188" y="455"/>
                  </a:lnTo>
                  <a:lnTo>
                    <a:pt x="190" y="454"/>
                  </a:lnTo>
                  <a:lnTo>
                    <a:pt x="190" y="453"/>
                  </a:lnTo>
                  <a:lnTo>
                    <a:pt x="191" y="450"/>
                  </a:lnTo>
                  <a:lnTo>
                    <a:pt x="192" y="450"/>
                  </a:lnTo>
                  <a:lnTo>
                    <a:pt x="192" y="449"/>
                  </a:lnTo>
                  <a:lnTo>
                    <a:pt x="194" y="447"/>
                  </a:lnTo>
                  <a:lnTo>
                    <a:pt x="193" y="447"/>
                  </a:lnTo>
                  <a:lnTo>
                    <a:pt x="192" y="448"/>
                  </a:lnTo>
                  <a:lnTo>
                    <a:pt x="188" y="443"/>
                  </a:lnTo>
                  <a:lnTo>
                    <a:pt x="188" y="441"/>
                  </a:lnTo>
                  <a:lnTo>
                    <a:pt x="190" y="439"/>
                  </a:lnTo>
                  <a:lnTo>
                    <a:pt x="190" y="438"/>
                  </a:lnTo>
                  <a:lnTo>
                    <a:pt x="188" y="437"/>
                  </a:lnTo>
                  <a:lnTo>
                    <a:pt x="188" y="436"/>
                  </a:lnTo>
                  <a:lnTo>
                    <a:pt x="192" y="433"/>
                  </a:lnTo>
                  <a:lnTo>
                    <a:pt x="185" y="433"/>
                  </a:lnTo>
                  <a:lnTo>
                    <a:pt x="181" y="435"/>
                  </a:lnTo>
                  <a:lnTo>
                    <a:pt x="180" y="436"/>
                  </a:lnTo>
                  <a:lnTo>
                    <a:pt x="176" y="436"/>
                  </a:lnTo>
                  <a:lnTo>
                    <a:pt x="173" y="439"/>
                  </a:lnTo>
                  <a:lnTo>
                    <a:pt x="173" y="441"/>
                  </a:lnTo>
                  <a:lnTo>
                    <a:pt x="174" y="442"/>
                  </a:lnTo>
                  <a:lnTo>
                    <a:pt x="173" y="442"/>
                  </a:lnTo>
                  <a:lnTo>
                    <a:pt x="173" y="443"/>
                  </a:lnTo>
                  <a:lnTo>
                    <a:pt x="172" y="443"/>
                  </a:lnTo>
                  <a:lnTo>
                    <a:pt x="172" y="442"/>
                  </a:lnTo>
                  <a:lnTo>
                    <a:pt x="170" y="442"/>
                  </a:lnTo>
                  <a:lnTo>
                    <a:pt x="169" y="441"/>
                  </a:lnTo>
                  <a:lnTo>
                    <a:pt x="168" y="441"/>
                  </a:lnTo>
                  <a:lnTo>
                    <a:pt x="168" y="442"/>
                  </a:lnTo>
                  <a:lnTo>
                    <a:pt x="163" y="442"/>
                  </a:lnTo>
                  <a:lnTo>
                    <a:pt x="163" y="443"/>
                  </a:lnTo>
                  <a:lnTo>
                    <a:pt x="162" y="443"/>
                  </a:lnTo>
                  <a:lnTo>
                    <a:pt x="162" y="441"/>
                  </a:lnTo>
                  <a:lnTo>
                    <a:pt x="169" y="433"/>
                  </a:lnTo>
                  <a:lnTo>
                    <a:pt x="169" y="432"/>
                  </a:lnTo>
                  <a:lnTo>
                    <a:pt x="172" y="432"/>
                  </a:lnTo>
                  <a:lnTo>
                    <a:pt x="176" y="427"/>
                  </a:lnTo>
                  <a:lnTo>
                    <a:pt x="179" y="426"/>
                  </a:lnTo>
                  <a:lnTo>
                    <a:pt x="179" y="425"/>
                  </a:lnTo>
                  <a:lnTo>
                    <a:pt x="180" y="424"/>
                  </a:lnTo>
                  <a:lnTo>
                    <a:pt x="180" y="420"/>
                  </a:lnTo>
                  <a:lnTo>
                    <a:pt x="181" y="420"/>
                  </a:lnTo>
                  <a:lnTo>
                    <a:pt x="181" y="419"/>
                  </a:lnTo>
                  <a:lnTo>
                    <a:pt x="184" y="417"/>
                  </a:lnTo>
                  <a:lnTo>
                    <a:pt x="185" y="417"/>
                  </a:lnTo>
                  <a:lnTo>
                    <a:pt x="185" y="415"/>
                  </a:lnTo>
                  <a:lnTo>
                    <a:pt x="187" y="413"/>
                  </a:lnTo>
                  <a:lnTo>
                    <a:pt x="187" y="412"/>
                  </a:lnTo>
                  <a:lnTo>
                    <a:pt x="190" y="412"/>
                  </a:lnTo>
                  <a:lnTo>
                    <a:pt x="191" y="411"/>
                  </a:lnTo>
                  <a:lnTo>
                    <a:pt x="191" y="412"/>
                  </a:lnTo>
                  <a:lnTo>
                    <a:pt x="192" y="412"/>
                  </a:lnTo>
                  <a:lnTo>
                    <a:pt x="193" y="411"/>
                  </a:lnTo>
                  <a:lnTo>
                    <a:pt x="194" y="411"/>
                  </a:lnTo>
                  <a:lnTo>
                    <a:pt x="196" y="410"/>
                  </a:lnTo>
                  <a:lnTo>
                    <a:pt x="200" y="407"/>
                  </a:lnTo>
                  <a:lnTo>
                    <a:pt x="201" y="407"/>
                  </a:lnTo>
                  <a:lnTo>
                    <a:pt x="199" y="405"/>
                  </a:lnTo>
                  <a:lnTo>
                    <a:pt x="199" y="404"/>
                  </a:lnTo>
                  <a:lnTo>
                    <a:pt x="200" y="405"/>
                  </a:lnTo>
                  <a:lnTo>
                    <a:pt x="201" y="405"/>
                  </a:lnTo>
                  <a:lnTo>
                    <a:pt x="203" y="406"/>
                  </a:lnTo>
                  <a:lnTo>
                    <a:pt x="203" y="405"/>
                  </a:lnTo>
                  <a:lnTo>
                    <a:pt x="204" y="406"/>
                  </a:lnTo>
                  <a:lnTo>
                    <a:pt x="205" y="406"/>
                  </a:lnTo>
                  <a:lnTo>
                    <a:pt x="205" y="407"/>
                  </a:lnTo>
                  <a:lnTo>
                    <a:pt x="212" y="407"/>
                  </a:lnTo>
                  <a:lnTo>
                    <a:pt x="221" y="404"/>
                  </a:lnTo>
                  <a:lnTo>
                    <a:pt x="224" y="404"/>
                  </a:lnTo>
                  <a:lnTo>
                    <a:pt x="225" y="405"/>
                  </a:lnTo>
                  <a:lnTo>
                    <a:pt x="225" y="406"/>
                  </a:lnTo>
                  <a:lnTo>
                    <a:pt x="231" y="410"/>
                  </a:lnTo>
                  <a:lnTo>
                    <a:pt x="231" y="411"/>
                  </a:lnTo>
                  <a:lnTo>
                    <a:pt x="232" y="411"/>
                  </a:lnTo>
                  <a:lnTo>
                    <a:pt x="232" y="407"/>
                  </a:lnTo>
                  <a:lnTo>
                    <a:pt x="230" y="405"/>
                  </a:lnTo>
                  <a:lnTo>
                    <a:pt x="229" y="402"/>
                  </a:lnTo>
                  <a:lnTo>
                    <a:pt x="229" y="400"/>
                  </a:lnTo>
                  <a:lnTo>
                    <a:pt x="230" y="399"/>
                  </a:lnTo>
                  <a:lnTo>
                    <a:pt x="232" y="399"/>
                  </a:lnTo>
                  <a:lnTo>
                    <a:pt x="234" y="398"/>
                  </a:lnTo>
                  <a:lnTo>
                    <a:pt x="235" y="398"/>
                  </a:lnTo>
                  <a:lnTo>
                    <a:pt x="236" y="399"/>
                  </a:lnTo>
                  <a:lnTo>
                    <a:pt x="238" y="405"/>
                  </a:lnTo>
                  <a:lnTo>
                    <a:pt x="240" y="406"/>
                  </a:lnTo>
                  <a:lnTo>
                    <a:pt x="240" y="407"/>
                  </a:lnTo>
                  <a:lnTo>
                    <a:pt x="246" y="407"/>
                  </a:lnTo>
                  <a:lnTo>
                    <a:pt x="247" y="406"/>
                  </a:lnTo>
                  <a:lnTo>
                    <a:pt x="247" y="404"/>
                  </a:lnTo>
                  <a:lnTo>
                    <a:pt x="246" y="404"/>
                  </a:lnTo>
                  <a:lnTo>
                    <a:pt x="246" y="405"/>
                  </a:lnTo>
                  <a:lnTo>
                    <a:pt x="241" y="405"/>
                  </a:lnTo>
                  <a:lnTo>
                    <a:pt x="240" y="404"/>
                  </a:lnTo>
                  <a:lnTo>
                    <a:pt x="238" y="401"/>
                  </a:lnTo>
                  <a:lnTo>
                    <a:pt x="237" y="400"/>
                  </a:lnTo>
                  <a:lnTo>
                    <a:pt x="232" y="389"/>
                  </a:lnTo>
                  <a:lnTo>
                    <a:pt x="232" y="387"/>
                  </a:lnTo>
                  <a:lnTo>
                    <a:pt x="235" y="382"/>
                  </a:lnTo>
                  <a:lnTo>
                    <a:pt x="237" y="378"/>
                  </a:lnTo>
                  <a:lnTo>
                    <a:pt x="238" y="378"/>
                  </a:lnTo>
                  <a:lnTo>
                    <a:pt x="238" y="377"/>
                  </a:lnTo>
                  <a:lnTo>
                    <a:pt x="240" y="376"/>
                  </a:lnTo>
                  <a:lnTo>
                    <a:pt x="237" y="376"/>
                  </a:lnTo>
                  <a:lnTo>
                    <a:pt x="235" y="374"/>
                  </a:lnTo>
                  <a:lnTo>
                    <a:pt x="234" y="371"/>
                  </a:lnTo>
                  <a:lnTo>
                    <a:pt x="235" y="365"/>
                  </a:lnTo>
                  <a:lnTo>
                    <a:pt x="234" y="364"/>
                  </a:lnTo>
                  <a:lnTo>
                    <a:pt x="236" y="362"/>
                  </a:lnTo>
                  <a:lnTo>
                    <a:pt x="240" y="361"/>
                  </a:lnTo>
                  <a:lnTo>
                    <a:pt x="241" y="361"/>
                  </a:lnTo>
                  <a:lnTo>
                    <a:pt x="242" y="359"/>
                  </a:lnTo>
                  <a:lnTo>
                    <a:pt x="242" y="358"/>
                  </a:lnTo>
                  <a:lnTo>
                    <a:pt x="243" y="357"/>
                  </a:lnTo>
                  <a:lnTo>
                    <a:pt x="243" y="356"/>
                  </a:lnTo>
                  <a:lnTo>
                    <a:pt x="242" y="357"/>
                  </a:lnTo>
                  <a:lnTo>
                    <a:pt x="241" y="357"/>
                  </a:lnTo>
                  <a:lnTo>
                    <a:pt x="240" y="355"/>
                  </a:lnTo>
                  <a:lnTo>
                    <a:pt x="242" y="352"/>
                  </a:lnTo>
                  <a:lnTo>
                    <a:pt x="242" y="351"/>
                  </a:lnTo>
                  <a:lnTo>
                    <a:pt x="243" y="351"/>
                  </a:lnTo>
                  <a:lnTo>
                    <a:pt x="244" y="350"/>
                  </a:lnTo>
                  <a:lnTo>
                    <a:pt x="244" y="347"/>
                  </a:lnTo>
                  <a:lnTo>
                    <a:pt x="243" y="345"/>
                  </a:lnTo>
                  <a:lnTo>
                    <a:pt x="243" y="344"/>
                  </a:lnTo>
                  <a:lnTo>
                    <a:pt x="242" y="343"/>
                  </a:lnTo>
                  <a:lnTo>
                    <a:pt x="243" y="343"/>
                  </a:lnTo>
                  <a:lnTo>
                    <a:pt x="246" y="340"/>
                  </a:lnTo>
                  <a:lnTo>
                    <a:pt x="244" y="339"/>
                  </a:lnTo>
                  <a:lnTo>
                    <a:pt x="244" y="341"/>
                  </a:lnTo>
                  <a:lnTo>
                    <a:pt x="243" y="341"/>
                  </a:lnTo>
                  <a:lnTo>
                    <a:pt x="241" y="343"/>
                  </a:lnTo>
                  <a:lnTo>
                    <a:pt x="241" y="344"/>
                  </a:lnTo>
                  <a:lnTo>
                    <a:pt x="240" y="344"/>
                  </a:lnTo>
                  <a:lnTo>
                    <a:pt x="240" y="345"/>
                  </a:lnTo>
                  <a:lnTo>
                    <a:pt x="238" y="346"/>
                  </a:lnTo>
                  <a:lnTo>
                    <a:pt x="237" y="346"/>
                  </a:lnTo>
                  <a:lnTo>
                    <a:pt x="236" y="345"/>
                  </a:lnTo>
                  <a:lnTo>
                    <a:pt x="236" y="341"/>
                  </a:lnTo>
                  <a:lnTo>
                    <a:pt x="235" y="341"/>
                  </a:lnTo>
                  <a:lnTo>
                    <a:pt x="235" y="343"/>
                  </a:lnTo>
                  <a:lnTo>
                    <a:pt x="234" y="344"/>
                  </a:lnTo>
                  <a:lnTo>
                    <a:pt x="234" y="345"/>
                  </a:lnTo>
                  <a:lnTo>
                    <a:pt x="232" y="347"/>
                  </a:lnTo>
                  <a:lnTo>
                    <a:pt x="230" y="350"/>
                  </a:lnTo>
                  <a:lnTo>
                    <a:pt x="230" y="352"/>
                  </a:lnTo>
                  <a:lnTo>
                    <a:pt x="229" y="350"/>
                  </a:lnTo>
                  <a:lnTo>
                    <a:pt x="227" y="350"/>
                  </a:lnTo>
                  <a:lnTo>
                    <a:pt x="227" y="345"/>
                  </a:lnTo>
                  <a:lnTo>
                    <a:pt x="225" y="345"/>
                  </a:lnTo>
                  <a:lnTo>
                    <a:pt x="228" y="344"/>
                  </a:lnTo>
                  <a:lnTo>
                    <a:pt x="228" y="338"/>
                  </a:lnTo>
                  <a:lnTo>
                    <a:pt x="227" y="338"/>
                  </a:lnTo>
                  <a:lnTo>
                    <a:pt x="227" y="343"/>
                  </a:lnTo>
                  <a:lnTo>
                    <a:pt x="223" y="343"/>
                  </a:lnTo>
                  <a:lnTo>
                    <a:pt x="221" y="339"/>
                  </a:lnTo>
                  <a:lnTo>
                    <a:pt x="219" y="338"/>
                  </a:lnTo>
                  <a:lnTo>
                    <a:pt x="219" y="332"/>
                  </a:lnTo>
                  <a:lnTo>
                    <a:pt x="218" y="332"/>
                  </a:lnTo>
                  <a:lnTo>
                    <a:pt x="216" y="328"/>
                  </a:lnTo>
                  <a:lnTo>
                    <a:pt x="216" y="327"/>
                  </a:lnTo>
                  <a:lnTo>
                    <a:pt x="211" y="322"/>
                  </a:lnTo>
                  <a:lnTo>
                    <a:pt x="211" y="321"/>
                  </a:lnTo>
                  <a:lnTo>
                    <a:pt x="210" y="320"/>
                  </a:lnTo>
                  <a:lnTo>
                    <a:pt x="210" y="319"/>
                  </a:lnTo>
                  <a:lnTo>
                    <a:pt x="211" y="319"/>
                  </a:lnTo>
                  <a:lnTo>
                    <a:pt x="211" y="316"/>
                  </a:lnTo>
                  <a:lnTo>
                    <a:pt x="212" y="310"/>
                  </a:lnTo>
                  <a:lnTo>
                    <a:pt x="215" y="307"/>
                  </a:lnTo>
                  <a:lnTo>
                    <a:pt x="215" y="304"/>
                  </a:lnTo>
                  <a:lnTo>
                    <a:pt x="216" y="304"/>
                  </a:lnTo>
                  <a:lnTo>
                    <a:pt x="218" y="302"/>
                  </a:lnTo>
                  <a:lnTo>
                    <a:pt x="218" y="300"/>
                  </a:lnTo>
                  <a:lnTo>
                    <a:pt x="219" y="295"/>
                  </a:lnTo>
                  <a:lnTo>
                    <a:pt x="221" y="292"/>
                  </a:lnTo>
                  <a:lnTo>
                    <a:pt x="221" y="291"/>
                  </a:lnTo>
                  <a:lnTo>
                    <a:pt x="222" y="291"/>
                  </a:lnTo>
                  <a:lnTo>
                    <a:pt x="223" y="292"/>
                  </a:lnTo>
                  <a:lnTo>
                    <a:pt x="224" y="292"/>
                  </a:lnTo>
                  <a:lnTo>
                    <a:pt x="225" y="291"/>
                  </a:lnTo>
                  <a:lnTo>
                    <a:pt x="223" y="290"/>
                  </a:lnTo>
                  <a:lnTo>
                    <a:pt x="224" y="289"/>
                  </a:lnTo>
                  <a:lnTo>
                    <a:pt x="228" y="288"/>
                  </a:lnTo>
                  <a:lnTo>
                    <a:pt x="229" y="289"/>
                  </a:lnTo>
                  <a:lnTo>
                    <a:pt x="231" y="289"/>
                  </a:lnTo>
                  <a:lnTo>
                    <a:pt x="235" y="288"/>
                  </a:lnTo>
                  <a:lnTo>
                    <a:pt x="232" y="288"/>
                  </a:lnTo>
                  <a:lnTo>
                    <a:pt x="234" y="287"/>
                  </a:lnTo>
                  <a:lnTo>
                    <a:pt x="235" y="287"/>
                  </a:lnTo>
                  <a:lnTo>
                    <a:pt x="235" y="285"/>
                  </a:lnTo>
                  <a:lnTo>
                    <a:pt x="234" y="285"/>
                  </a:lnTo>
                  <a:lnTo>
                    <a:pt x="230" y="287"/>
                  </a:lnTo>
                  <a:lnTo>
                    <a:pt x="217" y="285"/>
                  </a:lnTo>
                  <a:lnTo>
                    <a:pt x="215" y="285"/>
                  </a:lnTo>
                  <a:lnTo>
                    <a:pt x="215" y="287"/>
                  </a:lnTo>
                  <a:lnTo>
                    <a:pt x="212" y="284"/>
                  </a:lnTo>
                  <a:lnTo>
                    <a:pt x="212" y="292"/>
                  </a:lnTo>
                  <a:lnTo>
                    <a:pt x="211" y="294"/>
                  </a:lnTo>
                  <a:lnTo>
                    <a:pt x="207" y="292"/>
                  </a:lnTo>
                  <a:lnTo>
                    <a:pt x="206" y="292"/>
                  </a:lnTo>
                  <a:lnTo>
                    <a:pt x="205" y="295"/>
                  </a:lnTo>
                  <a:lnTo>
                    <a:pt x="203" y="294"/>
                  </a:lnTo>
                  <a:lnTo>
                    <a:pt x="201" y="292"/>
                  </a:lnTo>
                  <a:lnTo>
                    <a:pt x="201" y="294"/>
                  </a:lnTo>
                  <a:lnTo>
                    <a:pt x="200" y="294"/>
                  </a:lnTo>
                  <a:lnTo>
                    <a:pt x="201" y="295"/>
                  </a:lnTo>
                  <a:lnTo>
                    <a:pt x="200" y="295"/>
                  </a:lnTo>
                  <a:lnTo>
                    <a:pt x="200" y="296"/>
                  </a:lnTo>
                  <a:lnTo>
                    <a:pt x="201" y="297"/>
                  </a:lnTo>
                  <a:lnTo>
                    <a:pt x="199" y="298"/>
                  </a:lnTo>
                  <a:lnTo>
                    <a:pt x="196" y="301"/>
                  </a:lnTo>
                  <a:lnTo>
                    <a:pt x="192" y="301"/>
                  </a:lnTo>
                  <a:lnTo>
                    <a:pt x="192" y="296"/>
                  </a:lnTo>
                  <a:lnTo>
                    <a:pt x="191" y="297"/>
                  </a:lnTo>
                  <a:lnTo>
                    <a:pt x="191" y="301"/>
                  </a:lnTo>
                  <a:lnTo>
                    <a:pt x="190" y="301"/>
                  </a:lnTo>
                  <a:lnTo>
                    <a:pt x="187" y="300"/>
                  </a:lnTo>
                  <a:lnTo>
                    <a:pt x="185" y="297"/>
                  </a:lnTo>
                  <a:lnTo>
                    <a:pt x="186" y="294"/>
                  </a:lnTo>
                  <a:lnTo>
                    <a:pt x="184" y="296"/>
                  </a:lnTo>
                  <a:lnTo>
                    <a:pt x="182" y="296"/>
                  </a:lnTo>
                  <a:lnTo>
                    <a:pt x="180" y="295"/>
                  </a:lnTo>
                  <a:lnTo>
                    <a:pt x="179" y="294"/>
                  </a:lnTo>
                  <a:lnTo>
                    <a:pt x="179" y="292"/>
                  </a:lnTo>
                  <a:lnTo>
                    <a:pt x="178" y="291"/>
                  </a:lnTo>
                  <a:lnTo>
                    <a:pt x="176" y="291"/>
                  </a:lnTo>
                  <a:lnTo>
                    <a:pt x="176" y="296"/>
                  </a:lnTo>
                  <a:lnTo>
                    <a:pt x="178" y="297"/>
                  </a:lnTo>
                  <a:lnTo>
                    <a:pt x="179" y="297"/>
                  </a:lnTo>
                  <a:lnTo>
                    <a:pt x="180" y="298"/>
                  </a:lnTo>
                  <a:lnTo>
                    <a:pt x="180" y="300"/>
                  </a:lnTo>
                  <a:lnTo>
                    <a:pt x="179" y="300"/>
                  </a:lnTo>
                  <a:lnTo>
                    <a:pt x="179" y="301"/>
                  </a:lnTo>
                  <a:lnTo>
                    <a:pt x="180" y="302"/>
                  </a:lnTo>
                  <a:lnTo>
                    <a:pt x="179" y="303"/>
                  </a:lnTo>
                  <a:lnTo>
                    <a:pt x="179" y="304"/>
                  </a:lnTo>
                  <a:lnTo>
                    <a:pt x="180" y="306"/>
                  </a:lnTo>
                  <a:lnTo>
                    <a:pt x="179" y="307"/>
                  </a:lnTo>
                  <a:lnTo>
                    <a:pt x="179" y="308"/>
                  </a:lnTo>
                  <a:lnTo>
                    <a:pt x="178" y="308"/>
                  </a:lnTo>
                  <a:lnTo>
                    <a:pt x="176" y="307"/>
                  </a:lnTo>
                  <a:lnTo>
                    <a:pt x="175" y="307"/>
                  </a:lnTo>
                  <a:lnTo>
                    <a:pt x="175" y="306"/>
                  </a:lnTo>
                  <a:lnTo>
                    <a:pt x="173" y="306"/>
                  </a:lnTo>
                  <a:lnTo>
                    <a:pt x="170" y="302"/>
                  </a:lnTo>
                  <a:lnTo>
                    <a:pt x="169" y="301"/>
                  </a:lnTo>
                  <a:lnTo>
                    <a:pt x="165" y="297"/>
                  </a:lnTo>
                  <a:lnTo>
                    <a:pt x="162" y="297"/>
                  </a:lnTo>
                  <a:lnTo>
                    <a:pt x="161" y="296"/>
                  </a:lnTo>
                  <a:lnTo>
                    <a:pt x="161" y="295"/>
                  </a:lnTo>
                  <a:lnTo>
                    <a:pt x="160" y="294"/>
                  </a:lnTo>
                  <a:lnTo>
                    <a:pt x="157" y="294"/>
                  </a:lnTo>
                  <a:lnTo>
                    <a:pt x="157" y="295"/>
                  </a:lnTo>
                  <a:lnTo>
                    <a:pt x="156" y="295"/>
                  </a:lnTo>
                  <a:lnTo>
                    <a:pt x="155" y="296"/>
                  </a:lnTo>
                  <a:lnTo>
                    <a:pt x="155" y="297"/>
                  </a:lnTo>
                  <a:lnTo>
                    <a:pt x="154" y="297"/>
                  </a:lnTo>
                  <a:lnTo>
                    <a:pt x="154" y="301"/>
                  </a:lnTo>
                  <a:lnTo>
                    <a:pt x="155" y="301"/>
                  </a:lnTo>
                  <a:lnTo>
                    <a:pt x="155" y="302"/>
                  </a:lnTo>
                  <a:lnTo>
                    <a:pt x="156" y="304"/>
                  </a:lnTo>
                  <a:lnTo>
                    <a:pt x="156" y="306"/>
                  </a:lnTo>
                  <a:lnTo>
                    <a:pt x="157" y="307"/>
                  </a:lnTo>
                  <a:lnTo>
                    <a:pt x="157" y="310"/>
                  </a:lnTo>
                  <a:lnTo>
                    <a:pt x="155" y="310"/>
                  </a:lnTo>
                  <a:lnTo>
                    <a:pt x="154" y="309"/>
                  </a:lnTo>
                  <a:lnTo>
                    <a:pt x="154" y="304"/>
                  </a:lnTo>
                  <a:lnTo>
                    <a:pt x="153" y="304"/>
                  </a:lnTo>
                  <a:lnTo>
                    <a:pt x="153" y="302"/>
                  </a:lnTo>
                  <a:lnTo>
                    <a:pt x="150" y="300"/>
                  </a:lnTo>
                  <a:lnTo>
                    <a:pt x="147" y="295"/>
                  </a:lnTo>
                  <a:lnTo>
                    <a:pt x="145" y="294"/>
                  </a:lnTo>
                  <a:lnTo>
                    <a:pt x="144" y="290"/>
                  </a:lnTo>
                  <a:lnTo>
                    <a:pt x="144" y="284"/>
                  </a:lnTo>
                  <a:lnTo>
                    <a:pt x="145" y="283"/>
                  </a:lnTo>
                  <a:lnTo>
                    <a:pt x="147" y="283"/>
                  </a:lnTo>
                  <a:lnTo>
                    <a:pt x="147" y="282"/>
                  </a:lnTo>
                  <a:lnTo>
                    <a:pt x="148" y="283"/>
                  </a:lnTo>
                  <a:lnTo>
                    <a:pt x="148" y="284"/>
                  </a:lnTo>
                  <a:lnTo>
                    <a:pt x="149" y="284"/>
                  </a:lnTo>
                  <a:lnTo>
                    <a:pt x="149" y="289"/>
                  </a:lnTo>
                  <a:lnTo>
                    <a:pt x="150" y="290"/>
                  </a:lnTo>
                  <a:lnTo>
                    <a:pt x="150" y="291"/>
                  </a:lnTo>
                  <a:lnTo>
                    <a:pt x="151" y="291"/>
                  </a:lnTo>
                  <a:lnTo>
                    <a:pt x="153" y="290"/>
                  </a:lnTo>
                  <a:lnTo>
                    <a:pt x="153" y="289"/>
                  </a:lnTo>
                  <a:lnTo>
                    <a:pt x="151" y="287"/>
                  </a:lnTo>
                  <a:lnTo>
                    <a:pt x="150" y="285"/>
                  </a:lnTo>
                  <a:lnTo>
                    <a:pt x="150" y="279"/>
                  </a:lnTo>
                  <a:lnTo>
                    <a:pt x="151" y="278"/>
                  </a:lnTo>
                  <a:lnTo>
                    <a:pt x="151" y="273"/>
                  </a:lnTo>
                  <a:lnTo>
                    <a:pt x="153" y="273"/>
                  </a:lnTo>
                  <a:lnTo>
                    <a:pt x="157" y="269"/>
                  </a:lnTo>
                  <a:lnTo>
                    <a:pt x="157" y="266"/>
                  </a:lnTo>
                  <a:lnTo>
                    <a:pt x="159" y="264"/>
                  </a:lnTo>
                  <a:lnTo>
                    <a:pt x="159" y="260"/>
                  </a:lnTo>
                  <a:lnTo>
                    <a:pt x="161" y="258"/>
                  </a:lnTo>
                  <a:lnTo>
                    <a:pt x="161" y="257"/>
                  </a:lnTo>
                  <a:lnTo>
                    <a:pt x="162" y="257"/>
                  </a:lnTo>
                  <a:lnTo>
                    <a:pt x="162" y="254"/>
                  </a:lnTo>
                  <a:lnTo>
                    <a:pt x="163" y="252"/>
                  </a:lnTo>
                  <a:lnTo>
                    <a:pt x="167" y="251"/>
                  </a:lnTo>
                  <a:lnTo>
                    <a:pt x="168" y="249"/>
                  </a:lnTo>
                  <a:lnTo>
                    <a:pt x="168" y="246"/>
                  </a:lnTo>
                  <a:lnTo>
                    <a:pt x="166" y="244"/>
                  </a:lnTo>
                  <a:lnTo>
                    <a:pt x="166" y="241"/>
                  </a:lnTo>
                  <a:lnTo>
                    <a:pt x="163" y="239"/>
                  </a:lnTo>
                  <a:lnTo>
                    <a:pt x="161" y="238"/>
                  </a:lnTo>
                  <a:lnTo>
                    <a:pt x="160" y="238"/>
                  </a:lnTo>
                  <a:lnTo>
                    <a:pt x="160" y="236"/>
                  </a:lnTo>
                  <a:lnTo>
                    <a:pt x="155" y="232"/>
                  </a:lnTo>
                  <a:lnTo>
                    <a:pt x="157" y="229"/>
                  </a:lnTo>
                  <a:lnTo>
                    <a:pt x="157" y="223"/>
                  </a:lnTo>
                  <a:lnTo>
                    <a:pt x="156" y="220"/>
                  </a:lnTo>
                  <a:lnTo>
                    <a:pt x="156" y="216"/>
                  </a:lnTo>
                  <a:lnTo>
                    <a:pt x="159" y="214"/>
                  </a:lnTo>
                  <a:lnTo>
                    <a:pt x="160" y="214"/>
                  </a:lnTo>
                  <a:lnTo>
                    <a:pt x="161" y="212"/>
                  </a:lnTo>
                  <a:lnTo>
                    <a:pt x="163" y="215"/>
                  </a:lnTo>
                  <a:lnTo>
                    <a:pt x="165" y="215"/>
                  </a:lnTo>
                  <a:lnTo>
                    <a:pt x="165" y="214"/>
                  </a:lnTo>
                  <a:lnTo>
                    <a:pt x="166" y="215"/>
                  </a:lnTo>
                  <a:lnTo>
                    <a:pt x="173" y="216"/>
                  </a:lnTo>
                  <a:lnTo>
                    <a:pt x="174" y="215"/>
                  </a:lnTo>
                  <a:lnTo>
                    <a:pt x="169" y="214"/>
                  </a:lnTo>
                  <a:lnTo>
                    <a:pt x="168" y="214"/>
                  </a:lnTo>
                  <a:lnTo>
                    <a:pt x="166" y="212"/>
                  </a:lnTo>
                  <a:lnTo>
                    <a:pt x="162" y="209"/>
                  </a:lnTo>
                  <a:lnTo>
                    <a:pt x="161" y="209"/>
                  </a:lnTo>
                  <a:lnTo>
                    <a:pt x="161" y="208"/>
                  </a:lnTo>
                  <a:lnTo>
                    <a:pt x="160" y="206"/>
                  </a:lnTo>
                  <a:lnTo>
                    <a:pt x="160" y="204"/>
                  </a:lnTo>
                  <a:lnTo>
                    <a:pt x="159" y="204"/>
                  </a:lnTo>
                  <a:lnTo>
                    <a:pt x="159" y="206"/>
                  </a:lnTo>
                  <a:lnTo>
                    <a:pt x="161" y="209"/>
                  </a:lnTo>
                  <a:lnTo>
                    <a:pt x="161" y="211"/>
                  </a:lnTo>
                  <a:lnTo>
                    <a:pt x="159" y="211"/>
                  </a:lnTo>
                  <a:lnTo>
                    <a:pt x="157" y="210"/>
                  </a:lnTo>
                  <a:lnTo>
                    <a:pt x="157" y="205"/>
                  </a:lnTo>
                  <a:lnTo>
                    <a:pt x="162" y="196"/>
                  </a:lnTo>
                  <a:lnTo>
                    <a:pt x="162" y="195"/>
                  </a:lnTo>
                  <a:lnTo>
                    <a:pt x="161" y="196"/>
                  </a:lnTo>
                  <a:lnTo>
                    <a:pt x="159" y="201"/>
                  </a:lnTo>
                  <a:lnTo>
                    <a:pt x="159" y="202"/>
                  </a:lnTo>
                  <a:lnTo>
                    <a:pt x="157" y="202"/>
                  </a:lnTo>
                  <a:lnTo>
                    <a:pt x="157" y="197"/>
                  </a:lnTo>
                  <a:lnTo>
                    <a:pt x="155" y="197"/>
                  </a:lnTo>
                  <a:lnTo>
                    <a:pt x="156" y="198"/>
                  </a:lnTo>
                  <a:lnTo>
                    <a:pt x="156" y="211"/>
                  </a:lnTo>
                  <a:lnTo>
                    <a:pt x="155" y="210"/>
                  </a:lnTo>
                  <a:lnTo>
                    <a:pt x="154" y="210"/>
                  </a:lnTo>
                  <a:lnTo>
                    <a:pt x="156" y="212"/>
                  </a:lnTo>
                  <a:lnTo>
                    <a:pt x="155" y="214"/>
                  </a:lnTo>
                  <a:lnTo>
                    <a:pt x="155" y="215"/>
                  </a:lnTo>
                  <a:lnTo>
                    <a:pt x="154" y="216"/>
                  </a:lnTo>
                  <a:lnTo>
                    <a:pt x="154" y="218"/>
                  </a:lnTo>
                  <a:lnTo>
                    <a:pt x="153" y="220"/>
                  </a:lnTo>
                  <a:lnTo>
                    <a:pt x="151" y="220"/>
                  </a:lnTo>
                  <a:lnTo>
                    <a:pt x="150" y="218"/>
                  </a:lnTo>
                  <a:lnTo>
                    <a:pt x="149" y="216"/>
                  </a:lnTo>
                  <a:lnTo>
                    <a:pt x="149" y="212"/>
                  </a:lnTo>
                  <a:lnTo>
                    <a:pt x="148" y="210"/>
                  </a:lnTo>
                  <a:lnTo>
                    <a:pt x="147" y="210"/>
                  </a:lnTo>
                  <a:lnTo>
                    <a:pt x="147" y="211"/>
                  </a:lnTo>
                  <a:lnTo>
                    <a:pt x="148" y="215"/>
                  </a:lnTo>
                  <a:lnTo>
                    <a:pt x="149" y="216"/>
                  </a:lnTo>
                  <a:lnTo>
                    <a:pt x="148" y="217"/>
                  </a:lnTo>
                  <a:lnTo>
                    <a:pt x="144" y="215"/>
                  </a:lnTo>
                  <a:lnTo>
                    <a:pt x="144" y="212"/>
                  </a:lnTo>
                  <a:lnTo>
                    <a:pt x="143" y="214"/>
                  </a:lnTo>
                  <a:lnTo>
                    <a:pt x="143" y="216"/>
                  </a:lnTo>
                  <a:lnTo>
                    <a:pt x="142" y="218"/>
                  </a:lnTo>
                  <a:lnTo>
                    <a:pt x="143" y="220"/>
                  </a:lnTo>
                  <a:lnTo>
                    <a:pt x="143" y="222"/>
                  </a:lnTo>
                  <a:lnTo>
                    <a:pt x="141" y="221"/>
                  </a:lnTo>
                  <a:lnTo>
                    <a:pt x="140" y="221"/>
                  </a:lnTo>
                  <a:lnTo>
                    <a:pt x="138" y="218"/>
                  </a:lnTo>
                  <a:lnTo>
                    <a:pt x="138" y="217"/>
                  </a:lnTo>
                  <a:lnTo>
                    <a:pt x="137" y="217"/>
                  </a:lnTo>
                  <a:lnTo>
                    <a:pt x="137" y="215"/>
                  </a:lnTo>
                  <a:lnTo>
                    <a:pt x="138" y="215"/>
                  </a:lnTo>
                  <a:lnTo>
                    <a:pt x="138" y="212"/>
                  </a:lnTo>
                  <a:lnTo>
                    <a:pt x="137" y="210"/>
                  </a:lnTo>
                  <a:lnTo>
                    <a:pt x="138" y="209"/>
                  </a:lnTo>
                  <a:lnTo>
                    <a:pt x="143" y="201"/>
                  </a:lnTo>
                  <a:lnTo>
                    <a:pt x="148" y="198"/>
                  </a:lnTo>
                  <a:lnTo>
                    <a:pt x="149" y="195"/>
                  </a:lnTo>
                  <a:lnTo>
                    <a:pt x="151" y="192"/>
                  </a:lnTo>
                  <a:lnTo>
                    <a:pt x="153" y="192"/>
                  </a:lnTo>
                  <a:lnTo>
                    <a:pt x="155" y="191"/>
                  </a:lnTo>
                  <a:lnTo>
                    <a:pt x="155" y="190"/>
                  </a:lnTo>
                  <a:lnTo>
                    <a:pt x="153" y="191"/>
                  </a:lnTo>
                  <a:lnTo>
                    <a:pt x="150" y="191"/>
                  </a:lnTo>
                  <a:lnTo>
                    <a:pt x="150" y="192"/>
                  </a:lnTo>
                  <a:lnTo>
                    <a:pt x="149" y="192"/>
                  </a:lnTo>
                  <a:lnTo>
                    <a:pt x="149" y="193"/>
                  </a:lnTo>
                  <a:lnTo>
                    <a:pt x="148" y="196"/>
                  </a:lnTo>
                  <a:lnTo>
                    <a:pt x="148" y="197"/>
                  </a:lnTo>
                  <a:lnTo>
                    <a:pt x="142" y="201"/>
                  </a:lnTo>
                  <a:lnTo>
                    <a:pt x="138" y="205"/>
                  </a:lnTo>
                  <a:lnTo>
                    <a:pt x="137" y="205"/>
                  </a:lnTo>
                  <a:lnTo>
                    <a:pt x="137" y="208"/>
                  </a:lnTo>
                  <a:lnTo>
                    <a:pt x="136" y="209"/>
                  </a:lnTo>
                  <a:lnTo>
                    <a:pt x="134" y="209"/>
                  </a:lnTo>
                  <a:lnTo>
                    <a:pt x="132" y="214"/>
                  </a:lnTo>
                  <a:lnTo>
                    <a:pt x="134" y="214"/>
                  </a:lnTo>
                  <a:lnTo>
                    <a:pt x="135" y="215"/>
                  </a:lnTo>
                  <a:lnTo>
                    <a:pt x="135" y="218"/>
                  </a:lnTo>
                  <a:lnTo>
                    <a:pt x="136" y="220"/>
                  </a:lnTo>
                  <a:lnTo>
                    <a:pt x="135" y="220"/>
                  </a:lnTo>
                  <a:lnTo>
                    <a:pt x="137" y="222"/>
                  </a:lnTo>
                  <a:lnTo>
                    <a:pt x="138" y="224"/>
                  </a:lnTo>
                  <a:lnTo>
                    <a:pt x="138" y="227"/>
                  </a:lnTo>
                  <a:lnTo>
                    <a:pt x="137" y="228"/>
                  </a:lnTo>
                  <a:lnTo>
                    <a:pt x="136" y="228"/>
                  </a:lnTo>
                  <a:lnTo>
                    <a:pt x="134" y="230"/>
                  </a:lnTo>
                  <a:lnTo>
                    <a:pt x="134" y="232"/>
                  </a:lnTo>
                  <a:lnTo>
                    <a:pt x="132" y="233"/>
                  </a:lnTo>
                  <a:lnTo>
                    <a:pt x="132" y="236"/>
                  </a:lnTo>
                  <a:lnTo>
                    <a:pt x="131" y="236"/>
                  </a:lnTo>
                  <a:lnTo>
                    <a:pt x="131" y="239"/>
                  </a:lnTo>
                  <a:lnTo>
                    <a:pt x="132" y="240"/>
                  </a:lnTo>
                  <a:lnTo>
                    <a:pt x="132" y="241"/>
                  </a:lnTo>
                  <a:lnTo>
                    <a:pt x="131" y="242"/>
                  </a:lnTo>
                  <a:lnTo>
                    <a:pt x="131" y="245"/>
                  </a:lnTo>
                  <a:lnTo>
                    <a:pt x="130" y="246"/>
                  </a:lnTo>
                  <a:lnTo>
                    <a:pt x="130" y="248"/>
                  </a:lnTo>
                  <a:lnTo>
                    <a:pt x="129" y="251"/>
                  </a:lnTo>
                  <a:lnTo>
                    <a:pt x="129" y="252"/>
                  </a:lnTo>
                  <a:lnTo>
                    <a:pt x="128" y="252"/>
                  </a:lnTo>
                  <a:lnTo>
                    <a:pt x="129" y="253"/>
                  </a:lnTo>
                  <a:lnTo>
                    <a:pt x="129" y="254"/>
                  </a:lnTo>
                  <a:lnTo>
                    <a:pt x="130" y="255"/>
                  </a:lnTo>
                  <a:lnTo>
                    <a:pt x="130" y="258"/>
                  </a:lnTo>
                  <a:lnTo>
                    <a:pt x="129" y="260"/>
                  </a:lnTo>
                  <a:lnTo>
                    <a:pt x="128" y="260"/>
                  </a:lnTo>
                  <a:lnTo>
                    <a:pt x="126" y="261"/>
                  </a:lnTo>
                  <a:lnTo>
                    <a:pt x="123" y="261"/>
                  </a:lnTo>
                  <a:lnTo>
                    <a:pt x="122" y="263"/>
                  </a:lnTo>
                  <a:lnTo>
                    <a:pt x="119" y="263"/>
                  </a:lnTo>
                  <a:lnTo>
                    <a:pt x="119" y="261"/>
                  </a:lnTo>
                  <a:lnTo>
                    <a:pt x="118" y="258"/>
                  </a:lnTo>
                  <a:lnTo>
                    <a:pt x="118" y="254"/>
                  </a:lnTo>
                  <a:lnTo>
                    <a:pt x="119" y="254"/>
                  </a:lnTo>
                  <a:lnTo>
                    <a:pt x="122" y="252"/>
                  </a:lnTo>
                  <a:lnTo>
                    <a:pt x="122" y="241"/>
                  </a:lnTo>
                  <a:lnTo>
                    <a:pt x="123" y="240"/>
                  </a:lnTo>
                  <a:lnTo>
                    <a:pt x="124" y="236"/>
                  </a:lnTo>
                  <a:lnTo>
                    <a:pt x="124" y="235"/>
                  </a:lnTo>
                  <a:lnTo>
                    <a:pt x="123" y="234"/>
                  </a:lnTo>
                  <a:lnTo>
                    <a:pt x="125" y="233"/>
                  </a:lnTo>
                  <a:lnTo>
                    <a:pt x="126" y="232"/>
                  </a:lnTo>
                  <a:lnTo>
                    <a:pt x="126" y="229"/>
                  </a:lnTo>
                  <a:lnTo>
                    <a:pt x="129" y="227"/>
                  </a:lnTo>
                  <a:lnTo>
                    <a:pt x="131" y="226"/>
                  </a:lnTo>
                  <a:lnTo>
                    <a:pt x="132" y="223"/>
                  </a:lnTo>
                  <a:lnTo>
                    <a:pt x="132" y="221"/>
                  </a:lnTo>
                  <a:lnTo>
                    <a:pt x="129" y="226"/>
                  </a:lnTo>
                  <a:lnTo>
                    <a:pt x="126" y="228"/>
                  </a:lnTo>
                  <a:lnTo>
                    <a:pt x="126" y="227"/>
                  </a:lnTo>
                  <a:lnTo>
                    <a:pt x="125" y="226"/>
                  </a:lnTo>
                  <a:lnTo>
                    <a:pt x="124" y="226"/>
                  </a:lnTo>
                  <a:lnTo>
                    <a:pt x="124" y="221"/>
                  </a:lnTo>
                  <a:lnTo>
                    <a:pt x="125" y="218"/>
                  </a:lnTo>
                  <a:lnTo>
                    <a:pt x="126" y="217"/>
                  </a:lnTo>
                  <a:lnTo>
                    <a:pt x="126" y="216"/>
                  </a:lnTo>
                  <a:lnTo>
                    <a:pt x="128" y="216"/>
                  </a:lnTo>
                  <a:lnTo>
                    <a:pt x="128" y="215"/>
                  </a:lnTo>
                  <a:lnTo>
                    <a:pt x="126" y="215"/>
                  </a:lnTo>
                  <a:lnTo>
                    <a:pt x="125" y="217"/>
                  </a:lnTo>
                  <a:lnTo>
                    <a:pt x="124" y="217"/>
                  </a:lnTo>
                  <a:lnTo>
                    <a:pt x="124" y="218"/>
                  </a:lnTo>
                  <a:lnTo>
                    <a:pt x="123" y="218"/>
                  </a:lnTo>
                  <a:lnTo>
                    <a:pt x="123" y="216"/>
                  </a:lnTo>
                  <a:lnTo>
                    <a:pt x="128" y="209"/>
                  </a:lnTo>
                  <a:lnTo>
                    <a:pt x="128" y="206"/>
                  </a:lnTo>
                  <a:lnTo>
                    <a:pt x="126" y="206"/>
                  </a:lnTo>
                  <a:lnTo>
                    <a:pt x="126" y="208"/>
                  </a:lnTo>
                  <a:lnTo>
                    <a:pt x="125" y="208"/>
                  </a:lnTo>
                  <a:lnTo>
                    <a:pt x="125" y="209"/>
                  </a:lnTo>
                  <a:lnTo>
                    <a:pt x="124" y="211"/>
                  </a:lnTo>
                  <a:lnTo>
                    <a:pt x="124" y="214"/>
                  </a:lnTo>
                  <a:lnTo>
                    <a:pt x="123" y="215"/>
                  </a:lnTo>
                  <a:lnTo>
                    <a:pt x="122" y="214"/>
                  </a:lnTo>
                  <a:lnTo>
                    <a:pt x="123" y="214"/>
                  </a:lnTo>
                  <a:lnTo>
                    <a:pt x="123" y="211"/>
                  </a:lnTo>
                  <a:lnTo>
                    <a:pt x="124" y="208"/>
                  </a:lnTo>
                  <a:lnTo>
                    <a:pt x="128" y="203"/>
                  </a:lnTo>
                  <a:lnTo>
                    <a:pt x="130" y="203"/>
                  </a:lnTo>
                  <a:lnTo>
                    <a:pt x="129" y="202"/>
                  </a:lnTo>
                  <a:lnTo>
                    <a:pt x="129" y="199"/>
                  </a:lnTo>
                  <a:lnTo>
                    <a:pt x="130" y="197"/>
                  </a:lnTo>
                  <a:lnTo>
                    <a:pt x="130" y="196"/>
                  </a:lnTo>
                  <a:lnTo>
                    <a:pt x="129" y="196"/>
                  </a:lnTo>
                  <a:lnTo>
                    <a:pt x="129" y="197"/>
                  </a:lnTo>
                  <a:lnTo>
                    <a:pt x="126" y="199"/>
                  </a:lnTo>
                  <a:lnTo>
                    <a:pt x="126" y="198"/>
                  </a:lnTo>
                  <a:lnTo>
                    <a:pt x="128" y="196"/>
                  </a:lnTo>
                  <a:lnTo>
                    <a:pt x="128" y="195"/>
                  </a:lnTo>
                  <a:lnTo>
                    <a:pt x="129" y="193"/>
                  </a:lnTo>
                  <a:lnTo>
                    <a:pt x="129" y="192"/>
                  </a:lnTo>
                  <a:lnTo>
                    <a:pt x="130" y="191"/>
                  </a:lnTo>
                  <a:lnTo>
                    <a:pt x="131" y="191"/>
                  </a:lnTo>
                  <a:lnTo>
                    <a:pt x="131" y="190"/>
                  </a:lnTo>
                  <a:lnTo>
                    <a:pt x="129" y="190"/>
                  </a:lnTo>
                  <a:lnTo>
                    <a:pt x="128" y="191"/>
                  </a:lnTo>
                  <a:lnTo>
                    <a:pt x="126" y="190"/>
                  </a:lnTo>
                  <a:lnTo>
                    <a:pt x="128" y="187"/>
                  </a:lnTo>
                  <a:lnTo>
                    <a:pt x="128" y="186"/>
                  </a:lnTo>
                  <a:lnTo>
                    <a:pt x="126" y="186"/>
                  </a:lnTo>
                  <a:lnTo>
                    <a:pt x="126" y="189"/>
                  </a:lnTo>
                  <a:lnTo>
                    <a:pt x="125" y="189"/>
                  </a:lnTo>
                  <a:lnTo>
                    <a:pt x="125" y="185"/>
                  </a:lnTo>
                  <a:lnTo>
                    <a:pt x="128" y="185"/>
                  </a:lnTo>
                  <a:lnTo>
                    <a:pt x="129" y="184"/>
                  </a:lnTo>
                  <a:lnTo>
                    <a:pt x="129" y="183"/>
                  </a:lnTo>
                  <a:lnTo>
                    <a:pt x="130" y="184"/>
                  </a:lnTo>
                  <a:lnTo>
                    <a:pt x="131" y="184"/>
                  </a:lnTo>
                  <a:lnTo>
                    <a:pt x="134" y="183"/>
                  </a:lnTo>
                  <a:lnTo>
                    <a:pt x="129" y="183"/>
                  </a:lnTo>
                  <a:lnTo>
                    <a:pt x="130" y="180"/>
                  </a:lnTo>
                  <a:lnTo>
                    <a:pt x="130" y="179"/>
                  </a:lnTo>
                  <a:lnTo>
                    <a:pt x="132" y="179"/>
                  </a:lnTo>
                  <a:lnTo>
                    <a:pt x="131" y="178"/>
                  </a:lnTo>
                  <a:lnTo>
                    <a:pt x="134" y="175"/>
                  </a:lnTo>
                  <a:lnTo>
                    <a:pt x="138" y="175"/>
                  </a:lnTo>
                  <a:lnTo>
                    <a:pt x="142" y="177"/>
                  </a:lnTo>
                  <a:lnTo>
                    <a:pt x="143" y="175"/>
                  </a:lnTo>
                  <a:lnTo>
                    <a:pt x="144" y="175"/>
                  </a:lnTo>
                  <a:lnTo>
                    <a:pt x="145" y="173"/>
                  </a:lnTo>
                  <a:lnTo>
                    <a:pt x="145" y="172"/>
                  </a:lnTo>
                  <a:lnTo>
                    <a:pt x="148" y="169"/>
                  </a:lnTo>
                  <a:lnTo>
                    <a:pt x="148" y="168"/>
                  </a:lnTo>
                  <a:lnTo>
                    <a:pt x="149" y="167"/>
                  </a:lnTo>
                  <a:lnTo>
                    <a:pt x="148" y="167"/>
                  </a:lnTo>
                  <a:lnTo>
                    <a:pt x="148" y="168"/>
                  </a:lnTo>
                  <a:lnTo>
                    <a:pt x="147" y="171"/>
                  </a:lnTo>
                  <a:lnTo>
                    <a:pt x="145" y="172"/>
                  </a:lnTo>
                  <a:lnTo>
                    <a:pt x="145" y="173"/>
                  </a:lnTo>
                  <a:lnTo>
                    <a:pt x="144" y="174"/>
                  </a:lnTo>
                  <a:lnTo>
                    <a:pt x="143" y="174"/>
                  </a:lnTo>
                  <a:lnTo>
                    <a:pt x="142" y="175"/>
                  </a:lnTo>
                  <a:lnTo>
                    <a:pt x="137" y="174"/>
                  </a:lnTo>
                  <a:lnTo>
                    <a:pt x="136" y="175"/>
                  </a:lnTo>
                  <a:lnTo>
                    <a:pt x="136" y="174"/>
                  </a:lnTo>
                  <a:lnTo>
                    <a:pt x="135" y="172"/>
                  </a:lnTo>
                  <a:lnTo>
                    <a:pt x="134" y="172"/>
                  </a:lnTo>
                  <a:lnTo>
                    <a:pt x="134" y="173"/>
                  </a:lnTo>
                  <a:lnTo>
                    <a:pt x="132" y="174"/>
                  </a:lnTo>
                  <a:lnTo>
                    <a:pt x="134" y="169"/>
                  </a:lnTo>
                  <a:lnTo>
                    <a:pt x="135" y="169"/>
                  </a:lnTo>
                  <a:lnTo>
                    <a:pt x="136" y="171"/>
                  </a:lnTo>
                  <a:lnTo>
                    <a:pt x="137" y="171"/>
                  </a:lnTo>
                  <a:lnTo>
                    <a:pt x="137" y="169"/>
                  </a:lnTo>
                  <a:lnTo>
                    <a:pt x="140" y="168"/>
                  </a:lnTo>
                  <a:lnTo>
                    <a:pt x="137" y="168"/>
                  </a:lnTo>
                  <a:lnTo>
                    <a:pt x="137" y="169"/>
                  </a:lnTo>
                  <a:lnTo>
                    <a:pt x="136" y="169"/>
                  </a:lnTo>
                  <a:lnTo>
                    <a:pt x="135" y="168"/>
                  </a:lnTo>
                  <a:lnTo>
                    <a:pt x="135" y="167"/>
                  </a:lnTo>
                  <a:lnTo>
                    <a:pt x="136" y="167"/>
                  </a:lnTo>
                  <a:lnTo>
                    <a:pt x="136" y="166"/>
                  </a:lnTo>
                  <a:lnTo>
                    <a:pt x="138" y="161"/>
                  </a:lnTo>
                  <a:lnTo>
                    <a:pt x="140" y="161"/>
                  </a:lnTo>
                  <a:lnTo>
                    <a:pt x="138" y="160"/>
                  </a:lnTo>
                  <a:lnTo>
                    <a:pt x="140" y="159"/>
                  </a:lnTo>
                  <a:lnTo>
                    <a:pt x="142" y="159"/>
                  </a:lnTo>
                  <a:lnTo>
                    <a:pt x="143" y="158"/>
                  </a:lnTo>
                  <a:lnTo>
                    <a:pt x="147" y="158"/>
                  </a:lnTo>
                  <a:lnTo>
                    <a:pt x="148" y="156"/>
                  </a:lnTo>
                  <a:lnTo>
                    <a:pt x="151" y="156"/>
                  </a:lnTo>
                  <a:lnTo>
                    <a:pt x="153" y="155"/>
                  </a:lnTo>
                  <a:lnTo>
                    <a:pt x="145" y="156"/>
                  </a:lnTo>
                  <a:lnTo>
                    <a:pt x="142" y="155"/>
                  </a:lnTo>
                  <a:lnTo>
                    <a:pt x="142" y="154"/>
                  </a:lnTo>
                  <a:lnTo>
                    <a:pt x="147" y="149"/>
                  </a:lnTo>
                  <a:lnTo>
                    <a:pt x="147" y="148"/>
                  </a:lnTo>
                  <a:lnTo>
                    <a:pt x="144" y="149"/>
                  </a:lnTo>
                  <a:lnTo>
                    <a:pt x="144" y="150"/>
                  </a:lnTo>
                  <a:lnTo>
                    <a:pt x="143" y="152"/>
                  </a:lnTo>
                  <a:lnTo>
                    <a:pt x="142" y="152"/>
                  </a:lnTo>
                  <a:lnTo>
                    <a:pt x="142" y="154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7" y="158"/>
                  </a:lnTo>
                  <a:lnTo>
                    <a:pt x="137" y="159"/>
                  </a:lnTo>
                  <a:lnTo>
                    <a:pt x="136" y="160"/>
                  </a:lnTo>
                  <a:lnTo>
                    <a:pt x="135" y="160"/>
                  </a:lnTo>
                  <a:lnTo>
                    <a:pt x="134" y="161"/>
                  </a:lnTo>
                  <a:lnTo>
                    <a:pt x="134" y="162"/>
                  </a:lnTo>
                  <a:lnTo>
                    <a:pt x="132" y="162"/>
                  </a:lnTo>
                  <a:lnTo>
                    <a:pt x="131" y="163"/>
                  </a:lnTo>
                  <a:lnTo>
                    <a:pt x="130" y="166"/>
                  </a:lnTo>
                  <a:lnTo>
                    <a:pt x="124" y="172"/>
                  </a:lnTo>
                  <a:lnTo>
                    <a:pt x="123" y="172"/>
                  </a:lnTo>
                  <a:lnTo>
                    <a:pt x="123" y="171"/>
                  </a:lnTo>
                  <a:lnTo>
                    <a:pt x="122" y="171"/>
                  </a:lnTo>
                  <a:lnTo>
                    <a:pt x="120" y="169"/>
                  </a:lnTo>
                  <a:lnTo>
                    <a:pt x="119" y="169"/>
                  </a:lnTo>
                  <a:lnTo>
                    <a:pt x="120" y="168"/>
                  </a:lnTo>
                  <a:lnTo>
                    <a:pt x="120" y="166"/>
                  </a:lnTo>
                  <a:lnTo>
                    <a:pt x="118" y="168"/>
                  </a:lnTo>
                  <a:lnTo>
                    <a:pt x="116" y="168"/>
                  </a:lnTo>
                  <a:lnTo>
                    <a:pt x="110" y="162"/>
                  </a:lnTo>
                  <a:lnTo>
                    <a:pt x="110" y="160"/>
                  </a:lnTo>
                  <a:lnTo>
                    <a:pt x="114" y="160"/>
                  </a:lnTo>
                  <a:lnTo>
                    <a:pt x="117" y="162"/>
                  </a:lnTo>
                  <a:lnTo>
                    <a:pt x="117" y="161"/>
                  </a:lnTo>
                  <a:lnTo>
                    <a:pt x="116" y="161"/>
                  </a:lnTo>
                  <a:lnTo>
                    <a:pt x="116" y="160"/>
                  </a:lnTo>
                  <a:lnTo>
                    <a:pt x="120" y="156"/>
                  </a:lnTo>
                  <a:lnTo>
                    <a:pt x="124" y="158"/>
                  </a:lnTo>
                  <a:lnTo>
                    <a:pt x="122" y="156"/>
                  </a:lnTo>
                  <a:lnTo>
                    <a:pt x="120" y="155"/>
                  </a:lnTo>
                  <a:lnTo>
                    <a:pt x="116" y="158"/>
                  </a:lnTo>
                  <a:lnTo>
                    <a:pt x="114" y="159"/>
                  </a:lnTo>
                  <a:lnTo>
                    <a:pt x="113" y="159"/>
                  </a:lnTo>
                  <a:lnTo>
                    <a:pt x="112" y="158"/>
                  </a:lnTo>
                  <a:lnTo>
                    <a:pt x="109" y="158"/>
                  </a:lnTo>
                  <a:lnTo>
                    <a:pt x="106" y="156"/>
                  </a:lnTo>
                  <a:lnTo>
                    <a:pt x="105" y="156"/>
                  </a:lnTo>
                  <a:lnTo>
                    <a:pt x="103" y="159"/>
                  </a:lnTo>
                  <a:lnTo>
                    <a:pt x="100" y="156"/>
                  </a:lnTo>
                  <a:lnTo>
                    <a:pt x="100" y="154"/>
                  </a:lnTo>
                  <a:lnTo>
                    <a:pt x="101" y="153"/>
                  </a:lnTo>
                  <a:lnTo>
                    <a:pt x="103" y="153"/>
                  </a:lnTo>
                  <a:lnTo>
                    <a:pt x="109" y="152"/>
                  </a:lnTo>
                  <a:lnTo>
                    <a:pt x="110" y="152"/>
                  </a:lnTo>
                  <a:lnTo>
                    <a:pt x="111" y="150"/>
                  </a:lnTo>
                  <a:lnTo>
                    <a:pt x="112" y="150"/>
                  </a:lnTo>
                  <a:lnTo>
                    <a:pt x="113" y="152"/>
                  </a:lnTo>
                  <a:lnTo>
                    <a:pt x="116" y="153"/>
                  </a:lnTo>
                  <a:lnTo>
                    <a:pt x="116" y="150"/>
                  </a:lnTo>
                  <a:lnTo>
                    <a:pt x="117" y="150"/>
                  </a:lnTo>
                  <a:lnTo>
                    <a:pt x="117" y="149"/>
                  </a:lnTo>
                  <a:lnTo>
                    <a:pt x="118" y="149"/>
                  </a:lnTo>
                  <a:lnTo>
                    <a:pt x="120" y="150"/>
                  </a:lnTo>
                  <a:lnTo>
                    <a:pt x="119" y="149"/>
                  </a:lnTo>
                  <a:lnTo>
                    <a:pt x="118" y="149"/>
                  </a:lnTo>
                  <a:lnTo>
                    <a:pt x="117" y="148"/>
                  </a:lnTo>
                  <a:lnTo>
                    <a:pt x="116" y="148"/>
                  </a:lnTo>
                  <a:lnTo>
                    <a:pt x="116" y="147"/>
                  </a:lnTo>
                  <a:lnTo>
                    <a:pt x="117" y="146"/>
                  </a:lnTo>
                  <a:lnTo>
                    <a:pt x="120" y="146"/>
                  </a:lnTo>
                  <a:lnTo>
                    <a:pt x="123" y="144"/>
                  </a:lnTo>
                  <a:lnTo>
                    <a:pt x="124" y="143"/>
                  </a:lnTo>
                  <a:lnTo>
                    <a:pt x="122" y="143"/>
                  </a:lnTo>
                  <a:lnTo>
                    <a:pt x="122" y="144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20" y="142"/>
                  </a:lnTo>
                  <a:lnTo>
                    <a:pt x="119" y="141"/>
                  </a:lnTo>
                  <a:lnTo>
                    <a:pt x="114" y="142"/>
                  </a:lnTo>
                  <a:lnTo>
                    <a:pt x="113" y="142"/>
                  </a:lnTo>
                  <a:lnTo>
                    <a:pt x="114" y="141"/>
                  </a:lnTo>
                  <a:lnTo>
                    <a:pt x="116" y="141"/>
                  </a:lnTo>
                  <a:lnTo>
                    <a:pt x="114" y="140"/>
                  </a:lnTo>
                  <a:lnTo>
                    <a:pt x="116" y="138"/>
                  </a:lnTo>
                  <a:lnTo>
                    <a:pt x="116" y="137"/>
                  </a:lnTo>
                  <a:lnTo>
                    <a:pt x="117" y="135"/>
                  </a:lnTo>
                  <a:lnTo>
                    <a:pt x="117" y="134"/>
                  </a:lnTo>
                  <a:lnTo>
                    <a:pt x="119" y="131"/>
                  </a:lnTo>
                  <a:lnTo>
                    <a:pt x="122" y="131"/>
                  </a:lnTo>
                  <a:lnTo>
                    <a:pt x="122" y="132"/>
                  </a:lnTo>
                  <a:lnTo>
                    <a:pt x="124" y="135"/>
                  </a:lnTo>
                  <a:lnTo>
                    <a:pt x="128" y="135"/>
                  </a:lnTo>
                  <a:lnTo>
                    <a:pt x="130" y="134"/>
                  </a:lnTo>
                  <a:lnTo>
                    <a:pt x="130" y="132"/>
                  </a:lnTo>
                  <a:lnTo>
                    <a:pt x="129" y="134"/>
                  </a:lnTo>
                  <a:lnTo>
                    <a:pt x="124" y="134"/>
                  </a:lnTo>
                  <a:lnTo>
                    <a:pt x="124" y="132"/>
                  </a:lnTo>
                  <a:lnTo>
                    <a:pt x="123" y="132"/>
                  </a:lnTo>
                  <a:lnTo>
                    <a:pt x="123" y="130"/>
                  </a:lnTo>
                  <a:lnTo>
                    <a:pt x="119" y="130"/>
                  </a:lnTo>
                  <a:lnTo>
                    <a:pt x="119" y="129"/>
                  </a:lnTo>
                  <a:lnTo>
                    <a:pt x="118" y="129"/>
                  </a:lnTo>
                  <a:lnTo>
                    <a:pt x="119" y="128"/>
                  </a:lnTo>
                  <a:lnTo>
                    <a:pt x="120" y="125"/>
                  </a:lnTo>
                  <a:lnTo>
                    <a:pt x="122" y="124"/>
                  </a:lnTo>
                  <a:lnTo>
                    <a:pt x="124" y="124"/>
                  </a:lnTo>
                  <a:lnTo>
                    <a:pt x="125" y="123"/>
                  </a:lnTo>
                  <a:lnTo>
                    <a:pt x="125" y="124"/>
                  </a:lnTo>
                  <a:lnTo>
                    <a:pt x="128" y="125"/>
                  </a:lnTo>
                  <a:lnTo>
                    <a:pt x="129" y="125"/>
                  </a:lnTo>
                  <a:lnTo>
                    <a:pt x="128" y="123"/>
                  </a:lnTo>
                  <a:lnTo>
                    <a:pt x="124" y="122"/>
                  </a:lnTo>
                  <a:lnTo>
                    <a:pt x="123" y="120"/>
                  </a:lnTo>
                  <a:lnTo>
                    <a:pt x="125" y="118"/>
                  </a:lnTo>
                  <a:lnTo>
                    <a:pt x="125" y="116"/>
                  </a:lnTo>
                  <a:lnTo>
                    <a:pt x="126" y="113"/>
                  </a:lnTo>
                  <a:lnTo>
                    <a:pt x="128" y="112"/>
                  </a:lnTo>
                  <a:lnTo>
                    <a:pt x="129" y="112"/>
                  </a:lnTo>
                  <a:lnTo>
                    <a:pt x="131" y="115"/>
                  </a:lnTo>
                  <a:lnTo>
                    <a:pt x="134" y="116"/>
                  </a:lnTo>
                  <a:lnTo>
                    <a:pt x="135" y="116"/>
                  </a:lnTo>
                  <a:lnTo>
                    <a:pt x="135" y="115"/>
                  </a:lnTo>
                  <a:lnTo>
                    <a:pt x="132" y="115"/>
                  </a:lnTo>
                  <a:lnTo>
                    <a:pt x="132" y="113"/>
                  </a:lnTo>
                  <a:lnTo>
                    <a:pt x="131" y="112"/>
                  </a:lnTo>
                  <a:lnTo>
                    <a:pt x="131" y="111"/>
                  </a:lnTo>
                  <a:lnTo>
                    <a:pt x="134" y="109"/>
                  </a:lnTo>
                  <a:lnTo>
                    <a:pt x="131" y="109"/>
                  </a:lnTo>
                  <a:lnTo>
                    <a:pt x="131" y="110"/>
                  </a:lnTo>
                  <a:lnTo>
                    <a:pt x="130" y="111"/>
                  </a:lnTo>
                  <a:lnTo>
                    <a:pt x="129" y="111"/>
                  </a:lnTo>
                  <a:lnTo>
                    <a:pt x="128" y="112"/>
                  </a:lnTo>
                  <a:lnTo>
                    <a:pt x="126" y="112"/>
                  </a:lnTo>
                  <a:lnTo>
                    <a:pt x="125" y="111"/>
                  </a:lnTo>
                  <a:lnTo>
                    <a:pt x="122" y="111"/>
                  </a:lnTo>
                  <a:lnTo>
                    <a:pt x="122" y="110"/>
                  </a:lnTo>
                  <a:lnTo>
                    <a:pt x="123" y="107"/>
                  </a:lnTo>
                  <a:lnTo>
                    <a:pt x="124" y="106"/>
                  </a:lnTo>
                  <a:lnTo>
                    <a:pt x="125" y="106"/>
                  </a:lnTo>
                  <a:lnTo>
                    <a:pt x="125" y="107"/>
                  </a:lnTo>
                  <a:lnTo>
                    <a:pt x="126" y="106"/>
                  </a:lnTo>
                  <a:lnTo>
                    <a:pt x="131" y="105"/>
                  </a:lnTo>
                  <a:lnTo>
                    <a:pt x="134" y="100"/>
                  </a:lnTo>
                  <a:lnTo>
                    <a:pt x="132" y="100"/>
                  </a:lnTo>
                  <a:lnTo>
                    <a:pt x="129" y="104"/>
                  </a:lnTo>
                  <a:lnTo>
                    <a:pt x="129" y="105"/>
                  </a:lnTo>
                  <a:lnTo>
                    <a:pt x="126" y="105"/>
                  </a:lnTo>
                  <a:lnTo>
                    <a:pt x="125" y="104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5" y="101"/>
                  </a:lnTo>
                  <a:lnTo>
                    <a:pt x="122" y="105"/>
                  </a:lnTo>
                  <a:lnTo>
                    <a:pt x="122" y="106"/>
                  </a:lnTo>
                  <a:lnTo>
                    <a:pt x="118" y="106"/>
                  </a:lnTo>
                  <a:lnTo>
                    <a:pt x="117" y="103"/>
                  </a:lnTo>
                  <a:lnTo>
                    <a:pt x="118" y="103"/>
                  </a:lnTo>
                  <a:lnTo>
                    <a:pt x="118" y="101"/>
                  </a:lnTo>
                  <a:lnTo>
                    <a:pt x="117" y="101"/>
                  </a:lnTo>
                  <a:lnTo>
                    <a:pt x="117" y="99"/>
                  </a:lnTo>
                  <a:lnTo>
                    <a:pt x="116" y="98"/>
                  </a:lnTo>
                  <a:lnTo>
                    <a:pt x="116" y="89"/>
                  </a:lnTo>
                  <a:lnTo>
                    <a:pt x="117" y="89"/>
                  </a:lnTo>
                  <a:lnTo>
                    <a:pt x="117" y="88"/>
                  </a:lnTo>
                  <a:lnTo>
                    <a:pt x="119" y="88"/>
                  </a:lnTo>
                  <a:lnTo>
                    <a:pt x="123" y="92"/>
                  </a:lnTo>
                  <a:lnTo>
                    <a:pt x="123" y="93"/>
                  </a:lnTo>
                  <a:lnTo>
                    <a:pt x="125" y="93"/>
                  </a:lnTo>
                  <a:lnTo>
                    <a:pt x="124" y="92"/>
                  </a:lnTo>
                  <a:lnTo>
                    <a:pt x="130" y="92"/>
                  </a:lnTo>
                  <a:lnTo>
                    <a:pt x="130" y="91"/>
                  </a:lnTo>
                  <a:lnTo>
                    <a:pt x="129" y="89"/>
                  </a:lnTo>
                  <a:lnTo>
                    <a:pt x="125" y="89"/>
                  </a:lnTo>
                  <a:lnTo>
                    <a:pt x="124" y="91"/>
                  </a:lnTo>
                  <a:lnTo>
                    <a:pt x="123" y="89"/>
                  </a:lnTo>
                  <a:lnTo>
                    <a:pt x="123" y="88"/>
                  </a:lnTo>
                  <a:lnTo>
                    <a:pt x="122" y="88"/>
                  </a:lnTo>
                  <a:lnTo>
                    <a:pt x="122" y="87"/>
                  </a:lnTo>
                  <a:lnTo>
                    <a:pt x="120" y="85"/>
                  </a:lnTo>
                  <a:lnTo>
                    <a:pt x="119" y="83"/>
                  </a:lnTo>
                  <a:lnTo>
                    <a:pt x="118" y="83"/>
                  </a:lnTo>
                  <a:lnTo>
                    <a:pt x="118" y="81"/>
                  </a:lnTo>
                  <a:lnTo>
                    <a:pt x="119" y="80"/>
                  </a:lnTo>
                  <a:lnTo>
                    <a:pt x="118" y="80"/>
                  </a:lnTo>
                  <a:lnTo>
                    <a:pt x="118" y="79"/>
                  </a:lnTo>
                  <a:lnTo>
                    <a:pt x="120" y="77"/>
                  </a:lnTo>
                  <a:lnTo>
                    <a:pt x="123" y="80"/>
                  </a:lnTo>
                  <a:lnTo>
                    <a:pt x="123" y="79"/>
                  </a:lnTo>
                  <a:lnTo>
                    <a:pt x="124" y="77"/>
                  </a:lnTo>
                  <a:lnTo>
                    <a:pt x="123" y="77"/>
                  </a:lnTo>
                  <a:lnTo>
                    <a:pt x="123" y="76"/>
                  </a:lnTo>
                  <a:lnTo>
                    <a:pt x="122" y="76"/>
                  </a:lnTo>
                  <a:lnTo>
                    <a:pt x="118" y="75"/>
                  </a:lnTo>
                  <a:lnTo>
                    <a:pt x="118" y="67"/>
                  </a:lnTo>
                  <a:lnTo>
                    <a:pt x="120" y="64"/>
                  </a:lnTo>
                  <a:lnTo>
                    <a:pt x="122" y="64"/>
                  </a:lnTo>
                  <a:lnTo>
                    <a:pt x="123" y="66"/>
                  </a:lnTo>
                  <a:lnTo>
                    <a:pt x="124" y="66"/>
                  </a:lnTo>
                  <a:lnTo>
                    <a:pt x="123" y="67"/>
                  </a:lnTo>
                  <a:lnTo>
                    <a:pt x="124" y="68"/>
                  </a:lnTo>
                  <a:lnTo>
                    <a:pt x="124" y="72"/>
                  </a:lnTo>
                  <a:lnTo>
                    <a:pt x="125" y="73"/>
                  </a:lnTo>
                  <a:lnTo>
                    <a:pt x="126" y="73"/>
                  </a:lnTo>
                  <a:lnTo>
                    <a:pt x="125" y="72"/>
                  </a:lnTo>
                  <a:lnTo>
                    <a:pt x="128" y="72"/>
                  </a:lnTo>
                  <a:lnTo>
                    <a:pt x="128" y="68"/>
                  </a:lnTo>
                  <a:lnTo>
                    <a:pt x="124" y="64"/>
                  </a:lnTo>
                  <a:lnTo>
                    <a:pt x="125" y="63"/>
                  </a:lnTo>
                  <a:lnTo>
                    <a:pt x="124" y="63"/>
                  </a:lnTo>
                  <a:lnTo>
                    <a:pt x="125" y="62"/>
                  </a:lnTo>
                  <a:lnTo>
                    <a:pt x="125" y="61"/>
                  </a:lnTo>
                  <a:lnTo>
                    <a:pt x="126" y="61"/>
                  </a:lnTo>
                  <a:lnTo>
                    <a:pt x="128" y="62"/>
                  </a:lnTo>
                  <a:lnTo>
                    <a:pt x="129" y="62"/>
                  </a:lnTo>
                  <a:lnTo>
                    <a:pt x="129" y="63"/>
                  </a:lnTo>
                  <a:lnTo>
                    <a:pt x="130" y="66"/>
                  </a:lnTo>
                  <a:lnTo>
                    <a:pt x="131" y="67"/>
                  </a:lnTo>
                  <a:lnTo>
                    <a:pt x="132" y="67"/>
                  </a:lnTo>
                  <a:lnTo>
                    <a:pt x="132" y="66"/>
                  </a:lnTo>
                  <a:lnTo>
                    <a:pt x="134" y="66"/>
                  </a:lnTo>
                  <a:lnTo>
                    <a:pt x="134" y="62"/>
                  </a:lnTo>
                  <a:lnTo>
                    <a:pt x="135" y="62"/>
                  </a:lnTo>
                  <a:lnTo>
                    <a:pt x="136" y="63"/>
                  </a:lnTo>
                  <a:lnTo>
                    <a:pt x="137" y="63"/>
                  </a:lnTo>
                  <a:lnTo>
                    <a:pt x="140" y="66"/>
                  </a:lnTo>
                  <a:lnTo>
                    <a:pt x="143" y="67"/>
                  </a:lnTo>
                  <a:lnTo>
                    <a:pt x="141" y="64"/>
                  </a:lnTo>
                  <a:lnTo>
                    <a:pt x="136" y="62"/>
                  </a:lnTo>
                  <a:lnTo>
                    <a:pt x="136" y="61"/>
                  </a:lnTo>
                  <a:lnTo>
                    <a:pt x="137" y="60"/>
                  </a:lnTo>
                  <a:lnTo>
                    <a:pt x="138" y="62"/>
                  </a:lnTo>
                  <a:lnTo>
                    <a:pt x="143" y="62"/>
                  </a:lnTo>
                  <a:lnTo>
                    <a:pt x="143" y="63"/>
                  </a:lnTo>
                  <a:lnTo>
                    <a:pt x="145" y="64"/>
                  </a:lnTo>
                  <a:lnTo>
                    <a:pt x="147" y="66"/>
                  </a:lnTo>
                  <a:lnTo>
                    <a:pt x="148" y="68"/>
                  </a:lnTo>
                  <a:lnTo>
                    <a:pt x="149" y="68"/>
                  </a:lnTo>
                  <a:lnTo>
                    <a:pt x="149" y="67"/>
                  </a:lnTo>
                  <a:lnTo>
                    <a:pt x="143" y="61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3" y="58"/>
                  </a:lnTo>
                  <a:lnTo>
                    <a:pt x="143" y="57"/>
                  </a:lnTo>
                  <a:lnTo>
                    <a:pt x="141" y="57"/>
                  </a:lnTo>
                  <a:lnTo>
                    <a:pt x="140" y="56"/>
                  </a:lnTo>
                  <a:lnTo>
                    <a:pt x="138" y="54"/>
                  </a:lnTo>
                  <a:lnTo>
                    <a:pt x="137" y="54"/>
                  </a:lnTo>
                  <a:lnTo>
                    <a:pt x="136" y="52"/>
                  </a:lnTo>
                  <a:lnTo>
                    <a:pt x="134" y="52"/>
                  </a:lnTo>
                  <a:lnTo>
                    <a:pt x="135" y="51"/>
                  </a:lnTo>
                  <a:lnTo>
                    <a:pt x="135" y="50"/>
                  </a:lnTo>
                  <a:lnTo>
                    <a:pt x="134" y="48"/>
                  </a:lnTo>
                  <a:lnTo>
                    <a:pt x="134" y="46"/>
                  </a:lnTo>
                  <a:lnTo>
                    <a:pt x="136" y="48"/>
                  </a:lnTo>
                  <a:lnTo>
                    <a:pt x="137" y="50"/>
                  </a:lnTo>
                  <a:lnTo>
                    <a:pt x="137" y="49"/>
                  </a:lnTo>
                  <a:lnTo>
                    <a:pt x="140" y="49"/>
                  </a:lnTo>
                  <a:lnTo>
                    <a:pt x="141" y="48"/>
                  </a:lnTo>
                  <a:lnTo>
                    <a:pt x="141" y="46"/>
                  </a:lnTo>
                  <a:lnTo>
                    <a:pt x="140" y="45"/>
                  </a:lnTo>
                  <a:lnTo>
                    <a:pt x="141" y="45"/>
                  </a:lnTo>
                  <a:lnTo>
                    <a:pt x="141" y="44"/>
                  </a:lnTo>
                  <a:lnTo>
                    <a:pt x="140" y="44"/>
                  </a:lnTo>
                  <a:lnTo>
                    <a:pt x="141" y="43"/>
                  </a:lnTo>
                  <a:lnTo>
                    <a:pt x="140" y="43"/>
                  </a:lnTo>
                  <a:lnTo>
                    <a:pt x="140" y="40"/>
                  </a:lnTo>
                  <a:lnTo>
                    <a:pt x="138" y="40"/>
                  </a:lnTo>
                  <a:lnTo>
                    <a:pt x="138" y="38"/>
                  </a:lnTo>
                  <a:lnTo>
                    <a:pt x="137" y="38"/>
                  </a:lnTo>
                  <a:lnTo>
                    <a:pt x="136" y="36"/>
                  </a:lnTo>
                  <a:lnTo>
                    <a:pt x="136" y="33"/>
                  </a:lnTo>
                  <a:lnTo>
                    <a:pt x="138" y="36"/>
                  </a:lnTo>
                  <a:lnTo>
                    <a:pt x="141" y="36"/>
                  </a:lnTo>
                  <a:lnTo>
                    <a:pt x="143" y="33"/>
                  </a:lnTo>
                  <a:lnTo>
                    <a:pt x="144" y="34"/>
                  </a:lnTo>
                  <a:lnTo>
                    <a:pt x="145" y="34"/>
                  </a:lnTo>
                  <a:lnTo>
                    <a:pt x="145" y="33"/>
                  </a:lnTo>
                  <a:lnTo>
                    <a:pt x="148" y="33"/>
                  </a:lnTo>
                  <a:lnTo>
                    <a:pt x="149" y="34"/>
                  </a:lnTo>
                  <a:lnTo>
                    <a:pt x="151" y="34"/>
                  </a:lnTo>
                  <a:lnTo>
                    <a:pt x="155" y="37"/>
                  </a:lnTo>
                  <a:lnTo>
                    <a:pt x="153" y="34"/>
                  </a:lnTo>
                  <a:lnTo>
                    <a:pt x="155" y="34"/>
                  </a:lnTo>
                  <a:lnTo>
                    <a:pt x="155" y="33"/>
                  </a:lnTo>
                  <a:lnTo>
                    <a:pt x="151" y="33"/>
                  </a:lnTo>
                  <a:lnTo>
                    <a:pt x="150" y="34"/>
                  </a:lnTo>
                  <a:lnTo>
                    <a:pt x="147" y="31"/>
                  </a:lnTo>
                  <a:lnTo>
                    <a:pt x="147" y="30"/>
                  </a:lnTo>
                  <a:lnTo>
                    <a:pt x="145" y="29"/>
                  </a:lnTo>
                  <a:lnTo>
                    <a:pt x="145" y="27"/>
                  </a:lnTo>
                  <a:lnTo>
                    <a:pt x="144" y="27"/>
                  </a:lnTo>
                  <a:lnTo>
                    <a:pt x="144" y="26"/>
                  </a:lnTo>
                  <a:lnTo>
                    <a:pt x="145" y="26"/>
                  </a:lnTo>
                  <a:lnTo>
                    <a:pt x="145" y="21"/>
                  </a:lnTo>
                  <a:lnTo>
                    <a:pt x="147" y="21"/>
                  </a:lnTo>
                  <a:lnTo>
                    <a:pt x="147" y="23"/>
                  </a:lnTo>
                  <a:lnTo>
                    <a:pt x="149" y="24"/>
                  </a:lnTo>
                  <a:lnTo>
                    <a:pt x="151" y="24"/>
                  </a:lnTo>
                  <a:lnTo>
                    <a:pt x="150" y="23"/>
                  </a:lnTo>
                  <a:lnTo>
                    <a:pt x="150" y="21"/>
                  </a:lnTo>
                  <a:lnTo>
                    <a:pt x="148" y="21"/>
                  </a:lnTo>
                  <a:lnTo>
                    <a:pt x="148" y="20"/>
                  </a:lnTo>
                  <a:lnTo>
                    <a:pt x="150" y="19"/>
                  </a:lnTo>
                  <a:lnTo>
                    <a:pt x="151" y="19"/>
                  </a:lnTo>
                  <a:lnTo>
                    <a:pt x="148" y="15"/>
                  </a:lnTo>
                  <a:lnTo>
                    <a:pt x="148" y="13"/>
                  </a:lnTo>
                  <a:lnTo>
                    <a:pt x="150" y="12"/>
                  </a:lnTo>
                  <a:lnTo>
                    <a:pt x="150" y="11"/>
                  </a:lnTo>
                  <a:lnTo>
                    <a:pt x="151" y="9"/>
                  </a:lnTo>
                  <a:lnTo>
                    <a:pt x="151" y="5"/>
                  </a:lnTo>
                  <a:lnTo>
                    <a:pt x="153" y="5"/>
                  </a:lnTo>
                  <a:lnTo>
                    <a:pt x="157" y="6"/>
                  </a:lnTo>
                  <a:lnTo>
                    <a:pt x="159" y="6"/>
                  </a:lnTo>
                  <a:lnTo>
                    <a:pt x="160" y="7"/>
                  </a:lnTo>
                  <a:lnTo>
                    <a:pt x="160" y="13"/>
                  </a:lnTo>
                  <a:lnTo>
                    <a:pt x="161" y="12"/>
                  </a:lnTo>
                  <a:lnTo>
                    <a:pt x="161" y="8"/>
                  </a:lnTo>
                  <a:lnTo>
                    <a:pt x="162" y="7"/>
                  </a:lnTo>
                  <a:lnTo>
                    <a:pt x="161" y="6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7" y="11"/>
                  </a:lnTo>
                  <a:lnTo>
                    <a:pt x="166" y="12"/>
                  </a:lnTo>
                  <a:lnTo>
                    <a:pt x="166" y="13"/>
                  </a:lnTo>
                  <a:lnTo>
                    <a:pt x="165" y="14"/>
                  </a:lnTo>
                  <a:lnTo>
                    <a:pt x="163" y="17"/>
                  </a:lnTo>
                  <a:lnTo>
                    <a:pt x="162" y="18"/>
                  </a:lnTo>
                  <a:lnTo>
                    <a:pt x="162" y="19"/>
                  </a:lnTo>
                  <a:lnTo>
                    <a:pt x="163" y="19"/>
                  </a:lnTo>
                  <a:lnTo>
                    <a:pt x="166" y="15"/>
                  </a:lnTo>
                  <a:lnTo>
                    <a:pt x="166" y="14"/>
                  </a:lnTo>
                  <a:lnTo>
                    <a:pt x="167" y="14"/>
                  </a:lnTo>
                  <a:lnTo>
                    <a:pt x="169" y="12"/>
                  </a:lnTo>
                  <a:lnTo>
                    <a:pt x="169" y="8"/>
                  </a:lnTo>
                  <a:lnTo>
                    <a:pt x="173" y="8"/>
                  </a:lnTo>
                  <a:lnTo>
                    <a:pt x="174" y="9"/>
                  </a:lnTo>
                  <a:lnTo>
                    <a:pt x="176" y="11"/>
                  </a:lnTo>
                  <a:lnTo>
                    <a:pt x="176" y="13"/>
                  </a:lnTo>
                  <a:lnTo>
                    <a:pt x="174" y="15"/>
                  </a:lnTo>
                  <a:lnTo>
                    <a:pt x="174" y="17"/>
                  </a:lnTo>
                  <a:lnTo>
                    <a:pt x="173" y="19"/>
                  </a:lnTo>
                  <a:lnTo>
                    <a:pt x="174" y="19"/>
                  </a:lnTo>
                  <a:lnTo>
                    <a:pt x="176" y="17"/>
                  </a:lnTo>
                  <a:lnTo>
                    <a:pt x="176" y="14"/>
                  </a:lnTo>
                  <a:lnTo>
                    <a:pt x="178" y="13"/>
                  </a:lnTo>
                  <a:lnTo>
                    <a:pt x="180" y="12"/>
                  </a:lnTo>
                  <a:lnTo>
                    <a:pt x="181" y="11"/>
                  </a:lnTo>
                  <a:lnTo>
                    <a:pt x="184" y="13"/>
                  </a:lnTo>
                  <a:lnTo>
                    <a:pt x="185" y="13"/>
                  </a:lnTo>
                  <a:lnTo>
                    <a:pt x="184" y="12"/>
                  </a:lnTo>
                  <a:lnTo>
                    <a:pt x="185" y="12"/>
                  </a:lnTo>
                  <a:lnTo>
                    <a:pt x="185" y="11"/>
                  </a:lnTo>
                  <a:lnTo>
                    <a:pt x="187" y="11"/>
                  </a:lnTo>
                  <a:lnTo>
                    <a:pt x="187" y="9"/>
                  </a:lnTo>
                  <a:lnTo>
                    <a:pt x="191" y="9"/>
                  </a:lnTo>
                  <a:lnTo>
                    <a:pt x="192" y="8"/>
                  </a:lnTo>
                  <a:lnTo>
                    <a:pt x="192" y="7"/>
                  </a:lnTo>
                  <a:lnTo>
                    <a:pt x="193" y="7"/>
                  </a:lnTo>
                  <a:lnTo>
                    <a:pt x="194" y="8"/>
                  </a:lnTo>
                  <a:lnTo>
                    <a:pt x="194" y="9"/>
                  </a:lnTo>
                  <a:lnTo>
                    <a:pt x="196" y="8"/>
                  </a:lnTo>
                  <a:lnTo>
                    <a:pt x="199" y="9"/>
                  </a:lnTo>
                  <a:lnTo>
                    <a:pt x="203" y="8"/>
                  </a:lnTo>
                  <a:lnTo>
                    <a:pt x="204" y="8"/>
                  </a:lnTo>
                  <a:lnTo>
                    <a:pt x="207" y="6"/>
                  </a:lnTo>
                  <a:lnTo>
                    <a:pt x="209" y="5"/>
                  </a:lnTo>
                  <a:lnTo>
                    <a:pt x="213" y="5"/>
                  </a:lnTo>
                  <a:lnTo>
                    <a:pt x="213" y="7"/>
                  </a:lnTo>
                  <a:lnTo>
                    <a:pt x="215" y="6"/>
                  </a:lnTo>
                  <a:lnTo>
                    <a:pt x="217" y="6"/>
                  </a:lnTo>
                  <a:lnTo>
                    <a:pt x="219" y="7"/>
                  </a:lnTo>
                  <a:lnTo>
                    <a:pt x="221" y="7"/>
                  </a:lnTo>
                  <a:lnTo>
                    <a:pt x="222" y="5"/>
                  </a:lnTo>
                  <a:lnTo>
                    <a:pt x="221" y="5"/>
                  </a:lnTo>
                  <a:lnTo>
                    <a:pt x="221" y="3"/>
                  </a:lnTo>
                  <a:lnTo>
                    <a:pt x="219" y="3"/>
                  </a:lnTo>
                  <a:lnTo>
                    <a:pt x="219" y="1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C0000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36" name="Freeform 40"/>
            <p:cNvSpPr>
              <a:spLocks noEditPoints="1"/>
            </p:cNvSpPr>
            <p:nvPr/>
          </p:nvSpPr>
          <p:spPr bwMode="auto">
            <a:xfrm>
              <a:off x="7261141" y="3221497"/>
              <a:ext cx="202590" cy="319124"/>
            </a:xfrm>
            <a:custGeom>
              <a:avLst/>
              <a:gdLst/>
              <a:ahLst/>
              <a:cxnLst>
                <a:cxn ang="0">
                  <a:pos x="22" y="171"/>
                </a:cxn>
                <a:cxn ang="0">
                  <a:pos x="17" y="170"/>
                </a:cxn>
                <a:cxn ang="0">
                  <a:pos x="11" y="171"/>
                </a:cxn>
                <a:cxn ang="0">
                  <a:pos x="0" y="164"/>
                </a:cxn>
                <a:cxn ang="0">
                  <a:pos x="32" y="147"/>
                </a:cxn>
                <a:cxn ang="0">
                  <a:pos x="16" y="153"/>
                </a:cxn>
                <a:cxn ang="0">
                  <a:pos x="23" y="158"/>
                </a:cxn>
                <a:cxn ang="0">
                  <a:pos x="26" y="159"/>
                </a:cxn>
                <a:cxn ang="0">
                  <a:pos x="28" y="163"/>
                </a:cxn>
                <a:cxn ang="0">
                  <a:pos x="17" y="160"/>
                </a:cxn>
                <a:cxn ang="0">
                  <a:pos x="9" y="157"/>
                </a:cxn>
                <a:cxn ang="0">
                  <a:pos x="4" y="158"/>
                </a:cxn>
                <a:cxn ang="0">
                  <a:pos x="37" y="146"/>
                </a:cxn>
                <a:cxn ang="0">
                  <a:pos x="35" y="145"/>
                </a:cxn>
                <a:cxn ang="0">
                  <a:pos x="19" y="145"/>
                </a:cxn>
                <a:cxn ang="0">
                  <a:pos x="29" y="136"/>
                </a:cxn>
                <a:cxn ang="0">
                  <a:pos x="26" y="142"/>
                </a:cxn>
                <a:cxn ang="0">
                  <a:pos x="23" y="135"/>
                </a:cxn>
                <a:cxn ang="0">
                  <a:pos x="36" y="138"/>
                </a:cxn>
                <a:cxn ang="0">
                  <a:pos x="34" y="136"/>
                </a:cxn>
                <a:cxn ang="0">
                  <a:pos x="38" y="130"/>
                </a:cxn>
                <a:cxn ang="0">
                  <a:pos x="16" y="129"/>
                </a:cxn>
                <a:cxn ang="0">
                  <a:pos x="24" y="134"/>
                </a:cxn>
                <a:cxn ang="0">
                  <a:pos x="17" y="132"/>
                </a:cxn>
                <a:cxn ang="0">
                  <a:pos x="75" y="114"/>
                </a:cxn>
                <a:cxn ang="0">
                  <a:pos x="88" y="64"/>
                </a:cxn>
                <a:cxn ang="0">
                  <a:pos x="100" y="59"/>
                </a:cxn>
                <a:cxn ang="0">
                  <a:pos x="105" y="42"/>
                </a:cxn>
                <a:cxn ang="0">
                  <a:pos x="111" y="19"/>
                </a:cxn>
                <a:cxn ang="0">
                  <a:pos x="106" y="23"/>
                </a:cxn>
                <a:cxn ang="0">
                  <a:pos x="90" y="29"/>
                </a:cxn>
                <a:cxn ang="0">
                  <a:pos x="87" y="39"/>
                </a:cxn>
                <a:cxn ang="0">
                  <a:pos x="93" y="31"/>
                </a:cxn>
                <a:cxn ang="0">
                  <a:pos x="93" y="39"/>
                </a:cxn>
                <a:cxn ang="0">
                  <a:pos x="101" y="35"/>
                </a:cxn>
                <a:cxn ang="0">
                  <a:pos x="97" y="45"/>
                </a:cxn>
                <a:cxn ang="0">
                  <a:pos x="96" y="49"/>
                </a:cxn>
                <a:cxn ang="0">
                  <a:pos x="94" y="58"/>
                </a:cxn>
                <a:cxn ang="0">
                  <a:pos x="94" y="64"/>
                </a:cxn>
                <a:cxn ang="0">
                  <a:pos x="94" y="73"/>
                </a:cxn>
                <a:cxn ang="0">
                  <a:pos x="92" y="84"/>
                </a:cxn>
                <a:cxn ang="0">
                  <a:pos x="90" y="77"/>
                </a:cxn>
                <a:cxn ang="0">
                  <a:pos x="92" y="64"/>
                </a:cxn>
                <a:cxn ang="0">
                  <a:pos x="92" y="53"/>
                </a:cxn>
                <a:cxn ang="0">
                  <a:pos x="87" y="53"/>
                </a:cxn>
                <a:cxn ang="0">
                  <a:pos x="84" y="60"/>
                </a:cxn>
                <a:cxn ang="0">
                  <a:pos x="81" y="52"/>
                </a:cxn>
                <a:cxn ang="0">
                  <a:pos x="75" y="47"/>
                </a:cxn>
                <a:cxn ang="0">
                  <a:pos x="82" y="46"/>
                </a:cxn>
                <a:cxn ang="0">
                  <a:pos x="88" y="43"/>
                </a:cxn>
                <a:cxn ang="0">
                  <a:pos x="85" y="34"/>
                </a:cxn>
                <a:cxn ang="0">
                  <a:pos x="78" y="33"/>
                </a:cxn>
                <a:cxn ang="0">
                  <a:pos x="86" y="29"/>
                </a:cxn>
                <a:cxn ang="0">
                  <a:pos x="87" y="21"/>
                </a:cxn>
                <a:cxn ang="0">
                  <a:pos x="104" y="13"/>
                </a:cxn>
                <a:cxn ang="0">
                  <a:pos x="101" y="18"/>
                </a:cxn>
                <a:cxn ang="0">
                  <a:pos x="99" y="30"/>
                </a:cxn>
                <a:cxn ang="0">
                  <a:pos x="97" y="17"/>
                </a:cxn>
                <a:cxn ang="0">
                  <a:pos x="107" y="5"/>
                </a:cxn>
                <a:cxn ang="0">
                  <a:pos x="113" y="4"/>
                </a:cxn>
                <a:cxn ang="0">
                  <a:pos x="105" y="15"/>
                </a:cxn>
                <a:cxn ang="0">
                  <a:pos x="106" y="4"/>
                </a:cxn>
              </a:cxnLst>
              <a:rect l="0" t="0" r="r" b="b"/>
              <a:pathLst>
                <a:path w="113" h="178">
                  <a:moveTo>
                    <a:pt x="12" y="171"/>
                  </a:moveTo>
                  <a:lnTo>
                    <a:pt x="13" y="172"/>
                  </a:lnTo>
                  <a:lnTo>
                    <a:pt x="12" y="173"/>
                  </a:lnTo>
                  <a:lnTo>
                    <a:pt x="10" y="173"/>
                  </a:lnTo>
                  <a:lnTo>
                    <a:pt x="12" y="171"/>
                  </a:lnTo>
                  <a:close/>
                  <a:moveTo>
                    <a:pt x="20" y="169"/>
                  </a:moveTo>
                  <a:lnTo>
                    <a:pt x="23" y="169"/>
                  </a:lnTo>
                  <a:lnTo>
                    <a:pt x="23" y="171"/>
                  </a:lnTo>
                  <a:lnTo>
                    <a:pt x="22" y="171"/>
                  </a:lnTo>
                  <a:lnTo>
                    <a:pt x="22" y="177"/>
                  </a:lnTo>
                  <a:lnTo>
                    <a:pt x="20" y="178"/>
                  </a:lnTo>
                  <a:lnTo>
                    <a:pt x="19" y="176"/>
                  </a:lnTo>
                  <a:lnTo>
                    <a:pt x="19" y="173"/>
                  </a:lnTo>
                  <a:lnTo>
                    <a:pt x="18" y="171"/>
                  </a:lnTo>
                  <a:lnTo>
                    <a:pt x="19" y="172"/>
                  </a:lnTo>
                  <a:lnTo>
                    <a:pt x="19" y="171"/>
                  </a:lnTo>
                  <a:lnTo>
                    <a:pt x="17" y="171"/>
                  </a:lnTo>
                  <a:lnTo>
                    <a:pt x="17" y="170"/>
                  </a:lnTo>
                  <a:lnTo>
                    <a:pt x="18" y="170"/>
                  </a:lnTo>
                  <a:lnTo>
                    <a:pt x="20" y="169"/>
                  </a:lnTo>
                  <a:close/>
                  <a:moveTo>
                    <a:pt x="4" y="162"/>
                  </a:moveTo>
                  <a:lnTo>
                    <a:pt x="6" y="164"/>
                  </a:lnTo>
                  <a:lnTo>
                    <a:pt x="9" y="164"/>
                  </a:lnTo>
                  <a:lnTo>
                    <a:pt x="10" y="168"/>
                  </a:lnTo>
                  <a:lnTo>
                    <a:pt x="10" y="169"/>
                  </a:lnTo>
                  <a:lnTo>
                    <a:pt x="11" y="170"/>
                  </a:lnTo>
                  <a:lnTo>
                    <a:pt x="11" y="171"/>
                  </a:lnTo>
                  <a:lnTo>
                    <a:pt x="10" y="171"/>
                  </a:lnTo>
                  <a:lnTo>
                    <a:pt x="7" y="173"/>
                  </a:lnTo>
                  <a:lnTo>
                    <a:pt x="5" y="173"/>
                  </a:lnTo>
                  <a:lnTo>
                    <a:pt x="5" y="171"/>
                  </a:lnTo>
                  <a:lnTo>
                    <a:pt x="4" y="170"/>
                  </a:lnTo>
                  <a:lnTo>
                    <a:pt x="3" y="168"/>
                  </a:lnTo>
                  <a:lnTo>
                    <a:pt x="3" y="166"/>
                  </a:lnTo>
                  <a:lnTo>
                    <a:pt x="0" y="166"/>
                  </a:lnTo>
                  <a:lnTo>
                    <a:pt x="0" y="164"/>
                  </a:lnTo>
                  <a:lnTo>
                    <a:pt x="1" y="164"/>
                  </a:lnTo>
                  <a:lnTo>
                    <a:pt x="1" y="163"/>
                  </a:lnTo>
                  <a:lnTo>
                    <a:pt x="4" y="162"/>
                  </a:lnTo>
                  <a:close/>
                  <a:moveTo>
                    <a:pt x="32" y="147"/>
                  </a:moveTo>
                  <a:lnTo>
                    <a:pt x="34" y="147"/>
                  </a:lnTo>
                  <a:lnTo>
                    <a:pt x="34" y="148"/>
                  </a:lnTo>
                  <a:lnTo>
                    <a:pt x="32" y="150"/>
                  </a:lnTo>
                  <a:lnTo>
                    <a:pt x="31" y="148"/>
                  </a:lnTo>
                  <a:lnTo>
                    <a:pt x="32" y="147"/>
                  </a:lnTo>
                  <a:close/>
                  <a:moveTo>
                    <a:pt x="6" y="144"/>
                  </a:moveTo>
                  <a:lnTo>
                    <a:pt x="11" y="144"/>
                  </a:lnTo>
                  <a:lnTo>
                    <a:pt x="13" y="146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18" y="150"/>
                  </a:lnTo>
                  <a:lnTo>
                    <a:pt x="18" y="151"/>
                  </a:lnTo>
                  <a:lnTo>
                    <a:pt x="16" y="152"/>
                  </a:lnTo>
                  <a:lnTo>
                    <a:pt x="16" y="153"/>
                  </a:lnTo>
                  <a:lnTo>
                    <a:pt x="13" y="156"/>
                  </a:lnTo>
                  <a:lnTo>
                    <a:pt x="14" y="157"/>
                  </a:lnTo>
                  <a:lnTo>
                    <a:pt x="17" y="157"/>
                  </a:lnTo>
                  <a:lnTo>
                    <a:pt x="17" y="156"/>
                  </a:lnTo>
                  <a:lnTo>
                    <a:pt x="18" y="154"/>
                  </a:lnTo>
                  <a:lnTo>
                    <a:pt x="19" y="156"/>
                  </a:lnTo>
                  <a:lnTo>
                    <a:pt x="22" y="156"/>
                  </a:lnTo>
                  <a:lnTo>
                    <a:pt x="23" y="157"/>
                  </a:lnTo>
                  <a:lnTo>
                    <a:pt x="23" y="158"/>
                  </a:lnTo>
                  <a:lnTo>
                    <a:pt x="25" y="158"/>
                  </a:lnTo>
                  <a:lnTo>
                    <a:pt x="25" y="157"/>
                  </a:lnTo>
                  <a:lnTo>
                    <a:pt x="28" y="157"/>
                  </a:lnTo>
                  <a:lnTo>
                    <a:pt x="28" y="158"/>
                  </a:lnTo>
                  <a:lnTo>
                    <a:pt x="25" y="160"/>
                  </a:lnTo>
                  <a:lnTo>
                    <a:pt x="25" y="162"/>
                  </a:lnTo>
                  <a:lnTo>
                    <a:pt x="28" y="162"/>
                  </a:lnTo>
                  <a:lnTo>
                    <a:pt x="28" y="160"/>
                  </a:lnTo>
                  <a:lnTo>
                    <a:pt x="26" y="159"/>
                  </a:lnTo>
                  <a:lnTo>
                    <a:pt x="28" y="159"/>
                  </a:lnTo>
                  <a:lnTo>
                    <a:pt x="29" y="158"/>
                  </a:lnTo>
                  <a:lnTo>
                    <a:pt x="30" y="158"/>
                  </a:lnTo>
                  <a:lnTo>
                    <a:pt x="30" y="159"/>
                  </a:lnTo>
                  <a:lnTo>
                    <a:pt x="31" y="159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30" y="163"/>
                  </a:lnTo>
                  <a:lnTo>
                    <a:pt x="28" y="163"/>
                  </a:lnTo>
                  <a:lnTo>
                    <a:pt x="26" y="165"/>
                  </a:lnTo>
                  <a:lnTo>
                    <a:pt x="25" y="165"/>
                  </a:lnTo>
                  <a:lnTo>
                    <a:pt x="22" y="164"/>
                  </a:lnTo>
                  <a:lnTo>
                    <a:pt x="20" y="163"/>
                  </a:lnTo>
                  <a:lnTo>
                    <a:pt x="19" y="160"/>
                  </a:lnTo>
                  <a:lnTo>
                    <a:pt x="19" y="159"/>
                  </a:lnTo>
                  <a:lnTo>
                    <a:pt x="18" y="159"/>
                  </a:lnTo>
                  <a:lnTo>
                    <a:pt x="18" y="160"/>
                  </a:lnTo>
                  <a:lnTo>
                    <a:pt x="17" y="160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4" y="160"/>
                  </a:lnTo>
                  <a:lnTo>
                    <a:pt x="16" y="162"/>
                  </a:lnTo>
                  <a:lnTo>
                    <a:pt x="13" y="162"/>
                  </a:lnTo>
                  <a:lnTo>
                    <a:pt x="13" y="163"/>
                  </a:lnTo>
                  <a:lnTo>
                    <a:pt x="10" y="163"/>
                  </a:lnTo>
                  <a:lnTo>
                    <a:pt x="9" y="162"/>
                  </a:lnTo>
                  <a:lnTo>
                    <a:pt x="9" y="157"/>
                  </a:lnTo>
                  <a:lnTo>
                    <a:pt x="10" y="156"/>
                  </a:lnTo>
                  <a:lnTo>
                    <a:pt x="10" y="154"/>
                  </a:lnTo>
                  <a:lnTo>
                    <a:pt x="9" y="154"/>
                  </a:lnTo>
                  <a:lnTo>
                    <a:pt x="9" y="156"/>
                  </a:lnTo>
                  <a:lnTo>
                    <a:pt x="7" y="154"/>
                  </a:lnTo>
                  <a:lnTo>
                    <a:pt x="7" y="158"/>
                  </a:lnTo>
                  <a:lnTo>
                    <a:pt x="6" y="159"/>
                  </a:lnTo>
                  <a:lnTo>
                    <a:pt x="6" y="160"/>
                  </a:lnTo>
                  <a:lnTo>
                    <a:pt x="4" y="158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4" y="148"/>
                  </a:lnTo>
                  <a:lnTo>
                    <a:pt x="6" y="144"/>
                  </a:lnTo>
                  <a:close/>
                  <a:moveTo>
                    <a:pt x="35" y="142"/>
                  </a:moveTo>
                  <a:lnTo>
                    <a:pt x="35" y="144"/>
                  </a:lnTo>
                  <a:lnTo>
                    <a:pt x="36" y="144"/>
                  </a:lnTo>
                  <a:lnTo>
                    <a:pt x="36" y="146"/>
                  </a:lnTo>
                  <a:lnTo>
                    <a:pt x="37" y="146"/>
                  </a:lnTo>
                  <a:lnTo>
                    <a:pt x="37" y="147"/>
                  </a:lnTo>
                  <a:lnTo>
                    <a:pt x="38" y="148"/>
                  </a:lnTo>
                  <a:lnTo>
                    <a:pt x="38" y="150"/>
                  </a:lnTo>
                  <a:lnTo>
                    <a:pt x="36" y="150"/>
                  </a:lnTo>
                  <a:lnTo>
                    <a:pt x="35" y="148"/>
                  </a:lnTo>
                  <a:lnTo>
                    <a:pt x="35" y="147"/>
                  </a:lnTo>
                  <a:lnTo>
                    <a:pt x="34" y="147"/>
                  </a:lnTo>
                  <a:lnTo>
                    <a:pt x="35" y="146"/>
                  </a:lnTo>
                  <a:lnTo>
                    <a:pt x="35" y="145"/>
                  </a:lnTo>
                  <a:lnTo>
                    <a:pt x="32" y="144"/>
                  </a:lnTo>
                  <a:lnTo>
                    <a:pt x="35" y="142"/>
                  </a:lnTo>
                  <a:close/>
                  <a:moveTo>
                    <a:pt x="14" y="140"/>
                  </a:moveTo>
                  <a:lnTo>
                    <a:pt x="17" y="140"/>
                  </a:lnTo>
                  <a:lnTo>
                    <a:pt x="17" y="141"/>
                  </a:lnTo>
                  <a:lnTo>
                    <a:pt x="19" y="140"/>
                  </a:lnTo>
                  <a:lnTo>
                    <a:pt x="20" y="141"/>
                  </a:lnTo>
                  <a:lnTo>
                    <a:pt x="19" y="142"/>
                  </a:lnTo>
                  <a:lnTo>
                    <a:pt x="19" y="145"/>
                  </a:lnTo>
                  <a:lnTo>
                    <a:pt x="18" y="146"/>
                  </a:lnTo>
                  <a:lnTo>
                    <a:pt x="17" y="145"/>
                  </a:lnTo>
                  <a:lnTo>
                    <a:pt x="14" y="145"/>
                  </a:lnTo>
                  <a:lnTo>
                    <a:pt x="13" y="142"/>
                  </a:lnTo>
                  <a:lnTo>
                    <a:pt x="13" y="141"/>
                  </a:lnTo>
                  <a:lnTo>
                    <a:pt x="14" y="140"/>
                  </a:lnTo>
                  <a:close/>
                  <a:moveTo>
                    <a:pt x="28" y="135"/>
                  </a:moveTo>
                  <a:lnTo>
                    <a:pt x="29" y="135"/>
                  </a:lnTo>
                  <a:lnTo>
                    <a:pt x="29" y="136"/>
                  </a:lnTo>
                  <a:lnTo>
                    <a:pt x="30" y="136"/>
                  </a:lnTo>
                  <a:lnTo>
                    <a:pt x="30" y="139"/>
                  </a:lnTo>
                  <a:lnTo>
                    <a:pt x="29" y="140"/>
                  </a:lnTo>
                  <a:lnTo>
                    <a:pt x="29" y="144"/>
                  </a:lnTo>
                  <a:lnTo>
                    <a:pt x="30" y="144"/>
                  </a:lnTo>
                  <a:lnTo>
                    <a:pt x="29" y="145"/>
                  </a:lnTo>
                  <a:lnTo>
                    <a:pt x="28" y="145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6" y="141"/>
                  </a:lnTo>
                  <a:lnTo>
                    <a:pt x="25" y="141"/>
                  </a:lnTo>
                  <a:lnTo>
                    <a:pt x="25" y="140"/>
                  </a:lnTo>
                  <a:lnTo>
                    <a:pt x="28" y="140"/>
                  </a:lnTo>
                  <a:lnTo>
                    <a:pt x="28" y="135"/>
                  </a:lnTo>
                  <a:close/>
                  <a:moveTo>
                    <a:pt x="23" y="135"/>
                  </a:moveTo>
                  <a:lnTo>
                    <a:pt x="24" y="135"/>
                  </a:lnTo>
                  <a:lnTo>
                    <a:pt x="23" y="136"/>
                  </a:lnTo>
                  <a:lnTo>
                    <a:pt x="23" y="135"/>
                  </a:lnTo>
                  <a:close/>
                  <a:moveTo>
                    <a:pt x="43" y="130"/>
                  </a:moveTo>
                  <a:lnTo>
                    <a:pt x="44" y="132"/>
                  </a:lnTo>
                  <a:lnTo>
                    <a:pt x="44" y="133"/>
                  </a:lnTo>
                  <a:lnTo>
                    <a:pt x="41" y="133"/>
                  </a:lnTo>
                  <a:lnTo>
                    <a:pt x="41" y="134"/>
                  </a:lnTo>
                  <a:lnTo>
                    <a:pt x="39" y="136"/>
                  </a:lnTo>
                  <a:lnTo>
                    <a:pt x="38" y="136"/>
                  </a:lnTo>
                  <a:lnTo>
                    <a:pt x="38" y="135"/>
                  </a:lnTo>
                  <a:lnTo>
                    <a:pt x="36" y="138"/>
                  </a:lnTo>
                  <a:lnTo>
                    <a:pt x="36" y="136"/>
                  </a:lnTo>
                  <a:lnTo>
                    <a:pt x="35" y="136"/>
                  </a:lnTo>
                  <a:lnTo>
                    <a:pt x="32" y="139"/>
                  </a:lnTo>
                  <a:lnTo>
                    <a:pt x="32" y="140"/>
                  </a:lnTo>
                  <a:lnTo>
                    <a:pt x="31" y="140"/>
                  </a:lnTo>
                  <a:lnTo>
                    <a:pt x="31" y="138"/>
                  </a:lnTo>
                  <a:lnTo>
                    <a:pt x="32" y="138"/>
                  </a:lnTo>
                  <a:lnTo>
                    <a:pt x="32" y="136"/>
                  </a:lnTo>
                  <a:lnTo>
                    <a:pt x="34" y="136"/>
                  </a:lnTo>
                  <a:lnTo>
                    <a:pt x="34" y="135"/>
                  </a:lnTo>
                  <a:lnTo>
                    <a:pt x="35" y="135"/>
                  </a:lnTo>
                  <a:lnTo>
                    <a:pt x="35" y="134"/>
                  </a:lnTo>
                  <a:lnTo>
                    <a:pt x="37" y="134"/>
                  </a:lnTo>
                  <a:lnTo>
                    <a:pt x="39" y="132"/>
                  </a:lnTo>
                  <a:lnTo>
                    <a:pt x="42" y="132"/>
                  </a:lnTo>
                  <a:lnTo>
                    <a:pt x="43" y="130"/>
                  </a:lnTo>
                  <a:close/>
                  <a:moveTo>
                    <a:pt x="37" y="130"/>
                  </a:moveTo>
                  <a:lnTo>
                    <a:pt x="38" y="130"/>
                  </a:lnTo>
                  <a:lnTo>
                    <a:pt x="38" y="132"/>
                  </a:lnTo>
                  <a:lnTo>
                    <a:pt x="36" y="134"/>
                  </a:lnTo>
                  <a:lnTo>
                    <a:pt x="36" y="133"/>
                  </a:lnTo>
                  <a:lnTo>
                    <a:pt x="35" y="132"/>
                  </a:lnTo>
                  <a:lnTo>
                    <a:pt x="36" y="132"/>
                  </a:lnTo>
                  <a:lnTo>
                    <a:pt x="37" y="130"/>
                  </a:lnTo>
                  <a:close/>
                  <a:moveTo>
                    <a:pt x="16" y="128"/>
                  </a:moveTo>
                  <a:lnTo>
                    <a:pt x="17" y="129"/>
                  </a:lnTo>
                  <a:lnTo>
                    <a:pt x="16" y="129"/>
                  </a:lnTo>
                  <a:lnTo>
                    <a:pt x="16" y="128"/>
                  </a:lnTo>
                  <a:close/>
                  <a:moveTo>
                    <a:pt x="19" y="126"/>
                  </a:moveTo>
                  <a:lnTo>
                    <a:pt x="20" y="127"/>
                  </a:lnTo>
                  <a:lnTo>
                    <a:pt x="20" y="129"/>
                  </a:lnTo>
                  <a:lnTo>
                    <a:pt x="19" y="129"/>
                  </a:lnTo>
                  <a:lnTo>
                    <a:pt x="22" y="130"/>
                  </a:lnTo>
                  <a:lnTo>
                    <a:pt x="23" y="130"/>
                  </a:lnTo>
                  <a:lnTo>
                    <a:pt x="24" y="133"/>
                  </a:lnTo>
                  <a:lnTo>
                    <a:pt x="24" y="134"/>
                  </a:lnTo>
                  <a:lnTo>
                    <a:pt x="25" y="134"/>
                  </a:lnTo>
                  <a:lnTo>
                    <a:pt x="25" y="135"/>
                  </a:lnTo>
                  <a:lnTo>
                    <a:pt x="24" y="135"/>
                  </a:lnTo>
                  <a:lnTo>
                    <a:pt x="20" y="132"/>
                  </a:lnTo>
                  <a:lnTo>
                    <a:pt x="19" y="132"/>
                  </a:lnTo>
                  <a:lnTo>
                    <a:pt x="19" y="134"/>
                  </a:lnTo>
                  <a:lnTo>
                    <a:pt x="18" y="134"/>
                  </a:lnTo>
                  <a:lnTo>
                    <a:pt x="18" y="133"/>
                  </a:lnTo>
                  <a:lnTo>
                    <a:pt x="17" y="132"/>
                  </a:lnTo>
                  <a:lnTo>
                    <a:pt x="17" y="129"/>
                  </a:lnTo>
                  <a:lnTo>
                    <a:pt x="19" y="127"/>
                  </a:lnTo>
                  <a:lnTo>
                    <a:pt x="19" y="126"/>
                  </a:lnTo>
                  <a:close/>
                  <a:moveTo>
                    <a:pt x="76" y="110"/>
                  </a:moveTo>
                  <a:lnTo>
                    <a:pt x="78" y="110"/>
                  </a:lnTo>
                  <a:lnTo>
                    <a:pt x="78" y="113"/>
                  </a:lnTo>
                  <a:lnTo>
                    <a:pt x="76" y="113"/>
                  </a:lnTo>
                  <a:lnTo>
                    <a:pt x="76" y="114"/>
                  </a:lnTo>
                  <a:lnTo>
                    <a:pt x="75" y="114"/>
                  </a:lnTo>
                  <a:lnTo>
                    <a:pt x="75" y="111"/>
                  </a:lnTo>
                  <a:lnTo>
                    <a:pt x="76" y="110"/>
                  </a:lnTo>
                  <a:close/>
                  <a:moveTo>
                    <a:pt x="88" y="64"/>
                  </a:moveTo>
                  <a:lnTo>
                    <a:pt x="90" y="64"/>
                  </a:lnTo>
                  <a:lnTo>
                    <a:pt x="90" y="67"/>
                  </a:lnTo>
                  <a:lnTo>
                    <a:pt x="87" y="70"/>
                  </a:lnTo>
                  <a:lnTo>
                    <a:pt x="87" y="68"/>
                  </a:lnTo>
                  <a:lnTo>
                    <a:pt x="88" y="67"/>
                  </a:lnTo>
                  <a:lnTo>
                    <a:pt x="88" y="64"/>
                  </a:lnTo>
                  <a:close/>
                  <a:moveTo>
                    <a:pt x="56" y="60"/>
                  </a:moveTo>
                  <a:lnTo>
                    <a:pt x="59" y="60"/>
                  </a:lnTo>
                  <a:lnTo>
                    <a:pt x="59" y="62"/>
                  </a:lnTo>
                  <a:lnTo>
                    <a:pt x="57" y="62"/>
                  </a:lnTo>
                  <a:lnTo>
                    <a:pt x="56" y="61"/>
                  </a:lnTo>
                  <a:lnTo>
                    <a:pt x="56" y="60"/>
                  </a:lnTo>
                  <a:close/>
                  <a:moveTo>
                    <a:pt x="97" y="58"/>
                  </a:moveTo>
                  <a:lnTo>
                    <a:pt x="99" y="58"/>
                  </a:lnTo>
                  <a:lnTo>
                    <a:pt x="100" y="59"/>
                  </a:lnTo>
                  <a:lnTo>
                    <a:pt x="100" y="62"/>
                  </a:lnTo>
                  <a:lnTo>
                    <a:pt x="99" y="64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97" y="59"/>
                  </a:lnTo>
                  <a:lnTo>
                    <a:pt x="97" y="58"/>
                  </a:lnTo>
                  <a:close/>
                  <a:moveTo>
                    <a:pt x="106" y="40"/>
                  </a:moveTo>
                  <a:lnTo>
                    <a:pt x="106" y="41"/>
                  </a:lnTo>
                  <a:lnTo>
                    <a:pt x="105" y="42"/>
                  </a:lnTo>
                  <a:lnTo>
                    <a:pt x="104" y="45"/>
                  </a:lnTo>
                  <a:lnTo>
                    <a:pt x="101" y="45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3" y="41"/>
                  </a:lnTo>
                  <a:lnTo>
                    <a:pt x="105" y="41"/>
                  </a:lnTo>
                  <a:lnTo>
                    <a:pt x="106" y="40"/>
                  </a:lnTo>
                  <a:close/>
                  <a:moveTo>
                    <a:pt x="105" y="19"/>
                  </a:moveTo>
                  <a:lnTo>
                    <a:pt x="111" y="19"/>
                  </a:lnTo>
                  <a:lnTo>
                    <a:pt x="111" y="21"/>
                  </a:lnTo>
                  <a:lnTo>
                    <a:pt x="113" y="21"/>
                  </a:lnTo>
                  <a:lnTo>
                    <a:pt x="113" y="23"/>
                  </a:lnTo>
                  <a:lnTo>
                    <a:pt x="112" y="24"/>
                  </a:lnTo>
                  <a:lnTo>
                    <a:pt x="111" y="23"/>
                  </a:lnTo>
                  <a:lnTo>
                    <a:pt x="109" y="23"/>
                  </a:lnTo>
                  <a:lnTo>
                    <a:pt x="109" y="24"/>
                  </a:lnTo>
                  <a:lnTo>
                    <a:pt x="107" y="24"/>
                  </a:lnTo>
                  <a:lnTo>
                    <a:pt x="106" y="23"/>
                  </a:lnTo>
                  <a:lnTo>
                    <a:pt x="105" y="19"/>
                  </a:lnTo>
                  <a:close/>
                  <a:moveTo>
                    <a:pt x="90" y="18"/>
                  </a:moveTo>
                  <a:lnTo>
                    <a:pt x="91" y="19"/>
                  </a:lnTo>
                  <a:lnTo>
                    <a:pt x="91" y="22"/>
                  </a:lnTo>
                  <a:lnTo>
                    <a:pt x="90" y="23"/>
                  </a:lnTo>
                  <a:lnTo>
                    <a:pt x="90" y="27"/>
                  </a:lnTo>
                  <a:lnTo>
                    <a:pt x="88" y="28"/>
                  </a:lnTo>
                  <a:lnTo>
                    <a:pt x="88" y="29"/>
                  </a:lnTo>
                  <a:lnTo>
                    <a:pt x="90" y="29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0" y="30"/>
                  </a:lnTo>
                  <a:lnTo>
                    <a:pt x="91" y="31"/>
                  </a:lnTo>
                  <a:lnTo>
                    <a:pt x="90" y="33"/>
                  </a:lnTo>
                  <a:lnTo>
                    <a:pt x="90" y="34"/>
                  </a:lnTo>
                  <a:lnTo>
                    <a:pt x="88" y="34"/>
                  </a:lnTo>
                  <a:lnTo>
                    <a:pt x="88" y="37"/>
                  </a:lnTo>
                  <a:lnTo>
                    <a:pt x="87" y="39"/>
                  </a:lnTo>
                  <a:lnTo>
                    <a:pt x="90" y="39"/>
                  </a:lnTo>
                  <a:lnTo>
                    <a:pt x="90" y="36"/>
                  </a:lnTo>
                  <a:lnTo>
                    <a:pt x="91" y="36"/>
                  </a:lnTo>
                  <a:lnTo>
                    <a:pt x="93" y="35"/>
                  </a:lnTo>
                  <a:lnTo>
                    <a:pt x="91" y="34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2" y="33"/>
                  </a:lnTo>
                  <a:lnTo>
                    <a:pt x="93" y="31"/>
                  </a:lnTo>
                  <a:lnTo>
                    <a:pt x="93" y="30"/>
                  </a:lnTo>
                  <a:lnTo>
                    <a:pt x="94" y="31"/>
                  </a:lnTo>
                  <a:lnTo>
                    <a:pt x="94" y="33"/>
                  </a:lnTo>
                  <a:lnTo>
                    <a:pt x="96" y="33"/>
                  </a:lnTo>
                  <a:lnTo>
                    <a:pt x="96" y="36"/>
                  </a:lnTo>
                  <a:lnTo>
                    <a:pt x="94" y="36"/>
                  </a:lnTo>
                  <a:lnTo>
                    <a:pt x="94" y="37"/>
                  </a:lnTo>
                  <a:lnTo>
                    <a:pt x="93" y="37"/>
                  </a:lnTo>
                  <a:lnTo>
                    <a:pt x="93" y="39"/>
                  </a:lnTo>
                  <a:lnTo>
                    <a:pt x="94" y="39"/>
                  </a:lnTo>
                  <a:lnTo>
                    <a:pt x="94" y="37"/>
                  </a:lnTo>
                  <a:lnTo>
                    <a:pt x="96" y="37"/>
                  </a:lnTo>
                  <a:lnTo>
                    <a:pt x="97" y="39"/>
                  </a:lnTo>
                  <a:lnTo>
                    <a:pt x="98" y="39"/>
                  </a:lnTo>
                  <a:lnTo>
                    <a:pt x="98" y="36"/>
                  </a:lnTo>
                  <a:lnTo>
                    <a:pt x="99" y="36"/>
                  </a:lnTo>
                  <a:lnTo>
                    <a:pt x="99" y="35"/>
                  </a:lnTo>
                  <a:lnTo>
                    <a:pt x="101" y="35"/>
                  </a:lnTo>
                  <a:lnTo>
                    <a:pt x="100" y="36"/>
                  </a:lnTo>
                  <a:lnTo>
                    <a:pt x="98" y="40"/>
                  </a:lnTo>
                  <a:lnTo>
                    <a:pt x="98" y="41"/>
                  </a:lnTo>
                  <a:lnTo>
                    <a:pt x="99" y="40"/>
                  </a:lnTo>
                  <a:lnTo>
                    <a:pt x="100" y="40"/>
                  </a:lnTo>
                  <a:lnTo>
                    <a:pt x="100" y="42"/>
                  </a:lnTo>
                  <a:lnTo>
                    <a:pt x="99" y="42"/>
                  </a:lnTo>
                  <a:lnTo>
                    <a:pt x="96" y="43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99" y="46"/>
                  </a:lnTo>
                  <a:lnTo>
                    <a:pt x="98" y="48"/>
                  </a:lnTo>
                  <a:lnTo>
                    <a:pt x="97" y="48"/>
                  </a:lnTo>
                  <a:lnTo>
                    <a:pt x="97" y="49"/>
                  </a:lnTo>
                  <a:lnTo>
                    <a:pt x="99" y="49"/>
                  </a:lnTo>
                  <a:lnTo>
                    <a:pt x="97" y="52"/>
                  </a:lnTo>
                  <a:lnTo>
                    <a:pt x="96" y="52"/>
                  </a:lnTo>
                  <a:lnTo>
                    <a:pt x="96" y="49"/>
                  </a:lnTo>
                  <a:lnTo>
                    <a:pt x="94" y="49"/>
                  </a:lnTo>
                  <a:lnTo>
                    <a:pt x="94" y="52"/>
                  </a:lnTo>
                  <a:lnTo>
                    <a:pt x="93" y="53"/>
                  </a:lnTo>
                  <a:lnTo>
                    <a:pt x="96" y="53"/>
                  </a:lnTo>
                  <a:lnTo>
                    <a:pt x="94" y="54"/>
                  </a:lnTo>
                  <a:lnTo>
                    <a:pt x="94" y="55"/>
                  </a:lnTo>
                  <a:lnTo>
                    <a:pt x="96" y="54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6" y="56"/>
                  </a:lnTo>
                  <a:lnTo>
                    <a:pt x="97" y="56"/>
                  </a:lnTo>
                  <a:lnTo>
                    <a:pt x="96" y="59"/>
                  </a:lnTo>
                  <a:lnTo>
                    <a:pt x="98" y="60"/>
                  </a:lnTo>
                  <a:lnTo>
                    <a:pt x="97" y="60"/>
                  </a:lnTo>
                  <a:lnTo>
                    <a:pt x="97" y="61"/>
                  </a:lnTo>
                  <a:lnTo>
                    <a:pt x="96" y="61"/>
                  </a:lnTo>
                  <a:lnTo>
                    <a:pt x="96" y="62"/>
                  </a:lnTo>
                  <a:lnTo>
                    <a:pt x="94" y="64"/>
                  </a:lnTo>
                  <a:lnTo>
                    <a:pt x="94" y="65"/>
                  </a:lnTo>
                  <a:lnTo>
                    <a:pt x="96" y="65"/>
                  </a:lnTo>
                  <a:lnTo>
                    <a:pt x="94" y="66"/>
                  </a:lnTo>
                  <a:lnTo>
                    <a:pt x="94" y="67"/>
                  </a:lnTo>
                  <a:lnTo>
                    <a:pt x="96" y="67"/>
                  </a:lnTo>
                  <a:lnTo>
                    <a:pt x="96" y="70"/>
                  </a:lnTo>
                  <a:lnTo>
                    <a:pt x="93" y="70"/>
                  </a:lnTo>
                  <a:lnTo>
                    <a:pt x="93" y="71"/>
                  </a:lnTo>
                  <a:lnTo>
                    <a:pt x="94" y="73"/>
                  </a:lnTo>
                  <a:lnTo>
                    <a:pt x="94" y="74"/>
                  </a:lnTo>
                  <a:lnTo>
                    <a:pt x="93" y="74"/>
                  </a:lnTo>
                  <a:lnTo>
                    <a:pt x="92" y="73"/>
                  </a:lnTo>
                  <a:lnTo>
                    <a:pt x="92" y="79"/>
                  </a:lnTo>
                  <a:lnTo>
                    <a:pt x="91" y="79"/>
                  </a:lnTo>
                  <a:lnTo>
                    <a:pt x="92" y="80"/>
                  </a:lnTo>
                  <a:lnTo>
                    <a:pt x="92" y="82"/>
                  </a:lnTo>
                  <a:lnTo>
                    <a:pt x="91" y="83"/>
                  </a:lnTo>
                  <a:lnTo>
                    <a:pt x="92" y="84"/>
                  </a:lnTo>
                  <a:lnTo>
                    <a:pt x="92" y="85"/>
                  </a:lnTo>
                  <a:lnTo>
                    <a:pt x="91" y="85"/>
                  </a:lnTo>
                  <a:lnTo>
                    <a:pt x="91" y="84"/>
                  </a:lnTo>
                  <a:lnTo>
                    <a:pt x="90" y="84"/>
                  </a:lnTo>
                  <a:lnTo>
                    <a:pt x="90" y="82"/>
                  </a:lnTo>
                  <a:lnTo>
                    <a:pt x="87" y="82"/>
                  </a:lnTo>
                  <a:lnTo>
                    <a:pt x="87" y="78"/>
                  </a:lnTo>
                  <a:lnTo>
                    <a:pt x="88" y="77"/>
                  </a:lnTo>
                  <a:lnTo>
                    <a:pt x="90" y="77"/>
                  </a:lnTo>
                  <a:lnTo>
                    <a:pt x="88" y="76"/>
                  </a:lnTo>
                  <a:lnTo>
                    <a:pt x="88" y="74"/>
                  </a:lnTo>
                  <a:lnTo>
                    <a:pt x="90" y="74"/>
                  </a:lnTo>
                  <a:lnTo>
                    <a:pt x="88" y="73"/>
                  </a:lnTo>
                  <a:lnTo>
                    <a:pt x="90" y="72"/>
                  </a:lnTo>
                  <a:lnTo>
                    <a:pt x="90" y="71"/>
                  </a:lnTo>
                  <a:lnTo>
                    <a:pt x="91" y="66"/>
                  </a:lnTo>
                  <a:lnTo>
                    <a:pt x="91" y="65"/>
                  </a:lnTo>
                  <a:lnTo>
                    <a:pt x="92" y="64"/>
                  </a:lnTo>
                  <a:lnTo>
                    <a:pt x="92" y="61"/>
                  </a:lnTo>
                  <a:lnTo>
                    <a:pt x="91" y="60"/>
                  </a:lnTo>
                  <a:lnTo>
                    <a:pt x="91" y="59"/>
                  </a:lnTo>
                  <a:lnTo>
                    <a:pt x="92" y="58"/>
                  </a:lnTo>
                  <a:lnTo>
                    <a:pt x="90" y="58"/>
                  </a:lnTo>
                  <a:lnTo>
                    <a:pt x="90" y="56"/>
                  </a:lnTo>
                  <a:lnTo>
                    <a:pt x="91" y="54"/>
                  </a:lnTo>
                  <a:lnTo>
                    <a:pt x="91" y="53"/>
                  </a:lnTo>
                  <a:lnTo>
                    <a:pt x="92" y="53"/>
                  </a:lnTo>
                  <a:lnTo>
                    <a:pt x="92" y="52"/>
                  </a:lnTo>
                  <a:lnTo>
                    <a:pt x="91" y="52"/>
                  </a:lnTo>
                  <a:lnTo>
                    <a:pt x="90" y="53"/>
                  </a:lnTo>
                  <a:lnTo>
                    <a:pt x="88" y="55"/>
                  </a:lnTo>
                  <a:lnTo>
                    <a:pt x="88" y="54"/>
                  </a:lnTo>
                  <a:lnTo>
                    <a:pt x="87" y="52"/>
                  </a:lnTo>
                  <a:lnTo>
                    <a:pt x="86" y="50"/>
                  </a:lnTo>
                  <a:lnTo>
                    <a:pt x="86" y="52"/>
                  </a:lnTo>
                  <a:lnTo>
                    <a:pt x="87" y="53"/>
                  </a:lnTo>
                  <a:lnTo>
                    <a:pt x="87" y="54"/>
                  </a:lnTo>
                  <a:lnTo>
                    <a:pt x="88" y="55"/>
                  </a:lnTo>
                  <a:lnTo>
                    <a:pt x="87" y="56"/>
                  </a:lnTo>
                  <a:lnTo>
                    <a:pt x="87" y="55"/>
                  </a:lnTo>
                  <a:lnTo>
                    <a:pt x="86" y="55"/>
                  </a:lnTo>
                  <a:lnTo>
                    <a:pt x="86" y="58"/>
                  </a:lnTo>
                  <a:lnTo>
                    <a:pt x="85" y="58"/>
                  </a:lnTo>
                  <a:lnTo>
                    <a:pt x="85" y="59"/>
                  </a:lnTo>
                  <a:lnTo>
                    <a:pt x="84" y="60"/>
                  </a:lnTo>
                  <a:lnTo>
                    <a:pt x="82" y="59"/>
                  </a:lnTo>
                  <a:lnTo>
                    <a:pt x="81" y="59"/>
                  </a:lnTo>
                  <a:lnTo>
                    <a:pt x="81" y="58"/>
                  </a:lnTo>
                  <a:lnTo>
                    <a:pt x="80" y="56"/>
                  </a:lnTo>
                  <a:lnTo>
                    <a:pt x="81" y="55"/>
                  </a:lnTo>
                  <a:lnTo>
                    <a:pt x="82" y="55"/>
                  </a:lnTo>
                  <a:lnTo>
                    <a:pt x="84" y="54"/>
                  </a:lnTo>
                  <a:lnTo>
                    <a:pt x="82" y="54"/>
                  </a:lnTo>
                  <a:lnTo>
                    <a:pt x="81" y="52"/>
                  </a:lnTo>
                  <a:lnTo>
                    <a:pt x="81" y="54"/>
                  </a:lnTo>
                  <a:lnTo>
                    <a:pt x="80" y="55"/>
                  </a:lnTo>
                  <a:lnTo>
                    <a:pt x="80" y="53"/>
                  </a:lnTo>
                  <a:lnTo>
                    <a:pt x="79" y="54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4" y="53"/>
                  </a:lnTo>
                  <a:lnTo>
                    <a:pt x="74" y="47"/>
                  </a:lnTo>
                  <a:lnTo>
                    <a:pt x="75" y="47"/>
                  </a:lnTo>
                  <a:lnTo>
                    <a:pt x="76" y="46"/>
                  </a:lnTo>
                  <a:lnTo>
                    <a:pt x="78" y="46"/>
                  </a:lnTo>
                  <a:lnTo>
                    <a:pt x="78" y="47"/>
                  </a:lnTo>
                  <a:lnTo>
                    <a:pt x="79" y="48"/>
                  </a:lnTo>
                  <a:lnTo>
                    <a:pt x="80" y="48"/>
                  </a:lnTo>
                  <a:lnTo>
                    <a:pt x="79" y="47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2" y="46"/>
                  </a:lnTo>
                  <a:lnTo>
                    <a:pt x="84" y="47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7" y="47"/>
                  </a:lnTo>
                  <a:lnTo>
                    <a:pt x="87" y="48"/>
                  </a:lnTo>
                  <a:lnTo>
                    <a:pt x="88" y="48"/>
                  </a:lnTo>
                  <a:lnTo>
                    <a:pt x="88" y="47"/>
                  </a:lnTo>
                  <a:lnTo>
                    <a:pt x="87" y="46"/>
                  </a:lnTo>
                  <a:lnTo>
                    <a:pt x="88" y="43"/>
                  </a:lnTo>
                  <a:lnTo>
                    <a:pt x="90" y="42"/>
                  </a:lnTo>
                  <a:lnTo>
                    <a:pt x="88" y="41"/>
                  </a:lnTo>
                  <a:lnTo>
                    <a:pt x="88" y="40"/>
                  </a:lnTo>
                  <a:lnTo>
                    <a:pt x="87" y="40"/>
                  </a:lnTo>
                  <a:lnTo>
                    <a:pt x="87" y="41"/>
                  </a:lnTo>
                  <a:lnTo>
                    <a:pt x="86" y="41"/>
                  </a:lnTo>
                  <a:lnTo>
                    <a:pt x="86" y="37"/>
                  </a:lnTo>
                  <a:lnTo>
                    <a:pt x="85" y="37"/>
                  </a:lnTo>
                  <a:lnTo>
                    <a:pt x="85" y="34"/>
                  </a:lnTo>
                  <a:lnTo>
                    <a:pt x="84" y="31"/>
                  </a:lnTo>
                  <a:lnTo>
                    <a:pt x="84" y="33"/>
                  </a:lnTo>
                  <a:lnTo>
                    <a:pt x="82" y="34"/>
                  </a:lnTo>
                  <a:lnTo>
                    <a:pt x="81" y="33"/>
                  </a:lnTo>
                  <a:lnTo>
                    <a:pt x="82" y="33"/>
                  </a:lnTo>
                  <a:lnTo>
                    <a:pt x="82" y="31"/>
                  </a:lnTo>
                  <a:lnTo>
                    <a:pt x="80" y="31"/>
                  </a:lnTo>
                  <a:lnTo>
                    <a:pt x="79" y="33"/>
                  </a:lnTo>
                  <a:lnTo>
                    <a:pt x="78" y="33"/>
                  </a:lnTo>
                  <a:lnTo>
                    <a:pt x="76" y="31"/>
                  </a:lnTo>
                  <a:lnTo>
                    <a:pt x="78" y="30"/>
                  </a:lnTo>
                  <a:lnTo>
                    <a:pt x="78" y="29"/>
                  </a:lnTo>
                  <a:lnTo>
                    <a:pt x="80" y="29"/>
                  </a:lnTo>
                  <a:lnTo>
                    <a:pt x="80" y="25"/>
                  </a:lnTo>
                  <a:lnTo>
                    <a:pt x="81" y="25"/>
                  </a:lnTo>
                  <a:lnTo>
                    <a:pt x="81" y="27"/>
                  </a:lnTo>
                  <a:lnTo>
                    <a:pt x="85" y="30"/>
                  </a:lnTo>
                  <a:lnTo>
                    <a:pt x="86" y="29"/>
                  </a:lnTo>
                  <a:lnTo>
                    <a:pt x="84" y="29"/>
                  </a:lnTo>
                  <a:lnTo>
                    <a:pt x="84" y="27"/>
                  </a:lnTo>
                  <a:lnTo>
                    <a:pt x="82" y="27"/>
                  </a:lnTo>
                  <a:lnTo>
                    <a:pt x="84" y="25"/>
                  </a:lnTo>
                  <a:lnTo>
                    <a:pt x="84" y="24"/>
                  </a:lnTo>
                  <a:lnTo>
                    <a:pt x="86" y="23"/>
                  </a:lnTo>
                  <a:lnTo>
                    <a:pt x="85" y="23"/>
                  </a:lnTo>
                  <a:lnTo>
                    <a:pt x="85" y="21"/>
                  </a:lnTo>
                  <a:lnTo>
                    <a:pt x="87" y="21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90" y="18"/>
                  </a:lnTo>
                  <a:close/>
                  <a:moveTo>
                    <a:pt x="99" y="10"/>
                  </a:moveTo>
                  <a:lnTo>
                    <a:pt x="100" y="11"/>
                  </a:lnTo>
                  <a:lnTo>
                    <a:pt x="101" y="10"/>
                  </a:lnTo>
                  <a:lnTo>
                    <a:pt x="103" y="10"/>
                  </a:lnTo>
                  <a:lnTo>
                    <a:pt x="103" y="13"/>
                  </a:lnTo>
                  <a:lnTo>
                    <a:pt x="104" y="13"/>
                  </a:lnTo>
                  <a:lnTo>
                    <a:pt x="103" y="15"/>
                  </a:lnTo>
                  <a:lnTo>
                    <a:pt x="104" y="17"/>
                  </a:lnTo>
                  <a:lnTo>
                    <a:pt x="104" y="18"/>
                  </a:lnTo>
                  <a:lnTo>
                    <a:pt x="103" y="18"/>
                  </a:lnTo>
                  <a:lnTo>
                    <a:pt x="101" y="17"/>
                  </a:lnTo>
                  <a:lnTo>
                    <a:pt x="101" y="16"/>
                  </a:lnTo>
                  <a:lnTo>
                    <a:pt x="100" y="16"/>
                  </a:lnTo>
                  <a:lnTo>
                    <a:pt x="100" y="17"/>
                  </a:lnTo>
                  <a:lnTo>
                    <a:pt x="101" y="18"/>
                  </a:lnTo>
                  <a:lnTo>
                    <a:pt x="103" y="21"/>
                  </a:lnTo>
                  <a:lnTo>
                    <a:pt x="100" y="21"/>
                  </a:lnTo>
                  <a:lnTo>
                    <a:pt x="100" y="22"/>
                  </a:lnTo>
                  <a:lnTo>
                    <a:pt x="101" y="22"/>
                  </a:lnTo>
                  <a:lnTo>
                    <a:pt x="101" y="23"/>
                  </a:lnTo>
                  <a:lnTo>
                    <a:pt x="103" y="24"/>
                  </a:lnTo>
                  <a:lnTo>
                    <a:pt x="101" y="25"/>
                  </a:lnTo>
                  <a:lnTo>
                    <a:pt x="101" y="30"/>
                  </a:lnTo>
                  <a:lnTo>
                    <a:pt x="99" y="30"/>
                  </a:lnTo>
                  <a:lnTo>
                    <a:pt x="99" y="29"/>
                  </a:lnTo>
                  <a:lnTo>
                    <a:pt x="98" y="29"/>
                  </a:lnTo>
                  <a:lnTo>
                    <a:pt x="98" y="30"/>
                  </a:lnTo>
                  <a:lnTo>
                    <a:pt x="99" y="30"/>
                  </a:lnTo>
                  <a:lnTo>
                    <a:pt x="99" y="31"/>
                  </a:lnTo>
                  <a:lnTo>
                    <a:pt x="97" y="30"/>
                  </a:lnTo>
                  <a:lnTo>
                    <a:pt x="96" y="28"/>
                  </a:lnTo>
                  <a:lnTo>
                    <a:pt x="96" y="18"/>
                  </a:lnTo>
                  <a:lnTo>
                    <a:pt x="97" y="17"/>
                  </a:lnTo>
                  <a:lnTo>
                    <a:pt x="97" y="21"/>
                  </a:lnTo>
                  <a:lnTo>
                    <a:pt x="98" y="21"/>
                  </a:lnTo>
                  <a:lnTo>
                    <a:pt x="98" y="11"/>
                  </a:lnTo>
                  <a:lnTo>
                    <a:pt x="99" y="10"/>
                  </a:lnTo>
                  <a:close/>
                  <a:moveTo>
                    <a:pt x="107" y="0"/>
                  </a:moveTo>
                  <a:lnTo>
                    <a:pt x="109" y="0"/>
                  </a:lnTo>
                  <a:lnTo>
                    <a:pt x="109" y="4"/>
                  </a:lnTo>
                  <a:lnTo>
                    <a:pt x="107" y="4"/>
                  </a:lnTo>
                  <a:lnTo>
                    <a:pt x="107" y="5"/>
                  </a:lnTo>
                  <a:lnTo>
                    <a:pt x="109" y="5"/>
                  </a:lnTo>
                  <a:lnTo>
                    <a:pt x="109" y="4"/>
                  </a:lnTo>
                  <a:lnTo>
                    <a:pt x="110" y="2"/>
                  </a:lnTo>
                  <a:lnTo>
                    <a:pt x="110" y="0"/>
                  </a:lnTo>
                  <a:lnTo>
                    <a:pt x="111" y="0"/>
                  </a:lnTo>
                  <a:lnTo>
                    <a:pt x="111" y="2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3" y="4"/>
                  </a:lnTo>
                  <a:lnTo>
                    <a:pt x="111" y="6"/>
                  </a:lnTo>
                  <a:lnTo>
                    <a:pt x="111" y="7"/>
                  </a:lnTo>
                  <a:lnTo>
                    <a:pt x="110" y="7"/>
                  </a:lnTo>
                  <a:lnTo>
                    <a:pt x="111" y="9"/>
                  </a:lnTo>
                  <a:lnTo>
                    <a:pt x="110" y="11"/>
                  </a:lnTo>
                  <a:lnTo>
                    <a:pt x="109" y="11"/>
                  </a:lnTo>
                  <a:lnTo>
                    <a:pt x="110" y="12"/>
                  </a:lnTo>
                  <a:lnTo>
                    <a:pt x="110" y="15"/>
                  </a:lnTo>
                  <a:lnTo>
                    <a:pt x="105" y="15"/>
                  </a:lnTo>
                  <a:lnTo>
                    <a:pt x="104" y="13"/>
                  </a:lnTo>
                  <a:lnTo>
                    <a:pt x="104" y="11"/>
                  </a:lnTo>
                  <a:lnTo>
                    <a:pt x="105" y="11"/>
                  </a:lnTo>
                  <a:lnTo>
                    <a:pt x="105" y="9"/>
                  </a:lnTo>
                  <a:lnTo>
                    <a:pt x="106" y="7"/>
                  </a:lnTo>
                  <a:lnTo>
                    <a:pt x="106" y="6"/>
                  </a:lnTo>
                  <a:lnTo>
                    <a:pt x="105" y="5"/>
                  </a:lnTo>
                  <a:lnTo>
                    <a:pt x="105" y="4"/>
                  </a:lnTo>
                  <a:lnTo>
                    <a:pt x="106" y="4"/>
                  </a:lnTo>
                  <a:lnTo>
                    <a:pt x="106" y="3"/>
                  </a:lnTo>
                  <a:lnTo>
                    <a:pt x="107" y="3"/>
                  </a:lnTo>
                  <a:lnTo>
                    <a:pt x="107" y="0"/>
                  </a:lnTo>
                  <a:close/>
                </a:path>
              </a:pathLst>
            </a:custGeom>
            <a:solidFill>
              <a:srgbClr val="C0000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37" name="Freeform 41"/>
            <p:cNvSpPr>
              <a:spLocks noEditPoints="1"/>
            </p:cNvSpPr>
            <p:nvPr/>
          </p:nvSpPr>
          <p:spPr bwMode="auto">
            <a:xfrm>
              <a:off x="7963928" y="4047989"/>
              <a:ext cx="692030" cy="943026"/>
            </a:xfrm>
            <a:custGeom>
              <a:avLst/>
              <a:gdLst/>
              <a:ahLst/>
              <a:cxnLst>
                <a:cxn ang="0">
                  <a:pos x="96" y="98"/>
                </a:cxn>
                <a:cxn ang="0">
                  <a:pos x="85" y="92"/>
                </a:cxn>
                <a:cxn ang="0">
                  <a:pos x="319" y="59"/>
                </a:cxn>
                <a:cxn ang="0">
                  <a:pos x="277" y="51"/>
                </a:cxn>
                <a:cxn ang="0">
                  <a:pos x="220" y="40"/>
                </a:cxn>
                <a:cxn ang="0">
                  <a:pos x="125" y="43"/>
                </a:cxn>
                <a:cxn ang="0">
                  <a:pos x="332" y="55"/>
                </a:cxn>
                <a:cxn ang="0">
                  <a:pos x="313" y="45"/>
                </a:cxn>
                <a:cxn ang="0">
                  <a:pos x="322" y="42"/>
                </a:cxn>
                <a:cxn ang="0">
                  <a:pos x="305" y="41"/>
                </a:cxn>
                <a:cxn ang="0">
                  <a:pos x="313" y="30"/>
                </a:cxn>
                <a:cxn ang="0">
                  <a:pos x="148" y="19"/>
                </a:cxn>
                <a:cxn ang="0">
                  <a:pos x="174" y="28"/>
                </a:cxn>
                <a:cxn ang="0">
                  <a:pos x="181" y="53"/>
                </a:cxn>
                <a:cxn ang="0">
                  <a:pos x="212" y="71"/>
                </a:cxn>
                <a:cxn ang="0">
                  <a:pos x="237" y="78"/>
                </a:cxn>
                <a:cxn ang="0">
                  <a:pos x="271" y="58"/>
                </a:cxn>
                <a:cxn ang="0">
                  <a:pos x="288" y="48"/>
                </a:cxn>
                <a:cxn ang="0">
                  <a:pos x="314" y="61"/>
                </a:cxn>
                <a:cxn ang="0">
                  <a:pos x="333" y="76"/>
                </a:cxn>
                <a:cxn ang="0">
                  <a:pos x="345" y="82"/>
                </a:cxn>
                <a:cxn ang="0">
                  <a:pos x="334" y="65"/>
                </a:cxn>
                <a:cxn ang="0">
                  <a:pos x="352" y="97"/>
                </a:cxn>
                <a:cxn ang="0">
                  <a:pos x="360" y="134"/>
                </a:cxn>
                <a:cxn ang="0">
                  <a:pos x="370" y="185"/>
                </a:cxn>
                <a:cxn ang="0">
                  <a:pos x="375" y="246"/>
                </a:cxn>
                <a:cxn ang="0">
                  <a:pos x="373" y="298"/>
                </a:cxn>
                <a:cxn ang="0">
                  <a:pos x="353" y="294"/>
                </a:cxn>
                <a:cxn ang="0">
                  <a:pos x="313" y="314"/>
                </a:cxn>
                <a:cxn ang="0">
                  <a:pos x="273" y="336"/>
                </a:cxn>
                <a:cxn ang="0">
                  <a:pos x="270" y="349"/>
                </a:cxn>
                <a:cxn ang="0">
                  <a:pos x="284" y="384"/>
                </a:cxn>
                <a:cxn ang="0">
                  <a:pos x="321" y="421"/>
                </a:cxn>
                <a:cxn ang="0">
                  <a:pos x="329" y="447"/>
                </a:cxn>
                <a:cxn ang="0">
                  <a:pos x="291" y="476"/>
                </a:cxn>
                <a:cxn ang="0">
                  <a:pos x="292" y="506"/>
                </a:cxn>
                <a:cxn ang="0">
                  <a:pos x="268" y="501"/>
                </a:cxn>
                <a:cxn ang="0">
                  <a:pos x="216" y="518"/>
                </a:cxn>
                <a:cxn ang="0">
                  <a:pos x="192" y="513"/>
                </a:cxn>
                <a:cxn ang="0">
                  <a:pos x="173" y="512"/>
                </a:cxn>
                <a:cxn ang="0">
                  <a:pos x="123" y="500"/>
                </a:cxn>
                <a:cxn ang="0">
                  <a:pos x="111" y="503"/>
                </a:cxn>
                <a:cxn ang="0">
                  <a:pos x="74" y="508"/>
                </a:cxn>
                <a:cxn ang="0">
                  <a:pos x="78" y="461"/>
                </a:cxn>
                <a:cxn ang="0">
                  <a:pos x="85" y="415"/>
                </a:cxn>
                <a:cxn ang="0">
                  <a:pos x="49" y="410"/>
                </a:cxn>
                <a:cxn ang="0">
                  <a:pos x="21" y="380"/>
                </a:cxn>
                <a:cxn ang="0">
                  <a:pos x="11" y="353"/>
                </a:cxn>
                <a:cxn ang="0">
                  <a:pos x="15" y="320"/>
                </a:cxn>
                <a:cxn ang="0">
                  <a:pos x="5" y="288"/>
                </a:cxn>
                <a:cxn ang="0">
                  <a:pos x="10" y="243"/>
                </a:cxn>
                <a:cxn ang="0">
                  <a:pos x="22" y="230"/>
                </a:cxn>
                <a:cxn ang="0">
                  <a:pos x="43" y="207"/>
                </a:cxn>
                <a:cxn ang="0">
                  <a:pos x="50" y="162"/>
                </a:cxn>
                <a:cxn ang="0">
                  <a:pos x="54" y="109"/>
                </a:cxn>
                <a:cxn ang="0">
                  <a:pos x="102" y="120"/>
                </a:cxn>
                <a:cxn ang="0">
                  <a:pos x="112" y="95"/>
                </a:cxn>
                <a:cxn ang="0">
                  <a:pos x="168" y="110"/>
                </a:cxn>
                <a:cxn ang="0">
                  <a:pos x="131" y="77"/>
                </a:cxn>
                <a:cxn ang="0">
                  <a:pos x="121" y="56"/>
                </a:cxn>
                <a:cxn ang="0">
                  <a:pos x="118" y="19"/>
                </a:cxn>
                <a:cxn ang="0">
                  <a:pos x="106" y="3"/>
                </a:cxn>
              </a:cxnLst>
              <a:rect l="0" t="0" r="r" b="b"/>
              <a:pathLst>
                <a:path w="386" h="526">
                  <a:moveTo>
                    <a:pt x="111" y="117"/>
                  </a:moveTo>
                  <a:lnTo>
                    <a:pt x="111" y="122"/>
                  </a:lnTo>
                  <a:lnTo>
                    <a:pt x="112" y="123"/>
                  </a:lnTo>
                  <a:lnTo>
                    <a:pt x="112" y="122"/>
                  </a:lnTo>
                  <a:lnTo>
                    <a:pt x="111" y="117"/>
                  </a:lnTo>
                  <a:close/>
                  <a:moveTo>
                    <a:pt x="37" y="105"/>
                  </a:moveTo>
                  <a:lnTo>
                    <a:pt x="40" y="105"/>
                  </a:lnTo>
                  <a:lnTo>
                    <a:pt x="40" y="107"/>
                  </a:lnTo>
                  <a:lnTo>
                    <a:pt x="36" y="107"/>
                  </a:lnTo>
                  <a:lnTo>
                    <a:pt x="36" y="109"/>
                  </a:lnTo>
                  <a:lnTo>
                    <a:pt x="35" y="109"/>
                  </a:lnTo>
                  <a:lnTo>
                    <a:pt x="35" y="108"/>
                  </a:lnTo>
                  <a:lnTo>
                    <a:pt x="34" y="108"/>
                  </a:lnTo>
                  <a:lnTo>
                    <a:pt x="34" y="107"/>
                  </a:lnTo>
                  <a:lnTo>
                    <a:pt x="35" y="107"/>
                  </a:lnTo>
                  <a:lnTo>
                    <a:pt x="37" y="105"/>
                  </a:lnTo>
                  <a:close/>
                  <a:moveTo>
                    <a:pt x="50" y="99"/>
                  </a:moveTo>
                  <a:lnTo>
                    <a:pt x="52" y="101"/>
                  </a:lnTo>
                  <a:lnTo>
                    <a:pt x="43" y="102"/>
                  </a:lnTo>
                  <a:lnTo>
                    <a:pt x="44" y="101"/>
                  </a:lnTo>
                  <a:lnTo>
                    <a:pt x="50" y="99"/>
                  </a:lnTo>
                  <a:close/>
                  <a:moveTo>
                    <a:pt x="96" y="97"/>
                  </a:moveTo>
                  <a:lnTo>
                    <a:pt x="98" y="97"/>
                  </a:lnTo>
                  <a:lnTo>
                    <a:pt x="97" y="98"/>
                  </a:lnTo>
                  <a:lnTo>
                    <a:pt x="96" y="98"/>
                  </a:lnTo>
                  <a:lnTo>
                    <a:pt x="96" y="97"/>
                  </a:lnTo>
                  <a:close/>
                  <a:moveTo>
                    <a:pt x="65" y="97"/>
                  </a:moveTo>
                  <a:lnTo>
                    <a:pt x="67" y="97"/>
                  </a:lnTo>
                  <a:lnTo>
                    <a:pt x="66" y="98"/>
                  </a:lnTo>
                  <a:lnTo>
                    <a:pt x="65" y="97"/>
                  </a:lnTo>
                  <a:close/>
                  <a:moveTo>
                    <a:pt x="56" y="97"/>
                  </a:moveTo>
                  <a:lnTo>
                    <a:pt x="63" y="97"/>
                  </a:lnTo>
                  <a:lnTo>
                    <a:pt x="63" y="98"/>
                  </a:lnTo>
                  <a:lnTo>
                    <a:pt x="61" y="98"/>
                  </a:lnTo>
                  <a:lnTo>
                    <a:pt x="55" y="99"/>
                  </a:lnTo>
                  <a:lnTo>
                    <a:pt x="54" y="98"/>
                  </a:lnTo>
                  <a:lnTo>
                    <a:pt x="56" y="97"/>
                  </a:lnTo>
                  <a:close/>
                  <a:moveTo>
                    <a:pt x="68" y="95"/>
                  </a:moveTo>
                  <a:lnTo>
                    <a:pt x="74" y="95"/>
                  </a:lnTo>
                  <a:lnTo>
                    <a:pt x="74" y="96"/>
                  </a:lnTo>
                  <a:lnTo>
                    <a:pt x="69" y="96"/>
                  </a:lnTo>
                  <a:lnTo>
                    <a:pt x="69" y="97"/>
                  </a:lnTo>
                  <a:lnTo>
                    <a:pt x="68" y="97"/>
                  </a:lnTo>
                  <a:lnTo>
                    <a:pt x="68" y="95"/>
                  </a:lnTo>
                  <a:close/>
                  <a:moveTo>
                    <a:pt x="78" y="93"/>
                  </a:moveTo>
                  <a:lnTo>
                    <a:pt x="83" y="93"/>
                  </a:lnTo>
                  <a:lnTo>
                    <a:pt x="81" y="95"/>
                  </a:lnTo>
                  <a:lnTo>
                    <a:pt x="77" y="95"/>
                  </a:lnTo>
                  <a:lnTo>
                    <a:pt x="78" y="93"/>
                  </a:lnTo>
                  <a:close/>
                  <a:moveTo>
                    <a:pt x="85" y="92"/>
                  </a:moveTo>
                  <a:lnTo>
                    <a:pt x="87" y="92"/>
                  </a:lnTo>
                  <a:lnTo>
                    <a:pt x="88" y="93"/>
                  </a:lnTo>
                  <a:lnTo>
                    <a:pt x="85" y="93"/>
                  </a:lnTo>
                  <a:lnTo>
                    <a:pt x="85" y="92"/>
                  </a:lnTo>
                  <a:close/>
                  <a:moveTo>
                    <a:pt x="236" y="76"/>
                  </a:moveTo>
                  <a:lnTo>
                    <a:pt x="237" y="77"/>
                  </a:lnTo>
                  <a:lnTo>
                    <a:pt x="236" y="80"/>
                  </a:lnTo>
                  <a:lnTo>
                    <a:pt x="236" y="78"/>
                  </a:lnTo>
                  <a:lnTo>
                    <a:pt x="235" y="78"/>
                  </a:lnTo>
                  <a:lnTo>
                    <a:pt x="235" y="80"/>
                  </a:lnTo>
                  <a:lnTo>
                    <a:pt x="234" y="80"/>
                  </a:lnTo>
                  <a:lnTo>
                    <a:pt x="233" y="79"/>
                  </a:lnTo>
                  <a:lnTo>
                    <a:pt x="236" y="76"/>
                  </a:lnTo>
                  <a:close/>
                  <a:moveTo>
                    <a:pt x="242" y="71"/>
                  </a:moveTo>
                  <a:lnTo>
                    <a:pt x="240" y="73"/>
                  </a:lnTo>
                  <a:lnTo>
                    <a:pt x="240" y="72"/>
                  </a:lnTo>
                  <a:lnTo>
                    <a:pt x="242" y="71"/>
                  </a:lnTo>
                  <a:close/>
                  <a:moveTo>
                    <a:pt x="243" y="70"/>
                  </a:moveTo>
                  <a:lnTo>
                    <a:pt x="242" y="71"/>
                  </a:lnTo>
                  <a:lnTo>
                    <a:pt x="243" y="70"/>
                  </a:lnTo>
                  <a:close/>
                  <a:moveTo>
                    <a:pt x="316" y="58"/>
                  </a:moveTo>
                  <a:lnTo>
                    <a:pt x="316" y="60"/>
                  </a:lnTo>
                  <a:lnTo>
                    <a:pt x="317" y="60"/>
                  </a:lnTo>
                  <a:lnTo>
                    <a:pt x="317" y="59"/>
                  </a:lnTo>
                  <a:lnTo>
                    <a:pt x="319" y="59"/>
                  </a:lnTo>
                  <a:lnTo>
                    <a:pt x="320" y="60"/>
                  </a:lnTo>
                  <a:lnTo>
                    <a:pt x="320" y="61"/>
                  </a:lnTo>
                  <a:lnTo>
                    <a:pt x="316" y="61"/>
                  </a:lnTo>
                  <a:lnTo>
                    <a:pt x="315" y="60"/>
                  </a:lnTo>
                  <a:lnTo>
                    <a:pt x="315" y="59"/>
                  </a:lnTo>
                  <a:lnTo>
                    <a:pt x="316" y="58"/>
                  </a:lnTo>
                  <a:close/>
                  <a:moveTo>
                    <a:pt x="330" y="55"/>
                  </a:moveTo>
                  <a:lnTo>
                    <a:pt x="332" y="55"/>
                  </a:lnTo>
                  <a:lnTo>
                    <a:pt x="332" y="56"/>
                  </a:lnTo>
                  <a:lnTo>
                    <a:pt x="329" y="56"/>
                  </a:lnTo>
                  <a:lnTo>
                    <a:pt x="330" y="55"/>
                  </a:lnTo>
                  <a:close/>
                  <a:moveTo>
                    <a:pt x="308" y="55"/>
                  </a:moveTo>
                  <a:lnTo>
                    <a:pt x="309" y="56"/>
                  </a:lnTo>
                  <a:lnTo>
                    <a:pt x="308" y="56"/>
                  </a:lnTo>
                  <a:lnTo>
                    <a:pt x="308" y="55"/>
                  </a:lnTo>
                  <a:close/>
                  <a:moveTo>
                    <a:pt x="277" y="52"/>
                  </a:moveTo>
                  <a:lnTo>
                    <a:pt x="277" y="53"/>
                  </a:lnTo>
                  <a:lnTo>
                    <a:pt x="276" y="53"/>
                  </a:lnTo>
                  <a:lnTo>
                    <a:pt x="277" y="52"/>
                  </a:lnTo>
                  <a:close/>
                  <a:moveTo>
                    <a:pt x="277" y="51"/>
                  </a:moveTo>
                  <a:lnTo>
                    <a:pt x="277" y="52"/>
                  </a:lnTo>
                  <a:lnTo>
                    <a:pt x="277" y="51"/>
                  </a:lnTo>
                  <a:close/>
                  <a:moveTo>
                    <a:pt x="278" y="49"/>
                  </a:moveTo>
                  <a:lnTo>
                    <a:pt x="278" y="51"/>
                  </a:lnTo>
                  <a:lnTo>
                    <a:pt x="277" y="51"/>
                  </a:lnTo>
                  <a:lnTo>
                    <a:pt x="278" y="49"/>
                  </a:lnTo>
                  <a:close/>
                  <a:moveTo>
                    <a:pt x="282" y="42"/>
                  </a:moveTo>
                  <a:lnTo>
                    <a:pt x="282" y="43"/>
                  </a:lnTo>
                  <a:lnTo>
                    <a:pt x="284" y="46"/>
                  </a:lnTo>
                  <a:lnTo>
                    <a:pt x="297" y="46"/>
                  </a:lnTo>
                  <a:lnTo>
                    <a:pt x="298" y="47"/>
                  </a:lnTo>
                  <a:lnTo>
                    <a:pt x="297" y="48"/>
                  </a:lnTo>
                  <a:lnTo>
                    <a:pt x="296" y="48"/>
                  </a:lnTo>
                  <a:lnTo>
                    <a:pt x="291" y="47"/>
                  </a:lnTo>
                  <a:lnTo>
                    <a:pt x="288" y="47"/>
                  </a:lnTo>
                  <a:lnTo>
                    <a:pt x="288" y="48"/>
                  </a:lnTo>
                  <a:lnTo>
                    <a:pt x="286" y="48"/>
                  </a:lnTo>
                  <a:lnTo>
                    <a:pt x="285" y="47"/>
                  </a:lnTo>
                  <a:lnTo>
                    <a:pt x="285" y="48"/>
                  </a:lnTo>
                  <a:lnTo>
                    <a:pt x="284" y="48"/>
                  </a:lnTo>
                  <a:lnTo>
                    <a:pt x="284" y="49"/>
                  </a:lnTo>
                  <a:lnTo>
                    <a:pt x="283" y="49"/>
                  </a:lnTo>
                  <a:lnTo>
                    <a:pt x="282" y="51"/>
                  </a:lnTo>
                  <a:lnTo>
                    <a:pt x="280" y="51"/>
                  </a:lnTo>
                  <a:lnTo>
                    <a:pt x="280" y="49"/>
                  </a:lnTo>
                  <a:lnTo>
                    <a:pt x="278" y="49"/>
                  </a:lnTo>
                  <a:lnTo>
                    <a:pt x="278" y="48"/>
                  </a:lnTo>
                  <a:lnTo>
                    <a:pt x="280" y="43"/>
                  </a:lnTo>
                  <a:lnTo>
                    <a:pt x="282" y="42"/>
                  </a:lnTo>
                  <a:close/>
                  <a:moveTo>
                    <a:pt x="220" y="40"/>
                  </a:moveTo>
                  <a:lnTo>
                    <a:pt x="222" y="40"/>
                  </a:lnTo>
                  <a:lnTo>
                    <a:pt x="226" y="41"/>
                  </a:lnTo>
                  <a:lnTo>
                    <a:pt x="228" y="43"/>
                  </a:lnTo>
                  <a:lnTo>
                    <a:pt x="230" y="48"/>
                  </a:lnTo>
                  <a:lnTo>
                    <a:pt x="226" y="47"/>
                  </a:lnTo>
                  <a:lnTo>
                    <a:pt x="224" y="48"/>
                  </a:lnTo>
                  <a:lnTo>
                    <a:pt x="222" y="48"/>
                  </a:lnTo>
                  <a:lnTo>
                    <a:pt x="221" y="47"/>
                  </a:lnTo>
                  <a:lnTo>
                    <a:pt x="222" y="46"/>
                  </a:lnTo>
                  <a:lnTo>
                    <a:pt x="221" y="46"/>
                  </a:lnTo>
                  <a:lnTo>
                    <a:pt x="221" y="45"/>
                  </a:lnTo>
                  <a:lnTo>
                    <a:pt x="220" y="45"/>
                  </a:lnTo>
                  <a:lnTo>
                    <a:pt x="220" y="46"/>
                  </a:lnTo>
                  <a:lnTo>
                    <a:pt x="218" y="46"/>
                  </a:lnTo>
                  <a:lnTo>
                    <a:pt x="218" y="45"/>
                  </a:lnTo>
                  <a:lnTo>
                    <a:pt x="217" y="45"/>
                  </a:lnTo>
                  <a:lnTo>
                    <a:pt x="218" y="41"/>
                  </a:lnTo>
                  <a:lnTo>
                    <a:pt x="220" y="40"/>
                  </a:lnTo>
                  <a:close/>
                  <a:moveTo>
                    <a:pt x="128" y="40"/>
                  </a:moveTo>
                  <a:lnTo>
                    <a:pt x="131" y="40"/>
                  </a:lnTo>
                  <a:lnTo>
                    <a:pt x="131" y="41"/>
                  </a:lnTo>
                  <a:lnTo>
                    <a:pt x="128" y="45"/>
                  </a:lnTo>
                  <a:lnTo>
                    <a:pt x="125" y="45"/>
                  </a:lnTo>
                  <a:lnTo>
                    <a:pt x="124" y="43"/>
                  </a:lnTo>
                  <a:lnTo>
                    <a:pt x="125" y="43"/>
                  </a:lnTo>
                  <a:lnTo>
                    <a:pt x="125" y="42"/>
                  </a:lnTo>
                  <a:lnTo>
                    <a:pt x="124" y="42"/>
                  </a:lnTo>
                  <a:lnTo>
                    <a:pt x="127" y="41"/>
                  </a:lnTo>
                  <a:lnTo>
                    <a:pt x="128" y="40"/>
                  </a:lnTo>
                  <a:close/>
                  <a:moveTo>
                    <a:pt x="119" y="37"/>
                  </a:moveTo>
                  <a:lnTo>
                    <a:pt x="119" y="40"/>
                  </a:lnTo>
                  <a:lnTo>
                    <a:pt x="118" y="42"/>
                  </a:lnTo>
                  <a:lnTo>
                    <a:pt x="116" y="42"/>
                  </a:lnTo>
                  <a:lnTo>
                    <a:pt x="116" y="40"/>
                  </a:lnTo>
                  <a:lnTo>
                    <a:pt x="117" y="39"/>
                  </a:lnTo>
                  <a:lnTo>
                    <a:pt x="119" y="37"/>
                  </a:lnTo>
                  <a:close/>
                  <a:moveTo>
                    <a:pt x="327" y="35"/>
                  </a:moveTo>
                  <a:lnTo>
                    <a:pt x="330" y="39"/>
                  </a:lnTo>
                  <a:lnTo>
                    <a:pt x="329" y="41"/>
                  </a:lnTo>
                  <a:lnTo>
                    <a:pt x="327" y="42"/>
                  </a:lnTo>
                  <a:lnTo>
                    <a:pt x="326" y="43"/>
                  </a:lnTo>
                  <a:lnTo>
                    <a:pt x="326" y="47"/>
                  </a:lnTo>
                  <a:lnTo>
                    <a:pt x="327" y="47"/>
                  </a:lnTo>
                  <a:lnTo>
                    <a:pt x="327" y="48"/>
                  </a:lnTo>
                  <a:lnTo>
                    <a:pt x="328" y="48"/>
                  </a:lnTo>
                  <a:lnTo>
                    <a:pt x="330" y="49"/>
                  </a:lnTo>
                  <a:lnTo>
                    <a:pt x="332" y="52"/>
                  </a:lnTo>
                  <a:lnTo>
                    <a:pt x="333" y="53"/>
                  </a:lnTo>
                  <a:lnTo>
                    <a:pt x="333" y="54"/>
                  </a:lnTo>
                  <a:lnTo>
                    <a:pt x="332" y="55"/>
                  </a:lnTo>
                  <a:lnTo>
                    <a:pt x="332" y="54"/>
                  </a:lnTo>
                  <a:lnTo>
                    <a:pt x="328" y="54"/>
                  </a:lnTo>
                  <a:lnTo>
                    <a:pt x="329" y="53"/>
                  </a:lnTo>
                  <a:lnTo>
                    <a:pt x="322" y="53"/>
                  </a:lnTo>
                  <a:lnTo>
                    <a:pt x="322" y="54"/>
                  </a:lnTo>
                  <a:lnTo>
                    <a:pt x="320" y="55"/>
                  </a:lnTo>
                  <a:lnTo>
                    <a:pt x="319" y="56"/>
                  </a:lnTo>
                  <a:lnTo>
                    <a:pt x="319" y="58"/>
                  </a:lnTo>
                  <a:lnTo>
                    <a:pt x="315" y="58"/>
                  </a:lnTo>
                  <a:lnTo>
                    <a:pt x="315" y="59"/>
                  </a:lnTo>
                  <a:lnTo>
                    <a:pt x="311" y="59"/>
                  </a:lnTo>
                  <a:lnTo>
                    <a:pt x="310" y="58"/>
                  </a:lnTo>
                  <a:lnTo>
                    <a:pt x="310" y="56"/>
                  </a:lnTo>
                  <a:lnTo>
                    <a:pt x="309" y="56"/>
                  </a:lnTo>
                  <a:lnTo>
                    <a:pt x="309" y="55"/>
                  </a:lnTo>
                  <a:lnTo>
                    <a:pt x="307" y="54"/>
                  </a:lnTo>
                  <a:lnTo>
                    <a:pt x="307" y="52"/>
                  </a:lnTo>
                  <a:lnTo>
                    <a:pt x="308" y="51"/>
                  </a:lnTo>
                  <a:lnTo>
                    <a:pt x="313" y="51"/>
                  </a:lnTo>
                  <a:lnTo>
                    <a:pt x="311" y="49"/>
                  </a:lnTo>
                  <a:lnTo>
                    <a:pt x="311" y="48"/>
                  </a:lnTo>
                  <a:lnTo>
                    <a:pt x="310" y="47"/>
                  </a:lnTo>
                  <a:lnTo>
                    <a:pt x="308" y="47"/>
                  </a:lnTo>
                  <a:lnTo>
                    <a:pt x="310" y="45"/>
                  </a:lnTo>
                  <a:lnTo>
                    <a:pt x="313" y="45"/>
                  </a:lnTo>
                  <a:lnTo>
                    <a:pt x="313" y="43"/>
                  </a:lnTo>
                  <a:lnTo>
                    <a:pt x="311" y="42"/>
                  </a:lnTo>
                  <a:lnTo>
                    <a:pt x="311" y="41"/>
                  </a:lnTo>
                  <a:lnTo>
                    <a:pt x="309" y="41"/>
                  </a:lnTo>
                  <a:lnTo>
                    <a:pt x="308" y="40"/>
                  </a:lnTo>
                  <a:lnTo>
                    <a:pt x="308" y="39"/>
                  </a:lnTo>
                  <a:lnTo>
                    <a:pt x="309" y="39"/>
                  </a:lnTo>
                  <a:lnTo>
                    <a:pt x="311" y="37"/>
                  </a:lnTo>
                  <a:lnTo>
                    <a:pt x="313" y="37"/>
                  </a:lnTo>
                  <a:lnTo>
                    <a:pt x="313" y="39"/>
                  </a:lnTo>
                  <a:lnTo>
                    <a:pt x="314" y="39"/>
                  </a:lnTo>
                  <a:lnTo>
                    <a:pt x="314" y="40"/>
                  </a:lnTo>
                  <a:lnTo>
                    <a:pt x="315" y="40"/>
                  </a:lnTo>
                  <a:lnTo>
                    <a:pt x="314" y="39"/>
                  </a:lnTo>
                  <a:lnTo>
                    <a:pt x="315" y="37"/>
                  </a:lnTo>
                  <a:lnTo>
                    <a:pt x="315" y="36"/>
                  </a:lnTo>
                  <a:lnTo>
                    <a:pt x="317" y="36"/>
                  </a:lnTo>
                  <a:lnTo>
                    <a:pt x="316" y="37"/>
                  </a:lnTo>
                  <a:lnTo>
                    <a:pt x="316" y="40"/>
                  </a:lnTo>
                  <a:lnTo>
                    <a:pt x="317" y="40"/>
                  </a:lnTo>
                  <a:lnTo>
                    <a:pt x="317" y="39"/>
                  </a:lnTo>
                  <a:lnTo>
                    <a:pt x="319" y="39"/>
                  </a:lnTo>
                  <a:lnTo>
                    <a:pt x="319" y="41"/>
                  </a:lnTo>
                  <a:lnTo>
                    <a:pt x="320" y="42"/>
                  </a:lnTo>
                  <a:lnTo>
                    <a:pt x="322" y="42"/>
                  </a:lnTo>
                  <a:lnTo>
                    <a:pt x="323" y="41"/>
                  </a:lnTo>
                  <a:lnTo>
                    <a:pt x="323" y="39"/>
                  </a:lnTo>
                  <a:lnTo>
                    <a:pt x="322" y="39"/>
                  </a:lnTo>
                  <a:lnTo>
                    <a:pt x="322" y="37"/>
                  </a:lnTo>
                  <a:lnTo>
                    <a:pt x="323" y="37"/>
                  </a:lnTo>
                  <a:lnTo>
                    <a:pt x="323" y="36"/>
                  </a:lnTo>
                  <a:lnTo>
                    <a:pt x="322" y="37"/>
                  </a:lnTo>
                  <a:lnTo>
                    <a:pt x="320" y="37"/>
                  </a:lnTo>
                  <a:lnTo>
                    <a:pt x="320" y="36"/>
                  </a:lnTo>
                  <a:lnTo>
                    <a:pt x="321" y="36"/>
                  </a:lnTo>
                  <a:lnTo>
                    <a:pt x="327" y="35"/>
                  </a:lnTo>
                  <a:close/>
                  <a:moveTo>
                    <a:pt x="317" y="34"/>
                  </a:moveTo>
                  <a:lnTo>
                    <a:pt x="319" y="34"/>
                  </a:lnTo>
                  <a:lnTo>
                    <a:pt x="319" y="35"/>
                  </a:lnTo>
                  <a:lnTo>
                    <a:pt x="320" y="36"/>
                  </a:lnTo>
                  <a:lnTo>
                    <a:pt x="319" y="36"/>
                  </a:lnTo>
                  <a:lnTo>
                    <a:pt x="317" y="35"/>
                  </a:lnTo>
                  <a:lnTo>
                    <a:pt x="317" y="34"/>
                  </a:lnTo>
                  <a:close/>
                  <a:moveTo>
                    <a:pt x="307" y="34"/>
                  </a:moveTo>
                  <a:lnTo>
                    <a:pt x="308" y="34"/>
                  </a:lnTo>
                  <a:lnTo>
                    <a:pt x="308" y="35"/>
                  </a:lnTo>
                  <a:lnTo>
                    <a:pt x="307" y="35"/>
                  </a:lnTo>
                  <a:lnTo>
                    <a:pt x="307" y="39"/>
                  </a:lnTo>
                  <a:lnTo>
                    <a:pt x="305" y="40"/>
                  </a:lnTo>
                  <a:lnTo>
                    <a:pt x="305" y="41"/>
                  </a:lnTo>
                  <a:lnTo>
                    <a:pt x="304" y="41"/>
                  </a:lnTo>
                  <a:lnTo>
                    <a:pt x="305" y="36"/>
                  </a:lnTo>
                  <a:lnTo>
                    <a:pt x="305" y="35"/>
                  </a:lnTo>
                  <a:lnTo>
                    <a:pt x="307" y="34"/>
                  </a:lnTo>
                  <a:close/>
                  <a:moveTo>
                    <a:pt x="317" y="28"/>
                  </a:moveTo>
                  <a:lnTo>
                    <a:pt x="319" y="28"/>
                  </a:lnTo>
                  <a:lnTo>
                    <a:pt x="320" y="29"/>
                  </a:lnTo>
                  <a:lnTo>
                    <a:pt x="320" y="30"/>
                  </a:lnTo>
                  <a:lnTo>
                    <a:pt x="319" y="30"/>
                  </a:lnTo>
                  <a:lnTo>
                    <a:pt x="317" y="31"/>
                  </a:lnTo>
                  <a:lnTo>
                    <a:pt x="317" y="34"/>
                  </a:lnTo>
                  <a:lnTo>
                    <a:pt x="316" y="34"/>
                  </a:lnTo>
                  <a:lnTo>
                    <a:pt x="316" y="35"/>
                  </a:lnTo>
                  <a:lnTo>
                    <a:pt x="315" y="35"/>
                  </a:lnTo>
                  <a:lnTo>
                    <a:pt x="315" y="36"/>
                  </a:lnTo>
                  <a:lnTo>
                    <a:pt x="314" y="37"/>
                  </a:lnTo>
                  <a:lnTo>
                    <a:pt x="313" y="37"/>
                  </a:lnTo>
                  <a:lnTo>
                    <a:pt x="311" y="36"/>
                  </a:lnTo>
                  <a:lnTo>
                    <a:pt x="313" y="35"/>
                  </a:lnTo>
                  <a:lnTo>
                    <a:pt x="313" y="34"/>
                  </a:lnTo>
                  <a:lnTo>
                    <a:pt x="314" y="33"/>
                  </a:lnTo>
                  <a:lnTo>
                    <a:pt x="314" y="31"/>
                  </a:lnTo>
                  <a:lnTo>
                    <a:pt x="311" y="31"/>
                  </a:lnTo>
                  <a:lnTo>
                    <a:pt x="311" y="30"/>
                  </a:lnTo>
                  <a:lnTo>
                    <a:pt x="313" y="30"/>
                  </a:lnTo>
                  <a:lnTo>
                    <a:pt x="317" y="28"/>
                  </a:lnTo>
                  <a:close/>
                  <a:moveTo>
                    <a:pt x="104" y="28"/>
                  </a:moveTo>
                  <a:lnTo>
                    <a:pt x="106" y="31"/>
                  </a:lnTo>
                  <a:lnTo>
                    <a:pt x="108" y="33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3" y="30"/>
                  </a:lnTo>
                  <a:lnTo>
                    <a:pt x="104" y="28"/>
                  </a:lnTo>
                  <a:close/>
                  <a:moveTo>
                    <a:pt x="110" y="23"/>
                  </a:moveTo>
                  <a:lnTo>
                    <a:pt x="114" y="23"/>
                  </a:lnTo>
                  <a:lnTo>
                    <a:pt x="116" y="25"/>
                  </a:lnTo>
                  <a:lnTo>
                    <a:pt x="115" y="27"/>
                  </a:lnTo>
                  <a:lnTo>
                    <a:pt x="115" y="28"/>
                  </a:lnTo>
                  <a:lnTo>
                    <a:pt x="110" y="28"/>
                  </a:lnTo>
                  <a:lnTo>
                    <a:pt x="108" y="27"/>
                  </a:lnTo>
                  <a:lnTo>
                    <a:pt x="108" y="24"/>
                  </a:lnTo>
                  <a:lnTo>
                    <a:pt x="109" y="24"/>
                  </a:lnTo>
                  <a:lnTo>
                    <a:pt x="110" y="23"/>
                  </a:lnTo>
                  <a:close/>
                  <a:moveTo>
                    <a:pt x="124" y="12"/>
                  </a:moveTo>
                  <a:lnTo>
                    <a:pt x="129" y="12"/>
                  </a:lnTo>
                  <a:lnTo>
                    <a:pt x="131" y="15"/>
                  </a:lnTo>
                  <a:lnTo>
                    <a:pt x="141" y="16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8" y="19"/>
                  </a:lnTo>
                  <a:lnTo>
                    <a:pt x="148" y="18"/>
                  </a:lnTo>
                  <a:lnTo>
                    <a:pt x="149" y="18"/>
                  </a:lnTo>
                  <a:lnTo>
                    <a:pt x="149" y="19"/>
                  </a:lnTo>
                  <a:lnTo>
                    <a:pt x="152" y="19"/>
                  </a:lnTo>
                  <a:lnTo>
                    <a:pt x="154" y="18"/>
                  </a:lnTo>
                  <a:lnTo>
                    <a:pt x="155" y="17"/>
                  </a:lnTo>
                  <a:lnTo>
                    <a:pt x="156" y="17"/>
                  </a:lnTo>
                  <a:lnTo>
                    <a:pt x="156" y="16"/>
                  </a:lnTo>
                  <a:lnTo>
                    <a:pt x="158" y="15"/>
                  </a:lnTo>
                  <a:lnTo>
                    <a:pt x="158" y="18"/>
                  </a:lnTo>
                  <a:lnTo>
                    <a:pt x="162" y="18"/>
                  </a:lnTo>
                  <a:lnTo>
                    <a:pt x="164" y="19"/>
                  </a:lnTo>
                  <a:lnTo>
                    <a:pt x="165" y="19"/>
                  </a:lnTo>
                  <a:lnTo>
                    <a:pt x="167" y="22"/>
                  </a:lnTo>
                  <a:lnTo>
                    <a:pt x="167" y="23"/>
                  </a:lnTo>
                  <a:lnTo>
                    <a:pt x="168" y="23"/>
                  </a:lnTo>
                  <a:lnTo>
                    <a:pt x="171" y="22"/>
                  </a:lnTo>
                  <a:lnTo>
                    <a:pt x="171" y="21"/>
                  </a:lnTo>
                  <a:lnTo>
                    <a:pt x="173" y="22"/>
                  </a:lnTo>
                  <a:lnTo>
                    <a:pt x="173" y="23"/>
                  </a:lnTo>
                  <a:lnTo>
                    <a:pt x="174" y="25"/>
                  </a:lnTo>
                  <a:lnTo>
                    <a:pt x="174" y="27"/>
                  </a:lnTo>
                  <a:lnTo>
                    <a:pt x="175" y="27"/>
                  </a:lnTo>
                  <a:lnTo>
                    <a:pt x="175" y="28"/>
                  </a:lnTo>
                  <a:lnTo>
                    <a:pt x="174" y="28"/>
                  </a:lnTo>
                  <a:lnTo>
                    <a:pt x="173" y="27"/>
                  </a:lnTo>
                  <a:lnTo>
                    <a:pt x="173" y="28"/>
                  </a:lnTo>
                  <a:lnTo>
                    <a:pt x="172" y="28"/>
                  </a:lnTo>
                  <a:lnTo>
                    <a:pt x="172" y="29"/>
                  </a:lnTo>
                  <a:lnTo>
                    <a:pt x="174" y="29"/>
                  </a:lnTo>
                  <a:lnTo>
                    <a:pt x="175" y="30"/>
                  </a:lnTo>
                  <a:lnTo>
                    <a:pt x="175" y="29"/>
                  </a:lnTo>
                  <a:lnTo>
                    <a:pt x="177" y="29"/>
                  </a:lnTo>
                  <a:lnTo>
                    <a:pt x="177" y="36"/>
                  </a:lnTo>
                  <a:lnTo>
                    <a:pt x="175" y="37"/>
                  </a:lnTo>
                  <a:lnTo>
                    <a:pt x="175" y="40"/>
                  </a:lnTo>
                  <a:lnTo>
                    <a:pt x="174" y="40"/>
                  </a:lnTo>
                  <a:lnTo>
                    <a:pt x="172" y="42"/>
                  </a:lnTo>
                  <a:lnTo>
                    <a:pt x="170" y="43"/>
                  </a:lnTo>
                  <a:lnTo>
                    <a:pt x="168" y="43"/>
                  </a:lnTo>
                  <a:lnTo>
                    <a:pt x="170" y="45"/>
                  </a:lnTo>
                  <a:lnTo>
                    <a:pt x="180" y="42"/>
                  </a:lnTo>
                  <a:lnTo>
                    <a:pt x="181" y="42"/>
                  </a:lnTo>
                  <a:lnTo>
                    <a:pt x="184" y="45"/>
                  </a:lnTo>
                  <a:lnTo>
                    <a:pt x="183" y="46"/>
                  </a:lnTo>
                  <a:lnTo>
                    <a:pt x="183" y="51"/>
                  </a:lnTo>
                  <a:lnTo>
                    <a:pt x="180" y="51"/>
                  </a:lnTo>
                  <a:lnTo>
                    <a:pt x="181" y="52"/>
                  </a:lnTo>
                  <a:lnTo>
                    <a:pt x="180" y="52"/>
                  </a:lnTo>
                  <a:lnTo>
                    <a:pt x="181" y="53"/>
                  </a:lnTo>
                  <a:lnTo>
                    <a:pt x="181" y="54"/>
                  </a:lnTo>
                  <a:lnTo>
                    <a:pt x="183" y="53"/>
                  </a:lnTo>
                  <a:lnTo>
                    <a:pt x="184" y="51"/>
                  </a:lnTo>
                  <a:lnTo>
                    <a:pt x="184" y="48"/>
                  </a:lnTo>
                  <a:lnTo>
                    <a:pt x="186" y="48"/>
                  </a:lnTo>
                  <a:lnTo>
                    <a:pt x="187" y="47"/>
                  </a:lnTo>
                  <a:lnTo>
                    <a:pt x="187" y="46"/>
                  </a:lnTo>
                  <a:lnTo>
                    <a:pt x="190" y="46"/>
                  </a:lnTo>
                  <a:lnTo>
                    <a:pt x="191" y="47"/>
                  </a:lnTo>
                  <a:lnTo>
                    <a:pt x="201" y="52"/>
                  </a:lnTo>
                  <a:lnTo>
                    <a:pt x="204" y="55"/>
                  </a:lnTo>
                  <a:lnTo>
                    <a:pt x="208" y="55"/>
                  </a:lnTo>
                  <a:lnTo>
                    <a:pt x="211" y="52"/>
                  </a:lnTo>
                  <a:lnTo>
                    <a:pt x="212" y="52"/>
                  </a:lnTo>
                  <a:lnTo>
                    <a:pt x="215" y="51"/>
                  </a:lnTo>
                  <a:lnTo>
                    <a:pt x="217" y="51"/>
                  </a:lnTo>
                  <a:lnTo>
                    <a:pt x="218" y="52"/>
                  </a:lnTo>
                  <a:lnTo>
                    <a:pt x="222" y="49"/>
                  </a:lnTo>
                  <a:lnTo>
                    <a:pt x="223" y="51"/>
                  </a:lnTo>
                  <a:lnTo>
                    <a:pt x="221" y="52"/>
                  </a:lnTo>
                  <a:lnTo>
                    <a:pt x="221" y="64"/>
                  </a:lnTo>
                  <a:lnTo>
                    <a:pt x="220" y="64"/>
                  </a:lnTo>
                  <a:lnTo>
                    <a:pt x="220" y="65"/>
                  </a:lnTo>
                  <a:lnTo>
                    <a:pt x="215" y="68"/>
                  </a:lnTo>
                  <a:lnTo>
                    <a:pt x="212" y="71"/>
                  </a:lnTo>
                  <a:lnTo>
                    <a:pt x="209" y="71"/>
                  </a:lnTo>
                  <a:lnTo>
                    <a:pt x="206" y="74"/>
                  </a:lnTo>
                  <a:lnTo>
                    <a:pt x="208" y="76"/>
                  </a:lnTo>
                  <a:lnTo>
                    <a:pt x="208" y="77"/>
                  </a:lnTo>
                  <a:lnTo>
                    <a:pt x="209" y="78"/>
                  </a:lnTo>
                  <a:lnTo>
                    <a:pt x="211" y="78"/>
                  </a:lnTo>
                  <a:lnTo>
                    <a:pt x="212" y="79"/>
                  </a:lnTo>
                  <a:lnTo>
                    <a:pt x="212" y="80"/>
                  </a:lnTo>
                  <a:lnTo>
                    <a:pt x="215" y="80"/>
                  </a:lnTo>
                  <a:lnTo>
                    <a:pt x="217" y="78"/>
                  </a:lnTo>
                  <a:lnTo>
                    <a:pt x="220" y="77"/>
                  </a:lnTo>
                  <a:lnTo>
                    <a:pt x="226" y="77"/>
                  </a:lnTo>
                  <a:lnTo>
                    <a:pt x="226" y="79"/>
                  </a:lnTo>
                  <a:lnTo>
                    <a:pt x="228" y="79"/>
                  </a:lnTo>
                  <a:lnTo>
                    <a:pt x="227" y="82"/>
                  </a:lnTo>
                  <a:lnTo>
                    <a:pt x="228" y="83"/>
                  </a:lnTo>
                  <a:lnTo>
                    <a:pt x="229" y="83"/>
                  </a:lnTo>
                  <a:lnTo>
                    <a:pt x="232" y="80"/>
                  </a:lnTo>
                  <a:lnTo>
                    <a:pt x="232" y="82"/>
                  </a:lnTo>
                  <a:lnTo>
                    <a:pt x="233" y="83"/>
                  </a:lnTo>
                  <a:lnTo>
                    <a:pt x="234" y="83"/>
                  </a:lnTo>
                  <a:lnTo>
                    <a:pt x="236" y="85"/>
                  </a:lnTo>
                  <a:lnTo>
                    <a:pt x="236" y="83"/>
                  </a:lnTo>
                  <a:lnTo>
                    <a:pt x="237" y="82"/>
                  </a:lnTo>
                  <a:lnTo>
                    <a:pt x="237" y="78"/>
                  </a:lnTo>
                  <a:lnTo>
                    <a:pt x="239" y="77"/>
                  </a:lnTo>
                  <a:lnTo>
                    <a:pt x="239" y="76"/>
                  </a:lnTo>
                  <a:lnTo>
                    <a:pt x="241" y="76"/>
                  </a:lnTo>
                  <a:lnTo>
                    <a:pt x="242" y="73"/>
                  </a:lnTo>
                  <a:lnTo>
                    <a:pt x="243" y="73"/>
                  </a:lnTo>
                  <a:lnTo>
                    <a:pt x="243" y="70"/>
                  </a:lnTo>
                  <a:lnTo>
                    <a:pt x="245" y="67"/>
                  </a:lnTo>
                  <a:lnTo>
                    <a:pt x="246" y="67"/>
                  </a:lnTo>
                  <a:lnTo>
                    <a:pt x="248" y="66"/>
                  </a:lnTo>
                  <a:lnTo>
                    <a:pt x="252" y="67"/>
                  </a:lnTo>
                  <a:lnTo>
                    <a:pt x="261" y="65"/>
                  </a:lnTo>
                  <a:lnTo>
                    <a:pt x="262" y="64"/>
                  </a:lnTo>
                  <a:lnTo>
                    <a:pt x="264" y="66"/>
                  </a:lnTo>
                  <a:lnTo>
                    <a:pt x="262" y="68"/>
                  </a:lnTo>
                  <a:lnTo>
                    <a:pt x="262" y="70"/>
                  </a:lnTo>
                  <a:lnTo>
                    <a:pt x="264" y="71"/>
                  </a:lnTo>
                  <a:lnTo>
                    <a:pt x="264" y="66"/>
                  </a:lnTo>
                  <a:lnTo>
                    <a:pt x="265" y="66"/>
                  </a:lnTo>
                  <a:lnTo>
                    <a:pt x="265" y="65"/>
                  </a:lnTo>
                  <a:lnTo>
                    <a:pt x="264" y="65"/>
                  </a:lnTo>
                  <a:lnTo>
                    <a:pt x="265" y="62"/>
                  </a:lnTo>
                  <a:lnTo>
                    <a:pt x="266" y="62"/>
                  </a:lnTo>
                  <a:lnTo>
                    <a:pt x="267" y="60"/>
                  </a:lnTo>
                  <a:lnTo>
                    <a:pt x="268" y="60"/>
                  </a:lnTo>
                  <a:lnTo>
                    <a:pt x="271" y="58"/>
                  </a:lnTo>
                  <a:lnTo>
                    <a:pt x="273" y="56"/>
                  </a:lnTo>
                  <a:lnTo>
                    <a:pt x="276" y="53"/>
                  </a:lnTo>
                  <a:lnTo>
                    <a:pt x="276" y="55"/>
                  </a:lnTo>
                  <a:lnTo>
                    <a:pt x="274" y="55"/>
                  </a:lnTo>
                  <a:lnTo>
                    <a:pt x="274" y="56"/>
                  </a:lnTo>
                  <a:lnTo>
                    <a:pt x="276" y="58"/>
                  </a:lnTo>
                  <a:lnTo>
                    <a:pt x="274" y="59"/>
                  </a:lnTo>
                  <a:lnTo>
                    <a:pt x="277" y="60"/>
                  </a:lnTo>
                  <a:lnTo>
                    <a:pt x="278" y="60"/>
                  </a:lnTo>
                  <a:lnTo>
                    <a:pt x="278" y="59"/>
                  </a:lnTo>
                  <a:lnTo>
                    <a:pt x="277" y="59"/>
                  </a:lnTo>
                  <a:lnTo>
                    <a:pt x="277" y="56"/>
                  </a:lnTo>
                  <a:lnTo>
                    <a:pt x="278" y="56"/>
                  </a:lnTo>
                  <a:lnTo>
                    <a:pt x="278" y="55"/>
                  </a:lnTo>
                  <a:lnTo>
                    <a:pt x="279" y="55"/>
                  </a:lnTo>
                  <a:lnTo>
                    <a:pt x="279" y="54"/>
                  </a:lnTo>
                  <a:lnTo>
                    <a:pt x="280" y="53"/>
                  </a:lnTo>
                  <a:lnTo>
                    <a:pt x="283" y="52"/>
                  </a:lnTo>
                  <a:lnTo>
                    <a:pt x="282" y="52"/>
                  </a:lnTo>
                  <a:lnTo>
                    <a:pt x="282" y="51"/>
                  </a:lnTo>
                  <a:lnTo>
                    <a:pt x="284" y="51"/>
                  </a:lnTo>
                  <a:lnTo>
                    <a:pt x="284" y="52"/>
                  </a:lnTo>
                  <a:lnTo>
                    <a:pt x="285" y="51"/>
                  </a:lnTo>
                  <a:lnTo>
                    <a:pt x="288" y="49"/>
                  </a:lnTo>
                  <a:lnTo>
                    <a:pt x="288" y="48"/>
                  </a:lnTo>
                  <a:lnTo>
                    <a:pt x="290" y="48"/>
                  </a:lnTo>
                  <a:lnTo>
                    <a:pt x="289" y="49"/>
                  </a:lnTo>
                  <a:lnTo>
                    <a:pt x="290" y="49"/>
                  </a:lnTo>
                  <a:lnTo>
                    <a:pt x="290" y="51"/>
                  </a:lnTo>
                  <a:lnTo>
                    <a:pt x="292" y="51"/>
                  </a:lnTo>
                  <a:lnTo>
                    <a:pt x="293" y="52"/>
                  </a:lnTo>
                  <a:lnTo>
                    <a:pt x="296" y="52"/>
                  </a:lnTo>
                  <a:lnTo>
                    <a:pt x="297" y="51"/>
                  </a:lnTo>
                  <a:lnTo>
                    <a:pt x="297" y="49"/>
                  </a:lnTo>
                  <a:lnTo>
                    <a:pt x="298" y="48"/>
                  </a:lnTo>
                  <a:lnTo>
                    <a:pt x="301" y="47"/>
                  </a:lnTo>
                  <a:lnTo>
                    <a:pt x="302" y="46"/>
                  </a:lnTo>
                  <a:lnTo>
                    <a:pt x="303" y="47"/>
                  </a:lnTo>
                  <a:lnTo>
                    <a:pt x="302" y="47"/>
                  </a:lnTo>
                  <a:lnTo>
                    <a:pt x="302" y="48"/>
                  </a:lnTo>
                  <a:lnTo>
                    <a:pt x="303" y="49"/>
                  </a:lnTo>
                  <a:lnTo>
                    <a:pt x="305" y="51"/>
                  </a:lnTo>
                  <a:lnTo>
                    <a:pt x="304" y="53"/>
                  </a:lnTo>
                  <a:lnTo>
                    <a:pt x="307" y="55"/>
                  </a:lnTo>
                  <a:lnTo>
                    <a:pt x="307" y="58"/>
                  </a:lnTo>
                  <a:lnTo>
                    <a:pt x="309" y="58"/>
                  </a:lnTo>
                  <a:lnTo>
                    <a:pt x="309" y="59"/>
                  </a:lnTo>
                  <a:lnTo>
                    <a:pt x="311" y="60"/>
                  </a:lnTo>
                  <a:lnTo>
                    <a:pt x="313" y="60"/>
                  </a:lnTo>
                  <a:lnTo>
                    <a:pt x="314" y="61"/>
                  </a:lnTo>
                  <a:lnTo>
                    <a:pt x="315" y="64"/>
                  </a:lnTo>
                  <a:lnTo>
                    <a:pt x="316" y="65"/>
                  </a:lnTo>
                  <a:lnTo>
                    <a:pt x="315" y="65"/>
                  </a:lnTo>
                  <a:lnTo>
                    <a:pt x="315" y="66"/>
                  </a:lnTo>
                  <a:lnTo>
                    <a:pt x="316" y="66"/>
                  </a:lnTo>
                  <a:lnTo>
                    <a:pt x="317" y="65"/>
                  </a:lnTo>
                  <a:lnTo>
                    <a:pt x="319" y="66"/>
                  </a:lnTo>
                  <a:lnTo>
                    <a:pt x="317" y="66"/>
                  </a:lnTo>
                  <a:lnTo>
                    <a:pt x="317" y="67"/>
                  </a:lnTo>
                  <a:lnTo>
                    <a:pt x="320" y="67"/>
                  </a:lnTo>
                  <a:lnTo>
                    <a:pt x="320" y="68"/>
                  </a:lnTo>
                  <a:lnTo>
                    <a:pt x="321" y="70"/>
                  </a:lnTo>
                  <a:lnTo>
                    <a:pt x="321" y="71"/>
                  </a:lnTo>
                  <a:lnTo>
                    <a:pt x="322" y="71"/>
                  </a:lnTo>
                  <a:lnTo>
                    <a:pt x="322" y="68"/>
                  </a:lnTo>
                  <a:lnTo>
                    <a:pt x="327" y="68"/>
                  </a:lnTo>
                  <a:lnTo>
                    <a:pt x="328" y="67"/>
                  </a:lnTo>
                  <a:lnTo>
                    <a:pt x="330" y="66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5" y="71"/>
                  </a:lnTo>
                  <a:lnTo>
                    <a:pt x="335" y="72"/>
                  </a:lnTo>
                  <a:lnTo>
                    <a:pt x="334" y="73"/>
                  </a:lnTo>
                  <a:lnTo>
                    <a:pt x="334" y="74"/>
                  </a:lnTo>
                  <a:lnTo>
                    <a:pt x="333" y="76"/>
                  </a:lnTo>
                  <a:lnTo>
                    <a:pt x="334" y="77"/>
                  </a:lnTo>
                  <a:lnTo>
                    <a:pt x="335" y="77"/>
                  </a:lnTo>
                  <a:lnTo>
                    <a:pt x="335" y="78"/>
                  </a:lnTo>
                  <a:lnTo>
                    <a:pt x="336" y="79"/>
                  </a:lnTo>
                  <a:lnTo>
                    <a:pt x="338" y="79"/>
                  </a:lnTo>
                  <a:lnTo>
                    <a:pt x="338" y="82"/>
                  </a:lnTo>
                  <a:lnTo>
                    <a:pt x="340" y="82"/>
                  </a:lnTo>
                  <a:lnTo>
                    <a:pt x="340" y="84"/>
                  </a:lnTo>
                  <a:lnTo>
                    <a:pt x="339" y="84"/>
                  </a:lnTo>
                  <a:lnTo>
                    <a:pt x="335" y="88"/>
                  </a:lnTo>
                  <a:lnTo>
                    <a:pt x="336" y="89"/>
                  </a:lnTo>
                  <a:lnTo>
                    <a:pt x="336" y="88"/>
                  </a:lnTo>
                  <a:lnTo>
                    <a:pt x="338" y="86"/>
                  </a:lnTo>
                  <a:lnTo>
                    <a:pt x="339" y="86"/>
                  </a:lnTo>
                  <a:lnTo>
                    <a:pt x="340" y="85"/>
                  </a:lnTo>
                  <a:lnTo>
                    <a:pt x="341" y="85"/>
                  </a:lnTo>
                  <a:lnTo>
                    <a:pt x="341" y="83"/>
                  </a:lnTo>
                  <a:lnTo>
                    <a:pt x="340" y="80"/>
                  </a:lnTo>
                  <a:lnTo>
                    <a:pt x="340" y="78"/>
                  </a:lnTo>
                  <a:lnTo>
                    <a:pt x="341" y="78"/>
                  </a:lnTo>
                  <a:lnTo>
                    <a:pt x="342" y="79"/>
                  </a:lnTo>
                  <a:lnTo>
                    <a:pt x="342" y="82"/>
                  </a:lnTo>
                  <a:lnTo>
                    <a:pt x="344" y="80"/>
                  </a:lnTo>
                  <a:lnTo>
                    <a:pt x="345" y="80"/>
                  </a:lnTo>
                  <a:lnTo>
                    <a:pt x="345" y="82"/>
                  </a:lnTo>
                  <a:lnTo>
                    <a:pt x="346" y="79"/>
                  </a:lnTo>
                  <a:lnTo>
                    <a:pt x="346" y="78"/>
                  </a:lnTo>
                  <a:lnTo>
                    <a:pt x="344" y="76"/>
                  </a:lnTo>
                  <a:lnTo>
                    <a:pt x="344" y="74"/>
                  </a:lnTo>
                  <a:lnTo>
                    <a:pt x="342" y="74"/>
                  </a:lnTo>
                  <a:lnTo>
                    <a:pt x="342" y="73"/>
                  </a:lnTo>
                  <a:lnTo>
                    <a:pt x="340" y="73"/>
                  </a:lnTo>
                  <a:lnTo>
                    <a:pt x="340" y="77"/>
                  </a:lnTo>
                  <a:lnTo>
                    <a:pt x="339" y="77"/>
                  </a:lnTo>
                  <a:lnTo>
                    <a:pt x="338" y="78"/>
                  </a:lnTo>
                  <a:lnTo>
                    <a:pt x="338" y="77"/>
                  </a:lnTo>
                  <a:lnTo>
                    <a:pt x="339" y="76"/>
                  </a:lnTo>
                  <a:lnTo>
                    <a:pt x="338" y="74"/>
                  </a:lnTo>
                  <a:lnTo>
                    <a:pt x="336" y="76"/>
                  </a:lnTo>
                  <a:lnTo>
                    <a:pt x="335" y="76"/>
                  </a:lnTo>
                  <a:lnTo>
                    <a:pt x="335" y="77"/>
                  </a:lnTo>
                  <a:lnTo>
                    <a:pt x="334" y="77"/>
                  </a:lnTo>
                  <a:lnTo>
                    <a:pt x="334" y="74"/>
                  </a:lnTo>
                  <a:lnTo>
                    <a:pt x="335" y="72"/>
                  </a:lnTo>
                  <a:lnTo>
                    <a:pt x="336" y="71"/>
                  </a:lnTo>
                  <a:lnTo>
                    <a:pt x="335" y="70"/>
                  </a:lnTo>
                  <a:lnTo>
                    <a:pt x="334" y="67"/>
                  </a:lnTo>
                  <a:lnTo>
                    <a:pt x="333" y="67"/>
                  </a:lnTo>
                  <a:lnTo>
                    <a:pt x="334" y="66"/>
                  </a:lnTo>
                  <a:lnTo>
                    <a:pt x="334" y="65"/>
                  </a:lnTo>
                  <a:lnTo>
                    <a:pt x="335" y="65"/>
                  </a:lnTo>
                  <a:lnTo>
                    <a:pt x="336" y="66"/>
                  </a:lnTo>
                  <a:lnTo>
                    <a:pt x="338" y="68"/>
                  </a:lnTo>
                  <a:lnTo>
                    <a:pt x="338" y="70"/>
                  </a:lnTo>
                  <a:lnTo>
                    <a:pt x="339" y="71"/>
                  </a:lnTo>
                  <a:lnTo>
                    <a:pt x="344" y="73"/>
                  </a:lnTo>
                  <a:lnTo>
                    <a:pt x="345" y="73"/>
                  </a:lnTo>
                  <a:lnTo>
                    <a:pt x="352" y="82"/>
                  </a:lnTo>
                  <a:lnTo>
                    <a:pt x="352" y="84"/>
                  </a:lnTo>
                  <a:lnTo>
                    <a:pt x="351" y="85"/>
                  </a:lnTo>
                  <a:lnTo>
                    <a:pt x="352" y="85"/>
                  </a:lnTo>
                  <a:lnTo>
                    <a:pt x="352" y="86"/>
                  </a:lnTo>
                  <a:lnTo>
                    <a:pt x="347" y="88"/>
                  </a:lnTo>
                  <a:lnTo>
                    <a:pt x="346" y="88"/>
                  </a:lnTo>
                  <a:lnTo>
                    <a:pt x="346" y="86"/>
                  </a:lnTo>
                  <a:lnTo>
                    <a:pt x="344" y="89"/>
                  </a:lnTo>
                  <a:lnTo>
                    <a:pt x="338" y="89"/>
                  </a:lnTo>
                  <a:lnTo>
                    <a:pt x="338" y="90"/>
                  </a:lnTo>
                  <a:lnTo>
                    <a:pt x="339" y="91"/>
                  </a:lnTo>
                  <a:lnTo>
                    <a:pt x="340" y="91"/>
                  </a:lnTo>
                  <a:lnTo>
                    <a:pt x="342" y="93"/>
                  </a:lnTo>
                  <a:lnTo>
                    <a:pt x="345" y="95"/>
                  </a:lnTo>
                  <a:lnTo>
                    <a:pt x="345" y="96"/>
                  </a:lnTo>
                  <a:lnTo>
                    <a:pt x="348" y="96"/>
                  </a:lnTo>
                  <a:lnTo>
                    <a:pt x="352" y="97"/>
                  </a:lnTo>
                  <a:lnTo>
                    <a:pt x="353" y="96"/>
                  </a:lnTo>
                  <a:lnTo>
                    <a:pt x="353" y="95"/>
                  </a:lnTo>
                  <a:lnTo>
                    <a:pt x="354" y="95"/>
                  </a:lnTo>
                  <a:lnTo>
                    <a:pt x="354" y="96"/>
                  </a:lnTo>
                  <a:lnTo>
                    <a:pt x="355" y="97"/>
                  </a:lnTo>
                  <a:lnTo>
                    <a:pt x="354" y="97"/>
                  </a:lnTo>
                  <a:lnTo>
                    <a:pt x="353" y="98"/>
                  </a:lnTo>
                  <a:lnTo>
                    <a:pt x="353" y="99"/>
                  </a:lnTo>
                  <a:lnTo>
                    <a:pt x="354" y="99"/>
                  </a:lnTo>
                  <a:lnTo>
                    <a:pt x="354" y="103"/>
                  </a:lnTo>
                  <a:lnTo>
                    <a:pt x="355" y="104"/>
                  </a:lnTo>
                  <a:lnTo>
                    <a:pt x="357" y="107"/>
                  </a:lnTo>
                  <a:lnTo>
                    <a:pt x="357" y="113"/>
                  </a:lnTo>
                  <a:lnTo>
                    <a:pt x="358" y="115"/>
                  </a:lnTo>
                  <a:lnTo>
                    <a:pt x="358" y="116"/>
                  </a:lnTo>
                  <a:lnTo>
                    <a:pt x="359" y="117"/>
                  </a:lnTo>
                  <a:lnTo>
                    <a:pt x="359" y="121"/>
                  </a:lnTo>
                  <a:lnTo>
                    <a:pt x="360" y="126"/>
                  </a:lnTo>
                  <a:lnTo>
                    <a:pt x="360" y="129"/>
                  </a:lnTo>
                  <a:lnTo>
                    <a:pt x="361" y="129"/>
                  </a:lnTo>
                  <a:lnTo>
                    <a:pt x="361" y="131"/>
                  </a:lnTo>
                  <a:lnTo>
                    <a:pt x="363" y="132"/>
                  </a:lnTo>
                  <a:lnTo>
                    <a:pt x="361" y="133"/>
                  </a:lnTo>
                  <a:lnTo>
                    <a:pt x="361" y="134"/>
                  </a:lnTo>
                  <a:lnTo>
                    <a:pt x="360" y="134"/>
                  </a:lnTo>
                  <a:lnTo>
                    <a:pt x="360" y="135"/>
                  </a:lnTo>
                  <a:lnTo>
                    <a:pt x="359" y="136"/>
                  </a:lnTo>
                  <a:lnTo>
                    <a:pt x="360" y="138"/>
                  </a:lnTo>
                  <a:lnTo>
                    <a:pt x="360" y="140"/>
                  </a:lnTo>
                  <a:lnTo>
                    <a:pt x="359" y="144"/>
                  </a:lnTo>
                  <a:lnTo>
                    <a:pt x="358" y="145"/>
                  </a:lnTo>
                  <a:lnTo>
                    <a:pt x="357" y="147"/>
                  </a:lnTo>
                  <a:lnTo>
                    <a:pt x="352" y="150"/>
                  </a:lnTo>
                  <a:lnTo>
                    <a:pt x="350" y="152"/>
                  </a:lnTo>
                  <a:lnTo>
                    <a:pt x="350" y="153"/>
                  </a:lnTo>
                  <a:lnTo>
                    <a:pt x="351" y="156"/>
                  </a:lnTo>
                  <a:lnTo>
                    <a:pt x="351" y="158"/>
                  </a:lnTo>
                  <a:lnTo>
                    <a:pt x="350" y="158"/>
                  </a:lnTo>
                  <a:lnTo>
                    <a:pt x="348" y="159"/>
                  </a:lnTo>
                  <a:lnTo>
                    <a:pt x="351" y="162"/>
                  </a:lnTo>
                  <a:lnTo>
                    <a:pt x="353" y="162"/>
                  </a:lnTo>
                  <a:lnTo>
                    <a:pt x="355" y="164"/>
                  </a:lnTo>
                  <a:lnTo>
                    <a:pt x="360" y="168"/>
                  </a:lnTo>
                  <a:lnTo>
                    <a:pt x="361" y="171"/>
                  </a:lnTo>
                  <a:lnTo>
                    <a:pt x="363" y="171"/>
                  </a:lnTo>
                  <a:lnTo>
                    <a:pt x="364" y="174"/>
                  </a:lnTo>
                  <a:lnTo>
                    <a:pt x="367" y="175"/>
                  </a:lnTo>
                  <a:lnTo>
                    <a:pt x="371" y="178"/>
                  </a:lnTo>
                  <a:lnTo>
                    <a:pt x="370" y="181"/>
                  </a:lnTo>
                  <a:lnTo>
                    <a:pt x="370" y="185"/>
                  </a:lnTo>
                  <a:lnTo>
                    <a:pt x="366" y="189"/>
                  </a:lnTo>
                  <a:lnTo>
                    <a:pt x="366" y="191"/>
                  </a:lnTo>
                  <a:lnTo>
                    <a:pt x="367" y="195"/>
                  </a:lnTo>
                  <a:lnTo>
                    <a:pt x="369" y="197"/>
                  </a:lnTo>
                  <a:lnTo>
                    <a:pt x="369" y="199"/>
                  </a:lnTo>
                  <a:lnTo>
                    <a:pt x="370" y="199"/>
                  </a:lnTo>
                  <a:lnTo>
                    <a:pt x="371" y="200"/>
                  </a:lnTo>
                  <a:lnTo>
                    <a:pt x="372" y="200"/>
                  </a:lnTo>
                  <a:lnTo>
                    <a:pt x="373" y="201"/>
                  </a:lnTo>
                  <a:lnTo>
                    <a:pt x="373" y="208"/>
                  </a:lnTo>
                  <a:lnTo>
                    <a:pt x="372" y="209"/>
                  </a:lnTo>
                  <a:lnTo>
                    <a:pt x="376" y="213"/>
                  </a:lnTo>
                  <a:lnTo>
                    <a:pt x="375" y="214"/>
                  </a:lnTo>
                  <a:lnTo>
                    <a:pt x="375" y="217"/>
                  </a:lnTo>
                  <a:lnTo>
                    <a:pt x="373" y="218"/>
                  </a:lnTo>
                  <a:lnTo>
                    <a:pt x="373" y="222"/>
                  </a:lnTo>
                  <a:lnTo>
                    <a:pt x="372" y="224"/>
                  </a:lnTo>
                  <a:lnTo>
                    <a:pt x="372" y="225"/>
                  </a:lnTo>
                  <a:lnTo>
                    <a:pt x="369" y="228"/>
                  </a:lnTo>
                  <a:lnTo>
                    <a:pt x="369" y="232"/>
                  </a:lnTo>
                  <a:lnTo>
                    <a:pt x="371" y="234"/>
                  </a:lnTo>
                  <a:lnTo>
                    <a:pt x="371" y="238"/>
                  </a:lnTo>
                  <a:lnTo>
                    <a:pt x="372" y="238"/>
                  </a:lnTo>
                  <a:lnTo>
                    <a:pt x="375" y="240"/>
                  </a:lnTo>
                  <a:lnTo>
                    <a:pt x="375" y="246"/>
                  </a:lnTo>
                  <a:lnTo>
                    <a:pt x="373" y="248"/>
                  </a:lnTo>
                  <a:lnTo>
                    <a:pt x="373" y="250"/>
                  </a:lnTo>
                  <a:lnTo>
                    <a:pt x="375" y="251"/>
                  </a:lnTo>
                  <a:lnTo>
                    <a:pt x="377" y="252"/>
                  </a:lnTo>
                  <a:lnTo>
                    <a:pt x="378" y="252"/>
                  </a:lnTo>
                  <a:lnTo>
                    <a:pt x="379" y="254"/>
                  </a:lnTo>
                  <a:lnTo>
                    <a:pt x="380" y="254"/>
                  </a:lnTo>
                  <a:lnTo>
                    <a:pt x="382" y="255"/>
                  </a:lnTo>
                  <a:lnTo>
                    <a:pt x="383" y="255"/>
                  </a:lnTo>
                  <a:lnTo>
                    <a:pt x="384" y="256"/>
                  </a:lnTo>
                  <a:lnTo>
                    <a:pt x="384" y="264"/>
                  </a:lnTo>
                  <a:lnTo>
                    <a:pt x="386" y="267"/>
                  </a:lnTo>
                  <a:lnTo>
                    <a:pt x="386" y="271"/>
                  </a:lnTo>
                  <a:lnTo>
                    <a:pt x="385" y="273"/>
                  </a:lnTo>
                  <a:lnTo>
                    <a:pt x="385" y="279"/>
                  </a:lnTo>
                  <a:lnTo>
                    <a:pt x="384" y="279"/>
                  </a:lnTo>
                  <a:lnTo>
                    <a:pt x="384" y="281"/>
                  </a:lnTo>
                  <a:lnTo>
                    <a:pt x="382" y="286"/>
                  </a:lnTo>
                  <a:lnTo>
                    <a:pt x="380" y="292"/>
                  </a:lnTo>
                  <a:lnTo>
                    <a:pt x="378" y="293"/>
                  </a:lnTo>
                  <a:lnTo>
                    <a:pt x="378" y="295"/>
                  </a:lnTo>
                  <a:lnTo>
                    <a:pt x="377" y="297"/>
                  </a:lnTo>
                  <a:lnTo>
                    <a:pt x="377" y="299"/>
                  </a:lnTo>
                  <a:lnTo>
                    <a:pt x="375" y="299"/>
                  </a:lnTo>
                  <a:lnTo>
                    <a:pt x="373" y="298"/>
                  </a:lnTo>
                  <a:lnTo>
                    <a:pt x="371" y="297"/>
                  </a:lnTo>
                  <a:lnTo>
                    <a:pt x="370" y="297"/>
                  </a:lnTo>
                  <a:lnTo>
                    <a:pt x="370" y="293"/>
                  </a:lnTo>
                  <a:lnTo>
                    <a:pt x="371" y="292"/>
                  </a:lnTo>
                  <a:lnTo>
                    <a:pt x="370" y="292"/>
                  </a:lnTo>
                  <a:lnTo>
                    <a:pt x="370" y="291"/>
                  </a:lnTo>
                  <a:lnTo>
                    <a:pt x="367" y="292"/>
                  </a:lnTo>
                  <a:lnTo>
                    <a:pt x="367" y="286"/>
                  </a:lnTo>
                  <a:lnTo>
                    <a:pt x="365" y="286"/>
                  </a:lnTo>
                  <a:lnTo>
                    <a:pt x="365" y="285"/>
                  </a:lnTo>
                  <a:lnTo>
                    <a:pt x="359" y="285"/>
                  </a:lnTo>
                  <a:lnTo>
                    <a:pt x="359" y="283"/>
                  </a:lnTo>
                  <a:lnTo>
                    <a:pt x="355" y="283"/>
                  </a:lnTo>
                  <a:lnTo>
                    <a:pt x="354" y="285"/>
                  </a:lnTo>
                  <a:lnTo>
                    <a:pt x="354" y="286"/>
                  </a:lnTo>
                  <a:lnTo>
                    <a:pt x="353" y="287"/>
                  </a:lnTo>
                  <a:lnTo>
                    <a:pt x="355" y="287"/>
                  </a:lnTo>
                  <a:lnTo>
                    <a:pt x="357" y="288"/>
                  </a:lnTo>
                  <a:lnTo>
                    <a:pt x="355" y="288"/>
                  </a:lnTo>
                  <a:lnTo>
                    <a:pt x="355" y="289"/>
                  </a:lnTo>
                  <a:lnTo>
                    <a:pt x="357" y="291"/>
                  </a:lnTo>
                  <a:lnTo>
                    <a:pt x="360" y="291"/>
                  </a:lnTo>
                  <a:lnTo>
                    <a:pt x="359" y="293"/>
                  </a:lnTo>
                  <a:lnTo>
                    <a:pt x="358" y="294"/>
                  </a:lnTo>
                  <a:lnTo>
                    <a:pt x="353" y="294"/>
                  </a:lnTo>
                  <a:lnTo>
                    <a:pt x="352" y="295"/>
                  </a:lnTo>
                  <a:lnTo>
                    <a:pt x="352" y="297"/>
                  </a:lnTo>
                  <a:lnTo>
                    <a:pt x="345" y="299"/>
                  </a:lnTo>
                  <a:lnTo>
                    <a:pt x="341" y="299"/>
                  </a:lnTo>
                  <a:lnTo>
                    <a:pt x="341" y="300"/>
                  </a:lnTo>
                  <a:lnTo>
                    <a:pt x="339" y="300"/>
                  </a:lnTo>
                  <a:lnTo>
                    <a:pt x="339" y="304"/>
                  </a:lnTo>
                  <a:lnTo>
                    <a:pt x="338" y="304"/>
                  </a:lnTo>
                  <a:lnTo>
                    <a:pt x="336" y="305"/>
                  </a:lnTo>
                  <a:lnTo>
                    <a:pt x="334" y="304"/>
                  </a:lnTo>
                  <a:lnTo>
                    <a:pt x="333" y="305"/>
                  </a:lnTo>
                  <a:lnTo>
                    <a:pt x="324" y="305"/>
                  </a:lnTo>
                  <a:lnTo>
                    <a:pt x="323" y="306"/>
                  </a:lnTo>
                  <a:lnTo>
                    <a:pt x="323" y="310"/>
                  </a:lnTo>
                  <a:lnTo>
                    <a:pt x="322" y="310"/>
                  </a:lnTo>
                  <a:lnTo>
                    <a:pt x="322" y="311"/>
                  </a:lnTo>
                  <a:lnTo>
                    <a:pt x="321" y="312"/>
                  </a:lnTo>
                  <a:lnTo>
                    <a:pt x="321" y="313"/>
                  </a:lnTo>
                  <a:lnTo>
                    <a:pt x="320" y="313"/>
                  </a:lnTo>
                  <a:lnTo>
                    <a:pt x="317" y="311"/>
                  </a:lnTo>
                  <a:lnTo>
                    <a:pt x="316" y="311"/>
                  </a:lnTo>
                  <a:lnTo>
                    <a:pt x="315" y="312"/>
                  </a:lnTo>
                  <a:lnTo>
                    <a:pt x="315" y="313"/>
                  </a:lnTo>
                  <a:lnTo>
                    <a:pt x="314" y="314"/>
                  </a:lnTo>
                  <a:lnTo>
                    <a:pt x="313" y="314"/>
                  </a:lnTo>
                  <a:lnTo>
                    <a:pt x="313" y="313"/>
                  </a:lnTo>
                  <a:lnTo>
                    <a:pt x="311" y="313"/>
                  </a:lnTo>
                  <a:lnTo>
                    <a:pt x="310" y="318"/>
                  </a:lnTo>
                  <a:lnTo>
                    <a:pt x="309" y="318"/>
                  </a:lnTo>
                  <a:lnTo>
                    <a:pt x="308" y="319"/>
                  </a:lnTo>
                  <a:lnTo>
                    <a:pt x="302" y="319"/>
                  </a:lnTo>
                  <a:lnTo>
                    <a:pt x="302" y="324"/>
                  </a:lnTo>
                  <a:lnTo>
                    <a:pt x="301" y="324"/>
                  </a:lnTo>
                  <a:lnTo>
                    <a:pt x="299" y="325"/>
                  </a:lnTo>
                  <a:lnTo>
                    <a:pt x="298" y="325"/>
                  </a:lnTo>
                  <a:lnTo>
                    <a:pt x="293" y="323"/>
                  </a:lnTo>
                  <a:lnTo>
                    <a:pt x="292" y="324"/>
                  </a:lnTo>
                  <a:lnTo>
                    <a:pt x="290" y="324"/>
                  </a:lnTo>
                  <a:lnTo>
                    <a:pt x="289" y="325"/>
                  </a:lnTo>
                  <a:lnTo>
                    <a:pt x="289" y="326"/>
                  </a:lnTo>
                  <a:lnTo>
                    <a:pt x="280" y="326"/>
                  </a:lnTo>
                  <a:lnTo>
                    <a:pt x="279" y="328"/>
                  </a:lnTo>
                  <a:lnTo>
                    <a:pt x="279" y="330"/>
                  </a:lnTo>
                  <a:lnTo>
                    <a:pt x="278" y="330"/>
                  </a:lnTo>
                  <a:lnTo>
                    <a:pt x="277" y="331"/>
                  </a:lnTo>
                  <a:lnTo>
                    <a:pt x="276" y="331"/>
                  </a:lnTo>
                  <a:lnTo>
                    <a:pt x="274" y="334"/>
                  </a:lnTo>
                  <a:lnTo>
                    <a:pt x="274" y="335"/>
                  </a:lnTo>
                  <a:lnTo>
                    <a:pt x="273" y="335"/>
                  </a:lnTo>
                  <a:lnTo>
                    <a:pt x="273" y="336"/>
                  </a:lnTo>
                  <a:lnTo>
                    <a:pt x="272" y="337"/>
                  </a:lnTo>
                  <a:lnTo>
                    <a:pt x="272" y="342"/>
                  </a:lnTo>
                  <a:lnTo>
                    <a:pt x="271" y="342"/>
                  </a:lnTo>
                  <a:lnTo>
                    <a:pt x="271" y="340"/>
                  </a:lnTo>
                  <a:lnTo>
                    <a:pt x="270" y="338"/>
                  </a:lnTo>
                  <a:lnTo>
                    <a:pt x="270" y="337"/>
                  </a:lnTo>
                  <a:lnTo>
                    <a:pt x="268" y="337"/>
                  </a:lnTo>
                  <a:lnTo>
                    <a:pt x="268" y="336"/>
                  </a:lnTo>
                  <a:lnTo>
                    <a:pt x="270" y="336"/>
                  </a:lnTo>
                  <a:lnTo>
                    <a:pt x="270" y="335"/>
                  </a:lnTo>
                  <a:lnTo>
                    <a:pt x="267" y="335"/>
                  </a:lnTo>
                  <a:lnTo>
                    <a:pt x="266" y="334"/>
                  </a:lnTo>
                  <a:lnTo>
                    <a:pt x="266" y="331"/>
                  </a:lnTo>
                  <a:lnTo>
                    <a:pt x="262" y="331"/>
                  </a:lnTo>
                  <a:lnTo>
                    <a:pt x="264" y="332"/>
                  </a:lnTo>
                  <a:lnTo>
                    <a:pt x="264" y="336"/>
                  </a:lnTo>
                  <a:lnTo>
                    <a:pt x="262" y="336"/>
                  </a:lnTo>
                  <a:lnTo>
                    <a:pt x="262" y="337"/>
                  </a:lnTo>
                  <a:lnTo>
                    <a:pt x="265" y="338"/>
                  </a:lnTo>
                  <a:lnTo>
                    <a:pt x="266" y="340"/>
                  </a:lnTo>
                  <a:lnTo>
                    <a:pt x="266" y="341"/>
                  </a:lnTo>
                  <a:lnTo>
                    <a:pt x="267" y="341"/>
                  </a:lnTo>
                  <a:lnTo>
                    <a:pt x="267" y="346"/>
                  </a:lnTo>
                  <a:lnTo>
                    <a:pt x="270" y="348"/>
                  </a:lnTo>
                  <a:lnTo>
                    <a:pt x="270" y="349"/>
                  </a:lnTo>
                  <a:lnTo>
                    <a:pt x="276" y="353"/>
                  </a:lnTo>
                  <a:lnTo>
                    <a:pt x="277" y="353"/>
                  </a:lnTo>
                  <a:lnTo>
                    <a:pt x="278" y="354"/>
                  </a:lnTo>
                  <a:lnTo>
                    <a:pt x="279" y="354"/>
                  </a:lnTo>
                  <a:lnTo>
                    <a:pt x="279" y="356"/>
                  </a:lnTo>
                  <a:lnTo>
                    <a:pt x="280" y="357"/>
                  </a:lnTo>
                  <a:lnTo>
                    <a:pt x="282" y="357"/>
                  </a:lnTo>
                  <a:lnTo>
                    <a:pt x="282" y="360"/>
                  </a:lnTo>
                  <a:lnTo>
                    <a:pt x="280" y="361"/>
                  </a:lnTo>
                  <a:lnTo>
                    <a:pt x="280" y="362"/>
                  </a:lnTo>
                  <a:lnTo>
                    <a:pt x="278" y="365"/>
                  </a:lnTo>
                  <a:lnTo>
                    <a:pt x="278" y="367"/>
                  </a:lnTo>
                  <a:lnTo>
                    <a:pt x="276" y="368"/>
                  </a:lnTo>
                  <a:lnTo>
                    <a:pt x="276" y="371"/>
                  </a:lnTo>
                  <a:lnTo>
                    <a:pt x="277" y="372"/>
                  </a:lnTo>
                  <a:lnTo>
                    <a:pt x="278" y="372"/>
                  </a:lnTo>
                  <a:lnTo>
                    <a:pt x="278" y="373"/>
                  </a:lnTo>
                  <a:lnTo>
                    <a:pt x="279" y="373"/>
                  </a:lnTo>
                  <a:lnTo>
                    <a:pt x="280" y="374"/>
                  </a:lnTo>
                  <a:lnTo>
                    <a:pt x="280" y="378"/>
                  </a:lnTo>
                  <a:lnTo>
                    <a:pt x="282" y="378"/>
                  </a:lnTo>
                  <a:lnTo>
                    <a:pt x="283" y="379"/>
                  </a:lnTo>
                  <a:lnTo>
                    <a:pt x="283" y="383"/>
                  </a:lnTo>
                  <a:lnTo>
                    <a:pt x="284" y="383"/>
                  </a:lnTo>
                  <a:lnTo>
                    <a:pt x="284" y="384"/>
                  </a:lnTo>
                  <a:lnTo>
                    <a:pt x="285" y="384"/>
                  </a:lnTo>
                  <a:lnTo>
                    <a:pt x="285" y="387"/>
                  </a:lnTo>
                  <a:lnTo>
                    <a:pt x="286" y="389"/>
                  </a:lnTo>
                  <a:lnTo>
                    <a:pt x="286" y="390"/>
                  </a:lnTo>
                  <a:lnTo>
                    <a:pt x="288" y="390"/>
                  </a:lnTo>
                  <a:lnTo>
                    <a:pt x="290" y="392"/>
                  </a:lnTo>
                  <a:lnTo>
                    <a:pt x="291" y="394"/>
                  </a:lnTo>
                  <a:lnTo>
                    <a:pt x="292" y="396"/>
                  </a:lnTo>
                  <a:lnTo>
                    <a:pt x="296" y="397"/>
                  </a:lnTo>
                  <a:lnTo>
                    <a:pt x="296" y="396"/>
                  </a:lnTo>
                  <a:lnTo>
                    <a:pt x="299" y="396"/>
                  </a:lnTo>
                  <a:lnTo>
                    <a:pt x="299" y="397"/>
                  </a:lnTo>
                  <a:lnTo>
                    <a:pt x="301" y="398"/>
                  </a:lnTo>
                  <a:lnTo>
                    <a:pt x="302" y="398"/>
                  </a:lnTo>
                  <a:lnTo>
                    <a:pt x="302" y="399"/>
                  </a:lnTo>
                  <a:lnTo>
                    <a:pt x="303" y="402"/>
                  </a:lnTo>
                  <a:lnTo>
                    <a:pt x="304" y="402"/>
                  </a:lnTo>
                  <a:lnTo>
                    <a:pt x="308" y="408"/>
                  </a:lnTo>
                  <a:lnTo>
                    <a:pt x="308" y="409"/>
                  </a:lnTo>
                  <a:lnTo>
                    <a:pt x="309" y="410"/>
                  </a:lnTo>
                  <a:lnTo>
                    <a:pt x="314" y="410"/>
                  </a:lnTo>
                  <a:lnTo>
                    <a:pt x="314" y="411"/>
                  </a:lnTo>
                  <a:lnTo>
                    <a:pt x="317" y="415"/>
                  </a:lnTo>
                  <a:lnTo>
                    <a:pt x="317" y="417"/>
                  </a:lnTo>
                  <a:lnTo>
                    <a:pt x="321" y="421"/>
                  </a:lnTo>
                  <a:lnTo>
                    <a:pt x="322" y="421"/>
                  </a:lnTo>
                  <a:lnTo>
                    <a:pt x="322" y="420"/>
                  </a:lnTo>
                  <a:lnTo>
                    <a:pt x="324" y="420"/>
                  </a:lnTo>
                  <a:lnTo>
                    <a:pt x="326" y="421"/>
                  </a:lnTo>
                  <a:lnTo>
                    <a:pt x="327" y="421"/>
                  </a:lnTo>
                  <a:lnTo>
                    <a:pt x="327" y="422"/>
                  </a:lnTo>
                  <a:lnTo>
                    <a:pt x="328" y="423"/>
                  </a:lnTo>
                  <a:lnTo>
                    <a:pt x="328" y="424"/>
                  </a:lnTo>
                  <a:lnTo>
                    <a:pt x="329" y="424"/>
                  </a:lnTo>
                  <a:lnTo>
                    <a:pt x="329" y="426"/>
                  </a:lnTo>
                  <a:lnTo>
                    <a:pt x="332" y="426"/>
                  </a:lnTo>
                  <a:lnTo>
                    <a:pt x="333" y="427"/>
                  </a:lnTo>
                  <a:lnTo>
                    <a:pt x="335" y="432"/>
                  </a:lnTo>
                  <a:lnTo>
                    <a:pt x="336" y="432"/>
                  </a:lnTo>
                  <a:lnTo>
                    <a:pt x="334" y="435"/>
                  </a:lnTo>
                  <a:lnTo>
                    <a:pt x="335" y="435"/>
                  </a:lnTo>
                  <a:lnTo>
                    <a:pt x="335" y="436"/>
                  </a:lnTo>
                  <a:lnTo>
                    <a:pt x="336" y="436"/>
                  </a:lnTo>
                  <a:lnTo>
                    <a:pt x="335" y="437"/>
                  </a:lnTo>
                  <a:lnTo>
                    <a:pt x="335" y="442"/>
                  </a:lnTo>
                  <a:lnTo>
                    <a:pt x="334" y="445"/>
                  </a:lnTo>
                  <a:lnTo>
                    <a:pt x="333" y="445"/>
                  </a:lnTo>
                  <a:lnTo>
                    <a:pt x="332" y="446"/>
                  </a:lnTo>
                  <a:lnTo>
                    <a:pt x="332" y="447"/>
                  </a:lnTo>
                  <a:lnTo>
                    <a:pt x="329" y="447"/>
                  </a:lnTo>
                  <a:lnTo>
                    <a:pt x="329" y="446"/>
                  </a:lnTo>
                  <a:lnTo>
                    <a:pt x="328" y="446"/>
                  </a:lnTo>
                  <a:lnTo>
                    <a:pt x="328" y="445"/>
                  </a:lnTo>
                  <a:lnTo>
                    <a:pt x="323" y="443"/>
                  </a:lnTo>
                  <a:lnTo>
                    <a:pt x="322" y="443"/>
                  </a:lnTo>
                  <a:lnTo>
                    <a:pt x="321" y="445"/>
                  </a:lnTo>
                  <a:lnTo>
                    <a:pt x="320" y="445"/>
                  </a:lnTo>
                  <a:lnTo>
                    <a:pt x="320" y="447"/>
                  </a:lnTo>
                  <a:lnTo>
                    <a:pt x="321" y="447"/>
                  </a:lnTo>
                  <a:lnTo>
                    <a:pt x="321" y="448"/>
                  </a:lnTo>
                  <a:lnTo>
                    <a:pt x="320" y="449"/>
                  </a:lnTo>
                  <a:lnTo>
                    <a:pt x="320" y="455"/>
                  </a:lnTo>
                  <a:lnTo>
                    <a:pt x="315" y="460"/>
                  </a:lnTo>
                  <a:lnTo>
                    <a:pt x="313" y="461"/>
                  </a:lnTo>
                  <a:lnTo>
                    <a:pt x="307" y="463"/>
                  </a:lnTo>
                  <a:lnTo>
                    <a:pt x="303" y="464"/>
                  </a:lnTo>
                  <a:lnTo>
                    <a:pt x="299" y="467"/>
                  </a:lnTo>
                  <a:lnTo>
                    <a:pt x="298" y="467"/>
                  </a:lnTo>
                  <a:lnTo>
                    <a:pt x="296" y="469"/>
                  </a:lnTo>
                  <a:lnTo>
                    <a:pt x="295" y="469"/>
                  </a:lnTo>
                  <a:lnTo>
                    <a:pt x="295" y="470"/>
                  </a:lnTo>
                  <a:lnTo>
                    <a:pt x="291" y="473"/>
                  </a:lnTo>
                  <a:lnTo>
                    <a:pt x="290" y="473"/>
                  </a:lnTo>
                  <a:lnTo>
                    <a:pt x="290" y="475"/>
                  </a:lnTo>
                  <a:lnTo>
                    <a:pt x="291" y="476"/>
                  </a:lnTo>
                  <a:lnTo>
                    <a:pt x="291" y="477"/>
                  </a:lnTo>
                  <a:lnTo>
                    <a:pt x="295" y="479"/>
                  </a:lnTo>
                  <a:lnTo>
                    <a:pt x="295" y="483"/>
                  </a:lnTo>
                  <a:lnTo>
                    <a:pt x="296" y="483"/>
                  </a:lnTo>
                  <a:lnTo>
                    <a:pt x="298" y="485"/>
                  </a:lnTo>
                  <a:lnTo>
                    <a:pt x="299" y="489"/>
                  </a:lnTo>
                  <a:lnTo>
                    <a:pt x="301" y="490"/>
                  </a:lnTo>
                  <a:lnTo>
                    <a:pt x="298" y="495"/>
                  </a:lnTo>
                  <a:lnTo>
                    <a:pt x="298" y="496"/>
                  </a:lnTo>
                  <a:lnTo>
                    <a:pt x="297" y="497"/>
                  </a:lnTo>
                  <a:lnTo>
                    <a:pt x="297" y="498"/>
                  </a:lnTo>
                  <a:lnTo>
                    <a:pt x="299" y="500"/>
                  </a:lnTo>
                  <a:lnTo>
                    <a:pt x="301" y="500"/>
                  </a:lnTo>
                  <a:lnTo>
                    <a:pt x="302" y="498"/>
                  </a:lnTo>
                  <a:lnTo>
                    <a:pt x="304" y="501"/>
                  </a:lnTo>
                  <a:lnTo>
                    <a:pt x="304" y="506"/>
                  </a:lnTo>
                  <a:lnTo>
                    <a:pt x="303" y="507"/>
                  </a:lnTo>
                  <a:lnTo>
                    <a:pt x="303" y="513"/>
                  </a:lnTo>
                  <a:lnTo>
                    <a:pt x="302" y="514"/>
                  </a:lnTo>
                  <a:lnTo>
                    <a:pt x="298" y="514"/>
                  </a:lnTo>
                  <a:lnTo>
                    <a:pt x="296" y="513"/>
                  </a:lnTo>
                  <a:lnTo>
                    <a:pt x="295" y="510"/>
                  </a:lnTo>
                  <a:lnTo>
                    <a:pt x="295" y="509"/>
                  </a:lnTo>
                  <a:lnTo>
                    <a:pt x="292" y="509"/>
                  </a:lnTo>
                  <a:lnTo>
                    <a:pt x="292" y="506"/>
                  </a:lnTo>
                  <a:lnTo>
                    <a:pt x="293" y="506"/>
                  </a:lnTo>
                  <a:lnTo>
                    <a:pt x="291" y="503"/>
                  </a:lnTo>
                  <a:lnTo>
                    <a:pt x="291" y="502"/>
                  </a:lnTo>
                  <a:lnTo>
                    <a:pt x="289" y="501"/>
                  </a:lnTo>
                  <a:lnTo>
                    <a:pt x="286" y="501"/>
                  </a:lnTo>
                  <a:lnTo>
                    <a:pt x="285" y="502"/>
                  </a:lnTo>
                  <a:lnTo>
                    <a:pt x="284" y="502"/>
                  </a:lnTo>
                  <a:lnTo>
                    <a:pt x="282" y="504"/>
                  </a:lnTo>
                  <a:lnTo>
                    <a:pt x="280" y="504"/>
                  </a:lnTo>
                  <a:lnTo>
                    <a:pt x="279" y="503"/>
                  </a:lnTo>
                  <a:lnTo>
                    <a:pt x="278" y="503"/>
                  </a:lnTo>
                  <a:lnTo>
                    <a:pt x="278" y="502"/>
                  </a:lnTo>
                  <a:lnTo>
                    <a:pt x="277" y="501"/>
                  </a:lnTo>
                  <a:lnTo>
                    <a:pt x="277" y="500"/>
                  </a:lnTo>
                  <a:lnTo>
                    <a:pt x="274" y="501"/>
                  </a:lnTo>
                  <a:lnTo>
                    <a:pt x="272" y="500"/>
                  </a:lnTo>
                  <a:lnTo>
                    <a:pt x="271" y="501"/>
                  </a:lnTo>
                  <a:lnTo>
                    <a:pt x="268" y="501"/>
                  </a:lnTo>
                  <a:lnTo>
                    <a:pt x="268" y="498"/>
                  </a:lnTo>
                  <a:lnTo>
                    <a:pt x="270" y="498"/>
                  </a:lnTo>
                  <a:lnTo>
                    <a:pt x="270" y="497"/>
                  </a:lnTo>
                  <a:lnTo>
                    <a:pt x="268" y="498"/>
                  </a:lnTo>
                  <a:lnTo>
                    <a:pt x="267" y="498"/>
                  </a:lnTo>
                  <a:lnTo>
                    <a:pt x="267" y="501"/>
                  </a:lnTo>
                  <a:lnTo>
                    <a:pt x="268" y="501"/>
                  </a:lnTo>
                  <a:lnTo>
                    <a:pt x="268" y="503"/>
                  </a:lnTo>
                  <a:lnTo>
                    <a:pt x="266" y="506"/>
                  </a:lnTo>
                  <a:lnTo>
                    <a:pt x="253" y="506"/>
                  </a:lnTo>
                  <a:lnTo>
                    <a:pt x="252" y="507"/>
                  </a:lnTo>
                  <a:lnTo>
                    <a:pt x="243" y="507"/>
                  </a:lnTo>
                  <a:lnTo>
                    <a:pt x="242" y="508"/>
                  </a:lnTo>
                  <a:lnTo>
                    <a:pt x="241" y="508"/>
                  </a:lnTo>
                  <a:lnTo>
                    <a:pt x="241" y="510"/>
                  </a:lnTo>
                  <a:lnTo>
                    <a:pt x="240" y="512"/>
                  </a:lnTo>
                  <a:lnTo>
                    <a:pt x="234" y="512"/>
                  </a:lnTo>
                  <a:lnTo>
                    <a:pt x="233" y="514"/>
                  </a:lnTo>
                  <a:lnTo>
                    <a:pt x="234" y="514"/>
                  </a:lnTo>
                  <a:lnTo>
                    <a:pt x="234" y="515"/>
                  </a:lnTo>
                  <a:lnTo>
                    <a:pt x="233" y="515"/>
                  </a:lnTo>
                  <a:lnTo>
                    <a:pt x="233" y="516"/>
                  </a:lnTo>
                  <a:lnTo>
                    <a:pt x="229" y="516"/>
                  </a:lnTo>
                  <a:lnTo>
                    <a:pt x="229" y="518"/>
                  </a:lnTo>
                  <a:lnTo>
                    <a:pt x="228" y="519"/>
                  </a:lnTo>
                  <a:lnTo>
                    <a:pt x="226" y="519"/>
                  </a:lnTo>
                  <a:lnTo>
                    <a:pt x="226" y="516"/>
                  </a:lnTo>
                  <a:lnTo>
                    <a:pt x="224" y="516"/>
                  </a:lnTo>
                  <a:lnTo>
                    <a:pt x="222" y="519"/>
                  </a:lnTo>
                  <a:lnTo>
                    <a:pt x="216" y="519"/>
                  </a:lnTo>
                  <a:lnTo>
                    <a:pt x="215" y="518"/>
                  </a:lnTo>
                  <a:lnTo>
                    <a:pt x="216" y="518"/>
                  </a:lnTo>
                  <a:lnTo>
                    <a:pt x="216" y="516"/>
                  </a:lnTo>
                  <a:lnTo>
                    <a:pt x="215" y="516"/>
                  </a:lnTo>
                  <a:lnTo>
                    <a:pt x="214" y="514"/>
                  </a:lnTo>
                  <a:lnTo>
                    <a:pt x="211" y="513"/>
                  </a:lnTo>
                  <a:lnTo>
                    <a:pt x="212" y="512"/>
                  </a:lnTo>
                  <a:lnTo>
                    <a:pt x="211" y="510"/>
                  </a:lnTo>
                  <a:lnTo>
                    <a:pt x="210" y="510"/>
                  </a:lnTo>
                  <a:lnTo>
                    <a:pt x="208" y="512"/>
                  </a:lnTo>
                  <a:lnTo>
                    <a:pt x="206" y="512"/>
                  </a:lnTo>
                  <a:lnTo>
                    <a:pt x="206" y="510"/>
                  </a:lnTo>
                  <a:lnTo>
                    <a:pt x="201" y="508"/>
                  </a:lnTo>
                  <a:lnTo>
                    <a:pt x="199" y="508"/>
                  </a:lnTo>
                  <a:lnTo>
                    <a:pt x="199" y="509"/>
                  </a:lnTo>
                  <a:lnTo>
                    <a:pt x="198" y="510"/>
                  </a:lnTo>
                  <a:lnTo>
                    <a:pt x="196" y="510"/>
                  </a:lnTo>
                  <a:lnTo>
                    <a:pt x="195" y="509"/>
                  </a:lnTo>
                  <a:lnTo>
                    <a:pt x="193" y="509"/>
                  </a:lnTo>
                  <a:lnTo>
                    <a:pt x="195" y="508"/>
                  </a:lnTo>
                  <a:lnTo>
                    <a:pt x="195" y="507"/>
                  </a:lnTo>
                  <a:lnTo>
                    <a:pt x="193" y="507"/>
                  </a:lnTo>
                  <a:lnTo>
                    <a:pt x="192" y="508"/>
                  </a:lnTo>
                  <a:lnTo>
                    <a:pt x="192" y="509"/>
                  </a:lnTo>
                  <a:lnTo>
                    <a:pt x="193" y="509"/>
                  </a:lnTo>
                  <a:lnTo>
                    <a:pt x="193" y="510"/>
                  </a:lnTo>
                  <a:lnTo>
                    <a:pt x="192" y="513"/>
                  </a:lnTo>
                  <a:lnTo>
                    <a:pt x="193" y="513"/>
                  </a:lnTo>
                  <a:lnTo>
                    <a:pt x="193" y="519"/>
                  </a:lnTo>
                  <a:lnTo>
                    <a:pt x="192" y="520"/>
                  </a:lnTo>
                  <a:lnTo>
                    <a:pt x="191" y="520"/>
                  </a:lnTo>
                  <a:lnTo>
                    <a:pt x="190" y="521"/>
                  </a:lnTo>
                  <a:lnTo>
                    <a:pt x="190" y="522"/>
                  </a:lnTo>
                  <a:lnTo>
                    <a:pt x="186" y="526"/>
                  </a:lnTo>
                  <a:lnTo>
                    <a:pt x="181" y="526"/>
                  </a:lnTo>
                  <a:lnTo>
                    <a:pt x="181" y="525"/>
                  </a:lnTo>
                  <a:lnTo>
                    <a:pt x="183" y="525"/>
                  </a:lnTo>
                  <a:lnTo>
                    <a:pt x="183" y="523"/>
                  </a:lnTo>
                  <a:lnTo>
                    <a:pt x="184" y="521"/>
                  </a:lnTo>
                  <a:lnTo>
                    <a:pt x="184" y="520"/>
                  </a:lnTo>
                  <a:lnTo>
                    <a:pt x="179" y="520"/>
                  </a:lnTo>
                  <a:lnTo>
                    <a:pt x="179" y="521"/>
                  </a:lnTo>
                  <a:lnTo>
                    <a:pt x="178" y="521"/>
                  </a:lnTo>
                  <a:lnTo>
                    <a:pt x="178" y="519"/>
                  </a:lnTo>
                  <a:lnTo>
                    <a:pt x="177" y="518"/>
                  </a:lnTo>
                  <a:lnTo>
                    <a:pt x="178" y="518"/>
                  </a:lnTo>
                  <a:lnTo>
                    <a:pt x="178" y="516"/>
                  </a:lnTo>
                  <a:lnTo>
                    <a:pt x="175" y="513"/>
                  </a:lnTo>
                  <a:lnTo>
                    <a:pt x="175" y="514"/>
                  </a:lnTo>
                  <a:lnTo>
                    <a:pt x="174" y="514"/>
                  </a:lnTo>
                  <a:lnTo>
                    <a:pt x="174" y="513"/>
                  </a:lnTo>
                  <a:lnTo>
                    <a:pt x="173" y="512"/>
                  </a:lnTo>
                  <a:lnTo>
                    <a:pt x="173" y="509"/>
                  </a:lnTo>
                  <a:lnTo>
                    <a:pt x="172" y="510"/>
                  </a:lnTo>
                  <a:lnTo>
                    <a:pt x="171" y="510"/>
                  </a:lnTo>
                  <a:lnTo>
                    <a:pt x="168" y="509"/>
                  </a:lnTo>
                  <a:lnTo>
                    <a:pt x="168" y="510"/>
                  </a:lnTo>
                  <a:lnTo>
                    <a:pt x="167" y="509"/>
                  </a:lnTo>
                  <a:lnTo>
                    <a:pt x="167" y="507"/>
                  </a:lnTo>
                  <a:lnTo>
                    <a:pt x="165" y="507"/>
                  </a:lnTo>
                  <a:lnTo>
                    <a:pt x="162" y="509"/>
                  </a:lnTo>
                  <a:lnTo>
                    <a:pt x="162" y="510"/>
                  </a:lnTo>
                  <a:lnTo>
                    <a:pt x="155" y="510"/>
                  </a:lnTo>
                  <a:lnTo>
                    <a:pt x="145" y="503"/>
                  </a:lnTo>
                  <a:lnTo>
                    <a:pt x="142" y="502"/>
                  </a:lnTo>
                  <a:lnTo>
                    <a:pt x="139" y="502"/>
                  </a:lnTo>
                  <a:lnTo>
                    <a:pt x="134" y="501"/>
                  </a:lnTo>
                  <a:lnTo>
                    <a:pt x="133" y="501"/>
                  </a:lnTo>
                  <a:lnTo>
                    <a:pt x="131" y="502"/>
                  </a:lnTo>
                  <a:lnTo>
                    <a:pt x="128" y="502"/>
                  </a:lnTo>
                  <a:lnTo>
                    <a:pt x="127" y="501"/>
                  </a:lnTo>
                  <a:lnTo>
                    <a:pt x="125" y="501"/>
                  </a:lnTo>
                  <a:lnTo>
                    <a:pt x="127" y="500"/>
                  </a:lnTo>
                  <a:lnTo>
                    <a:pt x="125" y="500"/>
                  </a:lnTo>
                  <a:lnTo>
                    <a:pt x="124" y="498"/>
                  </a:lnTo>
                  <a:lnTo>
                    <a:pt x="123" y="498"/>
                  </a:lnTo>
                  <a:lnTo>
                    <a:pt x="123" y="500"/>
                  </a:lnTo>
                  <a:lnTo>
                    <a:pt x="121" y="500"/>
                  </a:lnTo>
                  <a:lnTo>
                    <a:pt x="121" y="498"/>
                  </a:lnTo>
                  <a:lnTo>
                    <a:pt x="119" y="498"/>
                  </a:lnTo>
                  <a:lnTo>
                    <a:pt x="121" y="497"/>
                  </a:lnTo>
                  <a:lnTo>
                    <a:pt x="121" y="496"/>
                  </a:lnTo>
                  <a:lnTo>
                    <a:pt x="119" y="496"/>
                  </a:lnTo>
                  <a:lnTo>
                    <a:pt x="119" y="495"/>
                  </a:lnTo>
                  <a:lnTo>
                    <a:pt x="118" y="495"/>
                  </a:lnTo>
                  <a:lnTo>
                    <a:pt x="118" y="494"/>
                  </a:lnTo>
                  <a:lnTo>
                    <a:pt x="117" y="494"/>
                  </a:lnTo>
                  <a:lnTo>
                    <a:pt x="117" y="496"/>
                  </a:lnTo>
                  <a:lnTo>
                    <a:pt x="116" y="496"/>
                  </a:lnTo>
                  <a:lnTo>
                    <a:pt x="116" y="494"/>
                  </a:lnTo>
                  <a:lnTo>
                    <a:pt x="114" y="494"/>
                  </a:lnTo>
                  <a:lnTo>
                    <a:pt x="114" y="495"/>
                  </a:lnTo>
                  <a:lnTo>
                    <a:pt x="110" y="495"/>
                  </a:lnTo>
                  <a:lnTo>
                    <a:pt x="110" y="496"/>
                  </a:lnTo>
                  <a:lnTo>
                    <a:pt x="109" y="497"/>
                  </a:lnTo>
                  <a:lnTo>
                    <a:pt x="109" y="498"/>
                  </a:lnTo>
                  <a:lnTo>
                    <a:pt x="108" y="500"/>
                  </a:lnTo>
                  <a:lnTo>
                    <a:pt x="106" y="500"/>
                  </a:lnTo>
                  <a:lnTo>
                    <a:pt x="108" y="501"/>
                  </a:lnTo>
                  <a:lnTo>
                    <a:pt x="108" y="502"/>
                  </a:lnTo>
                  <a:lnTo>
                    <a:pt x="109" y="503"/>
                  </a:lnTo>
                  <a:lnTo>
                    <a:pt x="111" y="503"/>
                  </a:lnTo>
                  <a:lnTo>
                    <a:pt x="112" y="502"/>
                  </a:lnTo>
                  <a:lnTo>
                    <a:pt x="116" y="502"/>
                  </a:lnTo>
                  <a:lnTo>
                    <a:pt x="116" y="503"/>
                  </a:lnTo>
                  <a:lnTo>
                    <a:pt x="115" y="503"/>
                  </a:lnTo>
                  <a:lnTo>
                    <a:pt x="115" y="507"/>
                  </a:lnTo>
                  <a:lnTo>
                    <a:pt x="112" y="504"/>
                  </a:lnTo>
                  <a:lnTo>
                    <a:pt x="111" y="504"/>
                  </a:lnTo>
                  <a:lnTo>
                    <a:pt x="110" y="506"/>
                  </a:lnTo>
                  <a:lnTo>
                    <a:pt x="110" y="507"/>
                  </a:lnTo>
                  <a:lnTo>
                    <a:pt x="103" y="507"/>
                  </a:lnTo>
                  <a:lnTo>
                    <a:pt x="103" y="504"/>
                  </a:lnTo>
                  <a:lnTo>
                    <a:pt x="98" y="504"/>
                  </a:lnTo>
                  <a:lnTo>
                    <a:pt x="98" y="506"/>
                  </a:lnTo>
                  <a:lnTo>
                    <a:pt x="97" y="506"/>
                  </a:lnTo>
                  <a:lnTo>
                    <a:pt x="96" y="507"/>
                  </a:lnTo>
                  <a:lnTo>
                    <a:pt x="94" y="507"/>
                  </a:lnTo>
                  <a:lnTo>
                    <a:pt x="94" y="508"/>
                  </a:lnTo>
                  <a:lnTo>
                    <a:pt x="86" y="508"/>
                  </a:lnTo>
                  <a:lnTo>
                    <a:pt x="86" y="507"/>
                  </a:lnTo>
                  <a:lnTo>
                    <a:pt x="84" y="507"/>
                  </a:lnTo>
                  <a:lnTo>
                    <a:pt x="83" y="506"/>
                  </a:lnTo>
                  <a:lnTo>
                    <a:pt x="83" y="507"/>
                  </a:lnTo>
                  <a:lnTo>
                    <a:pt x="80" y="509"/>
                  </a:lnTo>
                  <a:lnTo>
                    <a:pt x="75" y="509"/>
                  </a:lnTo>
                  <a:lnTo>
                    <a:pt x="74" y="508"/>
                  </a:lnTo>
                  <a:lnTo>
                    <a:pt x="75" y="508"/>
                  </a:lnTo>
                  <a:lnTo>
                    <a:pt x="77" y="506"/>
                  </a:lnTo>
                  <a:lnTo>
                    <a:pt x="75" y="506"/>
                  </a:lnTo>
                  <a:lnTo>
                    <a:pt x="73" y="507"/>
                  </a:lnTo>
                  <a:lnTo>
                    <a:pt x="73" y="504"/>
                  </a:lnTo>
                  <a:lnTo>
                    <a:pt x="72" y="502"/>
                  </a:lnTo>
                  <a:lnTo>
                    <a:pt x="71" y="502"/>
                  </a:lnTo>
                  <a:lnTo>
                    <a:pt x="71" y="501"/>
                  </a:lnTo>
                  <a:lnTo>
                    <a:pt x="69" y="501"/>
                  </a:lnTo>
                  <a:lnTo>
                    <a:pt x="69" y="498"/>
                  </a:lnTo>
                  <a:lnTo>
                    <a:pt x="71" y="498"/>
                  </a:lnTo>
                  <a:lnTo>
                    <a:pt x="71" y="491"/>
                  </a:lnTo>
                  <a:lnTo>
                    <a:pt x="72" y="491"/>
                  </a:lnTo>
                  <a:lnTo>
                    <a:pt x="72" y="488"/>
                  </a:lnTo>
                  <a:lnTo>
                    <a:pt x="73" y="488"/>
                  </a:lnTo>
                  <a:lnTo>
                    <a:pt x="73" y="484"/>
                  </a:lnTo>
                  <a:lnTo>
                    <a:pt x="74" y="483"/>
                  </a:lnTo>
                  <a:lnTo>
                    <a:pt x="74" y="480"/>
                  </a:lnTo>
                  <a:lnTo>
                    <a:pt x="73" y="477"/>
                  </a:lnTo>
                  <a:lnTo>
                    <a:pt x="73" y="472"/>
                  </a:lnTo>
                  <a:lnTo>
                    <a:pt x="74" y="471"/>
                  </a:lnTo>
                  <a:lnTo>
                    <a:pt x="74" y="470"/>
                  </a:lnTo>
                  <a:lnTo>
                    <a:pt x="77" y="466"/>
                  </a:lnTo>
                  <a:lnTo>
                    <a:pt x="78" y="465"/>
                  </a:lnTo>
                  <a:lnTo>
                    <a:pt x="78" y="461"/>
                  </a:lnTo>
                  <a:lnTo>
                    <a:pt x="80" y="459"/>
                  </a:lnTo>
                  <a:lnTo>
                    <a:pt x="80" y="458"/>
                  </a:lnTo>
                  <a:lnTo>
                    <a:pt x="79" y="457"/>
                  </a:lnTo>
                  <a:lnTo>
                    <a:pt x="79" y="455"/>
                  </a:lnTo>
                  <a:lnTo>
                    <a:pt x="80" y="453"/>
                  </a:lnTo>
                  <a:lnTo>
                    <a:pt x="80" y="451"/>
                  </a:lnTo>
                  <a:lnTo>
                    <a:pt x="81" y="449"/>
                  </a:lnTo>
                  <a:lnTo>
                    <a:pt x="81" y="448"/>
                  </a:lnTo>
                  <a:lnTo>
                    <a:pt x="83" y="448"/>
                  </a:lnTo>
                  <a:lnTo>
                    <a:pt x="83" y="442"/>
                  </a:lnTo>
                  <a:lnTo>
                    <a:pt x="84" y="439"/>
                  </a:lnTo>
                  <a:lnTo>
                    <a:pt x="85" y="439"/>
                  </a:lnTo>
                  <a:lnTo>
                    <a:pt x="88" y="435"/>
                  </a:lnTo>
                  <a:lnTo>
                    <a:pt x="88" y="433"/>
                  </a:lnTo>
                  <a:lnTo>
                    <a:pt x="91" y="433"/>
                  </a:lnTo>
                  <a:lnTo>
                    <a:pt x="92" y="432"/>
                  </a:lnTo>
                  <a:lnTo>
                    <a:pt x="92" y="430"/>
                  </a:lnTo>
                  <a:lnTo>
                    <a:pt x="94" y="429"/>
                  </a:lnTo>
                  <a:lnTo>
                    <a:pt x="97" y="423"/>
                  </a:lnTo>
                  <a:lnTo>
                    <a:pt x="98" y="421"/>
                  </a:lnTo>
                  <a:lnTo>
                    <a:pt x="99" y="420"/>
                  </a:lnTo>
                  <a:lnTo>
                    <a:pt x="98" y="420"/>
                  </a:lnTo>
                  <a:lnTo>
                    <a:pt x="94" y="418"/>
                  </a:lnTo>
                  <a:lnTo>
                    <a:pt x="87" y="415"/>
                  </a:lnTo>
                  <a:lnTo>
                    <a:pt x="85" y="415"/>
                  </a:lnTo>
                  <a:lnTo>
                    <a:pt x="81" y="414"/>
                  </a:lnTo>
                  <a:lnTo>
                    <a:pt x="80" y="414"/>
                  </a:lnTo>
                  <a:lnTo>
                    <a:pt x="79" y="415"/>
                  </a:lnTo>
                  <a:lnTo>
                    <a:pt x="74" y="415"/>
                  </a:lnTo>
                  <a:lnTo>
                    <a:pt x="74" y="414"/>
                  </a:lnTo>
                  <a:lnTo>
                    <a:pt x="73" y="412"/>
                  </a:lnTo>
                  <a:lnTo>
                    <a:pt x="71" y="412"/>
                  </a:lnTo>
                  <a:lnTo>
                    <a:pt x="71" y="411"/>
                  </a:lnTo>
                  <a:lnTo>
                    <a:pt x="69" y="411"/>
                  </a:lnTo>
                  <a:lnTo>
                    <a:pt x="68" y="410"/>
                  </a:lnTo>
                  <a:lnTo>
                    <a:pt x="68" y="408"/>
                  </a:lnTo>
                  <a:lnTo>
                    <a:pt x="67" y="408"/>
                  </a:lnTo>
                  <a:lnTo>
                    <a:pt x="66" y="406"/>
                  </a:lnTo>
                  <a:lnTo>
                    <a:pt x="63" y="406"/>
                  </a:lnTo>
                  <a:lnTo>
                    <a:pt x="63" y="408"/>
                  </a:lnTo>
                  <a:lnTo>
                    <a:pt x="62" y="408"/>
                  </a:lnTo>
                  <a:lnTo>
                    <a:pt x="62" y="409"/>
                  </a:lnTo>
                  <a:lnTo>
                    <a:pt x="61" y="409"/>
                  </a:lnTo>
                  <a:lnTo>
                    <a:pt x="60" y="410"/>
                  </a:lnTo>
                  <a:lnTo>
                    <a:pt x="54" y="410"/>
                  </a:lnTo>
                  <a:lnTo>
                    <a:pt x="54" y="409"/>
                  </a:lnTo>
                  <a:lnTo>
                    <a:pt x="52" y="408"/>
                  </a:lnTo>
                  <a:lnTo>
                    <a:pt x="52" y="409"/>
                  </a:lnTo>
                  <a:lnTo>
                    <a:pt x="50" y="410"/>
                  </a:lnTo>
                  <a:lnTo>
                    <a:pt x="49" y="410"/>
                  </a:lnTo>
                  <a:lnTo>
                    <a:pt x="49" y="405"/>
                  </a:lnTo>
                  <a:lnTo>
                    <a:pt x="48" y="405"/>
                  </a:lnTo>
                  <a:lnTo>
                    <a:pt x="46" y="404"/>
                  </a:lnTo>
                  <a:lnTo>
                    <a:pt x="41" y="404"/>
                  </a:lnTo>
                  <a:lnTo>
                    <a:pt x="41" y="405"/>
                  </a:lnTo>
                  <a:lnTo>
                    <a:pt x="42" y="406"/>
                  </a:lnTo>
                  <a:lnTo>
                    <a:pt x="41" y="408"/>
                  </a:lnTo>
                  <a:lnTo>
                    <a:pt x="37" y="408"/>
                  </a:lnTo>
                  <a:lnTo>
                    <a:pt x="36" y="406"/>
                  </a:lnTo>
                  <a:lnTo>
                    <a:pt x="36" y="403"/>
                  </a:lnTo>
                  <a:lnTo>
                    <a:pt x="35" y="404"/>
                  </a:lnTo>
                  <a:lnTo>
                    <a:pt x="35" y="403"/>
                  </a:lnTo>
                  <a:lnTo>
                    <a:pt x="34" y="402"/>
                  </a:lnTo>
                  <a:lnTo>
                    <a:pt x="34" y="399"/>
                  </a:lnTo>
                  <a:lnTo>
                    <a:pt x="30" y="397"/>
                  </a:lnTo>
                  <a:lnTo>
                    <a:pt x="30" y="396"/>
                  </a:lnTo>
                  <a:lnTo>
                    <a:pt x="29" y="396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28" y="392"/>
                  </a:lnTo>
                  <a:lnTo>
                    <a:pt x="28" y="390"/>
                  </a:lnTo>
                  <a:lnTo>
                    <a:pt x="27" y="389"/>
                  </a:lnTo>
                  <a:lnTo>
                    <a:pt x="23" y="387"/>
                  </a:lnTo>
                  <a:lnTo>
                    <a:pt x="21" y="387"/>
                  </a:lnTo>
                  <a:lnTo>
                    <a:pt x="21" y="380"/>
                  </a:lnTo>
                  <a:lnTo>
                    <a:pt x="23" y="378"/>
                  </a:lnTo>
                  <a:lnTo>
                    <a:pt x="23" y="377"/>
                  </a:lnTo>
                  <a:lnTo>
                    <a:pt x="24" y="377"/>
                  </a:lnTo>
                  <a:lnTo>
                    <a:pt x="24" y="375"/>
                  </a:lnTo>
                  <a:lnTo>
                    <a:pt x="23" y="375"/>
                  </a:lnTo>
                  <a:lnTo>
                    <a:pt x="23" y="374"/>
                  </a:lnTo>
                  <a:lnTo>
                    <a:pt x="24" y="374"/>
                  </a:lnTo>
                  <a:lnTo>
                    <a:pt x="27" y="372"/>
                  </a:lnTo>
                  <a:lnTo>
                    <a:pt x="27" y="368"/>
                  </a:lnTo>
                  <a:lnTo>
                    <a:pt x="28" y="366"/>
                  </a:lnTo>
                  <a:lnTo>
                    <a:pt x="27" y="366"/>
                  </a:lnTo>
                  <a:lnTo>
                    <a:pt x="25" y="365"/>
                  </a:lnTo>
                  <a:lnTo>
                    <a:pt x="22" y="365"/>
                  </a:lnTo>
                  <a:lnTo>
                    <a:pt x="21" y="363"/>
                  </a:lnTo>
                  <a:lnTo>
                    <a:pt x="21" y="362"/>
                  </a:lnTo>
                  <a:lnTo>
                    <a:pt x="18" y="362"/>
                  </a:lnTo>
                  <a:lnTo>
                    <a:pt x="18" y="361"/>
                  </a:lnTo>
                  <a:lnTo>
                    <a:pt x="17" y="361"/>
                  </a:lnTo>
                  <a:lnTo>
                    <a:pt x="16" y="360"/>
                  </a:lnTo>
                  <a:lnTo>
                    <a:pt x="15" y="356"/>
                  </a:lnTo>
                  <a:lnTo>
                    <a:pt x="13" y="355"/>
                  </a:lnTo>
                  <a:lnTo>
                    <a:pt x="13" y="356"/>
                  </a:lnTo>
                  <a:lnTo>
                    <a:pt x="12" y="355"/>
                  </a:lnTo>
                  <a:lnTo>
                    <a:pt x="12" y="354"/>
                  </a:lnTo>
                  <a:lnTo>
                    <a:pt x="11" y="353"/>
                  </a:lnTo>
                  <a:lnTo>
                    <a:pt x="11" y="349"/>
                  </a:lnTo>
                  <a:lnTo>
                    <a:pt x="10" y="349"/>
                  </a:lnTo>
                  <a:lnTo>
                    <a:pt x="11" y="348"/>
                  </a:lnTo>
                  <a:lnTo>
                    <a:pt x="10" y="348"/>
                  </a:lnTo>
                  <a:lnTo>
                    <a:pt x="11" y="346"/>
                  </a:lnTo>
                  <a:lnTo>
                    <a:pt x="11" y="341"/>
                  </a:lnTo>
                  <a:lnTo>
                    <a:pt x="13" y="341"/>
                  </a:lnTo>
                  <a:lnTo>
                    <a:pt x="13" y="338"/>
                  </a:lnTo>
                  <a:lnTo>
                    <a:pt x="12" y="338"/>
                  </a:lnTo>
                  <a:lnTo>
                    <a:pt x="12" y="337"/>
                  </a:lnTo>
                  <a:lnTo>
                    <a:pt x="13" y="337"/>
                  </a:lnTo>
                  <a:lnTo>
                    <a:pt x="15" y="336"/>
                  </a:lnTo>
                  <a:lnTo>
                    <a:pt x="17" y="335"/>
                  </a:lnTo>
                  <a:lnTo>
                    <a:pt x="17" y="334"/>
                  </a:lnTo>
                  <a:lnTo>
                    <a:pt x="18" y="332"/>
                  </a:lnTo>
                  <a:lnTo>
                    <a:pt x="22" y="332"/>
                  </a:lnTo>
                  <a:lnTo>
                    <a:pt x="22" y="330"/>
                  </a:lnTo>
                  <a:lnTo>
                    <a:pt x="21" y="328"/>
                  </a:lnTo>
                  <a:lnTo>
                    <a:pt x="21" y="323"/>
                  </a:lnTo>
                  <a:lnTo>
                    <a:pt x="19" y="322"/>
                  </a:lnTo>
                  <a:lnTo>
                    <a:pt x="19" y="320"/>
                  </a:lnTo>
                  <a:lnTo>
                    <a:pt x="18" y="320"/>
                  </a:lnTo>
                  <a:lnTo>
                    <a:pt x="17" y="319"/>
                  </a:lnTo>
                  <a:lnTo>
                    <a:pt x="16" y="320"/>
                  </a:lnTo>
                  <a:lnTo>
                    <a:pt x="15" y="320"/>
                  </a:lnTo>
                  <a:lnTo>
                    <a:pt x="15" y="319"/>
                  </a:lnTo>
                  <a:lnTo>
                    <a:pt x="13" y="319"/>
                  </a:lnTo>
                  <a:lnTo>
                    <a:pt x="15" y="318"/>
                  </a:lnTo>
                  <a:lnTo>
                    <a:pt x="13" y="318"/>
                  </a:lnTo>
                  <a:lnTo>
                    <a:pt x="13" y="316"/>
                  </a:lnTo>
                  <a:lnTo>
                    <a:pt x="17" y="312"/>
                  </a:lnTo>
                  <a:lnTo>
                    <a:pt x="13" y="312"/>
                  </a:lnTo>
                  <a:lnTo>
                    <a:pt x="13" y="311"/>
                  </a:lnTo>
                  <a:lnTo>
                    <a:pt x="12" y="310"/>
                  </a:lnTo>
                  <a:lnTo>
                    <a:pt x="13" y="310"/>
                  </a:lnTo>
                  <a:lnTo>
                    <a:pt x="10" y="306"/>
                  </a:lnTo>
                  <a:lnTo>
                    <a:pt x="10" y="305"/>
                  </a:lnTo>
                  <a:lnTo>
                    <a:pt x="6" y="305"/>
                  </a:lnTo>
                  <a:lnTo>
                    <a:pt x="6" y="301"/>
                  </a:lnTo>
                  <a:lnTo>
                    <a:pt x="5" y="301"/>
                  </a:lnTo>
                  <a:lnTo>
                    <a:pt x="5" y="300"/>
                  </a:lnTo>
                  <a:lnTo>
                    <a:pt x="6" y="299"/>
                  </a:lnTo>
                  <a:lnTo>
                    <a:pt x="6" y="297"/>
                  </a:lnTo>
                  <a:lnTo>
                    <a:pt x="7" y="297"/>
                  </a:lnTo>
                  <a:lnTo>
                    <a:pt x="9" y="295"/>
                  </a:lnTo>
                  <a:lnTo>
                    <a:pt x="9" y="292"/>
                  </a:lnTo>
                  <a:lnTo>
                    <a:pt x="7" y="292"/>
                  </a:lnTo>
                  <a:lnTo>
                    <a:pt x="6" y="291"/>
                  </a:lnTo>
                  <a:lnTo>
                    <a:pt x="6" y="288"/>
                  </a:lnTo>
                  <a:lnTo>
                    <a:pt x="5" y="288"/>
                  </a:lnTo>
                  <a:lnTo>
                    <a:pt x="4" y="287"/>
                  </a:lnTo>
                  <a:lnTo>
                    <a:pt x="3" y="287"/>
                  </a:lnTo>
                  <a:lnTo>
                    <a:pt x="1" y="288"/>
                  </a:lnTo>
                  <a:lnTo>
                    <a:pt x="0" y="288"/>
                  </a:lnTo>
                  <a:lnTo>
                    <a:pt x="0" y="283"/>
                  </a:lnTo>
                  <a:lnTo>
                    <a:pt x="1" y="282"/>
                  </a:lnTo>
                  <a:lnTo>
                    <a:pt x="3" y="283"/>
                  </a:lnTo>
                  <a:lnTo>
                    <a:pt x="4" y="283"/>
                  </a:lnTo>
                  <a:lnTo>
                    <a:pt x="5" y="281"/>
                  </a:lnTo>
                  <a:lnTo>
                    <a:pt x="10" y="277"/>
                  </a:lnTo>
                  <a:lnTo>
                    <a:pt x="12" y="276"/>
                  </a:lnTo>
                  <a:lnTo>
                    <a:pt x="11" y="275"/>
                  </a:lnTo>
                  <a:lnTo>
                    <a:pt x="12" y="274"/>
                  </a:lnTo>
                  <a:lnTo>
                    <a:pt x="10" y="275"/>
                  </a:lnTo>
                  <a:lnTo>
                    <a:pt x="9" y="274"/>
                  </a:lnTo>
                  <a:lnTo>
                    <a:pt x="9" y="270"/>
                  </a:lnTo>
                  <a:lnTo>
                    <a:pt x="10" y="269"/>
                  </a:lnTo>
                  <a:lnTo>
                    <a:pt x="10" y="268"/>
                  </a:lnTo>
                  <a:lnTo>
                    <a:pt x="12" y="264"/>
                  </a:lnTo>
                  <a:lnTo>
                    <a:pt x="13" y="263"/>
                  </a:lnTo>
                  <a:lnTo>
                    <a:pt x="15" y="263"/>
                  </a:lnTo>
                  <a:lnTo>
                    <a:pt x="15" y="251"/>
                  </a:lnTo>
                  <a:lnTo>
                    <a:pt x="12" y="250"/>
                  </a:lnTo>
                  <a:lnTo>
                    <a:pt x="10" y="245"/>
                  </a:lnTo>
                  <a:lnTo>
                    <a:pt x="10" y="243"/>
                  </a:lnTo>
                  <a:lnTo>
                    <a:pt x="7" y="242"/>
                  </a:lnTo>
                  <a:lnTo>
                    <a:pt x="6" y="240"/>
                  </a:lnTo>
                  <a:lnTo>
                    <a:pt x="7" y="238"/>
                  </a:lnTo>
                  <a:lnTo>
                    <a:pt x="6" y="238"/>
                  </a:lnTo>
                  <a:lnTo>
                    <a:pt x="5" y="237"/>
                  </a:lnTo>
                  <a:lnTo>
                    <a:pt x="4" y="237"/>
                  </a:lnTo>
                  <a:lnTo>
                    <a:pt x="4" y="236"/>
                  </a:lnTo>
                  <a:lnTo>
                    <a:pt x="5" y="234"/>
                  </a:lnTo>
                  <a:lnTo>
                    <a:pt x="5" y="233"/>
                  </a:lnTo>
                  <a:lnTo>
                    <a:pt x="3" y="231"/>
                  </a:lnTo>
                  <a:lnTo>
                    <a:pt x="4" y="230"/>
                  </a:lnTo>
                  <a:lnTo>
                    <a:pt x="6" y="230"/>
                  </a:lnTo>
                  <a:lnTo>
                    <a:pt x="7" y="228"/>
                  </a:lnTo>
                  <a:lnTo>
                    <a:pt x="12" y="228"/>
                  </a:lnTo>
                  <a:lnTo>
                    <a:pt x="11" y="226"/>
                  </a:lnTo>
                  <a:lnTo>
                    <a:pt x="10" y="226"/>
                  </a:lnTo>
                  <a:lnTo>
                    <a:pt x="11" y="225"/>
                  </a:lnTo>
                  <a:lnTo>
                    <a:pt x="12" y="226"/>
                  </a:lnTo>
                  <a:lnTo>
                    <a:pt x="15" y="227"/>
                  </a:lnTo>
                  <a:lnTo>
                    <a:pt x="17" y="227"/>
                  </a:lnTo>
                  <a:lnTo>
                    <a:pt x="18" y="228"/>
                  </a:lnTo>
                  <a:lnTo>
                    <a:pt x="19" y="228"/>
                  </a:lnTo>
                  <a:lnTo>
                    <a:pt x="21" y="230"/>
                  </a:lnTo>
                  <a:lnTo>
                    <a:pt x="21" y="231"/>
                  </a:lnTo>
                  <a:lnTo>
                    <a:pt x="22" y="230"/>
                  </a:lnTo>
                  <a:lnTo>
                    <a:pt x="23" y="230"/>
                  </a:lnTo>
                  <a:lnTo>
                    <a:pt x="22" y="227"/>
                  </a:lnTo>
                  <a:lnTo>
                    <a:pt x="25" y="228"/>
                  </a:lnTo>
                  <a:lnTo>
                    <a:pt x="27" y="228"/>
                  </a:lnTo>
                  <a:lnTo>
                    <a:pt x="29" y="226"/>
                  </a:lnTo>
                  <a:lnTo>
                    <a:pt x="32" y="225"/>
                  </a:lnTo>
                  <a:lnTo>
                    <a:pt x="37" y="225"/>
                  </a:lnTo>
                  <a:lnTo>
                    <a:pt x="38" y="224"/>
                  </a:lnTo>
                  <a:lnTo>
                    <a:pt x="40" y="221"/>
                  </a:lnTo>
                  <a:lnTo>
                    <a:pt x="41" y="221"/>
                  </a:lnTo>
                  <a:lnTo>
                    <a:pt x="41" y="220"/>
                  </a:lnTo>
                  <a:lnTo>
                    <a:pt x="40" y="220"/>
                  </a:lnTo>
                  <a:lnTo>
                    <a:pt x="40" y="219"/>
                  </a:lnTo>
                  <a:lnTo>
                    <a:pt x="38" y="218"/>
                  </a:lnTo>
                  <a:lnTo>
                    <a:pt x="36" y="217"/>
                  </a:lnTo>
                  <a:lnTo>
                    <a:pt x="35" y="217"/>
                  </a:lnTo>
                  <a:lnTo>
                    <a:pt x="35" y="214"/>
                  </a:lnTo>
                  <a:lnTo>
                    <a:pt x="36" y="214"/>
                  </a:lnTo>
                  <a:lnTo>
                    <a:pt x="36" y="213"/>
                  </a:lnTo>
                  <a:lnTo>
                    <a:pt x="37" y="212"/>
                  </a:lnTo>
                  <a:lnTo>
                    <a:pt x="37" y="211"/>
                  </a:lnTo>
                  <a:lnTo>
                    <a:pt x="41" y="211"/>
                  </a:lnTo>
                  <a:lnTo>
                    <a:pt x="42" y="209"/>
                  </a:lnTo>
                  <a:lnTo>
                    <a:pt x="42" y="208"/>
                  </a:lnTo>
                  <a:lnTo>
                    <a:pt x="43" y="207"/>
                  </a:lnTo>
                  <a:lnTo>
                    <a:pt x="46" y="206"/>
                  </a:lnTo>
                  <a:lnTo>
                    <a:pt x="47" y="203"/>
                  </a:lnTo>
                  <a:lnTo>
                    <a:pt x="48" y="203"/>
                  </a:lnTo>
                  <a:lnTo>
                    <a:pt x="49" y="202"/>
                  </a:lnTo>
                  <a:lnTo>
                    <a:pt x="49" y="197"/>
                  </a:lnTo>
                  <a:lnTo>
                    <a:pt x="50" y="195"/>
                  </a:lnTo>
                  <a:lnTo>
                    <a:pt x="50" y="193"/>
                  </a:lnTo>
                  <a:lnTo>
                    <a:pt x="49" y="191"/>
                  </a:lnTo>
                  <a:lnTo>
                    <a:pt x="47" y="187"/>
                  </a:lnTo>
                  <a:lnTo>
                    <a:pt x="47" y="188"/>
                  </a:lnTo>
                  <a:lnTo>
                    <a:pt x="41" y="188"/>
                  </a:lnTo>
                  <a:lnTo>
                    <a:pt x="37" y="187"/>
                  </a:lnTo>
                  <a:lnTo>
                    <a:pt x="36" y="187"/>
                  </a:lnTo>
                  <a:lnTo>
                    <a:pt x="35" y="185"/>
                  </a:lnTo>
                  <a:lnTo>
                    <a:pt x="35" y="181"/>
                  </a:lnTo>
                  <a:lnTo>
                    <a:pt x="37" y="179"/>
                  </a:lnTo>
                  <a:lnTo>
                    <a:pt x="36" y="178"/>
                  </a:lnTo>
                  <a:lnTo>
                    <a:pt x="36" y="175"/>
                  </a:lnTo>
                  <a:lnTo>
                    <a:pt x="37" y="175"/>
                  </a:lnTo>
                  <a:lnTo>
                    <a:pt x="38" y="174"/>
                  </a:lnTo>
                  <a:lnTo>
                    <a:pt x="42" y="174"/>
                  </a:lnTo>
                  <a:lnTo>
                    <a:pt x="44" y="175"/>
                  </a:lnTo>
                  <a:lnTo>
                    <a:pt x="49" y="175"/>
                  </a:lnTo>
                  <a:lnTo>
                    <a:pt x="50" y="174"/>
                  </a:lnTo>
                  <a:lnTo>
                    <a:pt x="50" y="162"/>
                  </a:lnTo>
                  <a:lnTo>
                    <a:pt x="52" y="160"/>
                  </a:lnTo>
                  <a:lnTo>
                    <a:pt x="52" y="159"/>
                  </a:lnTo>
                  <a:lnTo>
                    <a:pt x="55" y="153"/>
                  </a:lnTo>
                  <a:lnTo>
                    <a:pt x="56" y="151"/>
                  </a:lnTo>
                  <a:lnTo>
                    <a:pt x="56" y="140"/>
                  </a:lnTo>
                  <a:lnTo>
                    <a:pt x="55" y="140"/>
                  </a:lnTo>
                  <a:lnTo>
                    <a:pt x="55" y="139"/>
                  </a:lnTo>
                  <a:lnTo>
                    <a:pt x="56" y="136"/>
                  </a:lnTo>
                  <a:lnTo>
                    <a:pt x="56" y="132"/>
                  </a:lnTo>
                  <a:lnTo>
                    <a:pt x="59" y="129"/>
                  </a:lnTo>
                  <a:lnTo>
                    <a:pt x="57" y="128"/>
                  </a:lnTo>
                  <a:lnTo>
                    <a:pt x="60" y="126"/>
                  </a:lnTo>
                  <a:lnTo>
                    <a:pt x="61" y="126"/>
                  </a:lnTo>
                  <a:lnTo>
                    <a:pt x="63" y="127"/>
                  </a:lnTo>
                  <a:lnTo>
                    <a:pt x="62" y="126"/>
                  </a:lnTo>
                  <a:lnTo>
                    <a:pt x="61" y="126"/>
                  </a:lnTo>
                  <a:lnTo>
                    <a:pt x="52" y="125"/>
                  </a:lnTo>
                  <a:lnTo>
                    <a:pt x="50" y="125"/>
                  </a:lnTo>
                  <a:lnTo>
                    <a:pt x="49" y="122"/>
                  </a:lnTo>
                  <a:lnTo>
                    <a:pt x="49" y="116"/>
                  </a:lnTo>
                  <a:lnTo>
                    <a:pt x="50" y="114"/>
                  </a:lnTo>
                  <a:lnTo>
                    <a:pt x="50" y="113"/>
                  </a:lnTo>
                  <a:lnTo>
                    <a:pt x="53" y="113"/>
                  </a:lnTo>
                  <a:lnTo>
                    <a:pt x="54" y="111"/>
                  </a:lnTo>
                  <a:lnTo>
                    <a:pt x="54" y="109"/>
                  </a:lnTo>
                  <a:lnTo>
                    <a:pt x="53" y="109"/>
                  </a:lnTo>
                  <a:lnTo>
                    <a:pt x="52" y="108"/>
                  </a:lnTo>
                  <a:lnTo>
                    <a:pt x="57" y="102"/>
                  </a:lnTo>
                  <a:lnTo>
                    <a:pt x="61" y="101"/>
                  </a:lnTo>
                  <a:lnTo>
                    <a:pt x="67" y="99"/>
                  </a:lnTo>
                  <a:lnTo>
                    <a:pt x="68" y="99"/>
                  </a:lnTo>
                  <a:lnTo>
                    <a:pt x="68" y="101"/>
                  </a:lnTo>
                  <a:lnTo>
                    <a:pt x="69" y="101"/>
                  </a:lnTo>
                  <a:lnTo>
                    <a:pt x="75" y="99"/>
                  </a:lnTo>
                  <a:lnTo>
                    <a:pt x="88" y="98"/>
                  </a:lnTo>
                  <a:lnTo>
                    <a:pt x="92" y="98"/>
                  </a:lnTo>
                  <a:lnTo>
                    <a:pt x="92" y="102"/>
                  </a:lnTo>
                  <a:lnTo>
                    <a:pt x="94" y="107"/>
                  </a:lnTo>
                  <a:lnTo>
                    <a:pt x="96" y="107"/>
                  </a:lnTo>
                  <a:lnTo>
                    <a:pt x="96" y="109"/>
                  </a:lnTo>
                  <a:lnTo>
                    <a:pt x="97" y="109"/>
                  </a:lnTo>
                  <a:lnTo>
                    <a:pt x="98" y="110"/>
                  </a:lnTo>
                  <a:lnTo>
                    <a:pt x="96" y="113"/>
                  </a:lnTo>
                  <a:lnTo>
                    <a:pt x="93" y="113"/>
                  </a:lnTo>
                  <a:lnTo>
                    <a:pt x="93" y="116"/>
                  </a:lnTo>
                  <a:lnTo>
                    <a:pt x="94" y="116"/>
                  </a:lnTo>
                  <a:lnTo>
                    <a:pt x="94" y="117"/>
                  </a:lnTo>
                  <a:lnTo>
                    <a:pt x="97" y="117"/>
                  </a:lnTo>
                  <a:lnTo>
                    <a:pt x="99" y="120"/>
                  </a:lnTo>
                  <a:lnTo>
                    <a:pt x="102" y="120"/>
                  </a:lnTo>
                  <a:lnTo>
                    <a:pt x="104" y="115"/>
                  </a:lnTo>
                  <a:lnTo>
                    <a:pt x="104" y="113"/>
                  </a:lnTo>
                  <a:lnTo>
                    <a:pt x="103" y="111"/>
                  </a:lnTo>
                  <a:lnTo>
                    <a:pt x="100" y="111"/>
                  </a:lnTo>
                  <a:lnTo>
                    <a:pt x="100" y="107"/>
                  </a:lnTo>
                  <a:lnTo>
                    <a:pt x="102" y="107"/>
                  </a:lnTo>
                  <a:lnTo>
                    <a:pt x="102" y="105"/>
                  </a:lnTo>
                  <a:lnTo>
                    <a:pt x="105" y="105"/>
                  </a:lnTo>
                  <a:lnTo>
                    <a:pt x="106" y="107"/>
                  </a:lnTo>
                  <a:lnTo>
                    <a:pt x="106" y="108"/>
                  </a:lnTo>
                  <a:lnTo>
                    <a:pt x="109" y="109"/>
                  </a:lnTo>
                  <a:lnTo>
                    <a:pt x="112" y="110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2" y="111"/>
                  </a:lnTo>
                  <a:lnTo>
                    <a:pt x="112" y="113"/>
                  </a:lnTo>
                  <a:lnTo>
                    <a:pt x="111" y="115"/>
                  </a:lnTo>
                  <a:lnTo>
                    <a:pt x="114" y="113"/>
                  </a:lnTo>
                  <a:lnTo>
                    <a:pt x="115" y="110"/>
                  </a:lnTo>
                  <a:lnTo>
                    <a:pt x="114" y="107"/>
                  </a:lnTo>
                  <a:lnTo>
                    <a:pt x="112" y="107"/>
                  </a:lnTo>
                  <a:lnTo>
                    <a:pt x="112" y="104"/>
                  </a:lnTo>
                  <a:lnTo>
                    <a:pt x="111" y="103"/>
                  </a:lnTo>
                  <a:lnTo>
                    <a:pt x="111" y="98"/>
                  </a:lnTo>
                  <a:lnTo>
                    <a:pt x="112" y="95"/>
                  </a:lnTo>
                  <a:lnTo>
                    <a:pt x="114" y="90"/>
                  </a:lnTo>
                  <a:lnTo>
                    <a:pt x="115" y="88"/>
                  </a:lnTo>
                  <a:lnTo>
                    <a:pt x="116" y="86"/>
                  </a:lnTo>
                  <a:lnTo>
                    <a:pt x="117" y="86"/>
                  </a:lnTo>
                  <a:lnTo>
                    <a:pt x="118" y="85"/>
                  </a:lnTo>
                  <a:lnTo>
                    <a:pt x="122" y="89"/>
                  </a:lnTo>
                  <a:lnTo>
                    <a:pt x="123" y="89"/>
                  </a:lnTo>
                  <a:lnTo>
                    <a:pt x="127" y="90"/>
                  </a:lnTo>
                  <a:lnTo>
                    <a:pt x="129" y="90"/>
                  </a:lnTo>
                  <a:lnTo>
                    <a:pt x="131" y="89"/>
                  </a:lnTo>
                  <a:lnTo>
                    <a:pt x="134" y="90"/>
                  </a:lnTo>
                  <a:lnTo>
                    <a:pt x="134" y="89"/>
                  </a:lnTo>
                  <a:lnTo>
                    <a:pt x="137" y="88"/>
                  </a:lnTo>
                  <a:lnTo>
                    <a:pt x="145" y="88"/>
                  </a:lnTo>
                  <a:lnTo>
                    <a:pt x="146" y="89"/>
                  </a:lnTo>
                  <a:lnTo>
                    <a:pt x="149" y="96"/>
                  </a:lnTo>
                  <a:lnTo>
                    <a:pt x="153" y="99"/>
                  </a:lnTo>
                  <a:lnTo>
                    <a:pt x="153" y="101"/>
                  </a:lnTo>
                  <a:lnTo>
                    <a:pt x="154" y="102"/>
                  </a:lnTo>
                  <a:lnTo>
                    <a:pt x="156" y="107"/>
                  </a:lnTo>
                  <a:lnTo>
                    <a:pt x="158" y="107"/>
                  </a:lnTo>
                  <a:lnTo>
                    <a:pt x="158" y="108"/>
                  </a:lnTo>
                  <a:lnTo>
                    <a:pt x="160" y="108"/>
                  </a:lnTo>
                  <a:lnTo>
                    <a:pt x="165" y="110"/>
                  </a:lnTo>
                  <a:lnTo>
                    <a:pt x="168" y="110"/>
                  </a:lnTo>
                  <a:lnTo>
                    <a:pt x="167" y="109"/>
                  </a:lnTo>
                  <a:lnTo>
                    <a:pt x="166" y="109"/>
                  </a:lnTo>
                  <a:lnTo>
                    <a:pt x="162" y="108"/>
                  </a:lnTo>
                  <a:lnTo>
                    <a:pt x="160" y="108"/>
                  </a:lnTo>
                  <a:lnTo>
                    <a:pt x="156" y="104"/>
                  </a:lnTo>
                  <a:lnTo>
                    <a:pt x="155" y="102"/>
                  </a:lnTo>
                  <a:lnTo>
                    <a:pt x="155" y="98"/>
                  </a:lnTo>
                  <a:lnTo>
                    <a:pt x="153" y="97"/>
                  </a:lnTo>
                  <a:lnTo>
                    <a:pt x="152" y="97"/>
                  </a:lnTo>
                  <a:lnTo>
                    <a:pt x="150" y="96"/>
                  </a:lnTo>
                  <a:lnTo>
                    <a:pt x="150" y="93"/>
                  </a:lnTo>
                  <a:lnTo>
                    <a:pt x="149" y="91"/>
                  </a:lnTo>
                  <a:lnTo>
                    <a:pt x="149" y="90"/>
                  </a:lnTo>
                  <a:lnTo>
                    <a:pt x="148" y="90"/>
                  </a:lnTo>
                  <a:lnTo>
                    <a:pt x="146" y="88"/>
                  </a:lnTo>
                  <a:lnTo>
                    <a:pt x="143" y="86"/>
                  </a:lnTo>
                  <a:lnTo>
                    <a:pt x="142" y="86"/>
                  </a:lnTo>
                  <a:lnTo>
                    <a:pt x="136" y="85"/>
                  </a:lnTo>
                  <a:lnTo>
                    <a:pt x="133" y="85"/>
                  </a:lnTo>
                  <a:lnTo>
                    <a:pt x="130" y="84"/>
                  </a:lnTo>
                  <a:lnTo>
                    <a:pt x="129" y="83"/>
                  </a:lnTo>
                  <a:lnTo>
                    <a:pt x="125" y="76"/>
                  </a:lnTo>
                  <a:lnTo>
                    <a:pt x="128" y="74"/>
                  </a:lnTo>
                  <a:lnTo>
                    <a:pt x="129" y="74"/>
                  </a:lnTo>
                  <a:lnTo>
                    <a:pt x="131" y="77"/>
                  </a:lnTo>
                  <a:lnTo>
                    <a:pt x="133" y="76"/>
                  </a:lnTo>
                  <a:lnTo>
                    <a:pt x="133" y="74"/>
                  </a:lnTo>
                  <a:lnTo>
                    <a:pt x="134" y="73"/>
                  </a:lnTo>
                  <a:lnTo>
                    <a:pt x="134" y="71"/>
                  </a:lnTo>
                  <a:lnTo>
                    <a:pt x="131" y="68"/>
                  </a:lnTo>
                  <a:lnTo>
                    <a:pt x="131" y="67"/>
                  </a:lnTo>
                  <a:lnTo>
                    <a:pt x="129" y="67"/>
                  </a:lnTo>
                  <a:lnTo>
                    <a:pt x="128" y="68"/>
                  </a:lnTo>
                  <a:lnTo>
                    <a:pt x="127" y="68"/>
                  </a:lnTo>
                  <a:lnTo>
                    <a:pt x="125" y="67"/>
                  </a:lnTo>
                  <a:lnTo>
                    <a:pt x="125" y="65"/>
                  </a:lnTo>
                  <a:lnTo>
                    <a:pt x="124" y="65"/>
                  </a:lnTo>
                  <a:lnTo>
                    <a:pt x="125" y="64"/>
                  </a:lnTo>
                  <a:lnTo>
                    <a:pt x="125" y="62"/>
                  </a:lnTo>
                  <a:lnTo>
                    <a:pt x="127" y="61"/>
                  </a:lnTo>
                  <a:lnTo>
                    <a:pt x="125" y="60"/>
                  </a:lnTo>
                  <a:lnTo>
                    <a:pt x="127" y="59"/>
                  </a:lnTo>
                  <a:lnTo>
                    <a:pt x="129" y="59"/>
                  </a:lnTo>
                  <a:lnTo>
                    <a:pt x="129" y="58"/>
                  </a:lnTo>
                  <a:lnTo>
                    <a:pt x="130" y="58"/>
                  </a:lnTo>
                  <a:lnTo>
                    <a:pt x="130" y="56"/>
                  </a:lnTo>
                  <a:lnTo>
                    <a:pt x="131" y="55"/>
                  </a:lnTo>
                  <a:lnTo>
                    <a:pt x="130" y="55"/>
                  </a:lnTo>
                  <a:lnTo>
                    <a:pt x="129" y="56"/>
                  </a:lnTo>
                  <a:lnTo>
                    <a:pt x="121" y="56"/>
                  </a:lnTo>
                  <a:lnTo>
                    <a:pt x="119" y="59"/>
                  </a:lnTo>
                  <a:lnTo>
                    <a:pt x="116" y="55"/>
                  </a:lnTo>
                  <a:lnTo>
                    <a:pt x="116" y="53"/>
                  </a:lnTo>
                  <a:lnTo>
                    <a:pt x="117" y="52"/>
                  </a:lnTo>
                  <a:lnTo>
                    <a:pt x="119" y="52"/>
                  </a:lnTo>
                  <a:lnTo>
                    <a:pt x="118" y="51"/>
                  </a:lnTo>
                  <a:lnTo>
                    <a:pt x="117" y="52"/>
                  </a:lnTo>
                  <a:lnTo>
                    <a:pt x="117" y="49"/>
                  </a:lnTo>
                  <a:lnTo>
                    <a:pt x="118" y="48"/>
                  </a:lnTo>
                  <a:lnTo>
                    <a:pt x="118" y="49"/>
                  </a:lnTo>
                  <a:lnTo>
                    <a:pt x="122" y="48"/>
                  </a:lnTo>
                  <a:lnTo>
                    <a:pt x="128" y="48"/>
                  </a:lnTo>
                  <a:lnTo>
                    <a:pt x="130" y="46"/>
                  </a:lnTo>
                  <a:lnTo>
                    <a:pt x="133" y="45"/>
                  </a:lnTo>
                  <a:lnTo>
                    <a:pt x="133" y="40"/>
                  </a:lnTo>
                  <a:lnTo>
                    <a:pt x="128" y="35"/>
                  </a:lnTo>
                  <a:lnTo>
                    <a:pt x="128" y="34"/>
                  </a:lnTo>
                  <a:lnTo>
                    <a:pt x="125" y="34"/>
                  </a:lnTo>
                  <a:lnTo>
                    <a:pt x="127" y="33"/>
                  </a:lnTo>
                  <a:lnTo>
                    <a:pt x="125" y="29"/>
                  </a:lnTo>
                  <a:lnTo>
                    <a:pt x="124" y="28"/>
                  </a:lnTo>
                  <a:lnTo>
                    <a:pt x="123" y="28"/>
                  </a:lnTo>
                  <a:lnTo>
                    <a:pt x="119" y="24"/>
                  </a:lnTo>
                  <a:lnTo>
                    <a:pt x="119" y="22"/>
                  </a:lnTo>
                  <a:lnTo>
                    <a:pt x="118" y="19"/>
                  </a:lnTo>
                  <a:lnTo>
                    <a:pt x="118" y="18"/>
                  </a:lnTo>
                  <a:lnTo>
                    <a:pt x="117" y="17"/>
                  </a:lnTo>
                  <a:lnTo>
                    <a:pt x="118" y="15"/>
                  </a:lnTo>
                  <a:lnTo>
                    <a:pt x="118" y="13"/>
                  </a:lnTo>
                  <a:lnTo>
                    <a:pt x="122" y="13"/>
                  </a:lnTo>
                  <a:lnTo>
                    <a:pt x="124" y="12"/>
                  </a:lnTo>
                  <a:close/>
                  <a:moveTo>
                    <a:pt x="108" y="0"/>
                  </a:moveTo>
                  <a:lnTo>
                    <a:pt x="110" y="2"/>
                  </a:lnTo>
                  <a:lnTo>
                    <a:pt x="108" y="2"/>
                  </a:lnTo>
                  <a:lnTo>
                    <a:pt x="109" y="3"/>
                  </a:lnTo>
                  <a:lnTo>
                    <a:pt x="109" y="4"/>
                  </a:lnTo>
                  <a:lnTo>
                    <a:pt x="106" y="5"/>
                  </a:lnTo>
                  <a:lnTo>
                    <a:pt x="105" y="6"/>
                  </a:lnTo>
                  <a:lnTo>
                    <a:pt x="105" y="11"/>
                  </a:lnTo>
                  <a:lnTo>
                    <a:pt x="106" y="13"/>
                  </a:lnTo>
                  <a:lnTo>
                    <a:pt x="111" y="13"/>
                  </a:lnTo>
                  <a:lnTo>
                    <a:pt x="110" y="15"/>
                  </a:lnTo>
                  <a:lnTo>
                    <a:pt x="104" y="15"/>
                  </a:lnTo>
                  <a:lnTo>
                    <a:pt x="103" y="16"/>
                  </a:lnTo>
                  <a:lnTo>
                    <a:pt x="103" y="24"/>
                  </a:lnTo>
                  <a:lnTo>
                    <a:pt x="102" y="23"/>
                  </a:lnTo>
                  <a:lnTo>
                    <a:pt x="102" y="21"/>
                  </a:lnTo>
                  <a:lnTo>
                    <a:pt x="103" y="13"/>
                  </a:lnTo>
                  <a:lnTo>
                    <a:pt x="103" y="12"/>
                  </a:lnTo>
                  <a:lnTo>
                    <a:pt x="106" y="3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auto">
            <a:xfrm>
              <a:off x="10545596" y="5389022"/>
              <a:ext cx="507370" cy="259960"/>
            </a:xfrm>
            <a:custGeom>
              <a:avLst/>
              <a:gdLst/>
              <a:ahLst/>
              <a:cxnLst>
                <a:cxn ang="0">
                  <a:pos x="26" y="2"/>
                </a:cxn>
                <a:cxn ang="0">
                  <a:pos x="43" y="12"/>
                </a:cxn>
                <a:cxn ang="0">
                  <a:pos x="60" y="17"/>
                </a:cxn>
                <a:cxn ang="0">
                  <a:pos x="73" y="22"/>
                </a:cxn>
                <a:cxn ang="0">
                  <a:pos x="103" y="20"/>
                </a:cxn>
                <a:cxn ang="0">
                  <a:pos x="112" y="24"/>
                </a:cxn>
                <a:cxn ang="0">
                  <a:pos x="126" y="30"/>
                </a:cxn>
                <a:cxn ang="0">
                  <a:pos x="143" y="41"/>
                </a:cxn>
                <a:cxn ang="0">
                  <a:pos x="161" y="48"/>
                </a:cxn>
                <a:cxn ang="0">
                  <a:pos x="161" y="57"/>
                </a:cxn>
                <a:cxn ang="0">
                  <a:pos x="169" y="56"/>
                </a:cxn>
                <a:cxn ang="0">
                  <a:pos x="181" y="50"/>
                </a:cxn>
                <a:cxn ang="0">
                  <a:pos x="200" y="51"/>
                </a:cxn>
                <a:cxn ang="0">
                  <a:pos x="204" y="50"/>
                </a:cxn>
                <a:cxn ang="0">
                  <a:pos x="217" y="50"/>
                </a:cxn>
                <a:cxn ang="0">
                  <a:pos x="229" y="61"/>
                </a:cxn>
                <a:cxn ang="0">
                  <a:pos x="237" y="78"/>
                </a:cxn>
                <a:cxn ang="0">
                  <a:pos x="250" y="90"/>
                </a:cxn>
                <a:cxn ang="0">
                  <a:pos x="256" y="91"/>
                </a:cxn>
                <a:cxn ang="0">
                  <a:pos x="266" y="94"/>
                </a:cxn>
                <a:cxn ang="0">
                  <a:pos x="266" y="105"/>
                </a:cxn>
                <a:cxn ang="0">
                  <a:pos x="263" y="113"/>
                </a:cxn>
                <a:cxn ang="0">
                  <a:pos x="269" y="121"/>
                </a:cxn>
                <a:cxn ang="0">
                  <a:pos x="280" y="128"/>
                </a:cxn>
                <a:cxn ang="0">
                  <a:pos x="280" y="141"/>
                </a:cxn>
                <a:cxn ang="0">
                  <a:pos x="272" y="142"/>
                </a:cxn>
                <a:cxn ang="0">
                  <a:pos x="253" y="137"/>
                </a:cxn>
                <a:cxn ang="0">
                  <a:pos x="241" y="129"/>
                </a:cxn>
                <a:cxn ang="0">
                  <a:pos x="228" y="123"/>
                </a:cxn>
                <a:cxn ang="0">
                  <a:pos x="210" y="131"/>
                </a:cxn>
                <a:cxn ang="0">
                  <a:pos x="205" y="134"/>
                </a:cxn>
                <a:cxn ang="0">
                  <a:pos x="192" y="137"/>
                </a:cxn>
                <a:cxn ang="0">
                  <a:pos x="187" y="137"/>
                </a:cxn>
                <a:cxn ang="0">
                  <a:pos x="178" y="134"/>
                </a:cxn>
                <a:cxn ang="0">
                  <a:pos x="170" y="137"/>
                </a:cxn>
                <a:cxn ang="0">
                  <a:pos x="151" y="140"/>
                </a:cxn>
                <a:cxn ang="0">
                  <a:pos x="141" y="136"/>
                </a:cxn>
                <a:cxn ang="0">
                  <a:pos x="131" y="133"/>
                </a:cxn>
                <a:cxn ang="0">
                  <a:pos x="130" y="128"/>
                </a:cxn>
                <a:cxn ang="0">
                  <a:pos x="122" y="119"/>
                </a:cxn>
                <a:cxn ang="0">
                  <a:pos x="118" y="117"/>
                </a:cxn>
                <a:cxn ang="0">
                  <a:pos x="109" y="118"/>
                </a:cxn>
                <a:cxn ang="0">
                  <a:pos x="93" y="119"/>
                </a:cxn>
                <a:cxn ang="0">
                  <a:pos x="78" y="123"/>
                </a:cxn>
                <a:cxn ang="0">
                  <a:pos x="72" y="119"/>
                </a:cxn>
                <a:cxn ang="0">
                  <a:pos x="72" y="110"/>
                </a:cxn>
                <a:cxn ang="0">
                  <a:pos x="73" y="87"/>
                </a:cxn>
                <a:cxn ang="0">
                  <a:pos x="64" y="54"/>
                </a:cxn>
                <a:cxn ang="0">
                  <a:pos x="49" y="45"/>
                </a:cxn>
                <a:cxn ang="0">
                  <a:pos x="37" y="30"/>
                </a:cxn>
                <a:cxn ang="0">
                  <a:pos x="16" y="24"/>
                </a:cxn>
                <a:cxn ang="0">
                  <a:pos x="11" y="16"/>
                </a:cxn>
                <a:cxn ang="0">
                  <a:pos x="1" y="11"/>
                </a:cxn>
                <a:cxn ang="0">
                  <a:pos x="7" y="0"/>
                </a:cxn>
              </a:cxnLst>
              <a:rect l="0" t="0" r="r" b="b"/>
              <a:pathLst>
                <a:path w="283" h="145">
                  <a:moveTo>
                    <a:pt x="7" y="0"/>
                  </a:moveTo>
                  <a:lnTo>
                    <a:pt x="11" y="0"/>
                  </a:lnTo>
                  <a:lnTo>
                    <a:pt x="20" y="4"/>
                  </a:lnTo>
                  <a:lnTo>
                    <a:pt x="23" y="5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9" y="2"/>
                  </a:lnTo>
                  <a:lnTo>
                    <a:pt x="30" y="4"/>
                  </a:lnTo>
                  <a:lnTo>
                    <a:pt x="32" y="5"/>
                  </a:lnTo>
                  <a:lnTo>
                    <a:pt x="36" y="6"/>
                  </a:lnTo>
                  <a:lnTo>
                    <a:pt x="37" y="7"/>
                  </a:lnTo>
                  <a:lnTo>
                    <a:pt x="43" y="12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3" y="13"/>
                  </a:lnTo>
                  <a:lnTo>
                    <a:pt x="55" y="14"/>
                  </a:lnTo>
                  <a:lnTo>
                    <a:pt x="60" y="14"/>
                  </a:lnTo>
                  <a:lnTo>
                    <a:pt x="60" y="17"/>
                  </a:lnTo>
                  <a:lnTo>
                    <a:pt x="61" y="17"/>
                  </a:lnTo>
                  <a:lnTo>
                    <a:pt x="63" y="18"/>
                  </a:lnTo>
                  <a:lnTo>
                    <a:pt x="67" y="22"/>
                  </a:lnTo>
                  <a:lnTo>
                    <a:pt x="69" y="22"/>
                  </a:lnTo>
                  <a:lnTo>
                    <a:pt x="72" y="20"/>
                  </a:lnTo>
                  <a:lnTo>
                    <a:pt x="73" y="22"/>
                  </a:lnTo>
                  <a:lnTo>
                    <a:pt x="82" y="22"/>
                  </a:lnTo>
                  <a:lnTo>
                    <a:pt x="85" y="23"/>
                  </a:lnTo>
                  <a:lnTo>
                    <a:pt x="88" y="23"/>
                  </a:lnTo>
                  <a:lnTo>
                    <a:pt x="92" y="22"/>
                  </a:lnTo>
                  <a:lnTo>
                    <a:pt x="93" y="20"/>
                  </a:lnTo>
                  <a:lnTo>
                    <a:pt x="103" y="20"/>
                  </a:lnTo>
                  <a:lnTo>
                    <a:pt x="105" y="22"/>
                  </a:lnTo>
                  <a:lnTo>
                    <a:pt x="107" y="24"/>
                  </a:lnTo>
                  <a:lnTo>
                    <a:pt x="110" y="25"/>
                  </a:lnTo>
                  <a:lnTo>
                    <a:pt x="111" y="26"/>
                  </a:lnTo>
                  <a:lnTo>
                    <a:pt x="112" y="25"/>
                  </a:lnTo>
                  <a:lnTo>
                    <a:pt x="112" y="24"/>
                  </a:lnTo>
                  <a:lnTo>
                    <a:pt x="120" y="24"/>
                  </a:lnTo>
                  <a:lnTo>
                    <a:pt x="123" y="26"/>
                  </a:lnTo>
                  <a:lnTo>
                    <a:pt x="124" y="26"/>
                  </a:lnTo>
                  <a:lnTo>
                    <a:pt x="128" y="27"/>
                  </a:lnTo>
                  <a:lnTo>
                    <a:pt x="128" y="29"/>
                  </a:lnTo>
                  <a:lnTo>
                    <a:pt x="126" y="30"/>
                  </a:lnTo>
                  <a:lnTo>
                    <a:pt x="126" y="31"/>
                  </a:lnTo>
                  <a:lnTo>
                    <a:pt x="128" y="31"/>
                  </a:lnTo>
                  <a:lnTo>
                    <a:pt x="134" y="37"/>
                  </a:lnTo>
                  <a:lnTo>
                    <a:pt x="135" y="37"/>
                  </a:lnTo>
                  <a:lnTo>
                    <a:pt x="136" y="38"/>
                  </a:lnTo>
                  <a:lnTo>
                    <a:pt x="143" y="41"/>
                  </a:lnTo>
                  <a:lnTo>
                    <a:pt x="148" y="42"/>
                  </a:lnTo>
                  <a:lnTo>
                    <a:pt x="149" y="42"/>
                  </a:lnTo>
                  <a:lnTo>
                    <a:pt x="151" y="43"/>
                  </a:lnTo>
                  <a:lnTo>
                    <a:pt x="155" y="47"/>
                  </a:lnTo>
                  <a:lnTo>
                    <a:pt x="159" y="48"/>
                  </a:lnTo>
                  <a:lnTo>
                    <a:pt x="161" y="48"/>
                  </a:lnTo>
                  <a:lnTo>
                    <a:pt x="161" y="51"/>
                  </a:lnTo>
                  <a:lnTo>
                    <a:pt x="159" y="53"/>
                  </a:lnTo>
                  <a:lnTo>
                    <a:pt x="157" y="54"/>
                  </a:lnTo>
                  <a:lnTo>
                    <a:pt x="157" y="55"/>
                  </a:lnTo>
                  <a:lnTo>
                    <a:pt x="159" y="56"/>
                  </a:lnTo>
                  <a:lnTo>
                    <a:pt x="161" y="57"/>
                  </a:lnTo>
                  <a:lnTo>
                    <a:pt x="165" y="57"/>
                  </a:lnTo>
                  <a:lnTo>
                    <a:pt x="167" y="60"/>
                  </a:lnTo>
                  <a:lnTo>
                    <a:pt x="168" y="60"/>
                  </a:lnTo>
                  <a:lnTo>
                    <a:pt x="168" y="59"/>
                  </a:lnTo>
                  <a:lnTo>
                    <a:pt x="169" y="57"/>
                  </a:lnTo>
                  <a:lnTo>
                    <a:pt x="169" y="56"/>
                  </a:lnTo>
                  <a:lnTo>
                    <a:pt x="172" y="56"/>
                  </a:lnTo>
                  <a:lnTo>
                    <a:pt x="175" y="55"/>
                  </a:lnTo>
                  <a:lnTo>
                    <a:pt x="178" y="55"/>
                  </a:lnTo>
                  <a:lnTo>
                    <a:pt x="179" y="54"/>
                  </a:lnTo>
                  <a:lnTo>
                    <a:pt x="180" y="51"/>
                  </a:lnTo>
                  <a:lnTo>
                    <a:pt x="181" y="50"/>
                  </a:lnTo>
                  <a:lnTo>
                    <a:pt x="186" y="50"/>
                  </a:lnTo>
                  <a:lnTo>
                    <a:pt x="190" y="48"/>
                  </a:lnTo>
                  <a:lnTo>
                    <a:pt x="194" y="48"/>
                  </a:lnTo>
                  <a:lnTo>
                    <a:pt x="197" y="49"/>
                  </a:lnTo>
                  <a:lnTo>
                    <a:pt x="198" y="49"/>
                  </a:lnTo>
                  <a:lnTo>
                    <a:pt x="200" y="51"/>
                  </a:lnTo>
                  <a:lnTo>
                    <a:pt x="200" y="53"/>
                  </a:lnTo>
                  <a:lnTo>
                    <a:pt x="201" y="55"/>
                  </a:lnTo>
                  <a:lnTo>
                    <a:pt x="201" y="56"/>
                  </a:lnTo>
                  <a:lnTo>
                    <a:pt x="203" y="56"/>
                  </a:lnTo>
                  <a:lnTo>
                    <a:pt x="203" y="53"/>
                  </a:lnTo>
                  <a:lnTo>
                    <a:pt x="204" y="50"/>
                  </a:lnTo>
                  <a:lnTo>
                    <a:pt x="205" y="49"/>
                  </a:lnTo>
                  <a:lnTo>
                    <a:pt x="205" y="48"/>
                  </a:lnTo>
                  <a:lnTo>
                    <a:pt x="207" y="48"/>
                  </a:lnTo>
                  <a:lnTo>
                    <a:pt x="212" y="51"/>
                  </a:lnTo>
                  <a:lnTo>
                    <a:pt x="216" y="51"/>
                  </a:lnTo>
                  <a:lnTo>
                    <a:pt x="217" y="50"/>
                  </a:lnTo>
                  <a:lnTo>
                    <a:pt x="219" y="53"/>
                  </a:lnTo>
                  <a:lnTo>
                    <a:pt x="223" y="57"/>
                  </a:lnTo>
                  <a:lnTo>
                    <a:pt x="224" y="59"/>
                  </a:lnTo>
                  <a:lnTo>
                    <a:pt x="224" y="60"/>
                  </a:lnTo>
                  <a:lnTo>
                    <a:pt x="225" y="61"/>
                  </a:lnTo>
                  <a:lnTo>
                    <a:pt x="229" y="61"/>
                  </a:lnTo>
                  <a:lnTo>
                    <a:pt x="231" y="60"/>
                  </a:lnTo>
                  <a:lnTo>
                    <a:pt x="234" y="60"/>
                  </a:lnTo>
                  <a:lnTo>
                    <a:pt x="241" y="62"/>
                  </a:lnTo>
                  <a:lnTo>
                    <a:pt x="243" y="65"/>
                  </a:lnTo>
                  <a:lnTo>
                    <a:pt x="242" y="66"/>
                  </a:lnTo>
                  <a:lnTo>
                    <a:pt x="237" y="78"/>
                  </a:lnTo>
                  <a:lnTo>
                    <a:pt x="241" y="81"/>
                  </a:lnTo>
                  <a:lnTo>
                    <a:pt x="246" y="84"/>
                  </a:lnTo>
                  <a:lnTo>
                    <a:pt x="249" y="85"/>
                  </a:lnTo>
                  <a:lnTo>
                    <a:pt x="249" y="86"/>
                  </a:lnTo>
                  <a:lnTo>
                    <a:pt x="250" y="88"/>
                  </a:lnTo>
                  <a:lnTo>
                    <a:pt x="250" y="90"/>
                  </a:lnTo>
                  <a:lnTo>
                    <a:pt x="253" y="90"/>
                  </a:lnTo>
                  <a:lnTo>
                    <a:pt x="253" y="88"/>
                  </a:lnTo>
                  <a:lnTo>
                    <a:pt x="254" y="88"/>
                  </a:lnTo>
                  <a:lnTo>
                    <a:pt x="254" y="90"/>
                  </a:lnTo>
                  <a:lnTo>
                    <a:pt x="256" y="90"/>
                  </a:lnTo>
                  <a:lnTo>
                    <a:pt x="256" y="91"/>
                  </a:lnTo>
                  <a:lnTo>
                    <a:pt x="258" y="92"/>
                  </a:lnTo>
                  <a:lnTo>
                    <a:pt x="259" y="92"/>
                  </a:lnTo>
                  <a:lnTo>
                    <a:pt x="261" y="91"/>
                  </a:lnTo>
                  <a:lnTo>
                    <a:pt x="263" y="91"/>
                  </a:lnTo>
                  <a:lnTo>
                    <a:pt x="265" y="92"/>
                  </a:lnTo>
                  <a:lnTo>
                    <a:pt x="266" y="94"/>
                  </a:lnTo>
                  <a:lnTo>
                    <a:pt x="267" y="94"/>
                  </a:lnTo>
                  <a:lnTo>
                    <a:pt x="269" y="96"/>
                  </a:lnTo>
                  <a:lnTo>
                    <a:pt x="271" y="96"/>
                  </a:lnTo>
                  <a:lnTo>
                    <a:pt x="272" y="97"/>
                  </a:lnTo>
                  <a:lnTo>
                    <a:pt x="271" y="100"/>
                  </a:lnTo>
                  <a:lnTo>
                    <a:pt x="266" y="105"/>
                  </a:lnTo>
                  <a:lnTo>
                    <a:pt x="263" y="104"/>
                  </a:lnTo>
                  <a:lnTo>
                    <a:pt x="262" y="105"/>
                  </a:lnTo>
                  <a:lnTo>
                    <a:pt x="261" y="108"/>
                  </a:lnTo>
                  <a:lnTo>
                    <a:pt x="261" y="110"/>
                  </a:lnTo>
                  <a:lnTo>
                    <a:pt x="262" y="112"/>
                  </a:lnTo>
                  <a:lnTo>
                    <a:pt x="263" y="113"/>
                  </a:lnTo>
                  <a:lnTo>
                    <a:pt x="263" y="112"/>
                  </a:lnTo>
                  <a:lnTo>
                    <a:pt x="265" y="112"/>
                  </a:lnTo>
                  <a:lnTo>
                    <a:pt x="266" y="115"/>
                  </a:lnTo>
                  <a:lnTo>
                    <a:pt x="266" y="118"/>
                  </a:lnTo>
                  <a:lnTo>
                    <a:pt x="267" y="119"/>
                  </a:lnTo>
                  <a:lnTo>
                    <a:pt x="269" y="121"/>
                  </a:lnTo>
                  <a:lnTo>
                    <a:pt x="271" y="122"/>
                  </a:lnTo>
                  <a:lnTo>
                    <a:pt x="273" y="123"/>
                  </a:lnTo>
                  <a:lnTo>
                    <a:pt x="277" y="125"/>
                  </a:lnTo>
                  <a:lnTo>
                    <a:pt x="279" y="127"/>
                  </a:lnTo>
                  <a:lnTo>
                    <a:pt x="279" y="128"/>
                  </a:lnTo>
                  <a:lnTo>
                    <a:pt x="280" y="128"/>
                  </a:lnTo>
                  <a:lnTo>
                    <a:pt x="281" y="129"/>
                  </a:lnTo>
                  <a:lnTo>
                    <a:pt x="283" y="131"/>
                  </a:lnTo>
                  <a:lnTo>
                    <a:pt x="283" y="134"/>
                  </a:lnTo>
                  <a:lnTo>
                    <a:pt x="281" y="135"/>
                  </a:lnTo>
                  <a:lnTo>
                    <a:pt x="280" y="137"/>
                  </a:lnTo>
                  <a:lnTo>
                    <a:pt x="280" y="141"/>
                  </a:lnTo>
                  <a:lnTo>
                    <a:pt x="279" y="142"/>
                  </a:lnTo>
                  <a:lnTo>
                    <a:pt x="275" y="142"/>
                  </a:lnTo>
                  <a:lnTo>
                    <a:pt x="275" y="143"/>
                  </a:lnTo>
                  <a:lnTo>
                    <a:pt x="274" y="145"/>
                  </a:lnTo>
                  <a:lnTo>
                    <a:pt x="273" y="145"/>
                  </a:lnTo>
                  <a:lnTo>
                    <a:pt x="272" y="142"/>
                  </a:lnTo>
                  <a:lnTo>
                    <a:pt x="271" y="142"/>
                  </a:lnTo>
                  <a:lnTo>
                    <a:pt x="268" y="141"/>
                  </a:lnTo>
                  <a:lnTo>
                    <a:pt x="263" y="136"/>
                  </a:lnTo>
                  <a:lnTo>
                    <a:pt x="258" y="136"/>
                  </a:lnTo>
                  <a:lnTo>
                    <a:pt x="256" y="137"/>
                  </a:lnTo>
                  <a:lnTo>
                    <a:pt x="253" y="137"/>
                  </a:lnTo>
                  <a:lnTo>
                    <a:pt x="246" y="135"/>
                  </a:lnTo>
                  <a:lnTo>
                    <a:pt x="244" y="134"/>
                  </a:lnTo>
                  <a:lnTo>
                    <a:pt x="243" y="134"/>
                  </a:lnTo>
                  <a:lnTo>
                    <a:pt x="242" y="133"/>
                  </a:lnTo>
                  <a:lnTo>
                    <a:pt x="241" y="130"/>
                  </a:lnTo>
                  <a:lnTo>
                    <a:pt x="241" y="129"/>
                  </a:lnTo>
                  <a:lnTo>
                    <a:pt x="243" y="129"/>
                  </a:lnTo>
                  <a:lnTo>
                    <a:pt x="243" y="128"/>
                  </a:lnTo>
                  <a:lnTo>
                    <a:pt x="240" y="128"/>
                  </a:lnTo>
                  <a:lnTo>
                    <a:pt x="234" y="125"/>
                  </a:lnTo>
                  <a:lnTo>
                    <a:pt x="231" y="123"/>
                  </a:lnTo>
                  <a:lnTo>
                    <a:pt x="228" y="123"/>
                  </a:lnTo>
                  <a:lnTo>
                    <a:pt x="225" y="122"/>
                  </a:lnTo>
                  <a:lnTo>
                    <a:pt x="222" y="122"/>
                  </a:lnTo>
                  <a:lnTo>
                    <a:pt x="216" y="128"/>
                  </a:lnTo>
                  <a:lnTo>
                    <a:pt x="212" y="130"/>
                  </a:lnTo>
                  <a:lnTo>
                    <a:pt x="211" y="131"/>
                  </a:lnTo>
                  <a:lnTo>
                    <a:pt x="210" y="131"/>
                  </a:lnTo>
                  <a:lnTo>
                    <a:pt x="210" y="133"/>
                  </a:lnTo>
                  <a:lnTo>
                    <a:pt x="207" y="133"/>
                  </a:lnTo>
                  <a:lnTo>
                    <a:pt x="204" y="131"/>
                  </a:lnTo>
                  <a:lnTo>
                    <a:pt x="203" y="133"/>
                  </a:lnTo>
                  <a:lnTo>
                    <a:pt x="204" y="134"/>
                  </a:lnTo>
                  <a:lnTo>
                    <a:pt x="205" y="134"/>
                  </a:lnTo>
                  <a:lnTo>
                    <a:pt x="205" y="135"/>
                  </a:lnTo>
                  <a:lnTo>
                    <a:pt x="194" y="135"/>
                  </a:lnTo>
                  <a:lnTo>
                    <a:pt x="194" y="136"/>
                  </a:lnTo>
                  <a:lnTo>
                    <a:pt x="193" y="136"/>
                  </a:lnTo>
                  <a:lnTo>
                    <a:pt x="193" y="137"/>
                  </a:lnTo>
                  <a:lnTo>
                    <a:pt x="192" y="137"/>
                  </a:lnTo>
                  <a:lnTo>
                    <a:pt x="192" y="136"/>
                  </a:lnTo>
                  <a:lnTo>
                    <a:pt x="191" y="135"/>
                  </a:lnTo>
                  <a:lnTo>
                    <a:pt x="191" y="136"/>
                  </a:lnTo>
                  <a:lnTo>
                    <a:pt x="190" y="136"/>
                  </a:lnTo>
                  <a:lnTo>
                    <a:pt x="188" y="137"/>
                  </a:lnTo>
                  <a:lnTo>
                    <a:pt x="187" y="137"/>
                  </a:lnTo>
                  <a:lnTo>
                    <a:pt x="187" y="136"/>
                  </a:lnTo>
                  <a:lnTo>
                    <a:pt x="185" y="135"/>
                  </a:lnTo>
                  <a:lnTo>
                    <a:pt x="184" y="135"/>
                  </a:lnTo>
                  <a:lnTo>
                    <a:pt x="182" y="136"/>
                  </a:lnTo>
                  <a:lnTo>
                    <a:pt x="180" y="136"/>
                  </a:lnTo>
                  <a:lnTo>
                    <a:pt x="178" y="134"/>
                  </a:lnTo>
                  <a:lnTo>
                    <a:pt x="176" y="134"/>
                  </a:lnTo>
                  <a:lnTo>
                    <a:pt x="176" y="136"/>
                  </a:lnTo>
                  <a:lnTo>
                    <a:pt x="175" y="136"/>
                  </a:lnTo>
                  <a:lnTo>
                    <a:pt x="174" y="137"/>
                  </a:lnTo>
                  <a:lnTo>
                    <a:pt x="172" y="136"/>
                  </a:lnTo>
                  <a:lnTo>
                    <a:pt x="170" y="137"/>
                  </a:lnTo>
                  <a:lnTo>
                    <a:pt x="168" y="137"/>
                  </a:lnTo>
                  <a:lnTo>
                    <a:pt x="167" y="139"/>
                  </a:lnTo>
                  <a:lnTo>
                    <a:pt x="162" y="139"/>
                  </a:lnTo>
                  <a:lnTo>
                    <a:pt x="160" y="141"/>
                  </a:lnTo>
                  <a:lnTo>
                    <a:pt x="157" y="141"/>
                  </a:lnTo>
                  <a:lnTo>
                    <a:pt x="151" y="140"/>
                  </a:lnTo>
                  <a:lnTo>
                    <a:pt x="149" y="140"/>
                  </a:lnTo>
                  <a:lnTo>
                    <a:pt x="147" y="141"/>
                  </a:lnTo>
                  <a:lnTo>
                    <a:pt x="145" y="141"/>
                  </a:lnTo>
                  <a:lnTo>
                    <a:pt x="147" y="140"/>
                  </a:lnTo>
                  <a:lnTo>
                    <a:pt x="143" y="136"/>
                  </a:lnTo>
                  <a:lnTo>
                    <a:pt x="141" y="136"/>
                  </a:lnTo>
                  <a:lnTo>
                    <a:pt x="137" y="137"/>
                  </a:lnTo>
                  <a:lnTo>
                    <a:pt x="136" y="137"/>
                  </a:lnTo>
                  <a:lnTo>
                    <a:pt x="135" y="135"/>
                  </a:lnTo>
                  <a:lnTo>
                    <a:pt x="135" y="134"/>
                  </a:lnTo>
                  <a:lnTo>
                    <a:pt x="132" y="134"/>
                  </a:lnTo>
                  <a:lnTo>
                    <a:pt x="131" y="133"/>
                  </a:lnTo>
                  <a:lnTo>
                    <a:pt x="134" y="131"/>
                  </a:lnTo>
                  <a:lnTo>
                    <a:pt x="135" y="131"/>
                  </a:lnTo>
                  <a:lnTo>
                    <a:pt x="135" y="130"/>
                  </a:lnTo>
                  <a:lnTo>
                    <a:pt x="134" y="130"/>
                  </a:lnTo>
                  <a:lnTo>
                    <a:pt x="132" y="129"/>
                  </a:lnTo>
                  <a:lnTo>
                    <a:pt x="130" y="128"/>
                  </a:lnTo>
                  <a:lnTo>
                    <a:pt x="128" y="125"/>
                  </a:lnTo>
                  <a:lnTo>
                    <a:pt x="126" y="125"/>
                  </a:lnTo>
                  <a:lnTo>
                    <a:pt x="125" y="123"/>
                  </a:lnTo>
                  <a:lnTo>
                    <a:pt x="125" y="122"/>
                  </a:lnTo>
                  <a:lnTo>
                    <a:pt x="124" y="122"/>
                  </a:lnTo>
                  <a:lnTo>
                    <a:pt x="122" y="119"/>
                  </a:lnTo>
                  <a:lnTo>
                    <a:pt x="120" y="119"/>
                  </a:lnTo>
                  <a:lnTo>
                    <a:pt x="120" y="121"/>
                  </a:lnTo>
                  <a:lnTo>
                    <a:pt x="119" y="121"/>
                  </a:lnTo>
                  <a:lnTo>
                    <a:pt x="117" y="118"/>
                  </a:lnTo>
                  <a:lnTo>
                    <a:pt x="118" y="118"/>
                  </a:lnTo>
                  <a:lnTo>
                    <a:pt x="118" y="117"/>
                  </a:lnTo>
                  <a:lnTo>
                    <a:pt x="119" y="117"/>
                  </a:lnTo>
                  <a:lnTo>
                    <a:pt x="119" y="115"/>
                  </a:lnTo>
                  <a:lnTo>
                    <a:pt x="113" y="113"/>
                  </a:lnTo>
                  <a:lnTo>
                    <a:pt x="111" y="115"/>
                  </a:lnTo>
                  <a:lnTo>
                    <a:pt x="109" y="115"/>
                  </a:lnTo>
                  <a:lnTo>
                    <a:pt x="109" y="118"/>
                  </a:lnTo>
                  <a:lnTo>
                    <a:pt x="105" y="122"/>
                  </a:lnTo>
                  <a:lnTo>
                    <a:pt x="105" y="123"/>
                  </a:lnTo>
                  <a:lnTo>
                    <a:pt x="104" y="123"/>
                  </a:lnTo>
                  <a:lnTo>
                    <a:pt x="97" y="119"/>
                  </a:lnTo>
                  <a:lnTo>
                    <a:pt x="94" y="121"/>
                  </a:lnTo>
                  <a:lnTo>
                    <a:pt x="93" y="119"/>
                  </a:lnTo>
                  <a:lnTo>
                    <a:pt x="86" y="119"/>
                  </a:lnTo>
                  <a:lnTo>
                    <a:pt x="82" y="118"/>
                  </a:lnTo>
                  <a:lnTo>
                    <a:pt x="81" y="119"/>
                  </a:lnTo>
                  <a:lnTo>
                    <a:pt x="80" y="119"/>
                  </a:lnTo>
                  <a:lnTo>
                    <a:pt x="79" y="122"/>
                  </a:lnTo>
                  <a:lnTo>
                    <a:pt x="78" y="123"/>
                  </a:lnTo>
                  <a:lnTo>
                    <a:pt x="76" y="123"/>
                  </a:lnTo>
                  <a:lnTo>
                    <a:pt x="75" y="122"/>
                  </a:lnTo>
                  <a:lnTo>
                    <a:pt x="74" y="122"/>
                  </a:lnTo>
                  <a:lnTo>
                    <a:pt x="73" y="121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72" y="121"/>
                  </a:lnTo>
                  <a:lnTo>
                    <a:pt x="69" y="121"/>
                  </a:lnTo>
                  <a:lnTo>
                    <a:pt x="64" y="118"/>
                  </a:lnTo>
                  <a:lnTo>
                    <a:pt x="68" y="113"/>
                  </a:lnTo>
                  <a:lnTo>
                    <a:pt x="69" y="111"/>
                  </a:lnTo>
                  <a:lnTo>
                    <a:pt x="72" y="110"/>
                  </a:lnTo>
                  <a:lnTo>
                    <a:pt x="72" y="109"/>
                  </a:lnTo>
                  <a:lnTo>
                    <a:pt x="74" y="105"/>
                  </a:lnTo>
                  <a:lnTo>
                    <a:pt x="74" y="103"/>
                  </a:lnTo>
                  <a:lnTo>
                    <a:pt x="75" y="102"/>
                  </a:lnTo>
                  <a:lnTo>
                    <a:pt x="75" y="91"/>
                  </a:lnTo>
                  <a:lnTo>
                    <a:pt x="73" y="87"/>
                  </a:lnTo>
                  <a:lnTo>
                    <a:pt x="72" y="85"/>
                  </a:lnTo>
                  <a:lnTo>
                    <a:pt x="70" y="85"/>
                  </a:lnTo>
                  <a:lnTo>
                    <a:pt x="70" y="79"/>
                  </a:lnTo>
                  <a:lnTo>
                    <a:pt x="68" y="70"/>
                  </a:lnTo>
                  <a:lnTo>
                    <a:pt x="66" y="68"/>
                  </a:lnTo>
                  <a:lnTo>
                    <a:pt x="64" y="54"/>
                  </a:lnTo>
                  <a:lnTo>
                    <a:pt x="63" y="51"/>
                  </a:lnTo>
                  <a:lnTo>
                    <a:pt x="61" y="49"/>
                  </a:lnTo>
                  <a:lnTo>
                    <a:pt x="56" y="47"/>
                  </a:lnTo>
                  <a:lnTo>
                    <a:pt x="55" y="47"/>
                  </a:lnTo>
                  <a:lnTo>
                    <a:pt x="55" y="45"/>
                  </a:lnTo>
                  <a:lnTo>
                    <a:pt x="49" y="45"/>
                  </a:lnTo>
                  <a:lnTo>
                    <a:pt x="48" y="43"/>
                  </a:lnTo>
                  <a:lnTo>
                    <a:pt x="47" y="39"/>
                  </a:lnTo>
                  <a:lnTo>
                    <a:pt x="44" y="36"/>
                  </a:lnTo>
                  <a:lnTo>
                    <a:pt x="44" y="35"/>
                  </a:lnTo>
                  <a:lnTo>
                    <a:pt x="39" y="35"/>
                  </a:lnTo>
                  <a:lnTo>
                    <a:pt x="37" y="30"/>
                  </a:lnTo>
                  <a:lnTo>
                    <a:pt x="33" y="29"/>
                  </a:lnTo>
                  <a:lnTo>
                    <a:pt x="25" y="29"/>
                  </a:lnTo>
                  <a:lnTo>
                    <a:pt x="23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14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2" y="22"/>
                  </a:lnTo>
                  <a:lnTo>
                    <a:pt x="12" y="18"/>
                  </a:lnTo>
                  <a:lnTo>
                    <a:pt x="11" y="16"/>
                  </a:lnTo>
                  <a:lnTo>
                    <a:pt x="10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2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4" y="2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39" name="Freeform 43"/>
            <p:cNvSpPr>
              <a:spLocks noEditPoints="1"/>
            </p:cNvSpPr>
            <p:nvPr/>
          </p:nvSpPr>
          <p:spPr bwMode="auto">
            <a:xfrm>
              <a:off x="7133850" y="4549980"/>
              <a:ext cx="1109759" cy="1066731"/>
            </a:xfrm>
            <a:custGeom>
              <a:avLst/>
              <a:gdLst/>
              <a:ahLst/>
              <a:cxnLst>
                <a:cxn ang="0">
                  <a:pos x="613" y="561"/>
                </a:cxn>
                <a:cxn ang="0">
                  <a:pos x="600" y="590"/>
                </a:cxn>
                <a:cxn ang="0">
                  <a:pos x="582" y="574"/>
                </a:cxn>
                <a:cxn ang="0">
                  <a:pos x="585" y="555"/>
                </a:cxn>
                <a:cxn ang="0">
                  <a:pos x="581" y="533"/>
                </a:cxn>
                <a:cxn ang="0">
                  <a:pos x="610" y="501"/>
                </a:cxn>
                <a:cxn ang="0">
                  <a:pos x="167" y="329"/>
                </a:cxn>
                <a:cxn ang="0">
                  <a:pos x="151" y="309"/>
                </a:cxn>
                <a:cxn ang="0">
                  <a:pos x="87" y="242"/>
                </a:cxn>
                <a:cxn ang="0">
                  <a:pos x="3" y="172"/>
                </a:cxn>
                <a:cxn ang="0">
                  <a:pos x="330" y="20"/>
                </a:cxn>
                <a:cxn ang="0">
                  <a:pos x="363" y="40"/>
                </a:cxn>
                <a:cxn ang="0">
                  <a:pos x="391" y="64"/>
                </a:cxn>
                <a:cxn ang="0">
                  <a:pos x="422" y="77"/>
                </a:cxn>
                <a:cxn ang="0">
                  <a:pos x="453" y="104"/>
                </a:cxn>
                <a:cxn ang="0">
                  <a:pos x="493" y="116"/>
                </a:cxn>
                <a:cxn ang="0">
                  <a:pos x="529" y="126"/>
                </a:cxn>
                <a:cxn ang="0">
                  <a:pos x="546" y="162"/>
                </a:cxn>
                <a:cxn ang="0">
                  <a:pos x="534" y="222"/>
                </a:cxn>
                <a:cxn ang="0">
                  <a:pos x="509" y="236"/>
                </a:cxn>
                <a:cxn ang="0">
                  <a:pos x="487" y="272"/>
                </a:cxn>
                <a:cxn ang="0">
                  <a:pos x="468" y="316"/>
                </a:cxn>
                <a:cxn ang="0">
                  <a:pos x="506" y="318"/>
                </a:cxn>
                <a:cxn ang="0">
                  <a:pos x="518" y="362"/>
                </a:cxn>
                <a:cxn ang="0">
                  <a:pos x="509" y="393"/>
                </a:cxn>
                <a:cxn ang="0">
                  <a:pos x="524" y="435"/>
                </a:cxn>
                <a:cxn ang="0">
                  <a:pos x="525" y="462"/>
                </a:cxn>
                <a:cxn ang="0">
                  <a:pos x="497" y="484"/>
                </a:cxn>
                <a:cxn ang="0">
                  <a:pos x="474" y="497"/>
                </a:cxn>
                <a:cxn ang="0">
                  <a:pos x="442" y="487"/>
                </a:cxn>
                <a:cxn ang="0">
                  <a:pos x="423" y="478"/>
                </a:cxn>
                <a:cxn ang="0">
                  <a:pos x="385" y="469"/>
                </a:cxn>
                <a:cxn ang="0">
                  <a:pos x="348" y="529"/>
                </a:cxn>
                <a:cxn ang="0">
                  <a:pos x="305" y="537"/>
                </a:cxn>
                <a:cxn ang="0">
                  <a:pos x="264" y="518"/>
                </a:cxn>
                <a:cxn ang="0">
                  <a:pos x="219" y="518"/>
                </a:cxn>
                <a:cxn ang="0">
                  <a:pos x="183" y="504"/>
                </a:cxn>
                <a:cxn ang="0">
                  <a:pos x="155" y="487"/>
                </a:cxn>
                <a:cxn ang="0">
                  <a:pos x="157" y="454"/>
                </a:cxn>
                <a:cxn ang="0">
                  <a:pos x="183" y="365"/>
                </a:cxn>
                <a:cxn ang="0">
                  <a:pos x="164" y="338"/>
                </a:cxn>
                <a:cxn ang="0">
                  <a:pos x="169" y="316"/>
                </a:cxn>
                <a:cxn ang="0">
                  <a:pos x="139" y="289"/>
                </a:cxn>
                <a:cxn ang="0">
                  <a:pos x="122" y="253"/>
                </a:cxn>
                <a:cxn ang="0">
                  <a:pos x="114" y="247"/>
                </a:cxn>
                <a:cxn ang="0">
                  <a:pos x="103" y="230"/>
                </a:cxn>
                <a:cxn ang="0">
                  <a:pos x="91" y="223"/>
                </a:cxn>
                <a:cxn ang="0">
                  <a:pos x="81" y="222"/>
                </a:cxn>
                <a:cxn ang="0">
                  <a:pos x="51" y="209"/>
                </a:cxn>
                <a:cxn ang="0">
                  <a:pos x="20" y="199"/>
                </a:cxn>
                <a:cxn ang="0">
                  <a:pos x="23" y="179"/>
                </a:cxn>
                <a:cxn ang="0">
                  <a:pos x="20" y="179"/>
                </a:cxn>
                <a:cxn ang="0">
                  <a:pos x="33" y="157"/>
                </a:cxn>
                <a:cxn ang="0">
                  <a:pos x="60" y="156"/>
                </a:cxn>
                <a:cxn ang="0">
                  <a:pos x="87" y="148"/>
                </a:cxn>
                <a:cxn ang="0">
                  <a:pos x="118" y="157"/>
                </a:cxn>
                <a:cxn ang="0">
                  <a:pos x="131" y="159"/>
                </a:cxn>
                <a:cxn ang="0">
                  <a:pos x="150" y="135"/>
                </a:cxn>
                <a:cxn ang="0">
                  <a:pos x="137" y="104"/>
                </a:cxn>
                <a:cxn ang="0">
                  <a:pos x="161" y="101"/>
                </a:cxn>
                <a:cxn ang="0">
                  <a:pos x="236" y="107"/>
                </a:cxn>
                <a:cxn ang="0">
                  <a:pos x="279" y="60"/>
                </a:cxn>
                <a:cxn ang="0">
                  <a:pos x="306" y="5"/>
                </a:cxn>
              </a:cxnLst>
              <a:rect l="0" t="0" r="r" b="b"/>
              <a:pathLst>
                <a:path w="619" h="595">
                  <a:moveTo>
                    <a:pt x="299" y="531"/>
                  </a:moveTo>
                  <a:lnTo>
                    <a:pt x="298" y="533"/>
                  </a:lnTo>
                  <a:lnTo>
                    <a:pt x="299" y="534"/>
                  </a:lnTo>
                  <a:lnTo>
                    <a:pt x="300" y="534"/>
                  </a:lnTo>
                  <a:lnTo>
                    <a:pt x="300" y="533"/>
                  </a:lnTo>
                  <a:lnTo>
                    <a:pt x="299" y="531"/>
                  </a:lnTo>
                  <a:close/>
                  <a:moveTo>
                    <a:pt x="613" y="500"/>
                  </a:moveTo>
                  <a:lnTo>
                    <a:pt x="613" y="501"/>
                  </a:lnTo>
                  <a:lnTo>
                    <a:pt x="615" y="501"/>
                  </a:lnTo>
                  <a:lnTo>
                    <a:pt x="615" y="504"/>
                  </a:lnTo>
                  <a:lnTo>
                    <a:pt x="616" y="505"/>
                  </a:lnTo>
                  <a:lnTo>
                    <a:pt x="616" y="513"/>
                  </a:lnTo>
                  <a:lnTo>
                    <a:pt x="615" y="518"/>
                  </a:lnTo>
                  <a:lnTo>
                    <a:pt x="615" y="524"/>
                  </a:lnTo>
                  <a:lnTo>
                    <a:pt x="616" y="524"/>
                  </a:lnTo>
                  <a:lnTo>
                    <a:pt x="616" y="527"/>
                  </a:lnTo>
                  <a:lnTo>
                    <a:pt x="617" y="527"/>
                  </a:lnTo>
                  <a:lnTo>
                    <a:pt x="617" y="525"/>
                  </a:lnTo>
                  <a:lnTo>
                    <a:pt x="618" y="527"/>
                  </a:lnTo>
                  <a:lnTo>
                    <a:pt x="618" y="538"/>
                  </a:lnTo>
                  <a:lnTo>
                    <a:pt x="619" y="541"/>
                  </a:lnTo>
                  <a:lnTo>
                    <a:pt x="619" y="553"/>
                  </a:lnTo>
                  <a:lnTo>
                    <a:pt x="618" y="553"/>
                  </a:lnTo>
                  <a:lnTo>
                    <a:pt x="617" y="554"/>
                  </a:lnTo>
                  <a:lnTo>
                    <a:pt x="617" y="555"/>
                  </a:lnTo>
                  <a:lnTo>
                    <a:pt x="616" y="556"/>
                  </a:lnTo>
                  <a:lnTo>
                    <a:pt x="613" y="560"/>
                  </a:lnTo>
                  <a:lnTo>
                    <a:pt x="613" y="561"/>
                  </a:lnTo>
                  <a:lnTo>
                    <a:pt x="612" y="561"/>
                  </a:lnTo>
                  <a:lnTo>
                    <a:pt x="612" y="577"/>
                  </a:lnTo>
                  <a:lnTo>
                    <a:pt x="611" y="578"/>
                  </a:lnTo>
                  <a:lnTo>
                    <a:pt x="611" y="579"/>
                  </a:lnTo>
                  <a:lnTo>
                    <a:pt x="610" y="579"/>
                  </a:lnTo>
                  <a:lnTo>
                    <a:pt x="610" y="580"/>
                  </a:lnTo>
                  <a:lnTo>
                    <a:pt x="608" y="580"/>
                  </a:lnTo>
                  <a:lnTo>
                    <a:pt x="608" y="581"/>
                  </a:lnTo>
                  <a:lnTo>
                    <a:pt x="611" y="581"/>
                  </a:lnTo>
                  <a:lnTo>
                    <a:pt x="610" y="583"/>
                  </a:lnTo>
                  <a:lnTo>
                    <a:pt x="610" y="584"/>
                  </a:lnTo>
                  <a:lnTo>
                    <a:pt x="609" y="584"/>
                  </a:lnTo>
                  <a:lnTo>
                    <a:pt x="608" y="585"/>
                  </a:lnTo>
                  <a:lnTo>
                    <a:pt x="608" y="586"/>
                  </a:lnTo>
                  <a:lnTo>
                    <a:pt x="606" y="586"/>
                  </a:lnTo>
                  <a:lnTo>
                    <a:pt x="608" y="587"/>
                  </a:lnTo>
                  <a:lnTo>
                    <a:pt x="605" y="590"/>
                  </a:lnTo>
                  <a:lnTo>
                    <a:pt x="605" y="591"/>
                  </a:lnTo>
                  <a:lnTo>
                    <a:pt x="606" y="591"/>
                  </a:lnTo>
                  <a:lnTo>
                    <a:pt x="606" y="592"/>
                  </a:lnTo>
                  <a:lnTo>
                    <a:pt x="605" y="593"/>
                  </a:lnTo>
                  <a:lnTo>
                    <a:pt x="605" y="595"/>
                  </a:lnTo>
                  <a:lnTo>
                    <a:pt x="604" y="595"/>
                  </a:lnTo>
                  <a:lnTo>
                    <a:pt x="603" y="593"/>
                  </a:lnTo>
                  <a:lnTo>
                    <a:pt x="600" y="593"/>
                  </a:lnTo>
                  <a:lnTo>
                    <a:pt x="599" y="592"/>
                  </a:lnTo>
                  <a:lnTo>
                    <a:pt x="600" y="591"/>
                  </a:lnTo>
                  <a:lnTo>
                    <a:pt x="600" y="590"/>
                  </a:lnTo>
                  <a:lnTo>
                    <a:pt x="599" y="590"/>
                  </a:lnTo>
                  <a:lnTo>
                    <a:pt x="598" y="589"/>
                  </a:lnTo>
                  <a:lnTo>
                    <a:pt x="599" y="589"/>
                  </a:lnTo>
                  <a:lnTo>
                    <a:pt x="599" y="587"/>
                  </a:lnTo>
                  <a:lnTo>
                    <a:pt x="598" y="589"/>
                  </a:lnTo>
                  <a:lnTo>
                    <a:pt x="596" y="589"/>
                  </a:lnTo>
                  <a:lnTo>
                    <a:pt x="596" y="587"/>
                  </a:lnTo>
                  <a:lnTo>
                    <a:pt x="592" y="587"/>
                  </a:lnTo>
                  <a:lnTo>
                    <a:pt x="592" y="586"/>
                  </a:lnTo>
                  <a:lnTo>
                    <a:pt x="591" y="586"/>
                  </a:lnTo>
                  <a:lnTo>
                    <a:pt x="591" y="585"/>
                  </a:lnTo>
                  <a:lnTo>
                    <a:pt x="590" y="585"/>
                  </a:lnTo>
                  <a:lnTo>
                    <a:pt x="588" y="584"/>
                  </a:lnTo>
                  <a:lnTo>
                    <a:pt x="587" y="584"/>
                  </a:lnTo>
                  <a:lnTo>
                    <a:pt x="587" y="581"/>
                  </a:lnTo>
                  <a:lnTo>
                    <a:pt x="586" y="581"/>
                  </a:lnTo>
                  <a:lnTo>
                    <a:pt x="587" y="580"/>
                  </a:lnTo>
                  <a:lnTo>
                    <a:pt x="587" y="579"/>
                  </a:lnTo>
                  <a:lnTo>
                    <a:pt x="588" y="579"/>
                  </a:lnTo>
                  <a:lnTo>
                    <a:pt x="591" y="578"/>
                  </a:lnTo>
                  <a:lnTo>
                    <a:pt x="591" y="577"/>
                  </a:lnTo>
                  <a:lnTo>
                    <a:pt x="592" y="577"/>
                  </a:lnTo>
                  <a:lnTo>
                    <a:pt x="592" y="576"/>
                  </a:lnTo>
                  <a:lnTo>
                    <a:pt x="587" y="576"/>
                  </a:lnTo>
                  <a:lnTo>
                    <a:pt x="586" y="574"/>
                  </a:lnTo>
                  <a:lnTo>
                    <a:pt x="586" y="573"/>
                  </a:lnTo>
                  <a:lnTo>
                    <a:pt x="584" y="574"/>
                  </a:lnTo>
                  <a:lnTo>
                    <a:pt x="582" y="574"/>
                  </a:lnTo>
                  <a:lnTo>
                    <a:pt x="584" y="573"/>
                  </a:lnTo>
                  <a:lnTo>
                    <a:pt x="581" y="573"/>
                  </a:lnTo>
                  <a:lnTo>
                    <a:pt x="582" y="572"/>
                  </a:lnTo>
                  <a:lnTo>
                    <a:pt x="584" y="572"/>
                  </a:lnTo>
                  <a:lnTo>
                    <a:pt x="584" y="570"/>
                  </a:lnTo>
                  <a:lnTo>
                    <a:pt x="585" y="570"/>
                  </a:lnTo>
                  <a:lnTo>
                    <a:pt x="586" y="568"/>
                  </a:lnTo>
                  <a:lnTo>
                    <a:pt x="586" y="567"/>
                  </a:lnTo>
                  <a:lnTo>
                    <a:pt x="587" y="567"/>
                  </a:lnTo>
                  <a:lnTo>
                    <a:pt x="586" y="566"/>
                  </a:lnTo>
                  <a:lnTo>
                    <a:pt x="587" y="565"/>
                  </a:lnTo>
                  <a:lnTo>
                    <a:pt x="587" y="564"/>
                  </a:lnTo>
                  <a:lnTo>
                    <a:pt x="586" y="564"/>
                  </a:lnTo>
                  <a:lnTo>
                    <a:pt x="586" y="562"/>
                  </a:lnTo>
                  <a:lnTo>
                    <a:pt x="585" y="562"/>
                  </a:lnTo>
                  <a:lnTo>
                    <a:pt x="584" y="564"/>
                  </a:lnTo>
                  <a:lnTo>
                    <a:pt x="580" y="564"/>
                  </a:lnTo>
                  <a:lnTo>
                    <a:pt x="579" y="565"/>
                  </a:lnTo>
                  <a:lnTo>
                    <a:pt x="579" y="564"/>
                  </a:lnTo>
                  <a:lnTo>
                    <a:pt x="580" y="562"/>
                  </a:lnTo>
                  <a:lnTo>
                    <a:pt x="579" y="562"/>
                  </a:lnTo>
                  <a:lnTo>
                    <a:pt x="578" y="560"/>
                  </a:lnTo>
                  <a:lnTo>
                    <a:pt x="581" y="560"/>
                  </a:lnTo>
                  <a:lnTo>
                    <a:pt x="581" y="558"/>
                  </a:lnTo>
                  <a:lnTo>
                    <a:pt x="584" y="558"/>
                  </a:lnTo>
                  <a:lnTo>
                    <a:pt x="584" y="556"/>
                  </a:lnTo>
                  <a:lnTo>
                    <a:pt x="585" y="556"/>
                  </a:lnTo>
                  <a:lnTo>
                    <a:pt x="585" y="555"/>
                  </a:lnTo>
                  <a:lnTo>
                    <a:pt x="584" y="555"/>
                  </a:lnTo>
                  <a:lnTo>
                    <a:pt x="584" y="553"/>
                  </a:lnTo>
                  <a:lnTo>
                    <a:pt x="581" y="553"/>
                  </a:lnTo>
                  <a:lnTo>
                    <a:pt x="581" y="552"/>
                  </a:lnTo>
                  <a:lnTo>
                    <a:pt x="578" y="552"/>
                  </a:lnTo>
                  <a:lnTo>
                    <a:pt x="579" y="550"/>
                  </a:lnTo>
                  <a:lnTo>
                    <a:pt x="578" y="550"/>
                  </a:lnTo>
                  <a:lnTo>
                    <a:pt x="578" y="546"/>
                  </a:lnTo>
                  <a:lnTo>
                    <a:pt x="577" y="546"/>
                  </a:lnTo>
                  <a:lnTo>
                    <a:pt x="577" y="544"/>
                  </a:lnTo>
                  <a:lnTo>
                    <a:pt x="581" y="544"/>
                  </a:lnTo>
                  <a:lnTo>
                    <a:pt x="581" y="543"/>
                  </a:lnTo>
                  <a:lnTo>
                    <a:pt x="582" y="543"/>
                  </a:lnTo>
                  <a:lnTo>
                    <a:pt x="582" y="542"/>
                  </a:lnTo>
                  <a:lnTo>
                    <a:pt x="581" y="542"/>
                  </a:lnTo>
                  <a:lnTo>
                    <a:pt x="580" y="541"/>
                  </a:lnTo>
                  <a:lnTo>
                    <a:pt x="579" y="541"/>
                  </a:lnTo>
                  <a:lnTo>
                    <a:pt x="579" y="540"/>
                  </a:lnTo>
                  <a:lnTo>
                    <a:pt x="580" y="540"/>
                  </a:lnTo>
                  <a:lnTo>
                    <a:pt x="579" y="538"/>
                  </a:lnTo>
                  <a:lnTo>
                    <a:pt x="577" y="540"/>
                  </a:lnTo>
                  <a:lnTo>
                    <a:pt x="577" y="537"/>
                  </a:lnTo>
                  <a:lnTo>
                    <a:pt x="578" y="537"/>
                  </a:lnTo>
                  <a:lnTo>
                    <a:pt x="578" y="536"/>
                  </a:lnTo>
                  <a:lnTo>
                    <a:pt x="579" y="537"/>
                  </a:lnTo>
                  <a:lnTo>
                    <a:pt x="579" y="535"/>
                  </a:lnTo>
                  <a:lnTo>
                    <a:pt x="581" y="535"/>
                  </a:lnTo>
                  <a:lnTo>
                    <a:pt x="581" y="533"/>
                  </a:lnTo>
                  <a:lnTo>
                    <a:pt x="582" y="531"/>
                  </a:lnTo>
                  <a:lnTo>
                    <a:pt x="581" y="531"/>
                  </a:lnTo>
                  <a:lnTo>
                    <a:pt x="581" y="530"/>
                  </a:lnTo>
                  <a:lnTo>
                    <a:pt x="582" y="529"/>
                  </a:lnTo>
                  <a:lnTo>
                    <a:pt x="584" y="529"/>
                  </a:lnTo>
                  <a:lnTo>
                    <a:pt x="584" y="527"/>
                  </a:lnTo>
                  <a:lnTo>
                    <a:pt x="587" y="527"/>
                  </a:lnTo>
                  <a:lnTo>
                    <a:pt x="587" y="524"/>
                  </a:lnTo>
                  <a:lnTo>
                    <a:pt x="588" y="524"/>
                  </a:lnTo>
                  <a:lnTo>
                    <a:pt x="592" y="523"/>
                  </a:lnTo>
                  <a:lnTo>
                    <a:pt x="597" y="522"/>
                  </a:lnTo>
                  <a:lnTo>
                    <a:pt x="598" y="521"/>
                  </a:lnTo>
                  <a:lnTo>
                    <a:pt x="598" y="519"/>
                  </a:lnTo>
                  <a:lnTo>
                    <a:pt x="600" y="517"/>
                  </a:lnTo>
                  <a:lnTo>
                    <a:pt x="605" y="517"/>
                  </a:lnTo>
                  <a:lnTo>
                    <a:pt x="606" y="518"/>
                  </a:lnTo>
                  <a:lnTo>
                    <a:pt x="608" y="518"/>
                  </a:lnTo>
                  <a:lnTo>
                    <a:pt x="608" y="521"/>
                  </a:lnTo>
                  <a:lnTo>
                    <a:pt x="610" y="518"/>
                  </a:lnTo>
                  <a:lnTo>
                    <a:pt x="610" y="512"/>
                  </a:lnTo>
                  <a:lnTo>
                    <a:pt x="609" y="512"/>
                  </a:lnTo>
                  <a:lnTo>
                    <a:pt x="609" y="511"/>
                  </a:lnTo>
                  <a:lnTo>
                    <a:pt x="610" y="510"/>
                  </a:lnTo>
                  <a:lnTo>
                    <a:pt x="610" y="506"/>
                  </a:lnTo>
                  <a:lnTo>
                    <a:pt x="611" y="506"/>
                  </a:lnTo>
                  <a:lnTo>
                    <a:pt x="611" y="505"/>
                  </a:lnTo>
                  <a:lnTo>
                    <a:pt x="610" y="504"/>
                  </a:lnTo>
                  <a:lnTo>
                    <a:pt x="610" y="501"/>
                  </a:lnTo>
                  <a:lnTo>
                    <a:pt x="612" y="501"/>
                  </a:lnTo>
                  <a:lnTo>
                    <a:pt x="613" y="500"/>
                  </a:lnTo>
                  <a:close/>
                  <a:moveTo>
                    <a:pt x="478" y="500"/>
                  </a:moveTo>
                  <a:lnTo>
                    <a:pt x="480" y="500"/>
                  </a:lnTo>
                  <a:lnTo>
                    <a:pt x="480" y="501"/>
                  </a:lnTo>
                  <a:lnTo>
                    <a:pt x="479" y="501"/>
                  </a:lnTo>
                  <a:lnTo>
                    <a:pt x="479" y="503"/>
                  </a:lnTo>
                  <a:lnTo>
                    <a:pt x="478" y="503"/>
                  </a:lnTo>
                  <a:lnTo>
                    <a:pt x="476" y="501"/>
                  </a:lnTo>
                  <a:lnTo>
                    <a:pt x="478" y="501"/>
                  </a:lnTo>
                  <a:lnTo>
                    <a:pt x="478" y="500"/>
                  </a:lnTo>
                  <a:close/>
                  <a:moveTo>
                    <a:pt x="473" y="499"/>
                  </a:moveTo>
                  <a:lnTo>
                    <a:pt x="475" y="499"/>
                  </a:lnTo>
                  <a:lnTo>
                    <a:pt x="473" y="500"/>
                  </a:lnTo>
                  <a:lnTo>
                    <a:pt x="473" y="499"/>
                  </a:lnTo>
                  <a:close/>
                  <a:moveTo>
                    <a:pt x="414" y="468"/>
                  </a:moveTo>
                  <a:lnTo>
                    <a:pt x="416" y="470"/>
                  </a:lnTo>
                  <a:lnTo>
                    <a:pt x="416" y="469"/>
                  </a:lnTo>
                  <a:lnTo>
                    <a:pt x="414" y="468"/>
                  </a:lnTo>
                  <a:close/>
                  <a:moveTo>
                    <a:pt x="163" y="405"/>
                  </a:moveTo>
                  <a:lnTo>
                    <a:pt x="163" y="407"/>
                  </a:lnTo>
                  <a:lnTo>
                    <a:pt x="163" y="405"/>
                  </a:lnTo>
                  <a:close/>
                  <a:moveTo>
                    <a:pt x="157" y="321"/>
                  </a:moveTo>
                  <a:lnTo>
                    <a:pt x="158" y="321"/>
                  </a:lnTo>
                  <a:lnTo>
                    <a:pt x="162" y="325"/>
                  </a:lnTo>
                  <a:lnTo>
                    <a:pt x="164" y="325"/>
                  </a:lnTo>
                  <a:lnTo>
                    <a:pt x="164" y="328"/>
                  </a:lnTo>
                  <a:lnTo>
                    <a:pt x="167" y="329"/>
                  </a:lnTo>
                  <a:lnTo>
                    <a:pt x="167" y="333"/>
                  </a:lnTo>
                  <a:lnTo>
                    <a:pt x="165" y="334"/>
                  </a:lnTo>
                  <a:lnTo>
                    <a:pt x="165" y="335"/>
                  </a:lnTo>
                  <a:lnTo>
                    <a:pt x="164" y="335"/>
                  </a:lnTo>
                  <a:lnTo>
                    <a:pt x="164" y="333"/>
                  </a:lnTo>
                  <a:lnTo>
                    <a:pt x="163" y="332"/>
                  </a:lnTo>
                  <a:lnTo>
                    <a:pt x="161" y="328"/>
                  </a:lnTo>
                  <a:lnTo>
                    <a:pt x="159" y="328"/>
                  </a:lnTo>
                  <a:lnTo>
                    <a:pt x="158" y="327"/>
                  </a:lnTo>
                  <a:lnTo>
                    <a:pt x="158" y="323"/>
                  </a:lnTo>
                  <a:lnTo>
                    <a:pt x="157" y="321"/>
                  </a:lnTo>
                  <a:close/>
                  <a:moveTo>
                    <a:pt x="152" y="308"/>
                  </a:moveTo>
                  <a:lnTo>
                    <a:pt x="153" y="308"/>
                  </a:lnTo>
                  <a:lnTo>
                    <a:pt x="153" y="309"/>
                  </a:lnTo>
                  <a:lnTo>
                    <a:pt x="155" y="309"/>
                  </a:lnTo>
                  <a:lnTo>
                    <a:pt x="153" y="310"/>
                  </a:lnTo>
                  <a:lnTo>
                    <a:pt x="156" y="310"/>
                  </a:lnTo>
                  <a:lnTo>
                    <a:pt x="157" y="312"/>
                  </a:lnTo>
                  <a:lnTo>
                    <a:pt x="161" y="312"/>
                  </a:lnTo>
                  <a:lnTo>
                    <a:pt x="162" y="313"/>
                  </a:lnTo>
                  <a:lnTo>
                    <a:pt x="163" y="313"/>
                  </a:lnTo>
                  <a:lnTo>
                    <a:pt x="163" y="314"/>
                  </a:lnTo>
                  <a:lnTo>
                    <a:pt x="162" y="315"/>
                  </a:lnTo>
                  <a:lnTo>
                    <a:pt x="162" y="314"/>
                  </a:lnTo>
                  <a:lnTo>
                    <a:pt x="159" y="314"/>
                  </a:lnTo>
                  <a:lnTo>
                    <a:pt x="156" y="312"/>
                  </a:lnTo>
                  <a:lnTo>
                    <a:pt x="152" y="312"/>
                  </a:lnTo>
                  <a:lnTo>
                    <a:pt x="151" y="309"/>
                  </a:lnTo>
                  <a:lnTo>
                    <a:pt x="150" y="309"/>
                  </a:lnTo>
                  <a:lnTo>
                    <a:pt x="152" y="308"/>
                  </a:lnTo>
                  <a:close/>
                  <a:moveTo>
                    <a:pt x="115" y="279"/>
                  </a:moveTo>
                  <a:lnTo>
                    <a:pt x="118" y="279"/>
                  </a:lnTo>
                  <a:lnTo>
                    <a:pt x="119" y="280"/>
                  </a:lnTo>
                  <a:lnTo>
                    <a:pt x="120" y="280"/>
                  </a:lnTo>
                  <a:lnTo>
                    <a:pt x="120" y="282"/>
                  </a:lnTo>
                  <a:lnTo>
                    <a:pt x="116" y="282"/>
                  </a:lnTo>
                  <a:lnTo>
                    <a:pt x="115" y="280"/>
                  </a:lnTo>
                  <a:lnTo>
                    <a:pt x="115" y="279"/>
                  </a:lnTo>
                  <a:close/>
                  <a:moveTo>
                    <a:pt x="124" y="265"/>
                  </a:moveTo>
                  <a:lnTo>
                    <a:pt x="125" y="265"/>
                  </a:lnTo>
                  <a:lnTo>
                    <a:pt x="126" y="266"/>
                  </a:lnTo>
                  <a:lnTo>
                    <a:pt x="126" y="269"/>
                  </a:lnTo>
                  <a:lnTo>
                    <a:pt x="125" y="269"/>
                  </a:lnTo>
                  <a:lnTo>
                    <a:pt x="125" y="267"/>
                  </a:lnTo>
                  <a:lnTo>
                    <a:pt x="124" y="265"/>
                  </a:lnTo>
                  <a:close/>
                  <a:moveTo>
                    <a:pt x="120" y="261"/>
                  </a:moveTo>
                  <a:lnTo>
                    <a:pt x="124" y="261"/>
                  </a:lnTo>
                  <a:lnTo>
                    <a:pt x="124" y="265"/>
                  </a:lnTo>
                  <a:lnTo>
                    <a:pt x="121" y="265"/>
                  </a:lnTo>
                  <a:lnTo>
                    <a:pt x="120" y="264"/>
                  </a:lnTo>
                  <a:lnTo>
                    <a:pt x="120" y="261"/>
                  </a:lnTo>
                  <a:close/>
                  <a:moveTo>
                    <a:pt x="78" y="239"/>
                  </a:moveTo>
                  <a:lnTo>
                    <a:pt x="80" y="239"/>
                  </a:lnTo>
                  <a:lnTo>
                    <a:pt x="82" y="240"/>
                  </a:lnTo>
                  <a:lnTo>
                    <a:pt x="84" y="242"/>
                  </a:lnTo>
                  <a:lnTo>
                    <a:pt x="87" y="242"/>
                  </a:lnTo>
                  <a:lnTo>
                    <a:pt x="87" y="245"/>
                  </a:lnTo>
                  <a:lnTo>
                    <a:pt x="82" y="245"/>
                  </a:lnTo>
                  <a:lnTo>
                    <a:pt x="80" y="243"/>
                  </a:lnTo>
                  <a:lnTo>
                    <a:pt x="80" y="241"/>
                  </a:lnTo>
                  <a:lnTo>
                    <a:pt x="78" y="240"/>
                  </a:lnTo>
                  <a:lnTo>
                    <a:pt x="78" y="239"/>
                  </a:lnTo>
                  <a:close/>
                  <a:moveTo>
                    <a:pt x="84" y="229"/>
                  </a:moveTo>
                  <a:lnTo>
                    <a:pt x="84" y="234"/>
                  </a:lnTo>
                  <a:lnTo>
                    <a:pt x="83" y="232"/>
                  </a:lnTo>
                  <a:lnTo>
                    <a:pt x="83" y="230"/>
                  </a:lnTo>
                  <a:lnTo>
                    <a:pt x="84" y="229"/>
                  </a:lnTo>
                  <a:close/>
                  <a:moveTo>
                    <a:pt x="99" y="224"/>
                  </a:moveTo>
                  <a:lnTo>
                    <a:pt x="101" y="224"/>
                  </a:lnTo>
                  <a:lnTo>
                    <a:pt x="102" y="226"/>
                  </a:lnTo>
                  <a:lnTo>
                    <a:pt x="101" y="226"/>
                  </a:lnTo>
                  <a:lnTo>
                    <a:pt x="99" y="224"/>
                  </a:lnTo>
                  <a:close/>
                  <a:moveTo>
                    <a:pt x="41" y="206"/>
                  </a:moveTo>
                  <a:lnTo>
                    <a:pt x="41" y="208"/>
                  </a:lnTo>
                  <a:lnTo>
                    <a:pt x="43" y="208"/>
                  </a:lnTo>
                  <a:lnTo>
                    <a:pt x="41" y="206"/>
                  </a:lnTo>
                  <a:close/>
                  <a:moveTo>
                    <a:pt x="38" y="180"/>
                  </a:moveTo>
                  <a:lnTo>
                    <a:pt x="35" y="183"/>
                  </a:lnTo>
                  <a:lnTo>
                    <a:pt x="39" y="181"/>
                  </a:lnTo>
                  <a:lnTo>
                    <a:pt x="38" y="181"/>
                  </a:lnTo>
                  <a:lnTo>
                    <a:pt x="38" y="180"/>
                  </a:lnTo>
                  <a:close/>
                  <a:moveTo>
                    <a:pt x="2" y="169"/>
                  </a:moveTo>
                  <a:lnTo>
                    <a:pt x="3" y="171"/>
                  </a:lnTo>
                  <a:lnTo>
                    <a:pt x="3" y="172"/>
                  </a:lnTo>
                  <a:lnTo>
                    <a:pt x="0" y="172"/>
                  </a:lnTo>
                  <a:lnTo>
                    <a:pt x="2" y="169"/>
                  </a:lnTo>
                  <a:close/>
                  <a:moveTo>
                    <a:pt x="85" y="149"/>
                  </a:moveTo>
                  <a:lnTo>
                    <a:pt x="84" y="150"/>
                  </a:lnTo>
                  <a:lnTo>
                    <a:pt x="84" y="153"/>
                  </a:lnTo>
                  <a:lnTo>
                    <a:pt x="84" y="150"/>
                  </a:lnTo>
                  <a:lnTo>
                    <a:pt x="85" y="150"/>
                  </a:lnTo>
                  <a:lnTo>
                    <a:pt x="85" y="149"/>
                  </a:lnTo>
                  <a:close/>
                  <a:moveTo>
                    <a:pt x="88" y="148"/>
                  </a:moveTo>
                  <a:lnTo>
                    <a:pt x="89" y="148"/>
                  </a:lnTo>
                  <a:lnTo>
                    <a:pt x="89" y="149"/>
                  </a:lnTo>
                  <a:lnTo>
                    <a:pt x="88" y="149"/>
                  </a:lnTo>
                  <a:lnTo>
                    <a:pt x="88" y="148"/>
                  </a:lnTo>
                  <a:close/>
                  <a:moveTo>
                    <a:pt x="323" y="0"/>
                  </a:moveTo>
                  <a:lnTo>
                    <a:pt x="323" y="1"/>
                  </a:lnTo>
                  <a:lnTo>
                    <a:pt x="324" y="5"/>
                  </a:lnTo>
                  <a:lnTo>
                    <a:pt x="324" y="6"/>
                  </a:lnTo>
                  <a:lnTo>
                    <a:pt x="326" y="8"/>
                  </a:lnTo>
                  <a:lnTo>
                    <a:pt x="326" y="11"/>
                  </a:lnTo>
                  <a:lnTo>
                    <a:pt x="325" y="12"/>
                  </a:lnTo>
                  <a:lnTo>
                    <a:pt x="325" y="17"/>
                  </a:lnTo>
                  <a:lnTo>
                    <a:pt x="326" y="17"/>
                  </a:lnTo>
                  <a:lnTo>
                    <a:pt x="326" y="18"/>
                  </a:lnTo>
                  <a:lnTo>
                    <a:pt x="327" y="19"/>
                  </a:lnTo>
                  <a:lnTo>
                    <a:pt x="329" y="18"/>
                  </a:lnTo>
                  <a:lnTo>
                    <a:pt x="329" y="19"/>
                  </a:lnTo>
                  <a:lnTo>
                    <a:pt x="330" y="19"/>
                  </a:lnTo>
                  <a:lnTo>
                    <a:pt x="330" y="20"/>
                  </a:lnTo>
                  <a:lnTo>
                    <a:pt x="332" y="21"/>
                  </a:lnTo>
                  <a:lnTo>
                    <a:pt x="332" y="24"/>
                  </a:lnTo>
                  <a:lnTo>
                    <a:pt x="333" y="25"/>
                  </a:lnTo>
                  <a:lnTo>
                    <a:pt x="337" y="26"/>
                  </a:lnTo>
                  <a:lnTo>
                    <a:pt x="338" y="26"/>
                  </a:lnTo>
                  <a:lnTo>
                    <a:pt x="339" y="24"/>
                  </a:lnTo>
                  <a:lnTo>
                    <a:pt x="341" y="23"/>
                  </a:lnTo>
                  <a:lnTo>
                    <a:pt x="342" y="23"/>
                  </a:lnTo>
                  <a:lnTo>
                    <a:pt x="346" y="20"/>
                  </a:lnTo>
                  <a:lnTo>
                    <a:pt x="348" y="20"/>
                  </a:lnTo>
                  <a:lnTo>
                    <a:pt x="349" y="21"/>
                  </a:lnTo>
                  <a:lnTo>
                    <a:pt x="349" y="23"/>
                  </a:lnTo>
                  <a:lnTo>
                    <a:pt x="350" y="24"/>
                  </a:lnTo>
                  <a:lnTo>
                    <a:pt x="350" y="25"/>
                  </a:lnTo>
                  <a:lnTo>
                    <a:pt x="351" y="25"/>
                  </a:lnTo>
                  <a:lnTo>
                    <a:pt x="352" y="26"/>
                  </a:lnTo>
                  <a:lnTo>
                    <a:pt x="352" y="31"/>
                  </a:lnTo>
                  <a:lnTo>
                    <a:pt x="354" y="34"/>
                  </a:lnTo>
                  <a:lnTo>
                    <a:pt x="354" y="37"/>
                  </a:lnTo>
                  <a:lnTo>
                    <a:pt x="355" y="38"/>
                  </a:lnTo>
                  <a:lnTo>
                    <a:pt x="355" y="39"/>
                  </a:lnTo>
                  <a:lnTo>
                    <a:pt x="357" y="39"/>
                  </a:lnTo>
                  <a:lnTo>
                    <a:pt x="357" y="40"/>
                  </a:lnTo>
                  <a:lnTo>
                    <a:pt x="358" y="39"/>
                  </a:lnTo>
                  <a:lnTo>
                    <a:pt x="361" y="39"/>
                  </a:lnTo>
                  <a:lnTo>
                    <a:pt x="361" y="38"/>
                  </a:lnTo>
                  <a:lnTo>
                    <a:pt x="363" y="38"/>
                  </a:lnTo>
                  <a:lnTo>
                    <a:pt x="363" y="40"/>
                  </a:lnTo>
                  <a:lnTo>
                    <a:pt x="368" y="40"/>
                  </a:lnTo>
                  <a:lnTo>
                    <a:pt x="369" y="42"/>
                  </a:lnTo>
                  <a:lnTo>
                    <a:pt x="369" y="43"/>
                  </a:lnTo>
                  <a:lnTo>
                    <a:pt x="370" y="45"/>
                  </a:lnTo>
                  <a:lnTo>
                    <a:pt x="370" y="51"/>
                  </a:lnTo>
                  <a:lnTo>
                    <a:pt x="372" y="52"/>
                  </a:lnTo>
                  <a:lnTo>
                    <a:pt x="373" y="52"/>
                  </a:lnTo>
                  <a:lnTo>
                    <a:pt x="373" y="51"/>
                  </a:lnTo>
                  <a:lnTo>
                    <a:pt x="374" y="50"/>
                  </a:lnTo>
                  <a:lnTo>
                    <a:pt x="374" y="49"/>
                  </a:lnTo>
                  <a:lnTo>
                    <a:pt x="376" y="49"/>
                  </a:lnTo>
                  <a:lnTo>
                    <a:pt x="377" y="50"/>
                  </a:lnTo>
                  <a:lnTo>
                    <a:pt x="380" y="50"/>
                  </a:lnTo>
                  <a:lnTo>
                    <a:pt x="380" y="51"/>
                  </a:lnTo>
                  <a:lnTo>
                    <a:pt x="381" y="51"/>
                  </a:lnTo>
                  <a:lnTo>
                    <a:pt x="383" y="50"/>
                  </a:lnTo>
                  <a:lnTo>
                    <a:pt x="386" y="50"/>
                  </a:lnTo>
                  <a:lnTo>
                    <a:pt x="388" y="52"/>
                  </a:lnTo>
                  <a:lnTo>
                    <a:pt x="389" y="52"/>
                  </a:lnTo>
                  <a:lnTo>
                    <a:pt x="389" y="55"/>
                  </a:lnTo>
                  <a:lnTo>
                    <a:pt x="391" y="56"/>
                  </a:lnTo>
                  <a:lnTo>
                    <a:pt x="391" y="55"/>
                  </a:lnTo>
                  <a:lnTo>
                    <a:pt x="393" y="55"/>
                  </a:lnTo>
                  <a:lnTo>
                    <a:pt x="393" y="57"/>
                  </a:lnTo>
                  <a:lnTo>
                    <a:pt x="392" y="57"/>
                  </a:lnTo>
                  <a:lnTo>
                    <a:pt x="392" y="58"/>
                  </a:lnTo>
                  <a:lnTo>
                    <a:pt x="391" y="58"/>
                  </a:lnTo>
                  <a:lnTo>
                    <a:pt x="391" y="64"/>
                  </a:lnTo>
                  <a:lnTo>
                    <a:pt x="392" y="63"/>
                  </a:lnTo>
                  <a:lnTo>
                    <a:pt x="392" y="64"/>
                  </a:lnTo>
                  <a:lnTo>
                    <a:pt x="393" y="67"/>
                  </a:lnTo>
                  <a:lnTo>
                    <a:pt x="394" y="68"/>
                  </a:lnTo>
                  <a:lnTo>
                    <a:pt x="393" y="68"/>
                  </a:lnTo>
                  <a:lnTo>
                    <a:pt x="393" y="69"/>
                  </a:lnTo>
                  <a:lnTo>
                    <a:pt x="392" y="69"/>
                  </a:lnTo>
                  <a:lnTo>
                    <a:pt x="391" y="70"/>
                  </a:lnTo>
                  <a:lnTo>
                    <a:pt x="391" y="74"/>
                  </a:lnTo>
                  <a:lnTo>
                    <a:pt x="393" y="75"/>
                  </a:lnTo>
                  <a:lnTo>
                    <a:pt x="397" y="75"/>
                  </a:lnTo>
                  <a:lnTo>
                    <a:pt x="403" y="76"/>
                  </a:lnTo>
                  <a:lnTo>
                    <a:pt x="405" y="76"/>
                  </a:lnTo>
                  <a:lnTo>
                    <a:pt x="412" y="73"/>
                  </a:lnTo>
                  <a:lnTo>
                    <a:pt x="413" y="73"/>
                  </a:lnTo>
                  <a:lnTo>
                    <a:pt x="413" y="67"/>
                  </a:lnTo>
                  <a:lnTo>
                    <a:pt x="418" y="62"/>
                  </a:lnTo>
                  <a:lnTo>
                    <a:pt x="419" y="62"/>
                  </a:lnTo>
                  <a:lnTo>
                    <a:pt x="419" y="63"/>
                  </a:lnTo>
                  <a:lnTo>
                    <a:pt x="422" y="62"/>
                  </a:lnTo>
                  <a:lnTo>
                    <a:pt x="422" y="67"/>
                  </a:lnTo>
                  <a:lnTo>
                    <a:pt x="420" y="67"/>
                  </a:lnTo>
                  <a:lnTo>
                    <a:pt x="419" y="68"/>
                  </a:lnTo>
                  <a:lnTo>
                    <a:pt x="419" y="70"/>
                  </a:lnTo>
                  <a:lnTo>
                    <a:pt x="418" y="74"/>
                  </a:lnTo>
                  <a:lnTo>
                    <a:pt x="418" y="76"/>
                  </a:lnTo>
                  <a:lnTo>
                    <a:pt x="420" y="76"/>
                  </a:lnTo>
                  <a:lnTo>
                    <a:pt x="422" y="77"/>
                  </a:lnTo>
                  <a:lnTo>
                    <a:pt x="422" y="79"/>
                  </a:lnTo>
                  <a:lnTo>
                    <a:pt x="420" y="80"/>
                  </a:lnTo>
                  <a:lnTo>
                    <a:pt x="420" y="86"/>
                  </a:lnTo>
                  <a:lnTo>
                    <a:pt x="426" y="86"/>
                  </a:lnTo>
                  <a:lnTo>
                    <a:pt x="429" y="88"/>
                  </a:lnTo>
                  <a:lnTo>
                    <a:pt x="430" y="88"/>
                  </a:lnTo>
                  <a:lnTo>
                    <a:pt x="431" y="89"/>
                  </a:lnTo>
                  <a:lnTo>
                    <a:pt x="432" y="92"/>
                  </a:lnTo>
                  <a:lnTo>
                    <a:pt x="433" y="92"/>
                  </a:lnTo>
                  <a:lnTo>
                    <a:pt x="433" y="93"/>
                  </a:lnTo>
                  <a:lnTo>
                    <a:pt x="435" y="93"/>
                  </a:lnTo>
                  <a:lnTo>
                    <a:pt x="437" y="92"/>
                  </a:lnTo>
                  <a:lnTo>
                    <a:pt x="438" y="92"/>
                  </a:lnTo>
                  <a:lnTo>
                    <a:pt x="438" y="93"/>
                  </a:lnTo>
                  <a:lnTo>
                    <a:pt x="439" y="94"/>
                  </a:lnTo>
                  <a:lnTo>
                    <a:pt x="439" y="98"/>
                  </a:lnTo>
                  <a:lnTo>
                    <a:pt x="441" y="98"/>
                  </a:lnTo>
                  <a:lnTo>
                    <a:pt x="441" y="97"/>
                  </a:lnTo>
                  <a:lnTo>
                    <a:pt x="442" y="97"/>
                  </a:lnTo>
                  <a:lnTo>
                    <a:pt x="443" y="98"/>
                  </a:lnTo>
                  <a:lnTo>
                    <a:pt x="444" y="98"/>
                  </a:lnTo>
                  <a:lnTo>
                    <a:pt x="445" y="101"/>
                  </a:lnTo>
                  <a:lnTo>
                    <a:pt x="447" y="103"/>
                  </a:lnTo>
                  <a:lnTo>
                    <a:pt x="445" y="104"/>
                  </a:lnTo>
                  <a:lnTo>
                    <a:pt x="447" y="105"/>
                  </a:lnTo>
                  <a:lnTo>
                    <a:pt x="448" y="105"/>
                  </a:lnTo>
                  <a:lnTo>
                    <a:pt x="449" y="104"/>
                  </a:lnTo>
                  <a:lnTo>
                    <a:pt x="453" y="104"/>
                  </a:lnTo>
                  <a:lnTo>
                    <a:pt x="453" y="103"/>
                  </a:lnTo>
                  <a:lnTo>
                    <a:pt x="454" y="101"/>
                  </a:lnTo>
                  <a:lnTo>
                    <a:pt x="455" y="103"/>
                  </a:lnTo>
                  <a:lnTo>
                    <a:pt x="457" y="103"/>
                  </a:lnTo>
                  <a:lnTo>
                    <a:pt x="457" y="101"/>
                  </a:lnTo>
                  <a:lnTo>
                    <a:pt x="459" y="101"/>
                  </a:lnTo>
                  <a:lnTo>
                    <a:pt x="460" y="103"/>
                  </a:lnTo>
                  <a:lnTo>
                    <a:pt x="462" y="104"/>
                  </a:lnTo>
                  <a:lnTo>
                    <a:pt x="462" y="105"/>
                  </a:lnTo>
                  <a:lnTo>
                    <a:pt x="463" y="105"/>
                  </a:lnTo>
                  <a:lnTo>
                    <a:pt x="466" y="106"/>
                  </a:lnTo>
                  <a:lnTo>
                    <a:pt x="467" y="107"/>
                  </a:lnTo>
                  <a:lnTo>
                    <a:pt x="467" y="109"/>
                  </a:lnTo>
                  <a:lnTo>
                    <a:pt x="472" y="109"/>
                  </a:lnTo>
                  <a:lnTo>
                    <a:pt x="473" y="107"/>
                  </a:lnTo>
                  <a:lnTo>
                    <a:pt x="473" y="106"/>
                  </a:lnTo>
                  <a:lnTo>
                    <a:pt x="475" y="106"/>
                  </a:lnTo>
                  <a:lnTo>
                    <a:pt x="475" y="105"/>
                  </a:lnTo>
                  <a:lnTo>
                    <a:pt x="480" y="105"/>
                  </a:lnTo>
                  <a:lnTo>
                    <a:pt x="481" y="107"/>
                  </a:lnTo>
                  <a:lnTo>
                    <a:pt x="486" y="107"/>
                  </a:lnTo>
                  <a:lnTo>
                    <a:pt x="490" y="109"/>
                  </a:lnTo>
                  <a:lnTo>
                    <a:pt x="491" y="110"/>
                  </a:lnTo>
                  <a:lnTo>
                    <a:pt x="491" y="112"/>
                  </a:lnTo>
                  <a:lnTo>
                    <a:pt x="493" y="113"/>
                  </a:lnTo>
                  <a:lnTo>
                    <a:pt x="493" y="114"/>
                  </a:lnTo>
                  <a:lnTo>
                    <a:pt x="492" y="116"/>
                  </a:lnTo>
                  <a:lnTo>
                    <a:pt x="493" y="116"/>
                  </a:lnTo>
                  <a:lnTo>
                    <a:pt x="493" y="117"/>
                  </a:lnTo>
                  <a:lnTo>
                    <a:pt x="497" y="119"/>
                  </a:lnTo>
                  <a:lnTo>
                    <a:pt x="497" y="122"/>
                  </a:lnTo>
                  <a:lnTo>
                    <a:pt x="498" y="123"/>
                  </a:lnTo>
                  <a:lnTo>
                    <a:pt x="498" y="124"/>
                  </a:lnTo>
                  <a:lnTo>
                    <a:pt x="499" y="123"/>
                  </a:lnTo>
                  <a:lnTo>
                    <a:pt x="499" y="126"/>
                  </a:lnTo>
                  <a:lnTo>
                    <a:pt x="500" y="128"/>
                  </a:lnTo>
                  <a:lnTo>
                    <a:pt x="504" y="128"/>
                  </a:lnTo>
                  <a:lnTo>
                    <a:pt x="505" y="126"/>
                  </a:lnTo>
                  <a:lnTo>
                    <a:pt x="504" y="125"/>
                  </a:lnTo>
                  <a:lnTo>
                    <a:pt x="504" y="124"/>
                  </a:lnTo>
                  <a:lnTo>
                    <a:pt x="509" y="124"/>
                  </a:lnTo>
                  <a:lnTo>
                    <a:pt x="511" y="125"/>
                  </a:lnTo>
                  <a:lnTo>
                    <a:pt x="512" y="125"/>
                  </a:lnTo>
                  <a:lnTo>
                    <a:pt x="512" y="130"/>
                  </a:lnTo>
                  <a:lnTo>
                    <a:pt x="513" y="130"/>
                  </a:lnTo>
                  <a:lnTo>
                    <a:pt x="515" y="129"/>
                  </a:lnTo>
                  <a:lnTo>
                    <a:pt x="515" y="128"/>
                  </a:lnTo>
                  <a:lnTo>
                    <a:pt x="517" y="129"/>
                  </a:lnTo>
                  <a:lnTo>
                    <a:pt x="517" y="130"/>
                  </a:lnTo>
                  <a:lnTo>
                    <a:pt x="523" y="130"/>
                  </a:lnTo>
                  <a:lnTo>
                    <a:pt x="524" y="129"/>
                  </a:lnTo>
                  <a:lnTo>
                    <a:pt x="525" y="129"/>
                  </a:lnTo>
                  <a:lnTo>
                    <a:pt x="525" y="128"/>
                  </a:lnTo>
                  <a:lnTo>
                    <a:pt x="526" y="128"/>
                  </a:lnTo>
                  <a:lnTo>
                    <a:pt x="526" y="126"/>
                  </a:lnTo>
                  <a:lnTo>
                    <a:pt x="529" y="126"/>
                  </a:lnTo>
                  <a:lnTo>
                    <a:pt x="530" y="128"/>
                  </a:lnTo>
                  <a:lnTo>
                    <a:pt x="531" y="128"/>
                  </a:lnTo>
                  <a:lnTo>
                    <a:pt x="531" y="130"/>
                  </a:lnTo>
                  <a:lnTo>
                    <a:pt x="532" y="131"/>
                  </a:lnTo>
                  <a:lnTo>
                    <a:pt x="534" y="131"/>
                  </a:lnTo>
                  <a:lnTo>
                    <a:pt x="534" y="132"/>
                  </a:lnTo>
                  <a:lnTo>
                    <a:pt x="536" y="132"/>
                  </a:lnTo>
                  <a:lnTo>
                    <a:pt x="537" y="134"/>
                  </a:lnTo>
                  <a:lnTo>
                    <a:pt x="537" y="135"/>
                  </a:lnTo>
                  <a:lnTo>
                    <a:pt x="542" y="135"/>
                  </a:lnTo>
                  <a:lnTo>
                    <a:pt x="543" y="134"/>
                  </a:lnTo>
                  <a:lnTo>
                    <a:pt x="544" y="134"/>
                  </a:lnTo>
                  <a:lnTo>
                    <a:pt x="548" y="135"/>
                  </a:lnTo>
                  <a:lnTo>
                    <a:pt x="550" y="135"/>
                  </a:lnTo>
                  <a:lnTo>
                    <a:pt x="557" y="138"/>
                  </a:lnTo>
                  <a:lnTo>
                    <a:pt x="561" y="140"/>
                  </a:lnTo>
                  <a:lnTo>
                    <a:pt x="562" y="140"/>
                  </a:lnTo>
                  <a:lnTo>
                    <a:pt x="561" y="141"/>
                  </a:lnTo>
                  <a:lnTo>
                    <a:pt x="560" y="143"/>
                  </a:lnTo>
                  <a:lnTo>
                    <a:pt x="557" y="149"/>
                  </a:lnTo>
                  <a:lnTo>
                    <a:pt x="555" y="150"/>
                  </a:lnTo>
                  <a:lnTo>
                    <a:pt x="555" y="152"/>
                  </a:lnTo>
                  <a:lnTo>
                    <a:pt x="554" y="153"/>
                  </a:lnTo>
                  <a:lnTo>
                    <a:pt x="551" y="153"/>
                  </a:lnTo>
                  <a:lnTo>
                    <a:pt x="551" y="155"/>
                  </a:lnTo>
                  <a:lnTo>
                    <a:pt x="548" y="159"/>
                  </a:lnTo>
                  <a:lnTo>
                    <a:pt x="547" y="159"/>
                  </a:lnTo>
                  <a:lnTo>
                    <a:pt x="546" y="162"/>
                  </a:lnTo>
                  <a:lnTo>
                    <a:pt x="546" y="168"/>
                  </a:lnTo>
                  <a:lnTo>
                    <a:pt x="544" y="168"/>
                  </a:lnTo>
                  <a:lnTo>
                    <a:pt x="544" y="169"/>
                  </a:lnTo>
                  <a:lnTo>
                    <a:pt x="543" y="171"/>
                  </a:lnTo>
                  <a:lnTo>
                    <a:pt x="543" y="173"/>
                  </a:lnTo>
                  <a:lnTo>
                    <a:pt x="542" y="175"/>
                  </a:lnTo>
                  <a:lnTo>
                    <a:pt x="542" y="177"/>
                  </a:lnTo>
                  <a:lnTo>
                    <a:pt x="543" y="178"/>
                  </a:lnTo>
                  <a:lnTo>
                    <a:pt x="543" y="179"/>
                  </a:lnTo>
                  <a:lnTo>
                    <a:pt x="541" y="181"/>
                  </a:lnTo>
                  <a:lnTo>
                    <a:pt x="541" y="185"/>
                  </a:lnTo>
                  <a:lnTo>
                    <a:pt x="540" y="186"/>
                  </a:lnTo>
                  <a:lnTo>
                    <a:pt x="537" y="190"/>
                  </a:lnTo>
                  <a:lnTo>
                    <a:pt x="537" y="191"/>
                  </a:lnTo>
                  <a:lnTo>
                    <a:pt x="536" y="192"/>
                  </a:lnTo>
                  <a:lnTo>
                    <a:pt x="536" y="197"/>
                  </a:lnTo>
                  <a:lnTo>
                    <a:pt x="537" y="200"/>
                  </a:lnTo>
                  <a:lnTo>
                    <a:pt x="537" y="203"/>
                  </a:lnTo>
                  <a:lnTo>
                    <a:pt x="536" y="204"/>
                  </a:lnTo>
                  <a:lnTo>
                    <a:pt x="536" y="208"/>
                  </a:lnTo>
                  <a:lnTo>
                    <a:pt x="535" y="208"/>
                  </a:lnTo>
                  <a:lnTo>
                    <a:pt x="535" y="211"/>
                  </a:lnTo>
                  <a:lnTo>
                    <a:pt x="534" y="211"/>
                  </a:lnTo>
                  <a:lnTo>
                    <a:pt x="534" y="218"/>
                  </a:lnTo>
                  <a:lnTo>
                    <a:pt x="532" y="218"/>
                  </a:lnTo>
                  <a:lnTo>
                    <a:pt x="532" y="221"/>
                  </a:lnTo>
                  <a:lnTo>
                    <a:pt x="534" y="221"/>
                  </a:lnTo>
                  <a:lnTo>
                    <a:pt x="534" y="222"/>
                  </a:lnTo>
                  <a:lnTo>
                    <a:pt x="535" y="222"/>
                  </a:lnTo>
                  <a:lnTo>
                    <a:pt x="536" y="224"/>
                  </a:lnTo>
                  <a:lnTo>
                    <a:pt x="536" y="227"/>
                  </a:lnTo>
                  <a:lnTo>
                    <a:pt x="535" y="227"/>
                  </a:lnTo>
                  <a:lnTo>
                    <a:pt x="534" y="228"/>
                  </a:lnTo>
                  <a:lnTo>
                    <a:pt x="531" y="229"/>
                  </a:lnTo>
                  <a:lnTo>
                    <a:pt x="532" y="230"/>
                  </a:lnTo>
                  <a:lnTo>
                    <a:pt x="532" y="232"/>
                  </a:lnTo>
                  <a:lnTo>
                    <a:pt x="531" y="232"/>
                  </a:lnTo>
                  <a:lnTo>
                    <a:pt x="531" y="233"/>
                  </a:lnTo>
                  <a:lnTo>
                    <a:pt x="529" y="233"/>
                  </a:lnTo>
                  <a:lnTo>
                    <a:pt x="529" y="236"/>
                  </a:lnTo>
                  <a:lnTo>
                    <a:pt x="523" y="236"/>
                  </a:lnTo>
                  <a:lnTo>
                    <a:pt x="522" y="238"/>
                  </a:lnTo>
                  <a:lnTo>
                    <a:pt x="520" y="238"/>
                  </a:lnTo>
                  <a:lnTo>
                    <a:pt x="520" y="236"/>
                  </a:lnTo>
                  <a:lnTo>
                    <a:pt x="519" y="236"/>
                  </a:lnTo>
                  <a:lnTo>
                    <a:pt x="518" y="235"/>
                  </a:lnTo>
                  <a:lnTo>
                    <a:pt x="519" y="233"/>
                  </a:lnTo>
                  <a:lnTo>
                    <a:pt x="512" y="233"/>
                  </a:lnTo>
                  <a:lnTo>
                    <a:pt x="512" y="232"/>
                  </a:lnTo>
                  <a:lnTo>
                    <a:pt x="511" y="233"/>
                  </a:lnTo>
                  <a:lnTo>
                    <a:pt x="510" y="233"/>
                  </a:lnTo>
                  <a:lnTo>
                    <a:pt x="510" y="234"/>
                  </a:lnTo>
                  <a:lnTo>
                    <a:pt x="511" y="234"/>
                  </a:lnTo>
                  <a:lnTo>
                    <a:pt x="511" y="235"/>
                  </a:lnTo>
                  <a:lnTo>
                    <a:pt x="510" y="236"/>
                  </a:lnTo>
                  <a:lnTo>
                    <a:pt x="509" y="236"/>
                  </a:lnTo>
                  <a:lnTo>
                    <a:pt x="509" y="238"/>
                  </a:lnTo>
                  <a:lnTo>
                    <a:pt x="506" y="240"/>
                  </a:lnTo>
                  <a:lnTo>
                    <a:pt x="506" y="241"/>
                  </a:lnTo>
                  <a:lnTo>
                    <a:pt x="511" y="241"/>
                  </a:lnTo>
                  <a:lnTo>
                    <a:pt x="511" y="240"/>
                  </a:lnTo>
                  <a:lnTo>
                    <a:pt x="513" y="242"/>
                  </a:lnTo>
                  <a:lnTo>
                    <a:pt x="512" y="243"/>
                  </a:lnTo>
                  <a:lnTo>
                    <a:pt x="511" y="243"/>
                  </a:lnTo>
                  <a:lnTo>
                    <a:pt x="511" y="245"/>
                  </a:lnTo>
                  <a:lnTo>
                    <a:pt x="510" y="245"/>
                  </a:lnTo>
                  <a:lnTo>
                    <a:pt x="510" y="248"/>
                  </a:lnTo>
                  <a:lnTo>
                    <a:pt x="506" y="249"/>
                  </a:lnTo>
                  <a:lnTo>
                    <a:pt x="505" y="252"/>
                  </a:lnTo>
                  <a:lnTo>
                    <a:pt x="505" y="253"/>
                  </a:lnTo>
                  <a:lnTo>
                    <a:pt x="501" y="255"/>
                  </a:lnTo>
                  <a:lnTo>
                    <a:pt x="500" y="255"/>
                  </a:lnTo>
                  <a:lnTo>
                    <a:pt x="500" y="257"/>
                  </a:lnTo>
                  <a:lnTo>
                    <a:pt x="499" y="258"/>
                  </a:lnTo>
                  <a:lnTo>
                    <a:pt x="498" y="258"/>
                  </a:lnTo>
                  <a:lnTo>
                    <a:pt x="498" y="260"/>
                  </a:lnTo>
                  <a:lnTo>
                    <a:pt x="494" y="264"/>
                  </a:lnTo>
                  <a:lnTo>
                    <a:pt x="490" y="265"/>
                  </a:lnTo>
                  <a:lnTo>
                    <a:pt x="488" y="266"/>
                  </a:lnTo>
                  <a:lnTo>
                    <a:pt x="487" y="269"/>
                  </a:lnTo>
                  <a:lnTo>
                    <a:pt x="487" y="270"/>
                  </a:lnTo>
                  <a:lnTo>
                    <a:pt x="488" y="270"/>
                  </a:lnTo>
                  <a:lnTo>
                    <a:pt x="488" y="272"/>
                  </a:lnTo>
                  <a:lnTo>
                    <a:pt x="487" y="272"/>
                  </a:lnTo>
                  <a:lnTo>
                    <a:pt x="487" y="278"/>
                  </a:lnTo>
                  <a:lnTo>
                    <a:pt x="486" y="279"/>
                  </a:lnTo>
                  <a:lnTo>
                    <a:pt x="485" y="279"/>
                  </a:lnTo>
                  <a:lnTo>
                    <a:pt x="484" y="280"/>
                  </a:lnTo>
                  <a:lnTo>
                    <a:pt x="484" y="282"/>
                  </a:lnTo>
                  <a:lnTo>
                    <a:pt x="480" y="283"/>
                  </a:lnTo>
                  <a:lnTo>
                    <a:pt x="474" y="289"/>
                  </a:lnTo>
                  <a:lnTo>
                    <a:pt x="474" y="290"/>
                  </a:lnTo>
                  <a:lnTo>
                    <a:pt x="475" y="291"/>
                  </a:lnTo>
                  <a:lnTo>
                    <a:pt x="474" y="292"/>
                  </a:lnTo>
                  <a:lnTo>
                    <a:pt x="473" y="295"/>
                  </a:lnTo>
                  <a:lnTo>
                    <a:pt x="472" y="296"/>
                  </a:lnTo>
                  <a:lnTo>
                    <a:pt x="472" y="298"/>
                  </a:lnTo>
                  <a:lnTo>
                    <a:pt x="474" y="300"/>
                  </a:lnTo>
                  <a:lnTo>
                    <a:pt x="474" y="301"/>
                  </a:lnTo>
                  <a:lnTo>
                    <a:pt x="475" y="302"/>
                  </a:lnTo>
                  <a:lnTo>
                    <a:pt x="474" y="304"/>
                  </a:lnTo>
                  <a:lnTo>
                    <a:pt x="474" y="306"/>
                  </a:lnTo>
                  <a:lnTo>
                    <a:pt x="473" y="306"/>
                  </a:lnTo>
                  <a:lnTo>
                    <a:pt x="473" y="309"/>
                  </a:lnTo>
                  <a:lnTo>
                    <a:pt x="470" y="309"/>
                  </a:lnTo>
                  <a:lnTo>
                    <a:pt x="468" y="310"/>
                  </a:lnTo>
                  <a:lnTo>
                    <a:pt x="467" y="312"/>
                  </a:lnTo>
                  <a:lnTo>
                    <a:pt x="467" y="313"/>
                  </a:lnTo>
                  <a:lnTo>
                    <a:pt x="468" y="313"/>
                  </a:lnTo>
                  <a:lnTo>
                    <a:pt x="468" y="315"/>
                  </a:lnTo>
                  <a:lnTo>
                    <a:pt x="467" y="316"/>
                  </a:lnTo>
                  <a:lnTo>
                    <a:pt x="468" y="316"/>
                  </a:lnTo>
                  <a:lnTo>
                    <a:pt x="470" y="315"/>
                  </a:lnTo>
                  <a:lnTo>
                    <a:pt x="472" y="315"/>
                  </a:lnTo>
                  <a:lnTo>
                    <a:pt x="474" y="316"/>
                  </a:lnTo>
                  <a:lnTo>
                    <a:pt x="481" y="309"/>
                  </a:lnTo>
                  <a:lnTo>
                    <a:pt x="481" y="308"/>
                  </a:lnTo>
                  <a:lnTo>
                    <a:pt x="479" y="308"/>
                  </a:lnTo>
                  <a:lnTo>
                    <a:pt x="479" y="306"/>
                  </a:lnTo>
                  <a:lnTo>
                    <a:pt x="478" y="306"/>
                  </a:lnTo>
                  <a:lnTo>
                    <a:pt x="479" y="304"/>
                  </a:lnTo>
                  <a:lnTo>
                    <a:pt x="479" y="303"/>
                  </a:lnTo>
                  <a:lnTo>
                    <a:pt x="480" y="302"/>
                  </a:lnTo>
                  <a:lnTo>
                    <a:pt x="482" y="301"/>
                  </a:lnTo>
                  <a:lnTo>
                    <a:pt x="484" y="300"/>
                  </a:lnTo>
                  <a:lnTo>
                    <a:pt x="486" y="300"/>
                  </a:lnTo>
                  <a:lnTo>
                    <a:pt x="490" y="297"/>
                  </a:lnTo>
                  <a:lnTo>
                    <a:pt x="492" y="296"/>
                  </a:lnTo>
                  <a:lnTo>
                    <a:pt x="495" y="296"/>
                  </a:lnTo>
                  <a:lnTo>
                    <a:pt x="501" y="298"/>
                  </a:lnTo>
                  <a:lnTo>
                    <a:pt x="503" y="300"/>
                  </a:lnTo>
                  <a:lnTo>
                    <a:pt x="503" y="301"/>
                  </a:lnTo>
                  <a:lnTo>
                    <a:pt x="500" y="303"/>
                  </a:lnTo>
                  <a:lnTo>
                    <a:pt x="501" y="304"/>
                  </a:lnTo>
                  <a:lnTo>
                    <a:pt x="503" y="307"/>
                  </a:lnTo>
                  <a:lnTo>
                    <a:pt x="504" y="308"/>
                  </a:lnTo>
                  <a:lnTo>
                    <a:pt x="501" y="313"/>
                  </a:lnTo>
                  <a:lnTo>
                    <a:pt x="501" y="316"/>
                  </a:lnTo>
                  <a:lnTo>
                    <a:pt x="505" y="316"/>
                  </a:lnTo>
                  <a:lnTo>
                    <a:pt x="506" y="318"/>
                  </a:lnTo>
                  <a:lnTo>
                    <a:pt x="505" y="319"/>
                  </a:lnTo>
                  <a:lnTo>
                    <a:pt x="505" y="321"/>
                  </a:lnTo>
                  <a:lnTo>
                    <a:pt x="507" y="321"/>
                  </a:lnTo>
                  <a:lnTo>
                    <a:pt x="511" y="325"/>
                  </a:lnTo>
                  <a:lnTo>
                    <a:pt x="511" y="327"/>
                  </a:lnTo>
                  <a:lnTo>
                    <a:pt x="512" y="328"/>
                  </a:lnTo>
                  <a:lnTo>
                    <a:pt x="512" y="329"/>
                  </a:lnTo>
                  <a:lnTo>
                    <a:pt x="511" y="329"/>
                  </a:lnTo>
                  <a:lnTo>
                    <a:pt x="511" y="331"/>
                  </a:lnTo>
                  <a:lnTo>
                    <a:pt x="507" y="334"/>
                  </a:lnTo>
                  <a:lnTo>
                    <a:pt x="506" y="334"/>
                  </a:lnTo>
                  <a:lnTo>
                    <a:pt x="505" y="333"/>
                  </a:lnTo>
                  <a:lnTo>
                    <a:pt x="505" y="334"/>
                  </a:lnTo>
                  <a:lnTo>
                    <a:pt x="503" y="334"/>
                  </a:lnTo>
                  <a:lnTo>
                    <a:pt x="503" y="341"/>
                  </a:lnTo>
                  <a:lnTo>
                    <a:pt x="505" y="344"/>
                  </a:lnTo>
                  <a:lnTo>
                    <a:pt x="506" y="344"/>
                  </a:lnTo>
                  <a:lnTo>
                    <a:pt x="507" y="345"/>
                  </a:lnTo>
                  <a:lnTo>
                    <a:pt x="510" y="346"/>
                  </a:lnTo>
                  <a:lnTo>
                    <a:pt x="510" y="353"/>
                  </a:lnTo>
                  <a:lnTo>
                    <a:pt x="511" y="353"/>
                  </a:lnTo>
                  <a:lnTo>
                    <a:pt x="512" y="355"/>
                  </a:lnTo>
                  <a:lnTo>
                    <a:pt x="515" y="356"/>
                  </a:lnTo>
                  <a:lnTo>
                    <a:pt x="515" y="358"/>
                  </a:lnTo>
                  <a:lnTo>
                    <a:pt x="516" y="358"/>
                  </a:lnTo>
                  <a:lnTo>
                    <a:pt x="516" y="359"/>
                  </a:lnTo>
                  <a:lnTo>
                    <a:pt x="518" y="359"/>
                  </a:lnTo>
                  <a:lnTo>
                    <a:pt x="518" y="362"/>
                  </a:lnTo>
                  <a:lnTo>
                    <a:pt x="517" y="363"/>
                  </a:lnTo>
                  <a:lnTo>
                    <a:pt x="516" y="365"/>
                  </a:lnTo>
                  <a:lnTo>
                    <a:pt x="516" y="369"/>
                  </a:lnTo>
                  <a:lnTo>
                    <a:pt x="513" y="371"/>
                  </a:lnTo>
                  <a:lnTo>
                    <a:pt x="511" y="371"/>
                  </a:lnTo>
                  <a:lnTo>
                    <a:pt x="510" y="372"/>
                  </a:lnTo>
                  <a:lnTo>
                    <a:pt x="509" y="372"/>
                  </a:lnTo>
                  <a:lnTo>
                    <a:pt x="509" y="374"/>
                  </a:lnTo>
                  <a:lnTo>
                    <a:pt x="507" y="375"/>
                  </a:lnTo>
                  <a:lnTo>
                    <a:pt x="506" y="375"/>
                  </a:lnTo>
                  <a:lnTo>
                    <a:pt x="506" y="376"/>
                  </a:lnTo>
                  <a:lnTo>
                    <a:pt x="505" y="377"/>
                  </a:lnTo>
                  <a:lnTo>
                    <a:pt x="503" y="376"/>
                  </a:lnTo>
                  <a:lnTo>
                    <a:pt x="501" y="375"/>
                  </a:lnTo>
                  <a:lnTo>
                    <a:pt x="500" y="375"/>
                  </a:lnTo>
                  <a:lnTo>
                    <a:pt x="499" y="376"/>
                  </a:lnTo>
                  <a:lnTo>
                    <a:pt x="497" y="376"/>
                  </a:lnTo>
                  <a:lnTo>
                    <a:pt x="494" y="378"/>
                  </a:lnTo>
                  <a:lnTo>
                    <a:pt x="495" y="380"/>
                  </a:lnTo>
                  <a:lnTo>
                    <a:pt x="495" y="381"/>
                  </a:lnTo>
                  <a:lnTo>
                    <a:pt x="497" y="382"/>
                  </a:lnTo>
                  <a:lnTo>
                    <a:pt x="497" y="383"/>
                  </a:lnTo>
                  <a:lnTo>
                    <a:pt x="499" y="383"/>
                  </a:lnTo>
                  <a:lnTo>
                    <a:pt x="500" y="386"/>
                  </a:lnTo>
                  <a:lnTo>
                    <a:pt x="500" y="390"/>
                  </a:lnTo>
                  <a:lnTo>
                    <a:pt x="501" y="392"/>
                  </a:lnTo>
                  <a:lnTo>
                    <a:pt x="505" y="393"/>
                  </a:lnTo>
                  <a:lnTo>
                    <a:pt x="509" y="393"/>
                  </a:lnTo>
                  <a:lnTo>
                    <a:pt x="511" y="394"/>
                  </a:lnTo>
                  <a:lnTo>
                    <a:pt x="511" y="396"/>
                  </a:lnTo>
                  <a:lnTo>
                    <a:pt x="512" y="398"/>
                  </a:lnTo>
                  <a:lnTo>
                    <a:pt x="512" y="400"/>
                  </a:lnTo>
                  <a:lnTo>
                    <a:pt x="513" y="402"/>
                  </a:lnTo>
                  <a:lnTo>
                    <a:pt x="513" y="404"/>
                  </a:lnTo>
                  <a:lnTo>
                    <a:pt x="511" y="402"/>
                  </a:lnTo>
                  <a:lnTo>
                    <a:pt x="509" y="405"/>
                  </a:lnTo>
                  <a:lnTo>
                    <a:pt x="509" y="407"/>
                  </a:lnTo>
                  <a:lnTo>
                    <a:pt x="507" y="409"/>
                  </a:lnTo>
                  <a:lnTo>
                    <a:pt x="505" y="412"/>
                  </a:lnTo>
                  <a:lnTo>
                    <a:pt x="504" y="412"/>
                  </a:lnTo>
                  <a:lnTo>
                    <a:pt x="505" y="414"/>
                  </a:lnTo>
                  <a:lnTo>
                    <a:pt x="505" y="415"/>
                  </a:lnTo>
                  <a:lnTo>
                    <a:pt x="507" y="418"/>
                  </a:lnTo>
                  <a:lnTo>
                    <a:pt x="506" y="419"/>
                  </a:lnTo>
                  <a:lnTo>
                    <a:pt x="506" y="423"/>
                  </a:lnTo>
                  <a:lnTo>
                    <a:pt x="507" y="424"/>
                  </a:lnTo>
                  <a:lnTo>
                    <a:pt x="507" y="426"/>
                  </a:lnTo>
                  <a:lnTo>
                    <a:pt x="509" y="426"/>
                  </a:lnTo>
                  <a:lnTo>
                    <a:pt x="510" y="427"/>
                  </a:lnTo>
                  <a:lnTo>
                    <a:pt x="510" y="429"/>
                  </a:lnTo>
                  <a:lnTo>
                    <a:pt x="511" y="430"/>
                  </a:lnTo>
                  <a:lnTo>
                    <a:pt x="513" y="430"/>
                  </a:lnTo>
                  <a:lnTo>
                    <a:pt x="516" y="431"/>
                  </a:lnTo>
                  <a:lnTo>
                    <a:pt x="517" y="431"/>
                  </a:lnTo>
                  <a:lnTo>
                    <a:pt x="522" y="435"/>
                  </a:lnTo>
                  <a:lnTo>
                    <a:pt x="524" y="435"/>
                  </a:lnTo>
                  <a:lnTo>
                    <a:pt x="524" y="436"/>
                  </a:lnTo>
                  <a:lnTo>
                    <a:pt x="528" y="436"/>
                  </a:lnTo>
                  <a:lnTo>
                    <a:pt x="535" y="435"/>
                  </a:lnTo>
                  <a:lnTo>
                    <a:pt x="536" y="435"/>
                  </a:lnTo>
                  <a:lnTo>
                    <a:pt x="537" y="433"/>
                  </a:lnTo>
                  <a:lnTo>
                    <a:pt x="538" y="433"/>
                  </a:lnTo>
                  <a:lnTo>
                    <a:pt x="538" y="436"/>
                  </a:lnTo>
                  <a:lnTo>
                    <a:pt x="541" y="438"/>
                  </a:lnTo>
                  <a:lnTo>
                    <a:pt x="541" y="439"/>
                  </a:lnTo>
                  <a:lnTo>
                    <a:pt x="538" y="442"/>
                  </a:lnTo>
                  <a:lnTo>
                    <a:pt x="538" y="444"/>
                  </a:lnTo>
                  <a:lnTo>
                    <a:pt x="537" y="445"/>
                  </a:lnTo>
                  <a:lnTo>
                    <a:pt x="535" y="447"/>
                  </a:lnTo>
                  <a:lnTo>
                    <a:pt x="534" y="448"/>
                  </a:lnTo>
                  <a:lnTo>
                    <a:pt x="532" y="450"/>
                  </a:lnTo>
                  <a:lnTo>
                    <a:pt x="531" y="451"/>
                  </a:lnTo>
                  <a:lnTo>
                    <a:pt x="531" y="452"/>
                  </a:lnTo>
                  <a:lnTo>
                    <a:pt x="532" y="456"/>
                  </a:lnTo>
                  <a:lnTo>
                    <a:pt x="531" y="456"/>
                  </a:lnTo>
                  <a:lnTo>
                    <a:pt x="531" y="457"/>
                  </a:lnTo>
                  <a:lnTo>
                    <a:pt x="530" y="457"/>
                  </a:lnTo>
                  <a:lnTo>
                    <a:pt x="530" y="458"/>
                  </a:lnTo>
                  <a:lnTo>
                    <a:pt x="529" y="457"/>
                  </a:lnTo>
                  <a:lnTo>
                    <a:pt x="528" y="457"/>
                  </a:lnTo>
                  <a:lnTo>
                    <a:pt x="526" y="458"/>
                  </a:lnTo>
                  <a:lnTo>
                    <a:pt x="526" y="460"/>
                  </a:lnTo>
                  <a:lnTo>
                    <a:pt x="525" y="461"/>
                  </a:lnTo>
                  <a:lnTo>
                    <a:pt x="525" y="462"/>
                  </a:lnTo>
                  <a:lnTo>
                    <a:pt x="524" y="462"/>
                  </a:lnTo>
                  <a:lnTo>
                    <a:pt x="523" y="461"/>
                  </a:lnTo>
                  <a:lnTo>
                    <a:pt x="522" y="462"/>
                  </a:lnTo>
                  <a:lnTo>
                    <a:pt x="520" y="462"/>
                  </a:lnTo>
                  <a:lnTo>
                    <a:pt x="520" y="464"/>
                  </a:lnTo>
                  <a:lnTo>
                    <a:pt x="519" y="464"/>
                  </a:lnTo>
                  <a:lnTo>
                    <a:pt x="519" y="463"/>
                  </a:lnTo>
                  <a:lnTo>
                    <a:pt x="518" y="463"/>
                  </a:lnTo>
                  <a:lnTo>
                    <a:pt x="517" y="464"/>
                  </a:lnTo>
                  <a:lnTo>
                    <a:pt x="517" y="470"/>
                  </a:lnTo>
                  <a:lnTo>
                    <a:pt x="516" y="469"/>
                  </a:lnTo>
                  <a:lnTo>
                    <a:pt x="513" y="469"/>
                  </a:lnTo>
                  <a:lnTo>
                    <a:pt x="513" y="470"/>
                  </a:lnTo>
                  <a:lnTo>
                    <a:pt x="510" y="470"/>
                  </a:lnTo>
                  <a:lnTo>
                    <a:pt x="509" y="472"/>
                  </a:lnTo>
                  <a:lnTo>
                    <a:pt x="509" y="473"/>
                  </a:lnTo>
                  <a:lnTo>
                    <a:pt x="510" y="473"/>
                  </a:lnTo>
                  <a:lnTo>
                    <a:pt x="507" y="475"/>
                  </a:lnTo>
                  <a:lnTo>
                    <a:pt x="507" y="476"/>
                  </a:lnTo>
                  <a:lnTo>
                    <a:pt x="505" y="476"/>
                  </a:lnTo>
                  <a:lnTo>
                    <a:pt x="505" y="478"/>
                  </a:lnTo>
                  <a:lnTo>
                    <a:pt x="500" y="478"/>
                  </a:lnTo>
                  <a:lnTo>
                    <a:pt x="500" y="480"/>
                  </a:lnTo>
                  <a:lnTo>
                    <a:pt x="499" y="480"/>
                  </a:lnTo>
                  <a:lnTo>
                    <a:pt x="499" y="481"/>
                  </a:lnTo>
                  <a:lnTo>
                    <a:pt x="498" y="481"/>
                  </a:lnTo>
                  <a:lnTo>
                    <a:pt x="497" y="482"/>
                  </a:lnTo>
                  <a:lnTo>
                    <a:pt x="497" y="484"/>
                  </a:lnTo>
                  <a:lnTo>
                    <a:pt x="495" y="485"/>
                  </a:lnTo>
                  <a:lnTo>
                    <a:pt x="494" y="485"/>
                  </a:lnTo>
                  <a:lnTo>
                    <a:pt x="494" y="486"/>
                  </a:lnTo>
                  <a:lnTo>
                    <a:pt x="499" y="486"/>
                  </a:lnTo>
                  <a:lnTo>
                    <a:pt x="498" y="487"/>
                  </a:lnTo>
                  <a:lnTo>
                    <a:pt x="498" y="488"/>
                  </a:lnTo>
                  <a:lnTo>
                    <a:pt x="497" y="488"/>
                  </a:lnTo>
                  <a:lnTo>
                    <a:pt x="498" y="490"/>
                  </a:lnTo>
                  <a:lnTo>
                    <a:pt x="497" y="491"/>
                  </a:lnTo>
                  <a:lnTo>
                    <a:pt x="495" y="491"/>
                  </a:lnTo>
                  <a:lnTo>
                    <a:pt x="494" y="492"/>
                  </a:lnTo>
                  <a:lnTo>
                    <a:pt x="494" y="491"/>
                  </a:lnTo>
                  <a:lnTo>
                    <a:pt x="492" y="491"/>
                  </a:lnTo>
                  <a:lnTo>
                    <a:pt x="492" y="492"/>
                  </a:lnTo>
                  <a:lnTo>
                    <a:pt x="491" y="493"/>
                  </a:lnTo>
                  <a:lnTo>
                    <a:pt x="486" y="493"/>
                  </a:lnTo>
                  <a:lnTo>
                    <a:pt x="485" y="494"/>
                  </a:lnTo>
                  <a:lnTo>
                    <a:pt x="485" y="497"/>
                  </a:lnTo>
                  <a:lnTo>
                    <a:pt x="484" y="497"/>
                  </a:lnTo>
                  <a:lnTo>
                    <a:pt x="481" y="494"/>
                  </a:lnTo>
                  <a:lnTo>
                    <a:pt x="479" y="494"/>
                  </a:lnTo>
                  <a:lnTo>
                    <a:pt x="478" y="495"/>
                  </a:lnTo>
                  <a:lnTo>
                    <a:pt x="476" y="495"/>
                  </a:lnTo>
                  <a:lnTo>
                    <a:pt x="476" y="497"/>
                  </a:lnTo>
                  <a:lnTo>
                    <a:pt x="475" y="498"/>
                  </a:lnTo>
                  <a:lnTo>
                    <a:pt x="475" y="499"/>
                  </a:lnTo>
                  <a:lnTo>
                    <a:pt x="474" y="498"/>
                  </a:lnTo>
                  <a:lnTo>
                    <a:pt x="474" y="497"/>
                  </a:lnTo>
                  <a:lnTo>
                    <a:pt x="470" y="497"/>
                  </a:lnTo>
                  <a:lnTo>
                    <a:pt x="469" y="495"/>
                  </a:lnTo>
                  <a:lnTo>
                    <a:pt x="467" y="495"/>
                  </a:lnTo>
                  <a:lnTo>
                    <a:pt x="467" y="494"/>
                  </a:lnTo>
                  <a:lnTo>
                    <a:pt x="464" y="494"/>
                  </a:lnTo>
                  <a:lnTo>
                    <a:pt x="464" y="495"/>
                  </a:lnTo>
                  <a:lnTo>
                    <a:pt x="466" y="497"/>
                  </a:lnTo>
                  <a:lnTo>
                    <a:pt x="467" y="497"/>
                  </a:lnTo>
                  <a:lnTo>
                    <a:pt x="467" y="498"/>
                  </a:lnTo>
                  <a:lnTo>
                    <a:pt x="463" y="498"/>
                  </a:lnTo>
                  <a:lnTo>
                    <a:pt x="463" y="499"/>
                  </a:lnTo>
                  <a:lnTo>
                    <a:pt x="461" y="499"/>
                  </a:lnTo>
                  <a:lnTo>
                    <a:pt x="460" y="498"/>
                  </a:lnTo>
                  <a:lnTo>
                    <a:pt x="460" y="497"/>
                  </a:lnTo>
                  <a:lnTo>
                    <a:pt x="461" y="497"/>
                  </a:lnTo>
                  <a:lnTo>
                    <a:pt x="461" y="495"/>
                  </a:lnTo>
                  <a:lnTo>
                    <a:pt x="460" y="495"/>
                  </a:lnTo>
                  <a:lnTo>
                    <a:pt x="460" y="494"/>
                  </a:lnTo>
                  <a:lnTo>
                    <a:pt x="459" y="494"/>
                  </a:lnTo>
                  <a:lnTo>
                    <a:pt x="456" y="493"/>
                  </a:lnTo>
                  <a:lnTo>
                    <a:pt x="456" y="492"/>
                  </a:lnTo>
                  <a:lnTo>
                    <a:pt x="455" y="491"/>
                  </a:lnTo>
                  <a:lnTo>
                    <a:pt x="454" y="491"/>
                  </a:lnTo>
                  <a:lnTo>
                    <a:pt x="454" y="492"/>
                  </a:lnTo>
                  <a:lnTo>
                    <a:pt x="451" y="492"/>
                  </a:lnTo>
                  <a:lnTo>
                    <a:pt x="449" y="490"/>
                  </a:lnTo>
                  <a:lnTo>
                    <a:pt x="442" y="490"/>
                  </a:lnTo>
                  <a:lnTo>
                    <a:pt x="442" y="487"/>
                  </a:lnTo>
                  <a:lnTo>
                    <a:pt x="443" y="486"/>
                  </a:lnTo>
                  <a:lnTo>
                    <a:pt x="442" y="486"/>
                  </a:lnTo>
                  <a:lnTo>
                    <a:pt x="442" y="485"/>
                  </a:lnTo>
                  <a:lnTo>
                    <a:pt x="441" y="482"/>
                  </a:lnTo>
                  <a:lnTo>
                    <a:pt x="439" y="481"/>
                  </a:lnTo>
                  <a:lnTo>
                    <a:pt x="437" y="482"/>
                  </a:lnTo>
                  <a:lnTo>
                    <a:pt x="429" y="482"/>
                  </a:lnTo>
                  <a:lnTo>
                    <a:pt x="428" y="481"/>
                  </a:lnTo>
                  <a:lnTo>
                    <a:pt x="428" y="478"/>
                  </a:lnTo>
                  <a:lnTo>
                    <a:pt x="433" y="478"/>
                  </a:lnTo>
                  <a:lnTo>
                    <a:pt x="436" y="475"/>
                  </a:lnTo>
                  <a:lnTo>
                    <a:pt x="436" y="473"/>
                  </a:lnTo>
                  <a:lnTo>
                    <a:pt x="435" y="473"/>
                  </a:lnTo>
                  <a:lnTo>
                    <a:pt x="433" y="474"/>
                  </a:lnTo>
                  <a:lnTo>
                    <a:pt x="432" y="474"/>
                  </a:lnTo>
                  <a:lnTo>
                    <a:pt x="432" y="473"/>
                  </a:lnTo>
                  <a:lnTo>
                    <a:pt x="431" y="472"/>
                  </a:lnTo>
                  <a:lnTo>
                    <a:pt x="431" y="470"/>
                  </a:lnTo>
                  <a:lnTo>
                    <a:pt x="429" y="470"/>
                  </a:lnTo>
                  <a:lnTo>
                    <a:pt x="429" y="469"/>
                  </a:lnTo>
                  <a:lnTo>
                    <a:pt x="428" y="469"/>
                  </a:lnTo>
                  <a:lnTo>
                    <a:pt x="428" y="473"/>
                  </a:lnTo>
                  <a:lnTo>
                    <a:pt x="430" y="475"/>
                  </a:lnTo>
                  <a:lnTo>
                    <a:pt x="428" y="478"/>
                  </a:lnTo>
                  <a:lnTo>
                    <a:pt x="426" y="478"/>
                  </a:lnTo>
                  <a:lnTo>
                    <a:pt x="424" y="476"/>
                  </a:lnTo>
                  <a:lnTo>
                    <a:pt x="423" y="476"/>
                  </a:lnTo>
                  <a:lnTo>
                    <a:pt x="423" y="478"/>
                  </a:lnTo>
                  <a:lnTo>
                    <a:pt x="420" y="478"/>
                  </a:lnTo>
                  <a:lnTo>
                    <a:pt x="420" y="479"/>
                  </a:lnTo>
                  <a:lnTo>
                    <a:pt x="422" y="480"/>
                  </a:lnTo>
                  <a:lnTo>
                    <a:pt x="423" y="480"/>
                  </a:lnTo>
                  <a:lnTo>
                    <a:pt x="420" y="482"/>
                  </a:lnTo>
                  <a:lnTo>
                    <a:pt x="420" y="480"/>
                  </a:lnTo>
                  <a:lnTo>
                    <a:pt x="418" y="479"/>
                  </a:lnTo>
                  <a:lnTo>
                    <a:pt x="417" y="478"/>
                  </a:lnTo>
                  <a:lnTo>
                    <a:pt x="416" y="475"/>
                  </a:lnTo>
                  <a:lnTo>
                    <a:pt x="416" y="478"/>
                  </a:lnTo>
                  <a:lnTo>
                    <a:pt x="417" y="479"/>
                  </a:lnTo>
                  <a:lnTo>
                    <a:pt x="418" y="479"/>
                  </a:lnTo>
                  <a:lnTo>
                    <a:pt x="419" y="480"/>
                  </a:lnTo>
                  <a:lnTo>
                    <a:pt x="419" y="481"/>
                  </a:lnTo>
                  <a:lnTo>
                    <a:pt x="410" y="481"/>
                  </a:lnTo>
                  <a:lnTo>
                    <a:pt x="408" y="480"/>
                  </a:lnTo>
                  <a:lnTo>
                    <a:pt x="408" y="479"/>
                  </a:lnTo>
                  <a:lnTo>
                    <a:pt x="410" y="479"/>
                  </a:lnTo>
                  <a:lnTo>
                    <a:pt x="410" y="476"/>
                  </a:lnTo>
                  <a:lnTo>
                    <a:pt x="408" y="476"/>
                  </a:lnTo>
                  <a:lnTo>
                    <a:pt x="406" y="475"/>
                  </a:lnTo>
                  <a:lnTo>
                    <a:pt x="392" y="475"/>
                  </a:lnTo>
                  <a:lnTo>
                    <a:pt x="392" y="474"/>
                  </a:lnTo>
                  <a:lnTo>
                    <a:pt x="391" y="474"/>
                  </a:lnTo>
                  <a:lnTo>
                    <a:pt x="389" y="472"/>
                  </a:lnTo>
                  <a:lnTo>
                    <a:pt x="391" y="470"/>
                  </a:lnTo>
                  <a:lnTo>
                    <a:pt x="389" y="469"/>
                  </a:lnTo>
                  <a:lnTo>
                    <a:pt x="385" y="469"/>
                  </a:lnTo>
                  <a:lnTo>
                    <a:pt x="382" y="470"/>
                  </a:lnTo>
                  <a:lnTo>
                    <a:pt x="374" y="478"/>
                  </a:lnTo>
                  <a:lnTo>
                    <a:pt x="369" y="480"/>
                  </a:lnTo>
                  <a:lnTo>
                    <a:pt x="368" y="481"/>
                  </a:lnTo>
                  <a:lnTo>
                    <a:pt x="364" y="486"/>
                  </a:lnTo>
                  <a:lnTo>
                    <a:pt x="363" y="486"/>
                  </a:lnTo>
                  <a:lnTo>
                    <a:pt x="362" y="485"/>
                  </a:lnTo>
                  <a:lnTo>
                    <a:pt x="358" y="485"/>
                  </a:lnTo>
                  <a:lnTo>
                    <a:pt x="356" y="486"/>
                  </a:lnTo>
                  <a:lnTo>
                    <a:pt x="351" y="491"/>
                  </a:lnTo>
                  <a:lnTo>
                    <a:pt x="351" y="492"/>
                  </a:lnTo>
                  <a:lnTo>
                    <a:pt x="350" y="492"/>
                  </a:lnTo>
                  <a:lnTo>
                    <a:pt x="350" y="493"/>
                  </a:lnTo>
                  <a:lnTo>
                    <a:pt x="349" y="494"/>
                  </a:lnTo>
                  <a:lnTo>
                    <a:pt x="348" y="494"/>
                  </a:lnTo>
                  <a:lnTo>
                    <a:pt x="348" y="495"/>
                  </a:lnTo>
                  <a:lnTo>
                    <a:pt x="346" y="497"/>
                  </a:lnTo>
                  <a:lnTo>
                    <a:pt x="346" y="499"/>
                  </a:lnTo>
                  <a:lnTo>
                    <a:pt x="345" y="500"/>
                  </a:lnTo>
                  <a:lnTo>
                    <a:pt x="345" y="501"/>
                  </a:lnTo>
                  <a:lnTo>
                    <a:pt x="344" y="504"/>
                  </a:lnTo>
                  <a:lnTo>
                    <a:pt x="344" y="505"/>
                  </a:lnTo>
                  <a:lnTo>
                    <a:pt x="345" y="506"/>
                  </a:lnTo>
                  <a:lnTo>
                    <a:pt x="345" y="507"/>
                  </a:lnTo>
                  <a:lnTo>
                    <a:pt x="344" y="510"/>
                  </a:lnTo>
                  <a:lnTo>
                    <a:pt x="344" y="528"/>
                  </a:lnTo>
                  <a:lnTo>
                    <a:pt x="346" y="528"/>
                  </a:lnTo>
                  <a:lnTo>
                    <a:pt x="348" y="529"/>
                  </a:lnTo>
                  <a:lnTo>
                    <a:pt x="349" y="529"/>
                  </a:lnTo>
                  <a:lnTo>
                    <a:pt x="349" y="531"/>
                  </a:lnTo>
                  <a:lnTo>
                    <a:pt x="350" y="533"/>
                  </a:lnTo>
                  <a:lnTo>
                    <a:pt x="350" y="534"/>
                  </a:lnTo>
                  <a:lnTo>
                    <a:pt x="349" y="535"/>
                  </a:lnTo>
                  <a:lnTo>
                    <a:pt x="346" y="535"/>
                  </a:lnTo>
                  <a:lnTo>
                    <a:pt x="345" y="534"/>
                  </a:lnTo>
                  <a:lnTo>
                    <a:pt x="344" y="534"/>
                  </a:lnTo>
                  <a:lnTo>
                    <a:pt x="344" y="533"/>
                  </a:lnTo>
                  <a:lnTo>
                    <a:pt x="338" y="533"/>
                  </a:lnTo>
                  <a:lnTo>
                    <a:pt x="338" y="534"/>
                  </a:lnTo>
                  <a:lnTo>
                    <a:pt x="336" y="534"/>
                  </a:lnTo>
                  <a:lnTo>
                    <a:pt x="335" y="535"/>
                  </a:lnTo>
                  <a:lnTo>
                    <a:pt x="330" y="535"/>
                  </a:lnTo>
                  <a:lnTo>
                    <a:pt x="330" y="536"/>
                  </a:lnTo>
                  <a:lnTo>
                    <a:pt x="327" y="537"/>
                  </a:lnTo>
                  <a:lnTo>
                    <a:pt x="327" y="538"/>
                  </a:lnTo>
                  <a:lnTo>
                    <a:pt x="329" y="540"/>
                  </a:lnTo>
                  <a:lnTo>
                    <a:pt x="326" y="540"/>
                  </a:lnTo>
                  <a:lnTo>
                    <a:pt x="324" y="538"/>
                  </a:lnTo>
                  <a:lnTo>
                    <a:pt x="323" y="538"/>
                  </a:lnTo>
                  <a:lnTo>
                    <a:pt x="323" y="540"/>
                  </a:lnTo>
                  <a:lnTo>
                    <a:pt x="320" y="540"/>
                  </a:lnTo>
                  <a:lnTo>
                    <a:pt x="317" y="536"/>
                  </a:lnTo>
                  <a:lnTo>
                    <a:pt x="313" y="535"/>
                  </a:lnTo>
                  <a:lnTo>
                    <a:pt x="306" y="535"/>
                  </a:lnTo>
                  <a:lnTo>
                    <a:pt x="305" y="536"/>
                  </a:lnTo>
                  <a:lnTo>
                    <a:pt x="305" y="537"/>
                  </a:lnTo>
                  <a:lnTo>
                    <a:pt x="304" y="537"/>
                  </a:lnTo>
                  <a:lnTo>
                    <a:pt x="304" y="538"/>
                  </a:lnTo>
                  <a:lnTo>
                    <a:pt x="300" y="538"/>
                  </a:lnTo>
                  <a:lnTo>
                    <a:pt x="299" y="537"/>
                  </a:lnTo>
                  <a:lnTo>
                    <a:pt x="298" y="535"/>
                  </a:lnTo>
                  <a:lnTo>
                    <a:pt x="298" y="534"/>
                  </a:lnTo>
                  <a:lnTo>
                    <a:pt x="295" y="534"/>
                  </a:lnTo>
                  <a:lnTo>
                    <a:pt x="293" y="531"/>
                  </a:lnTo>
                  <a:lnTo>
                    <a:pt x="289" y="531"/>
                  </a:lnTo>
                  <a:lnTo>
                    <a:pt x="288" y="530"/>
                  </a:lnTo>
                  <a:lnTo>
                    <a:pt x="288" y="528"/>
                  </a:lnTo>
                  <a:lnTo>
                    <a:pt x="289" y="527"/>
                  </a:lnTo>
                  <a:lnTo>
                    <a:pt x="290" y="527"/>
                  </a:lnTo>
                  <a:lnTo>
                    <a:pt x="290" y="525"/>
                  </a:lnTo>
                  <a:lnTo>
                    <a:pt x="288" y="525"/>
                  </a:lnTo>
                  <a:lnTo>
                    <a:pt x="288" y="524"/>
                  </a:lnTo>
                  <a:lnTo>
                    <a:pt x="283" y="523"/>
                  </a:lnTo>
                  <a:lnTo>
                    <a:pt x="281" y="522"/>
                  </a:lnTo>
                  <a:lnTo>
                    <a:pt x="277" y="522"/>
                  </a:lnTo>
                  <a:lnTo>
                    <a:pt x="277" y="524"/>
                  </a:lnTo>
                  <a:lnTo>
                    <a:pt x="276" y="525"/>
                  </a:lnTo>
                  <a:lnTo>
                    <a:pt x="276" y="524"/>
                  </a:lnTo>
                  <a:lnTo>
                    <a:pt x="275" y="522"/>
                  </a:lnTo>
                  <a:lnTo>
                    <a:pt x="274" y="521"/>
                  </a:lnTo>
                  <a:lnTo>
                    <a:pt x="274" y="519"/>
                  </a:lnTo>
                  <a:lnTo>
                    <a:pt x="273" y="519"/>
                  </a:lnTo>
                  <a:lnTo>
                    <a:pt x="273" y="518"/>
                  </a:lnTo>
                  <a:lnTo>
                    <a:pt x="264" y="518"/>
                  </a:lnTo>
                  <a:lnTo>
                    <a:pt x="263" y="517"/>
                  </a:lnTo>
                  <a:lnTo>
                    <a:pt x="263" y="516"/>
                  </a:lnTo>
                  <a:lnTo>
                    <a:pt x="262" y="515"/>
                  </a:lnTo>
                  <a:lnTo>
                    <a:pt x="257" y="515"/>
                  </a:lnTo>
                  <a:lnTo>
                    <a:pt x="256" y="513"/>
                  </a:lnTo>
                  <a:lnTo>
                    <a:pt x="254" y="513"/>
                  </a:lnTo>
                  <a:lnTo>
                    <a:pt x="252" y="512"/>
                  </a:lnTo>
                  <a:lnTo>
                    <a:pt x="250" y="511"/>
                  </a:lnTo>
                  <a:lnTo>
                    <a:pt x="244" y="511"/>
                  </a:lnTo>
                  <a:lnTo>
                    <a:pt x="244" y="513"/>
                  </a:lnTo>
                  <a:lnTo>
                    <a:pt x="243" y="515"/>
                  </a:lnTo>
                  <a:lnTo>
                    <a:pt x="244" y="516"/>
                  </a:lnTo>
                  <a:lnTo>
                    <a:pt x="243" y="516"/>
                  </a:lnTo>
                  <a:lnTo>
                    <a:pt x="243" y="517"/>
                  </a:lnTo>
                  <a:lnTo>
                    <a:pt x="244" y="517"/>
                  </a:lnTo>
                  <a:lnTo>
                    <a:pt x="244" y="519"/>
                  </a:lnTo>
                  <a:lnTo>
                    <a:pt x="232" y="519"/>
                  </a:lnTo>
                  <a:lnTo>
                    <a:pt x="231" y="518"/>
                  </a:lnTo>
                  <a:lnTo>
                    <a:pt x="230" y="518"/>
                  </a:lnTo>
                  <a:lnTo>
                    <a:pt x="230" y="519"/>
                  </a:lnTo>
                  <a:lnTo>
                    <a:pt x="228" y="521"/>
                  </a:lnTo>
                  <a:lnTo>
                    <a:pt x="227" y="521"/>
                  </a:lnTo>
                  <a:lnTo>
                    <a:pt x="227" y="519"/>
                  </a:lnTo>
                  <a:lnTo>
                    <a:pt x="226" y="518"/>
                  </a:lnTo>
                  <a:lnTo>
                    <a:pt x="225" y="518"/>
                  </a:lnTo>
                  <a:lnTo>
                    <a:pt x="223" y="517"/>
                  </a:lnTo>
                  <a:lnTo>
                    <a:pt x="221" y="518"/>
                  </a:lnTo>
                  <a:lnTo>
                    <a:pt x="219" y="518"/>
                  </a:lnTo>
                  <a:lnTo>
                    <a:pt x="215" y="519"/>
                  </a:lnTo>
                  <a:lnTo>
                    <a:pt x="212" y="519"/>
                  </a:lnTo>
                  <a:lnTo>
                    <a:pt x="212" y="518"/>
                  </a:lnTo>
                  <a:lnTo>
                    <a:pt x="211" y="518"/>
                  </a:lnTo>
                  <a:lnTo>
                    <a:pt x="211" y="517"/>
                  </a:lnTo>
                  <a:lnTo>
                    <a:pt x="209" y="516"/>
                  </a:lnTo>
                  <a:lnTo>
                    <a:pt x="209" y="513"/>
                  </a:lnTo>
                  <a:lnTo>
                    <a:pt x="208" y="513"/>
                  </a:lnTo>
                  <a:lnTo>
                    <a:pt x="207" y="515"/>
                  </a:lnTo>
                  <a:lnTo>
                    <a:pt x="203" y="511"/>
                  </a:lnTo>
                  <a:lnTo>
                    <a:pt x="202" y="511"/>
                  </a:lnTo>
                  <a:lnTo>
                    <a:pt x="202" y="512"/>
                  </a:lnTo>
                  <a:lnTo>
                    <a:pt x="201" y="512"/>
                  </a:lnTo>
                  <a:lnTo>
                    <a:pt x="201" y="511"/>
                  </a:lnTo>
                  <a:lnTo>
                    <a:pt x="199" y="513"/>
                  </a:lnTo>
                  <a:lnTo>
                    <a:pt x="196" y="513"/>
                  </a:lnTo>
                  <a:lnTo>
                    <a:pt x="194" y="512"/>
                  </a:lnTo>
                  <a:lnTo>
                    <a:pt x="193" y="515"/>
                  </a:lnTo>
                  <a:lnTo>
                    <a:pt x="192" y="515"/>
                  </a:lnTo>
                  <a:lnTo>
                    <a:pt x="192" y="513"/>
                  </a:lnTo>
                  <a:lnTo>
                    <a:pt x="190" y="513"/>
                  </a:lnTo>
                  <a:lnTo>
                    <a:pt x="190" y="512"/>
                  </a:lnTo>
                  <a:lnTo>
                    <a:pt x="189" y="510"/>
                  </a:lnTo>
                  <a:lnTo>
                    <a:pt x="188" y="510"/>
                  </a:lnTo>
                  <a:lnTo>
                    <a:pt x="187" y="509"/>
                  </a:lnTo>
                  <a:lnTo>
                    <a:pt x="184" y="509"/>
                  </a:lnTo>
                  <a:lnTo>
                    <a:pt x="184" y="505"/>
                  </a:lnTo>
                  <a:lnTo>
                    <a:pt x="183" y="504"/>
                  </a:lnTo>
                  <a:lnTo>
                    <a:pt x="180" y="505"/>
                  </a:lnTo>
                  <a:lnTo>
                    <a:pt x="176" y="505"/>
                  </a:lnTo>
                  <a:lnTo>
                    <a:pt x="175" y="504"/>
                  </a:lnTo>
                  <a:lnTo>
                    <a:pt x="172" y="503"/>
                  </a:lnTo>
                  <a:lnTo>
                    <a:pt x="171" y="503"/>
                  </a:lnTo>
                  <a:lnTo>
                    <a:pt x="170" y="501"/>
                  </a:lnTo>
                  <a:lnTo>
                    <a:pt x="168" y="501"/>
                  </a:lnTo>
                  <a:lnTo>
                    <a:pt x="167" y="500"/>
                  </a:lnTo>
                  <a:lnTo>
                    <a:pt x="164" y="499"/>
                  </a:lnTo>
                  <a:lnTo>
                    <a:pt x="162" y="499"/>
                  </a:lnTo>
                  <a:lnTo>
                    <a:pt x="162" y="498"/>
                  </a:lnTo>
                  <a:lnTo>
                    <a:pt x="161" y="498"/>
                  </a:lnTo>
                  <a:lnTo>
                    <a:pt x="161" y="495"/>
                  </a:lnTo>
                  <a:lnTo>
                    <a:pt x="159" y="495"/>
                  </a:lnTo>
                  <a:lnTo>
                    <a:pt x="159" y="497"/>
                  </a:lnTo>
                  <a:lnTo>
                    <a:pt x="158" y="498"/>
                  </a:lnTo>
                  <a:lnTo>
                    <a:pt x="158" y="500"/>
                  </a:lnTo>
                  <a:lnTo>
                    <a:pt x="157" y="500"/>
                  </a:lnTo>
                  <a:lnTo>
                    <a:pt x="156" y="499"/>
                  </a:lnTo>
                  <a:lnTo>
                    <a:pt x="155" y="499"/>
                  </a:lnTo>
                  <a:lnTo>
                    <a:pt x="153" y="498"/>
                  </a:lnTo>
                  <a:lnTo>
                    <a:pt x="153" y="497"/>
                  </a:lnTo>
                  <a:lnTo>
                    <a:pt x="156" y="494"/>
                  </a:lnTo>
                  <a:lnTo>
                    <a:pt x="157" y="492"/>
                  </a:lnTo>
                  <a:lnTo>
                    <a:pt x="157" y="487"/>
                  </a:lnTo>
                  <a:lnTo>
                    <a:pt x="156" y="486"/>
                  </a:lnTo>
                  <a:lnTo>
                    <a:pt x="155" y="486"/>
                  </a:lnTo>
                  <a:lnTo>
                    <a:pt x="155" y="487"/>
                  </a:lnTo>
                  <a:lnTo>
                    <a:pt x="152" y="486"/>
                  </a:lnTo>
                  <a:lnTo>
                    <a:pt x="151" y="485"/>
                  </a:lnTo>
                  <a:lnTo>
                    <a:pt x="150" y="485"/>
                  </a:lnTo>
                  <a:lnTo>
                    <a:pt x="150" y="486"/>
                  </a:lnTo>
                  <a:lnTo>
                    <a:pt x="149" y="487"/>
                  </a:lnTo>
                  <a:lnTo>
                    <a:pt x="146" y="487"/>
                  </a:lnTo>
                  <a:lnTo>
                    <a:pt x="146" y="485"/>
                  </a:lnTo>
                  <a:lnTo>
                    <a:pt x="145" y="484"/>
                  </a:lnTo>
                  <a:lnTo>
                    <a:pt x="144" y="485"/>
                  </a:lnTo>
                  <a:lnTo>
                    <a:pt x="141" y="485"/>
                  </a:lnTo>
                  <a:lnTo>
                    <a:pt x="141" y="482"/>
                  </a:lnTo>
                  <a:lnTo>
                    <a:pt x="140" y="482"/>
                  </a:lnTo>
                  <a:lnTo>
                    <a:pt x="140" y="480"/>
                  </a:lnTo>
                  <a:lnTo>
                    <a:pt x="141" y="480"/>
                  </a:lnTo>
                  <a:lnTo>
                    <a:pt x="143" y="479"/>
                  </a:lnTo>
                  <a:lnTo>
                    <a:pt x="146" y="479"/>
                  </a:lnTo>
                  <a:lnTo>
                    <a:pt x="146" y="478"/>
                  </a:lnTo>
                  <a:lnTo>
                    <a:pt x="147" y="476"/>
                  </a:lnTo>
                  <a:lnTo>
                    <a:pt x="149" y="476"/>
                  </a:lnTo>
                  <a:lnTo>
                    <a:pt x="149" y="475"/>
                  </a:lnTo>
                  <a:lnTo>
                    <a:pt x="150" y="474"/>
                  </a:lnTo>
                  <a:lnTo>
                    <a:pt x="150" y="473"/>
                  </a:lnTo>
                  <a:lnTo>
                    <a:pt x="152" y="470"/>
                  </a:lnTo>
                  <a:lnTo>
                    <a:pt x="152" y="469"/>
                  </a:lnTo>
                  <a:lnTo>
                    <a:pt x="153" y="468"/>
                  </a:lnTo>
                  <a:lnTo>
                    <a:pt x="153" y="466"/>
                  </a:lnTo>
                  <a:lnTo>
                    <a:pt x="155" y="463"/>
                  </a:lnTo>
                  <a:lnTo>
                    <a:pt x="157" y="454"/>
                  </a:lnTo>
                  <a:lnTo>
                    <a:pt x="158" y="450"/>
                  </a:lnTo>
                  <a:lnTo>
                    <a:pt x="159" y="443"/>
                  </a:lnTo>
                  <a:lnTo>
                    <a:pt x="163" y="418"/>
                  </a:lnTo>
                  <a:lnTo>
                    <a:pt x="163" y="411"/>
                  </a:lnTo>
                  <a:lnTo>
                    <a:pt x="164" y="409"/>
                  </a:lnTo>
                  <a:lnTo>
                    <a:pt x="164" y="408"/>
                  </a:lnTo>
                  <a:lnTo>
                    <a:pt x="165" y="406"/>
                  </a:lnTo>
                  <a:lnTo>
                    <a:pt x="165" y="405"/>
                  </a:lnTo>
                  <a:lnTo>
                    <a:pt x="171" y="405"/>
                  </a:lnTo>
                  <a:lnTo>
                    <a:pt x="171" y="401"/>
                  </a:lnTo>
                  <a:lnTo>
                    <a:pt x="168" y="399"/>
                  </a:lnTo>
                  <a:lnTo>
                    <a:pt x="168" y="398"/>
                  </a:lnTo>
                  <a:lnTo>
                    <a:pt x="167" y="398"/>
                  </a:lnTo>
                  <a:lnTo>
                    <a:pt x="167" y="399"/>
                  </a:lnTo>
                  <a:lnTo>
                    <a:pt x="165" y="399"/>
                  </a:lnTo>
                  <a:lnTo>
                    <a:pt x="164" y="402"/>
                  </a:lnTo>
                  <a:lnTo>
                    <a:pt x="163" y="405"/>
                  </a:lnTo>
                  <a:lnTo>
                    <a:pt x="165" y="377"/>
                  </a:lnTo>
                  <a:lnTo>
                    <a:pt x="167" y="368"/>
                  </a:lnTo>
                  <a:lnTo>
                    <a:pt x="168" y="355"/>
                  </a:lnTo>
                  <a:lnTo>
                    <a:pt x="170" y="351"/>
                  </a:lnTo>
                  <a:lnTo>
                    <a:pt x="170" y="350"/>
                  </a:lnTo>
                  <a:lnTo>
                    <a:pt x="171" y="350"/>
                  </a:lnTo>
                  <a:lnTo>
                    <a:pt x="171" y="353"/>
                  </a:lnTo>
                  <a:lnTo>
                    <a:pt x="172" y="355"/>
                  </a:lnTo>
                  <a:lnTo>
                    <a:pt x="177" y="357"/>
                  </a:lnTo>
                  <a:lnTo>
                    <a:pt x="182" y="363"/>
                  </a:lnTo>
                  <a:lnTo>
                    <a:pt x="183" y="365"/>
                  </a:lnTo>
                  <a:lnTo>
                    <a:pt x="184" y="366"/>
                  </a:lnTo>
                  <a:lnTo>
                    <a:pt x="184" y="370"/>
                  </a:lnTo>
                  <a:lnTo>
                    <a:pt x="186" y="376"/>
                  </a:lnTo>
                  <a:lnTo>
                    <a:pt x="187" y="380"/>
                  </a:lnTo>
                  <a:lnTo>
                    <a:pt x="193" y="386"/>
                  </a:lnTo>
                  <a:lnTo>
                    <a:pt x="193" y="384"/>
                  </a:lnTo>
                  <a:lnTo>
                    <a:pt x="192" y="383"/>
                  </a:lnTo>
                  <a:lnTo>
                    <a:pt x="194" y="383"/>
                  </a:lnTo>
                  <a:lnTo>
                    <a:pt x="193" y="382"/>
                  </a:lnTo>
                  <a:lnTo>
                    <a:pt x="190" y="381"/>
                  </a:lnTo>
                  <a:lnTo>
                    <a:pt x="188" y="378"/>
                  </a:lnTo>
                  <a:lnTo>
                    <a:pt x="188" y="376"/>
                  </a:lnTo>
                  <a:lnTo>
                    <a:pt x="186" y="365"/>
                  </a:lnTo>
                  <a:lnTo>
                    <a:pt x="186" y="363"/>
                  </a:lnTo>
                  <a:lnTo>
                    <a:pt x="184" y="359"/>
                  </a:lnTo>
                  <a:lnTo>
                    <a:pt x="183" y="357"/>
                  </a:lnTo>
                  <a:lnTo>
                    <a:pt x="182" y="356"/>
                  </a:lnTo>
                  <a:lnTo>
                    <a:pt x="181" y="353"/>
                  </a:lnTo>
                  <a:lnTo>
                    <a:pt x="175" y="350"/>
                  </a:lnTo>
                  <a:lnTo>
                    <a:pt x="175" y="349"/>
                  </a:lnTo>
                  <a:lnTo>
                    <a:pt x="174" y="347"/>
                  </a:lnTo>
                  <a:lnTo>
                    <a:pt x="172" y="347"/>
                  </a:lnTo>
                  <a:lnTo>
                    <a:pt x="169" y="344"/>
                  </a:lnTo>
                  <a:lnTo>
                    <a:pt x="168" y="344"/>
                  </a:lnTo>
                  <a:lnTo>
                    <a:pt x="165" y="341"/>
                  </a:lnTo>
                  <a:lnTo>
                    <a:pt x="164" y="343"/>
                  </a:lnTo>
                  <a:lnTo>
                    <a:pt x="163" y="341"/>
                  </a:lnTo>
                  <a:lnTo>
                    <a:pt x="164" y="338"/>
                  </a:lnTo>
                  <a:lnTo>
                    <a:pt x="164" y="337"/>
                  </a:lnTo>
                  <a:lnTo>
                    <a:pt x="167" y="335"/>
                  </a:lnTo>
                  <a:lnTo>
                    <a:pt x="170" y="339"/>
                  </a:lnTo>
                  <a:lnTo>
                    <a:pt x="171" y="339"/>
                  </a:lnTo>
                  <a:lnTo>
                    <a:pt x="171" y="340"/>
                  </a:lnTo>
                  <a:lnTo>
                    <a:pt x="175" y="341"/>
                  </a:lnTo>
                  <a:lnTo>
                    <a:pt x="174" y="340"/>
                  </a:lnTo>
                  <a:lnTo>
                    <a:pt x="170" y="338"/>
                  </a:lnTo>
                  <a:lnTo>
                    <a:pt x="169" y="335"/>
                  </a:lnTo>
                  <a:lnTo>
                    <a:pt x="168" y="335"/>
                  </a:lnTo>
                  <a:lnTo>
                    <a:pt x="168" y="332"/>
                  </a:lnTo>
                  <a:lnTo>
                    <a:pt x="169" y="332"/>
                  </a:lnTo>
                  <a:lnTo>
                    <a:pt x="169" y="331"/>
                  </a:lnTo>
                  <a:lnTo>
                    <a:pt x="170" y="331"/>
                  </a:lnTo>
                  <a:lnTo>
                    <a:pt x="171" y="329"/>
                  </a:lnTo>
                  <a:lnTo>
                    <a:pt x="171" y="328"/>
                  </a:lnTo>
                  <a:lnTo>
                    <a:pt x="170" y="328"/>
                  </a:lnTo>
                  <a:lnTo>
                    <a:pt x="170" y="327"/>
                  </a:lnTo>
                  <a:lnTo>
                    <a:pt x="171" y="326"/>
                  </a:lnTo>
                  <a:lnTo>
                    <a:pt x="170" y="326"/>
                  </a:lnTo>
                  <a:lnTo>
                    <a:pt x="170" y="325"/>
                  </a:lnTo>
                  <a:lnTo>
                    <a:pt x="169" y="323"/>
                  </a:lnTo>
                  <a:lnTo>
                    <a:pt x="171" y="323"/>
                  </a:lnTo>
                  <a:lnTo>
                    <a:pt x="171" y="321"/>
                  </a:lnTo>
                  <a:lnTo>
                    <a:pt x="170" y="321"/>
                  </a:lnTo>
                  <a:lnTo>
                    <a:pt x="170" y="318"/>
                  </a:lnTo>
                  <a:lnTo>
                    <a:pt x="168" y="318"/>
                  </a:lnTo>
                  <a:lnTo>
                    <a:pt x="169" y="316"/>
                  </a:lnTo>
                  <a:lnTo>
                    <a:pt x="168" y="316"/>
                  </a:lnTo>
                  <a:lnTo>
                    <a:pt x="168" y="315"/>
                  </a:lnTo>
                  <a:lnTo>
                    <a:pt x="165" y="315"/>
                  </a:lnTo>
                  <a:lnTo>
                    <a:pt x="165" y="313"/>
                  </a:lnTo>
                  <a:lnTo>
                    <a:pt x="167" y="313"/>
                  </a:lnTo>
                  <a:lnTo>
                    <a:pt x="165" y="312"/>
                  </a:lnTo>
                  <a:lnTo>
                    <a:pt x="169" y="308"/>
                  </a:lnTo>
                  <a:lnTo>
                    <a:pt x="169" y="306"/>
                  </a:lnTo>
                  <a:lnTo>
                    <a:pt x="168" y="304"/>
                  </a:lnTo>
                  <a:lnTo>
                    <a:pt x="167" y="304"/>
                  </a:lnTo>
                  <a:lnTo>
                    <a:pt x="164" y="306"/>
                  </a:lnTo>
                  <a:lnTo>
                    <a:pt x="165" y="307"/>
                  </a:lnTo>
                  <a:lnTo>
                    <a:pt x="164" y="307"/>
                  </a:lnTo>
                  <a:lnTo>
                    <a:pt x="162" y="304"/>
                  </a:lnTo>
                  <a:lnTo>
                    <a:pt x="159" y="304"/>
                  </a:lnTo>
                  <a:lnTo>
                    <a:pt x="158" y="303"/>
                  </a:lnTo>
                  <a:lnTo>
                    <a:pt x="155" y="303"/>
                  </a:lnTo>
                  <a:lnTo>
                    <a:pt x="155" y="301"/>
                  </a:lnTo>
                  <a:lnTo>
                    <a:pt x="152" y="298"/>
                  </a:lnTo>
                  <a:lnTo>
                    <a:pt x="147" y="298"/>
                  </a:lnTo>
                  <a:lnTo>
                    <a:pt x="147" y="297"/>
                  </a:lnTo>
                  <a:lnTo>
                    <a:pt x="145" y="296"/>
                  </a:lnTo>
                  <a:lnTo>
                    <a:pt x="144" y="295"/>
                  </a:lnTo>
                  <a:lnTo>
                    <a:pt x="141" y="295"/>
                  </a:lnTo>
                  <a:lnTo>
                    <a:pt x="141" y="294"/>
                  </a:lnTo>
                  <a:lnTo>
                    <a:pt x="140" y="292"/>
                  </a:lnTo>
                  <a:lnTo>
                    <a:pt x="140" y="294"/>
                  </a:lnTo>
                  <a:lnTo>
                    <a:pt x="139" y="289"/>
                  </a:lnTo>
                  <a:lnTo>
                    <a:pt x="139" y="288"/>
                  </a:lnTo>
                  <a:lnTo>
                    <a:pt x="138" y="288"/>
                  </a:lnTo>
                  <a:lnTo>
                    <a:pt x="138" y="285"/>
                  </a:lnTo>
                  <a:lnTo>
                    <a:pt x="137" y="285"/>
                  </a:lnTo>
                  <a:lnTo>
                    <a:pt x="137" y="284"/>
                  </a:lnTo>
                  <a:lnTo>
                    <a:pt x="136" y="284"/>
                  </a:lnTo>
                  <a:lnTo>
                    <a:pt x="136" y="282"/>
                  </a:lnTo>
                  <a:lnTo>
                    <a:pt x="133" y="282"/>
                  </a:lnTo>
                  <a:lnTo>
                    <a:pt x="133" y="280"/>
                  </a:lnTo>
                  <a:lnTo>
                    <a:pt x="132" y="278"/>
                  </a:lnTo>
                  <a:lnTo>
                    <a:pt x="128" y="275"/>
                  </a:lnTo>
                  <a:lnTo>
                    <a:pt x="126" y="275"/>
                  </a:lnTo>
                  <a:lnTo>
                    <a:pt x="126" y="269"/>
                  </a:lnTo>
                  <a:lnTo>
                    <a:pt x="127" y="269"/>
                  </a:lnTo>
                  <a:lnTo>
                    <a:pt x="127" y="267"/>
                  </a:lnTo>
                  <a:lnTo>
                    <a:pt x="128" y="266"/>
                  </a:lnTo>
                  <a:lnTo>
                    <a:pt x="130" y="266"/>
                  </a:lnTo>
                  <a:lnTo>
                    <a:pt x="130" y="265"/>
                  </a:lnTo>
                  <a:lnTo>
                    <a:pt x="131" y="263"/>
                  </a:lnTo>
                  <a:lnTo>
                    <a:pt x="131" y="261"/>
                  </a:lnTo>
                  <a:lnTo>
                    <a:pt x="132" y="261"/>
                  </a:lnTo>
                  <a:lnTo>
                    <a:pt x="132" y="259"/>
                  </a:lnTo>
                  <a:lnTo>
                    <a:pt x="131" y="258"/>
                  </a:lnTo>
                  <a:lnTo>
                    <a:pt x="127" y="255"/>
                  </a:lnTo>
                  <a:lnTo>
                    <a:pt x="122" y="255"/>
                  </a:lnTo>
                  <a:lnTo>
                    <a:pt x="121" y="254"/>
                  </a:lnTo>
                  <a:lnTo>
                    <a:pt x="122" y="254"/>
                  </a:lnTo>
                  <a:lnTo>
                    <a:pt x="122" y="253"/>
                  </a:lnTo>
                  <a:lnTo>
                    <a:pt x="125" y="253"/>
                  </a:lnTo>
                  <a:lnTo>
                    <a:pt x="125" y="246"/>
                  </a:lnTo>
                  <a:lnTo>
                    <a:pt x="126" y="246"/>
                  </a:lnTo>
                  <a:lnTo>
                    <a:pt x="130" y="245"/>
                  </a:lnTo>
                  <a:lnTo>
                    <a:pt x="132" y="245"/>
                  </a:lnTo>
                  <a:lnTo>
                    <a:pt x="134" y="246"/>
                  </a:lnTo>
                  <a:lnTo>
                    <a:pt x="136" y="246"/>
                  </a:lnTo>
                  <a:lnTo>
                    <a:pt x="136" y="247"/>
                  </a:lnTo>
                  <a:lnTo>
                    <a:pt x="137" y="248"/>
                  </a:lnTo>
                  <a:lnTo>
                    <a:pt x="139" y="248"/>
                  </a:lnTo>
                  <a:lnTo>
                    <a:pt x="140" y="249"/>
                  </a:lnTo>
                  <a:lnTo>
                    <a:pt x="140" y="248"/>
                  </a:lnTo>
                  <a:lnTo>
                    <a:pt x="138" y="247"/>
                  </a:lnTo>
                  <a:lnTo>
                    <a:pt x="136" y="245"/>
                  </a:lnTo>
                  <a:lnTo>
                    <a:pt x="133" y="245"/>
                  </a:lnTo>
                  <a:lnTo>
                    <a:pt x="133" y="243"/>
                  </a:lnTo>
                  <a:lnTo>
                    <a:pt x="125" y="243"/>
                  </a:lnTo>
                  <a:lnTo>
                    <a:pt x="124" y="245"/>
                  </a:lnTo>
                  <a:lnTo>
                    <a:pt x="124" y="246"/>
                  </a:lnTo>
                  <a:lnTo>
                    <a:pt x="122" y="246"/>
                  </a:lnTo>
                  <a:lnTo>
                    <a:pt x="121" y="247"/>
                  </a:lnTo>
                  <a:lnTo>
                    <a:pt x="120" y="247"/>
                  </a:lnTo>
                  <a:lnTo>
                    <a:pt x="120" y="248"/>
                  </a:lnTo>
                  <a:lnTo>
                    <a:pt x="119" y="248"/>
                  </a:lnTo>
                  <a:lnTo>
                    <a:pt x="115" y="245"/>
                  </a:lnTo>
                  <a:lnTo>
                    <a:pt x="115" y="246"/>
                  </a:lnTo>
                  <a:lnTo>
                    <a:pt x="114" y="246"/>
                  </a:lnTo>
                  <a:lnTo>
                    <a:pt x="114" y="247"/>
                  </a:lnTo>
                  <a:lnTo>
                    <a:pt x="113" y="247"/>
                  </a:lnTo>
                  <a:lnTo>
                    <a:pt x="108" y="245"/>
                  </a:lnTo>
                  <a:lnTo>
                    <a:pt x="108" y="243"/>
                  </a:lnTo>
                  <a:lnTo>
                    <a:pt x="109" y="245"/>
                  </a:lnTo>
                  <a:lnTo>
                    <a:pt x="113" y="245"/>
                  </a:lnTo>
                  <a:lnTo>
                    <a:pt x="113" y="243"/>
                  </a:lnTo>
                  <a:lnTo>
                    <a:pt x="112" y="242"/>
                  </a:lnTo>
                  <a:lnTo>
                    <a:pt x="112" y="241"/>
                  </a:lnTo>
                  <a:lnTo>
                    <a:pt x="110" y="241"/>
                  </a:lnTo>
                  <a:lnTo>
                    <a:pt x="109" y="240"/>
                  </a:lnTo>
                  <a:lnTo>
                    <a:pt x="108" y="240"/>
                  </a:lnTo>
                  <a:lnTo>
                    <a:pt x="112" y="238"/>
                  </a:lnTo>
                  <a:lnTo>
                    <a:pt x="115" y="238"/>
                  </a:lnTo>
                  <a:lnTo>
                    <a:pt x="115" y="236"/>
                  </a:lnTo>
                  <a:lnTo>
                    <a:pt x="113" y="236"/>
                  </a:lnTo>
                  <a:lnTo>
                    <a:pt x="113" y="235"/>
                  </a:lnTo>
                  <a:lnTo>
                    <a:pt x="110" y="235"/>
                  </a:lnTo>
                  <a:lnTo>
                    <a:pt x="112" y="234"/>
                  </a:lnTo>
                  <a:lnTo>
                    <a:pt x="110" y="233"/>
                  </a:lnTo>
                  <a:lnTo>
                    <a:pt x="112" y="233"/>
                  </a:lnTo>
                  <a:lnTo>
                    <a:pt x="114" y="232"/>
                  </a:lnTo>
                  <a:lnTo>
                    <a:pt x="110" y="230"/>
                  </a:lnTo>
                  <a:lnTo>
                    <a:pt x="106" y="230"/>
                  </a:lnTo>
                  <a:lnTo>
                    <a:pt x="107" y="229"/>
                  </a:lnTo>
                  <a:lnTo>
                    <a:pt x="106" y="229"/>
                  </a:lnTo>
                  <a:lnTo>
                    <a:pt x="106" y="232"/>
                  </a:lnTo>
                  <a:lnTo>
                    <a:pt x="105" y="230"/>
                  </a:lnTo>
                  <a:lnTo>
                    <a:pt x="103" y="230"/>
                  </a:lnTo>
                  <a:lnTo>
                    <a:pt x="103" y="232"/>
                  </a:lnTo>
                  <a:lnTo>
                    <a:pt x="99" y="232"/>
                  </a:lnTo>
                  <a:lnTo>
                    <a:pt x="97" y="233"/>
                  </a:lnTo>
                  <a:lnTo>
                    <a:pt x="97" y="232"/>
                  </a:lnTo>
                  <a:lnTo>
                    <a:pt x="96" y="232"/>
                  </a:lnTo>
                  <a:lnTo>
                    <a:pt x="95" y="230"/>
                  </a:lnTo>
                  <a:lnTo>
                    <a:pt x="95" y="229"/>
                  </a:lnTo>
                  <a:lnTo>
                    <a:pt x="94" y="229"/>
                  </a:lnTo>
                  <a:lnTo>
                    <a:pt x="93" y="228"/>
                  </a:lnTo>
                  <a:lnTo>
                    <a:pt x="95" y="228"/>
                  </a:lnTo>
                  <a:lnTo>
                    <a:pt x="96" y="229"/>
                  </a:lnTo>
                  <a:lnTo>
                    <a:pt x="97" y="229"/>
                  </a:lnTo>
                  <a:lnTo>
                    <a:pt x="97" y="228"/>
                  </a:lnTo>
                  <a:lnTo>
                    <a:pt x="99" y="229"/>
                  </a:lnTo>
                  <a:lnTo>
                    <a:pt x="100" y="229"/>
                  </a:lnTo>
                  <a:lnTo>
                    <a:pt x="101" y="228"/>
                  </a:lnTo>
                  <a:lnTo>
                    <a:pt x="102" y="226"/>
                  </a:lnTo>
                  <a:lnTo>
                    <a:pt x="102" y="224"/>
                  </a:lnTo>
                  <a:lnTo>
                    <a:pt x="101" y="224"/>
                  </a:lnTo>
                  <a:lnTo>
                    <a:pt x="100" y="223"/>
                  </a:lnTo>
                  <a:lnTo>
                    <a:pt x="99" y="223"/>
                  </a:lnTo>
                  <a:lnTo>
                    <a:pt x="97" y="224"/>
                  </a:lnTo>
                  <a:lnTo>
                    <a:pt x="95" y="224"/>
                  </a:lnTo>
                  <a:lnTo>
                    <a:pt x="95" y="226"/>
                  </a:lnTo>
                  <a:lnTo>
                    <a:pt x="91" y="226"/>
                  </a:lnTo>
                  <a:lnTo>
                    <a:pt x="91" y="224"/>
                  </a:lnTo>
                  <a:lnTo>
                    <a:pt x="93" y="223"/>
                  </a:lnTo>
                  <a:lnTo>
                    <a:pt x="91" y="223"/>
                  </a:lnTo>
                  <a:lnTo>
                    <a:pt x="90" y="222"/>
                  </a:lnTo>
                  <a:lnTo>
                    <a:pt x="90" y="226"/>
                  </a:lnTo>
                  <a:lnTo>
                    <a:pt x="91" y="226"/>
                  </a:lnTo>
                  <a:lnTo>
                    <a:pt x="91" y="227"/>
                  </a:lnTo>
                  <a:lnTo>
                    <a:pt x="93" y="228"/>
                  </a:lnTo>
                  <a:lnTo>
                    <a:pt x="91" y="228"/>
                  </a:lnTo>
                  <a:lnTo>
                    <a:pt x="90" y="227"/>
                  </a:lnTo>
                  <a:lnTo>
                    <a:pt x="89" y="227"/>
                  </a:lnTo>
                  <a:lnTo>
                    <a:pt x="89" y="226"/>
                  </a:lnTo>
                  <a:lnTo>
                    <a:pt x="88" y="226"/>
                  </a:lnTo>
                  <a:lnTo>
                    <a:pt x="89" y="227"/>
                  </a:lnTo>
                  <a:lnTo>
                    <a:pt x="85" y="227"/>
                  </a:lnTo>
                  <a:lnTo>
                    <a:pt x="84" y="226"/>
                  </a:lnTo>
                  <a:lnTo>
                    <a:pt x="84" y="227"/>
                  </a:lnTo>
                  <a:lnTo>
                    <a:pt x="81" y="223"/>
                  </a:lnTo>
                  <a:lnTo>
                    <a:pt x="81" y="222"/>
                  </a:lnTo>
                  <a:lnTo>
                    <a:pt x="82" y="221"/>
                  </a:lnTo>
                  <a:lnTo>
                    <a:pt x="84" y="220"/>
                  </a:lnTo>
                  <a:lnTo>
                    <a:pt x="84" y="218"/>
                  </a:lnTo>
                  <a:lnTo>
                    <a:pt x="83" y="218"/>
                  </a:lnTo>
                  <a:lnTo>
                    <a:pt x="83" y="217"/>
                  </a:lnTo>
                  <a:lnTo>
                    <a:pt x="82" y="217"/>
                  </a:lnTo>
                  <a:lnTo>
                    <a:pt x="82" y="216"/>
                  </a:lnTo>
                  <a:lnTo>
                    <a:pt x="81" y="217"/>
                  </a:lnTo>
                  <a:lnTo>
                    <a:pt x="82" y="217"/>
                  </a:lnTo>
                  <a:lnTo>
                    <a:pt x="82" y="220"/>
                  </a:lnTo>
                  <a:lnTo>
                    <a:pt x="81" y="220"/>
                  </a:lnTo>
                  <a:lnTo>
                    <a:pt x="81" y="222"/>
                  </a:lnTo>
                  <a:lnTo>
                    <a:pt x="80" y="222"/>
                  </a:lnTo>
                  <a:lnTo>
                    <a:pt x="78" y="221"/>
                  </a:lnTo>
                  <a:lnTo>
                    <a:pt x="77" y="221"/>
                  </a:lnTo>
                  <a:lnTo>
                    <a:pt x="75" y="218"/>
                  </a:lnTo>
                  <a:lnTo>
                    <a:pt x="75" y="217"/>
                  </a:lnTo>
                  <a:lnTo>
                    <a:pt x="76" y="217"/>
                  </a:lnTo>
                  <a:lnTo>
                    <a:pt x="76" y="216"/>
                  </a:lnTo>
                  <a:lnTo>
                    <a:pt x="77" y="215"/>
                  </a:lnTo>
                  <a:lnTo>
                    <a:pt x="77" y="214"/>
                  </a:lnTo>
                  <a:lnTo>
                    <a:pt x="76" y="215"/>
                  </a:lnTo>
                  <a:lnTo>
                    <a:pt x="76" y="216"/>
                  </a:lnTo>
                  <a:lnTo>
                    <a:pt x="74" y="217"/>
                  </a:lnTo>
                  <a:lnTo>
                    <a:pt x="74" y="218"/>
                  </a:lnTo>
                  <a:lnTo>
                    <a:pt x="70" y="220"/>
                  </a:lnTo>
                  <a:lnTo>
                    <a:pt x="70" y="218"/>
                  </a:lnTo>
                  <a:lnTo>
                    <a:pt x="68" y="216"/>
                  </a:lnTo>
                  <a:lnTo>
                    <a:pt x="68" y="215"/>
                  </a:lnTo>
                  <a:lnTo>
                    <a:pt x="63" y="215"/>
                  </a:lnTo>
                  <a:lnTo>
                    <a:pt x="62" y="214"/>
                  </a:lnTo>
                  <a:lnTo>
                    <a:pt x="59" y="214"/>
                  </a:lnTo>
                  <a:lnTo>
                    <a:pt x="59" y="212"/>
                  </a:lnTo>
                  <a:lnTo>
                    <a:pt x="57" y="214"/>
                  </a:lnTo>
                  <a:lnTo>
                    <a:pt x="53" y="214"/>
                  </a:lnTo>
                  <a:lnTo>
                    <a:pt x="53" y="212"/>
                  </a:lnTo>
                  <a:lnTo>
                    <a:pt x="52" y="211"/>
                  </a:lnTo>
                  <a:lnTo>
                    <a:pt x="52" y="210"/>
                  </a:lnTo>
                  <a:lnTo>
                    <a:pt x="51" y="210"/>
                  </a:lnTo>
                  <a:lnTo>
                    <a:pt x="51" y="209"/>
                  </a:lnTo>
                  <a:lnTo>
                    <a:pt x="49" y="206"/>
                  </a:lnTo>
                  <a:lnTo>
                    <a:pt x="47" y="206"/>
                  </a:lnTo>
                  <a:lnTo>
                    <a:pt x="49" y="208"/>
                  </a:lnTo>
                  <a:lnTo>
                    <a:pt x="47" y="209"/>
                  </a:lnTo>
                  <a:lnTo>
                    <a:pt x="46" y="209"/>
                  </a:lnTo>
                  <a:lnTo>
                    <a:pt x="46" y="210"/>
                  </a:lnTo>
                  <a:lnTo>
                    <a:pt x="45" y="209"/>
                  </a:lnTo>
                  <a:lnTo>
                    <a:pt x="41" y="209"/>
                  </a:lnTo>
                  <a:lnTo>
                    <a:pt x="40" y="210"/>
                  </a:lnTo>
                  <a:lnTo>
                    <a:pt x="40" y="209"/>
                  </a:lnTo>
                  <a:lnTo>
                    <a:pt x="39" y="209"/>
                  </a:lnTo>
                  <a:lnTo>
                    <a:pt x="40" y="210"/>
                  </a:lnTo>
                  <a:lnTo>
                    <a:pt x="39" y="210"/>
                  </a:lnTo>
                  <a:lnTo>
                    <a:pt x="39" y="211"/>
                  </a:lnTo>
                  <a:lnTo>
                    <a:pt x="40" y="211"/>
                  </a:lnTo>
                  <a:lnTo>
                    <a:pt x="38" y="214"/>
                  </a:lnTo>
                  <a:lnTo>
                    <a:pt x="32" y="212"/>
                  </a:lnTo>
                  <a:lnTo>
                    <a:pt x="32" y="211"/>
                  </a:lnTo>
                  <a:lnTo>
                    <a:pt x="33" y="211"/>
                  </a:lnTo>
                  <a:lnTo>
                    <a:pt x="33" y="209"/>
                  </a:lnTo>
                  <a:lnTo>
                    <a:pt x="32" y="208"/>
                  </a:lnTo>
                  <a:lnTo>
                    <a:pt x="32" y="206"/>
                  </a:lnTo>
                  <a:lnTo>
                    <a:pt x="31" y="205"/>
                  </a:lnTo>
                  <a:lnTo>
                    <a:pt x="28" y="202"/>
                  </a:lnTo>
                  <a:lnTo>
                    <a:pt x="25" y="199"/>
                  </a:lnTo>
                  <a:lnTo>
                    <a:pt x="23" y="200"/>
                  </a:lnTo>
                  <a:lnTo>
                    <a:pt x="22" y="199"/>
                  </a:lnTo>
                  <a:lnTo>
                    <a:pt x="20" y="199"/>
                  </a:lnTo>
                  <a:lnTo>
                    <a:pt x="16" y="198"/>
                  </a:lnTo>
                  <a:lnTo>
                    <a:pt x="18" y="197"/>
                  </a:lnTo>
                  <a:lnTo>
                    <a:pt x="19" y="197"/>
                  </a:lnTo>
                  <a:lnTo>
                    <a:pt x="32" y="193"/>
                  </a:lnTo>
                  <a:lnTo>
                    <a:pt x="34" y="195"/>
                  </a:lnTo>
                  <a:lnTo>
                    <a:pt x="35" y="193"/>
                  </a:lnTo>
                  <a:lnTo>
                    <a:pt x="35" y="191"/>
                  </a:lnTo>
                  <a:lnTo>
                    <a:pt x="34" y="190"/>
                  </a:lnTo>
                  <a:lnTo>
                    <a:pt x="34" y="187"/>
                  </a:lnTo>
                  <a:lnTo>
                    <a:pt x="32" y="187"/>
                  </a:lnTo>
                  <a:lnTo>
                    <a:pt x="32" y="186"/>
                  </a:lnTo>
                  <a:lnTo>
                    <a:pt x="31" y="186"/>
                  </a:lnTo>
                  <a:lnTo>
                    <a:pt x="28" y="185"/>
                  </a:lnTo>
                  <a:lnTo>
                    <a:pt x="27" y="185"/>
                  </a:lnTo>
                  <a:lnTo>
                    <a:pt x="26" y="186"/>
                  </a:lnTo>
                  <a:lnTo>
                    <a:pt x="26" y="189"/>
                  </a:lnTo>
                  <a:lnTo>
                    <a:pt x="25" y="190"/>
                  </a:lnTo>
                  <a:lnTo>
                    <a:pt x="23" y="190"/>
                  </a:lnTo>
                  <a:lnTo>
                    <a:pt x="23" y="189"/>
                  </a:lnTo>
                  <a:lnTo>
                    <a:pt x="25" y="187"/>
                  </a:lnTo>
                  <a:lnTo>
                    <a:pt x="23" y="187"/>
                  </a:lnTo>
                  <a:lnTo>
                    <a:pt x="23" y="184"/>
                  </a:lnTo>
                  <a:lnTo>
                    <a:pt x="21" y="184"/>
                  </a:lnTo>
                  <a:lnTo>
                    <a:pt x="21" y="183"/>
                  </a:lnTo>
                  <a:lnTo>
                    <a:pt x="23" y="183"/>
                  </a:lnTo>
                  <a:lnTo>
                    <a:pt x="23" y="181"/>
                  </a:lnTo>
                  <a:lnTo>
                    <a:pt x="22" y="181"/>
                  </a:lnTo>
                  <a:lnTo>
                    <a:pt x="23" y="179"/>
                  </a:lnTo>
                  <a:lnTo>
                    <a:pt x="25" y="179"/>
                  </a:lnTo>
                  <a:lnTo>
                    <a:pt x="25" y="181"/>
                  </a:lnTo>
                  <a:lnTo>
                    <a:pt x="26" y="183"/>
                  </a:lnTo>
                  <a:lnTo>
                    <a:pt x="29" y="181"/>
                  </a:lnTo>
                  <a:lnTo>
                    <a:pt x="29" y="183"/>
                  </a:lnTo>
                  <a:lnTo>
                    <a:pt x="32" y="183"/>
                  </a:lnTo>
                  <a:lnTo>
                    <a:pt x="33" y="181"/>
                  </a:lnTo>
                  <a:lnTo>
                    <a:pt x="35" y="181"/>
                  </a:lnTo>
                  <a:lnTo>
                    <a:pt x="35" y="180"/>
                  </a:lnTo>
                  <a:lnTo>
                    <a:pt x="34" y="180"/>
                  </a:lnTo>
                  <a:lnTo>
                    <a:pt x="34" y="179"/>
                  </a:lnTo>
                  <a:lnTo>
                    <a:pt x="35" y="179"/>
                  </a:lnTo>
                  <a:lnTo>
                    <a:pt x="35" y="178"/>
                  </a:lnTo>
                  <a:lnTo>
                    <a:pt x="34" y="179"/>
                  </a:lnTo>
                  <a:lnTo>
                    <a:pt x="28" y="179"/>
                  </a:lnTo>
                  <a:lnTo>
                    <a:pt x="31" y="177"/>
                  </a:lnTo>
                  <a:lnTo>
                    <a:pt x="31" y="175"/>
                  </a:lnTo>
                  <a:lnTo>
                    <a:pt x="33" y="174"/>
                  </a:lnTo>
                  <a:lnTo>
                    <a:pt x="34" y="174"/>
                  </a:lnTo>
                  <a:lnTo>
                    <a:pt x="35" y="173"/>
                  </a:lnTo>
                  <a:lnTo>
                    <a:pt x="33" y="174"/>
                  </a:lnTo>
                  <a:lnTo>
                    <a:pt x="32" y="174"/>
                  </a:lnTo>
                  <a:lnTo>
                    <a:pt x="29" y="175"/>
                  </a:lnTo>
                  <a:lnTo>
                    <a:pt x="28" y="175"/>
                  </a:lnTo>
                  <a:lnTo>
                    <a:pt x="25" y="178"/>
                  </a:lnTo>
                  <a:lnTo>
                    <a:pt x="23" y="178"/>
                  </a:lnTo>
                  <a:lnTo>
                    <a:pt x="22" y="179"/>
                  </a:lnTo>
                  <a:lnTo>
                    <a:pt x="20" y="179"/>
                  </a:lnTo>
                  <a:lnTo>
                    <a:pt x="19" y="178"/>
                  </a:lnTo>
                  <a:lnTo>
                    <a:pt x="18" y="178"/>
                  </a:lnTo>
                  <a:lnTo>
                    <a:pt x="18" y="179"/>
                  </a:lnTo>
                  <a:lnTo>
                    <a:pt x="15" y="179"/>
                  </a:lnTo>
                  <a:lnTo>
                    <a:pt x="14" y="178"/>
                  </a:lnTo>
                  <a:lnTo>
                    <a:pt x="14" y="177"/>
                  </a:lnTo>
                  <a:lnTo>
                    <a:pt x="15" y="177"/>
                  </a:lnTo>
                  <a:lnTo>
                    <a:pt x="14" y="174"/>
                  </a:lnTo>
                  <a:lnTo>
                    <a:pt x="14" y="172"/>
                  </a:lnTo>
                  <a:lnTo>
                    <a:pt x="15" y="171"/>
                  </a:lnTo>
                  <a:lnTo>
                    <a:pt x="14" y="169"/>
                  </a:lnTo>
                  <a:lnTo>
                    <a:pt x="15" y="168"/>
                  </a:lnTo>
                  <a:lnTo>
                    <a:pt x="16" y="166"/>
                  </a:lnTo>
                  <a:lnTo>
                    <a:pt x="16" y="165"/>
                  </a:lnTo>
                  <a:lnTo>
                    <a:pt x="18" y="165"/>
                  </a:lnTo>
                  <a:lnTo>
                    <a:pt x="19" y="163"/>
                  </a:lnTo>
                  <a:lnTo>
                    <a:pt x="20" y="163"/>
                  </a:lnTo>
                  <a:lnTo>
                    <a:pt x="21" y="165"/>
                  </a:lnTo>
                  <a:lnTo>
                    <a:pt x="22" y="165"/>
                  </a:lnTo>
                  <a:lnTo>
                    <a:pt x="22" y="163"/>
                  </a:lnTo>
                  <a:lnTo>
                    <a:pt x="21" y="162"/>
                  </a:lnTo>
                  <a:lnTo>
                    <a:pt x="23" y="162"/>
                  </a:lnTo>
                  <a:lnTo>
                    <a:pt x="23" y="161"/>
                  </a:lnTo>
                  <a:lnTo>
                    <a:pt x="27" y="161"/>
                  </a:lnTo>
                  <a:lnTo>
                    <a:pt x="29" y="160"/>
                  </a:lnTo>
                  <a:lnTo>
                    <a:pt x="29" y="159"/>
                  </a:lnTo>
                  <a:lnTo>
                    <a:pt x="32" y="159"/>
                  </a:lnTo>
                  <a:lnTo>
                    <a:pt x="33" y="157"/>
                  </a:lnTo>
                  <a:lnTo>
                    <a:pt x="34" y="157"/>
                  </a:lnTo>
                  <a:lnTo>
                    <a:pt x="34" y="160"/>
                  </a:lnTo>
                  <a:lnTo>
                    <a:pt x="35" y="160"/>
                  </a:lnTo>
                  <a:lnTo>
                    <a:pt x="37" y="159"/>
                  </a:lnTo>
                  <a:lnTo>
                    <a:pt x="38" y="159"/>
                  </a:lnTo>
                  <a:lnTo>
                    <a:pt x="39" y="160"/>
                  </a:lnTo>
                  <a:lnTo>
                    <a:pt x="39" y="157"/>
                  </a:lnTo>
                  <a:lnTo>
                    <a:pt x="40" y="156"/>
                  </a:lnTo>
                  <a:lnTo>
                    <a:pt x="44" y="156"/>
                  </a:lnTo>
                  <a:lnTo>
                    <a:pt x="44" y="157"/>
                  </a:lnTo>
                  <a:lnTo>
                    <a:pt x="45" y="157"/>
                  </a:lnTo>
                  <a:lnTo>
                    <a:pt x="45" y="155"/>
                  </a:lnTo>
                  <a:lnTo>
                    <a:pt x="47" y="155"/>
                  </a:lnTo>
                  <a:lnTo>
                    <a:pt x="49" y="154"/>
                  </a:lnTo>
                  <a:lnTo>
                    <a:pt x="49" y="157"/>
                  </a:lnTo>
                  <a:lnTo>
                    <a:pt x="50" y="157"/>
                  </a:lnTo>
                  <a:lnTo>
                    <a:pt x="49" y="159"/>
                  </a:lnTo>
                  <a:lnTo>
                    <a:pt x="50" y="159"/>
                  </a:lnTo>
                  <a:lnTo>
                    <a:pt x="50" y="157"/>
                  </a:lnTo>
                  <a:lnTo>
                    <a:pt x="52" y="157"/>
                  </a:lnTo>
                  <a:lnTo>
                    <a:pt x="51" y="159"/>
                  </a:lnTo>
                  <a:lnTo>
                    <a:pt x="52" y="159"/>
                  </a:lnTo>
                  <a:lnTo>
                    <a:pt x="53" y="160"/>
                  </a:lnTo>
                  <a:lnTo>
                    <a:pt x="53" y="157"/>
                  </a:lnTo>
                  <a:lnTo>
                    <a:pt x="54" y="159"/>
                  </a:lnTo>
                  <a:lnTo>
                    <a:pt x="54" y="155"/>
                  </a:lnTo>
                  <a:lnTo>
                    <a:pt x="59" y="155"/>
                  </a:lnTo>
                  <a:lnTo>
                    <a:pt x="60" y="156"/>
                  </a:lnTo>
                  <a:lnTo>
                    <a:pt x="63" y="156"/>
                  </a:lnTo>
                  <a:lnTo>
                    <a:pt x="63" y="157"/>
                  </a:lnTo>
                  <a:lnTo>
                    <a:pt x="65" y="157"/>
                  </a:lnTo>
                  <a:lnTo>
                    <a:pt x="65" y="154"/>
                  </a:lnTo>
                  <a:lnTo>
                    <a:pt x="66" y="154"/>
                  </a:lnTo>
                  <a:lnTo>
                    <a:pt x="65" y="152"/>
                  </a:lnTo>
                  <a:lnTo>
                    <a:pt x="65" y="150"/>
                  </a:lnTo>
                  <a:lnTo>
                    <a:pt x="68" y="148"/>
                  </a:lnTo>
                  <a:lnTo>
                    <a:pt x="68" y="147"/>
                  </a:lnTo>
                  <a:lnTo>
                    <a:pt x="69" y="148"/>
                  </a:lnTo>
                  <a:lnTo>
                    <a:pt x="71" y="148"/>
                  </a:lnTo>
                  <a:lnTo>
                    <a:pt x="71" y="149"/>
                  </a:lnTo>
                  <a:lnTo>
                    <a:pt x="74" y="149"/>
                  </a:lnTo>
                  <a:lnTo>
                    <a:pt x="74" y="148"/>
                  </a:lnTo>
                  <a:lnTo>
                    <a:pt x="77" y="147"/>
                  </a:lnTo>
                  <a:lnTo>
                    <a:pt x="78" y="147"/>
                  </a:lnTo>
                  <a:lnTo>
                    <a:pt x="80" y="146"/>
                  </a:lnTo>
                  <a:lnTo>
                    <a:pt x="81" y="146"/>
                  </a:lnTo>
                  <a:lnTo>
                    <a:pt x="81" y="149"/>
                  </a:lnTo>
                  <a:lnTo>
                    <a:pt x="80" y="149"/>
                  </a:lnTo>
                  <a:lnTo>
                    <a:pt x="80" y="150"/>
                  </a:lnTo>
                  <a:lnTo>
                    <a:pt x="81" y="149"/>
                  </a:lnTo>
                  <a:lnTo>
                    <a:pt x="82" y="147"/>
                  </a:lnTo>
                  <a:lnTo>
                    <a:pt x="83" y="147"/>
                  </a:lnTo>
                  <a:lnTo>
                    <a:pt x="83" y="146"/>
                  </a:lnTo>
                  <a:lnTo>
                    <a:pt x="85" y="146"/>
                  </a:lnTo>
                  <a:lnTo>
                    <a:pt x="85" y="148"/>
                  </a:lnTo>
                  <a:lnTo>
                    <a:pt x="87" y="148"/>
                  </a:lnTo>
                  <a:lnTo>
                    <a:pt x="88" y="149"/>
                  </a:lnTo>
                  <a:lnTo>
                    <a:pt x="88" y="152"/>
                  </a:lnTo>
                  <a:lnTo>
                    <a:pt x="93" y="152"/>
                  </a:lnTo>
                  <a:lnTo>
                    <a:pt x="93" y="154"/>
                  </a:lnTo>
                  <a:lnTo>
                    <a:pt x="91" y="154"/>
                  </a:lnTo>
                  <a:lnTo>
                    <a:pt x="96" y="159"/>
                  </a:lnTo>
                  <a:lnTo>
                    <a:pt x="97" y="161"/>
                  </a:lnTo>
                  <a:lnTo>
                    <a:pt x="97" y="163"/>
                  </a:lnTo>
                  <a:lnTo>
                    <a:pt x="99" y="163"/>
                  </a:lnTo>
                  <a:lnTo>
                    <a:pt x="101" y="165"/>
                  </a:lnTo>
                  <a:lnTo>
                    <a:pt x="101" y="167"/>
                  </a:lnTo>
                  <a:lnTo>
                    <a:pt x="102" y="167"/>
                  </a:lnTo>
                  <a:lnTo>
                    <a:pt x="102" y="168"/>
                  </a:lnTo>
                  <a:lnTo>
                    <a:pt x="103" y="168"/>
                  </a:lnTo>
                  <a:lnTo>
                    <a:pt x="103" y="167"/>
                  </a:lnTo>
                  <a:lnTo>
                    <a:pt x="105" y="167"/>
                  </a:lnTo>
                  <a:lnTo>
                    <a:pt x="106" y="166"/>
                  </a:lnTo>
                  <a:lnTo>
                    <a:pt x="107" y="163"/>
                  </a:lnTo>
                  <a:lnTo>
                    <a:pt x="108" y="163"/>
                  </a:lnTo>
                  <a:lnTo>
                    <a:pt x="109" y="162"/>
                  </a:lnTo>
                  <a:lnTo>
                    <a:pt x="112" y="161"/>
                  </a:lnTo>
                  <a:lnTo>
                    <a:pt x="112" y="160"/>
                  </a:lnTo>
                  <a:lnTo>
                    <a:pt x="110" y="160"/>
                  </a:lnTo>
                  <a:lnTo>
                    <a:pt x="113" y="159"/>
                  </a:lnTo>
                  <a:lnTo>
                    <a:pt x="114" y="159"/>
                  </a:lnTo>
                  <a:lnTo>
                    <a:pt x="114" y="160"/>
                  </a:lnTo>
                  <a:lnTo>
                    <a:pt x="115" y="160"/>
                  </a:lnTo>
                  <a:lnTo>
                    <a:pt x="118" y="157"/>
                  </a:lnTo>
                  <a:lnTo>
                    <a:pt x="118" y="156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0" y="159"/>
                  </a:lnTo>
                  <a:lnTo>
                    <a:pt x="119" y="159"/>
                  </a:lnTo>
                  <a:lnTo>
                    <a:pt x="119" y="160"/>
                  </a:lnTo>
                  <a:lnTo>
                    <a:pt x="118" y="161"/>
                  </a:lnTo>
                  <a:lnTo>
                    <a:pt x="119" y="161"/>
                  </a:lnTo>
                  <a:lnTo>
                    <a:pt x="120" y="160"/>
                  </a:lnTo>
                  <a:lnTo>
                    <a:pt x="121" y="160"/>
                  </a:lnTo>
                  <a:lnTo>
                    <a:pt x="121" y="161"/>
                  </a:lnTo>
                  <a:lnTo>
                    <a:pt x="122" y="162"/>
                  </a:lnTo>
                  <a:lnTo>
                    <a:pt x="122" y="163"/>
                  </a:lnTo>
                  <a:lnTo>
                    <a:pt x="125" y="163"/>
                  </a:lnTo>
                  <a:lnTo>
                    <a:pt x="125" y="161"/>
                  </a:lnTo>
                  <a:lnTo>
                    <a:pt x="126" y="161"/>
                  </a:lnTo>
                  <a:lnTo>
                    <a:pt x="126" y="160"/>
                  </a:lnTo>
                  <a:lnTo>
                    <a:pt x="130" y="160"/>
                  </a:lnTo>
                  <a:lnTo>
                    <a:pt x="131" y="161"/>
                  </a:lnTo>
                  <a:lnTo>
                    <a:pt x="131" y="165"/>
                  </a:lnTo>
                  <a:lnTo>
                    <a:pt x="132" y="166"/>
                  </a:lnTo>
                  <a:lnTo>
                    <a:pt x="132" y="168"/>
                  </a:lnTo>
                  <a:lnTo>
                    <a:pt x="133" y="168"/>
                  </a:lnTo>
                  <a:lnTo>
                    <a:pt x="134" y="167"/>
                  </a:lnTo>
                  <a:lnTo>
                    <a:pt x="132" y="165"/>
                  </a:lnTo>
                  <a:lnTo>
                    <a:pt x="132" y="162"/>
                  </a:lnTo>
                  <a:lnTo>
                    <a:pt x="131" y="161"/>
                  </a:lnTo>
                  <a:lnTo>
                    <a:pt x="131" y="159"/>
                  </a:lnTo>
                  <a:lnTo>
                    <a:pt x="132" y="159"/>
                  </a:lnTo>
                  <a:lnTo>
                    <a:pt x="132" y="156"/>
                  </a:lnTo>
                  <a:lnTo>
                    <a:pt x="134" y="156"/>
                  </a:lnTo>
                  <a:lnTo>
                    <a:pt x="138" y="155"/>
                  </a:lnTo>
                  <a:lnTo>
                    <a:pt x="138" y="161"/>
                  </a:lnTo>
                  <a:lnTo>
                    <a:pt x="140" y="161"/>
                  </a:lnTo>
                  <a:lnTo>
                    <a:pt x="143" y="162"/>
                  </a:lnTo>
                  <a:lnTo>
                    <a:pt x="146" y="161"/>
                  </a:lnTo>
                  <a:lnTo>
                    <a:pt x="149" y="160"/>
                  </a:lnTo>
                  <a:lnTo>
                    <a:pt x="158" y="160"/>
                  </a:lnTo>
                  <a:lnTo>
                    <a:pt x="158" y="159"/>
                  </a:lnTo>
                  <a:lnTo>
                    <a:pt x="155" y="159"/>
                  </a:lnTo>
                  <a:lnTo>
                    <a:pt x="155" y="157"/>
                  </a:lnTo>
                  <a:lnTo>
                    <a:pt x="153" y="157"/>
                  </a:lnTo>
                  <a:lnTo>
                    <a:pt x="152" y="156"/>
                  </a:lnTo>
                  <a:lnTo>
                    <a:pt x="152" y="155"/>
                  </a:lnTo>
                  <a:lnTo>
                    <a:pt x="150" y="153"/>
                  </a:lnTo>
                  <a:lnTo>
                    <a:pt x="150" y="148"/>
                  </a:lnTo>
                  <a:lnTo>
                    <a:pt x="149" y="147"/>
                  </a:lnTo>
                  <a:lnTo>
                    <a:pt x="150" y="146"/>
                  </a:lnTo>
                  <a:lnTo>
                    <a:pt x="150" y="142"/>
                  </a:lnTo>
                  <a:lnTo>
                    <a:pt x="151" y="142"/>
                  </a:lnTo>
                  <a:lnTo>
                    <a:pt x="151" y="141"/>
                  </a:lnTo>
                  <a:lnTo>
                    <a:pt x="150" y="141"/>
                  </a:lnTo>
                  <a:lnTo>
                    <a:pt x="150" y="140"/>
                  </a:lnTo>
                  <a:lnTo>
                    <a:pt x="151" y="136"/>
                  </a:lnTo>
                  <a:lnTo>
                    <a:pt x="151" y="135"/>
                  </a:lnTo>
                  <a:lnTo>
                    <a:pt x="150" y="135"/>
                  </a:lnTo>
                  <a:lnTo>
                    <a:pt x="150" y="136"/>
                  </a:lnTo>
                  <a:lnTo>
                    <a:pt x="149" y="136"/>
                  </a:lnTo>
                  <a:lnTo>
                    <a:pt x="149" y="129"/>
                  </a:lnTo>
                  <a:lnTo>
                    <a:pt x="150" y="128"/>
                  </a:lnTo>
                  <a:lnTo>
                    <a:pt x="149" y="128"/>
                  </a:lnTo>
                  <a:lnTo>
                    <a:pt x="149" y="124"/>
                  </a:lnTo>
                  <a:lnTo>
                    <a:pt x="147" y="123"/>
                  </a:lnTo>
                  <a:lnTo>
                    <a:pt x="150" y="123"/>
                  </a:lnTo>
                  <a:lnTo>
                    <a:pt x="149" y="122"/>
                  </a:lnTo>
                  <a:lnTo>
                    <a:pt x="147" y="122"/>
                  </a:lnTo>
                  <a:lnTo>
                    <a:pt x="147" y="123"/>
                  </a:lnTo>
                  <a:lnTo>
                    <a:pt x="146" y="122"/>
                  </a:lnTo>
                  <a:lnTo>
                    <a:pt x="146" y="118"/>
                  </a:lnTo>
                  <a:lnTo>
                    <a:pt x="145" y="118"/>
                  </a:lnTo>
                  <a:lnTo>
                    <a:pt x="144" y="117"/>
                  </a:lnTo>
                  <a:lnTo>
                    <a:pt x="144" y="116"/>
                  </a:lnTo>
                  <a:lnTo>
                    <a:pt x="145" y="116"/>
                  </a:lnTo>
                  <a:lnTo>
                    <a:pt x="144" y="114"/>
                  </a:lnTo>
                  <a:lnTo>
                    <a:pt x="144" y="116"/>
                  </a:lnTo>
                  <a:lnTo>
                    <a:pt x="141" y="113"/>
                  </a:lnTo>
                  <a:lnTo>
                    <a:pt x="141" y="112"/>
                  </a:lnTo>
                  <a:lnTo>
                    <a:pt x="140" y="112"/>
                  </a:lnTo>
                  <a:lnTo>
                    <a:pt x="140" y="113"/>
                  </a:lnTo>
                  <a:lnTo>
                    <a:pt x="139" y="113"/>
                  </a:lnTo>
                  <a:lnTo>
                    <a:pt x="139" y="107"/>
                  </a:lnTo>
                  <a:lnTo>
                    <a:pt x="138" y="106"/>
                  </a:lnTo>
                  <a:lnTo>
                    <a:pt x="138" y="105"/>
                  </a:lnTo>
                  <a:lnTo>
                    <a:pt x="137" y="104"/>
                  </a:lnTo>
                  <a:lnTo>
                    <a:pt x="137" y="101"/>
                  </a:lnTo>
                  <a:lnTo>
                    <a:pt x="138" y="101"/>
                  </a:lnTo>
                  <a:lnTo>
                    <a:pt x="138" y="94"/>
                  </a:lnTo>
                  <a:lnTo>
                    <a:pt x="136" y="94"/>
                  </a:lnTo>
                  <a:lnTo>
                    <a:pt x="134" y="93"/>
                  </a:lnTo>
                  <a:lnTo>
                    <a:pt x="134" y="91"/>
                  </a:lnTo>
                  <a:lnTo>
                    <a:pt x="139" y="91"/>
                  </a:lnTo>
                  <a:lnTo>
                    <a:pt x="139" y="92"/>
                  </a:lnTo>
                  <a:lnTo>
                    <a:pt x="140" y="92"/>
                  </a:lnTo>
                  <a:lnTo>
                    <a:pt x="141" y="93"/>
                  </a:lnTo>
                  <a:lnTo>
                    <a:pt x="144" y="93"/>
                  </a:lnTo>
                  <a:lnTo>
                    <a:pt x="147" y="94"/>
                  </a:lnTo>
                  <a:lnTo>
                    <a:pt x="147" y="95"/>
                  </a:lnTo>
                  <a:lnTo>
                    <a:pt x="149" y="95"/>
                  </a:lnTo>
                  <a:lnTo>
                    <a:pt x="149" y="94"/>
                  </a:lnTo>
                  <a:lnTo>
                    <a:pt x="153" y="94"/>
                  </a:lnTo>
                  <a:lnTo>
                    <a:pt x="153" y="92"/>
                  </a:lnTo>
                  <a:lnTo>
                    <a:pt x="155" y="92"/>
                  </a:lnTo>
                  <a:lnTo>
                    <a:pt x="157" y="91"/>
                  </a:lnTo>
                  <a:lnTo>
                    <a:pt x="162" y="92"/>
                  </a:lnTo>
                  <a:lnTo>
                    <a:pt x="163" y="92"/>
                  </a:lnTo>
                  <a:lnTo>
                    <a:pt x="163" y="94"/>
                  </a:lnTo>
                  <a:lnTo>
                    <a:pt x="164" y="95"/>
                  </a:lnTo>
                  <a:lnTo>
                    <a:pt x="164" y="97"/>
                  </a:lnTo>
                  <a:lnTo>
                    <a:pt x="163" y="98"/>
                  </a:lnTo>
                  <a:lnTo>
                    <a:pt x="163" y="99"/>
                  </a:lnTo>
                  <a:lnTo>
                    <a:pt x="161" y="99"/>
                  </a:lnTo>
                  <a:lnTo>
                    <a:pt x="161" y="101"/>
                  </a:lnTo>
                  <a:lnTo>
                    <a:pt x="162" y="103"/>
                  </a:lnTo>
                  <a:lnTo>
                    <a:pt x="162" y="104"/>
                  </a:lnTo>
                  <a:lnTo>
                    <a:pt x="163" y="105"/>
                  </a:lnTo>
                  <a:lnTo>
                    <a:pt x="167" y="110"/>
                  </a:lnTo>
                  <a:lnTo>
                    <a:pt x="167" y="113"/>
                  </a:lnTo>
                  <a:lnTo>
                    <a:pt x="168" y="113"/>
                  </a:lnTo>
                  <a:lnTo>
                    <a:pt x="168" y="114"/>
                  </a:lnTo>
                  <a:lnTo>
                    <a:pt x="169" y="114"/>
                  </a:lnTo>
                  <a:lnTo>
                    <a:pt x="169" y="112"/>
                  </a:lnTo>
                  <a:lnTo>
                    <a:pt x="170" y="112"/>
                  </a:lnTo>
                  <a:lnTo>
                    <a:pt x="171" y="111"/>
                  </a:lnTo>
                  <a:lnTo>
                    <a:pt x="181" y="113"/>
                  </a:lnTo>
                  <a:lnTo>
                    <a:pt x="188" y="114"/>
                  </a:lnTo>
                  <a:lnTo>
                    <a:pt x="199" y="114"/>
                  </a:lnTo>
                  <a:lnTo>
                    <a:pt x="200" y="116"/>
                  </a:lnTo>
                  <a:lnTo>
                    <a:pt x="201" y="116"/>
                  </a:lnTo>
                  <a:lnTo>
                    <a:pt x="202" y="117"/>
                  </a:lnTo>
                  <a:lnTo>
                    <a:pt x="207" y="119"/>
                  </a:lnTo>
                  <a:lnTo>
                    <a:pt x="208" y="118"/>
                  </a:lnTo>
                  <a:lnTo>
                    <a:pt x="214" y="117"/>
                  </a:lnTo>
                  <a:lnTo>
                    <a:pt x="217" y="116"/>
                  </a:lnTo>
                  <a:lnTo>
                    <a:pt x="218" y="114"/>
                  </a:lnTo>
                  <a:lnTo>
                    <a:pt x="219" y="114"/>
                  </a:lnTo>
                  <a:lnTo>
                    <a:pt x="220" y="112"/>
                  </a:lnTo>
                  <a:lnTo>
                    <a:pt x="223" y="110"/>
                  </a:lnTo>
                  <a:lnTo>
                    <a:pt x="228" y="109"/>
                  </a:lnTo>
                  <a:lnTo>
                    <a:pt x="233" y="107"/>
                  </a:lnTo>
                  <a:lnTo>
                    <a:pt x="236" y="107"/>
                  </a:lnTo>
                  <a:lnTo>
                    <a:pt x="236" y="106"/>
                  </a:lnTo>
                  <a:lnTo>
                    <a:pt x="237" y="105"/>
                  </a:lnTo>
                  <a:lnTo>
                    <a:pt x="233" y="107"/>
                  </a:lnTo>
                  <a:lnTo>
                    <a:pt x="227" y="107"/>
                  </a:lnTo>
                  <a:lnTo>
                    <a:pt x="224" y="106"/>
                  </a:lnTo>
                  <a:lnTo>
                    <a:pt x="221" y="106"/>
                  </a:lnTo>
                  <a:lnTo>
                    <a:pt x="220" y="105"/>
                  </a:lnTo>
                  <a:lnTo>
                    <a:pt x="220" y="104"/>
                  </a:lnTo>
                  <a:lnTo>
                    <a:pt x="219" y="104"/>
                  </a:lnTo>
                  <a:lnTo>
                    <a:pt x="219" y="103"/>
                  </a:lnTo>
                  <a:lnTo>
                    <a:pt x="221" y="98"/>
                  </a:lnTo>
                  <a:lnTo>
                    <a:pt x="224" y="92"/>
                  </a:lnTo>
                  <a:lnTo>
                    <a:pt x="226" y="89"/>
                  </a:lnTo>
                  <a:lnTo>
                    <a:pt x="227" y="89"/>
                  </a:lnTo>
                  <a:lnTo>
                    <a:pt x="232" y="87"/>
                  </a:lnTo>
                  <a:lnTo>
                    <a:pt x="233" y="86"/>
                  </a:lnTo>
                  <a:lnTo>
                    <a:pt x="238" y="83"/>
                  </a:lnTo>
                  <a:lnTo>
                    <a:pt x="239" y="82"/>
                  </a:lnTo>
                  <a:lnTo>
                    <a:pt x="244" y="80"/>
                  </a:lnTo>
                  <a:lnTo>
                    <a:pt x="248" y="80"/>
                  </a:lnTo>
                  <a:lnTo>
                    <a:pt x="265" y="75"/>
                  </a:lnTo>
                  <a:lnTo>
                    <a:pt x="267" y="74"/>
                  </a:lnTo>
                  <a:lnTo>
                    <a:pt x="268" y="74"/>
                  </a:lnTo>
                  <a:lnTo>
                    <a:pt x="269" y="71"/>
                  </a:lnTo>
                  <a:lnTo>
                    <a:pt x="275" y="67"/>
                  </a:lnTo>
                  <a:lnTo>
                    <a:pt x="277" y="64"/>
                  </a:lnTo>
                  <a:lnTo>
                    <a:pt x="277" y="63"/>
                  </a:lnTo>
                  <a:lnTo>
                    <a:pt x="279" y="60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6" y="60"/>
                  </a:lnTo>
                  <a:lnTo>
                    <a:pt x="286" y="57"/>
                  </a:lnTo>
                  <a:lnTo>
                    <a:pt x="283" y="57"/>
                  </a:lnTo>
                  <a:lnTo>
                    <a:pt x="283" y="55"/>
                  </a:lnTo>
                  <a:lnTo>
                    <a:pt x="281" y="55"/>
                  </a:lnTo>
                  <a:lnTo>
                    <a:pt x="281" y="49"/>
                  </a:lnTo>
                  <a:lnTo>
                    <a:pt x="282" y="48"/>
                  </a:lnTo>
                  <a:lnTo>
                    <a:pt x="283" y="48"/>
                  </a:lnTo>
                  <a:lnTo>
                    <a:pt x="282" y="45"/>
                  </a:lnTo>
                  <a:lnTo>
                    <a:pt x="282" y="37"/>
                  </a:lnTo>
                  <a:lnTo>
                    <a:pt x="283" y="36"/>
                  </a:lnTo>
                  <a:lnTo>
                    <a:pt x="283" y="34"/>
                  </a:lnTo>
                  <a:lnTo>
                    <a:pt x="282" y="33"/>
                  </a:lnTo>
                  <a:lnTo>
                    <a:pt x="282" y="25"/>
                  </a:lnTo>
                  <a:lnTo>
                    <a:pt x="283" y="23"/>
                  </a:lnTo>
                  <a:lnTo>
                    <a:pt x="283" y="15"/>
                  </a:lnTo>
                  <a:lnTo>
                    <a:pt x="282" y="15"/>
                  </a:lnTo>
                  <a:lnTo>
                    <a:pt x="282" y="14"/>
                  </a:lnTo>
                  <a:lnTo>
                    <a:pt x="285" y="14"/>
                  </a:lnTo>
                  <a:lnTo>
                    <a:pt x="286" y="13"/>
                  </a:lnTo>
                  <a:lnTo>
                    <a:pt x="287" y="13"/>
                  </a:lnTo>
                  <a:lnTo>
                    <a:pt x="288" y="11"/>
                  </a:lnTo>
                  <a:lnTo>
                    <a:pt x="289" y="9"/>
                  </a:lnTo>
                  <a:lnTo>
                    <a:pt x="296" y="6"/>
                  </a:lnTo>
                  <a:lnTo>
                    <a:pt x="299" y="6"/>
                  </a:lnTo>
                  <a:lnTo>
                    <a:pt x="306" y="5"/>
                  </a:lnTo>
                  <a:lnTo>
                    <a:pt x="313" y="2"/>
                  </a:lnTo>
                  <a:lnTo>
                    <a:pt x="317" y="2"/>
                  </a:lnTo>
                  <a:lnTo>
                    <a:pt x="320" y="1"/>
                  </a:lnTo>
                  <a:lnTo>
                    <a:pt x="321" y="1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C0000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40" name="Freeform 44"/>
            <p:cNvSpPr>
              <a:spLocks noEditPoints="1"/>
            </p:cNvSpPr>
            <p:nvPr/>
          </p:nvSpPr>
          <p:spPr bwMode="auto">
            <a:xfrm>
              <a:off x="8996595" y="1520107"/>
              <a:ext cx="912548" cy="1860952"/>
            </a:xfrm>
            <a:custGeom>
              <a:avLst/>
              <a:gdLst/>
              <a:ahLst/>
              <a:cxnLst>
                <a:cxn ang="0">
                  <a:pos x="39" y="1022"/>
                </a:cxn>
                <a:cxn ang="0">
                  <a:pos x="40" y="1019"/>
                </a:cxn>
                <a:cxn ang="0">
                  <a:pos x="27" y="1022"/>
                </a:cxn>
                <a:cxn ang="0">
                  <a:pos x="32" y="1013"/>
                </a:cxn>
                <a:cxn ang="0">
                  <a:pos x="98" y="1009"/>
                </a:cxn>
                <a:cxn ang="0">
                  <a:pos x="77" y="1007"/>
                </a:cxn>
                <a:cxn ang="0">
                  <a:pos x="89" y="1001"/>
                </a:cxn>
                <a:cxn ang="0">
                  <a:pos x="259" y="1004"/>
                </a:cxn>
                <a:cxn ang="0">
                  <a:pos x="125" y="1022"/>
                </a:cxn>
                <a:cxn ang="0">
                  <a:pos x="111" y="995"/>
                </a:cxn>
                <a:cxn ang="0">
                  <a:pos x="51" y="995"/>
                </a:cxn>
                <a:cxn ang="0">
                  <a:pos x="26" y="994"/>
                </a:cxn>
                <a:cxn ang="0">
                  <a:pos x="21" y="1003"/>
                </a:cxn>
                <a:cxn ang="0">
                  <a:pos x="11" y="996"/>
                </a:cxn>
                <a:cxn ang="0">
                  <a:pos x="296" y="989"/>
                </a:cxn>
                <a:cxn ang="0">
                  <a:pos x="66" y="982"/>
                </a:cxn>
                <a:cxn ang="0">
                  <a:pos x="74" y="977"/>
                </a:cxn>
                <a:cxn ang="0">
                  <a:pos x="76" y="939"/>
                </a:cxn>
                <a:cxn ang="0">
                  <a:pos x="69" y="731"/>
                </a:cxn>
                <a:cxn ang="0">
                  <a:pos x="104" y="730"/>
                </a:cxn>
                <a:cxn ang="0">
                  <a:pos x="73" y="725"/>
                </a:cxn>
                <a:cxn ang="0">
                  <a:pos x="234" y="558"/>
                </a:cxn>
                <a:cxn ang="0">
                  <a:pos x="379" y="36"/>
                </a:cxn>
                <a:cxn ang="0">
                  <a:pos x="428" y="265"/>
                </a:cxn>
                <a:cxn ang="0">
                  <a:pos x="443" y="470"/>
                </a:cxn>
                <a:cxn ang="0">
                  <a:pos x="430" y="579"/>
                </a:cxn>
                <a:cxn ang="0">
                  <a:pos x="466" y="647"/>
                </a:cxn>
                <a:cxn ang="0">
                  <a:pos x="502" y="780"/>
                </a:cxn>
                <a:cxn ang="0">
                  <a:pos x="412" y="909"/>
                </a:cxn>
                <a:cxn ang="0">
                  <a:pos x="343" y="979"/>
                </a:cxn>
                <a:cxn ang="0">
                  <a:pos x="317" y="978"/>
                </a:cxn>
                <a:cxn ang="0">
                  <a:pos x="306" y="973"/>
                </a:cxn>
                <a:cxn ang="0">
                  <a:pos x="279" y="994"/>
                </a:cxn>
                <a:cxn ang="0">
                  <a:pos x="260" y="994"/>
                </a:cxn>
                <a:cxn ang="0">
                  <a:pos x="230" y="1009"/>
                </a:cxn>
                <a:cxn ang="0">
                  <a:pos x="205" y="1020"/>
                </a:cxn>
                <a:cxn ang="0">
                  <a:pos x="166" y="1026"/>
                </a:cxn>
                <a:cxn ang="0">
                  <a:pos x="161" y="1020"/>
                </a:cxn>
                <a:cxn ang="0">
                  <a:pos x="142" y="1007"/>
                </a:cxn>
                <a:cxn ang="0">
                  <a:pos x="125" y="988"/>
                </a:cxn>
                <a:cxn ang="0">
                  <a:pos x="89" y="980"/>
                </a:cxn>
                <a:cxn ang="0">
                  <a:pos x="77" y="945"/>
                </a:cxn>
                <a:cxn ang="0">
                  <a:pos x="85" y="911"/>
                </a:cxn>
                <a:cxn ang="0">
                  <a:pos x="82" y="869"/>
                </a:cxn>
                <a:cxn ang="0">
                  <a:pos x="75" y="817"/>
                </a:cxn>
                <a:cxn ang="0">
                  <a:pos x="70" y="776"/>
                </a:cxn>
                <a:cxn ang="0">
                  <a:pos x="85" y="738"/>
                </a:cxn>
                <a:cxn ang="0">
                  <a:pos x="118" y="731"/>
                </a:cxn>
                <a:cxn ang="0">
                  <a:pos x="127" y="696"/>
                </a:cxn>
                <a:cxn ang="0">
                  <a:pos x="148" y="683"/>
                </a:cxn>
                <a:cxn ang="0">
                  <a:pos x="186" y="636"/>
                </a:cxn>
                <a:cxn ang="0">
                  <a:pos x="212" y="583"/>
                </a:cxn>
                <a:cxn ang="0">
                  <a:pos x="250" y="568"/>
                </a:cxn>
                <a:cxn ang="0">
                  <a:pos x="236" y="505"/>
                </a:cxn>
                <a:cxn ang="0">
                  <a:pos x="203" y="482"/>
                </a:cxn>
                <a:cxn ang="0">
                  <a:pos x="181" y="406"/>
                </a:cxn>
                <a:cxn ang="0">
                  <a:pos x="179" y="315"/>
                </a:cxn>
                <a:cxn ang="0">
                  <a:pos x="151" y="216"/>
                </a:cxn>
                <a:cxn ang="0">
                  <a:pos x="82" y="166"/>
                </a:cxn>
                <a:cxn ang="0">
                  <a:pos x="112" y="135"/>
                </a:cxn>
                <a:cxn ang="0">
                  <a:pos x="231" y="175"/>
                </a:cxn>
                <a:cxn ang="0">
                  <a:pos x="267" y="80"/>
                </a:cxn>
                <a:cxn ang="0">
                  <a:pos x="329" y="18"/>
                </a:cxn>
              </a:cxnLst>
              <a:rect l="0" t="0" r="r" b="b"/>
              <a:pathLst>
                <a:path w="509" h="1038">
                  <a:moveTo>
                    <a:pt x="126" y="1032"/>
                  </a:moveTo>
                  <a:lnTo>
                    <a:pt x="126" y="1033"/>
                  </a:lnTo>
                  <a:lnTo>
                    <a:pt x="124" y="1034"/>
                  </a:lnTo>
                  <a:lnTo>
                    <a:pt x="123" y="1034"/>
                  </a:lnTo>
                  <a:lnTo>
                    <a:pt x="123" y="1033"/>
                  </a:lnTo>
                  <a:lnTo>
                    <a:pt x="125" y="1033"/>
                  </a:lnTo>
                  <a:lnTo>
                    <a:pt x="126" y="1032"/>
                  </a:lnTo>
                  <a:close/>
                  <a:moveTo>
                    <a:pt x="57" y="1027"/>
                  </a:moveTo>
                  <a:lnTo>
                    <a:pt x="60" y="1027"/>
                  </a:lnTo>
                  <a:lnTo>
                    <a:pt x="60" y="1029"/>
                  </a:lnTo>
                  <a:lnTo>
                    <a:pt x="57" y="1029"/>
                  </a:lnTo>
                  <a:lnTo>
                    <a:pt x="57" y="1027"/>
                  </a:lnTo>
                  <a:close/>
                  <a:moveTo>
                    <a:pt x="60" y="1026"/>
                  </a:moveTo>
                  <a:lnTo>
                    <a:pt x="63" y="1026"/>
                  </a:lnTo>
                  <a:lnTo>
                    <a:pt x="63" y="1027"/>
                  </a:lnTo>
                  <a:lnTo>
                    <a:pt x="62" y="1027"/>
                  </a:lnTo>
                  <a:lnTo>
                    <a:pt x="63" y="1028"/>
                  </a:lnTo>
                  <a:lnTo>
                    <a:pt x="62" y="1028"/>
                  </a:lnTo>
                  <a:lnTo>
                    <a:pt x="60" y="1027"/>
                  </a:lnTo>
                  <a:lnTo>
                    <a:pt x="60" y="1026"/>
                  </a:lnTo>
                  <a:close/>
                  <a:moveTo>
                    <a:pt x="185" y="1023"/>
                  </a:moveTo>
                  <a:lnTo>
                    <a:pt x="186" y="1025"/>
                  </a:lnTo>
                  <a:lnTo>
                    <a:pt x="186" y="1026"/>
                  </a:lnTo>
                  <a:lnTo>
                    <a:pt x="184" y="1026"/>
                  </a:lnTo>
                  <a:lnTo>
                    <a:pt x="184" y="1025"/>
                  </a:lnTo>
                  <a:lnTo>
                    <a:pt x="185" y="1023"/>
                  </a:lnTo>
                  <a:close/>
                  <a:moveTo>
                    <a:pt x="131" y="1022"/>
                  </a:moveTo>
                  <a:lnTo>
                    <a:pt x="131" y="1023"/>
                  </a:lnTo>
                  <a:lnTo>
                    <a:pt x="130" y="1023"/>
                  </a:lnTo>
                  <a:lnTo>
                    <a:pt x="131" y="1022"/>
                  </a:lnTo>
                  <a:close/>
                  <a:moveTo>
                    <a:pt x="35" y="1020"/>
                  </a:moveTo>
                  <a:lnTo>
                    <a:pt x="36" y="1020"/>
                  </a:lnTo>
                  <a:lnTo>
                    <a:pt x="38" y="1021"/>
                  </a:lnTo>
                  <a:lnTo>
                    <a:pt x="39" y="1021"/>
                  </a:lnTo>
                  <a:lnTo>
                    <a:pt x="39" y="1022"/>
                  </a:lnTo>
                  <a:lnTo>
                    <a:pt x="38" y="1023"/>
                  </a:lnTo>
                  <a:lnTo>
                    <a:pt x="35" y="1023"/>
                  </a:lnTo>
                  <a:lnTo>
                    <a:pt x="35" y="1025"/>
                  </a:lnTo>
                  <a:lnTo>
                    <a:pt x="33" y="1026"/>
                  </a:lnTo>
                  <a:lnTo>
                    <a:pt x="32" y="1026"/>
                  </a:lnTo>
                  <a:lnTo>
                    <a:pt x="32" y="1023"/>
                  </a:lnTo>
                  <a:lnTo>
                    <a:pt x="33" y="1022"/>
                  </a:lnTo>
                  <a:lnTo>
                    <a:pt x="35" y="1020"/>
                  </a:lnTo>
                  <a:close/>
                  <a:moveTo>
                    <a:pt x="142" y="1019"/>
                  </a:moveTo>
                  <a:lnTo>
                    <a:pt x="143" y="1019"/>
                  </a:lnTo>
                  <a:lnTo>
                    <a:pt x="143" y="1020"/>
                  </a:lnTo>
                  <a:lnTo>
                    <a:pt x="142" y="1021"/>
                  </a:lnTo>
                  <a:lnTo>
                    <a:pt x="141" y="1020"/>
                  </a:lnTo>
                  <a:lnTo>
                    <a:pt x="142" y="1019"/>
                  </a:lnTo>
                  <a:close/>
                  <a:moveTo>
                    <a:pt x="43" y="1017"/>
                  </a:moveTo>
                  <a:lnTo>
                    <a:pt x="46" y="1017"/>
                  </a:lnTo>
                  <a:lnTo>
                    <a:pt x="46" y="1021"/>
                  </a:lnTo>
                  <a:lnTo>
                    <a:pt x="45" y="1021"/>
                  </a:lnTo>
                  <a:lnTo>
                    <a:pt x="44" y="1020"/>
                  </a:lnTo>
                  <a:lnTo>
                    <a:pt x="44" y="1021"/>
                  </a:lnTo>
                  <a:lnTo>
                    <a:pt x="42" y="1021"/>
                  </a:lnTo>
                  <a:lnTo>
                    <a:pt x="42" y="1020"/>
                  </a:lnTo>
                  <a:lnTo>
                    <a:pt x="43" y="1019"/>
                  </a:lnTo>
                  <a:lnTo>
                    <a:pt x="43" y="1017"/>
                  </a:lnTo>
                  <a:close/>
                  <a:moveTo>
                    <a:pt x="142" y="1016"/>
                  </a:moveTo>
                  <a:lnTo>
                    <a:pt x="144" y="1016"/>
                  </a:lnTo>
                  <a:lnTo>
                    <a:pt x="144" y="1017"/>
                  </a:lnTo>
                  <a:lnTo>
                    <a:pt x="143" y="1019"/>
                  </a:lnTo>
                  <a:lnTo>
                    <a:pt x="143" y="1017"/>
                  </a:lnTo>
                  <a:lnTo>
                    <a:pt x="142" y="1017"/>
                  </a:lnTo>
                  <a:lnTo>
                    <a:pt x="142" y="1016"/>
                  </a:lnTo>
                  <a:close/>
                  <a:moveTo>
                    <a:pt x="42" y="1016"/>
                  </a:moveTo>
                  <a:lnTo>
                    <a:pt x="43" y="1016"/>
                  </a:lnTo>
                  <a:lnTo>
                    <a:pt x="43" y="1019"/>
                  </a:lnTo>
                  <a:lnTo>
                    <a:pt x="40" y="1019"/>
                  </a:lnTo>
                  <a:lnTo>
                    <a:pt x="40" y="1017"/>
                  </a:lnTo>
                  <a:lnTo>
                    <a:pt x="42" y="1016"/>
                  </a:lnTo>
                  <a:close/>
                  <a:moveTo>
                    <a:pt x="39" y="1016"/>
                  </a:moveTo>
                  <a:lnTo>
                    <a:pt x="40" y="1016"/>
                  </a:lnTo>
                  <a:lnTo>
                    <a:pt x="39" y="1019"/>
                  </a:lnTo>
                  <a:lnTo>
                    <a:pt x="39" y="1020"/>
                  </a:lnTo>
                  <a:lnTo>
                    <a:pt x="37" y="1020"/>
                  </a:lnTo>
                  <a:lnTo>
                    <a:pt x="38" y="1019"/>
                  </a:lnTo>
                  <a:lnTo>
                    <a:pt x="38" y="1017"/>
                  </a:lnTo>
                  <a:lnTo>
                    <a:pt x="39" y="1016"/>
                  </a:lnTo>
                  <a:close/>
                  <a:moveTo>
                    <a:pt x="120" y="1015"/>
                  </a:moveTo>
                  <a:lnTo>
                    <a:pt x="122" y="1015"/>
                  </a:lnTo>
                  <a:lnTo>
                    <a:pt x="122" y="1017"/>
                  </a:lnTo>
                  <a:lnTo>
                    <a:pt x="123" y="1017"/>
                  </a:lnTo>
                  <a:lnTo>
                    <a:pt x="122" y="1015"/>
                  </a:lnTo>
                  <a:lnTo>
                    <a:pt x="123" y="1015"/>
                  </a:lnTo>
                  <a:lnTo>
                    <a:pt x="124" y="1016"/>
                  </a:lnTo>
                  <a:lnTo>
                    <a:pt x="124" y="1022"/>
                  </a:lnTo>
                  <a:lnTo>
                    <a:pt x="123" y="1021"/>
                  </a:lnTo>
                  <a:lnTo>
                    <a:pt x="122" y="1021"/>
                  </a:lnTo>
                  <a:lnTo>
                    <a:pt x="122" y="1022"/>
                  </a:lnTo>
                  <a:lnTo>
                    <a:pt x="120" y="1021"/>
                  </a:lnTo>
                  <a:lnTo>
                    <a:pt x="120" y="1015"/>
                  </a:lnTo>
                  <a:close/>
                  <a:moveTo>
                    <a:pt x="214" y="1014"/>
                  </a:moveTo>
                  <a:lnTo>
                    <a:pt x="216" y="1014"/>
                  </a:lnTo>
                  <a:lnTo>
                    <a:pt x="214" y="1014"/>
                  </a:lnTo>
                  <a:close/>
                  <a:moveTo>
                    <a:pt x="25" y="1014"/>
                  </a:moveTo>
                  <a:lnTo>
                    <a:pt x="26" y="1015"/>
                  </a:lnTo>
                  <a:lnTo>
                    <a:pt x="27" y="1015"/>
                  </a:lnTo>
                  <a:lnTo>
                    <a:pt x="29" y="1016"/>
                  </a:lnTo>
                  <a:lnTo>
                    <a:pt x="30" y="1019"/>
                  </a:lnTo>
                  <a:lnTo>
                    <a:pt x="30" y="1022"/>
                  </a:lnTo>
                  <a:lnTo>
                    <a:pt x="29" y="1023"/>
                  </a:lnTo>
                  <a:lnTo>
                    <a:pt x="29" y="1022"/>
                  </a:lnTo>
                  <a:lnTo>
                    <a:pt x="27" y="1022"/>
                  </a:lnTo>
                  <a:lnTo>
                    <a:pt x="26" y="1023"/>
                  </a:lnTo>
                  <a:lnTo>
                    <a:pt x="25" y="1022"/>
                  </a:lnTo>
                  <a:lnTo>
                    <a:pt x="26" y="1021"/>
                  </a:lnTo>
                  <a:lnTo>
                    <a:pt x="25" y="1020"/>
                  </a:lnTo>
                  <a:lnTo>
                    <a:pt x="24" y="1020"/>
                  </a:lnTo>
                  <a:lnTo>
                    <a:pt x="24" y="1019"/>
                  </a:lnTo>
                  <a:lnTo>
                    <a:pt x="21" y="1019"/>
                  </a:lnTo>
                  <a:lnTo>
                    <a:pt x="23" y="1016"/>
                  </a:lnTo>
                  <a:lnTo>
                    <a:pt x="24" y="1016"/>
                  </a:lnTo>
                  <a:lnTo>
                    <a:pt x="25" y="1014"/>
                  </a:lnTo>
                  <a:close/>
                  <a:moveTo>
                    <a:pt x="143" y="1011"/>
                  </a:moveTo>
                  <a:lnTo>
                    <a:pt x="145" y="1011"/>
                  </a:lnTo>
                  <a:lnTo>
                    <a:pt x="145" y="1015"/>
                  </a:lnTo>
                  <a:lnTo>
                    <a:pt x="141" y="1015"/>
                  </a:lnTo>
                  <a:lnTo>
                    <a:pt x="142" y="1014"/>
                  </a:lnTo>
                  <a:lnTo>
                    <a:pt x="142" y="1013"/>
                  </a:lnTo>
                  <a:lnTo>
                    <a:pt x="143" y="1011"/>
                  </a:lnTo>
                  <a:close/>
                  <a:moveTo>
                    <a:pt x="102" y="1010"/>
                  </a:moveTo>
                  <a:lnTo>
                    <a:pt x="104" y="1010"/>
                  </a:lnTo>
                  <a:lnTo>
                    <a:pt x="105" y="1011"/>
                  </a:lnTo>
                  <a:lnTo>
                    <a:pt x="106" y="1011"/>
                  </a:lnTo>
                  <a:lnTo>
                    <a:pt x="106" y="1013"/>
                  </a:lnTo>
                  <a:lnTo>
                    <a:pt x="102" y="1013"/>
                  </a:lnTo>
                  <a:lnTo>
                    <a:pt x="102" y="1010"/>
                  </a:lnTo>
                  <a:close/>
                  <a:moveTo>
                    <a:pt x="48" y="1009"/>
                  </a:moveTo>
                  <a:lnTo>
                    <a:pt x="49" y="1009"/>
                  </a:lnTo>
                  <a:lnTo>
                    <a:pt x="49" y="1010"/>
                  </a:lnTo>
                  <a:lnTo>
                    <a:pt x="50" y="1010"/>
                  </a:lnTo>
                  <a:lnTo>
                    <a:pt x="50" y="1013"/>
                  </a:lnTo>
                  <a:lnTo>
                    <a:pt x="49" y="1013"/>
                  </a:lnTo>
                  <a:lnTo>
                    <a:pt x="48" y="1010"/>
                  </a:lnTo>
                  <a:lnTo>
                    <a:pt x="48" y="1009"/>
                  </a:lnTo>
                  <a:close/>
                  <a:moveTo>
                    <a:pt x="30" y="1009"/>
                  </a:moveTo>
                  <a:lnTo>
                    <a:pt x="31" y="1011"/>
                  </a:lnTo>
                  <a:lnTo>
                    <a:pt x="32" y="1013"/>
                  </a:lnTo>
                  <a:lnTo>
                    <a:pt x="32" y="1011"/>
                  </a:lnTo>
                  <a:lnTo>
                    <a:pt x="31" y="1010"/>
                  </a:lnTo>
                  <a:lnTo>
                    <a:pt x="31" y="1009"/>
                  </a:lnTo>
                  <a:lnTo>
                    <a:pt x="33" y="1011"/>
                  </a:lnTo>
                  <a:lnTo>
                    <a:pt x="33" y="1013"/>
                  </a:lnTo>
                  <a:lnTo>
                    <a:pt x="32" y="1015"/>
                  </a:lnTo>
                  <a:lnTo>
                    <a:pt x="32" y="1016"/>
                  </a:lnTo>
                  <a:lnTo>
                    <a:pt x="31" y="1016"/>
                  </a:lnTo>
                  <a:lnTo>
                    <a:pt x="31" y="1015"/>
                  </a:lnTo>
                  <a:lnTo>
                    <a:pt x="30" y="1015"/>
                  </a:lnTo>
                  <a:lnTo>
                    <a:pt x="29" y="1013"/>
                  </a:lnTo>
                  <a:lnTo>
                    <a:pt x="30" y="1011"/>
                  </a:lnTo>
                  <a:lnTo>
                    <a:pt x="30" y="1009"/>
                  </a:lnTo>
                  <a:close/>
                  <a:moveTo>
                    <a:pt x="86" y="1008"/>
                  </a:moveTo>
                  <a:lnTo>
                    <a:pt x="89" y="1008"/>
                  </a:lnTo>
                  <a:lnTo>
                    <a:pt x="91" y="1009"/>
                  </a:lnTo>
                  <a:lnTo>
                    <a:pt x="89" y="1010"/>
                  </a:lnTo>
                  <a:lnTo>
                    <a:pt x="89" y="1013"/>
                  </a:lnTo>
                  <a:lnTo>
                    <a:pt x="87" y="1013"/>
                  </a:lnTo>
                  <a:lnTo>
                    <a:pt x="86" y="1014"/>
                  </a:lnTo>
                  <a:lnTo>
                    <a:pt x="85" y="1014"/>
                  </a:lnTo>
                  <a:lnTo>
                    <a:pt x="85" y="1013"/>
                  </a:lnTo>
                  <a:lnTo>
                    <a:pt x="83" y="1013"/>
                  </a:lnTo>
                  <a:lnTo>
                    <a:pt x="85" y="1011"/>
                  </a:lnTo>
                  <a:lnTo>
                    <a:pt x="87" y="1011"/>
                  </a:lnTo>
                  <a:lnTo>
                    <a:pt x="86" y="1010"/>
                  </a:lnTo>
                  <a:lnTo>
                    <a:pt x="83" y="1010"/>
                  </a:lnTo>
                  <a:lnTo>
                    <a:pt x="86" y="1008"/>
                  </a:lnTo>
                  <a:close/>
                  <a:moveTo>
                    <a:pt x="94" y="1005"/>
                  </a:moveTo>
                  <a:lnTo>
                    <a:pt x="99" y="1005"/>
                  </a:lnTo>
                  <a:lnTo>
                    <a:pt x="100" y="1007"/>
                  </a:lnTo>
                  <a:lnTo>
                    <a:pt x="99" y="1007"/>
                  </a:lnTo>
                  <a:lnTo>
                    <a:pt x="99" y="1008"/>
                  </a:lnTo>
                  <a:lnTo>
                    <a:pt x="100" y="1009"/>
                  </a:lnTo>
                  <a:lnTo>
                    <a:pt x="98" y="1009"/>
                  </a:lnTo>
                  <a:lnTo>
                    <a:pt x="96" y="1010"/>
                  </a:lnTo>
                  <a:lnTo>
                    <a:pt x="96" y="1011"/>
                  </a:lnTo>
                  <a:lnTo>
                    <a:pt x="94" y="1013"/>
                  </a:lnTo>
                  <a:lnTo>
                    <a:pt x="93" y="1013"/>
                  </a:lnTo>
                  <a:lnTo>
                    <a:pt x="92" y="1011"/>
                  </a:lnTo>
                  <a:lnTo>
                    <a:pt x="93" y="1011"/>
                  </a:lnTo>
                  <a:lnTo>
                    <a:pt x="93" y="1007"/>
                  </a:lnTo>
                  <a:lnTo>
                    <a:pt x="94" y="1005"/>
                  </a:lnTo>
                  <a:close/>
                  <a:moveTo>
                    <a:pt x="122" y="1004"/>
                  </a:moveTo>
                  <a:lnTo>
                    <a:pt x="122" y="1005"/>
                  </a:lnTo>
                  <a:lnTo>
                    <a:pt x="119" y="1008"/>
                  </a:lnTo>
                  <a:lnTo>
                    <a:pt x="119" y="1009"/>
                  </a:lnTo>
                  <a:lnTo>
                    <a:pt x="118" y="1009"/>
                  </a:lnTo>
                  <a:lnTo>
                    <a:pt x="118" y="1005"/>
                  </a:lnTo>
                  <a:lnTo>
                    <a:pt x="122" y="1004"/>
                  </a:lnTo>
                  <a:close/>
                  <a:moveTo>
                    <a:pt x="106" y="1004"/>
                  </a:moveTo>
                  <a:lnTo>
                    <a:pt x="107" y="1004"/>
                  </a:lnTo>
                  <a:lnTo>
                    <a:pt x="108" y="1005"/>
                  </a:lnTo>
                  <a:lnTo>
                    <a:pt x="106" y="1008"/>
                  </a:lnTo>
                  <a:lnTo>
                    <a:pt x="107" y="1009"/>
                  </a:lnTo>
                  <a:lnTo>
                    <a:pt x="106" y="1010"/>
                  </a:lnTo>
                  <a:lnTo>
                    <a:pt x="104" y="1010"/>
                  </a:lnTo>
                  <a:lnTo>
                    <a:pt x="102" y="1009"/>
                  </a:lnTo>
                  <a:lnTo>
                    <a:pt x="102" y="1007"/>
                  </a:lnTo>
                  <a:lnTo>
                    <a:pt x="105" y="1005"/>
                  </a:lnTo>
                  <a:lnTo>
                    <a:pt x="106" y="1004"/>
                  </a:lnTo>
                  <a:close/>
                  <a:moveTo>
                    <a:pt x="75" y="1004"/>
                  </a:moveTo>
                  <a:lnTo>
                    <a:pt x="77" y="1004"/>
                  </a:lnTo>
                  <a:lnTo>
                    <a:pt x="79" y="1005"/>
                  </a:lnTo>
                  <a:lnTo>
                    <a:pt x="82" y="1005"/>
                  </a:lnTo>
                  <a:lnTo>
                    <a:pt x="82" y="1007"/>
                  </a:lnTo>
                  <a:lnTo>
                    <a:pt x="80" y="1007"/>
                  </a:lnTo>
                  <a:lnTo>
                    <a:pt x="80" y="1008"/>
                  </a:lnTo>
                  <a:lnTo>
                    <a:pt x="79" y="1008"/>
                  </a:lnTo>
                  <a:lnTo>
                    <a:pt x="77" y="1007"/>
                  </a:lnTo>
                  <a:lnTo>
                    <a:pt x="75" y="1007"/>
                  </a:lnTo>
                  <a:lnTo>
                    <a:pt x="75" y="1005"/>
                  </a:lnTo>
                  <a:lnTo>
                    <a:pt x="74" y="1005"/>
                  </a:lnTo>
                  <a:lnTo>
                    <a:pt x="75" y="1004"/>
                  </a:lnTo>
                  <a:close/>
                  <a:moveTo>
                    <a:pt x="267" y="1003"/>
                  </a:moveTo>
                  <a:lnTo>
                    <a:pt x="268" y="1003"/>
                  </a:lnTo>
                  <a:lnTo>
                    <a:pt x="268" y="1005"/>
                  </a:lnTo>
                  <a:lnTo>
                    <a:pt x="266" y="1005"/>
                  </a:lnTo>
                  <a:lnTo>
                    <a:pt x="266" y="1004"/>
                  </a:lnTo>
                  <a:lnTo>
                    <a:pt x="267" y="1003"/>
                  </a:lnTo>
                  <a:close/>
                  <a:moveTo>
                    <a:pt x="124" y="1003"/>
                  </a:moveTo>
                  <a:lnTo>
                    <a:pt x="125" y="1003"/>
                  </a:lnTo>
                  <a:lnTo>
                    <a:pt x="124" y="1005"/>
                  </a:lnTo>
                  <a:lnTo>
                    <a:pt x="124" y="1003"/>
                  </a:lnTo>
                  <a:close/>
                  <a:moveTo>
                    <a:pt x="24" y="1003"/>
                  </a:moveTo>
                  <a:lnTo>
                    <a:pt x="24" y="1005"/>
                  </a:lnTo>
                  <a:lnTo>
                    <a:pt x="23" y="1005"/>
                  </a:lnTo>
                  <a:lnTo>
                    <a:pt x="24" y="1003"/>
                  </a:lnTo>
                  <a:close/>
                  <a:moveTo>
                    <a:pt x="50" y="1002"/>
                  </a:moveTo>
                  <a:lnTo>
                    <a:pt x="50" y="1003"/>
                  </a:lnTo>
                  <a:lnTo>
                    <a:pt x="51" y="1004"/>
                  </a:lnTo>
                  <a:lnTo>
                    <a:pt x="51" y="1005"/>
                  </a:lnTo>
                  <a:lnTo>
                    <a:pt x="49" y="1005"/>
                  </a:lnTo>
                  <a:lnTo>
                    <a:pt x="49" y="1003"/>
                  </a:lnTo>
                  <a:lnTo>
                    <a:pt x="50" y="1002"/>
                  </a:lnTo>
                  <a:close/>
                  <a:moveTo>
                    <a:pt x="116" y="1001"/>
                  </a:moveTo>
                  <a:lnTo>
                    <a:pt x="118" y="1001"/>
                  </a:lnTo>
                  <a:lnTo>
                    <a:pt x="118" y="1003"/>
                  </a:lnTo>
                  <a:lnTo>
                    <a:pt x="117" y="1005"/>
                  </a:lnTo>
                  <a:lnTo>
                    <a:pt x="114" y="1007"/>
                  </a:lnTo>
                  <a:lnTo>
                    <a:pt x="114" y="1003"/>
                  </a:lnTo>
                  <a:lnTo>
                    <a:pt x="116" y="1001"/>
                  </a:lnTo>
                  <a:close/>
                  <a:moveTo>
                    <a:pt x="88" y="999"/>
                  </a:moveTo>
                  <a:lnTo>
                    <a:pt x="88" y="1001"/>
                  </a:lnTo>
                  <a:lnTo>
                    <a:pt x="89" y="1001"/>
                  </a:lnTo>
                  <a:lnTo>
                    <a:pt x="88" y="1002"/>
                  </a:lnTo>
                  <a:lnTo>
                    <a:pt x="88" y="1003"/>
                  </a:lnTo>
                  <a:lnTo>
                    <a:pt x="87" y="1003"/>
                  </a:lnTo>
                  <a:lnTo>
                    <a:pt x="87" y="1001"/>
                  </a:lnTo>
                  <a:lnTo>
                    <a:pt x="88" y="999"/>
                  </a:lnTo>
                  <a:close/>
                  <a:moveTo>
                    <a:pt x="36" y="999"/>
                  </a:moveTo>
                  <a:lnTo>
                    <a:pt x="39" y="999"/>
                  </a:lnTo>
                  <a:lnTo>
                    <a:pt x="39" y="1001"/>
                  </a:lnTo>
                  <a:lnTo>
                    <a:pt x="37" y="1005"/>
                  </a:lnTo>
                  <a:lnTo>
                    <a:pt x="37" y="1002"/>
                  </a:lnTo>
                  <a:lnTo>
                    <a:pt x="36" y="1003"/>
                  </a:lnTo>
                  <a:lnTo>
                    <a:pt x="36" y="999"/>
                  </a:lnTo>
                  <a:close/>
                  <a:moveTo>
                    <a:pt x="4" y="999"/>
                  </a:moveTo>
                  <a:lnTo>
                    <a:pt x="6" y="1002"/>
                  </a:lnTo>
                  <a:lnTo>
                    <a:pt x="6" y="1004"/>
                  </a:lnTo>
                  <a:lnTo>
                    <a:pt x="7" y="1005"/>
                  </a:lnTo>
                  <a:lnTo>
                    <a:pt x="7" y="1009"/>
                  </a:lnTo>
                  <a:lnTo>
                    <a:pt x="6" y="1009"/>
                  </a:lnTo>
                  <a:lnTo>
                    <a:pt x="5" y="1008"/>
                  </a:lnTo>
                  <a:lnTo>
                    <a:pt x="5" y="1005"/>
                  </a:lnTo>
                  <a:lnTo>
                    <a:pt x="4" y="1005"/>
                  </a:lnTo>
                  <a:lnTo>
                    <a:pt x="4" y="1010"/>
                  </a:lnTo>
                  <a:lnTo>
                    <a:pt x="2" y="1011"/>
                  </a:lnTo>
                  <a:lnTo>
                    <a:pt x="1" y="1010"/>
                  </a:lnTo>
                  <a:lnTo>
                    <a:pt x="1" y="1009"/>
                  </a:lnTo>
                  <a:lnTo>
                    <a:pt x="0" y="1008"/>
                  </a:lnTo>
                  <a:lnTo>
                    <a:pt x="0" y="1005"/>
                  </a:lnTo>
                  <a:lnTo>
                    <a:pt x="1" y="1005"/>
                  </a:lnTo>
                  <a:lnTo>
                    <a:pt x="1" y="1002"/>
                  </a:lnTo>
                  <a:lnTo>
                    <a:pt x="4" y="999"/>
                  </a:lnTo>
                  <a:close/>
                  <a:moveTo>
                    <a:pt x="256" y="997"/>
                  </a:moveTo>
                  <a:lnTo>
                    <a:pt x="257" y="997"/>
                  </a:lnTo>
                  <a:lnTo>
                    <a:pt x="261" y="1001"/>
                  </a:lnTo>
                  <a:lnTo>
                    <a:pt x="259" y="1003"/>
                  </a:lnTo>
                  <a:lnTo>
                    <a:pt x="259" y="1004"/>
                  </a:lnTo>
                  <a:lnTo>
                    <a:pt x="257" y="1004"/>
                  </a:lnTo>
                  <a:lnTo>
                    <a:pt x="257" y="1002"/>
                  </a:lnTo>
                  <a:lnTo>
                    <a:pt x="256" y="1002"/>
                  </a:lnTo>
                  <a:lnTo>
                    <a:pt x="256" y="999"/>
                  </a:lnTo>
                  <a:lnTo>
                    <a:pt x="255" y="998"/>
                  </a:lnTo>
                  <a:lnTo>
                    <a:pt x="256" y="997"/>
                  </a:lnTo>
                  <a:close/>
                  <a:moveTo>
                    <a:pt x="143" y="997"/>
                  </a:moveTo>
                  <a:lnTo>
                    <a:pt x="145" y="997"/>
                  </a:lnTo>
                  <a:lnTo>
                    <a:pt x="145" y="999"/>
                  </a:lnTo>
                  <a:lnTo>
                    <a:pt x="144" y="999"/>
                  </a:lnTo>
                  <a:lnTo>
                    <a:pt x="143" y="1001"/>
                  </a:lnTo>
                  <a:lnTo>
                    <a:pt x="143" y="1002"/>
                  </a:lnTo>
                  <a:lnTo>
                    <a:pt x="142" y="1003"/>
                  </a:lnTo>
                  <a:lnTo>
                    <a:pt x="142" y="1004"/>
                  </a:lnTo>
                  <a:lnTo>
                    <a:pt x="141" y="1004"/>
                  </a:lnTo>
                  <a:lnTo>
                    <a:pt x="141" y="1008"/>
                  </a:lnTo>
                  <a:lnTo>
                    <a:pt x="139" y="1008"/>
                  </a:lnTo>
                  <a:lnTo>
                    <a:pt x="141" y="1009"/>
                  </a:lnTo>
                  <a:lnTo>
                    <a:pt x="141" y="1013"/>
                  </a:lnTo>
                  <a:lnTo>
                    <a:pt x="139" y="1015"/>
                  </a:lnTo>
                  <a:lnTo>
                    <a:pt x="136" y="1017"/>
                  </a:lnTo>
                  <a:lnTo>
                    <a:pt x="136" y="1019"/>
                  </a:lnTo>
                  <a:lnTo>
                    <a:pt x="137" y="1019"/>
                  </a:lnTo>
                  <a:lnTo>
                    <a:pt x="137" y="1020"/>
                  </a:lnTo>
                  <a:lnTo>
                    <a:pt x="136" y="1021"/>
                  </a:lnTo>
                  <a:lnTo>
                    <a:pt x="135" y="1021"/>
                  </a:lnTo>
                  <a:lnTo>
                    <a:pt x="133" y="1022"/>
                  </a:lnTo>
                  <a:lnTo>
                    <a:pt x="133" y="1021"/>
                  </a:lnTo>
                  <a:lnTo>
                    <a:pt x="132" y="1019"/>
                  </a:lnTo>
                  <a:lnTo>
                    <a:pt x="132" y="1020"/>
                  </a:lnTo>
                  <a:lnTo>
                    <a:pt x="131" y="1022"/>
                  </a:lnTo>
                  <a:lnTo>
                    <a:pt x="130" y="1021"/>
                  </a:lnTo>
                  <a:lnTo>
                    <a:pt x="130" y="1019"/>
                  </a:lnTo>
                  <a:lnTo>
                    <a:pt x="127" y="1021"/>
                  </a:lnTo>
                  <a:lnTo>
                    <a:pt x="125" y="1022"/>
                  </a:lnTo>
                  <a:lnTo>
                    <a:pt x="125" y="1014"/>
                  </a:lnTo>
                  <a:lnTo>
                    <a:pt x="124" y="1013"/>
                  </a:lnTo>
                  <a:lnTo>
                    <a:pt x="123" y="1013"/>
                  </a:lnTo>
                  <a:lnTo>
                    <a:pt x="125" y="1010"/>
                  </a:lnTo>
                  <a:lnTo>
                    <a:pt x="130" y="1010"/>
                  </a:lnTo>
                  <a:lnTo>
                    <a:pt x="123" y="1009"/>
                  </a:lnTo>
                  <a:lnTo>
                    <a:pt x="123" y="1008"/>
                  </a:lnTo>
                  <a:lnTo>
                    <a:pt x="124" y="1005"/>
                  </a:lnTo>
                  <a:lnTo>
                    <a:pt x="125" y="1007"/>
                  </a:lnTo>
                  <a:lnTo>
                    <a:pt x="129" y="1005"/>
                  </a:lnTo>
                  <a:lnTo>
                    <a:pt x="131" y="1004"/>
                  </a:lnTo>
                  <a:lnTo>
                    <a:pt x="139" y="1003"/>
                  </a:lnTo>
                  <a:lnTo>
                    <a:pt x="141" y="1002"/>
                  </a:lnTo>
                  <a:lnTo>
                    <a:pt x="143" y="997"/>
                  </a:lnTo>
                  <a:close/>
                  <a:moveTo>
                    <a:pt x="54" y="997"/>
                  </a:moveTo>
                  <a:lnTo>
                    <a:pt x="55" y="997"/>
                  </a:lnTo>
                  <a:lnTo>
                    <a:pt x="55" y="998"/>
                  </a:lnTo>
                  <a:lnTo>
                    <a:pt x="56" y="999"/>
                  </a:lnTo>
                  <a:lnTo>
                    <a:pt x="57" y="999"/>
                  </a:lnTo>
                  <a:lnTo>
                    <a:pt x="57" y="1001"/>
                  </a:lnTo>
                  <a:lnTo>
                    <a:pt x="55" y="1001"/>
                  </a:lnTo>
                  <a:lnTo>
                    <a:pt x="55" y="1002"/>
                  </a:lnTo>
                  <a:lnTo>
                    <a:pt x="54" y="1002"/>
                  </a:lnTo>
                  <a:lnTo>
                    <a:pt x="54" y="997"/>
                  </a:lnTo>
                  <a:close/>
                  <a:moveTo>
                    <a:pt x="100" y="996"/>
                  </a:moveTo>
                  <a:lnTo>
                    <a:pt x="104" y="996"/>
                  </a:lnTo>
                  <a:lnTo>
                    <a:pt x="104" y="997"/>
                  </a:lnTo>
                  <a:lnTo>
                    <a:pt x="105" y="997"/>
                  </a:lnTo>
                  <a:lnTo>
                    <a:pt x="104" y="998"/>
                  </a:lnTo>
                  <a:lnTo>
                    <a:pt x="101" y="998"/>
                  </a:lnTo>
                  <a:lnTo>
                    <a:pt x="101" y="997"/>
                  </a:lnTo>
                  <a:lnTo>
                    <a:pt x="100" y="997"/>
                  </a:lnTo>
                  <a:lnTo>
                    <a:pt x="100" y="996"/>
                  </a:lnTo>
                  <a:close/>
                  <a:moveTo>
                    <a:pt x="110" y="995"/>
                  </a:moveTo>
                  <a:lnTo>
                    <a:pt x="111" y="995"/>
                  </a:lnTo>
                  <a:lnTo>
                    <a:pt x="116" y="996"/>
                  </a:lnTo>
                  <a:lnTo>
                    <a:pt x="119" y="997"/>
                  </a:lnTo>
                  <a:lnTo>
                    <a:pt x="119" y="999"/>
                  </a:lnTo>
                  <a:lnTo>
                    <a:pt x="118" y="999"/>
                  </a:lnTo>
                  <a:lnTo>
                    <a:pt x="118" y="998"/>
                  </a:lnTo>
                  <a:lnTo>
                    <a:pt x="117" y="999"/>
                  </a:lnTo>
                  <a:lnTo>
                    <a:pt x="116" y="999"/>
                  </a:lnTo>
                  <a:lnTo>
                    <a:pt x="114" y="1001"/>
                  </a:lnTo>
                  <a:lnTo>
                    <a:pt x="113" y="1001"/>
                  </a:lnTo>
                  <a:lnTo>
                    <a:pt x="114" y="999"/>
                  </a:lnTo>
                  <a:lnTo>
                    <a:pt x="113" y="998"/>
                  </a:lnTo>
                  <a:lnTo>
                    <a:pt x="112" y="999"/>
                  </a:lnTo>
                  <a:lnTo>
                    <a:pt x="111" y="999"/>
                  </a:lnTo>
                  <a:lnTo>
                    <a:pt x="110" y="998"/>
                  </a:lnTo>
                  <a:lnTo>
                    <a:pt x="108" y="999"/>
                  </a:lnTo>
                  <a:lnTo>
                    <a:pt x="108" y="996"/>
                  </a:lnTo>
                  <a:lnTo>
                    <a:pt x="110" y="995"/>
                  </a:lnTo>
                  <a:close/>
                  <a:moveTo>
                    <a:pt x="122" y="991"/>
                  </a:moveTo>
                  <a:lnTo>
                    <a:pt x="122" y="992"/>
                  </a:lnTo>
                  <a:lnTo>
                    <a:pt x="123" y="994"/>
                  </a:lnTo>
                  <a:lnTo>
                    <a:pt x="125" y="994"/>
                  </a:lnTo>
                  <a:lnTo>
                    <a:pt x="125" y="995"/>
                  </a:lnTo>
                  <a:lnTo>
                    <a:pt x="124" y="996"/>
                  </a:lnTo>
                  <a:lnTo>
                    <a:pt x="123" y="996"/>
                  </a:lnTo>
                  <a:lnTo>
                    <a:pt x="122" y="997"/>
                  </a:lnTo>
                  <a:lnTo>
                    <a:pt x="120" y="997"/>
                  </a:lnTo>
                  <a:lnTo>
                    <a:pt x="122" y="996"/>
                  </a:lnTo>
                  <a:lnTo>
                    <a:pt x="122" y="995"/>
                  </a:lnTo>
                  <a:lnTo>
                    <a:pt x="118" y="995"/>
                  </a:lnTo>
                  <a:lnTo>
                    <a:pt x="122" y="991"/>
                  </a:lnTo>
                  <a:close/>
                  <a:moveTo>
                    <a:pt x="52" y="991"/>
                  </a:moveTo>
                  <a:lnTo>
                    <a:pt x="54" y="991"/>
                  </a:lnTo>
                  <a:lnTo>
                    <a:pt x="54" y="995"/>
                  </a:lnTo>
                  <a:lnTo>
                    <a:pt x="52" y="996"/>
                  </a:lnTo>
                  <a:lnTo>
                    <a:pt x="51" y="995"/>
                  </a:lnTo>
                  <a:lnTo>
                    <a:pt x="51" y="994"/>
                  </a:lnTo>
                  <a:lnTo>
                    <a:pt x="52" y="992"/>
                  </a:lnTo>
                  <a:lnTo>
                    <a:pt x="52" y="991"/>
                  </a:lnTo>
                  <a:close/>
                  <a:moveTo>
                    <a:pt x="116" y="990"/>
                  </a:moveTo>
                  <a:lnTo>
                    <a:pt x="117" y="990"/>
                  </a:lnTo>
                  <a:lnTo>
                    <a:pt x="118" y="991"/>
                  </a:lnTo>
                  <a:lnTo>
                    <a:pt x="117" y="991"/>
                  </a:lnTo>
                  <a:lnTo>
                    <a:pt x="113" y="992"/>
                  </a:lnTo>
                  <a:lnTo>
                    <a:pt x="112" y="992"/>
                  </a:lnTo>
                  <a:lnTo>
                    <a:pt x="112" y="991"/>
                  </a:lnTo>
                  <a:lnTo>
                    <a:pt x="116" y="990"/>
                  </a:lnTo>
                  <a:close/>
                  <a:moveTo>
                    <a:pt x="111" y="990"/>
                  </a:moveTo>
                  <a:lnTo>
                    <a:pt x="114" y="990"/>
                  </a:lnTo>
                  <a:lnTo>
                    <a:pt x="110" y="992"/>
                  </a:lnTo>
                  <a:lnTo>
                    <a:pt x="111" y="990"/>
                  </a:lnTo>
                  <a:close/>
                  <a:moveTo>
                    <a:pt x="76" y="989"/>
                  </a:moveTo>
                  <a:lnTo>
                    <a:pt x="77" y="989"/>
                  </a:lnTo>
                  <a:lnTo>
                    <a:pt x="77" y="991"/>
                  </a:lnTo>
                  <a:lnTo>
                    <a:pt x="76" y="991"/>
                  </a:lnTo>
                  <a:lnTo>
                    <a:pt x="75" y="990"/>
                  </a:lnTo>
                  <a:lnTo>
                    <a:pt x="76" y="989"/>
                  </a:lnTo>
                  <a:close/>
                  <a:moveTo>
                    <a:pt x="14" y="988"/>
                  </a:moveTo>
                  <a:lnTo>
                    <a:pt x="17" y="988"/>
                  </a:lnTo>
                  <a:lnTo>
                    <a:pt x="17" y="989"/>
                  </a:lnTo>
                  <a:lnTo>
                    <a:pt x="18" y="990"/>
                  </a:lnTo>
                  <a:lnTo>
                    <a:pt x="18" y="991"/>
                  </a:lnTo>
                  <a:lnTo>
                    <a:pt x="20" y="991"/>
                  </a:lnTo>
                  <a:lnTo>
                    <a:pt x="23" y="994"/>
                  </a:lnTo>
                  <a:lnTo>
                    <a:pt x="21" y="992"/>
                  </a:lnTo>
                  <a:lnTo>
                    <a:pt x="21" y="991"/>
                  </a:lnTo>
                  <a:lnTo>
                    <a:pt x="23" y="991"/>
                  </a:lnTo>
                  <a:lnTo>
                    <a:pt x="24" y="992"/>
                  </a:lnTo>
                  <a:lnTo>
                    <a:pt x="25" y="991"/>
                  </a:lnTo>
                  <a:lnTo>
                    <a:pt x="25" y="992"/>
                  </a:lnTo>
                  <a:lnTo>
                    <a:pt x="26" y="994"/>
                  </a:lnTo>
                  <a:lnTo>
                    <a:pt x="29" y="995"/>
                  </a:lnTo>
                  <a:lnTo>
                    <a:pt x="29" y="997"/>
                  </a:lnTo>
                  <a:lnTo>
                    <a:pt x="30" y="997"/>
                  </a:lnTo>
                  <a:lnTo>
                    <a:pt x="31" y="998"/>
                  </a:lnTo>
                  <a:lnTo>
                    <a:pt x="32" y="998"/>
                  </a:lnTo>
                  <a:lnTo>
                    <a:pt x="31" y="1001"/>
                  </a:lnTo>
                  <a:lnTo>
                    <a:pt x="31" y="1002"/>
                  </a:lnTo>
                  <a:lnTo>
                    <a:pt x="30" y="1003"/>
                  </a:lnTo>
                  <a:lnTo>
                    <a:pt x="30" y="1005"/>
                  </a:lnTo>
                  <a:lnTo>
                    <a:pt x="29" y="1005"/>
                  </a:lnTo>
                  <a:lnTo>
                    <a:pt x="29" y="1008"/>
                  </a:lnTo>
                  <a:lnTo>
                    <a:pt x="27" y="1008"/>
                  </a:lnTo>
                  <a:lnTo>
                    <a:pt x="27" y="1007"/>
                  </a:lnTo>
                  <a:lnTo>
                    <a:pt x="25" y="1007"/>
                  </a:lnTo>
                  <a:lnTo>
                    <a:pt x="25" y="1003"/>
                  </a:lnTo>
                  <a:lnTo>
                    <a:pt x="26" y="1002"/>
                  </a:lnTo>
                  <a:lnTo>
                    <a:pt x="29" y="1002"/>
                  </a:lnTo>
                  <a:lnTo>
                    <a:pt x="29" y="1001"/>
                  </a:lnTo>
                  <a:lnTo>
                    <a:pt x="27" y="1001"/>
                  </a:lnTo>
                  <a:lnTo>
                    <a:pt x="25" y="1002"/>
                  </a:lnTo>
                  <a:lnTo>
                    <a:pt x="24" y="1003"/>
                  </a:lnTo>
                  <a:lnTo>
                    <a:pt x="23" y="1003"/>
                  </a:lnTo>
                  <a:lnTo>
                    <a:pt x="23" y="1002"/>
                  </a:lnTo>
                  <a:lnTo>
                    <a:pt x="21" y="1001"/>
                  </a:lnTo>
                  <a:lnTo>
                    <a:pt x="23" y="998"/>
                  </a:lnTo>
                  <a:lnTo>
                    <a:pt x="23" y="997"/>
                  </a:lnTo>
                  <a:lnTo>
                    <a:pt x="24" y="996"/>
                  </a:lnTo>
                  <a:lnTo>
                    <a:pt x="21" y="995"/>
                  </a:lnTo>
                  <a:lnTo>
                    <a:pt x="21" y="996"/>
                  </a:lnTo>
                  <a:lnTo>
                    <a:pt x="23" y="997"/>
                  </a:lnTo>
                  <a:lnTo>
                    <a:pt x="21" y="998"/>
                  </a:lnTo>
                  <a:lnTo>
                    <a:pt x="21" y="999"/>
                  </a:lnTo>
                  <a:lnTo>
                    <a:pt x="20" y="998"/>
                  </a:lnTo>
                  <a:lnTo>
                    <a:pt x="20" y="1002"/>
                  </a:lnTo>
                  <a:lnTo>
                    <a:pt x="21" y="1003"/>
                  </a:lnTo>
                  <a:lnTo>
                    <a:pt x="23" y="1003"/>
                  </a:lnTo>
                  <a:lnTo>
                    <a:pt x="21" y="1004"/>
                  </a:lnTo>
                  <a:lnTo>
                    <a:pt x="21" y="1007"/>
                  </a:lnTo>
                  <a:lnTo>
                    <a:pt x="19" y="1005"/>
                  </a:lnTo>
                  <a:lnTo>
                    <a:pt x="19" y="1003"/>
                  </a:lnTo>
                  <a:lnTo>
                    <a:pt x="17" y="1003"/>
                  </a:lnTo>
                  <a:lnTo>
                    <a:pt x="18" y="1004"/>
                  </a:lnTo>
                  <a:lnTo>
                    <a:pt x="18" y="1007"/>
                  </a:lnTo>
                  <a:lnTo>
                    <a:pt x="20" y="1007"/>
                  </a:lnTo>
                  <a:lnTo>
                    <a:pt x="20" y="1008"/>
                  </a:lnTo>
                  <a:lnTo>
                    <a:pt x="23" y="1008"/>
                  </a:lnTo>
                  <a:lnTo>
                    <a:pt x="23" y="1015"/>
                  </a:lnTo>
                  <a:lnTo>
                    <a:pt x="21" y="1014"/>
                  </a:lnTo>
                  <a:lnTo>
                    <a:pt x="19" y="1014"/>
                  </a:lnTo>
                  <a:lnTo>
                    <a:pt x="19" y="1017"/>
                  </a:lnTo>
                  <a:lnTo>
                    <a:pt x="18" y="1017"/>
                  </a:lnTo>
                  <a:lnTo>
                    <a:pt x="18" y="1014"/>
                  </a:lnTo>
                  <a:lnTo>
                    <a:pt x="15" y="1014"/>
                  </a:lnTo>
                  <a:lnTo>
                    <a:pt x="15" y="1015"/>
                  </a:lnTo>
                  <a:lnTo>
                    <a:pt x="13" y="1015"/>
                  </a:lnTo>
                  <a:lnTo>
                    <a:pt x="13" y="1014"/>
                  </a:lnTo>
                  <a:lnTo>
                    <a:pt x="12" y="1014"/>
                  </a:lnTo>
                  <a:lnTo>
                    <a:pt x="11" y="1015"/>
                  </a:lnTo>
                  <a:lnTo>
                    <a:pt x="11" y="1014"/>
                  </a:lnTo>
                  <a:lnTo>
                    <a:pt x="8" y="1009"/>
                  </a:lnTo>
                  <a:lnTo>
                    <a:pt x="8" y="1008"/>
                  </a:lnTo>
                  <a:lnTo>
                    <a:pt x="7" y="1005"/>
                  </a:lnTo>
                  <a:lnTo>
                    <a:pt x="7" y="1003"/>
                  </a:lnTo>
                  <a:lnTo>
                    <a:pt x="6" y="999"/>
                  </a:lnTo>
                  <a:lnTo>
                    <a:pt x="7" y="999"/>
                  </a:lnTo>
                  <a:lnTo>
                    <a:pt x="8" y="1001"/>
                  </a:lnTo>
                  <a:lnTo>
                    <a:pt x="8" y="998"/>
                  </a:lnTo>
                  <a:lnTo>
                    <a:pt x="9" y="998"/>
                  </a:lnTo>
                  <a:lnTo>
                    <a:pt x="11" y="997"/>
                  </a:lnTo>
                  <a:lnTo>
                    <a:pt x="11" y="996"/>
                  </a:lnTo>
                  <a:lnTo>
                    <a:pt x="12" y="996"/>
                  </a:lnTo>
                  <a:lnTo>
                    <a:pt x="12" y="998"/>
                  </a:lnTo>
                  <a:lnTo>
                    <a:pt x="11" y="1001"/>
                  </a:lnTo>
                  <a:lnTo>
                    <a:pt x="11" y="1002"/>
                  </a:lnTo>
                  <a:lnTo>
                    <a:pt x="12" y="1002"/>
                  </a:lnTo>
                  <a:lnTo>
                    <a:pt x="12" y="1005"/>
                  </a:lnTo>
                  <a:lnTo>
                    <a:pt x="13" y="1005"/>
                  </a:lnTo>
                  <a:lnTo>
                    <a:pt x="13" y="1002"/>
                  </a:lnTo>
                  <a:lnTo>
                    <a:pt x="14" y="1003"/>
                  </a:lnTo>
                  <a:lnTo>
                    <a:pt x="14" y="1001"/>
                  </a:lnTo>
                  <a:lnTo>
                    <a:pt x="15" y="999"/>
                  </a:lnTo>
                  <a:lnTo>
                    <a:pt x="15" y="997"/>
                  </a:lnTo>
                  <a:lnTo>
                    <a:pt x="17" y="996"/>
                  </a:lnTo>
                  <a:lnTo>
                    <a:pt x="17" y="998"/>
                  </a:lnTo>
                  <a:lnTo>
                    <a:pt x="18" y="998"/>
                  </a:lnTo>
                  <a:lnTo>
                    <a:pt x="18" y="995"/>
                  </a:lnTo>
                  <a:lnTo>
                    <a:pt x="17" y="995"/>
                  </a:lnTo>
                  <a:lnTo>
                    <a:pt x="17" y="992"/>
                  </a:lnTo>
                  <a:lnTo>
                    <a:pt x="15" y="992"/>
                  </a:lnTo>
                  <a:lnTo>
                    <a:pt x="15" y="995"/>
                  </a:lnTo>
                  <a:lnTo>
                    <a:pt x="14" y="995"/>
                  </a:lnTo>
                  <a:lnTo>
                    <a:pt x="14" y="994"/>
                  </a:lnTo>
                  <a:lnTo>
                    <a:pt x="13" y="992"/>
                  </a:lnTo>
                  <a:lnTo>
                    <a:pt x="12" y="992"/>
                  </a:lnTo>
                  <a:lnTo>
                    <a:pt x="12" y="991"/>
                  </a:lnTo>
                  <a:lnTo>
                    <a:pt x="13" y="990"/>
                  </a:lnTo>
                  <a:lnTo>
                    <a:pt x="13" y="989"/>
                  </a:lnTo>
                  <a:lnTo>
                    <a:pt x="14" y="988"/>
                  </a:lnTo>
                  <a:close/>
                  <a:moveTo>
                    <a:pt x="299" y="984"/>
                  </a:moveTo>
                  <a:lnTo>
                    <a:pt x="301" y="985"/>
                  </a:lnTo>
                  <a:lnTo>
                    <a:pt x="301" y="986"/>
                  </a:lnTo>
                  <a:lnTo>
                    <a:pt x="300" y="986"/>
                  </a:lnTo>
                  <a:lnTo>
                    <a:pt x="298" y="988"/>
                  </a:lnTo>
                  <a:lnTo>
                    <a:pt x="297" y="990"/>
                  </a:lnTo>
                  <a:lnTo>
                    <a:pt x="296" y="989"/>
                  </a:lnTo>
                  <a:lnTo>
                    <a:pt x="296" y="986"/>
                  </a:lnTo>
                  <a:lnTo>
                    <a:pt x="298" y="986"/>
                  </a:lnTo>
                  <a:lnTo>
                    <a:pt x="298" y="985"/>
                  </a:lnTo>
                  <a:lnTo>
                    <a:pt x="299" y="984"/>
                  </a:lnTo>
                  <a:close/>
                  <a:moveTo>
                    <a:pt x="98" y="982"/>
                  </a:moveTo>
                  <a:lnTo>
                    <a:pt x="100" y="984"/>
                  </a:lnTo>
                  <a:lnTo>
                    <a:pt x="101" y="984"/>
                  </a:lnTo>
                  <a:lnTo>
                    <a:pt x="101" y="985"/>
                  </a:lnTo>
                  <a:lnTo>
                    <a:pt x="102" y="986"/>
                  </a:lnTo>
                  <a:lnTo>
                    <a:pt x="102" y="989"/>
                  </a:lnTo>
                  <a:lnTo>
                    <a:pt x="101" y="988"/>
                  </a:lnTo>
                  <a:lnTo>
                    <a:pt x="101" y="989"/>
                  </a:lnTo>
                  <a:lnTo>
                    <a:pt x="102" y="990"/>
                  </a:lnTo>
                  <a:lnTo>
                    <a:pt x="102" y="991"/>
                  </a:lnTo>
                  <a:lnTo>
                    <a:pt x="104" y="990"/>
                  </a:lnTo>
                  <a:lnTo>
                    <a:pt x="105" y="991"/>
                  </a:lnTo>
                  <a:lnTo>
                    <a:pt x="104" y="992"/>
                  </a:lnTo>
                  <a:lnTo>
                    <a:pt x="105" y="992"/>
                  </a:lnTo>
                  <a:lnTo>
                    <a:pt x="105" y="994"/>
                  </a:lnTo>
                  <a:lnTo>
                    <a:pt x="101" y="994"/>
                  </a:lnTo>
                  <a:lnTo>
                    <a:pt x="101" y="992"/>
                  </a:lnTo>
                  <a:lnTo>
                    <a:pt x="100" y="992"/>
                  </a:lnTo>
                  <a:lnTo>
                    <a:pt x="98" y="991"/>
                  </a:lnTo>
                  <a:lnTo>
                    <a:pt x="96" y="990"/>
                  </a:lnTo>
                  <a:lnTo>
                    <a:pt x="96" y="988"/>
                  </a:lnTo>
                  <a:lnTo>
                    <a:pt x="99" y="988"/>
                  </a:lnTo>
                  <a:lnTo>
                    <a:pt x="99" y="986"/>
                  </a:lnTo>
                  <a:lnTo>
                    <a:pt x="96" y="984"/>
                  </a:lnTo>
                  <a:lnTo>
                    <a:pt x="96" y="983"/>
                  </a:lnTo>
                  <a:lnTo>
                    <a:pt x="98" y="982"/>
                  </a:lnTo>
                  <a:close/>
                  <a:moveTo>
                    <a:pt x="66" y="982"/>
                  </a:moveTo>
                  <a:lnTo>
                    <a:pt x="67" y="982"/>
                  </a:lnTo>
                  <a:lnTo>
                    <a:pt x="67" y="984"/>
                  </a:lnTo>
                  <a:lnTo>
                    <a:pt x="66" y="983"/>
                  </a:lnTo>
                  <a:lnTo>
                    <a:pt x="66" y="982"/>
                  </a:lnTo>
                  <a:close/>
                  <a:moveTo>
                    <a:pt x="94" y="977"/>
                  </a:moveTo>
                  <a:lnTo>
                    <a:pt x="95" y="977"/>
                  </a:lnTo>
                  <a:lnTo>
                    <a:pt x="95" y="978"/>
                  </a:lnTo>
                  <a:lnTo>
                    <a:pt x="94" y="979"/>
                  </a:lnTo>
                  <a:lnTo>
                    <a:pt x="94" y="980"/>
                  </a:lnTo>
                  <a:lnTo>
                    <a:pt x="93" y="982"/>
                  </a:lnTo>
                  <a:lnTo>
                    <a:pt x="93" y="983"/>
                  </a:lnTo>
                  <a:lnTo>
                    <a:pt x="92" y="983"/>
                  </a:lnTo>
                  <a:lnTo>
                    <a:pt x="92" y="980"/>
                  </a:lnTo>
                  <a:lnTo>
                    <a:pt x="93" y="979"/>
                  </a:lnTo>
                  <a:lnTo>
                    <a:pt x="94" y="977"/>
                  </a:lnTo>
                  <a:close/>
                  <a:moveTo>
                    <a:pt x="77" y="974"/>
                  </a:moveTo>
                  <a:lnTo>
                    <a:pt x="80" y="974"/>
                  </a:lnTo>
                  <a:lnTo>
                    <a:pt x="80" y="976"/>
                  </a:lnTo>
                  <a:lnTo>
                    <a:pt x="82" y="976"/>
                  </a:lnTo>
                  <a:lnTo>
                    <a:pt x="83" y="977"/>
                  </a:lnTo>
                  <a:lnTo>
                    <a:pt x="82" y="977"/>
                  </a:lnTo>
                  <a:lnTo>
                    <a:pt x="82" y="980"/>
                  </a:lnTo>
                  <a:lnTo>
                    <a:pt x="81" y="980"/>
                  </a:lnTo>
                  <a:lnTo>
                    <a:pt x="82" y="982"/>
                  </a:lnTo>
                  <a:lnTo>
                    <a:pt x="81" y="982"/>
                  </a:lnTo>
                  <a:lnTo>
                    <a:pt x="79" y="979"/>
                  </a:lnTo>
                  <a:lnTo>
                    <a:pt x="79" y="977"/>
                  </a:lnTo>
                  <a:lnTo>
                    <a:pt x="77" y="977"/>
                  </a:lnTo>
                  <a:lnTo>
                    <a:pt x="77" y="978"/>
                  </a:lnTo>
                  <a:lnTo>
                    <a:pt x="76" y="977"/>
                  </a:lnTo>
                  <a:lnTo>
                    <a:pt x="76" y="976"/>
                  </a:lnTo>
                  <a:lnTo>
                    <a:pt x="77" y="974"/>
                  </a:lnTo>
                  <a:close/>
                  <a:moveTo>
                    <a:pt x="73" y="974"/>
                  </a:moveTo>
                  <a:lnTo>
                    <a:pt x="74" y="974"/>
                  </a:lnTo>
                  <a:lnTo>
                    <a:pt x="75" y="976"/>
                  </a:lnTo>
                  <a:lnTo>
                    <a:pt x="76" y="978"/>
                  </a:lnTo>
                  <a:lnTo>
                    <a:pt x="76" y="980"/>
                  </a:lnTo>
                  <a:lnTo>
                    <a:pt x="74" y="980"/>
                  </a:lnTo>
                  <a:lnTo>
                    <a:pt x="74" y="977"/>
                  </a:lnTo>
                  <a:lnTo>
                    <a:pt x="73" y="976"/>
                  </a:lnTo>
                  <a:lnTo>
                    <a:pt x="73" y="974"/>
                  </a:lnTo>
                  <a:close/>
                  <a:moveTo>
                    <a:pt x="86" y="973"/>
                  </a:moveTo>
                  <a:lnTo>
                    <a:pt x="87" y="974"/>
                  </a:lnTo>
                  <a:lnTo>
                    <a:pt x="87" y="973"/>
                  </a:lnTo>
                  <a:lnTo>
                    <a:pt x="86" y="973"/>
                  </a:lnTo>
                  <a:close/>
                  <a:moveTo>
                    <a:pt x="74" y="967"/>
                  </a:moveTo>
                  <a:lnTo>
                    <a:pt x="75" y="968"/>
                  </a:lnTo>
                  <a:lnTo>
                    <a:pt x="75" y="973"/>
                  </a:lnTo>
                  <a:lnTo>
                    <a:pt x="74" y="972"/>
                  </a:lnTo>
                  <a:lnTo>
                    <a:pt x="73" y="972"/>
                  </a:lnTo>
                  <a:lnTo>
                    <a:pt x="73" y="971"/>
                  </a:lnTo>
                  <a:lnTo>
                    <a:pt x="71" y="970"/>
                  </a:lnTo>
                  <a:lnTo>
                    <a:pt x="74" y="967"/>
                  </a:lnTo>
                  <a:close/>
                  <a:moveTo>
                    <a:pt x="70" y="948"/>
                  </a:moveTo>
                  <a:lnTo>
                    <a:pt x="73" y="948"/>
                  </a:lnTo>
                  <a:lnTo>
                    <a:pt x="73" y="949"/>
                  </a:lnTo>
                  <a:lnTo>
                    <a:pt x="74" y="949"/>
                  </a:lnTo>
                  <a:lnTo>
                    <a:pt x="74" y="951"/>
                  </a:lnTo>
                  <a:lnTo>
                    <a:pt x="71" y="949"/>
                  </a:lnTo>
                  <a:lnTo>
                    <a:pt x="70" y="948"/>
                  </a:lnTo>
                  <a:close/>
                  <a:moveTo>
                    <a:pt x="73" y="945"/>
                  </a:moveTo>
                  <a:lnTo>
                    <a:pt x="75" y="946"/>
                  </a:lnTo>
                  <a:lnTo>
                    <a:pt x="74" y="947"/>
                  </a:lnTo>
                  <a:lnTo>
                    <a:pt x="73" y="947"/>
                  </a:lnTo>
                  <a:lnTo>
                    <a:pt x="73" y="946"/>
                  </a:lnTo>
                  <a:lnTo>
                    <a:pt x="71" y="946"/>
                  </a:lnTo>
                  <a:lnTo>
                    <a:pt x="73" y="945"/>
                  </a:lnTo>
                  <a:close/>
                  <a:moveTo>
                    <a:pt x="75" y="943"/>
                  </a:moveTo>
                  <a:lnTo>
                    <a:pt x="76" y="943"/>
                  </a:lnTo>
                  <a:lnTo>
                    <a:pt x="76" y="947"/>
                  </a:lnTo>
                  <a:lnTo>
                    <a:pt x="75" y="947"/>
                  </a:lnTo>
                  <a:lnTo>
                    <a:pt x="75" y="943"/>
                  </a:lnTo>
                  <a:close/>
                  <a:moveTo>
                    <a:pt x="74" y="939"/>
                  </a:moveTo>
                  <a:lnTo>
                    <a:pt x="76" y="939"/>
                  </a:lnTo>
                  <a:lnTo>
                    <a:pt x="76" y="940"/>
                  </a:lnTo>
                  <a:lnTo>
                    <a:pt x="79" y="942"/>
                  </a:lnTo>
                  <a:lnTo>
                    <a:pt x="77" y="943"/>
                  </a:lnTo>
                  <a:lnTo>
                    <a:pt x="76" y="943"/>
                  </a:lnTo>
                  <a:lnTo>
                    <a:pt x="75" y="941"/>
                  </a:lnTo>
                  <a:lnTo>
                    <a:pt x="73" y="941"/>
                  </a:lnTo>
                  <a:lnTo>
                    <a:pt x="74" y="939"/>
                  </a:lnTo>
                  <a:close/>
                  <a:moveTo>
                    <a:pt x="77" y="918"/>
                  </a:moveTo>
                  <a:lnTo>
                    <a:pt x="79" y="918"/>
                  </a:lnTo>
                  <a:lnTo>
                    <a:pt x="81" y="921"/>
                  </a:lnTo>
                  <a:lnTo>
                    <a:pt x="77" y="921"/>
                  </a:lnTo>
                  <a:lnTo>
                    <a:pt x="77" y="918"/>
                  </a:lnTo>
                  <a:close/>
                  <a:moveTo>
                    <a:pt x="79" y="917"/>
                  </a:moveTo>
                  <a:lnTo>
                    <a:pt x="80" y="918"/>
                  </a:lnTo>
                  <a:lnTo>
                    <a:pt x="79" y="918"/>
                  </a:lnTo>
                  <a:lnTo>
                    <a:pt x="79" y="917"/>
                  </a:lnTo>
                  <a:close/>
                  <a:moveTo>
                    <a:pt x="83" y="880"/>
                  </a:moveTo>
                  <a:lnTo>
                    <a:pt x="85" y="880"/>
                  </a:lnTo>
                  <a:lnTo>
                    <a:pt x="85" y="881"/>
                  </a:lnTo>
                  <a:lnTo>
                    <a:pt x="83" y="881"/>
                  </a:lnTo>
                  <a:lnTo>
                    <a:pt x="83" y="880"/>
                  </a:lnTo>
                  <a:close/>
                  <a:moveTo>
                    <a:pt x="68" y="756"/>
                  </a:moveTo>
                  <a:lnTo>
                    <a:pt x="70" y="756"/>
                  </a:lnTo>
                  <a:lnTo>
                    <a:pt x="71" y="757"/>
                  </a:lnTo>
                  <a:lnTo>
                    <a:pt x="71" y="758"/>
                  </a:lnTo>
                  <a:lnTo>
                    <a:pt x="73" y="759"/>
                  </a:lnTo>
                  <a:lnTo>
                    <a:pt x="73" y="761"/>
                  </a:lnTo>
                  <a:lnTo>
                    <a:pt x="70" y="761"/>
                  </a:lnTo>
                  <a:lnTo>
                    <a:pt x="70" y="762"/>
                  </a:lnTo>
                  <a:lnTo>
                    <a:pt x="69" y="761"/>
                  </a:lnTo>
                  <a:lnTo>
                    <a:pt x="69" y="757"/>
                  </a:lnTo>
                  <a:lnTo>
                    <a:pt x="68" y="756"/>
                  </a:lnTo>
                  <a:close/>
                  <a:moveTo>
                    <a:pt x="67" y="730"/>
                  </a:moveTo>
                  <a:lnTo>
                    <a:pt x="68" y="731"/>
                  </a:lnTo>
                  <a:lnTo>
                    <a:pt x="69" y="731"/>
                  </a:lnTo>
                  <a:lnTo>
                    <a:pt x="71" y="730"/>
                  </a:lnTo>
                  <a:lnTo>
                    <a:pt x="73" y="730"/>
                  </a:lnTo>
                  <a:lnTo>
                    <a:pt x="73" y="731"/>
                  </a:lnTo>
                  <a:lnTo>
                    <a:pt x="71" y="732"/>
                  </a:lnTo>
                  <a:lnTo>
                    <a:pt x="71" y="736"/>
                  </a:lnTo>
                  <a:lnTo>
                    <a:pt x="74" y="736"/>
                  </a:lnTo>
                  <a:lnTo>
                    <a:pt x="75" y="737"/>
                  </a:lnTo>
                  <a:lnTo>
                    <a:pt x="75" y="734"/>
                  </a:lnTo>
                  <a:lnTo>
                    <a:pt x="77" y="732"/>
                  </a:lnTo>
                  <a:lnTo>
                    <a:pt x="80" y="732"/>
                  </a:lnTo>
                  <a:lnTo>
                    <a:pt x="81" y="733"/>
                  </a:lnTo>
                  <a:lnTo>
                    <a:pt x="81" y="738"/>
                  </a:lnTo>
                  <a:lnTo>
                    <a:pt x="79" y="738"/>
                  </a:lnTo>
                  <a:lnTo>
                    <a:pt x="79" y="737"/>
                  </a:lnTo>
                  <a:lnTo>
                    <a:pt x="75" y="739"/>
                  </a:lnTo>
                  <a:lnTo>
                    <a:pt x="75" y="740"/>
                  </a:lnTo>
                  <a:lnTo>
                    <a:pt x="76" y="740"/>
                  </a:lnTo>
                  <a:lnTo>
                    <a:pt x="76" y="741"/>
                  </a:lnTo>
                  <a:lnTo>
                    <a:pt x="75" y="741"/>
                  </a:lnTo>
                  <a:lnTo>
                    <a:pt x="73" y="743"/>
                  </a:lnTo>
                  <a:lnTo>
                    <a:pt x="73" y="740"/>
                  </a:lnTo>
                  <a:lnTo>
                    <a:pt x="71" y="739"/>
                  </a:lnTo>
                  <a:lnTo>
                    <a:pt x="71" y="738"/>
                  </a:lnTo>
                  <a:lnTo>
                    <a:pt x="70" y="739"/>
                  </a:lnTo>
                  <a:lnTo>
                    <a:pt x="69" y="739"/>
                  </a:lnTo>
                  <a:lnTo>
                    <a:pt x="69" y="737"/>
                  </a:lnTo>
                  <a:lnTo>
                    <a:pt x="67" y="734"/>
                  </a:lnTo>
                  <a:lnTo>
                    <a:pt x="67" y="730"/>
                  </a:lnTo>
                  <a:close/>
                  <a:moveTo>
                    <a:pt x="106" y="726"/>
                  </a:moveTo>
                  <a:lnTo>
                    <a:pt x="107" y="728"/>
                  </a:lnTo>
                  <a:lnTo>
                    <a:pt x="107" y="730"/>
                  </a:lnTo>
                  <a:lnTo>
                    <a:pt x="106" y="731"/>
                  </a:lnTo>
                  <a:lnTo>
                    <a:pt x="105" y="730"/>
                  </a:lnTo>
                  <a:lnTo>
                    <a:pt x="105" y="731"/>
                  </a:lnTo>
                  <a:lnTo>
                    <a:pt x="104" y="730"/>
                  </a:lnTo>
                  <a:lnTo>
                    <a:pt x="104" y="728"/>
                  </a:lnTo>
                  <a:lnTo>
                    <a:pt x="105" y="727"/>
                  </a:lnTo>
                  <a:lnTo>
                    <a:pt x="106" y="727"/>
                  </a:lnTo>
                  <a:lnTo>
                    <a:pt x="106" y="726"/>
                  </a:lnTo>
                  <a:close/>
                  <a:moveTo>
                    <a:pt x="114" y="725"/>
                  </a:moveTo>
                  <a:lnTo>
                    <a:pt x="116" y="725"/>
                  </a:lnTo>
                  <a:lnTo>
                    <a:pt x="116" y="728"/>
                  </a:lnTo>
                  <a:lnTo>
                    <a:pt x="114" y="730"/>
                  </a:lnTo>
                  <a:lnTo>
                    <a:pt x="114" y="731"/>
                  </a:lnTo>
                  <a:lnTo>
                    <a:pt x="113" y="731"/>
                  </a:lnTo>
                  <a:lnTo>
                    <a:pt x="112" y="730"/>
                  </a:lnTo>
                  <a:lnTo>
                    <a:pt x="111" y="730"/>
                  </a:lnTo>
                  <a:lnTo>
                    <a:pt x="112" y="731"/>
                  </a:lnTo>
                  <a:lnTo>
                    <a:pt x="112" y="732"/>
                  </a:lnTo>
                  <a:lnTo>
                    <a:pt x="111" y="732"/>
                  </a:lnTo>
                  <a:lnTo>
                    <a:pt x="111" y="733"/>
                  </a:lnTo>
                  <a:lnTo>
                    <a:pt x="108" y="732"/>
                  </a:lnTo>
                  <a:lnTo>
                    <a:pt x="108" y="726"/>
                  </a:lnTo>
                  <a:lnTo>
                    <a:pt x="111" y="726"/>
                  </a:lnTo>
                  <a:lnTo>
                    <a:pt x="111" y="727"/>
                  </a:lnTo>
                  <a:lnTo>
                    <a:pt x="112" y="727"/>
                  </a:lnTo>
                  <a:lnTo>
                    <a:pt x="112" y="726"/>
                  </a:lnTo>
                  <a:lnTo>
                    <a:pt x="113" y="726"/>
                  </a:lnTo>
                  <a:lnTo>
                    <a:pt x="113" y="727"/>
                  </a:lnTo>
                  <a:lnTo>
                    <a:pt x="114" y="726"/>
                  </a:lnTo>
                  <a:lnTo>
                    <a:pt x="114" y="725"/>
                  </a:lnTo>
                  <a:close/>
                  <a:moveTo>
                    <a:pt x="76" y="722"/>
                  </a:moveTo>
                  <a:lnTo>
                    <a:pt x="77" y="722"/>
                  </a:lnTo>
                  <a:lnTo>
                    <a:pt x="79" y="724"/>
                  </a:lnTo>
                  <a:lnTo>
                    <a:pt x="79" y="727"/>
                  </a:lnTo>
                  <a:lnTo>
                    <a:pt x="76" y="730"/>
                  </a:lnTo>
                  <a:lnTo>
                    <a:pt x="76" y="727"/>
                  </a:lnTo>
                  <a:lnTo>
                    <a:pt x="75" y="728"/>
                  </a:lnTo>
                  <a:lnTo>
                    <a:pt x="73" y="726"/>
                  </a:lnTo>
                  <a:lnTo>
                    <a:pt x="73" y="725"/>
                  </a:lnTo>
                  <a:lnTo>
                    <a:pt x="75" y="725"/>
                  </a:lnTo>
                  <a:lnTo>
                    <a:pt x="76" y="722"/>
                  </a:lnTo>
                  <a:close/>
                  <a:moveTo>
                    <a:pt x="105" y="720"/>
                  </a:moveTo>
                  <a:lnTo>
                    <a:pt x="110" y="720"/>
                  </a:lnTo>
                  <a:lnTo>
                    <a:pt x="110" y="721"/>
                  </a:lnTo>
                  <a:lnTo>
                    <a:pt x="108" y="721"/>
                  </a:lnTo>
                  <a:lnTo>
                    <a:pt x="108" y="722"/>
                  </a:lnTo>
                  <a:lnTo>
                    <a:pt x="106" y="722"/>
                  </a:lnTo>
                  <a:lnTo>
                    <a:pt x="105" y="724"/>
                  </a:lnTo>
                  <a:lnTo>
                    <a:pt x="105" y="725"/>
                  </a:lnTo>
                  <a:lnTo>
                    <a:pt x="102" y="725"/>
                  </a:lnTo>
                  <a:lnTo>
                    <a:pt x="104" y="724"/>
                  </a:lnTo>
                  <a:lnTo>
                    <a:pt x="104" y="721"/>
                  </a:lnTo>
                  <a:lnTo>
                    <a:pt x="105" y="721"/>
                  </a:lnTo>
                  <a:lnTo>
                    <a:pt x="105" y="720"/>
                  </a:lnTo>
                  <a:close/>
                  <a:moveTo>
                    <a:pt x="136" y="682"/>
                  </a:moveTo>
                  <a:lnTo>
                    <a:pt x="138" y="682"/>
                  </a:lnTo>
                  <a:lnTo>
                    <a:pt x="138" y="683"/>
                  </a:lnTo>
                  <a:lnTo>
                    <a:pt x="139" y="683"/>
                  </a:lnTo>
                  <a:lnTo>
                    <a:pt x="139" y="687"/>
                  </a:lnTo>
                  <a:lnTo>
                    <a:pt x="138" y="687"/>
                  </a:lnTo>
                  <a:lnTo>
                    <a:pt x="138" y="688"/>
                  </a:lnTo>
                  <a:lnTo>
                    <a:pt x="136" y="688"/>
                  </a:lnTo>
                  <a:lnTo>
                    <a:pt x="135" y="687"/>
                  </a:lnTo>
                  <a:lnTo>
                    <a:pt x="135" y="685"/>
                  </a:lnTo>
                  <a:lnTo>
                    <a:pt x="133" y="684"/>
                  </a:lnTo>
                  <a:lnTo>
                    <a:pt x="135" y="684"/>
                  </a:lnTo>
                  <a:lnTo>
                    <a:pt x="135" y="683"/>
                  </a:lnTo>
                  <a:lnTo>
                    <a:pt x="136" y="683"/>
                  </a:lnTo>
                  <a:lnTo>
                    <a:pt x="136" y="682"/>
                  </a:lnTo>
                  <a:close/>
                  <a:moveTo>
                    <a:pt x="225" y="554"/>
                  </a:moveTo>
                  <a:lnTo>
                    <a:pt x="228" y="556"/>
                  </a:lnTo>
                  <a:lnTo>
                    <a:pt x="226" y="556"/>
                  </a:lnTo>
                  <a:lnTo>
                    <a:pt x="226" y="558"/>
                  </a:lnTo>
                  <a:lnTo>
                    <a:pt x="234" y="558"/>
                  </a:lnTo>
                  <a:lnTo>
                    <a:pt x="235" y="559"/>
                  </a:lnTo>
                  <a:lnTo>
                    <a:pt x="232" y="560"/>
                  </a:lnTo>
                  <a:lnTo>
                    <a:pt x="230" y="560"/>
                  </a:lnTo>
                  <a:lnTo>
                    <a:pt x="226" y="559"/>
                  </a:lnTo>
                  <a:lnTo>
                    <a:pt x="224" y="559"/>
                  </a:lnTo>
                  <a:lnTo>
                    <a:pt x="223" y="561"/>
                  </a:lnTo>
                  <a:lnTo>
                    <a:pt x="220" y="564"/>
                  </a:lnTo>
                  <a:lnTo>
                    <a:pt x="222" y="566"/>
                  </a:lnTo>
                  <a:lnTo>
                    <a:pt x="224" y="566"/>
                  </a:lnTo>
                  <a:lnTo>
                    <a:pt x="224" y="567"/>
                  </a:lnTo>
                  <a:lnTo>
                    <a:pt x="222" y="567"/>
                  </a:lnTo>
                  <a:lnTo>
                    <a:pt x="222" y="568"/>
                  </a:lnTo>
                  <a:lnTo>
                    <a:pt x="219" y="568"/>
                  </a:lnTo>
                  <a:lnTo>
                    <a:pt x="219" y="565"/>
                  </a:lnTo>
                  <a:lnTo>
                    <a:pt x="218" y="564"/>
                  </a:lnTo>
                  <a:lnTo>
                    <a:pt x="217" y="566"/>
                  </a:lnTo>
                  <a:lnTo>
                    <a:pt x="216" y="567"/>
                  </a:lnTo>
                  <a:lnTo>
                    <a:pt x="214" y="565"/>
                  </a:lnTo>
                  <a:lnTo>
                    <a:pt x="214" y="562"/>
                  </a:lnTo>
                  <a:lnTo>
                    <a:pt x="213" y="561"/>
                  </a:lnTo>
                  <a:lnTo>
                    <a:pt x="213" y="560"/>
                  </a:lnTo>
                  <a:lnTo>
                    <a:pt x="214" y="559"/>
                  </a:lnTo>
                  <a:lnTo>
                    <a:pt x="217" y="555"/>
                  </a:lnTo>
                  <a:lnTo>
                    <a:pt x="220" y="555"/>
                  </a:lnTo>
                  <a:lnTo>
                    <a:pt x="225" y="554"/>
                  </a:lnTo>
                  <a:close/>
                  <a:moveTo>
                    <a:pt x="353" y="0"/>
                  </a:moveTo>
                  <a:lnTo>
                    <a:pt x="355" y="2"/>
                  </a:lnTo>
                  <a:lnTo>
                    <a:pt x="358" y="8"/>
                  </a:lnTo>
                  <a:lnTo>
                    <a:pt x="366" y="22"/>
                  </a:lnTo>
                  <a:lnTo>
                    <a:pt x="366" y="24"/>
                  </a:lnTo>
                  <a:lnTo>
                    <a:pt x="374" y="27"/>
                  </a:lnTo>
                  <a:lnTo>
                    <a:pt x="374" y="31"/>
                  </a:lnTo>
                  <a:lnTo>
                    <a:pt x="375" y="33"/>
                  </a:lnTo>
                  <a:lnTo>
                    <a:pt x="377" y="34"/>
                  </a:lnTo>
                  <a:lnTo>
                    <a:pt x="379" y="36"/>
                  </a:lnTo>
                  <a:lnTo>
                    <a:pt x="392" y="43"/>
                  </a:lnTo>
                  <a:lnTo>
                    <a:pt x="406" y="49"/>
                  </a:lnTo>
                  <a:lnTo>
                    <a:pt x="406" y="50"/>
                  </a:lnTo>
                  <a:lnTo>
                    <a:pt x="409" y="60"/>
                  </a:lnTo>
                  <a:lnTo>
                    <a:pt x="415" y="75"/>
                  </a:lnTo>
                  <a:lnTo>
                    <a:pt x="410" y="86"/>
                  </a:lnTo>
                  <a:lnTo>
                    <a:pt x="394" y="105"/>
                  </a:lnTo>
                  <a:lnTo>
                    <a:pt x="394" y="108"/>
                  </a:lnTo>
                  <a:lnTo>
                    <a:pt x="393" y="117"/>
                  </a:lnTo>
                  <a:lnTo>
                    <a:pt x="393" y="120"/>
                  </a:lnTo>
                  <a:lnTo>
                    <a:pt x="398" y="126"/>
                  </a:lnTo>
                  <a:lnTo>
                    <a:pt x="393" y="132"/>
                  </a:lnTo>
                  <a:lnTo>
                    <a:pt x="389" y="134"/>
                  </a:lnTo>
                  <a:lnTo>
                    <a:pt x="378" y="142"/>
                  </a:lnTo>
                  <a:lnTo>
                    <a:pt x="375" y="142"/>
                  </a:lnTo>
                  <a:lnTo>
                    <a:pt x="375" y="144"/>
                  </a:lnTo>
                  <a:lnTo>
                    <a:pt x="377" y="145"/>
                  </a:lnTo>
                  <a:lnTo>
                    <a:pt x="389" y="145"/>
                  </a:lnTo>
                  <a:lnTo>
                    <a:pt x="392" y="149"/>
                  </a:lnTo>
                  <a:lnTo>
                    <a:pt x="390" y="159"/>
                  </a:lnTo>
                  <a:lnTo>
                    <a:pt x="389" y="162"/>
                  </a:lnTo>
                  <a:lnTo>
                    <a:pt x="378" y="184"/>
                  </a:lnTo>
                  <a:lnTo>
                    <a:pt x="377" y="185"/>
                  </a:lnTo>
                  <a:lnTo>
                    <a:pt x="377" y="186"/>
                  </a:lnTo>
                  <a:lnTo>
                    <a:pt x="378" y="190"/>
                  </a:lnTo>
                  <a:lnTo>
                    <a:pt x="379" y="192"/>
                  </a:lnTo>
                  <a:lnTo>
                    <a:pt x="386" y="222"/>
                  </a:lnTo>
                  <a:lnTo>
                    <a:pt x="387" y="224"/>
                  </a:lnTo>
                  <a:lnTo>
                    <a:pt x="389" y="226"/>
                  </a:lnTo>
                  <a:lnTo>
                    <a:pt x="400" y="230"/>
                  </a:lnTo>
                  <a:lnTo>
                    <a:pt x="414" y="236"/>
                  </a:lnTo>
                  <a:lnTo>
                    <a:pt x="416" y="239"/>
                  </a:lnTo>
                  <a:lnTo>
                    <a:pt x="419" y="246"/>
                  </a:lnTo>
                  <a:lnTo>
                    <a:pt x="421" y="249"/>
                  </a:lnTo>
                  <a:lnTo>
                    <a:pt x="428" y="265"/>
                  </a:lnTo>
                  <a:lnTo>
                    <a:pt x="430" y="269"/>
                  </a:lnTo>
                  <a:lnTo>
                    <a:pt x="443" y="280"/>
                  </a:lnTo>
                  <a:lnTo>
                    <a:pt x="442" y="282"/>
                  </a:lnTo>
                  <a:lnTo>
                    <a:pt x="442" y="283"/>
                  </a:lnTo>
                  <a:lnTo>
                    <a:pt x="441" y="284"/>
                  </a:lnTo>
                  <a:lnTo>
                    <a:pt x="441" y="294"/>
                  </a:lnTo>
                  <a:lnTo>
                    <a:pt x="440" y="298"/>
                  </a:lnTo>
                  <a:lnTo>
                    <a:pt x="439" y="300"/>
                  </a:lnTo>
                  <a:lnTo>
                    <a:pt x="422" y="323"/>
                  </a:lnTo>
                  <a:lnTo>
                    <a:pt x="422" y="326"/>
                  </a:lnTo>
                  <a:lnTo>
                    <a:pt x="421" y="327"/>
                  </a:lnTo>
                  <a:lnTo>
                    <a:pt x="421" y="328"/>
                  </a:lnTo>
                  <a:lnTo>
                    <a:pt x="418" y="331"/>
                  </a:lnTo>
                  <a:lnTo>
                    <a:pt x="405" y="357"/>
                  </a:lnTo>
                  <a:lnTo>
                    <a:pt x="403" y="365"/>
                  </a:lnTo>
                  <a:lnTo>
                    <a:pt x="404" y="374"/>
                  </a:lnTo>
                  <a:lnTo>
                    <a:pt x="414" y="390"/>
                  </a:lnTo>
                  <a:lnTo>
                    <a:pt x="416" y="396"/>
                  </a:lnTo>
                  <a:lnTo>
                    <a:pt x="417" y="398"/>
                  </a:lnTo>
                  <a:lnTo>
                    <a:pt x="417" y="401"/>
                  </a:lnTo>
                  <a:lnTo>
                    <a:pt x="418" y="402"/>
                  </a:lnTo>
                  <a:lnTo>
                    <a:pt x="423" y="411"/>
                  </a:lnTo>
                  <a:lnTo>
                    <a:pt x="423" y="417"/>
                  </a:lnTo>
                  <a:lnTo>
                    <a:pt x="424" y="418"/>
                  </a:lnTo>
                  <a:lnTo>
                    <a:pt x="424" y="423"/>
                  </a:lnTo>
                  <a:lnTo>
                    <a:pt x="425" y="425"/>
                  </a:lnTo>
                  <a:lnTo>
                    <a:pt x="428" y="431"/>
                  </a:lnTo>
                  <a:lnTo>
                    <a:pt x="434" y="443"/>
                  </a:lnTo>
                  <a:lnTo>
                    <a:pt x="437" y="448"/>
                  </a:lnTo>
                  <a:lnTo>
                    <a:pt x="439" y="450"/>
                  </a:lnTo>
                  <a:lnTo>
                    <a:pt x="440" y="455"/>
                  </a:lnTo>
                  <a:lnTo>
                    <a:pt x="441" y="462"/>
                  </a:lnTo>
                  <a:lnTo>
                    <a:pt x="441" y="464"/>
                  </a:lnTo>
                  <a:lnTo>
                    <a:pt x="442" y="469"/>
                  </a:lnTo>
                  <a:lnTo>
                    <a:pt x="443" y="470"/>
                  </a:lnTo>
                  <a:lnTo>
                    <a:pt x="446" y="480"/>
                  </a:lnTo>
                  <a:lnTo>
                    <a:pt x="446" y="482"/>
                  </a:lnTo>
                  <a:lnTo>
                    <a:pt x="447" y="492"/>
                  </a:lnTo>
                  <a:lnTo>
                    <a:pt x="448" y="494"/>
                  </a:lnTo>
                  <a:lnTo>
                    <a:pt x="447" y="497"/>
                  </a:lnTo>
                  <a:lnTo>
                    <a:pt x="446" y="497"/>
                  </a:lnTo>
                  <a:lnTo>
                    <a:pt x="443" y="494"/>
                  </a:lnTo>
                  <a:lnTo>
                    <a:pt x="433" y="498"/>
                  </a:lnTo>
                  <a:lnTo>
                    <a:pt x="430" y="500"/>
                  </a:lnTo>
                  <a:lnTo>
                    <a:pt x="431" y="501"/>
                  </a:lnTo>
                  <a:lnTo>
                    <a:pt x="435" y="504"/>
                  </a:lnTo>
                  <a:lnTo>
                    <a:pt x="436" y="506"/>
                  </a:lnTo>
                  <a:lnTo>
                    <a:pt x="435" y="507"/>
                  </a:lnTo>
                  <a:lnTo>
                    <a:pt x="431" y="512"/>
                  </a:lnTo>
                  <a:lnTo>
                    <a:pt x="431" y="513"/>
                  </a:lnTo>
                  <a:lnTo>
                    <a:pt x="430" y="518"/>
                  </a:lnTo>
                  <a:lnTo>
                    <a:pt x="431" y="527"/>
                  </a:lnTo>
                  <a:lnTo>
                    <a:pt x="431" y="530"/>
                  </a:lnTo>
                  <a:lnTo>
                    <a:pt x="427" y="536"/>
                  </a:lnTo>
                  <a:lnTo>
                    <a:pt x="425" y="540"/>
                  </a:lnTo>
                  <a:lnTo>
                    <a:pt x="427" y="542"/>
                  </a:lnTo>
                  <a:lnTo>
                    <a:pt x="433" y="542"/>
                  </a:lnTo>
                  <a:lnTo>
                    <a:pt x="436" y="543"/>
                  </a:lnTo>
                  <a:lnTo>
                    <a:pt x="436" y="547"/>
                  </a:lnTo>
                  <a:lnTo>
                    <a:pt x="435" y="548"/>
                  </a:lnTo>
                  <a:lnTo>
                    <a:pt x="435" y="550"/>
                  </a:lnTo>
                  <a:lnTo>
                    <a:pt x="436" y="550"/>
                  </a:lnTo>
                  <a:lnTo>
                    <a:pt x="436" y="553"/>
                  </a:lnTo>
                  <a:lnTo>
                    <a:pt x="435" y="554"/>
                  </a:lnTo>
                  <a:lnTo>
                    <a:pt x="429" y="555"/>
                  </a:lnTo>
                  <a:lnTo>
                    <a:pt x="427" y="558"/>
                  </a:lnTo>
                  <a:lnTo>
                    <a:pt x="425" y="560"/>
                  </a:lnTo>
                  <a:lnTo>
                    <a:pt x="425" y="565"/>
                  </a:lnTo>
                  <a:lnTo>
                    <a:pt x="427" y="573"/>
                  </a:lnTo>
                  <a:lnTo>
                    <a:pt x="430" y="579"/>
                  </a:lnTo>
                  <a:lnTo>
                    <a:pt x="434" y="584"/>
                  </a:lnTo>
                  <a:lnTo>
                    <a:pt x="437" y="585"/>
                  </a:lnTo>
                  <a:lnTo>
                    <a:pt x="446" y="585"/>
                  </a:lnTo>
                  <a:lnTo>
                    <a:pt x="447" y="586"/>
                  </a:lnTo>
                  <a:lnTo>
                    <a:pt x="448" y="586"/>
                  </a:lnTo>
                  <a:lnTo>
                    <a:pt x="448" y="587"/>
                  </a:lnTo>
                  <a:lnTo>
                    <a:pt x="447" y="589"/>
                  </a:lnTo>
                  <a:lnTo>
                    <a:pt x="447" y="591"/>
                  </a:lnTo>
                  <a:lnTo>
                    <a:pt x="448" y="592"/>
                  </a:lnTo>
                  <a:lnTo>
                    <a:pt x="448" y="593"/>
                  </a:lnTo>
                  <a:lnTo>
                    <a:pt x="449" y="595"/>
                  </a:lnTo>
                  <a:lnTo>
                    <a:pt x="450" y="597"/>
                  </a:lnTo>
                  <a:lnTo>
                    <a:pt x="450" y="599"/>
                  </a:lnTo>
                  <a:lnTo>
                    <a:pt x="448" y="602"/>
                  </a:lnTo>
                  <a:lnTo>
                    <a:pt x="441" y="605"/>
                  </a:lnTo>
                  <a:lnTo>
                    <a:pt x="441" y="609"/>
                  </a:lnTo>
                  <a:lnTo>
                    <a:pt x="442" y="609"/>
                  </a:lnTo>
                  <a:lnTo>
                    <a:pt x="442" y="612"/>
                  </a:lnTo>
                  <a:lnTo>
                    <a:pt x="445" y="614"/>
                  </a:lnTo>
                  <a:lnTo>
                    <a:pt x="446" y="616"/>
                  </a:lnTo>
                  <a:lnTo>
                    <a:pt x="446" y="618"/>
                  </a:lnTo>
                  <a:lnTo>
                    <a:pt x="445" y="621"/>
                  </a:lnTo>
                  <a:lnTo>
                    <a:pt x="445" y="624"/>
                  </a:lnTo>
                  <a:lnTo>
                    <a:pt x="447" y="627"/>
                  </a:lnTo>
                  <a:lnTo>
                    <a:pt x="449" y="628"/>
                  </a:lnTo>
                  <a:lnTo>
                    <a:pt x="456" y="630"/>
                  </a:lnTo>
                  <a:lnTo>
                    <a:pt x="460" y="634"/>
                  </a:lnTo>
                  <a:lnTo>
                    <a:pt x="460" y="636"/>
                  </a:lnTo>
                  <a:lnTo>
                    <a:pt x="461" y="638"/>
                  </a:lnTo>
                  <a:lnTo>
                    <a:pt x="464" y="638"/>
                  </a:lnTo>
                  <a:lnTo>
                    <a:pt x="466" y="640"/>
                  </a:lnTo>
                  <a:lnTo>
                    <a:pt x="466" y="642"/>
                  </a:lnTo>
                  <a:lnTo>
                    <a:pt x="465" y="645"/>
                  </a:lnTo>
                  <a:lnTo>
                    <a:pt x="465" y="646"/>
                  </a:lnTo>
                  <a:lnTo>
                    <a:pt x="466" y="647"/>
                  </a:lnTo>
                  <a:lnTo>
                    <a:pt x="466" y="650"/>
                  </a:lnTo>
                  <a:lnTo>
                    <a:pt x="467" y="653"/>
                  </a:lnTo>
                  <a:lnTo>
                    <a:pt x="467" y="657"/>
                  </a:lnTo>
                  <a:lnTo>
                    <a:pt x="466" y="659"/>
                  </a:lnTo>
                  <a:lnTo>
                    <a:pt x="464" y="663"/>
                  </a:lnTo>
                  <a:lnTo>
                    <a:pt x="456" y="671"/>
                  </a:lnTo>
                  <a:lnTo>
                    <a:pt x="454" y="678"/>
                  </a:lnTo>
                  <a:lnTo>
                    <a:pt x="452" y="682"/>
                  </a:lnTo>
                  <a:lnTo>
                    <a:pt x="445" y="684"/>
                  </a:lnTo>
                  <a:lnTo>
                    <a:pt x="442" y="685"/>
                  </a:lnTo>
                  <a:lnTo>
                    <a:pt x="442" y="689"/>
                  </a:lnTo>
                  <a:lnTo>
                    <a:pt x="453" y="702"/>
                  </a:lnTo>
                  <a:lnTo>
                    <a:pt x="459" y="706"/>
                  </a:lnTo>
                  <a:lnTo>
                    <a:pt x="461" y="710"/>
                  </a:lnTo>
                  <a:lnTo>
                    <a:pt x="464" y="713"/>
                  </a:lnTo>
                  <a:lnTo>
                    <a:pt x="477" y="721"/>
                  </a:lnTo>
                  <a:lnTo>
                    <a:pt x="484" y="730"/>
                  </a:lnTo>
                  <a:lnTo>
                    <a:pt x="492" y="736"/>
                  </a:lnTo>
                  <a:lnTo>
                    <a:pt x="495" y="738"/>
                  </a:lnTo>
                  <a:lnTo>
                    <a:pt x="495" y="744"/>
                  </a:lnTo>
                  <a:lnTo>
                    <a:pt x="496" y="745"/>
                  </a:lnTo>
                  <a:lnTo>
                    <a:pt x="496" y="746"/>
                  </a:lnTo>
                  <a:lnTo>
                    <a:pt x="497" y="749"/>
                  </a:lnTo>
                  <a:lnTo>
                    <a:pt x="499" y="750"/>
                  </a:lnTo>
                  <a:lnTo>
                    <a:pt x="501" y="752"/>
                  </a:lnTo>
                  <a:lnTo>
                    <a:pt x="504" y="756"/>
                  </a:lnTo>
                  <a:lnTo>
                    <a:pt x="504" y="757"/>
                  </a:lnTo>
                  <a:lnTo>
                    <a:pt x="505" y="757"/>
                  </a:lnTo>
                  <a:lnTo>
                    <a:pt x="507" y="759"/>
                  </a:lnTo>
                  <a:lnTo>
                    <a:pt x="507" y="762"/>
                  </a:lnTo>
                  <a:lnTo>
                    <a:pt x="508" y="764"/>
                  </a:lnTo>
                  <a:lnTo>
                    <a:pt x="509" y="765"/>
                  </a:lnTo>
                  <a:lnTo>
                    <a:pt x="505" y="773"/>
                  </a:lnTo>
                  <a:lnTo>
                    <a:pt x="503" y="776"/>
                  </a:lnTo>
                  <a:lnTo>
                    <a:pt x="502" y="780"/>
                  </a:lnTo>
                  <a:lnTo>
                    <a:pt x="501" y="788"/>
                  </a:lnTo>
                  <a:lnTo>
                    <a:pt x="499" y="790"/>
                  </a:lnTo>
                  <a:lnTo>
                    <a:pt x="498" y="794"/>
                  </a:lnTo>
                  <a:lnTo>
                    <a:pt x="497" y="795"/>
                  </a:lnTo>
                  <a:lnTo>
                    <a:pt x="496" y="800"/>
                  </a:lnTo>
                  <a:lnTo>
                    <a:pt x="495" y="802"/>
                  </a:lnTo>
                  <a:lnTo>
                    <a:pt x="495" y="804"/>
                  </a:lnTo>
                  <a:lnTo>
                    <a:pt x="492" y="805"/>
                  </a:lnTo>
                  <a:lnTo>
                    <a:pt x="491" y="805"/>
                  </a:lnTo>
                  <a:lnTo>
                    <a:pt x="491" y="806"/>
                  </a:lnTo>
                  <a:lnTo>
                    <a:pt x="490" y="808"/>
                  </a:lnTo>
                  <a:lnTo>
                    <a:pt x="484" y="816"/>
                  </a:lnTo>
                  <a:lnTo>
                    <a:pt x="484" y="817"/>
                  </a:lnTo>
                  <a:lnTo>
                    <a:pt x="483" y="819"/>
                  </a:lnTo>
                  <a:lnTo>
                    <a:pt x="481" y="820"/>
                  </a:lnTo>
                  <a:lnTo>
                    <a:pt x="481" y="822"/>
                  </a:lnTo>
                  <a:lnTo>
                    <a:pt x="472" y="829"/>
                  </a:lnTo>
                  <a:lnTo>
                    <a:pt x="471" y="830"/>
                  </a:lnTo>
                  <a:lnTo>
                    <a:pt x="470" y="830"/>
                  </a:lnTo>
                  <a:lnTo>
                    <a:pt x="470" y="831"/>
                  </a:lnTo>
                  <a:lnTo>
                    <a:pt x="468" y="833"/>
                  </a:lnTo>
                  <a:lnTo>
                    <a:pt x="462" y="842"/>
                  </a:lnTo>
                  <a:lnTo>
                    <a:pt x="456" y="848"/>
                  </a:lnTo>
                  <a:lnTo>
                    <a:pt x="449" y="861"/>
                  </a:lnTo>
                  <a:lnTo>
                    <a:pt x="442" y="872"/>
                  </a:lnTo>
                  <a:lnTo>
                    <a:pt x="435" y="879"/>
                  </a:lnTo>
                  <a:lnTo>
                    <a:pt x="434" y="882"/>
                  </a:lnTo>
                  <a:lnTo>
                    <a:pt x="434" y="884"/>
                  </a:lnTo>
                  <a:lnTo>
                    <a:pt x="428" y="891"/>
                  </a:lnTo>
                  <a:lnTo>
                    <a:pt x="423" y="893"/>
                  </a:lnTo>
                  <a:lnTo>
                    <a:pt x="422" y="894"/>
                  </a:lnTo>
                  <a:lnTo>
                    <a:pt x="422" y="896"/>
                  </a:lnTo>
                  <a:lnTo>
                    <a:pt x="419" y="900"/>
                  </a:lnTo>
                  <a:lnTo>
                    <a:pt x="414" y="906"/>
                  </a:lnTo>
                  <a:lnTo>
                    <a:pt x="412" y="909"/>
                  </a:lnTo>
                  <a:lnTo>
                    <a:pt x="412" y="910"/>
                  </a:lnTo>
                  <a:lnTo>
                    <a:pt x="411" y="911"/>
                  </a:lnTo>
                  <a:lnTo>
                    <a:pt x="409" y="915"/>
                  </a:lnTo>
                  <a:lnTo>
                    <a:pt x="406" y="917"/>
                  </a:lnTo>
                  <a:lnTo>
                    <a:pt x="399" y="922"/>
                  </a:lnTo>
                  <a:lnTo>
                    <a:pt x="397" y="923"/>
                  </a:lnTo>
                  <a:lnTo>
                    <a:pt x="394" y="927"/>
                  </a:lnTo>
                  <a:lnTo>
                    <a:pt x="392" y="928"/>
                  </a:lnTo>
                  <a:lnTo>
                    <a:pt x="390" y="930"/>
                  </a:lnTo>
                  <a:lnTo>
                    <a:pt x="387" y="934"/>
                  </a:lnTo>
                  <a:lnTo>
                    <a:pt x="386" y="935"/>
                  </a:lnTo>
                  <a:lnTo>
                    <a:pt x="386" y="937"/>
                  </a:lnTo>
                  <a:lnTo>
                    <a:pt x="384" y="940"/>
                  </a:lnTo>
                  <a:lnTo>
                    <a:pt x="380" y="941"/>
                  </a:lnTo>
                  <a:lnTo>
                    <a:pt x="373" y="948"/>
                  </a:lnTo>
                  <a:lnTo>
                    <a:pt x="368" y="954"/>
                  </a:lnTo>
                  <a:lnTo>
                    <a:pt x="365" y="958"/>
                  </a:lnTo>
                  <a:lnTo>
                    <a:pt x="359" y="965"/>
                  </a:lnTo>
                  <a:lnTo>
                    <a:pt x="358" y="966"/>
                  </a:lnTo>
                  <a:lnTo>
                    <a:pt x="354" y="971"/>
                  </a:lnTo>
                  <a:lnTo>
                    <a:pt x="350" y="974"/>
                  </a:lnTo>
                  <a:lnTo>
                    <a:pt x="349" y="974"/>
                  </a:lnTo>
                  <a:lnTo>
                    <a:pt x="349" y="973"/>
                  </a:lnTo>
                  <a:lnTo>
                    <a:pt x="348" y="972"/>
                  </a:lnTo>
                  <a:lnTo>
                    <a:pt x="347" y="973"/>
                  </a:lnTo>
                  <a:lnTo>
                    <a:pt x="348" y="973"/>
                  </a:lnTo>
                  <a:lnTo>
                    <a:pt x="348" y="974"/>
                  </a:lnTo>
                  <a:lnTo>
                    <a:pt x="347" y="974"/>
                  </a:lnTo>
                  <a:lnTo>
                    <a:pt x="347" y="977"/>
                  </a:lnTo>
                  <a:lnTo>
                    <a:pt x="348" y="978"/>
                  </a:lnTo>
                  <a:lnTo>
                    <a:pt x="347" y="978"/>
                  </a:lnTo>
                  <a:lnTo>
                    <a:pt x="348" y="979"/>
                  </a:lnTo>
                  <a:lnTo>
                    <a:pt x="347" y="980"/>
                  </a:lnTo>
                  <a:lnTo>
                    <a:pt x="343" y="980"/>
                  </a:lnTo>
                  <a:lnTo>
                    <a:pt x="343" y="979"/>
                  </a:lnTo>
                  <a:lnTo>
                    <a:pt x="344" y="978"/>
                  </a:lnTo>
                  <a:lnTo>
                    <a:pt x="346" y="978"/>
                  </a:lnTo>
                  <a:lnTo>
                    <a:pt x="343" y="977"/>
                  </a:lnTo>
                  <a:lnTo>
                    <a:pt x="343" y="978"/>
                  </a:lnTo>
                  <a:lnTo>
                    <a:pt x="342" y="978"/>
                  </a:lnTo>
                  <a:lnTo>
                    <a:pt x="342" y="980"/>
                  </a:lnTo>
                  <a:lnTo>
                    <a:pt x="343" y="982"/>
                  </a:lnTo>
                  <a:lnTo>
                    <a:pt x="341" y="982"/>
                  </a:lnTo>
                  <a:lnTo>
                    <a:pt x="337" y="978"/>
                  </a:lnTo>
                  <a:lnTo>
                    <a:pt x="336" y="979"/>
                  </a:lnTo>
                  <a:lnTo>
                    <a:pt x="337" y="980"/>
                  </a:lnTo>
                  <a:lnTo>
                    <a:pt x="336" y="980"/>
                  </a:lnTo>
                  <a:lnTo>
                    <a:pt x="336" y="982"/>
                  </a:lnTo>
                  <a:lnTo>
                    <a:pt x="337" y="982"/>
                  </a:lnTo>
                  <a:lnTo>
                    <a:pt x="337" y="983"/>
                  </a:lnTo>
                  <a:lnTo>
                    <a:pt x="335" y="983"/>
                  </a:lnTo>
                  <a:lnTo>
                    <a:pt x="331" y="979"/>
                  </a:lnTo>
                  <a:lnTo>
                    <a:pt x="327" y="979"/>
                  </a:lnTo>
                  <a:lnTo>
                    <a:pt x="325" y="978"/>
                  </a:lnTo>
                  <a:lnTo>
                    <a:pt x="325" y="977"/>
                  </a:lnTo>
                  <a:lnTo>
                    <a:pt x="329" y="977"/>
                  </a:lnTo>
                  <a:lnTo>
                    <a:pt x="328" y="976"/>
                  </a:lnTo>
                  <a:lnTo>
                    <a:pt x="325" y="974"/>
                  </a:lnTo>
                  <a:lnTo>
                    <a:pt x="325" y="972"/>
                  </a:lnTo>
                  <a:lnTo>
                    <a:pt x="324" y="972"/>
                  </a:lnTo>
                  <a:lnTo>
                    <a:pt x="324" y="978"/>
                  </a:lnTo>
                  <a:lnTo>
                    <a:pt x="323" y="977"/>
                  </a:lnTo>
                  <a:lnTo>
                    <a:pt x="322" y="977"/>
                  </a:lnTo>
                  <a:lnTo>
                    <a:pt x="322" y="976"/>
                  </a:lnTo>
                  <a:lnTo>
                    <a:pt x="321" y="976"/>
                  </a:lnTo>
                  <a:lnTo>
                    <a:pt x="321" y="977"/>
                  </a:lnTo>
                  <a:lnTo>
                    <a:pt x="319" y="977"/>
                  </a:lnTo>
                  <a:lnTo>
                    <a:pt x="318" y="976"/>
                  </a:lnTo>
                  <a:lnTo>
                    <a:pt x="317" y="976"/>
                  </a:lnTo>
                  <a:lnTo>
                    <a:pt x="317" y="978"/>
                  </a:lnTo>
                  <a:lnTo>
                    <a:pt x="316" y="980"/>
                  </a:lnTo>
                  <a:lnTo>
                    <a:pt x="313" y="980"/>
                  </a:lnTo>
                  <a:lnTo>
                    <a:pt x="315" y="982"/>
                  </a:lnTo>
                  <a:lnTo>
                    <a:pt x="315" y="984"/>
                  </a:lnTo>
                  <a:lnTo>
                    <a:pt x="313" y="982"/>
                  </a:lnTo>
                  <a:lnTo>
                    <a:pt x="312" y="982"/>
                  </a:lnTo>
                  <a:lnTo>
                    <a:pt x="309" y="983"/>
                  </a:lnTo>
                  <a:lnTo>
                    <a:pt x="307" y="983"/>
                  </a:lnTo>
                  <a:lnTo>
                    <a:pt x="307" y="982"/>
                  </a:lnTo>
                  <a:lnTo>
                    <a:pt x="309" y="980"/>
                  </a:lnTo>
                  <a:lnTo>
                    <a:pt x="306" y="980"/>
                  </a:lnTo>
                  <a:lnTo>
                    <a:pt x="306" y="982"/>
                  </a:lnTo>
                  <a:lnTo>
                    <a:pt x="305" y="982"/>
                  </a:lnTo>
                  <a:lnTo>
                    <a:pt x="305" y="985"/>
                  </a:lnTo>
                  <a:lnTo>
                    <a:pt x="304" y="985"/>
                  </a:lnTo>
                  <a:lnTo>
                    <a:pt x="304" y="986"/>
                  </a:lnTo>
                  <a:lnTo>
                    <a:pt x="303" y="986"/>
                  </a:lnTo>
                  <a:lnTo>
                    <a:pt x="303" y="985"/>
                  </a:lnTo>
                  <a:lnTo>
                    <a:pt x="301" y="984"/>
                  </a:lnTo>
                  <a:lnTo>
                    <a:pt x="300" y="984"/>
                  </a:lnTo>
                  <a:lnTo>
                    <a:pt x="300" y="983"/>
                  </a:lnTo>
                  <a:lnTo>
                    <a:pt x="299" y="984"/>
                  </a:lnTo>
                  <a:lnTo>
                    <a:pt x="298" y="984"/>
                  </a:lnTo>
                  <a:lnTo>
                    <a:pt x="298" y="985"/>
                  </a:lnTo>
                  <a:lnTo>
                    <a:pt x="297" y="985"/>
                  </a:lnTo>
                  <a:lnTo>
                    <a:pt x="297" y="984"/>
                  </a:lnTo>
                  <a:lnTo>
                    <a:pt x="294" y="982"/>
                  </a:lnTo>
                  <a:lnTo>
                    <a:pt x="294" y="979"/>
                  </a:lnTo>
                  <a:lnTo>
                    <a:pt x="296" y="979"/>
                  </a:lnTo>
                  <a:lnTo>
                    <a:pt x="297" y="978"/>
                  </a:lnTo>
                  <a:lnTo>
                    <a:pt x="298" y="976"/>
                  </a:lnTo>
                  <a:lnTo>
                    <a:pt x="298" y="972"/>
                  </a:lnTo>
                  <a:lnTo>
                    <a:pt x="300" y="970"/>
                  </a:lnTo>
                  <a:lnTo>
                    <a:pt x="301" y="970"/>
                  </a:lnTo>
                  <a:lnTo>
                    <a:pt x="306" y="973"/>
                  </a:lnTo>
                  <a:lnTo>
                    <a:pt x="305" y="970"/>
                  </a:lnTo>
                  <a:lnTo>
                    <a:pt x="304" y="967"/>
                  </a:lnTo>
                  <a:lnTo>
                    <a:pt x="301" y="966"/>
                  </a:lnTo>
                  <a:lnTo>
                    <a:pt x="299" y="968"/>
                  </a:lnTo>
                  <a:lnTo>
                    <a:pt x="297" y="972"/>
                  </a:lnTo>
                  <a:lnTo>
                    <a:pt x="293" y="979"/>
                  </a:lnTo>
                  <a:lnTo>
                    <a:pt x="293" y="982"/>
                  </a:lnTo>
                  <a:lnTo>
                    <a:pt x="294" y="984"/>
                  </a:lnTo>
                  <a:lnTo>
                    <a:pt x="293" y="985"/>
                  </a:lnTo>
                  <a:lnTo>
                    <a:pt x="293" y="986"/>
                  </a:lnTo>
                  <a:lnTo>
                    <a:pt x="292" y="986"/>
                  </a:lnTo>
                  <a:lnTo>
                    <a:pt x="292" y="989"/>
                  </a:lnTo>
                  <a:lnTo>
                    <a:pt x="290" y="986"/>
                  </a:lnTo>
                  <a:lnTo>
                    <a:pt x="290" y="989"/>
                  </a:lnTo>
                  <a:lnTo>
                    <a:pt x="288" y="989"/>
                  </a:lnTo>
                  <a:lnTo>
                    <a:pt x="288" y="990"/>
                  </a:lnTo>
                  <a:lnTo>
                    <a:pt x="287" y="989"/>
                  </a:lnTo>
                  <a:lnTo>
                    <a:pt x="287" y="988"/>
                  </a:lnTo>
                  <a:lnTo>
                    <a:pt x="286" y="986"/>
                  </a:lnTo>
                  <a:lnTo>
                    <a:pt x="286" y="985"/>
                  </a:lnTo>
                  <a:lnTo>
                    <a:pt x="285" y="984"/>
                  </a:lnTo>
                  <a:lnTo>
                    <a:pt x="284" y="984"/>
                  </a:lnTo>
                  <a:lnTo>
                    <a:pt x="284" y="986"/>
                  </a:lnTo>
                  <a:lnTo>
                    <a:pt x="286" y="988"/>
                  </a:lnTo>
                  <a:lnTo>
                    <a:pt x="280" y="988"/>
                  </a:lnTo>
                  <a:lnTo>
                    <a:pt x="278" y="986"/>
                  </a:lnTo>
                  <a:lnTo>
                    <a:pt x="272" y="980"/>
                  </a:lnTo>
                  <a:lnTo>
                    <a:pt x="271" y="980"/>
                  </a:lnTo>
                  <a:lnTo>
                    <a:pt x="271" y="982"/>
                  </a:lnTo>
                  <a:lnTo>
                    <a:pt x="273" y="983"/>
                  </a:lnTo>
                  <a:lnTo>
                    <a:pt x="275" y="985"/>
                  </a:lnTo>
                  <a:lnTo>
                    <a:pt x="275" y="988"/>
                  </a:lnTo>
                  <a:lnTo>
                    <a:pt x="274" y="988"/>
                  </a:lnTo>
                  <a:lnTo>
                    <a:pt x="274" y="989"/>
                  </a:lnTo>
                  <a:lnTo>
                    <a:pt x="279" y="994"/>
                  </a:lnTo>
                  <a:lnTo>
                    <a:pt x="279" y="995"/>
                  </a:lnTo>
                  <a:lnTo>
                    <a:pt x="278" y="996"/>
                  </a:lnTo>
                  <a:lnTo>
                    <a:pt x="275" y="996"/>
                  </a:lnTo>
                  <a:lnTo>
                    <a:pt x="275" y="995"/>
                  </a:lnTo>
                  <a:lnTo>
                    <a:pt x="274" y="992"/>
                  </a:lnTo>
                  <a:lnTo>
                    <a:pt x="274" y="991"/>
                  </a:lnTo>
                  <a:lnTo>
                    <a:pt x="272" y="991"/>
                  </a:lnTo>
                  <a:lnTo>
                    <a:pt x="268" y="988"/>
                  </a:lnTo>
                  <a:lnTo>
                    <a:pt x="267" y="988"/>
                  </a:lnTo>
                  <a:lnTo>
                    <a:pt x="269" y="990"/>
                  </a:lnTo>
                  <a:lnTo>
                    <a:pt x="269" y="991"/>
                  </a:lnTo>
                  <a:lnTo>
                    <a:pt x="271" y="991"/>
                  </a:lnTo>
                  <a:lnTo>
                    <a:pt x="271" y="994"/>
                  </a:lnTo>
                  <a:lnTo>
                    <a:pt x="269" y="995"/>
                  </a:lnTo>
                  <a:lnTo>
                    <a:pt x="269" y="997"/>
                  </a:lnTo>
                  <a:lnTo>
                    <a:pt x="271" y="999"/>
                  </a:lnTo>
                  <a:lnTo>
                    <a:pt x="271" y="1001"/>
                  </a:lnTo>
                  <a:lnTo>
                    <a:pt x="269" y="1001"/>
                  </a:lnTo>
                  <a:lnTo>
                    <a:pt x="268" y="999"/>
                  </a:lnTo>
                  <a:lnTo>
                    <a:pt x="268" y="998"/>
                  </a:lnTo>
                  <a:lnTo>
                    <a:pt x="267" y="997"/>
                  </a:lnTo>
                  <a:lnTo>
                    <a:pt x="266" y="997"/>
                  </a:lnTo>
                  <a:lnTo>
                    <a:pt x="265" y="995"/>
                  </a:lnTo>
                  <a:lnTo>
                    <a:pt x="263" y="995"/>
                  </a:lnTo>
                  <a:lnTo>
                    <a:pt x="263" y="997"/>
                  </a:lnTo>
                  <a:lnTo>
                    <a:pt x="265" y="998"/>
                  </a:lnTo>
                  <a:lnTo>
                    <a:pt x="267" y="999"/>
                  </a:lnTo>
                  <a:lnTo>
                    <a:pt x="265" y="1001"/>
                  </a:lnTo>
                  <a:lnTo>
                    <a:pt x="263" y="1002"/>
                  </a:lnTo>
                  <a:lnTo>
                    <a:pt x="262" y="1001"/>
                  </a:lnTo>
                  <a:lnTo>
                    <a:pt x="260" y="997"/>
                  </a:lnTo>
                  <a:lnTo>
                    <a:pt x="259" y="996"/>
                  </a:lnTo>
                  <a:lnTo>
                    <a:pt x="259" y="995"/>
                  </a:lnTo>
                  <a:lnTo>
                    <a:pt x="260" y="995"/>
                  </a:lnTo>
                  <a:lnTo>
                    <a:pt x="260" y="994"/>
                  </a:lnTo>
                  <a:lnTo>
                    <a:pt x="259" y="994"/>
                  </a:lnTo>
                  <a:lnTo>
                    <a:pt x="259" y="992"/>
                  </a:lnTo>
                  <a:lnTo>
                    <a:pt x="261" y="992"/>
                  </a:lnTo>
                  <a:lnTo>
                    <a:pt x="261" y="991"/>
                  </a:lnTo>
                  <a:lnTo>
                    <a:pt x="259" y="991"/>
                  </a:lnTo>
                  <a:lnTo>
                    <a:pt x="259" y="992"/>
                  </a:lnTo>
                  <a:lnTo>
                    <a:pt x="257" y="994"/>
                  </a:lnTo>
                  <a:lnTo>
                    <a:pt x="254" y="994"/>
                  </a:lnTo>
                  <a:lnTo>
                    <a:pt x="254" y="995"/>
                  </a:lnTo>
                  <a:lnTo>
                    <a:pt x="255" y="995"/>
                  </a:lnTo>
                  <a:lnTo>
                    <a:pt x="255" y="998"/>
                  </a:lnTo>
                  <a:lnTo>
                    <a:pt x="254" y="998"/>
                  </a:lnTo>
                  <a:lnTo>
                    <a:pt x="254" y="1001"/>
                  </a:lnTo>
                  <a:lnTo>
                    <a:pt x="247" y="1001"/>
                  </a:lnTo>
                  <a:lnTo>
                    <a:pt x="247" y="999"/>
                  </a:lnTo>
                  <a:lnTo>
                    <a:pt x="245" y="998"/>
                  </a:lnTo>
                  <a:lnTo>
                    <a:pt x="245" y="1001"/>
                  </a:lnTo>
                  <a:lnTo>
                    <a:pt x="240" y="1001"/>
                  </a:lnTo>
                  <a:lnTo>
                    <a:pt x="240" y="1003"/>
                  </a:lnTo>
                  <a:lnTo>
                    <a:pt x="238" y="1002"/>
                  </a:lnTo>
                  <a:lnTo>
                    <a:pt x="238" y="1003"/>
                  </a:lnTo>
                  <a:lnTo>
                    <a:pt x="240" y="1004"/>
                  </a:lnTo>
                  <a:lnTo>
                    <a:pt x="240" y="1007"/>
                  </a:lnTo>
                  <a:lnTo>
                    <a:pt x="236" y="1007"/>
                  </a:lnTo>
                  <a:lnTo>
                    <a:pt x="236" y="1005"/>
                  </a:lnTo>
                  <a:lnTo>
                    <a:pt x="234" y="1008"/>
                  </a:lnTo>
                  <a:lnTo>
                    <a:pt x="235" y="1008"/>
                  </a:lnTo>
                  <a:lnTo>
                    <a:pt x="235" y="1009"/>
                  </a:lnTo>
                  <a:lnTo>
                    <a:pt x="232" y="1009"/>
                  </a:lnTo>
                  <a:lnTo>
                    <a:pt x="231" y="1008"/>
                  </a:lnTo>
                  <a:lnTo>
                    <a:pt x="232" y="1008"/>
                  </a:lnTo>
                  <a:lnTo>
                    <a:pt x="232" y="1004"/>
                  </a:lnTo>
                  <a:lnTo>
                    <a:pt x="231" y="1004"/>
                  </a:lnTo>
                  <a:lnTo>
                    <a:pt x="231" y="1005"/>
                  </a:lnTo>
                  <a:lnTo>
                    <a:pt x="230" y="1009"/>
                  </a:lnTo>
                  <a:lnTo>
                    <a:pt x="230" y="1010"/>
                  </a:lnTo>
                  <a:lnTo>
                    <a:pt x="225" y="1010"/>
                  </a:lnTo>
                  <a:lnTo>
                    <a:pt x="225" y="1009"/>
                  </a:lnTo>
                  <a:lnTo>
                    <a:pt x="226" y="1008"/>
                  </a:lnTo>
                  <a:lnTo>
                    <a:pt x="226" y="1007"/>
                  </a:lnTo>
                  <a:lnTo>
                    <a:pt x="225" y="1005"/>
                  </a:lnTo>
                  <a:lnTo>
                    <a:pt x="224" y="1005"/>
                  </a:lnTo>
                  <a:lnTo>
                    <a:pt x="224" y="1009"/>
                  </a:lnTo>
                  <a:lnTo>
                    <a:pt x="223" y="1009"/>
                  </a:lnTo>
                  <a:lnTo>
                    <a:pt x="222" y="1010"/>
                  </a:lnTo>
                  <a:lnTo>
                    <a:pt x="218" y="1010"/>
                  </a:lnTo>
                  <a:lnTo>
                    <a:pt x="218" y="1014"/>
                  </a:lnTo>
                  <a:lnTo>
                    <a:pt x="217" y="1014"/>
                  </a:lnTo>
                  <a:lnTo>
                    <a:pt x="217" y="1011"/>
                  </a:lnTo>
                  <a:lnTo>
                    <a:pt x="216" y="1010"/>
                  </a:lnTo>
                  <a:lnTo>
                    <a:pt x="213" y="1009"/>
                  </a:lnTo>
                  <a:lnTo>
                    <a:pt x="212" y="1009"/>
                  </a:lnTo>
                  <a:lnTo>
                    <a:pt x="213" y="1010"/>
                  </a:lnTo>
                  <a:lnTo>
                    <a:pt x="214" y="1010"/>
                  </a:lnTo>
                  <a:lnTo>
                    <a:pt x="214" y="1013"/>
                  </a:lnTo>
                  <a:lnTo>
                    <a:pt x="213" y="1013"/>
                  </a:lnTo>
                  <a:lnTo>
                    <a:pt x="212" y="1014"/>
                  </a:lnTo>
                  <a:lnTo>
                    <a:pt x="212" y="1015"/>
                  </a:lnTo>
                  <a:lnTo>
                    <a:pt x="214" y="1014"/>
                  </a:lnTo>
                  <a:lnTo>
                    <a:pt x="214" y="1015"/>
                  </a:lnTo>
                  <a:lnTo>
                    <a:pt x="213" y="1015"/>
                  </a:lnTo>
                  <a:lnTo>
                    <a:pt x="214" y="1016"/>
                  </a:lnTo>
                  <a:lnTo>
                    <a:pt x="210" y="1021"/>
                  </a:lnTo>
                  <a:lnTo>
                    <a:pt x="210" y="1022"/>
                  </a:lnTo>
                  <a:lnTo>
                    <a:pt x="207" y="1022"/>
                  </a:lnTo>
                  <a:lnTo>
                    <a:pt x="207" y="1021"/>
                  </a:lnTo>
                  <a:lnTo>
                    <a:pt x="209" y="1019"/>
                  </a:lnTo>
                  <a:lnTo>
                    <a:pt x="209" y="1017"/>
                  </a:lnTo>
                  <a:lnTo>
                    <a:pt x="205" y="1021"/>
                  </a:lnTo>
                  <a:lnTo>
                    <a:pt x="205" y="1020"/>
                  </a:lnTo>
                  <a:lnTo>
                    <a:pt x="203" y="1022"/>
                  </a:lnTo>
                  <a:lnTo>
                    <a:pt x="203" y="1021"/>
                  </a:lnTo>
                  <a:lnTo>
                    <a:pt x="205" y="1019"/>
                  </a:lnTo>
                  <a:lnTo>
                    <a:pt x="205" y="1015"/>
                  </a:lnTo>
                  <a:lnTo>
                    <a:pt x="203" y="1015"/>
                  </a:lnTo>
                  <a:lnTo>
                    <a:pt x="203" y="1016"/>
                  </a:lnTo>
                  <a:lnTo>
                    <a:pt x="201" y="1016"/>
                  </a:lnTo>
                  <a:lnTo>
                    <a:pt x="201" y="1017"/>
                  </a:lnTo>
                  <a:lnTo>
                    <a:pt x="200" y="1019"/>
                  </a:lnTo>
                  <a:lnTo>
                    <a:pt x="198" y="1017"/>
                  </a:lnTo>
                  <a:lnTo>
                    <a:pt x="197" y="1017"/>
                  </a:lnTo>
                  <a:lnTo>
                    <a:pt x="197" y="1019"/>
                  </a:lnTo>
                  <a:lnTo>
                    <a:pt x="198" y="1020"/>
                  </a:lnTo>
                  <a:lnTo>
                    <a:pt x="195" y="1020"/>
                  </a:lnTo>
                  <a:lnTo>
                    <a:pt x="194" y="1019"/>
                  </a:lnTo>
                  <a:lnTo>
                    <a:pt x="192" y="1020"/>
                  </a:lnTo>
                  <a:lnTo>
                    <a:pt x="191" y="1021"/>
                  </a:lnTo>
                  <a:lnTo>
                    <a:pt x="189" y="1021"/>
                  </a:lnTo>
                  <a:lnTo>
                    <a:pt x="189" y="1020"/>
                  </a:lnTo>
                  <a:lnTo>
                    <a:pt x="191" y="1019"/>
                  </a:lnTo>
                  <a:lnTo>
                    <a:pt x="189" y="1019"/>
                  </a:lnTo>
                  <a:lnTo>
                    <a:pt x="188" y="1020"/>
                  </a:lnTo>
                  <a:lnTo>
                    <a:pt x="188" y="1021"/>
                  </a:lnTo>
                  <a:lnTo>
                    <a:pt x="187" y="1021"/>
                  </a:lnTo>
                  <a:lnTo>
                    <a:pt x="187" y="1022"/>
                  </a:lnTo>
                  <a:lnTo>
                    <a:pt x="185" y="1022"/>
                  </a:lnTo>
                  <a:lnTo>
                    <a:pt x="181" y="1026"/>
                  </a:lnTo>
                  <a:lnTo>
                    <a:pt x="180" y="1025"/>
                  </a:lnTo>
                  <a:lnTo>
                    <a:pt x="173" y="1026"/>
                  </a:lnTo>
                  <a:lnTo>
                    <a:pt x="173" y="1025"/>
                  </a:lnTo>
                  <a:lnTo>
                    <a:pt x="172" y="1025"/>
                  </a:lnTo>
                  <a:lnTo>
                    <a:pt x="172" y="1023"/>
                  </a:lnTo>
                  <a:lnTo>
                    <a:pt x="168" y="1025"/>
                  </a:lnTo>
                  <a:lnTo>
                    <a:pt x="167" y="1026"/>
                  </a:lnTo>
                  <a:lnTo>
                    <a:pt x="166" y="1026"/>
                  </a:lnTo>
                  <a:lnTo>
                    <a:pt x="166" y="1025"/>
                  </a:lnTo>
                  <a:lnTo>
                    <a:pt x="168" y="1021"/>
                  </a:lnTo>
                  <a:lnTo>
                    <a:pt x="168" y="1020"/>
                  </a:lnTo>
                  <a:lnTo>
                    <a:pt x="170" y="1020"/>
                  </a:lnTo>
                  <a:lnTo>
                    <a:pt x="170" y="1015"/>
                  </a:lnTo>
                  <a:lnTo>
                    <a:pt x="169" y="1016"/>
                  </a:lnTo>
                  <a:lnTo>
                    <a:pt x="168" y="1016"/>
                  </a:lnTo>
                  <a:lnTo>
                    <a:pt x="168" y="1019"/>
                  </a:lnTo>
                  <a:lnTo>
                    <a:pt x="167" y="1019"/>
                  </a:lnTo>
                  <a:lnTo>
                    <a:pt x="167" y="1020"/>
                  </a:lnTo>
                  <a:lnTo>
                    <a:pt x="166" y="1021"/>
                  </a:lnTo>
                  <a:lnTo>
                    <a:pt x="166" y="1023"/>
                  </a:lnTo>
                  <a:lnTo>
                    <a:pt x="164" y="1023"/>
                  </a:lnTo>
                  <a:lnTo>
                    <a:pt x="164" y="1025"/>
                  </a:lnTo>
                  <a:lnTo>
                    <a:pt x="163" y="1027"/>
                  </a:lnTo>
                  <a:lnTo>
                    <a:pt x="161" y="1028"/>
                  </a:lnTo>
                  <a:lnTo>
                    <a:pt x="157" y="1031"/>
                  </a:lnTo>
                  <a:lnTo>
                    <a:pt x="157" y="1034"/>
                  </a:lnTo>
                  <a:lnTo>
                    <a:pt x="158" y="1034"/>
                  </a:lnTo>
                  <a:lnTo>
                    <a:pt x="158" y="1035"/>
                  </a:lnTo>
                  <a:lnTo>
                    <a:pt x="150" y="1036"/>
                  </a:lnTo>
                  <a:lnTo>
                    <a:pt x="147" y="1036"/>
                  </a:lnTo>
                  <a:lnTo>
                    <a:pt x="145" y="1038"/>
                  </a:lnTo>
                  <a:lnTo>
                    <a:pt x="143" y="1038"/>
                  </a:lnTo>
                  <a:lnTo>
                    <a:pt x="143" y="1036"/>
                  </a:lnTo>
                  <a:lnTo>
                    <a:pt x="145" y="1034"/>
                  </a:lnTo>
                  <a:lnTo>
                    <a:pt x="147" y="1034"/>
                  </a:lnTo>
                  <a:lnTo>
                    <a:pt x="153" y="1032"/>
                  </a:lnTo>
                  <a:lnTo>
                    <a:pt x="155" y="1032"/>
                  </a:lnTo>
                  <a:lnTo>
                    <a:pt x="154" y="1029"/>
                  </a:lnTo>
                  <a:lnTo>
                    <a:pt x="157" y="1029"/>
                  </a:lnTo>
                  <a:lnTo>
                    <a:pt x="157" y="1028"/>
                  </a:lnTo>
                  <a:lnTo>
                    <a:pt x="160" y="1026"/>
                  </a:lnTo>
                  <a:lnTo>
                    <a:pt x="161" y="1023"/>
                  </a:lnTo>
                  <a:lnTo>
                    <a:pt x="161" y="1020"/>
                  </a:lnTo>
                  <a:lnTo>
                    <a:pt x="157" y="1026"/>
                  </a:lnTo>
                  <a:lnTo>
                    <a:pt x="157" y="1028"/>
                  </a:lnTo>
                  <a:lnTo>
                    <a:pt x="156" y="1028"/>
                  </a:lnTo>
                  <a:lnTo>
                    <a:pt x="156" y="1026"/>
                  </a:lnTo>
                  <a:lnTo>
                    <a:pt x="155" y="1026"/>
                  </a:lnTo>
                  <a:lnTo>
                    <a:pt x="155" y="1027"/>
                  </a:lnTo>
                  <a:lnTo>
                    <a:pt x="153" y="1027"/>
                  </a:lnTo>
                  <a:lnTo>
                    <a:pt x="153" y="1028"/>
                  </a:lnTo>
                  <a:lnTo>
                    <a:pt x="151" y="1028"/>
                  </a:lnTo>
                  <a:lnTo>
                    <a:pt x="151" y="1027"/>
                  </a:lnTo>
                  <a:lnTo>
                    <a:pt x="153" y="1025"/>
                  </a:lnTo>
                  <a:lnTo>
                    <a:pt x="153" y="1023"/>
                  </a:lnTo>
                  <a:lnTo>
                    <a:pt x="156" y="1022"/>
                  </a:lnTo>
                  <a:lnTo>
                    <a:pt x="156" y="1021"/>
                  </a:lnTo>
                  <a:lnTo>
                    <a:pt x="157" y="1019"/>
                  </a:lnTo>
                  <a:lnTo>
                    <a:pt x="158" y="1019"/>
                  </a:lnTo>
                  <a:lnTo>
                    <a:pt x="156" y="1017"/>
                  </a:lnTo>
                  <a:lnTo>
                    <a:pt x="151" y="1019"/>
                  </a:lnTo>
                  <a:lnTo>
                    <a:pt x="149" y="1019"/>
                  </a:lnTo>
                  <a:lnTo>
                    <a:pt x="148" y="1017"/>
                  </a:lnTo>
                  <a:lnTo>
                    <a:pt x="148" y="1016"/>
                  </a:lnTo>
                  <a:lnTo>
                    <a:pt x="147" y="1015"/>
                  </a:lnTo>
                  <a:lnTo>
                    <a:pt x="148" y="1014"/>
                  </a:lnTo>
                  <a:lnTo>
                    <a:pt x="149" y="1011"/>
                  </a:lnTo>
                  <a:lnTo>
                    <a:pt x="149" y="1010"/>
                  </a:lnTo>
                  <a:lnTo>
                    <a:pt x="148" y="1011"/>
                  </a:lnTo>
                  <a:lnTo>
                    <a:pt x="148" y="1013"/>
                  </a:lnTo>
                  <a:lnTo>
                    <a:pt x="147" y="1014"/>
                  </a:lnTo>
                  <a:lnTo>
                    <a:pt x="147" y="1013"/>
                  </a:lnTo>
                  <a:lnTo>
                    <a:pt x="145" y="1011"/>
                  </a:lnTo>
                  <a:lnTo>
                    <a:pt x="143" y="1010"/>
                  </a:lnTo>
                  <a:lnTo>
                    <a:pt x="143" y="1009"/>
                  </a:lnTo>
                  <a:lnTo>
                    <a:pt x="142" y="1009"/>
                  </a:lnTo>
                  <a:lnTo>
                    <a:pt x="143" y="1008"/>
                  </a:lnTo>
                  <a:lnTo>
                    <a:pt x="142" y="1007"/>
                  </a:lnTo>
                  <a:lnTo>
                    <a:pt x="144" y="1002"/>
                  </a:lnTo>
                  <a:lnTo>
                    <a:pt x="149" y="997"/>
                  </a:lnTo>
                  <a:lnTo>
                    <a:pt x="149" y="994"/>
                  </a:lnTo>
                  <a:lnTo>
                    <a:pt x="150" y="994"/>
                  </a:lnTo>
                  <a:lnTo>
                    <a:pt x="151" y="992"/>
                  </a:lnTo>
                  <a:lnTo>
                    <a:pt x="150" y="991"/>
                  </a:lnTo>
                  <a:lnTo>
                    <a:pt x="149" y="992"/>
                  </a:lnTo>
                  <a:lnTo>
                    <a:pt x="148" y="995"/>
                  </a:lnTo>
                  <a:lnTo>
                    <a:pt x="148" y="996"/>
                  </a:lnTo>
                  <a:lnTo>
                    <a:pt x="145" y="995"/>
                  </a:lnTo>
                  <a:lnTo>
                    <a:pt x="142" y="996"/>
                  </a:lnTo>
                  <a:lnTo>
                    <a:pt x="136" y="1002"/>
                  </a:lnTo>
                  <a:lnTo>
                    <a:pt x="131" y="1003"/>
                  </a:lnTo>
                  <a:lnTo>
                    <a:pt x="129" y="1004"/>
                  </a:lnTo>
                  <a:lnTo>
                    <a:pt x="127" y="1004"/>
                  </a:lnTo>
                  <a:lnTo>
                    <a:pt x="130" y="1002"/>
                  </a:lnTo>
                  <a:lnTo>
                    <a:pt x="129" y="1002"/>
                  </a:lnTo>
                  <a:lnTo>
                    <a:pt x="130" y="999"/>
                  </a:lnTo>
                  <a:lnTo>
                    <a:pt x="131" y="999"/>
                  </a:lnTo>
                  <a:lnTo>
                    <a:pt x="132" y="998"/>
                  </a:lnTo>
                  <a:lnTo>
                    <a:pt x="130" y="998"/>
                  </a:lnTo>
                  <a:lnTo>
                    <a:pt x="130" y="999"/>
                  </a:lnTo>
                  <a:lnTo>
                    <a:pt x="127" y="1001"/>
                  </a:lnTo>
                  <a:lnTo>
                    <a:pt x="124" y="1001"/>
                  </a:lnTo>
                  <a:lnTo>
                    <a:pt x="125" y="999"/>
                  </a:lnTo>
                  <a:lnTo>
                    <a:pt x="125" y="998"/>
                  </a:lnTo>
                  <a:lnTo>
                    <a:pt x="126" y="997"/>
                  </a:lnTo>
                  <a:lnTo>
                    <a:pt x="126" y="996"/>
                  </a:lnTo>
                  <a:lnTo>
                    <a:pt x="129" y="994"/>
                  </a:lnTo>
                  <a:lnTo>
                    <a:pt x="130" y="991"/>
                  </a:lnTo>
                  <a:lnTo>
                    <a:pt x="132" y="989"/>
                  </a:lnTo>
                  <a:lnTo>
                    <a:pt x="131" y="988"/>
                  </a:lnTo>
                  <a:lnTo>
                    <a:pt x="130" y="990"/>
                  </a:lnTo>
                  <a:lnTo>
                    <a:pt x="125" y="990"/>
                  </a:lnTo>
                  <a:lnTo>
                    <a:pt x="125" y="988"/>
                  </a:lnTo>
                  <a:lnTo>
                    <a:pt x="119" y="990"/>
                  </a:lnTo>
                  <a:lnTo>
                    <a:pt x="118" y="990"/>
                  </a:lnTo>
                  <a:lnTo>
                    <a:pt x="113" y="985"/>
                  </a:lnTo>
                  <a:lnTo>
                    <a:pt x="110" y="985"/>
                  </a:lnTo>
                  <a:lnTo>
                    <a:pt x="110" y="983"/>
                  </a:lnTo>
                  <a:lnTo>
                    <a:pt x="108" y="984"/>
                  </a:lnTo>
                  <a:lnTo>
                    <a:pt x="108" y="985"/>
                  </a:lnTo>
                  <a:lnTo>
                    <a:pt x="107" y="985"/>
                  </a:lnTo>
                  <a:lnTo>
                    <a:pt x="106" y="983"/>
                  </a:lnTo>
                  <a:lnTo>
                    <a:pt x="106" y="982"/>
                  </a:lnTo>
                  <a:lnTo>
                    <a:pt x="105" y="982"/>
                  </a:lnTo>
                  <a:lnTo>
                    <a:pt x="105" y="980"/>
                  </a:lnTo>
                  <a:lnTo>
                    <a:pt x="102" y="980"/>
                  </a:lnTo>
                  <a:lnTo>
                    <a:pt x="102" y="977"/>
                  </a:lnTo>
                  <a:lnTo>
                    <a:pt x="99" y="977"/>
                  </a:lnTo>
                  <a:lnTo>
                    <a:pt x="99" y="979"/>
                  </a:lnTo>
                  <a:lnTo>
                    <a:pt x="100" y="982"/>
                  </a:lnTo>
                  <a:lnTo>
                    <a:pt x="98" y="980"/>
                  </a:lnTo>
                  <a:lnTo>
                    <a:pt x="96" y="980"/>
                  </a:lnTo>
                  <a:lnTo>
                    <a:pt x="96" y="973"/>
                  </a:lnTo>
                  <a:lnTo>
                    <a:pt x="98" y="972"/>
                  </a:lnTo>
                  <a:lnTo>
                    <a:pt x="99" y="972"/>
                  </a:lnTo>
                  <a:lnTo>
                    <a:pt x="98" y="971"/>
                  </a:lnTo>
                  <a:lnTo>
                    <a:pt x="98" y="970"/>
                  </a:lnTo>
                  <a:lnTo>
                    <a:pt x="99" y="968"/>
                  </a:lnTo>
                  <a:lnTo>
                    <a:pt x="95" y="971"/>
                  </a:lnTo>
                  <a:lnTo>
                    <a:pt x="95" y="972"/>
                  </a:lnTo>
                  <a:lnTo>
                    <a:pt x="94" y="972"/>
                  </a:lnTo>
                  <a:lnTo>
                    <a:pt x="92" y="973"/>
                  </a:lnTo>
                  <a:lnTo>
                    <a:pt x="91" y="973"/>
                  </a:lnTo>
                  <a:lnTo>
                    <a:pt x="91" y="974"/>
                  </a:lnTo>
                  <a:lnTo>
                    <a:pt x="92" y="976"/>
                  </a:lnTo>
                  <a:lnTo>
                    <a:pt x="91" y="977"/>
                  </a:lnTo>
                  <a:lnTo>
                    <a:pt x="91" y="979"/>
                  </a:lnTo>
                  <a:lnTo>
                    <a:pt x="89" y="980"/>
                  </a:lnTo>
                  <a:lnTo>
                    <a:pt x="87" y="980"/>
                  </a:lnTo>
                  <a:lnTo>
                    <a:pt x="88" y="979"/>
                  </a:lnTo>
                  <a:lnTo>
                    <a:pt x="87" y="977"/>
                  </a:lnTo>
                  <a:lnTo>
                    <a:pt x="85" y="973"/>
                  </a:lnTo>
                  <a:lnTo>
                    <a:pt x="81" y="973"/>
                  </a:lnTo>
                  <a:lnTo>
                    <a:pt x="81" y="970"/>
                  </a:lnTo>
                  <a:lnTo>
                    <a:pt x="82" y="971"/>
                  </a:lnTo>
                  <a:lnTo>
                    <a:pt x="82" y="970"/>
                  </a:lnTo>
                  <a:lnTo>
                    <a:pt x="80" y="967"/>
                  </a:lnTo>
                  <a:lnTo>
                    <a:pt x="79" y="967"/>
                  </a:lnTo>
                  <a:lnTo>
                    <a:pt x="79" y="965"/>
                  </a:lnTo>
                  <a:lnTo>
                    <a:pt x="77" y="964"/>
                  </a:lnTo>
                  <a:lnTo>
                    <a:pt x="77" y="962"/>
                  </a:lnTo>
                  <a:lnTo>
                    <a:pt x="81" y="964"/>
                  </a:lnTo>
                  <a:lnTo>
                    <a:pt x="82" y="962"/>
                  </a:lnTo>
                  <a:lnTo>
                    <a:pt x="81" y="962"/>
                  </a:lnTo>
                  <a:lnTo>
                    <a:pt x="81" y="960"/>
                  </a:lnTo>
                  <a:lnTo>
                    <a:pt x="82" y="960"/>
                  </a:lnTo>
                  <a:lnTo>
                    <a:pt x="82" y="959"/>
                  </a:lnTo>
                  <a:lnTo>
                    <a:pt x="80" y="959"/>
                  </a:lnTo>
                  <a:lnTo>
                    <a:pt x="80" y="956"/>
                  </a:lnTo>
                  <a:lnTo>
                    <a:pt x="81" y="956"/>
                  </a:lnTo>
                  <a:lnTo>
                    <a:pt x="80" y="955"/>
                  </a:lnTo>
                  <a:lnTo>
                    <a:pt x="79" y="955"/>
                  </a:lnTo>
                  <a:lnTo>
                    <a:pt x="79" y="952"/>
                  </a:lnTo>
                  <a:lnTo>
                    <a:pt x="77" y="953"/>
                  </a:lnTo>
                  <a:lnTo>
                    <a:pt x="77" y="952"/>
                  </a:lnTo>
                  <a:lnTo>
                    <a:pt x="76" y="951"/>
                  </a:lnTo>
                  <a:lnTo>
                    <a:pt x="77" y="949"/>
                  </a:lnTo>
                  <a:lnTo>
                    <a:pt x="76" y="948"/>
                  </a:lnTo>
                  <a:lnTo>
                    <a:pt x="80" y="948"/>
                  </a:lnTo>
                  <a:lnTo>
                    <a:pt x="81" y="947"/>
                  </a:lnTo>
                  <a:lnTo>
                    <a:pt x="79" y="947"/>
                  </a:lnTo>
                  <a:lnTo>
                    <a:pt x="79" y="946"/>
                  </a:lnTo>
                  <a:lnTo>
                    <a:pt x="77" y="945"/>
                  </a:lnTo>
                  <a:lnTo>
                    <a:pt x="79" y="945"/>
                  </a:lnTo>
                  <a:lnTo>
                    <a:pt x="79" y="943"/>
                  </a:lnTo>
                  <a:lnTo>
                    <a:pt x="80" y="943"/>
                  </a:lnTo>
                  <a:lnTo>
                    <a:pt x="80" y="945"/>
                  </a:lnTo>
                  <a:lnTo>
                    <a:pt x="81" y="945"/>
                  </a:lnTo>
                  <a:lnTo>
                    <a:pt x="81" y="942"/>
                  </a:lnTo>
                  <a:lnTo>
                    <a:pt x="80" y="942"/>
                  </a:lnTo>
                  <a:lnTo>
                    <a:pt x="80" y="941"/>
                  </a:lnTo>
                  <a:lnTo>
                    <a:pt x="79" y="941"/>
                  </a:lnTo>
                  <a:lnTo>
                    <a:pt x="79" y="940"/>
                  </a:lnTo>
                  <a:lnTo>
                    <a:pt x="77" y="936"/>
                  </a:lnTo>
                  <a:lnTo>
                    <a:pt x="76" y="935"/>
                  </a:lnTo>
                  <a:lnTo>
                    <a:pt x="77" y="934"/>
                  </a:lnTo>
                  <a:lnTo>
                    <a:pt x="75" y="931"/>
                  </a:lnTo>
                  <a:lnTo>
                    <a:pt x="76" y="931"/>
                  </a:lnTo>
                  <a:lnTo>
                    <a:pt x="79" y="933"/>
                  </a:lnTo>
                  <a:lnTo>
                    <a:pt x="80" y="933"/>
                  </a:lnTo>
                  <a:lnTo>
                    <a:pt x="80" y="931"/>
                  </a:lnTo>
                  <a:lnTo>
                    <a:pt x="79" y="931"/>
                  </a:lnTo>
                  <a:lnTo>
                    <a:pt x="80" y="930"/>
                  </a:lnTo>
                  <a:lnTo>
                    <a:pt x="82" y="931"/>
                  </a:lnTo>
                  <a:lnTo>
                    <a:pt x="83" y="931"/>
                  </a:lnTo>
                  <a:lnTo>
                    <a:pt x="82" y="930"/>
                  </a:lnTo>
                  <a:lnTo>
                    <a:pt x="82" y="921"/>
                  </a:lnTo>
                  <a:lnTo>
                    <a:pt x="85" y="921"/>
                  </a:lnTo>
                  <a:lnTo>
                    <a:pt x="85" y="919"/>
                  </a:lnTo>
                  <a:lnTo>
                    <a:pt x="83" y="919"/>
                  </a:lnTo>
                  <a:lnTo>
                    <a:pt x="85" y="918"/>
                  </a:lnTo>
                  <a:lnTo>
                    <a:pt x="87" y="918"/>
                  </a:lnTo>
                  <a:lnTo>
                    <a:pt x="86" y="916"/>
                  </a:lnTo>
                  <a:lnTo>
                    <a:pt x="85" y="916"/>
                  </a:lnTo>
                  <a:lnTo>
                    <a:pt x="83" y="915"/>
                  </a:lnTo>
                  <a:lnTo>
                    <a:pt x="83" y="913"/>
                  </a:lnTo>
                  <a:lnTo>
                    <a:pt x="85" y="913"/>
                  </a:lnTo>
                  <a:lnTo>
                    <a:pt x="85" y="911"/>
                  </a:lnTo>
                  <a:lnTo>
                    <a:pt x="86" y="911"/>
                  </a:lnTo>
                  <a:lnTo>
                    <a:pt x="86" y="905"/>
                  </a:lnTo>
                  <a:lnTo>
                    <a:pt x="85" y="903"/>
                  </a:lnTo>
                  <a:lnTo>
                    <a:pt x="85" y="902"/>
                  </a:lnTo>
                  <a:lnTo>
                    <a:pt x="82" y="902"/>
                  </a:lnTo>
                  <a:lnTo>
                    <a:pt x="82" y="900"/>
                  </a:lnTo>
                  <a:lnTo>
                    <a:pt x="86" y="900"/>
                  </a:lnTo>
                  <a:lnTo>
                    <a:pt x="87" y="899"/>
                  </a:lnTo>
                  <a:lnTo>
                    <a:pt x="87" y="898"/>
                  </a:lnTo>
                  <a:lnTo>
                    <a:pt x="85" y="896"/>
                  </a:lnTo>
                  <a:lnTo>
                    <a:pt x="81" y="894"/>
                  </a:lnTo>
                  <a:lnTo>
                    <a:pt x="81" y="893"/>
                  </a:lnTo>
                  <a:lnTo>
                    <a:pt x="87" y="894"/>
                  </a:lnTo>
                  <a:lnTo>
                    <a:pt x="88" y="893"/>
                  </a:lnTo>
                  <a:lnTo>
                    <a:pt x="87" y="891"/>
                  </a:lnTo>
                  <a:lnTo>
                    <a:pt x="85" y="891"/>
                  </a:lnTo>
                  <a:lnTo>
                    <a:pt x="82" y="888"/>
                  </a:lnTo>
                  <a:lnTo>
                    <a:pt x="82" y="886"/>
                  </a:lnTo>
                  <a:lnTo>
                    <a:pt x="85" y="886"/>
                  </a:lnTo>
                  <a:lnTo>
                    <a:pt x="92" y="890"/>
                  </a:lnTo>
                  <a:lnTo>
                    <a:pt x="93" y="891"/>
                  </a:lnTo>
                  <a:lnTo>
                    <a:pt x="93" y="890"/>
                  </a:lnTo>
                  <a:lnTo>
                    <a:pt x="91" y="887"/>
                  </a:lnTo>
                  <a:lnTo>
                    <a:pt x="89" y="885"/>
                  </a:lnTo>
                  <a:lnTo>
                    <a:pt x="88" y="881"/>
                  </a:lnTo>
                  <a:lnTo>
                    <a:pt x="87" y="880"/>
                  </a:lnTo>
                  <a:lnTo>
                    <a:pt x="86" y="880"/>
                  </a:lnTo>
                  <a:lnTo>
                    <a:pt x="86" y="876"/>
                  </a:lnTo>
                  <a:lnTo>
                    <a:pt x="85" y="874"/>
                  </a:lnTo>
                  <a:lnTo>
                    <a:pt x="86" y="874"/>
                  </a:lnTo>
                  <a:lnTo>
                    <a:pt x="87" y="875"/>
                  </a:lnTo>
                  <a:lnTo>
                    <a:pt x="88" y="875"/>
                  </a:lnTo>
                  <a:lnTo>
                    <a:pt x="87" y="873"/>
                  </a:lnTo>
                  <a:lnTo>
                    <a:pt x="83" y="872"/>
                  </a:lnTo>
                  <a:lnTo>
                    <a:pt x="82" y="869"/>
                  </a:lnTo>
                  <a:lnTo>
                    <a:pt x="83" y="868"/>
                  </a:lnTo>
                  <a:lnTo>
                    <a:pt x="83" y="865"/>
                  </a:lnTo>
                  <a:lnTo>
                    <a:pt x="82" y="863"/>
                  </a:lnTo>
                  <a:lnTo>
                    <a:pt x="82" y="862"/>
                  </a:lnTo>
                  <a:lnTo>
                    <a:pt x="81" y="860"/>
                  </a:lnTo>
                  <a:lnTo>
                    <a:pt x="80" y="859"/>
                  </a:lnTo>
                  <a:lnTo>
                    <a:pt x="80" y="856"/>
                  </a:lnTo>
                  <a:lnTo>
                    <a:pt x="81" y="856"/>
                  </a:lnTo>
                  <a:lnTo>
                    <a:pt x="80" y="855"/>
                  </a:lnTo>
                  <a:lnTo>
                    <a:pt x="80" y="854"/>
                  </a:lnTo>
                  <a:lnTo>
                    <a:pt x="79" y="854"/>
                  </a:lnTo>
                  <a:lnTo>
                    <a:pt x="79" y="853"/>
                  </a:lnTo>
                  <a:lnTo>
                    <a:pt x="76" y="854"/>
                  </a:lnTo>
                  <a:lnTo>
                    <a:pt x="76" y="853"/>
                  </a:lnTo>
                  <a:lnTo>
                    <a:pt x="75" y="853"/>
                  </a:lnTo>
                  <a:lnTo>
                    <a:pt x="75" y="849"/>
                  </a:lnTo>
                  <a:lnTo>
                    <a:pt x="73" y="849"/>
                  </a:lnTo>
                  <a:lnTo>
                    <a:pt x="75" y="843"/>
                  </a:lnTo>
                  <a:lnTo>
                    <a:pt x="75" y="836"/>
                  </a:lnTo>
                  <a:lnTo>
                    <a:pt x="76" y="838"/>
                  </a:lnTo>
                  <a:lnTo>
                    <a:pt x="76" y="835"/>
                  </a:lnTo>
                  <a:lnTo>
                    <a:pt x="77" y="833"/>
                  </a:lnTo>
                  <a:lnTo>
                    <a:pt x="76" y="833"/>
                  </a:lnTo>
                  <a:lnTo>
                    <a:pt x="79" y="831"/>
                  </a:lnTo>
                  <a:lnTo>
                    <a:pt x="79" y="830"/>
                  </a:lnTo>
                  <a:lnTo>
                    <a:pt x="80" y="829"/>
                  </a:lnTo>
                  <a:lnTo>
                    <a:pt x="77" y="826"/>
                  </a:lnTo>
                  <a:lnTo>
                    <a:pt x="79" y="824"/>
                  </a:lnTo>
                  <a:lnTo>
                    <a:pt x="77" y="824"/>
                  </a:lnTo>
                  <a:lnTo>
                    <a:pt x="77" y="826"/>
                  </a:lnTo>
                  <a:lnTo>
                    <a:pt x="76" y="826"/>
                  </a:lnTo>
                  <a:lnTo>
                    <a:pt x="76" y="823"/>
                  </a:lnTo>
                  <a:lnTo>
                    <a:pt x="77" y="822"/>
                  </a:lnTo>
                  <a:lnTo>
                    <a:pt x="77" y="816"/>
                  </a:lnTo>
                  <a:lnTo>
                    <a:pt x="75" y="817"/>
                  </a:lnTo>
                  <a:lnTo>
                    <a:pt x="74" y="816"/>
                  </a:lnTo>
                  <a:lnTo>
                    <a:pt x="74" y="813"/>
                  </a:lnTo>
                  <a:lnTo>
                    <a:pt x="75" y="812"/>
                  </a:lnTo>
                  <a:lnTo>
                    <a:pt x="74" y="811"/>
                  </a:lnTo>
                  <a:lnTo>
                    <a:pt x="71" y="816"/>
                  </a:lnTo>
                  <a:lnTo>
                    <a:pt x="71" y="812"/>
                  </a:lnTo>
                  <a:lnTo>
                    <a:pt x="70" y="812"/>
                  </a:lnTo>
                  <a:lnTo>
                    <a:pt x="71" y="811"/>
                  </a:lnTo>
                  <a:lnTo>
                    <a:pt x="71" y="810"/>
                  </a:lnTo>
                  <a:lnTo>
                    <a:pt x="70" y="810"/>
                  </a:lnTo>
                  <a:lnTo>
                    <a:pt x="69" y="811"/>
                  </a:lnTo>
                  <a:lnTo>
                    <a:pt x="68" y="810"/>
                  </a:lnTo>
                  <a:lnTo>
                    <a:pt x="69" y="807"/>
                  </a:lnTo>
                  <a:lnTo>
                    <a:pt x="69" y="806"/>
                  </a:lnTo>
                  <a:lnTo>
                    <a:pt x="68" y="806"/>
                  </a:lnTo>
                  <a:lnTo>
                    <a:pt x="68" y="801"/>
                  </a:lnTo>
                  <a:lnTo>
                    <a:pt x="69" y="800"/>
                  </a:lnTo>
                  <a:lnTo>
                    <a:pt x="69" y="799"/>
                  </a:lnTo>
                  <a:lnTo>
                    <a:pt x="68" y="798"/>
                  </a:lnTo>
                  <a:lnTo>
                    <a:pt x="71" y="794"/>
                  </a:lnTo>
                  <a:lnTo>
                    <a:pt x="71" y="793"/>
                  </a:lnTo>
                  <a:lnTo>
                    <a:pt x="68" y="793"/>
                  </a:lnTo>
                  <a:lnTo>
                    <a:pt x="68" y="790"/>
                  </a:lnTo>
                  <a:lnTo>
                    <a:pt x="67" y="792"/>
                  </a:lnTo>
                  <a:lnTo>
                    <a:pt x="66" y="794"/>
                  </a:lnTo>
                  <a:lnTo>
                    <a:pt x="66" y="792"/>
                  </a:lnTo>
                  <a:lnTo>
                    <a:pt x="67" y="788"/>
                  </a:lnTo>
                  <a:lnTo>
                    <a:pt x="67" y="786"/>
                  </a:lnTo>
                  <a:lnTo>
                    <a:pt x="70" y="782"/>
                  </a:lnTo>
                  <a:lnTo>
                    <a:pt x="70" y="781"/>
                  </a:lnTo>
                  <a:lnTo>
                    <a:pt x="69" y="781"/>
                  </a:lnTo>
                  <a:lnTo>
                    <a:pt x="68" y="780"/>
                  </a:lnTo>
                  <a:lnTo>
                    <a:pt x="68" y="776"/>
                  </a:lnTo>
                  <a:lnTo>
                    <a:pt x="69" y="775"/>
                  </a:lnTo>
                  <a:lnTo>
                    <a:pt x="70" y="776"/>
                  </a:lnTo>
                  <a:lnTo>
                    <a:pt x="71" y="776"/>
                  </a:lnTo>
                  <a:lnTo>
                    <a:pt x="71" y="774"/>
                  </a:lnTo>
                  <a:lnTo>
                    <a:pt x="73" y="771"/>
                  </a:lnTo>
                  <a:lnTo>
                    <a:pt x="73" y="768"/>
                  </a:lnTo>
                  <a:lnTo>
                    <a:pt x="74" y="768"/>
                  </a:lnTo>
                  <a:lnTo>
                    <a:pt x="77" y="770"/>
                  </a:lnTo>
                  <a:lnTo>
                    <a:pt x="77" y="769"/>
                  </a:lnTo>
                  <a:lnTo>
                    <a:pt x="79" y="769"/>
                  </a:lnTo>
                  <a:lnTo>
                    <a:pt x="79" y="768"/>
                  </a:lnTo>
                  <a:lnTo>
                    <a:pt x="80" y="768"/>
                  </a:lnTo>
                  <a:lnTo>
                    <a:pt x="80" y="764"/>
                  </a:lnTo>
                  <a:lnTo>
                    <a:pt x="81" y="762"/>
                  </a:lnTo>
                  <a:lnTo>
                    <a:pt x="82" y="761"/>
                  </a:lnTo>
                  <a:lnTo>
                    <a:pt x="82" y="753"/>
                  </a:lnTo>
                  <a:lnTo>
                    <a:pt x="81" y="753"/>
                  </a:lnTo>
                  <a:lnTo>
                    <a:pt x="81" y="752"/>
                  </a:lnTo>
                  <a:lnTo>
                    <a:pt x="83" y="752"/>
                  </a:lnTo>
                  <a:lnTo>
                    <a:pt x="83" y="750"/>
                  </a:lnTo>
                  <a:lnTo>
                    <a:pt x="85" y="750"/>
                  </a:lnTo>
                  <a:lnTo>
                    <a:pt x="88" y="753"/>
                  </a:lnTo>
                  <a:lnTo>
                    <a:pt x="89" y="753"/>
                  </a:lnTo>
                  <a:lnTo>
                    <a:pt x="91" y="755"/>
                  </a:lnTo>
                  <a:lnTo>
                    <a:pt x="92" y="753"/>
                  </a:lnTo>
                  <a:lnTo>
                    <a:pt x="91" y="751"/>
                  </a:lnTo>
                  <a:lnTo>
                    <a:pt x="87" y="749"/>
                  </a:lnTo>
                  <a:lnTo>
                    <a:pt x="87" y="747"/>
                  </a:lnTo>
                  <a:lnTo>
                    <a:pt x="86" y="746"/>
                  </a:lnTo>
                  <a:lnTo>
                    <a:pt x="87" y="745"/>
                  </a:lnTo>
                  <a:lnTo>
                    <a:pt x="86" y="745"/>
                  </a:lnTo>
                  <a:lnTo>
                    <a:pt x="85" y="744"/>
                  </a:lnTo>
                  <a:lnTo>
                    <a:pt x="85" y="740"/>
                  </a:lnTo>
                  <a:lnTo>
                    <a:pt x="86" y="740"/>
                  </a:lnTo>
                  <a:lnTo>
                    <a:pt x="86" y="739"/>
                  </a:lnTo>
                  <a:lnTo>
                    <a:pt x="85" y="739"/>
                  </a:lnTo>
                  <a:lnTo>
                    <a:pt x="85" y="738"/>
                  </a:lnTo>
                  <a:lnTo>
                    <a:pt x="83" y="737"/>
                  </a:lnTo>
                  <a:lnTo>
                    <a:pt x="86" y="734"/>
                  </a:lnTo>
                  <a:lnTo>
                    <a:pt x="87" y="734"/>
                  </a:lnTo>
                  <a:lnTo>
                    <a:pt x="91" y="738"/>
                  </a:lnTo>
                  <a:lnTo>
                    <a:pt x="91" y="736"/>
                  </a:lnTo>
                  <a:lnTo>
                    <a:pt x="92" y="737"/>
                  </a:lnTo>
                  <a:lnTo>
                    <a:pt x="93" y="737"/>
                  </a:lnTo>
                  <a:lnTo>
                    <a:pt x="94" y="738"/>
                  </a:lnTo>
                  <a:lnTo>
                    <a:pt x="95" y="737"/>
                  </a:lnTo>
                  <a:lnTo>
                    <a:pt x="94" y="737"/>
                  </a:lnTo>
                  <a:lnTo>
                    <a:pt x="93" y="736"/>
                  </a:lnTo>
                  <a:lnTo>
                    <a:pt x="95" y="733"/>
                  </a:lnTo>
                  <a:lnTo>
                    <a:pt x="96" y="734"/>
                  </a:lnTo>
                  <a:lnTo>
                    <a:pt x="98" y="733"/>
                  </a:lnTo>
                  <a:lnTo>
                    <a:pt x="100" y="732"/>
                  </a:lnTo>
                  <a:lnTo>
                    <a:pt x="101" y="732"/>
                  </a:lnTo>
                  <a:lnTo>
                    <a:pt x="100" y="733"/>
                  </a:lnTo>
                  <a:lnTo>
                    <a:pt x="100" y="739"/>
                  </a:lnTo>
                  <a:lnTo>
                    <a:pt x="101" y="740"/>
                  </a:lnTo>
                  <a:lnTo>
                    <a:pt x="105" y="743"/>
                  </a:lnTo>
                  <a:lnTo>
                    <a:pt x="104" y="740"/>
                  </a:lnTo>
                  <a:lnTo>
                    <a:pt x="104" y="739"/>
                  </a:lnTo>
                  <a:lnTo>
                    <a:pt x="105" y="738"/>
                  </a:lnTo>
                  <a:lnTo>
                    <a:pt x="105" y="737"/>
                  </a:lnTo>
                  <a:lnTo>
                    <a:pt x="106" y="736"/>
                  </a:lnTo>
                  <a:lnTo>
                    <a:pt x="106" y="734"/>
                  </a:lnTo>
                  <a:lnTo>
                    <a:pt x="107" y="733"/>
                  </a:lnTo>
                  <a:lnTo>
                    <a:pt x="107" y="734"/>
                  </a:lnTo>
                  <a:lnTo>
                    <a:pt x="108" y="736"/>
                  </a:lnTo>
                  <a:lnTo>
                    <a:pt x="110" y="734"/>
                  </a:lnTo>
                  <a:lnTo>
                    <a:pt x="113" y="734"/>
                  </a:lnTo>
                  <a:lnTo>
                    <a:pt x="116" y="731"/>
                  </a:lnTo>
                  <a:lnTo>
                    <a:pt x="117" y="730"/>
                  </a:lnTo>
                  <a:lnTo>
                    <a:pt x="117" y="728"/>
                  </a:lnTo>
                  <a:lnTo>
                    <a:pt x="118" y="731"/>
                  </a:lnTo>
                  <a:lnTo>
                    <a:pt x="119" y="730"/>
                  </a:lnTo>
                  <a:lnTo>
                    <a:pt x="120" y="727"/>
                  </a:lnTo>
                  <a:lnTo>
                    <a:pt x="120" y="724"/>
                  </a:lnTo>
                  <a:lnTo>
                    <a:pt x="118" y="721"/>
                  </a:lnTo>
                  <a:lnTo>
                    <a:pt x="116" y="718"/>
                  </a:lnTo>
                  <a:lnTo>
                    <a:pt x="114" y="718"/>
                  </a:lnTo>
                  <a:lnTo>
                    <a:pt x="114" y="716"/>
                  </a:lnTo>
                  <a:lnTo>
                    <a:pt x="113" y="715"/>
                  </a:lnTo>
                  <a:lnTo>
                    <a:pt x="113" y="713"/>
                  </a:lnTo>
                  <a:lnTo>
                    <a:pt x="114" y="712"/>
                  </a:lnTo>
                  <a:lnTo>
                    <a:pt x="116" y="712"/>
                  </a:lnTo>
                  <a:lnTo>
                    <a:pt x="117" y="714"/>
                  </a:lnTo>
                  <a:lnTo>
                    <a:pt x="119" y="716"/>
                  </a:lnTo>
                  <a:lnTo>
                    <a:pt x="120" y="716"/>
                  </a:lnTo>
                  <a:lnTo>
                    <a:pt x="122" y="718"/>
                  </a:lnTo>
                  <a:lnTo>
                    <a:pt x="119" y="713"/>
                  </a:lnTo>
                  <a:lnTo>
                    <a:pt x="117" y="710"/>
                  </a:lnTo>
                  <a:lnTo>
                    <a:pt x="117" y="707"/>
                  </a:lnTo>
                  <a:lnTo>
                    <a:pt x="119" y="707"/>
                  </a:lnTo>
                  <a:lnTo>
                    <a:pt x="119" y="710"/>
                  </a:lnTo>
                  <a:lnTo>
                    <a:pt x="122" y="710"/>
                  </a:lnTo>
                  <a:lnTo>
                    <a:pt x="122" y="714"/>
                  </a:lnTo>
                  <a:lnTo>
                    <a:pt x="124" y="712"/>
                  </a:lnTo>
                  <a:lnTo>
                    <a:pt x="123" y="710"/>
                  </a:lnTo>
                  <a:lnTo>
                    <a:pt x="124" y="709"/>
                  </a:lnTo>
                  <a:lnTo>
                    <a:pt x="124" y="708"/>
                  </a:lnTo>
                  <a:lnTo>
                    <a:pt x="125" y="704"/>
                  </a:lnTo>
                  <a:lnTo>
                    <a:pt x="125" y="703"/>
                  </a:lnTo>
                  <a:lnTo>
                    <a:pt x="126" y="702"/>
                  </a:lnTo>
                  <a:lnTo>
                    <a:pt x="126" y="701"/>
                  </a:lnTo>
                  <a:lnTo>
                    <a:pt x="129" y="702"/>
                  </a:lnTo>
                  <a:lnTo>
                    <a:pt x="127" y="701"/>
                  </a:lnTo>
                  <a:lnTo>
                    <a:pt x="126" y="697"/>
                  </a:lnTo>
                  <a:lnTo>
                    <a:pt x="126" y="696"/>
                  </a:lnTo>
                  <a:lnTo>
                    <a:pt x="127" y="696"/>
                  </a:lnTo>
                  <a:lnTo>
                    <a:pt x="127" y="695"/>
                  </a:lnTo>
                  <a:lnTo>
                    <a:pt x="130" y="695"/>
                  </a:lnTo>
                  <a:lnTo>
                    <a:pt x="130" y="690"/>
                  </a:lnTo>
                  <a:lnTo>
                    <a:pt x="131" y="690"/>
                  </a:lnTo>
                  <a:lnTo>
                    <a:pt x="131" y="691"/>
                  </a:lnTo>
                  <a:lnTo>
                    <a:pt x="132" y="691"/>
                  </a:lnTo>
                  <a:lnTo>
                    <a:pt x="132" y="690"/>
                  </a:lnTo>
                  <a:lnTo>
                    <a:pt x="133" y="690"/>
                  </a:lnTo>
                  <a:lnTo>
                    <a:pt x="135" y="691"/>
                  </a:lnTo>
                  <a:lnTo>
                    <a:pt x="135" y="695"/>
                  </a:lnTo>
                  <a:lnTo>
                    <a:pt x="136" y="697"/>
                  </a:lnTo>
                  <a:lnTo>
                    <a:pt x="138" y="697"/>
                  </a:lnTo>
                  <a:lnTo>
                    <a:pt x="138" y="696"/>
                  </a:lnTo>
                  <a:lnTo>
                    <a:pt x="139" y="696"/>
                  </a:lnTo>
                  <a:lnTo>
                    <a:pt x="141" y="695"/>
                  </a:lnTo>
                  <a:lnTo>
                    <a:pt x="141" y="693"/>
                  </a:lnTo>
                  <a:lnTo>
                    <a:pt x="142" y="691"/>
                  </a:lnTo>
                  <a:lnTo>
                    <a:pt x="143" y="691"/>
                  </a:lnTo>
                  <a:lnTo>
                    <a:pt x="143" y="689"/>
                  </a:lnTo>
                  <a:lnTo>
                    <a:pt x="141" y="688"/>
                  </a:lnTo>
                  <a:lnTo>
                    <a:pt x="143" y="688"/>
                  </a:lnTo>
                  <a:lnTo>
                    <a:pt x="142" y="687"/>
                  </a:lnTo>
                  <a:lnTo>
                    <a:pt x="142" y="685"/>
                  </a:lnTo>
                  <a:lnTo>
                    <a:pt x="143" y="687"/>
                  </a:lnTo>
                  <a:lnTo>
                    <a:pt x="144" y="687"/>
                  </a:lnTo>
                  <a:lnTo>
                    <a:pt x="144" y="684"/>
                  </a:lnTo>
                  <a:lnTo>
                    <a:pt x="143" y="683"/>
                  </a:lnTo>
                  <a:lnTo>
                    <a:pt x="143" y="682"/>
                  </a:lnTo>
                  <a:lnTo>
                    <a:pt x="144" y="681"/>
                  </a:lnTo>
                  <a:lnTo>
                    <a:pt x="145" y="681"/>
                  </a:lnTo>
                  <a:lnTo>
                    <a:pt x="145" y="682"/>
                  </a:lnTo>
                  <a:lnTo>
                    <a:pt x="147" y="683"/>
                  </a:lnTo>
                  <a:lnTo>
                    <a:pt x="147" y="684"/>
                  </a:lnTo>
                  <a:lnTo>
                    <a:pt x="148" y="684"/>
                  </a:lnTo>
                  <a:lnTo>
                    <a:pt x="148" y="683"/>
                  </a:lnTo>
                  <a:lnTo>
                    <a:pt x="147" y="682"/>
                  </a:lnTo>
                  <a:lnTo>
                    <a:pt x="147" y="679"/>
                  </a:lnTo>
                  <a:lnTo>
                    <a:pt x="150" y="676"/>
                  </a:lnTo>
                  <a:lnTo>
                    <a:pt x="153" y="676"/>
                  </a:lnTo>
                  <a:lnTo>
                    <a:pt x="154" y="675"/>
                  </a:lnTo>
                  <a:lnTo>
                    <a:pt x="154" y="672"/>
                  </a:lnTo>
                  <a:lnTo>
                    <a:pt x="160" y="672"/>
                  </a:lnTo>
                  <a:lnTo>
                    <a:pt x="161" y="670"/>
                  </a:lnTo>
                  <a:lnTo>
                    <a:pt x="162" y="671"/>
                  </a:lnTo>
                  <a:lnTo>
                    <a:pt x="163" y="671"/>
                  </a:lnTo>
                  <a:lnTo>
                    <a:pt x="164" y="670"/>
                  </a:lnTo>
                  <a:lnTo>
                    <a:pt x="164" y="669"/>
                  </a:lnTo>
                  <a:lnTo>
                    <a:pt x="163" y="667"/>
                  </a:lnTo>
                  <a:lnTo>
                    <a:pt x="163" y="657"/>
                  </a:lnTo>
                  <a:lnTo>
                    <a:pt x="167" y="657"/>
                  </a:lnTo>
                  <a:lnTo>
                    <a:pt x="167" y="658"/>
                  </a:lnTo>
                  <a:lnTo>
                    <a:pt x="170" y="658"/>
                  </a:lnTo>
                  <a:lnTo>
                    <a:pt x="173" y="659"/>
                  </a:lnTo>
                  <a:lnTo>
                    <a:pt x="174" y="658"/>
                  </a:lnTo>
                  <a:lnTo>
                    <a:pt x="172" y="653"/>
                  </a:lnTo>
                  <a:lnTo>
                    <a:pt x="172" y="651"/>
                  </a:lnTo>
                  <a:lnTo>
                    <a:pt x="173" y="652"/>
                  </a:lnTo>
                  <a:lnTo>
                    <a:pt x="174" y="651"/>
                  </a:lnTo>
                  <a:lnTo>
                    <a:pt x="174" y="650"/>
                  </a:lnTo>
                  <a:lnTo>
                    <a:pt x="175" y="650"/>
                  </a:lnTo>
                  <a:lnTo>
                    <a:pt x="175" y="647"/>
                  </a:lnTo>
                  <a:lnTo>
                    <a:pt x="176" y="647"/>
                  </a:lnTo>
                  <a:lnTo>
                    <a:pt x="178" y="646"/>
                  </a:lnTo>
                  <a:lnTo>
                    <a:pt x="178" y="641"/>
                  </a:lnTo>
                  <a:lnTo>
                    <a:pt x="180" y="641"/>
                  </a:lnTo>
                  <a:lnTo>
                    <a:pt x="182" y="640"/>
                  </a:lnTo>
                  <a:lnTo>
                    <a:pt x="182" y="639"/>
                  </a:lnTo>
                  <a:lnTo>
                    <a:pt x="184" y="635"/>
                  </a:lnTo>
                  <a:lnTo>
                    <a:pt x="185" y="636"/>
                  </a:lnTo>
                  <a:lnTo>
                    <a:pt x="186" y="636"/>
                  </a:lnTo>
                  <a:lnTo>
                    <a:pt x="187" y="638"/>
                  </a:lnTo>
                  <a:lnTo>
                    <a:pt x="187" y="636"/>
                  </a:lnTo>
                  <a:lnTo>
                    <a:pt x="186" y="635"/>
                  </a:lnTo>
                  <a:lnTo>
                    <a:pt x="186" y="634"/>
                  </a:lnTo>
                  <a:lnTo>
                    <a:pt x="187" y="633"/>
                  </a:lnTo>
                  <a:lnTo>
                    <a:pt x="187" y="630"/>
                  </a:lnTo>
                  <a:lnTo>
                    <a:pt x="188" y="629"/>
                  </a:lnTo>
                  <a:lnTo>
                    <a:pt x="188" y="628"/>
                  </a:lnTo>
                  <a:lnTo>
                    <a:pt x="189" y="624"/>
                  </a:lnTo>
                  <a:lnTo>
                    <a:pt x="189" y="623"/>
                  </a:lnTo>
                  <a:lnTo>
                    <a:pt x="191" y="623"/>
                  </a:lnTo>
                  <a:lnTo>
                    <a:pt x="193" y="621"/>
                  </a:lnTo>
                  <a:lnTo>
                    <a:pt x="193" y="620"/>
                  </a:lnTo>
                  <a:lnTo>
                    <a:pt x="194" y="620"/>
                  </a:lnTo>
                  <a:lnTo>
                    <a:pt x="194" y="618"/>
                  </a:lnTo>
                  <a:lnTo>
                    <a:pt x="195" y="618"/>
                  </a:lnTo>
                  <a:lnTo>
                    <a:pt x="197" y="617"/>
                  </a:lnTo>
                  <a:lnTo>
                    <a:pt x="199" y="617"/>
                  </a:lnTo>
                  <a:lnTo>
                    <a:pt x="198" y="616"/>
                  </a:lnTo>
                  <a:lnTo>
                    <a:pt x="199" y="615"/>
                  </a:lnTo>
                  <a:lnTo>
                    <a:pt x="199" y="614"/>
                  </a:lnTo>
                  <a:lnTo>
                    <a:pt x="200" y="615"/>
                  </a:lnTo>
                  <a:lnTo>
                    <a:pt x="201" y="614"/>
                  </a:lnTo>
                  <a:lnTo>
                    <a:pt x="201" y="611"/>
                  </a:lnTo>
                  <a:lnTo>
                    <a:pt x="203" y="611"/>
                  </a:lnTo>
                  <a:lnTo>
                    <a:pt x="204" y="610"/>
                  </a:lnTo>
                  <a:lnTo>
                    <a:pt x="205" y="608"/>
                  </a:lnTo>
                  <a:lnTo>
                    <a:pt x="205" y="602"/>
                  </a:lnTo>
                  <a:lnTo>
                    <a:pt x="206" y="601"/>
                  </a:lnTo>
                  <a:lnTo>
                    <a:pt x="207" y="598"/>
                  </a:lnTo>
                  <a:lnTo>
                    <a:pt x="207" y="596"/>
                  </a:lnTo>
                  <a:lnTo>
                    <a:pt x="212" y="591"/>
                  </a:lnTo>
                  <a:lnTo>
                    <a:pt x="212" y="587"/>
                  </a:lnTo>
                  <a:lnTo>
                    <a:pt x="214" y="585"/>
                  </a:lnTo>
                  <a:lnTo>
                    <a:pt x="212" y="583"/>
                  </a:lnTo>
                  <a:lnTo>
                    <a:pt x="214" y="583"/>
                  </a:lnTo>
                  <a:lnTo>
                    <a:pt x="217" y="585"/>
                  </a:lnTo>
                  <a:lnTo>
                    <a:pt x="218" y="585"/>
                  </a:lnTo>
                  <a:lnTo>
                    <a:pt x="218" y="580"/>
                  </a:lnTo>
                  <a:lnTo>
                    <a:pt x="220" y="580"/>
                  </a:lnTo>
                  <a:lnTo>
                    <a:pt x="220" y="578"/>
                  </a:lnTo>
                  <a:lnTo>
                    <a:pt x="222" y="577"/>
                  </a:lnTo>
                  <a:lnTo>
                    <a:pt x="228" y="577"/>
                  </a:lnTo>
                  <a:lnTo>
                    <a:pt x="235" y="572"/>
                  </a:lnTo>
                  <a:lnTo>
                    <a:pt x="236" y="572"/>
                  </a:lnTo>
                  <a:lnTo>
                    <a:pt x="237" y="573"/>
                  </a:lnTo>
                  <a:lnTo>
                    <a:pt x="237" y="574"/>
                  </a:lnTo>
                  <a:lnTo>
                    <a:pt x="238" y="575"/>
                  </a:lnTo>
                  <a:lnTo>
                    <a:pt x="238" y="574"/>
                  </a:lnTo>
                  <a:lnTo>
                    <a:pt x="240" y="575"/>
                  </a:lnTo>
                  <a:lnTo>
                    <a:pt x="240" y="578"/>
                  </a:lnTo>
                  <a:lnTo>
                    <a:pt x="242" y="580"/>
                  </a:lnTo>
                  <a:lnTo>
                    <a:pt x="241" y="581"/>
                  </a:lnTo>
                  <a:lnTo>
                    <a:pt x="243" y="581"/>
                  </a:lnTo>
                  <a:lnTo>
                    <a:pt x="247" y="580"/>
                  </a:lnTo>
                  <a:lnTo>
                    <a:pt x="247" y="572"/>
                  </a:lnTo>
                  <a:lnTo>
                    <a:pt x="245" y="573"/>
                  </a:lnTo>
                  <a:lnTo>
                    <a:pt x="244" y="573"/>
                  </a:lnTo>
                  <a:lnTo>
                    <a:pt x="243" y="571"/>
                  </a:lnTo>
                  <a:lnTo>
                    <a:pt x="242" y="571"/>
                  </a:lnTo>
                  <a:lnTo>
                    <a:pt x="241" y="570"/>
                  </a:lnTo>
                  <a:lnTo>
                    <a:pt x="240" y="567"/>
                  </a:lnTo>
                  <a:lnTo>
                    <a:pt x="240" y="566"/>
                  </a:lnTo>
                  <a:lnTo>
                    <a:pt x="241" y="566"/>
                  </a:lnTo>
                  <a:lnTo>
                    <a:pt x="241" y="565"/>
                  </a:lnTo>
                  <a:lnTo>
                    <a:pt x="245" y="565"/>
                  </a:lnTo>
                  <a:lnTo>
                    <a:pt x="245" y="566"/>
                  </a:lnTo>
                  <a:lnTo>
                    <a:pt x="248" y="567"/>
                  </a:lnTo>
                  <a:lnTo>
                    <a:pt x="249" y="568"/>
                  </a:lnTo>
                  <a:lnTo>
                    <a:pt x="250" y="568"/>
                  </a:lnTo>
                  <a:lnTo>
                    <a:pt x="250" y="566"/>
                  </a:lnTo>
                  <a:lnTo>
                    <a:pt x="249" y="565"/>
                  </a:lnTo>
                  <a:lnTo>
                    <a:pt x="249" y="560"/>
                  </a:lnTo>
                  <a:lnTo>
                    <a:pt x="248" y="559"/>
                  </a:lnTo>
                  <a:lnTo>
                    <a:pt x="248" y="555"/>
                  </a:lnTo>
                  <a:lnTo>
                    <a:pt x="245" y="553"/>
                  </a:lnTo>
                  <a:lnTo>
                    <a:pt x="241" y="552"/>
                  </a:lnTo>
                  <a:lnTo>
                    <a:pt x="241" y="548"/>
                  </a:lnTo>
                  <a:lnTo>
                    <a:pt x="243" y="546"/>
                  </a:lnTo>
                  <a:lnTo>
                    <a:pt x="243" y="544"/>
                  </a:lnTo>
                  <a:lnTo>
                    <a:pt x="244" y="543"/>
                  </a:lnTo>
                  <a:lnTo>
                    <a:pt x="243" y="541"/>
                  </a:lnTo>
                  <a:lnTo>
                    <a:pt x="244" y="542"/>
                  </a:lnTo>
                  <a:lnTo>
                    <a:pt x="244" y="541"/>
                  </a:lnTo>
                  <a:lnTo>
                    <a:pt x="245" y="541"/>
                  </a:lnTo>
                  <a:lnTo>
                    <a:pt x="244" y="540"/>
                  </a:lnTo>
                  <a:lnTo>
                    <a:pt x="244" y="538"/>
                  </a:lnTo>
                  <a:lnTo>
                    <a:pt x="245" y="538"/>
                  </a:lnTo>
                  <a:lnTo>
                    <a:pt x="244" y="537"/>
                  </a:lnTo>
                  <a:lnTo>
                    <a:pt x="243" y="537"/>
                  </a:lnTo>
                  <a:lnTo>
                    <a:pt x="244" y="536"/>
                  </a:lnTo>
                  <a:lnTo>
                    <a:pt x="244" y="534"/>
                  </a:lnTo>
                  <a:lnTo>
                    <a:pt x="245" y="531"/>
                  </a:lnTo>
                  <a:lnTo>
                    <a:pt x="244" y="530"/>
                  </a:lnTo>
                  <a:lnTo>
                    <a:pt x="245" y="530"/>
                  </a:lnTo>
                  <a:lnTo>
                    <a:pt x="245" y="529"/>
                  </a:lnTo>
                  <a:lnTo>
                    <a:pt x="243" y="525"/>
                  </a:lnTo>
                  <a:lnTo>
                    <a:pt x="244" y="525"/>
                  </a:lnTo>
                  <a:lnTo>
                    <a:pt x="247" y="523"/>
                  </a:lnTo>
                  <a:lnTo>
                    <a:pt x="247" y="515"/>
                  </a:lnTo>
                  <a:lnTo>
                    <a:pt x="245" y="512"/>
                  </a:lnTo>
                  <a:lnTo>
                    <a:pt x="240" y="506"/>
                  </a:lnTo>
                  <a:lnTo>
                    <a:pt x="238" y="506"/>
                  </a:lnTo>
                  <a:lnTo>
                    <a:pt x="238" y="507"/>
                  </a:lnTo>
                  <a:lnTo>
                    <a:pt x="236" y="505"/>
                  </a:lnTo>
                  <a:lnTo>
                    <a:pt x="236" y="504"/>
                  </a:lnTo>
                  <a:lnTo>
                    <a:pt x="235" y="503"/>
                  </a:lnTo>
                  <a:lnTo>
                    <a:pt x="235" y="501"/>
                  </a:lnTo>
                  <a:lnTo>
                    <a:pt x="234" y="501"/>
                  </a:lnTo>
                  <a:lnTo>
                    <a:pt x="232" y="500"/>
                  </a:lnTo>
                  <a:lnTo>
                    <a:pt x="229" y="500"/>
                  </a:lnTo>
                  <a:lnTo>
                    <a:pt x="228" y="498"/>
                  </a:lnTo>
                  <a:lnTo>
                    <a:pt x="225" y="497"/>
                  </a:lnTo>
                  <a:lnTo>
                    <a:pt x="223" y="497"/>
                  </a:lnTo>
                  <a:lnTo>
                    <a:pt x="220" y="498"/>
                  </a:lnTo>
                  <a:lnTo>
                    <a:pt x="219" y="499"/>
                  </a:lnTo>
                  <a:lnTo>
                    <a:pt x="218" y="499"/>
                  </a:lnTo>
                  <a:lnTo>
                    <a:pt x="218" y="493"/>
                  </a:lnTo>
                  <a:lnTo>
                    <a:pt x="217" y="493"/>
                  </a:lnTo>
                  <a:lnTo>
                    <a:pt x="214" y="492"/>
                  </a:lnTo>
                  <a:lnTo>
                    <a:pt x="214" y="491"/>
                  </a:lnTo>
                  <a:lnTo>
                    <a:pt x="213" y="489"/>
                  </a:lnTo>
                  <a:lnTo>
                    <a:pt x="213" y="481"/>
                  </a:lnTo>
                  <a:lnTo>
                    <a:pt x="217" y="474"/>
                  </a:lnTo>
                  <a:lnTo>
                    <a:pt x="218" y="473"/>
                  </a:lnTo>
                  <a:lnTo>
                    <a:pt x="219" y="473"/>
                  </a:lnTo>
                  <a:lnTo>
                    <a:pt x="219" y="472"/>
                  </a:lnTo>
                  <a:lnTo>
                    <a:pt x="217" y="473"/>
                  </a:lnTo>
                  <a:lnTo>
                    <a:pt x="216" y="473"/>
                  </a:lnTo>
                  <a:lnTo>
                    <a:pt x="216" y="475"/>
                  </a:lnTo>
                  <a:lnTo>
                    <a:pt x="214" y="476"/>
                  </a:lnTo>
                  <a:lnTo>
                    <a:pt x="212" y="481"/>
                  </a:lnTo>
                  <a:lnTo>
                    <a:pt x="211" y="482"/>
                  </a:lnTo>
                  <a:lnTo>
                    <a:pt x="209" y="482"/>
                  </a:lnTo>
                  <a:lnTo>
                    <a:pt x="207" y="484"/>
                  </a:lnTo>
                  <a:lnTo>
                    <a:pt x="207" y="485"/>
                  </a:lnTo>
                  <a:lnTo>
                    <a:pt x="206" y="486"/>
                  </a:lnTo>
                  <a:lnTo>
                    <a:pt x="205" y="485"/>
                  </a:lnTo>
                  <a:lnTo>
                    <a:pt x="204" y="482"/>
                  </a:lnTo>
                  <a:lnTo>
                    <a:pt x="203" y="482"/>
                  </a:lnTo>
                  <a:lnTo>
                    <a:pt x="201" y="481"/>
                  </a:lnTo>
                  <a:lnTo>
                    <a:pt x="199" y="480"/>
                  </a:lnTo>
                  <a:lnTo>
                    <a:pt x="200" y="481"/>
                  </a:lnTo>
                  <a:lnTo>
                    <a:pt x="200" y="485"/>
                  </a:lnTo>
                  <a:lnTo>
                    <a:pt x="198" y="485"/>
                  </a:lnTo>
                  <a:lnTo>
                    <a:pt x="198" y="484"/>
                  </a:lnTo>
                  <a:lnTo>
                    <a:pt x="197" y="482"/>
                  </a:lnTo>
                  <a:lnTo>
                    <a:pt x="197" y="478"/>
                  </a:lnTo>
                  <a:lnTo>
                    <a:pt x="194" y="475"/>
                  </a:lnTo>
                  <a:lnTo>
                    <a:pt x="194" y="472"/>
                  </a:lnTo>
                  <a:lnTo>
                    <a:pt x="192" y="467"/>
                  </a:lnTo>
                  <a:lnTo>
                    <a:pt x="192" y="463"/>
                  </a:lnTo>
                  <a:lnTo>
                    <a:pt x="191" y="458"/>
                  </a:lnTo>
                  <a:lnTo>
                    <a:pt x="191" y="456"/>
                  </a:lnTo>
                  <a:lnTo>
                    <a:pt x="189" y="456"/>
                  </a:lnTo>
                  <a:lnTo>
                    <a:pt x="189" y="455"/>
                  </a:lnTo>
                  <a:lnTo>
                    <a:pt x="188" y="454"/>
                  </a:lnTo>
                  <a:lnTo>
                    <a:pt x="186" y="446"/>
                  </a:lnTo>
                  <a:lnTo>
                    <a:pt x="185" y="445"/>
                  </a:lnTo>
                  <a:lnTo>
                    <a:pt x="180" y="443"/>
                  </a:lnTo>
                  <a:lnTo>
                    <a:pt x="178" y="441"/>
                  </a:lnTo>
                  <a:lnTo>
                    <a:pt x="176" y="435"/>
                  </a:lnTo>
                  <a:lnTo>
                    <a:pt x="176" y="432"/>
                  </a:lnTo>
                  <a:lnTo>
                    <a:pt x="175" y="430"/>
                  </a:lnTo>
                  <a:lnTo>
                    <a:pt x="175" y="426"/>
                  </a:lnTo>
                  <a:lnTo>
                    <a:pt x="176" y="425"/>
                  </a:lnTo>
                  <a:lnTo>
                    <a:pt x="176" y="424"/>
                  </a:lnTo>
                  <a:lnTo>
                    <a:pt x="175" y="421"/>
                  </a:lnTo>
                  <a:lnTo>
                    <a:pt x="175" y="417"/>
                  </a:lnTo>
                  <a:lnTo>
                    <a:pt x="174" y="415"/>
                  </a:lnTo>
                  <a:lnTo>
                    <a:pt x="175" y="413"/>
                  </a:lnTo>
                  <a:lnTo>
                    <a:pt x="178" y="411"/>
                  </a:lnTo>
                  <a:lnTo>
                    <a:pt x="179" y="411"/>
                  </a:lnTo>
                  <a:lnTo>
                    <a:pt x="179" y="408"/>
                  </a:lnTo>
                  <a:lnTo>
                    <a:pt x="181" y="406"/>
                  </a:lnTo>
                  <a:lnTo>
                    <a:pt x="181" y="405"/>
                  </a:lnTo>
                  <a:lnTo>
                    <a:pt x="184" y="403"/>
                  </a:lnTo>
                  <a:lnTo>
                    <a:pt x="185" y="402"/>
                  </a:lnTo>
                  <a:lnTo>
                    <a:pt x="185" y="392"/>
                  </a:lnTo>
                  <a:lnTo>
                    <a:pt x="186" y="389"/>
                  </a:lnTo>
                  <a:lnTo>
                    <a:pt x="186" y="387"/>
                  </a:lnTo>
                  <a:lnTo>
                    <a:pt x="185" y="383"/>
                  </a:lnTo>
                  <a:lnTo>
                    <a:pt x="185" y="382"/>
                  </a:lnTo>
                  <a:lnTo>
                    <a:pt x="186" y="380"/>
                  </a:lnTo>
                  <a:lnTo>
                    <a:pt x="187" y="378"/>
                  </a:lnTo>
                  <a:lnTo>
                    <a:pt x="188" y="378"/>
                  </a:lnTo>
                  <a:lnTo>
                    <a:pt x="189" y="377"/>
                  </a:lnTo>
                  <a:lnTo>
                    <a:pt x="189" y="376"/>
                  </a:lnTo>
                  <a:lnTo>
                    <a:pt x="188" y="370"/>
                  </a:lnTo>
                  <a:lnTo>
                    <a:pt x="187" y="368"/>
                  </a:lnTo>
                  <a:lnTo>
                    <a:pt x="186" y="366"/>
                  </a:lnTo>
                  <a:lnTo>
                    <a:pt x="185" y="364"/>
                  </a:lnTo>
                  <a:lnTo>
                    <a:pt x="182" y="358"/>
                  </a:lnTo>
                  <a:lnTo>
                    <a:pt x="180" y="356"/>
                  </a:lnTo>
                  <a:lnTo>
                    <a:pt x="179" y="356"/>
                  </a:lnTo>
                  <a:lnTo>
                    <a:pt x="178" y="353"/>
                  </a:lnTo>
                  <a:lnTo>
                    <a:pt x="176" y="350"/>
                  </a:lnTo>
                  <a:lnTo>
                    <a:pt x="175" y="349"/>
                  </a:lnTo>
                  <a:lnTo>
                    <a:pt x="175" y="344"/>
                  </a:lnTo>
                  <a:lnTo>
                    <a:pt x="174" y="341"/>
                  </a:lnTo>
                  <a:lnTo>
                    <a:pt x="172" y="339"/>
                  </a:lnTo>
                  <a:lnTo>
                    <a:pt x="172" y="337"/>
                  </a:lnTo>
                  <a:lnTo>
                    <a:pt x="173" y="335"/>
                  </a:lnTo>
                  <a:lnTo>
                    <a:pt x="173" y="327"/>
                  </a:lnTo>
                  <a:lnTo>
                    <a:pt x="174" y="326"/>
                  </a:lnTo>
                  <a:lnTo>
                    <a:pt x="179" y="325"/>
                  </a:lnTo>
                  <a:lnTo>
                    <a:pt x="180" y="322"/>
                  </a:lnTo>
                  <a:lnTo>
                    <a:pt x="180" y="319"/>
                  </a:lnTo>
                  <a:lnTo>
                    <a:pt x="179" y="317"/>
                  </a:lnTo>
                  <a:lnTo>
                    <a:pt x="179" y="315"/>
                  </a:lnTo>
                  <a:lnTo>
                    <a:pt x="180" y="313"/>
                  </a:lnTo>
                  <a:lnTo>
                    <a:pt x="180" y="310"/>
                  </a:lnTo>
                  <a:lnTo>
                    <a:pt x="179" y="309"/>
                  </a:lnTo>
                  <a:lnTo>
                    <a:pt x="175" y="308"/>
                  </a:lnTo>
                  <a:lnTo>
                    <a:pt x="173" y="307"/>
                  </a:lnTo>
                  <a:lnTo>
                    <a:pt x="168" y="307"/>
                  </a:lnTo>
                  <a:lnTo>
                    <a:pt x="166" y="306"/>
                  </a:lnTo>
                  <a:lnTo>
                    <a:pt x="166" y="301"/>
                  </a:lnTo>
                  <a:lnTo>
                    <a:pt x="168" y="296"/>
                  </a:lnTo>
                  <a:lnTo>
                    <a:pt x="167" y="295"/>
                  </a:lnTo>
                  <a:lnTo>
                    <a:pt x="168" y="294"/>
                  </a:lnTo>
                  <a:lnTo>
                    <a:pt x="170" y="292"/>
                  </a:lnTo>
                  <a:lnTo>
                    <a:pt x="170" y="288"/>
                  </a:lnTo>
                  <a:lnTo>
                    <a:pt x="169" y="284"/>
                  </a:lnTo>
                  <a:lnTo>
                    <a:pt x="169" y="283"/>
                  </a:lnTo>
                  <a:lnTo>
                    <a:pt x="168" y="278"/>
                  </a:lnTo>
                  <a:lnTo>
                    <a:pt x="168" y="259"/>
                  </a:lnTo>
                  <a:lnTo>
                    <a:pt x="169" y="258"/>
                  </a:lnTo>
                  <a:lnTo>
                    <a:pt x="173" y="257"/>
                  </a:lnTo>
                  <a:lnTo>
                    <a:pt x="174" y="255"/>
                  </a:lnTo>
                  <a:lnTo>
                    <a:pt x="175" y="253"/>
                  </a:lnTo>
                  <a:lnTo>
                    <a:pt x="175" y="251"/>
                  </a:lnTo>
                  <a:lnTo>
                    <a:pt x="174" y="249"/>
                  </a:lnTo>
                  <a:lnTo>
                    <a:pt x="172" y="248"/>
                  </a:lnTo>
                  <a:lnTo>
                    <a:pt x="168" y="243"/>
                  </a:lnTo>
                  <a:lnTo>
                    <a:pt x="167" y="242"/>
                  </a:lnTo>
                  <a:lnTo>
                    <a:pt x="163" y="240"/>
                  </a:lnTo>
                  <a:lnTo>
                    <a:pt x="163" y="237"/>
                  </a:lnTo>
                  <a:lnTo>
                    <a:pt x="161" y="230"/>
                  </a:lnTo>
                  <a:lnTo>
                    <a:pt x="161" y="229"/>
                  </a:lnTo>
                  <a:lnTo>
                    <a:pt x="158" y="229"/>
                  </a:lnTo>
                  <a:lnTo>
                    <a:pt x="155" y="231"/>
                  </a:lnTo>
                  <a:lnTo>
                    <a:pt x="154" y="230"/>
                  </a:lnTo>
                  <a:lnTo>
                    <a:pt x="154" y="218"/>
                  </a:lnTo>
                  <a:lnTo>
                    <a:pt x="151" y="216"/>
                  </a:lnTo>
                  <a:lnTo>
                    <a:pt x="151" y="215"/>
                  </a:lnTo>
                  <a:lnTo>
                    <a:pt x="150" y="215"/>
                  </a:lnTo>
                  <a:lnTo>
                    <a:pt x="150" y="212"/>
                  </a:lnTo>
                  <a:lnTo>
                    <a:pt x="149" y="211"/>
                  </a:lnTo>
                  <a:lnTo>
                    <a:pt x="143" y="208"/>
                  </a:lnTo>
                  <a:lnTo>
                    <a:pt x="142" y="205"/>
                  </a:lnTo>
                  <a:lnTo>
                    <a:pt x="141" y="202"/>
                  </a:lnTo>
                  <a:lnTo>
                    <a:pt x="139" y="200"/>
                  </a:lnTo>
                  <a:lnTo>
                    <a:pt x="137" y="202"/>
                  </a:lnTo>
                  <a:lnTo>
                    <a:pt x="136" y="200"/>
                  </a:lnTo>
                  <a:lnTo>
                    <a:pt x="135" y="198"/>
                  </a:lnTo>
                  <a:lnTo>
                    <a:pt x="133" y="197"/>
                  </a:lnTo>
                  <a:lnTo>
                    <a:pt x="131" y="197"/>
                  </a:lnTo>
                  <a:lnTo>
                    <a:pt x="129" y="196"/>
                  </a:lnTo>
                  <a:lnTo>
                    <a:pt x="127" y="196"/>
                  </a:lnTo>
                  <a:lnTo>
                    <a:pt x="124" y="193"/>
                  </a:lnTo>
                  <a:lnTo>
                    <a:pt x="120" y="193"/>
                  </a:lnTo>
                  <a:lnTo>
                    <a:pt x="122" y="192"/>
                  </a:lnTo>
                  <a:lnTo>
                    <a:pt x="120" y="192"/>
                  </a:lnTo>
                  <a:lnTo>
                    <a:pt x="118" y="191"/>
                  </a:lnTo>
                  <a:lnTo>
                    <a:pt x="108" y="191"/>
                  </a:lnTo>
                  <a:lnTo>
                    <a:pt x="107" y="190"/>
                  </a:lnTo>
                  <a:lnTo>
                    <a:pt x="107" y="187"/>
                  </a:lnTo>
                  <a:lnTo>
                    <a:pt x="106" y="187"/>
                  </a:lnTo>
                  <a:lnTo>
                    <a:pt x="106" y="186"/>
                  </a:lnTo>
                  <a:lnTo>
                    <a:pt x="104" y="184"/>
                  </a:lnTo>
                  <a:lnTo>
                    <a:pt x="104" y="183"/>
                  </a:lnTo>
                  <a:lnTo>
                    <a:pt x="101" y="180"/>
                  </a:lnTo>
                  <a:lnTo>
                    <a:pt x="94" y="178"/>
                  </a:lnTo>
                  <a:lnTo>
                    <a:pt x="93" y="174"/>
                  </a:lnTo>
                  <a:lnTo>
                    <a:pt x="91" y="173"/>
                  </a:lnTo>
                  <a:lnTo>
                    <a:pt x="87" y="169"/>
                  </a:lnTo>
                  <a:lnTo>
                    <a:pt x="83" y="168"/>
                  </a:lnTo>
                  <a:lnTo>
                    <a:pt x="82" y="167"/>
                  </a:lnTo>
                  <a:lnTo>
                    <a:pt x="82" y="166"/>
                  </a:lnTo>
                  <a:lnTo>
                    <a:pt x="81" y="162"/>
                  </a:lnTo>
                  <a:lnTo>
                    <a:pt x="81" y="161"/>
                  </a:lnTo>
                  <a:lnTo>
                    <a:pt x="80" y="160"/>
                  </a:lnTo>
                  <a:lnTo>
                    <a:pt x="80" y="159"/>
                  </a:lnTo>
                  <a:lnTo>
                    <a:pt x="75" y="159"/>
                  </a:lnTo>
                  <a:lnTo>
                    <a:pt x="75" y="156"/>
                  </a:lnTo>
                  <a:lnTo>
                    <a:pt x="73" y="151"/>
                  </a:lnTo>
                  <a:lnTo>
                    <a:pt x="69" y="149"/>
                  </a:lnTo>
                  <a:lnTo>
                    <a:pt x="66" y="145"/>
                  </a:lnTo>
                  <a:lnTo>
                    <a:pt x="60" y="142"/>
                  </a:lnTo>
                  <a:lnTo>
                    <a:pt x="58" y="141"/>
                  </a:lnTo>
                  <a:lnTo>
                    <a:pt x="58" y="138"/>
                  </a:lnTo>
                  <a:lnTo>
                    <a:pt x="60" y="138"/>
                  </a:lnTo>
                  <a:lnTo>
                    <a:pt x="61" y="136"/>
                  </a:lnTo>
                  <a:lnTo>
                    <a:pt x="61" y="134"/>
                  </a:lnTo>
                  <a:lnTo>
                    <a:pt x="60" y="132"/>
                  </a:lnTo>
                  <a:lnTo>
                    <a:pt x="57" y="131"/>
                  </a:lnTo>
                  <a:lnTo>
                    <a:pt x="55" y="129"/>
                  </a:lnTo>
                  <a:lnTo>
                    <a:pt x="49" y="128"/>
                  </a:lnTo>
                  <a:lnTo>
                    <a:pt x="48" y="125"/>
                  </a:lnTo>
                  <a:lnTo>
                    <a:pt x="51" y="118"/>
                  </a:lnTo>
                  <a:lnTo>
                    <a:pt x="52" y="118"/>
                  </a:lnTo>
                  <a:lnTo>
                    <a:pt x="64" y="125"/>
                  </a:lnTo>
                  <a:lnTo>
                    <a:pt x="67" y="125"/>
                  </a:lnTo>
                  <a:lnTo>
                    <a:pt x="69" y="119"/>
                  </a:lnTo>
                  <a:lnTo>
                    <a:pt x="64" y="108"/>
                  </a:lnTo>
                  <a:lnTo>
                    <a:pt x="66" y="105"/>
                  </a:lnTo>
                  <a:lnTo>
                    <a:pt x="67" y="103"/>
                  </a:lnTo>
                  <a:lnTo>
                    <a:pt x="67" y="101"/>
                  </a:lnTo>
                  <a:lnTo>
                    <a:pt x="76" y="95"/>
                  </a:lnTo>
                  <a:lnTo>
                    <a:pt x="89" y="98"/>
                  </a:lnTo>
                  <a:lnTo>
                    <a:pt x="91" y="99"/>
                  </a:lnTo>
                  <a:lnTo>
                    <a:pt x="102" y="123"/>
                  </a:lnTo>
                  <a:lnTo>
                    <a:pt x="106" y="129"/>
                  </a:lnTo>
                  <a:lnTo>
                    <a:pt x="112" y="135"/>
                  </a:lnTo>
                  <a:lnTo>
                    <a:pt x="112" y="137"/>
                  </a:lnTo>
                  <a:lnTo>
                    <a:pt x="113" y="140"/>
                  </a:lnTo>
                  <a:lnTo>
                    <a:pt x="113" y="141"/>
                  </a:lnTo>
                  <a:lnTo>
                    <a:pt x="117" y="147"/>
                  </a:lnTo>
                  <a:lnTo>
                    <a:pt x="120" y="149"/>
                  </a:lnTo>
                  <a:lnTo>
                    <a:pt x="120" y="150"/>
                  </a:lnTo>
                  <a:lnTo>
                    <a:pt x="122" y="161"/>
                  </a:lnTo>
                  <a:lnTo>
                    <a:pt x="123" y="163"/>
                  </a:lnTo>
                  <a:lnTo>
                    <a:pt x="127" y="162"/>
                  </a:lnTo>
                  <a:lnTo>
                    <a:pt x="130" y="162"/>
                  </a:lnTo>
                  <a:lnTo>
                    <a:pt x="141" y="168"/>
                  </a:lnTo>
                  <a:lnTo>
                    <a:pt x="148" y="167"/>
                  </a:lnTo>
                  <a:lnTo>
                    <a:pt x="150" y="167"/>
                  </a:lnTo>
                  <a:lnTo>
                    <a:pt x="151" y="168"/>
                  </a:lnTo>
                  <a:lnTo>
                    <a:pt x="155" y="174"/>
                  </a:lnTo>
                  <a:lnTo>
                    <a:pt x="156" y="174"/>
                  </a:lnTo>
                  <a:lnTo>
                    <a:pt x="168" y="167"/>
                  </a:lnTo>
                  <a:lnTo>
                    <a:pt x="174" y="166"/>
                  </a:lnTo>
                  <a:lnTo>
                    <a:pt x="179" y="163"/>
                  </a:lnTo>
                  <a:lnTo>
                    <a:pt x="181" y="154"/>
                  </a:lnTo>
                  <a:lnTo>
                    <a:pt x="184" y="151"/>
                  </a:lnTo>
                  <a:lnTo>
                    <a:pt x="187" y="151"/>
                  </a:lnTo>
                  <a:lnTo>
                    <a:pt x="195" y="156"/>
                  </a:lnTo>
                  <a:lnTo>
                    <a:pt x="197" y="159"/>
                  </a:lnTo>
                  <a:lnTo>
                    <a:pt x="198" y="160"/>
                  </a:lnTo>
                  <a:lnTo>
                    <a:pt x="204" y="165"/>
                  </a:lnTo>
                  <a:lnTo>
                    <a:pt x="210" y="166"/>
                  </a:lnTo>
                  <a:lnTo>
                    <a:pt x="218" y="169"/>
                  </a:lnTo>
                  <a:lnTo>
                    <a:pt x="222" y="172"/>
                  </a:lnTo>
                  <a:lnTo>
                    <a:pt x="224" y="178"/>
                  </a:lnTo>
                  <a:lnTo>
                    <a:pt x="226" y="181"/>
                  </a:lnTo>
                  <a:lnTo>
                    <a:pt x="226" y="183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31" y="175"/>
                  </a:lnTo>
                  <a:lnTo>
                    <a:pt x="232" y="175"/>
                  </a:lnTo>
                  <a:lnTo>
                    <a:pt x="235" y="173"/>
                  </a:lnTo>
                  <a:lnTo>
                    <a:pt x="236" y="173"/>
                  </a:lnTo>
                  <a:lnTo>
                    <a:pt x="237" y="172"/>
                  </a:lnTo>
                  <a:lnTo>
                    <a:pt x="238" y="169"/>
                  </a:lnTo>
                  <a:lnTo>
                    <a:pt x="237" y="168"/>
                  </a:lnTo>
                  <a:lnTo>
                    <a:pt x="237" y="167"/>
                  </a:lnTo>
                  <a:lnTo>
                    <a:pt x="238" y="166"/>
                  </a:lnTo>
                  <a:lnTo>
                    <a:pt x="238" y="155"/>
                  </a:lnTo>
                  <a:lnTo>
                    <a:pt x="241" y="151"/>
                  </a:lnTo>
                  <a:lnTo>
                    <a:pt x="248" y="144"/>
                  </a:lnTo>
                  <a:lnTo>
                    <a:pt x="250" y="143"/>
                  </a:lnTo>
                  <a:lnTo>
                    <a:pt x="251" y="143"/>
                  </a:lnTo>
                  <a:lnTo>
                    <a:pt x="257" y="145"/>
                  </a:lnTo>
                  <a:lnTo>
                    <a:pt x="260" y="143"/>
                  </a:lnTo>
                  <a:lnTo>
                    <a:pt x="260" y="141"/>
                  </a:lnTo>
                  <a:lnTo>
                    <a:pt x="261" y="138"/>
                  </a:lnTo>
                  <a:lnTo>
                    <a:pt x="263" y="136"/>
                  </a:lnTo>
                  <a:lnTo>
                    <a:pt x="263" y="132"/>
                  </a:lnTo>
                  <a:lnTo>
                    <a:pt x="266" y="131"/>
                  </a:lnTo>
                  <a:lnTo>
                    <a:pt x="266" y="128"/>
                  </a:lnTo>
                  <a:lnTo>
                    <a:pt x="265" y="128"/>
                  </a:lnTo>
                  <a:lnTo>
                    <a:pt x="265" y="125"/>
                  </a:lnTo>
                  <a:lnTo>
                    <a:pt x="263" y="123"/>
                  </a:lnTo>
                  <a:lnTo>
                    <a:pt x="263" y="116"/>
                  </a:lnTo>
                  <a:lnTo>
                    <a:pt x="265" y="116"/>
                  </a:lnTo>
                  <a:lnTo>
                    <a:pt x="265" y="113"/>
                  </a:lnTo>
                  <a:lnTo>
                    <a:pt x="263" y="111"/>
                  </a:lnTo>
                  <a:lnTo>
                    <a:pt x="262" y="107"/>
                  </a:lnTo>
                  <a:lnTo>
                    <a:pt x="263" y="104"/>
                  </a:lnTo>
                  <a:lnTo>
                    <a:pt x="265" y="94"/>
                  </a:lnTo>
                  <a:lnTo>
                    <a:pt x="265" y="93"/>
                  </a:lnTo>
                  <a:lnTo>
                    <a:pt x="268" y="86"/>
                  </a:lnTo>
                  <a:lnTo>
                    <a:pt x="268" y="85"/>
                  </a:lnTo>
                  <a:lnTo>
                    <a:pt x="267" y="80"/>
                  </a:lnTo>
                  <a:lnTo>
                    <a:pt x="268" y="77"/>
                  </a:lnTo>
                  <a:lnTo>
                    <a:pt x="269" y="76"/>
                  </a:lnTo>
                  <a:lnTo>
                    <a:pt x="269" y="71"/>
                  </a:lnTo>
                  <a:lnTo>
                    <a:pt x="271" y="70"/>
                  </a:lnTo>
                  <a:lnTo>
                    <a:pt x="269" y="69"/>
                  </a:lnTo>
                  <a:lnTo>
                    <a:pt x="269" y="67"/>
                  </a:lnTo>
                  <a:lnTo>
                    <a:pt x="272" y="64"/>
                  </a:lnTo>
                  <a:lnTo>
                    <a:pt x="274" y="60"/>
                  </a:lnTo>
                  <a:lnTo>
                    <a:pt x="274" y="57"/>
                  </a:lnTo>
                  <a:lnTo>
                    <a:pt x="273" y="55"/>
                  </a:lnTo>
                  <a:lnTo>
                    <a:pt x="273" y="54"/>
                  </a:lnTo>
                  <a:lnTo>
                    <a:pt x="272" y="52"/>
                  </a:lnTo>
                  <a:lnTo>
                    <a:pt x="273" y="51"/>
                  </a:lnTo>
                  <a:lnTo>
                    <a:pt x="273" y="49"/>
                  </a:lnTo>
                  <a:lnTo>
                    <a:pt x="275" y="46"/>
                  </a:lnTo>
                  <a:lnTo>
                    <a:pt x="281" y="45"/>
                  </a:lnTo>
                  <a:lnTo>
                    <a:pt x="282" y="44"/>
                  </a:lnTo>
                  <a:lnTo>
                    <a:pt x="282" y="43"/>
                  </a:lnTo>
                  <a:lnTo>
                    <a:pt x="284" y="43"/>
                  </a:lnTo>
                  <a:lnTo>
                    <a:pt x="285" y="39"/>
                  </a:lnTo>
                  <a:lnTo>
                    <a:pt x="287" y="34"/>
                  </a:lnTo>
                  <a:lnTo>
                    <a:pt x="292" y="30"/>
                  </a:lnTo>
                  <a:lnTo>
                    <a:pt x="293" y="27"/>
                  </a:lnTo>
                  <a:lnTo>
                    <a:pt x="292" y="25"/>
                  </a:lnTo>
                  <a:lnTo>
                    <a:pt x="293" y="24"/>
                  </a:lnTo>
                  <a:lnTo>
                    <a:pt x="296" y="19"/>
                  </a:lnTo>
                  <a:lnTo>
                    <a:pt x="297" y="19"/>
                  </a:lnTo>
                  <a:lnTo>
                    <a:pt x="304" y="18"/>
                  </a:lnTo>
                  <a:lnTo>
                    <a:pt x="306" y="18"/>
                  </a:lnTo>
                  <a:lnTo>
                    <a:pt x="310" y="17"/>
                  </a:lnTo>
                  <a:lnTo>
                    <a:pt x="315" y="19"/>
                  </a:lnTo>
                  <a:lnTo>
                    <a:pt x="317" y="19"/>
                  </a:lnTo>
                  <a:lnTo>
                    <a:pt x="319" y="21"/>
                  </a:lnTo>
                  <a:lnTo>
                    <a:pt x="321" y="21"/>
                  </a:lnTo>
                  <a:lnTo>
                    <a:pt x="329" y="18"/>
                  </a:lnTo>
                  <a:lnTo>
                    <a:pt x="331" y="15"/>
                  </a:lnTo>
                  <a:lnTo>
                    <a:pt x="330" y="15"/>
                  </a:lnTo>
                  <a:lnTo>
                    <a:pt x="330" y="13"/>
                  </a:lnTo>
                  <a:lnTo>
                    <a:pt x="332" y="13"/>
                  </a:lnTo>
                  <a:lnTo>
                    <a:pt x="335" y="9"/>
                  </a:lnTo>
                  <a:lnTo>
                    <a:pt x="340" y="7"/>
                  </a:lnTo>
                  <a:lnTo>
                    <a:pt x="340" y="5"/>
                  </a:lnTo>
                  <a:lnTo>
                    <a:pt x="342" y="2"/>
                  </a:lnTo>
                  <a:lnTo>
                    <a:pt x="344" y="1"/>
                  </a:lnTo>
                  <a:lnTo>
                    <a:pt x="349" y="2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41" name="Freeform 45"/>
            <p:cNvSpPr>
              <a:spLocks noEditPoints="1"/>
            </p:cNvSpPr>
            <p:nvPr/>
          </p:nvSpPr>
          <p:spPr bwMode="auto">
            <a:xfrm>
              <a:off x="6943810" y="2975881"/>
              <a:ext cx="102192" cy="161353"/>
            </a:xfrm>
            <a:custGeom>
              <a:avLst/>
              <a:gdLst/>
              <a:ahLst/>
              <a:cxnLst>
                <a:cxn ang="0">
                  <a:pos x="41" y="90"/>
                </a:cxn>
                <a:cxn ang="0">
                  <a:pos x="38" y="85"/>
                </a:cxn>
                <a:cxn ang="0">
                  <a:pos x="35" y="84"/>
                </a:cxn>
                <a:cxn ang="0">
                  <a:pos x="32" y="69"/>
                </a:cxn>
                <a:cxn ang="0">
                  <a:pos x="39" y="74"/>
                </a:cxn>
                <a:cxn ang="0">
                  <a:pos x="37" y="76"/>
                </a:cxn>
                <a:cxn ang="0">
                  <a:pos x="40" y="82"/>
                </a:cxn>
                <a:cxn ang="0">
                  <a:pos x="32" y="80"/>
                </a:cxn>
                <a:cxn ang="0">
                  <a:pos x="28" y="70"/>
                </a:cxn>
                <a:cxn ang="0">
                  <a:pos x="31" y="67"/>
                </a:cxn>
                <a:cxn ang="0">
                  <a:pos x="37" y="45"/>
                </a:cxn>
                <a:cxn ang="0">
                  <a:pos x="41" y="50"/>
                </a:cxn>
                <a:cxn ang="0">
                  <a:pos x="40" y="58"/>
                </a:cxn>
                <a:cxn ang="0">
                  <a:pos x="32" y="50"/>
                </a:cxn>
                <a:cxn ang="0">
                  <a:pos x="2" y="25"/>
                </a:cxn>
                <a:cxn ang="0">
                  <a:pos x="1" y="25"/>
                </a:cxn>
                <a:cxn ang="0">
                  <a:pos x="21" y="25"/>
                </a:cxn>
                <a:cxn ang="0">
                  <a:pos x="20" y="31"/>
                </a:cxn>
                <a:cxn ang="0">
                  <a:pos x="17" y="30"/>
                </a:cxn>
                <a:cxn ang="0">
                  <a:pos x="10" y="30"/>
                </a:cxn>
                <a:cxn ang="0">
                  <a:pos x="9" y="26"/>
                </a:cxn>
                <a:cxn ang="0">
                  <a:pos x="13" y="24"/>
                </a:cxn>
                <a:cxn ang="0">
                  <a:pos x="57" y="8"/>
                </a:cxn>
                <a:cxn ang="0">
                  <a:pos x="52" y="11"/>
                </a:cxn>
                <a:cxn ang="0">
                  <a:pos x="22" y="8"/>
                </a:cxn>
                <a:cxn ang="0">
                  <a:pos x="28" y="19"/>
                </a:cxn>
                <a:cxn ang="0">
                  <a:pos x="34" y="26"/>
                </a:cxn>
                <a:cxn ang="0">
                  <a:pos x="38" y="31"/>
                </a:cxn>
                <a:cxn ang="0">
                  <a:pos x="39" y="41"/>
                </a:cxn>
                <a:cxn ang="0">
                  <a:pos x="29" y="31"/>
                </a:cxn>
                <a:cxn ang="0">
                  <a:pos x="26" y="25"/>
                </a:cxn>
                <a:cxn ang="0">
                  <a:pos x="19" y="23"/>
                </a:cxn>
                <a:cxn ang="0">
                  <a:pos x="17" y="18"/>
                </a:cxn>
                <a:cxn ang="0">
                  <a:pos x="19" y="7"/>
                </a:cxn>
                <a:cxn ang="0">
                  <a:pos x="31" y="8"/>
                </a:cxn>
                <a:cxn ang="0">
                  <a:pos x="33" y="10"/>
                </a:cxn>
                <a:cxn ang="0">
                  <a:pos x="38" y="13"/>
                </a:cxn>
                <a:cxn ang="0">
                  <a:pos x="38" y="18"/>
                </a:cxn>
                <a:cxn ang="0">
                  <a:pos x="41" y="23"/>
                </a:cxn>
                <a:cxn ang="0">
                  <a:pos x="39" y="27"/>
                </a:cxn>
                <a:cxn ang="0">
                  <a:pos x="34" y="18"/>
                </a:cxn>
                <a:cxn ang="0">
                  <a:pos x="33" y="21"/>
                </a:cxn>
                <a:cxn ang="0">
                  <a:pos x="26" y="14"/>
                </a:cxn>
                <a:cxn ang="0">
                  <a:pos x="27" y="6"/>
                </a:cxn>
                <a:cxn ang="0">
                  <a:pos x="52" y="12"/>
                </a:cxn>
                <a:cxn ang="0">
                  <a:pos x="47" y="13"/>
                </a:cxn>
                <a:cxn ang="0">
                  <a:pos x="51" y="19"/>
                </a:cxn>
                <a:cxn ang="0">
                  <a:pos x="47" y="18"/>
                </a:cxn>
                <a:cxn ang="0">
                  <a:pos x="45" y="13"/>
                </a:cxn>
                <a:cxn ang="0">
                  <a:pos x="46" y="2"/>
                </a:cxn>
                <a:cxn ang="0">
                  <a:pos x="44" y="10"/>
                </a:cxn>
                <a:cxn ang="0">
                  <a:pos x="41" y="10"/>
                </a:cxn>
                <a:cxn ang="0">
                  <a:pos x="38" y="6"/>
                </a:cxn>
                <a:cxn ang="0">
                  <a:pos x="39" y="12"/>
                </a:cxn>
                <a:cxn ang="0">
                  <a:pos x="35" y="4"/>
                </a:cxn>
                <a:cxn ang="0">
                  <a:pos x="48" y="4"/>
                </a:cxn>
                <a:cxn ang="0">
                  <a:pos x="52" y="6"/>
                </a:cxn>
                <a:cxn ang="0">
                  <a:pos x="46" y="2"/>
                </a:cxn>
              </a:cxnLst>
              <a:rect l="0" t="0" r="r" b="b"/>
              <a:pathLst>
                <a:path w="57" h="90">
                  <a:moveTo>
                    <a:pt x="38" y="84"/>
                  </a:moveTo>
                  <a:lnTo>
                    <a:pt x="40" y="84"/>
                  </a:lnTo>
                  <a:lnTo>
                    <a:pt x="40" y="86"/>
                  </a:lnTo>
                  <a:lnTo>
                    <a:pt x="41" y="87"/>
                  </a:lnTo>
                  <a:lnTo>
                    <a:pt x="41" y="90"/>
                  </a:lnTo>
                  <a:lnTo>
                    <a:pt x="40" y="90"/>
                  </a:lnTo>
                  <a:lnTo>
                    <a:pt x="39" y="88"/>
                  </a:lnTo>
                  <a:lnTo>
                    <a:pt x="38" y="86"/>
                  </a:lnTo>
                  <a:lnTo>
                    <a:pt x="37" y="85"/>
                  </a:lnTo>
                  <a:lnTo>
                    <a:pt x="38" y="85"/>
                  </a:lnTo>
                  <a:lnTo>
                    <a:pt x="38" y="84"/>
                  </a:lnTo>
                  <a:close/>
                  <a:moveTo>
                    <a:pt x="35" y="84"/>
                  </a:moveTo>
                  <a:lnTo>
                    <a:pt x="37" y="84"/>
                  </a:lnTo>
                  <a:lnTo>
                    <a:pt x="37" y="85"/>
                  </a:lnTo>
                  <a:lnTo>
                    <a:pt x="35" y="84"/>
                  </a:lnTo>
                  <a:close/>
                  <a:moveTo>
                    <a:pt x="31" y="67"/>
                  </a:moveTo>
                  <a:lnTo>
                    <a:pt x="32" y="68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2" y="69"/>
                  </a:lnTo>
                  <a:lnTo>
                    <a:pt x="31" y="72"/>
                  </a:lnTo>
                  <a:lnTo>
                    <a:pt x="34" y="72"/>
                  </a:lnTo>
                  <a:lnTo>
                    <a:pt x="35" y="73"/>
                  </a:lnTo>
                  <a:lnTo>
                    <a:pt x="38" y="73"/>
                  </a:lnTo>
                  <a:lnTo>
                    <a:pt x="39" y="74"/>
                  </a:lnTo>
                  <a:lnTo>
                    <a:pt x="39" y="75"/>
                  </a:lnTo>
                  <a:lnTo>
                    <a:pt x="38" y="76"/>
                  </a:lnTo>
                  <a:lnTo>
                    <a:pt x="37" y="75"/>
                  </a:lnTo>
                  <a:lnTo>
                    <a:pt x="35" y="75"/>
                  </a:lnTo>
                  <a:lnTo>
                    <a:pt x="37" y="76"/>
                  </a:lnTo>
                  <a:lnTo>
                    <a:pt x="37" y="78"/>
                  </a:lnTo>
                  <a:lnTo>
                    <a:pt x="39" y="78"/>
                  </a:lnTo>
                  <a:lnTo>
                    <a:pt x="39" y="80"/>
                  </a:lnTo>
                  <a:lnTo>
                    <a:pt x="40" y="81"/>
                  </a:lnTo>
                  <a:lnTo>
                    <a:pt x="40" y="82"/>
                  </a:lnTo>
                  <a:lnTo>
                    <a:pt x="38" y="82"/>
                  </a:lnTo>
                  <a:lnTo>
                    <a:pt x="37" y="84"/>
                  </a:lnTo>
                  <a:lnTo>
                    <a:pt x="35" y="82"/>
                  </a:lnTo>
                  <a:lnTo>
                    <a:pt x="35" y="84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1" y="76"/>
                  </a:lnTo>
                  <a:lnTo>
                    <a:pt x="29" y="74"/>
                  </a:lnTo>
                  <a:lnTo>
                    <a:pt x="29" y="72"/>
                  </a:lnTo>
                  <a:lnTo>
                    <a:pt x="28" y="70"/>
                  </a:lnTo>
                  <a:lnTo>
                    <a:pt x="28" y="69"/>
                  </a:lnTo>
                  <a:lnTo>
                    <a:pt x="29" y="69"/>
                  </a:lnTo>
                  <a:lnTo>
                    <a:pt x="29" y="68"/>
                  </a:lnTo>
                  <a:lnTo>
                    <a:pt x="28" y="68"/>
                  </a:lnTo>
                  <a:lnTo>
                    <a:pt x="31" y="67"/>
                  </a:lnTo>
                  <a:close/>
                  <a:moveTo>
                    <a:pt x="31" y="44"/>
                  </a:moveTo>
                  <a:lnTo>
                    <a:pt x="33" y="44"/>
                  </a:lnTo>
                  <a:lnTo>
                    <a:pt x="34" y="45"/>
                  </a:lnTo>
                  <a:lnTo>
                    <a:pt x="35" y="44"/>
                  </a:lnTo>
                  <a:lnTo>
                    <a:pt x="37" y="45"/>
                  </a:lnTo>
                  <a:lnTo>
                    <a:pt x="37" y="47"/>
                  </a:lnTo>
                  <a:lnTo>
                    <a:pt x="38" y="47"/>
                  </a:lnTo>
                  <a:lnTo>
                    <a:pt x="40" y="48"/>
                  </a:lnTo>
                  <a:lnTo>
                    <a:pt x="41" y="48"/>
                  </a:lnTo>
                  <a:lnTo>
                    <a:pt x="41" y="50"/>
                  </a:lnTo>
                  <a:lnTo>
                    <a:pt x="42" y="51"/>
                  </a:lnTo>
                  <a:lnTo>
                    <a:pt x="42" y="57"/>
                  </a:lnTo>
                  <a:lnTo>
                    <a:pt x="41" y="57"/>
                  </a:lnTo>
                  <a:lnTo>
                    <a:pt x="41" y="58"/>
                  </a:lnTo>
                  <a:lnTo>
                    <a:pt x="40" y="58"/>
                  </a:lnTo>
                  <a:lnTo>
                    <a:pt x="38" y="53"/>
                  </a:lnTo>
                  <a:lnTo>
                    <a:pt x="38" y="51"/>
                  </a:lnTo>
                  <a:lnTo>
                    <a:pt x="33" y="51"/>
                  </a:lnTo>
                  <a:lnTo>
                    <a:pt x="33" y="50"/>
                  </a:lnTo>
                  <a:lnTo>
                    <a:pt x="32" y="50"/>
                  </a:lnTo>
                  <a:lnTo>
                    <a:pt x="32" y="48"/>
                  </a:lnTo>
                  <a:lnTo>
                    <a:pt x="31" y="45"/>
                  </a:lnTo>
                  <a:lnTo>
                    <a:pt x="31" y="44"/>
                  </a:lnTo>
                  <a:close/>
                  <a:moveTo>
                    <a:pt x="1" y="25"/>
                  </a:moveTo>
                  <a:lnTo>
                    <a:pt x="2" y="25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3" y="27"/>
                  </a:lnTo>
                  <a:lnTo>
                    <a:pt x="0" y="26"/>
                  </a:lnTo>
                  <a:lnTo>
                    <a:pt x="1" y="25"/>
                  </a:lnTo>
                  <a:close/>
                  <a:moveTo>
                    <a:pt x="15" y="21"/>
                  </a:moveTo>
                  <a:lnTo>
                    <a:pt x="17" y="21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5"/>
                  </a:lnTo>
                  <a:lnTo>
                    <a:pt x="21" y="26"/>
                  </a:lnTo>
                  <a:lnTo>
                    <a:pt x="25" y="26"/>
                  </a:lnTo>
                  <a:lnTo>
                    <a:pt x="25" y="30"/>
                  </a:lnTo>
                  <a:lnTo>
                    <a:pt x="23" y="31"/>
                  </a:lnTo>
                  <a:lnTo>
                    <a:pt x="20" y="31"/>
                  </a:lnTo>
                  <a:lnTo>
                    <a:pt x="20" y="32"/>
                  </a:lnTo>
                  <a:lnTo>
                    <a:pt x="21" y="32"/>
                  </a:lnTo>
                  <a:lnTo>
                    <a:pt x="19" y="33"/>
                  </a:lnTo>
                  <a:lnTo>
                    <a:pt x="19" y="31"/>
                  </a:lnTo>
                  <a:lnTo>
                    <a:pt x="17" y="30"/>
                  </a:lnTo>
                  <a:lnTo>
                    <a:pt x="17" y="32"/>
                  </a:lnTo>
                  <a:lnTo>
                    <a:pt x="15" y="31"/>
                  </a:lnTo>
                  <a:lnTo>
                    <a:pt x="13" y="31"/>
                  </a:lnTo>
                  <a:lnTo>
                    <a:pt x="11" y="30"/>
                  </a:lnTo>
                  <a:lnTo>
                    <a:pt x="10" y="30"/>
                  </a:lnTo>
                  <a:lnTo>
                    <a:pt x="10" y="29"/>
                  </a:lnTo>
                  <a:lnTo>
                    <a:pt x="14" y="29"/>
                  </a:lnTo>
                  <a:lnTo>
                    <a:pt x="13" y="27"/>
                  </a:lnTo>
                  <a:lnTo>
                    <a:pt x="10" y="27"/>
                  </a:lnTo>
                  <a:lnTo>
                    <a:pt x="9" y="26"/>
                  </a:lnTo>
                  <a:lnTo>
                    <a:pt x="8" y="24"/>
                  </a:lnTo>
                  <a:lnTo>
                    <a:pt x="8" y="23"/>
                  </a:lnTo>
                  <a:lnTo>
                    <a:pt x="9" y="23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4" y="23"/>
                  </a:lnTo>
                  <a:lnTo>
                    <a:pt x="15" y="21"/>
                  </a:lnTo>
                  <a:close/>
                  <a:moveTo>
                    <a:pt x="56" y="8"/>
                  </a:moveTo>
                  <a:lnTo>
                    <a:pt x="57" y="8"/>
                  </a:lnTo>
                  <a:lnTo>
                    <a:pt x="56" y="11"/>
                  </a:lnTo>
                  <a:lnTo>
                    <a:pt x="56" y="13"/>
                  </a:lnTo>
                  <a:lnTo>
                    <a:pt x="53" y="13"/>
                  </a:lnTo>
                  <a:lnTo>
                    <a:pt x="53" y="12"/>
                  </a:lnTo>
                  <a:lnTo>
                    <a:pt x="52" y="11"/>
                  </a:lnTo>
                  <a:lnTo>
                    <a:pt x="53" y="10"/>
                  </a:lnTo>
                  <a:lnTo>
                    <a:pt x="56" y="8"/>
                  </a:lnTo>
                  <a:close/>
                  <a:moveTo>
                    <a:pt x="19" y="7"/>
                  </a:moveTo>
                  <a:lnTo>
                    <a:pt x="19" y="8"/>
                  </a:lnTo>
                  <a:lnTo>
                    <a:pt x="22" y="8"/>
                  </a:lnTo>
                  <a:lnTo>
                    <a:pt x="25" y="11"/>
                  </a:lnTo>
                  <a:lnTo>
                    <a:pt x="25" y="13"/>
                  </a:lnTo>
                  <a:lnTo>
                    <a:pt x="27" y="17"/>
                  </a:lnTo>
                  <a:lnTo>
                    <a:pt x="27" y="19"/>
                  </a:lnTo>
                  <a:lnTo>
                    <a:pt x="28" y="19"/>
                  </a:lnTo>
                  <a:lnTo>
                    <a:pt x="31" y="21"/>
                  </a:lnTo>
                  <a:lnTo>
                    <a:pt x="33" y="23"/>
                  </a:lnTo>
                  <a:lnTo>
                    <a:pt x="33" y="25"/>
                  </a:lnTo>
                  <a:lnTo>
                    <a:pt x="32" y="26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35" y="30"/>
                  </a:lnTo>
                  <a:lnTo>
                    <a:pt x="33" y="30"/>
                  </a:lnTo>
                  <a:lnTo>
                    <a:pt x="33" y="31"/>
                  </a:lnTo>
                  <a:lnTo>
                    <a:pt x="38" y="31"/>
                  </a:lnTo>
                  <a:lnTo>
                    <a:pt x="39" y="32"/>
                  </a:lnTo>
                  <a:lnTo>
                    <a:pt x="38" y="33"/>
                  </a:lnTo>
                  <a:lnTo>
                    <a:pt x="38" y="37"/>
                  </a:lnTo>
                  <a:lnTo>
                    <a:pt x="39" y="37"/>
                  </a:lnTo>
                  <a:lnTo>
                    <a:pt x="39" y="41"/>
                  </a:lnTo>
                  <a:lnTo>
                    <a:pt x="38" y="42"/>
                  </a:lnTo>
                  <a:lnTo>
                    <a:pt x="37" y="39"/>
                  </a:lnTo>
                  <a:lnTo>
                    <a:pt x="33" y="36"/>
                  </a:lnTo>
                  <a:lnTo>
                    <a:pt x="31" y="32"/>
                  </a:lnTo>
                  <a:lnTo>
                    <a:pt x="29" y="31"/>
                  </a:lnTo>
                  <a:lnTo>
                    <a:pt x="28" y="31"/>
                  </a:lnTo>
                  <a:lnTo>
                    <a:pt x="28" y="27"/>
                  </a:lnTo>
                  <a:lnTo>
                    <a:pt x="27" y="27"/>
                  </a:lnTo>
                  <a:lnTo>
                    <a:pt x="27" y="26"/>
                  </a:lnTo>
                  <a:lnTo>
                    <a:pt x="26" y="25"/>
                  </a:lnTo>
                  <a:lnTo>
                    <a:pt x="22" y="25"/>
                  </a:lnTo>
                  <a:lnTo>
                    <a:pt x="21" y="24"/>
                  </a:lnTo>
                  <a:lnTo>
                    <a:pt x="21" y="21"/>
                  </a:lnTo>
                  <a:lnTo>
                    <a:pt x="20" y="21"/>
                  </a:lnTo>
                  <a:lnTo>
                    <a:pt x="19" y="23"/>
                  </a:lnTo>
                  <a:lnTo>
                    <a:pt x="19" y="21"/>
                  </a:lnTo>
                  <a:lnTo>
                    <a:pt x="17" y="20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9" y="14"/>
                  </a:lnTo>
                  <a:lnTo>
                    <a:pt x="17" y="13"/>
                  </a:lnTo>
                  <a:lnTo>
                    <a:pt x="17" y="11"/>
                  </a:lnTo>
                  <a:lnTo>
                    <a:pt x="19" y="7"/>
                  </a:lnTo>
                  <a:close/>
                  <a:moveTo>
                    <a:pt x="29" y="5"/>
                  </a:moveTo>
                  <a:lnTo>
                    <a:pt x="29" y="6"/>
                  </a:lnTo>
                  <a:lnTo>
                    <a:pt x="31" y="6"/>
                  </a:lnTo>
                  <a:lnTo>
                    <a:pt x="32" y="7"/>
                  </a:lnTo>
                  <a:lnTo>
                    <a:pt x="31" y="8"/>
                  </a:lnTo>
                  <a:lnTo>
                    <a:pt x="29" y="8"/>
                  </a:lnTo>
                  <a:lnTo>
                    <a:pt x="29" y="13"/>
                  </a:lnTo>
                  <a:lnTo>
                    <a:pt x="31" y="14"/>
                  </a:lnTo>
                  <a:lnTo>
                    <a:pt x="31" y="11"/>
                  </a:lnTo>
                  <a:lnTo>
                    <a:pt x="33" y="10"/>
                  </a:lnTo>
                  <a:lnTo>
                    <a:pt x="34" y="10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8" y="12"/>
                  </a:lnTo>
                  <a:lnTo>
                    <a:pt x="38" y="13"/>
                  </a:lnTo>
                  <a:lnTo>
                    <a:pt x="37" y="14"/>
                  </a:lnTo>
                  <a:lnTo>
                    <a:pt x="37" y="15"/>
                  </a:lnTo>
                  <a:lnTo>
                    <a:pt x="39" y="15"/>
                  </a:lnTo>
                  <a:lnTo>
                    <a:pt x="44" y="18"/>
                  </a:lnTo>
                  <a:lnTo>
                    <a:pt x="38" y="18"/>
                  </a:lnTo>
                  <a:lnTo>
                    <a:pt x="38" y="19"/>
                  </a:lnTo>
                  <a:lnTo>
                    <a:pt x="44" y="21"/>
                  </a:lnTo>
                  <a:lnTo>
                    <a:pt x="45" y="24"/>
                  </a:lnTo>
                  <a:lnTo>
                    <a:pt x="42" y="23"/>
                  </a:lnTo>
                  <a:lnTo>
                    <a:pt x="41" y="23"/>
                  </a:lnTo>
                  <a:lnTo>
                    <a:pt x="44" y="25"/>
                  </a:lnTo>
                  <a:lnTo>
                    <a:pt x="44" y="26"/>
                  </a:lnTo>
                  <a:lnTo>
                    <a:pt x="41" y="26"/>
                  </a:lnTo>
                  <a:lnTo>
                    <a:pt x="41" y="30"/>
                  </a:lnTo>
                  <a:lnTo>
                    <a:pt x="39" y="27"/>
                  </a:lnTo>
                  <a:lnTo>
                    <a:pt x="39" y="23"/>
                  </a:lnTo>
                  <a:lnTo>
                    <a:pt x="38" y="21"/>
                  </a:lnTo>
                  <a:lnTo>
                    <a:pt x="37" y="19"/>
                  </a:lnTo>
                  <a:lnTo>
                    <a:pt x="35" y="18"/>
                  </a:lnTo>
                  <a:lnTo>
                    <a:pt x="34" y="18"/>
                  </a:lnTo>
                  <a:lnTo>
                    <a:pt x="37" y="20"/>
                  </a:lnTo>
                  <a:lnTo>
                    <a:pt x="38" y="23"/>
                  </a:lnTo>
                  <a:lnTo>
                    <a:pt x="38" y="26"/>
                  </a:lnTo>
                  <a:lnTo>
                    <a:pt x="35" y="25"/>
                  </a:lnTo>
                  <a:lnTo>
                    <a:pt x="33" y="21"/>
                  </a:lnTo>
                  <a:lnTo>
                    <a:pt x="31" y="21"/>
                  </a:lnTo>
                  <a:lnTo>
                    <a:pt x="31" y="20"/>
                  </a:lnTo>
                  <a:lnTo>
                    <a:pt x="29" y="19"/>
                  </a:lnTo>
                  <a:lnTo>
                    <a:pt x="28" y="19"/>
                  </a:lnTo>
                  <a:lnTo>
                    <a:pt x="26" y="14"/>
                  </a:lnTo>
                  <a:lnTo>
                    <a:pt x="25" y="10"/>
                  </a:lnTo>
                  <a:lnTo>
                    <a:pt x="23" y="8"/>
                  </a:lnTo>
                  <a:lnTo>
                    <a:pt x="23" y="7"/>
                  </a:lnTo>
                  <a:lnTo>
                    <a:pt x="26" y="7"/>
                  </a:lnTo>
                  <a:lnTo>
                    <a:pt x="27" y="6"/>
                  </a:lnTo>
                  <a:lnTo>
                    <a:pt x="29" y="5"/>
                  </a:lnTo>
                  <a:close/>
                  <a:moveTo>
                    <a:pt x="46" y="2"/>
                  </a:moveTo>
                  <a:lnTo>
                    <a:pt x="48" y="10"/>
                  </a:lnTo>
                  <a:lnTo>
                    <a:pt x="50" y="11"/>
                  </a:lnTo>
                  <a:lnTo>
                    <a:pt x="52" y="12"/>
                  </a:lnTo>
                  <a:lnTo>
                    <a:pt x="52" y="13"/>
                  </a:lnTo>
                  <a:lnTo>
                    <a:pt x="51" y="14"/>
                  </a:lnTo>
                  <a:lnTo>
                    <a:pt x="48" y="13"/>
                  </a:lnTo>
                  <a:lnTo>
                    <a:pt x="48" y="12"/>
                  </a:lnTo>
                  <a:lnTo>
                    <a:pt x="47" y="13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1" y="18"/>
                  </a:lnTo>
                  <a:lnTo>
                    <a:pt x="52" y="18"/>
                  </a:lnTo>
                  <a:lnTo>
                    <a:pt x="51" y="19"/>
                  </a:lnTo>
                  <a:lnTo>
                    <a:pt x="50" y="19"/>
                  </a:lnTo>
                  <a:lnTo>
                    <a:pt x="48" y="18"/>
                  </a:lnTo>
                  <a:lnTo>
                    <a:pt x="47" y="15"/>
                  </a:lnTo>
                  <a:lnTo>
                    <a:pt x="46" y="15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6" y="19"/>
                  </a:lnTo>
                  <a:lnTo>
                    <a:pt x="46" y="18"/>
                  </a:lnTo>
                  <a:lnTo>
                    <a:pt x="44" y="15"/>
                  </a:lnTo>
                  <a:lnTo>
                    <a:pt x="45" y="13"/>
                  </a:lnTo>
                  <a:lnTo>
                    <a:pt x="46" y="13"/>
                  </a:lnTo>
                  <a:lnTo>
                    <a:pt x="46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2"/>
                  </a:lnTo>
                  <a:close/>
                  <a:moveTo>
                    <a:pt x="40" y="2"/>
                  </a:moveTo>
                  <a:lnTo>
                    <a:pt x="41" y="2"/>
                  </a:lnTo>
                  <a:lnTo>
                    <a:pt x="41" y="4"/>
                  </a:lnTo>
                  <a:lnTo>
                    <a:pt x="44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2" y="12"/>
                  </a:lnTo>
                  <a:lnTo>
                    <a:pt x="42" y="11"/>
                  </a:lnTo>
                  <a:lnTo>
                    <a:pt x="41" y="10"/>
                  </a:lnTo>
                  <a:lnTo>
                    <a:pt x="40" y="7"/>
                  </a:lnTo>
                  <a:lnTo>
                    <a:pt x="40" y="2"/>
                  </a:lnTo>
                  <a:close/>
                  <a:moveTo>
                    <a:pt x="35" y="1"/>
                  </a:moveTo>
                  <a:lnTo>
                    <a:pt x="37" y="2"/>
                  </a:lnTo>
                  <a:lnTo>
                    <a:pt x="38" y="6"/>
                  </a:lnTo>
                  <a:lnTo>
                    <a:pt x="41" y="12"/>
                  </a:lnTo>
                  <a:lnTo>
                    <a:pt x="41" y="14"/>
                  </a:lnTo>
                  <a:lnTo>
                    <a:pt x="40" y="14"/>
                  </a:lnTo>
                  <a:lnTo>
                    <a:pt x="40" y="13"/>
                  </a:lnTo>
                  <a:lnTo>
                    <a:pt x="39" y="12"/>
                  </a:lnTo>
                  <a:lnTo>
                    <a:pt x="39" y="10"/>
                  </a:lnTo>
                  <a:lnTo>
                    <a:pt x="38" y="8"/>
                  </a:lnTo>
                  <a:lnTo>
                    <a:pt x="37" y="6"/>
                  </a:lnTo>
                  <a:lnTo>
                    <a:pt x="37" y="5"/>
                  </a:lnTo>
                  <a:lnTo>
                    <a:pt x="35" y="4"/>
                  </a:lnTo>
                  <a:lnTo>
                    <a:pt x="35" y="1"/>
                  </a:lnTo>
                  <a:close/>
                  <a:moveTo>
                    <a:pt x="45" y="0"/>
                  </a:moveTo>
                  <a:lnTo>
                    <a:pt x="47" y="0"/>
                  </a:lnTo>
                  <a:lnTo>
                    <a:pt x="48" y="1"/>
                  </a:lnTo>
                  <a:lnTo>
                    <a:pt x="48" y="4"/>
                  </a:lnTo>
                  <a:lnTo>
                    <a:pt x="50" y="5"/>
                  </a:lnTo>
                  <a:lnTo>
                    <a:pt x="50" y="7"/>
                  </a:lnTo>
                  <a:lnTo>
                    <a:pt x="51" y="7"/>
                  </a:lnTo>
                  <a:lnTo>
                    <a:pt x="51" y="6"/>
                  </a:lnTo>
                  <a:lnTo>
                    <a:pt x="52" y="6"/>
                  </a:lnTo>
                  <a:lnTo>
                    <a:pt x="52" y="10"/>
                  </a:lnTo>
                  <a:lnTo>
                    <a:pt x="51" y="10"/>
                  </a:lnTo>
                  <a:lnTo>
                    <a:pt x="47" y="6"/>
                  </a:lnTo>
                  <a:lnTo>
                    <a:pt x="47" y="5"/>
                  </a:lnTo>
                  <a:lnTo>
                    <a:pt x="46" y="2"/>
                  </a:lnTo>
                  <a:lnTo>
                    <a:pt x="46" y="1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42" name="Freeform 46"/>
            <p:cNvSpPr>
              <a:spLocks noEditPoints="1"/>
            </p:cNvSpPr>
            <p:nvPr/>
          </p:nvSpPr>
          <p:spPr bwMode="auto">
            <a:xfrm>
              <a:off x="9172291" y="3402572"/>
              <a:ext cx="482270" cy="313744"/>
            </a:xfrm>
            <a:custGeom>
              <a:avLst/>
              <a:gdLst/>
              <a:ahLst/>
              <a:cxnLst>
                <a:cxn ang="0">
                  <a:pos x="91" y="127"/>
                </a:cxn>
                <a:cxn ang="0">
                  <a:pos x="34" y="89"/>
                </a:cxn>
                <a:cxn ang="0">
                  <a:pos x="55" y="93"/>
                </a:cxn>
                <a:cxn ang="0">
                  <a:pos x="58" y="100"/>
                </a:cxn>
                <a:cxn ang="0">
                  <a:pos x="53" y="105"/>
                </a:cxn>
                <a:cxn ang="0">
                  <a:pos x="41" y="114"/>
                </a:cxn>
                <a:cxn ang="0">
                  <a:pos x="31" y="115"/>
                </a:cxn>
                <a:cxn ang="0">
                  <a:pos x="18" y="129"/>
                </a:cxn>
                <a:cxn ang="0">
                  <a:pos x="6" y="137"/>
                </a:cxn>
                <a:cxn ang="0">
                  <a:pos x="15" y="124"/>
                </a:cxn>
                <a:cxn ang="0">
                  <a:pos x="3" y="111"/>
                </a:cxn>
                <a:cxn ang="0">
                  <a:pos x="4" y="101"/>
                </a:cxn>
                <a:cxn ang="0">
                  <a:pos x="10" y="99"/>
                </a:cxn>
                <a:cxn ang="0">
                  <a:pos x="21" y="89"/>
                </a:cxn>
                <a:cxn ang="0">
                  <a:pos x="66" y="92"/>
                </a:cxn>
                <a:cxn ang="0">
                  <a:pos x="55" y="86"/>
                </a:cxn>
                <a:cxn ang="0">
                  <a:pos x="65" y="52"/>
                </a:cxn>
                <a:cxn ang="0">
                  <a:pos x="56" y="57"/>
                </a:cxn>
                <a:cxn ang="0">
                  <a:pos x="35" y="49"/>
                </a:cxn>
                <a:cxn ang="0">
                  <a:pos x="49" y="62"/>
                </a:cxn>
                <a:cxn ang="0">
                  <a:pos x="46" y="68"/>
                </a:cxn>
                <a:cxn ang="0">
                  <a:pos x="40" y="71"/>
                </a:cxn>
                <a:cxn ang="0">
                  <a:pos x="28" y="80"/>
                </a:cxn>
                <a:cxn ang="0">
                  <a:pos x="22" y="64"/>
                </a:cxn>
                <a:cxn ang="0">
                  <a:pos x="28" y="53"/>
                </a:cxn>
                <a:cxn ang="0">
                  <a:pos x="112" y="7"/>
                </a:cxn>
                <a:cxn ang="0">
                  <a:pos x="165" y="4"/>
                </a:cxn>
                <a:cxn ang="0">
                  <a:pos x="171" y="4"/>
                </a:cxn>
                <a:cxn ang="0">
                  <a:pos x="192" y="8"/>
                </a:cxn>
                <a:cxn ang="0">
                  <a:pos x="214" y="18"/>
                </a:cxn>
                <a:cxn ang="0">
                  <a:pos x="261" y="20"/>
                </a:cxn>
                <a:cxn ang="0">
                  <a:pos x="268" y="27"/>
                </a:cxn>
                <a:cxn ang="0">
                  <a:pos x="257" y="35"/>
                </a:cxn>
                <a:cxn ang="0">
                  <a:pos x="237" y="80"/>
                </a:cxn>
                <a:cxn ang="0">
                  <a:pos x="245" y="138"/>
                </a:cxn>
                <a:cxn ang="0">
                  <a:pos x="239" y="154"/>
                </a:cxn>
                <a:cxn ang="0">
                  <a:pos x="232" y="168"/>
                </a:cxn>
                <a:cxn ang="0">
                  <a:pos x="214" y="167"/>
                </a:cxn>
                <a:cxn ang="0">
                  <a:pos x="200" y="174"/>
                </a:cxn>
                <a:cxn ang="0">
                  <a:pos x="181" y="157"/>
                </a:cxn>
                <a:cxn ang="0">
                  <a:pos x="164" y="144"/>
                </a:cxn>
                <a:cxn ang="0">
                  <a:pos x="150" y="133"/>
                </a:cxn>
                <a:cxn ang="0">
                  <a:pos x="143" y="137"/>
                </a:cxn>
                <a:cxn ang="0">
                  <a:pos x="126" y="137"/>
                </a:cxn>
                <a:cxn ang="0">
                  <a:pos x="107" y="145"/>
                </a:cxn>
                <a:cxn ang="0">
                  <a:pos x="112" y="113"/>
                </a:cxn>
                <a:cxn ang="0">
                  <a:pos x="103" y="110"/>
                </a:cxn>
                <a:cxn ang="0">
                  <a:pos x="95" y="114"/>
                </a:cxn>
                <a:cxn ang="0">
                  <a:pos x="80" y="102"/>
                </a:cxn>
                <a:cxn ang="0">
                  <a:pos x="72" y="88"/>
                </a:cxn>
                <a:cxn ang="0">
                  <a:pos x="72" y="77"/>
                </a:cxn>
                <a:cxn ang="0">
                  <a:pos x="83" y="74"/>
                </a:cxn>
                <a:cxn ang="0">
                  <a:pos x="74" y="70"/>
                </a:cxn>
                <a:cxn ang="0">
                  <a:pos x="68" y="59"/>
                </a:cxn>
                <a:cxn ang="0">
                  <a:pos x="74" y="56"/>
                </a:cxn>
                <a:cxn ang="0">
                  <a:pos x="72" y="47"/>
                </a:cxn>
                <a:cxn ang="0">
                  <a:pos x="82" y="34"/>
                </a:cxn>
                <a:cxn ang="0">
                  <a:pos x="96" y="32"/>
                </a:cxn>
                <a:cxn ang="0">
                  <a:pos x="101" y="20"/>
                </a:cxn>
                <a:cxn ang="0">
                  <a:pos x="116" y="16"/>
                </a:cxn>
                <a:cxn ang="0">
                  <a:pos x="124" y="18"/>
                </a:cxn>
                <a:cxn ang="0">
                  <a:pos x="132" y="13"/>
                </a:cxn>
                <a:cxn ang="0">
                  <a:pos x="153" y="10"/>
                </a:cxn>
              </a:cxnLst>
              <a:rect l="0" t="0" r="r" b="b"/>
              <a:pathLst>
                <a:path w="269" h="175">
                  <a:moveTo>
                    <a:pt x="58" y="150"/>
                  </a:moveTo>
                  <a:lnTo>
                    <a:pt x="60" y="150"/>
                  </a:lnTo>
                  <a:lnTo>
                    <a:pt x="60" y="153"/>
                  </a:lnTo>
                  <a:lnTo>
                    <a:pt x="59" y="153"/>
                  </a:lnTo>
                  <a:lnTo>
                    <a:pt x="58" y="151"/>
                  </a:lnTo>
                  <a:lnTo>
                    <a:pt x="58" y="150"/>
                  </a:lnTo>
                  <a:close/>
                  <a:moveTo>
                    <a:pt x="90" y="123"/>
                  </a:moveTo>
                  <a:lnTo>
                    <a:pt x="93" y="124"/>
                  </a:lnTo>
                  <a:lnTo>
                    <a:pt x="93" y="125"/>
                  </a:lnTo>
                  <a:lnTo>
                    <a:pt x="91" y="127"/>
                  </a:lnTo>
                  <a:lnTo>
                    <a:pt x="90" y="127"/>
                  </a:lnTo>
                  <a:lnTo>
                    <a:pt x="89" y="126"/>
                  </a:lnTo>
                  <a:lnTo>
                    <a:pt x="89" y="124"/>
                  </a:lnTo>
                  <a:lnTo>
                    <a:pt x="90" y="123"/>
                  </a:lnTo>
                  <a:close/>
                  <a:moveTo>
                    <a:pt x="32" y="84"/>
                  </a:moveTo>
                  <a:lnTo>
                    <a:pt x="32" y="86"/>
                  </a:lnTo>
                  <a:lnTo>
                    <a:pt x="33" y="87"/>
                  </a:lnTo>
                  <a:lnTo>
                    <a:pt x="33" y="88"/>
                  </a:lnTo>
                  <a:lnTo>
                    <a:pt x="34" y="88"/>
                  </a:lnTo>
                  <a:lnTo>
                    <a:pt x="34" y="89"/>
                  </a:lnTo>
                  <a:lnTo>
                    <a:pt x="35" y="88"/>
                  </a:lnTo>
                  <a:lnTo>
                    <a:pt x="39" y="88"/>
                  </a:lnTo>
                  <a:lnTo>
                    <a:pt x="41" y="86"/>
                  </a:lnTo>
                  <a:lnTo>
                    <a:pt x="43" y="87"/>
                  </a:lnTo>
                  <a:lnTo>
                    <a:pt x="45" y="86"/>
                  </a:lnTo>
                  <a:lnTo>
                    <a:pt x="46" y="86"/>
                  </a:lnTo>
                  <a:lnTo>
                    <a:pt x="49" y="88"/>
                  </a:lnTo>
                  <a:lnTo>
                    <a:pt x="53" y="90"/>
                  </a:lnTo>
                  <a:lnTo>
                    <a:pt x="55" y="92"/>
                  </a:lnTo>
                  <a:lnTo>
                    <a:pt x="55" y="93"/>
                  </a:lnTo>
                  <a:lnTo>
                    <a:pt x="57" y="95"/>
                  </a:lnTo>
                  <a:lnTo>
                    <a:pt x="60" y="95"/>
                  </a:lnTo>
                  <a:lnTo>
                    <a:pt x="63" y="98"/>
                  </a:lnTo>
                  <a:lnTo>
                    <a:pt x="63" y="100"/>
                  </a:lnTo>
                  <a:lnTo>
                    <a:pt x="60" y="99"/>
                  </a:lnTo>
                  <a:lnTo>
                    <a:pt x="59" y="99"/>
                  </a:lnTo>
                  <a:lnTo>
                    <a:pt x="60" y="100"/>
                  </a:lnTo>
                  <a:lnTo>
                    <a:pt x="60" y="101"/>
                  </a:lnTo>
                  <a:lnTo>
                    <a:pt x="59" y="100"/>
                  </a:lnTo>
                  <a:lnTo>
                    <a:pt x="58" y="100"/>
                  </a:lnTo>
                  <a:lnTo>
                    <a:pt x="58" y="99"/>
                  </a:lnTo>
                  <a:lnTo>
                    <a:pt x="57" y="99"/>
                  </a:lnTo>
                  <a:lnTo>
                    <a:pt x="57" y="98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5" y="101"/>
                  </a:lnTo>
                  <a:lnTo>
                    <a:pt x="53" y="101"/>
                  </a:lnTo>
                  <a:lnTo>
                    <a:pt x="52" y="102"/>
                  </a:lnTo>
                  <a:lnTo>
                    <a:pt x="53" y="102"/>
                  </a:lnTo>
                  <a:lnTo>
                    <a:pt x="53" y="105"/>
                  </a:lnTo>
                  <a:lnTo>
                    <a:pt x="52" y="105"/>
                  </a:lnTo>
                  <a:lnTo>
                    <a:pt x="50" y="107"/>
                  </a:lnTo>
                  <a:lnTo>
                    <a:pt x="49" y="105"/>
                  </a:lnTo>
                  <a:lnTo>
                    <a:pt x="47" y="105"/>
                  </a:lnTo>
                  <a:lnTo>
                    <a:pt x="47" y="106"/>
                  </a:lnTo>
                  <a:lnTo>
                    <a:pt x="49" y="107"/>
                  </a:lnTo>
                  <a:lnTo>
                    <a:pt x="44" y="112"/>
                  </a:lnTo>
                  <a:lnTo>
                    <a:pt x="43" y="112"/>
                  </a:lnTo>
                  <a:lnTo>
                    <a:pt x="41" y="113"/>
                  </a:lnTo>
                  <a:lnTo>
                    <a:pt x="41" y="114"/>
                  </a:lnTo>
                  <a:lnTo>
                    <a:pt x="38" y="114"/>
                  </a:lnTo>
                  <a:lnTo>
                    <a:pt x="37" y="115"/>
                  </a:lnTo>
                  <a:lnTo>
                    <a:pt x="39" y="117"/>
                  </a:lnTo>
                  <a:lnTo>
                    <a:pt x="38" y="118"/>
                  </a:lnTo>
                  <a:lnTo>
                    <a:pt x="35" y="118"/>
                  </a:lnTo>
                  <a:lnTo>
                    <a:pt x="34" y="117"/>
                  </a:lnTo>
                  <a:lnTo>
                    <a:pt x="34" y="115"/>
                  </a:lnTo>
                  <a:lnTo>
                    <a:pt x="32" y="115"/>
                  </a:lnTo>
                  <a:lnTo>
                    <a:pt x="31" y="117"/>
                  </a:lnTo>
                  <a:lnTo>
                    <a:pt x="31" y="115"/>
                  </a:lnTo>
                  <a:lnTo>
                    <a:pt x="29" y="115"/>
                  </a:lnTo>
                  <a:lnTo>
                    <a:pt x="29" y="118"/>
                  </a:lnTo>
                  <a:lnTo>
                    <a:pt x="28" y="118"/>
                  </a:lnTo>
                  <a:lnTo>
                    <a:pt x="28" y="117"/>
                  </a:lnTo>
                  <a:lnTo>
                    <a:pt x="26" y="117"/>
                  </a:lnTo>
                  <a:lnTo>
                    <a:pt x="26" y="118"/>
                  </a:lnTo>
                  <a:lnTo>
                    <a:pt x="22" y="118"/>
                  </a:lnTo>
                  <a:lnTo>
                    <a:pt x="19" y="121"/>
                  </a:lnTo>
                  <a:lnTo>
                    <a:pt x="19" y="126"/>
                  </a:lnTo>
                  <a:lnTo>
                    <a:pt x="18" y="129"/>
                  </a:lnTo>
                  <a:lnTo>
                    <a:pt x="16" y="132"/>
                  </a:lnTo>
                  <a:lnTo>
                    <a:pt x="16" y="133"/>
                  </a:lnTo>
                  <a:lnTo>
                    <a:pt x="15" y="133"/>
                  </a:lnTo>
                  <a:lnTo>
                    <a:pt x="15" y="137"/>
                  </a:lnTo>
                  <a:lnTo>
                    <a:pt x="9" y="143"/>
                  </a:lnTo>
                  <a:lnTo>
                    <a:pt x="8" y="143"/>
                  </a:lnTo>
                  <a:lnTo>
                    <a:pt x="7" y="141"/>
                  </a:lnTo>
                  <a:lnTo>
                    <a:pt x="7" y="138"/>
                  </a:lnTo>
                  <a:lnTo>
                    <a:pt x="6" y="138"/>
                  </a:lnTo>
                  <a:lnTo>
                    <a:pt x="6" y="137"/>
                  </a:lnTo>
                  <a:lnTo>
                    <a:pt x="7" y="137"/>
                  </a:lnTo>
                  <a:lnTo>
                    <a:pt x="8" y="135"/>
                  </a:lnTo>
                  <a:lnTo>
                    <a:pt x="9" y="131"/>
                  </a:lnTo>
                  <a:lnTo>
                    <a:pt x="10" y="130"/>
                  </a:lnTo>
                  <a:lnTo>
                    <a:pt x="10" y="129"/>
                  </a:lnTo>
                  <a:lnTo>
                    <a:pt x="12" y="129"/>
                  </a:lnTo>
                  <a:lnTo>
                    <a:pt x="13" y="130"/>
                  </a:lnTo>
                  <a:lnTo>
                    <a:pt x="14" y="129"/>
                  </a:lnTo>
                  <a:lnTo>
                    <a:pt x="14" y="126"/>
                  </a:lnTo>
                  <a:lnTo>
                    <a:pt x="15" y="124"/>
                  </a:lnTo>
                  <a:lnTo>
                    <a:pt x="15" y="123"/>
                  </a:lnTo>
                  <a:lnTo>
                    <a:pt x="13" y="123"/>
                  </a:lnTo>
                  <a:lnTo>
                    <a:pt x="10" y="121"/>
                  </a:lnTo>
                  <a:lnTo>
                    <a:pt x="9" y="121"/>
                  </a:lnTo>
                  <a:lnTo>
                    <a:pt x="8" y="117"/>
                  </a:lnTo>
                  <a:lnTo>
                    <a:pt x="4" y="117"/>
                  </a:lnTo>
                  <a:lnTo>
                    <a:pt x="1" y="113"/>
                  </a:lnTo>
                  <a:lnTo>
                    <a:pt x="1" y="111"/>
                  </a:lnTo>
                  <a:lnTo>
                    <a:pt x="3" y="112"/>
                  </a:lnTo>
                  <a:lnTo>
                    <a:pt x="3" y="111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3" y="108"/>
                  </a:lnTo>
                  <a:lnTo>
                    <a:pt x="4" y="110"/>
                  </a:lnTo>
                  <a:lnTo>
                    <a:pt x="4" y="111"/>
                  </a:lnTo>
                  <a:lnTo>
                    <a:pt x="6" y="110"/>
                  </a:lnTo>
                  <a:lnTo>
                    <a:pt x="6" y="107"/>
                  </a:lnTo>
                  <a:lnTo>
                    <a:pt x="7" y="107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4" y="100"/>
                  </a:lnTo>
                  <a:lnTo>
                    <a:pt x="0" y="95"/>
                  </a:lnTo>
                  <a:lnTo>
                    <a:pt x="2" y="96"/>
                  </a:lnTo>
                  <a:lnTo>
                    <a:pt x="3" y="96"/>
                  </a:lnTo>
                  <a:lnTo>
                    <a:pt x="3" y="95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7" y="95"/>
                  </a:lnTo>
                  <a:lnTo>
                    <a:pt x="8" y="95"/>
                  </a:lnTo>
                  <a:lnTo>
                    <a:pt x="10" y="99"/>
                  </a:lnTo>
                  <a:lnTo>
                    <a:pt x="10" y="102"/>
                  </a:lnTo>
                  <a:lnTo>
                    <a:pt x="12" y="101"/>
                  </a:lnTo>
                  <a:lnTo>
                    <a:pt x="12" y="96"/>
                  </a:lnTo>
                  <a:lnTo>
                    <a:pt x="15" y="93"/>
                  </a:lnTo>
                  <a:lnTo>
                    <a:pt x="15" y="92"/>
                  </a:lnTo>
                  <a:lnTo>
                    <a:pt x="16" y="92"/>
                  </a:lnTo>
                  <a:lnTo>
                    <a:pt x="16" y="95"/>
                  </a:lnTo>
                  <a:lnTo>
                    <a:pt x="19" y="95"/>
                  </a:lnTo>
                  <a:lnTo>
                    <a:pt x="19" y="90"/>
                  </a:lnTo>
                  <a:lnTo>
                    <a:pt x="21" y="89"/>
                  </a:lnTo>
                  <a:lnTo>
                    <a:pt x="27" y="88"/>
                  </a:lnTo>
                  <a:lnTo>
                    <a:pt x="31" y="86"/>
                  </a:lnTo>
                  <a:lnTo>
                    <a:pt x="32" y="84"/>
                  </a:lnTo>
                  <a:close/>
                  <a:moveTo>
                    <a:pt x="56" y="81"/>
                  </a:moveTo>
                  <a:lnTo>
                    <a:pt x="58" y="81"/>
                  </a:lnTo>
                  <a:lnTo>
                    <a:pt x="62" y="82"/>
                  </a:lnTo>
                  <a:lnTo>
                    <a:pt x="64" y="84"/>
                  </a:lnTo>
                  <a:lnTo>
                    <a:pt x="64" y="88"/>
                  </a:lnTo>
                  <a:lnTo>
                    <a:pt x="66" y="90"/>
                  </a:lnTo>
                  <a:lnTo>
                    <a:pt x="66" y="92"/>
                  </a:lnTo>
                  <a:lnTo>
                    <a:pt x="65" y="92"/>
                  </a:lnTo>
                  <a:lnTo>
                    <a:pt x="65" y="93"/>
                  </a:lnTo>
                  <a:lnTo>
                    <a:pt x="63" y="93"/>
                  </a:lnTo>
                  <a:lnTo>
                    <a:pt x="63" y="92"/>
                  </a:lnTo>
                  <a:lnTo>
                    <a:pt x="60" y="92"/>
                  </a:lnTo>
                  <a:lnTo>
                    <a:pt x="59" y="93"/>
                  </a:lnTo>
                  <a:lnTo>
                    <a:pt x="55" y="89"/>
                  </a:lnTo>
                  <a:lnTo>
                    <a:pt x="52" y="87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5" y="82"/>
                  </a:lnTo>
                  <a:lnTo>
                    <a:pt x="56" y="81"/>
                  </a:lnTo>
                  <a:close/>
                  <a:moveTo>
                    <a:pt x="26" y="56"/>
                  </a:moveTo>
                  <a:lnTo>
                    <a:pt x="27" y="57"/>
                  </a:lnTo>
                  <a:lnTo>
                    <a:pt x="26" y="57"/>
                  </a:lnTo>
                  <a:lnTo>
                    <a:pt x="26" y="56"/>
                  </a:lnTo>
                  <a:close/>
                  <a:moveTo>
                    <a:pt x="56" y="51"/>
                  </a:moveTo>
                  <a:lnTo>
                    <a:pt x="58" y="51"/>
                  </a:lnTo>
                  <a:lnTo>
                    <a:pt x="60" y="52"/>
                  </a:lnTo>
                  <a:lnTo>
                    <a:pt x="65" y="52"/>
                  </a:lnTo>
                  <a:lnTo>
                    <a:pt x="65" y="55"/>
                  </a:lnTo>
                  <a:lnTo>
                    <a:pt x="66" y="56"/>
                  </a:lnTo>
                  <a:lnTo>
                    <a:pt x="65" y="57"/>
                  </a:lnTo>
                  <a:lnTo>
                    <a:pt x="64" y="57"/>
                  </a:lnTo>
                  <a:lnTo>
                    <a:pt x="64" y="56"/>
                  </a:lnTo>
                  <a:lnTo>
                    <a:pt x="63" y="57"/>
                  </a:lnTo>
                  <a:lnTo>
                    <a:pt x="59" y="57"/>
                  </a:lnTo>
                  <a:lnTo>
                    <a:pt x="59" y="56"/>
                  </a:lnTo>
                  <a:lnTo>
                    <a:pt x="57" y="58"/>
                  </a:lnTo>
                  <a:lnTo>
                    <a:pt x="56" y="57"/>
                  </a:lnTo>
                  <a:lnTo>
                    <a:pt x="55" y="53"/>
                  </a:lnTo>
                  <a:lnTo>
                    <a:pt x="55" y="52"/>
                  </a:lnTo>
                  <a:lnTo>
                    <a:pt x="56" y="51"/>
                  </a:lnTo>
                  <a:close/>
                  <a:moveTo>
                    <a:pt x="74" y="49"/>
                  </a:moveTo>
                  <a:lnTo>
                    <a:pt x="74" y="50"/>
                  </a:lnTo>
                  <a:lnTo>
                    <a:pt x="76" y="51"/>
                  </a:lnTo>
                  <a:lnTo>
                    <a:pt x="74" y="49"/>
                  </a:lnTo>
                  <a:close/>
                  <a:moveTo>
                    <a:pt x="32" y="47"/>
                  </a:moveTo>
                  <a:lnTo>
                    <a:pt x="34" y="47"/>
                  </a:lnTo>
                  <a:lnTo>
                    <a:pt x="35" y="49"/>
                  </a:lnTo>
                  <a:lnTo>
                    <a:pt x="37" y="49"/>
                  </a:lnTo>
                  <a:lnTo>
                    <a:pt x="38" y="50"/>
                  </a:lnTo>
                  <a:lnTo>
                    <a:pt x="37" y="52"/>
                  </a:lnTo>
                  <a:lnTo>
                    <a:pt x="37" y="53"/>
                  </a:lnTo>
                  <a:lnTo>
                    <a:pt x="38" y="55"/>
                  </a:lnTo>
                  <a:lnTo>
                    <a:pt x="43" y="55"/>
                  </a:lnTo>
                  <a:lnTo>
                    <a:pt x="46" y="56"/>
                  </a:lnTo>
                  <a:lnTo>
                    <a:pt x="47" y="57"/>
                  </a:lnTo>
                  <a:lnTo>
                    <a:pt x="47" y="61"/>
                  </a:lnTo>
                  <a:lnTo>
                    <a:pt x="49" y="62"/>
                  </a:lnTo>
                  <a:lnTo>
                    <a:pt x="49" y="63"/>
                  </a:lnTo>
                  <a:lnTo>
                    <a:pt x="50" y="63"/>
                  </a:lnTo>
                  <a:lnTo>
                    <a:pt x="50" y="67"/>
                  </a:lnTo>
                  <a:lnTo>
                    <a:pt x="51" y="67"/>
                  </a:lnTo>
                  <a:lnTo>
                    <a:pt x="51" y="69"/>
                  </a:lnTo>
                  <a:lnTo>
                    <a:pt x="50" y="69"/>
                  </a:lnTo>
                  <a:lnTo>
                    <a:pt x="49" y="68"/>
                  </a:lnTo>
                  <a:lnTo>
                    <a:pt x="47" y="68"/>
                  </a:lnTo>
                  <a:lnTo>
                    <a:pt x="47" y="69"/>
                  </a:lnTo>
                  <a:lnTo>
                    <a:pt x="46" y="68"/>
                  </a:lnTo>
                  <a:lnTo>
                    <a:pt x="46" y="69"/>
                  </a:lnTo>
                  <a:lnTo>
                    <a:pt x="44" y="69"/>
                  </a:lnTo>
                  <a:lnTo>
                    <a:pt x="44" y="70"/>
                  </a:lnTo>
                  <a:lnTo>
                    <a:pt x="45" y="70"/>
                  </a:lnTo>
                  <a:lnTo>
                    <a:pt x="45" y="72"/>
                  </a:lnTo>
                  <a:lnTo>
                    <a:pt x="44" y="72"/>
                  </a:lnTo>
                  <a:lnTo>
                    <a:pt x="43" y="74"/>
                  </a:lnTo>
                  <a:lnTo>
                    <a:pt x="41" y="74"/>
                  </a:lnTo>
                  <a:lnTo>
                    <a:pt x="40" y="72"/>
                  </a:lnTo>
                  <a:lnTo>
                    <a:pt x="40" y="71"/>
                  </a:lnTo>
                  <a:lnTo>
                    <a:pt x="41" y="70"/>
                  </a:lnTo>
                  <a:lnTo>
                    <a:pt x="43" y="70"/>
                  </a:lnTo>
                  <a:lnTo>
                    <a:pt x="41" y="69"/>
                  </a:lnTo>
                  <a:lnTo>
                    <a:pt x="40" y="69"/>
                  </a:lnTo>
                  <a:lnTo>
                    <a:pt x="38" y="71"/>
                  </a:lnTo>
                  <a:lnTo>
                    <a:pt x="38" y="72"/>
                  </a:lnTo>
                  <a:lnTo>
                    <a:pt x="34" y="80"/>
                  </a:lnTo>
                  <a:lnTo>
                    <a:pt x="33" y="81"/>
                  </a:lnTo>
                  <a:lnTo>
                    <a:pt x="31" y="81"/>
                  </a:lnTo>
                  <a:lnTo>
                    <a:pt x="28" y="80"/>
                  </a:lnTo>
                  <a:lnTo>
                    <a:pt x="27" y="78"/>
                  </a:lnTo>
                  <a:lnTo>
                    <a:pt x="27" y="77"/>
                  </a:lnTo>
                  <a:lnTo>
                    <a:pt x="28" y="76"/>
                  </a:lnTo>
                  <a:lnTo>
                    <a:pt x="27" y="76"/>
                  </a:lnTo>
                  <a:lnTo>
                    <a:pt x="27" y="74"/>
                  </a:lnTo>
                  <a:lnTo>
                    <a:pt x="26" y="72"/>
                  </a:lnTo>
                  <a:lnTo>
                    <a:pt x="26" y="68"/>
                  </a:lnTo>
                  <a:lnTo>
                    <a:pt x="25" y="67"/>
                  </a:lnTo>
                  <a:lnTo>
                    <a:pt x="24" y="64"/>
                  </a:lnTo>
                  <a:lnTo>
                    <a:pt x="22" y="64"/>
                  </a:lnTo>
                  <a:lnTo>
                    <a:pt x="21" y="63"/>
                  </a:lnTo>
                  <a:lnTo>
                    <a:pt x="20" y="64"/>
                  </a:lnTo>
                  <a:lnTo>
                    <a:pt x="15" y="64"/>
                  </a:lnTo>
                  <a:lnTo>
                    <a:pt x="9" y="61"/>
                  </a:lnTo>
                  <a:lnTo>
                    <a:pt x="9" y="59"/>
                  </a:lnTo>
                  <a:lnTo>
                    <a:pt x="12" y="58"/>
                  </a:lnTo>
                  <a:lnTo>
                    <a:pt x="14" y="59"/>
                  </a:lnTo>
                  <a:lnTo>
                    <a:pt x="27" y="57"/>
                  </a:lnTo>
                  <a:lnTo>
                    <a:pt x="28" y="57"/>
                  </a:lnTo>
                  <a:lnTo>
                    <a:pt x="28" y="53"/>
                  </a:lnTo>
                  <a:lnTo>
                    <a:pt x="29" y="53"/>
                  </a:lnTo>
                  <a:lnTo>
                    <a:pt x="32" y="51"/>
                  </a:lnTo>
                  <a:lnTo>
                    <a:pt x="32" y="47"/>
                  </a:lnTo>
                  <a:close/>
                  <a:moveTo>
                    <a:pt x="113" y="6"/>
                  </a:moveTo>
                  <a:lnTo>
                    <a:pt x="114" y="7"/>
                  </a:lnTo>
                  <a:lnTo>
                    <a:pt x="115" y="9"/>
                  </a:lnTo>
                  <a:lnTo>
                    <a:pt x="114" y="9"/>
                  </a:lnTo>
                  <a:lnTo>
                    <a:pt x="113" y="10"/>
                  </a:lnTo>
                  <a:lnTo>
                    <a:pt x="112" y="9"/>
                  </a:lnTo>
                  <a:lnTo>
                    <a:pt x="112" y="7"/>
                  </a:lnTo>
                  <a:lnTo>
                    <a:pt x="113" y="6"/>
                  </a:lnTo>
                  <a:close/>
                  <a:moveTo>
                    <a:pt x="156" y="0"/>
                  </a:moveTo>
                  <a:lnTo>
                    <a:pt x="157" y="0"/>
                  </a:lnTo>
                  <a:lnTo>
                    <a:pt x="158" y="3"/>
                  </a:lnTo>
                  <a:lnTo>
                    <a:pt x="159" y="4"/>
                  </a:lnTo>
                  <a:lnTo>
                    <a:pt x="161" y="4"/>
                  </a:lnTo>
                  <a:lnTo>
                    <a:pt x="162" y="7"/>
                  </a:lnTo>
                  <a:lnTo>
                    <a:pt x="163" y="8"/>
                  </a:lnTo>
                  <a:lnTo>
                    <a:pt x="165" y="8"/>
                  </a:lnTo>
                  <a:lnTo>
                    <a:pt x="165" y="4"/>
                  </a:lnTo>
                  <a:lnTo>
                    <a:pt x="164" y="4"/>
                  </a:lnTo>
                  <a:lnTo>
                    <a:pt x="164" y="0"/>
                  </a:lnTo>
                  <a:lnTo>
                    <a:pt x="165" y="0"/>
                  </a:lnTo>
                  <a:lnTo>
                    <a:pt x="168" y="2"/>
                  </a:lnTo>
                  <a:lnTo>
                    <a:pt x="168" y="3"/>
                  </a:lnTo>
                  <a:lnTo>
                    <a:pt x="169" y="4"/>
                  </a:lnTo>
                  <a:lnTo>
                    <a:pt x="169" y="7"/>
                  </a:lnTo>
                  <a:lnTo>
                    <a:pt x="170" y="8"/>
                  </a:lnTo>
                  <a:lnTo>
                    <a:pt x="173" y="6"/>
                  </a:lnTo>
                  <a:lnTo>
                    <a:pt x="171" y="4"/>
                  </a:lnTo>
                  <a:lnTo>
                    <a:pt x="173" y="3"/>
                  </a:lnTo>
                  <a:lnTo>
                    <a:pt x="174" y="3"/>
                  </a:lnTo>
                  <a:lnTo>
                    <a:pt x="175" y="6"/>
                  </a:lnTo>
                  <a:lnTo>
                    <a:pt x="176" y="6"/>
                  </a:lnTo>
                  <a:lnTo>
                    <a:pt x="176" y="3"/>
                  </a:lnTo>
                  <a:lnTo>
                    <a:pt x="178" y="3"/>
                  </a:lnTo>
                  <a:lnTo>
                    <a:pt x="181" y="6"/>
                  </a:lnTo>
                  <a:lnTo>
                    <a:pt x="181" y="7"/>
                  </a:lnTo>
                  <a:lnTo>
                    <a:pt x="190" y="7"/>
                  </a:lnTo>
                  <a:lnTo>
                    <a:pt x="192" y="8"/>
                  </a:lnTo>
                  <a:lnTo>
                    <a:pt x="196" y="10"/>
                  </a:lnTo>
                  <a:lnTo>
                    <a:pt x="199" y="10"/>
                  </a:lnTo>
                  <a:lnTo>
                    <a:pt x="199" y="12"/>
                  </a:lnTo>
                  <a:lnTo>
                    <a:pt x="201" y="9"/>
                  </a:lnTo>
                  <a:lnTo>
                    <a:pt x="203" y="9"/>
                  </a:lnTo>
                  <a:lnTo>
                    <a:pt x="206" y="10"/>
                  </a:lnTo>
                  <a:lnTo>
                    <a:pt x="208" y="13"/>
                  </a:lnTo>
                  <a:lnTo>
                    <a:pt x="211" y="14"/>
                  </a:lnTo>
                  <a:lnTo>
                    <a:pt x="212" y="16"/>
                  </a:lnTo>
                  <a:lnTo>
                    <a:pt x="214" y="18"/>
                  </a:lnTo>
                  <a:lnTo>
                    <a:pt x="215" y="19"/>
                  </a:lnTo>
                  <a:lnTo>
                    <a:pt x="217" y="19"/>
                  </a:lnTo>
                  <a:lnTo>
                    <a:pt x="224" y="20"/>
                  </a:lnTo>
                  <a:lnTo>
                    <a:pt x="231" y="19"/>
                  </a:lnTo>
                  <a:lnTo>
                    <a:pt x="237" y="19"/>
                  </a:lnTo>
                  <a:lnTo>
                    <a:pt x="243" y="21"/>
                  </a:lnTo>
                  <a:lnTo>
                    <a:pt x="250" y="21"/>
                  </a:lnTo>
                  <a:lnTo>
                    <a:pt x="256" y="24"/>
                  </a:lnTo>
                  <a:lnTo>
                    <a:pt x="258" y="22"/>
                  </a:lnTo>
                  <a:lnTo>
                    <a:pt x="261" y="20"/>
                  </a:lnTo>
                  <a:lnTo>
                    <a:pt x="262" y="18"/>
                  </a:lnTo>
                  <a:lnTo>
                    <a:pt x="263" y="19"/>
                  </a:lnTo>
                  <a:lnTo>
                    <a:pt x="265" y="20"/>
                  </a:lnTo>
                  <a:lnTo>
                    <a:pt x="265" y="21"/>
                  </a:lnTo>
                  <a:lnTo>
                    <a:pt x="267" y="24"/>
                  </a:lnTo>
                  <a:lnTo>
                    <a:pt x="268" y="24"/>
                  </a:lnTo>
                  <a:lnTo>
                    <a:pt x="268" y="25"/>
                  </a:lnTo>
                  <a:lnTo>
                    <a:pt x="269" y="26"/>
                  </a:lnTo>
                  <a:lnTo>
                    <a:pt x="269" y="27"/>
                  </a:lnTo>
                  <a:lnTo>
                    <a:pt x="268" y="27"/>
                  </a:lnTo>
                  <a:lnTo>
                    <a:pt x="267" y="28"/>
                  </a:lnTo>
                  <a:lnTo>
                    <a:pt x="263" y="28"/>
                  </a:lnTo>
                  <a:lnTo>
                    <a:pt x="262" y="29"/>
                  </a:lnTo>
                  <a:lnTo>
                    <a:pt x="264" y="31"/>
                  </a:lnTo>
                  <a:lnTo>
                    <a:pt x="265" y="31"/>
                  </a:lnTo>
                  <a:lnTo>
                    <a:pt x="264" y="32"/>
                  </a:lnTo>
                  <a:lnTo>
                    <a:pt x="260" y="32"/>
                  </a:lnTo>
                  <a:lnTo>
                    <a:pt x="257" y="33"/>
                  </a:lnTo>
                  <a:lnTo>
                    <a:pt x="256" y="34"/>
                  </a:lnTo>
                  <a:lnTo>
                    <a:pt x="257" y="35"/>
                  </a:lnTo>
                  <a:lnTo>
                    <a:pt x="256" y="37"/>
                  </a:lnTo>
                  <a:lnTo>
                    <a:pt x="255" y="44"/>
                  </a:lnTo>
                  <a:lnTo>
                    <a:pt x="252" y="50"/>
                  </a:lnTo>
                  <a:lnTo>
                    <a:pt x="251" y="52"/>
                  </a:lnTo>
                  <a:lnTo>
                    <a:pt x="249" y="56"/>
                  </a:lnTo>
                  <a:lnTo>
                    <a:pt x="249" y="57"/>
                  </a:lnTo>
                  <a:lnTo>
                    <a:pt x="244" y="62"/>
                  </a:lnTo>
                  <a:lnTo>
                    <a:pt x="238" y="67"/>
                  </a:lnTo>
                  <a:lnTo>
                    <a:pt x="236" y="76"/>
                  </a:lnTo>
                  <a:lnTo>
                    <a:pt x="237" y="80"/>
                  </a:lnTo>
                  <a:lnTo>
                    <a:pt x="237" y="84"/>
                  </a:lnTo>
                  <a:lnTo>
                    <a:pt x="239" y="94"/>
                  </a:lnTo>
                  <a:lnTo>
                    <a:pt x="242" y="106"/>
                  </a:lnTo>
                  <a:lnTo>
                    <a:pt x="238" y="112"/>
                  </a:lnTo>
                  <a:lnTo>
                    <a:pt x="238" y="119"/>
                  </a:lnTo>
                  <a:lnTo>
                    <a:pt x="240" y="124"/>
                  </a:lnTo>
                  <a:lnTo>
                    <a:pt x="242" y="127"/>
                  </a:lnTo>
                  <a:lnTo>
                    <a:pt x="244" y="130"/>
                  </a:lnTo>
                  <a:lnTo>
                    <a:pt x="244" y="137"/>
                  </a:lnTo>
                  <a:lnTo>
                    <a:pt x="245" y="138"/>
                  </a:lnTo>
                  <a:lnTo>
                    <a:pt x="245" y="144"/>
                  </a:lnTo>
                  <a:lnTo>
                    <a:pt x="250" y="147"/>
                  </a:lnTo>
                  <a:lnTo>
                    <a:pt x="251" y="149"/>
                  </a:lnTo>
                  <a:lnTo>
                    <a:pt x="250" y="149"/>
                  </a:lnTo>
                  <a:lnTo>
                    <a:pt x="249" y="150"/>
                  </a:lnTo>
                  <a:lnTo>
                    <a:pt x="246" y="151"/>
                  </a:lnTo>
                  <a:lnTo>
                    <a:pt x="240" y="153"/>
                  </a:lnTo>
                  <a:lnTo>
                    <a:pt x="239" y="153"/>
                  </a:lnTo>
                  <a:lnTo>
                    <a:pt x="240" y="154"/>
                  </a:lnTo>
                  <a:lnTo>
                    <a:pt x="239" y="154"/>
                  </a:lnTo>
                  <a:lnTo>
                    <a:pt x="238" y="155"/>
                  </a:lnTo>
                  <a:lnTo>
                    <a:pt x="238" y="160"/>
                  </a:lnTo>
                  <a:lnTo>
                    <a:pt x="237" y="161"/>
                  </a:lnTo>
                  <a:lnTo>
                    <a:pt x="233" y="162"/>
                  </a:lnTo>
                  <a:lnTo>
                    <a:pt x="233" y="163"/>
                  </a:lnTo>
                  <a:lnTo>
                    <a:pt x="232" y="163"/>
                  </a:lnTo>
                  <a:lnTo>
                    <a:pt x="232" y="164"/>
                  </a:lnTo>
                  <a:lnTo>
                    <a:pt x="233" y="166"/>
                  </a:lnTo>
                  <a:lnTo>
                    <a:pt x="233" y="168"/>
                  </a:lnTo>
                  <a:lnTo>
                    <a:pt x="232" y="168"/>
                  </a:lnTo>
                  <a:lnTo>
                    <a:pt x="232" y="169"/>
                  </a:lnTo>
                  <a:lnTo>
                    <a:pt x="231" y="169"/>
                  </a:lnTo>
                  <a:lnTo>
                    <a:pt x="231" y="174"/>
                  </a:lnTo>
                  <a:lnTo>
                    <a:pt x="230" y="175"/>
                  </a:lnTo>
                  <a:lnTo>
                    <a:pt x="224" y="173"/>
                  </a:lnTo>
                  <a:lnTo>
                    <a:pt x="220" y="173"/>
                  </a:lnTo>
                  <a:lnTo>
                    <a:pt x="218" y="170"/>
                  </a:lnTo>
                  <a:lnTo>
                    <a:pt x="217" y="168"/>
                  </a:lnTo>
                  <a:lnTo>
                    <a:pt x="215" y="168"/>
                  </a:lnTo>
                  <a:lnTo>
                    <a:pt x="214" y="167"/>
                  </a:lnTo>
                  <a:lnTo>
                    <a:pt x="212" y="167"/>
                  </a:lnTo>
                  <a:lnTo>
                    <a:pt x="211" y="166"/>
                  </a:lnTo>
                  <a:lnTo>
                    <a:pt x="211" y="167"/>
                  </a:lnTo>
                  <a:lnTo>
                    <a:pt x="209" y="168"/>
                  </a:lnTo>
                  <a:lnTo>
                    <a:pt x="209" y="169"/>
                  </a:lnTo>
                  <a:lnTo>
                    <a:pt x="208" y="169"/>
                  </a:lnTo>
                  <a:lnTo>
                    <a:pt x="208" y="170"/>
                  </a:lnTo>
                  <a:lnTo>
                    <a:pt x="202" y="170"/>
                  </a:lnTo>
                  <a:lnTo>
                    <a:pt x="200" y="173"/>
                  </a:lnTo>
                  <a:lnTo>
                    <a:pt x="200" y="174"/>
                  </a:lnTo>
                  <a:lnTo>
                    <a:pt x="196" y="174"/>
                  </a:lnTo>
                  <a:lnTo>
                    <a:pt x="195" y="175"/>
                  </a:lnTo>
                  <a:lnTo>
                    <a:pt x="194" y="174"/>
                  </a:lnTo>
                  <a:lnTo>
                    <a:pt x="193" y="172"/>
                  </a:lnTo>
                  <a:lnTo>
                    <a:pt x="193" y="170"/>
                  </a:lnTo>
                  <a:lnTo>
                    <a:pt x="189" y="169"/>
                  </a:lnTo>
                  <a:lnTo>
                    <a:pt x="187" y="168"/>
                  </a:lnTo>
                  <a:lnTo>
                    <a:pt x="186" y="166"/>
                  </a:lnTo>
                  <a:lnTo>
                    <a:pt x="182" y="160"/>
                  </a:lnTo>
                  <a:lnTo>
                    <a:pt x="181" y="157"/>
                  </a:lnTo>
                  <a:lnTo>
                    <a:pt x="176" y="154"/>
                  </a:lnTo>
                  <a:lnTo>
                    <a:pt x="175" y="153"/>
                  </a:lnTo>
                  <a:lnTo>
                    <a:pt x="175" y="150"/>
                  </a:lnTo>
                  <a:lnTo>
                    <a:pt x="176" y="150"/>
                  </a:lnTo>
                  <a:lnTo>
                    <a:pt x="176" y="149"/>
                  </a:lnTo>
                  <a:lnTo>
                    <a:pt x="175" y="149"/>
                  </a:lnTo>
                  <a:lnTo>
                    <a:pt x="175" y="148"/>
                  </a:lnTo>
                  <a:lnTo>
                    <a:pt x="167" y="148"/>
                  </a:lnTo>
                  <a:lnTo>
                    <a:pt x="165" y="147"/>
                  </a:lnTo>
                  <a:lnTo>
                    <a:pt x="164" y="144"/>
                  </a:lnTo>
                  <a:lnTo>
                    <a:pt x="164" y="143"/>
                  </a:lnTo>
                  <a:lnTo>
                    <a:pt x="163" y="142"/>
                  </a:lnTo>
                  <a:lnTo>
                    <a:pt x="162" y="142"/>
                  </a:lnTo>
                  <a:lnTo>
                    <a:pt x="161" y="143"/>
                  </a:lnTo>
                  <a:lnTo>
                    <a:pt x="158" y="143"/>
                  </a:lnTo>
                  <a:lnTo>
                    <a:pt x="156" y="141"/>
                  </a:lnTo>
                  <a:lnTo>
                    <a:pt x="156" y="138"/>
                  </a:lnTo>
                  <a:lnTo>
                    <a:pt x="153" y="138"/>
                  </a:lnTo>
                  <a:lnTo>
                    <a:pt x="152" y="137"/>
                  </a:lnTo>
                  <a:lnTo>
                    <a:pt x="150" y="133"/>
                  </a:lnTo>
                  <a:lnTo>
                    <a:pt x="147" y="132"/>
                  </a:lnTo>
                  <a:lnTo>
                    <a:pt x="147" y="133"/>
                  </a:lnTo>
                  <a:lnTo>
                    <a:pt x="146" y="132"/>
                  </a:lnTo>
                  <a:lnTo>
                    <a:pt x="146" y="131"/>
                  </a:lnTo>
                  <a:lnTo>
                    <a:pt x="145" y="130"/>
                  </a:lnTo>
                  <a:lnTo>
                    <a:pt x="144" y="130"/>
                  </a:lnTo>
                  <a:lnTo>
                    <a:pt x="144" y="131"/>
                  </a:lnTo>
                  <a:lnTo>
                    <a:pt x="145" y="133"/>
                  </a:lnTo>
                  <a:lnTo>
                    <a:pt x="145" y="135"/>
                  </a:lnTo>
                  <a:lnTo>
                    <a:pt x="143" y="137"/>
                  </a:lnTo>
                  <a:lnTo>
                    <a:pt x="142" y="137"/>
                  </a:lnTo>
                  <a:lnTo>
                    <a:pt x="142" y="136"/>
                  </a:lnTo>
                  <a:lnTo>
                    <a:pt x="140" y="135"/>
                  </a:lnTo>
                  <a:lnTo>
                    <a:pt x="140" y="131"/>
                  </a:lnTo>
                  <a:lnTo>
                    <a:pt x="139" y="130"/>
                  </a:lnTo>
                  <a:lnTo>
                    <a:pt x="136" y="130"/>
                  </a:lnTo>
                  <a:lnTo>
                    <a:pt x="131" y="135"/>
                  </a:lnTo>
                  <a:lnTo>
                    <a:pt x="127" y="135"/>
                  </a:lnTo>
                  <a:lnTo>
                    <a:pt x="126" y="136"/>
                  </a:lnTo>
                  <a:lnTo>
                    <a:pt x="126" y="137"/>
                  </a:lnTo>
                  <a:lnTo>
                    <a:pt x="124" y="137"/>
                  </a:lnTo>
                  <a:lnTo>
                    <a:pt x="122" y="136"/>
                  </a:lnTo>
                  <a:lnTo>
                    <a:pt x="121" y="136"/>
                  </a:lnTo>
                  <a:lnTo>
                    <a:pt x="120" y="138"/>
                  </a:lnTo>
                  <a:lnTo>
                    <a:pt x="119" y="139"/>
                  </a:lnTo>
                  <a:lnTo>
                    <a:pt x="113" y="139"/>
                  </a:lnTo>
                  <a:lnTo>
                    <a:pt x="111" y="141"/>
                  </a:lnTo>
                  <a:lnTo>
                    <a:pt x="108" y="143"/>
                  </a:lnTo>
                  <a:lnTo>
                    <a:pt x="108" y="144"/>
                  </a:lnTo>
                  <a:lnTo>
                    <a:pt x="107" y="145"/>
                  </a:lnTo>
                  <a:lnTo>
                    <a:pt x="103" y="145"/>
                  </a:lnTo>
                  <a:lnTo>
                    <a:pt x="103" y="144"/>
                  </a:lnTo>
                  <a:lnTo>
                    <a:pt x="105" y="144"/>
                  </a:lnTo>
                  <a:lnTo>
                    <a:pt x="105" y="141"/>
                  </a:lnTo>
                  <a:lnTo>
                    <a:pt x="107" y="136"/>
                  </a:lnTo>
                  <a:lnTo>
                    <a:pt x="107" y="133"/>
                  </a:lnTo>
                  <a:lnTo>
                    <a:pt x="109" y="130"/>
                  </a:lnTo>
                  <a:lnTo>
                    <a:pt x="111" y="129"/>
                  </a:lnTo>
                  <a:lnTo>
                    <a:pt x="111" y="114"/>
                  </a:lnTo>
                  <a:lnTo>
                    <a:pt x="112" y="113"/>
                  </a:lnTo>
                  <a:lnTo>
                    <a:pt x="113" y="113"/>
                  </a:lnTo>
                  <a:lnTo>
                    <a:pt x="114" y="112"/>
                  </a:lnTo>
                  <a:lnTo>
                    <a:pt x="115" y="110"/>
                  </a:lnTo>
                  <a:lnTo>
                    <a:pt x="109" y="104"/>
                  </a:lnTo>
                  <a:lnTo>
                    <a:pt x="108" y="104"/>
                  </a:lnTo>
                  <a:lnTo>
                    <a:pt x="107" y="102"/>
                  </a:lnTo>
                  <a:lnTo>
                    <a:pt x="105" y="104"/>
                  </a:lnTo>
                  <a:lnTo>
                    <a:pt x="105" y="105"/>
                  </a:lnTo>
                  <a:lnTo>
                    <a:pt x="103" y="106"/>
                  </a:lnTo>
                  <a:lnTo>
                    <a:pt x="103" y="110"/>
                  </a:lnTo>
                  <a:lnTo>
                    <a:pt x="102" y="112"/>
                  </a:lnTo>
                  <a:lnTo>
                    <a:pt x="101" y="112"/>
                  </a:lnTo>
                  <a:lnTo>
                    <a:pt x="101" y="113"/>
                  </a:lnTo>
                  <a:lnTo>
                    <a:pt x="100" y="113"/>
                  </a:lnTo>
                  <a:lnTo>
                    <a:pt x="99" y="112"/>
                  </a:lnTo>
                  <a:lnTo>
                    <a:pt x="97" y="112"/>
                  </a:lnTo>
                  <a:lnTo>
                    <a:pt x="97" y="113"/>
                  </a:lnTo>
                  <a:lnTo>
                    <a:pt x="96" y="114"/>
                  </a:lnTo>
                  <a:lnTo>
                    <a:pt x="96" y="115"/>
                  </a:lnTo>
                  <a:lnTo>
                    <a:pt x="95" y="114"/>
                  </a:lnTo>
                  <a:lnTo>
                    <a:pt x="94" y="112"/>
                  </a:lnTo>
                  <a:lnTo>
                    <a:pt x="91" y="111"/>
                  </a:lnTo>
                  <a:lnTo>
                    <a:pt x="90" y="108"/>
                  </a:lnTo>
                  <a:lnTo>
                    <a:pt x="88" y="107"/>
                  </a:lnTo>
                  <a:lnTo>
                    <a:pt x="84" y="107"/>
                  </a:lnTo>
                  <a:lnTo>
                    <a:pt x="84" y="106"/>
                  </a:lnTo>
                  <a:lnTo>
                    <a:pt x="82" y="106"/>
                  </a:lnTo>
                  <a:lnTo>
                    <a:pt x="81" y="107"/>
                  </a:lnTo>
                  <a:lnTo>
                    <a:pt x="80" y="106"/>
                  </a:lnTo>
                  <a:lnTo>
                    <a:pt x="80" y="102"/>
                  </a:lnTo>
                  <a:lnTo>
                    <a:pt x="78" y="101"/>
                  </a:lnTo>
                  <a:lnTo>
                    <a:pt x="78" y="100"/>
                  </a:lnTo>
                  <a:lnTo>
                    <a:pt x="77" y="99"/>
                  </a:lnTo>
                  <a:lnTo>
                    <a:pt x="78" y="96"/>
                  </a:lnTo>
                  <a:lnTo>
                    <a:pt x="78" y="92"/>
                  </a:lnTo>
                  <a:lnTo>
                    <a:pt x="75" y="92"/>
                  </a:lnTo>
                  <a:lnTo>
                    <a:pt x="74" y="90"/>
                  </a:lnTo>
                  <a:lnTo>
                    <a:pt x="74" y="88"/>
                  </a:lnTo>
                  <a:lnTo>
                    <a:pt x="72" y="87"/>
                  </a:lnTo>
                  <a:lnTo>
                    <a:pt x="72" y="88"/>
                  </a:lnTo>
                  <a:lnTo>
                    <a:pt x="71" y="88"/>
                  </a:lnTo>
                  <a:lnTo>
                    <a:pt x="71" y="89"/>
                  </a:lnTo>
                  <a:lnTo>
                    <a:pt x="70" y="89"/>
                  </a:lnTo>
                  <a:lnTo>
                    <a:pt x="70" y="87"/>
                  </a:lnTo>
                  <a:lnTo>
                    <a:pt x="71" y="87"/>
                  </a:lnTo>
                  <a:lnTo>
                    <a:pt x="71" y="84"/>
                  </a:lnTo>
                  <a:lnTo>
                    <a:pt x="70" y="82"/>
                  </a:lnTo>
                  <a:lnTo>
                    <a:pt x="70" y="78"/>
                  </a:lnTo>
                  <a:lnTo>
                    <a:pt x="71" y="77"/>
                  </a:lnTo>
                  <a:lnTo>
                    <a:pt x="72" y="77"/>
                  </a:lnTo>
                  <a:lnTo>
                    <a:pt x="72" y="76"/>
                  </a:lnTo>
                  <a:lnTo>
                    <a:pt x="71" y="75"/>
                  </a:lnTo>
                  <a:lnTo>
                    <a:pt x="72" y="74"/>
                  </a:lnTo>
                  <a:lnTo>
                    <a:pt x="75" y="75"/>
                  </a:lnTo>
                  <a:lnTo>
                    <a:pt x="76" y="75"/>
                  </a:lnTo>
                  <a:lnTo>
                    <a:pt x="77" y="74"/>
                  </a:lnTo>
                  <a:lnTo>
                    <a:pt x="80" y="74"/>
                  </a:lnTo>
                  <a:lnTo>
                    <a:pt x="82" y="75"/>
                  </a:lnTo>
                  <a:lnTo>
                    <a:pt x="83" y="75"/>
                  </a:lnTo>
                  <a:lnTo>
                    <a:pt x="83" y="74"/>
                  </a:lnTo>
                  <a:lnTo>
                    <a:pt x="82" y="72"/>
                  </a:lnTo>
                  <a:lnTo>
                    <a:pt x="83" y="71"/>
                  </a:lnTo>
                  <a:lnTo>
                    <a:pt x="84" y="71"/>
                  </a:lnTo>
                  <a:lnTo>
                    <a:pt x="86" y="72"/>
                  </a:lnTo>
                  <a:lnTo>
                    <a:pt x="87" y="72"/>
                  </a:lnTo>
                  <a:lnTo>
                    <a:pt x="84" y="70"/>
                  </a:lnTo>
                  <a:lnTo>
                    <a:pt x="83" y="70"/>
                  </a:lnTo>
                  <a:lnTo>
                    <a:pt x="82" y="71"/>
                  </a:lnTo>
                  <a:lnTo>
                    <a:pt x="81" y="70"/>
                  </a:lnTo>
                  <a:lnTo>
                    <a:pt x="74" y="70"/>
                  </a:lnTo>
                  <a:lnTo>
                    <a:pt x="74" y="71"/>
                  </a:lnTo>
                  <a:lnTo>
                    <a:pt x="70" y="71"/>
                  </a:lnTo>
                  <a:lnTo>
                    <a:pt x="68" y="72"/>
                  </a:lnTo>
                  <a:lnTo>
                    <a:pt x="69" y="69"/>
                  </a:lnTo>
                  <a:lnTo>
                    <a:pt x="71" y="69"/>
                  </a:lnTo>
                  <a:lnTo>
                    <a:pt x="72" y="68"/>
                  </a:lnTo>
                  <a:lnTo>
                    <a:pt x="69" y="64"/>
                  </a:lnTo>
                  <a:lnTo>
                    <a:pt x="69" y="63"/>
                  </a:lnTo>
                  <a:lnTo>
                    <a:pt x="68" y="61"/>
                  </a:lnTo>
                  <a:lnTo>
                    <a:pt x="68" y="59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2" y="57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2"/>
                  </a:lnTo>
                  <a:lnTo>
                    <a:pt x="75" y="52"/>
                  </a:lnTo>
                  <a:lnTo>
                    <a:pt x="75" y="53"/>
                  </a:lnTo>
                  <a:lnTo>
                    <a:pt x="74" y="53"/>
                  </a:lnTo>
                  <a:lnTo>
                    <a:pt x="74" y="56"/>
                  </a:lnTo>
                  <a:lnTo>
                    <a:pt x="72" y="56"/>
                  </a:lnTo>
                  <a:lnTo>
                    <a:pt x="72" y="55"/>
                  </a:lnTo>
                  <a:lnTo>
                    <a:pt x="69" y="53"/>
                  </a:lnTo>
                  <a:lnTo>
                    <a:pt x="68" y="51"/>
                  </a:lnTo>
                  <a:lnTo>
                    <a:pt x="69" y="51"/>
                  </a:lnTo>
                  <a:lnTo>
                    <a:pt x="68" y="50"/>
                  </a:lnTo>
                  <a:lnTo>
                    <a:pt x="69" y="49"/>
                  </a:lnTo>
                  <a:lnTo>
                    <a:pt x="70" y="46"/>
                  </a:lnTo>
                  <a:lnTo>
                    <a:pt x="71" y="46"/>
                  </a:lnTo>
                  <a:lnTo>
                    <a:pt x="72" y="47"/>
                  </a:lnTo>
                  <a:lnTo>
                    <a:pt x="72" y="43"/>
                  </a:lnTo>
                  <a:lnTo>
                    <a:pt x="70" y="35"/>
                  </a:lnTo>
                  <a:lnTo>
                    <a:pt x="72" y="34"/>
                  </a:lnTo>
                  <a:lnTo>
                    <a:pt x="75" y="34"/>
                  </a:lnTo>
                  <a:lnTo>
                    <a:pt x="76" y="33"/>
                  </a:lnTo>
                  <a:lnTo>
                    <a:pt x="77" y="33"/>
                  </a:lnTo>
                  <a:lnTo>
                    <a:pt x="77" y="32"/>
                  </a:lnTo>
                  <a:lnTo>
                    <a:pt x="78" y="32"/>
                  </a:lnTo>
                  <a:lnTo>
                    <a:pt x="81" y="34"/>
                  </a:lnTo>
                  <a:lnTo>
                    <a:pt x="82" y="34"/>
                  </a:lnTo>
                  <a:lnTo>
                    <a:pt x="82" y="32"/>
                  </a:lnTo>
                  <a:lnTo>
                    <a:pt x="81" y="32"/>
                  </a:lnTo>
                  <a:lnTo>
                    <a:pt x="82" y="31"/>
                  </a:lnTo>
                  <a:lnTo>
                    <a:pt x="82" y="29"/>
                  </a:lnTo>
                  <a:lnTo>
                    <a:pt x="86" y="29"/>
                  </a:lnTo>
                  <a:lnTo>
                    <a:pt x="88" y="31"/>
                  </a:lnTo>
                  <a:lnTo>
                    <a:pt x="90" y="31"/>
                  </a:lnTo>
                  <a:lnTo>
                    <a:pt x="91" y="29"/>
                  </a:lnTo>
                  <a:lnTo>
                    <a:pt x="94" y="29"/>
                  </a:lnTo>
                  <a:lnTo>
                    <a:pt x="96" y="32"/>
                  </a:lnTo>
                  <a:lnTo>
                    <a:pt x="96" y="28"/>
                  </a:lnTo>
                  <a:lnTo>
                    <a:pt x="94" y="25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100" y="25"/>
                  </a:lnTo>
                  <a:lnTo>
                    <a:pt x="102" y="25"/>
                  </a:lnTo>
                  <a:lnTo>
                    <a:pt x="102" y="24"/>
                  </a:lnTo>
                  <a:lnTo>
                    <a:pt x="101" y="21"/>
                  </a:lnTo>
                  <a:lnTo>
                    <a:pt x="100" y="21"/>
                  </a:lnTo>
                  <a:lnTo>
                    <a:pt x="101" y="20"/>
                  </a:lnTo>
                  <a:lnTo>
                    <a:pt x="105" y="20"/>
                  </a:lnTo>
                  <a:lnTo>
                    <a:pt x="106" y="19"/>
                  </a:lnTo>
                  <a:lnTo>
                    <a:pt x="107" y="15"/>
                  </a:lnTo>
                  <a:lnTo>
                    <a:pt x="109" y="14"/>
                  </a:lnTo>
                  <a:lnTo>
                    <a:pt x="111" y="14"/>
                  </a:lnTo>
                  <a:lnTo>
                    <a:pt x="112" y="15"/>
                  </a:lnTo>
                  <a:lnTo>
                    <a:pt x="113" y="18"/>
                  </a:lnTo>
                  <a:lnTo>
                    <a:pt x="114" y="18"/>
                  </a:lnTo>
                  <a:lnTo>
                    <a:pt x="115" y="16"/>
                  </a:lnTo>
                  <a:lnTo>
                    <a:pt x="116" y="16"/>
                  </a:lnTo>
                  <a:lnTo>
                    <a:pt x="119" y="18"/>
                  </a:lnTo>
                  <a:lnTo>
                    <a:pt x="120" y="18"/>
                  </a:lnTo>
                  <a:lnTo>
                    <a:pt x="120" y="16"/>
                  </a:lnTo>
                  <a:lnTo>
                    <a:pt x="119" y="16"/>
                  </a:lnTo>
                  <a:lnTo>
                    <a:pt x="119" y="15"/>
                  </a:lnTo>
                  <a:lnTo>
                    <a:pt x="120" y="15"/>
                  </a:lnTo>
                  <a:lnTo>
                    <a:pt x="121" y="14"/>
                  </a:lnTo>
                  <a:lnTo>
                    <a:pt x="121" y="13"/>
                  </a:lnTo>
                  <a:lnTo>
                    <a:pt x="124" y="15"/>
                  </a:lnTo>
                  <a:lnTo>
                    <a:pt x="124" y="18"/>
                  </a:lnTo>
                  <a:lnTo>
                    <a:pt x="125" y="18"/>
                  </a:lnTo>
                  <a:lnTo>
                    <a:pt x="126" y="16"/>
                  </a:lnTo>
                  <a:lnTo>
                    <a:pt x="127" y="14"/>
                  </a:lnTo>
                  <a:lnTo>
                    <a:pt x="127" y="12"/>
                  </a:lnTo>
                  <a:lnTo>
                    <a:pt x="126" y="12"/>
                  </a:lnTo>
                  <a:lnTo>
                    <a:pt x="126" y="8"/>
                  </a:lnTo>
                  <a:lnTo>
                    <a:pt x="127" y="7"/>
                  </a:lnTo>
                  <a:lnTo>
                    <a:pt x="128" y="8"/>
                  </a:lnTo>
                  <a:lnTo>
                    <a:pt x="131" y="12"/>
                  </a:lnTo>
                  <a:lnTo>
                    <a:pt x="132" y="13"/>
                  </a:lnTo>
                  <a:lnTo>
                    <a:pt x="136" y="12"/>
                  </a:lnTo>
                  <a:lnTo>
                    <a:pt x="137" y="12"/>
                  </a:lnTo>
                  <a:lnTo>
                    <a:pt x="138" y="13"/>
                  </a:lnTo>
                  <a:lnTo>
                    <a:pt x="140" y="13"/>
                  </a:lnTo>
                  <a:lnTo>
                    <a:pt x="139" y="10"/>
                  </a:lnTo>
                  <a:lnTo>
                    <a:pt x="142" y="10"/>
                  </a:lnTo>
                  <a:lnTo>
                    <a:pt x="143" y="12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3" y="10"/>
                  </a:lnTo>
                  <a:lnTo>
                    <a:pt x="158" y="10"/>
                  </a:lnTo>
                  <a:lnTo>
                    <a:pt x="158" y="9"/>
                  </a:lnTo>
                  <a:lnTo>
                    <a:pt x="157" y="9"/>
                  </a:lnTo>
                  <a:lnTo>
                    <a:pt x="156" y="8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43" name="Freeform 47"/>
            <p:cNvSpPr>
              <a:spLocks noEditPoints="1"/>
            </p:cNvSpPr>
            <p:nvPr/>
          </p:nvSpPr>
          <p:spPr bwMode="auto">
            <a:xfrm>
              <a:off x="8132454" y="3682254"/>
              <a:ext cx="534262" cy="432071"/>
            </a:xfrm>
            <a:custGeom>
              <a:avLst/>
              <a:gdLst/>
              <a:ahLst/>
              <a:cxnLst>
                <a:cxn ang="0">
                  <a:pos x="101" y="217"/>
                </a:cxn>
                <a:cxn ang="0">
                  <a:pos x="186" y="213"/>
                </a:cxn>
                <a:cxn ang="0">
                  <a:pos x="176" y="204"/>
                </a:cxn>
                <a:cxn ang="0">
                  <a:pos x="71" y="210"/>
                </a:cxn>
                <a:cxn ang="0">
                  <a:pos x="23" y="198"/>
                </a:cxn>
                <a:cxn ang="0">
                  <a:pos x="117" y="206"/>
                </a:cxn>
                <a:cxn ang="0">
                  <a:pos x="20" y="203"/>
                </a:cxn>
                <a:cxn ang="0">
                  <a:pos x="296" y="206"/>
                </a:cxn>
                <a:cxn ang="0">
                  <a:pos x="68" y="176"/>
                </a:cxn>
                <a:cxn ang="0">
                  <a:pos x="102" y="169"/>
                </a:cxn>
                <a:cxn ang="0">
                  <a:pos x="111" y="171"/>
                </a:cxn>
                <a:cxn ang="0">
                  <a:pos x="115" y="196"/>
                </a:cxn>
                <a:cxn ang="0">
                  <a:pos x="87" y="198"/>
                </a:cxn>
                <a:cxn ang="0">
                  <a:pos x="73" y="180"/>
                </a:cxn>
                <a:cxn ang="0">
                  <a:pos x="190" y="167"/>
                </a:cxn>
                <a:cxn ang="0">
                  <a:pos x="108" y="151"/>
                </a:cxn>
                <a:cxn ang="0">
                  <a:pos x="183" y="127"/>
                </a:cxn>
                <a:cxn ang="0">
                  <a:pos x="186" y="163"/>
                </a:cxn>
                <a:cxn ang="0">
                  <a:pos x="170" y="197"/>
                </a:cxn>
                <a:cxn ang="0">
                  <a:pos x="163" y="209"/>
                </a:cxn>
                <a:cxn ang="0">
                  <a:pos x="164" y="240"/>
                </a:cxn>
                <a:cxn ang="0">
                  <a:pos x="142" y="237"/>
                </a:cxn>
                <a:cxn ang="0">
                  <a:pos x="140" y="219"/>
                </a:cxn>
                <a:cxn ang="0">
                  <a:pos x="153" y="213"/>
                </a:cxn>
                <a:cxn ang="0">
                  <a:pos x="153" y="194"/>
                </a:cxn>
                <a:cxn ang="0">
                  <a:pos x="132" y="184"/>
                </a:cxn>
                <a:cxn ang="0">
                  <a:pos x="127" y="163"/>
                </a:cxn>
                <a:cxn ang="0">
                  <a:pos x="139" y="153"/>
                </a:cxn>
                <a:cxn ang="0">
                  <a:pos x="153" y="142"/>
                </a:cxn>
                <a:cxn ang="0">
                  <a:pos x="155" y="160"/>
                </a:cxn>
                <a:cxn ang="0">
                  <a:pos x="161" y="160"/>
                </a:cxn>
                <a:cxn ang="0">
                  <a:pos x="45" y="85"/>
                </a:cxn>
                <a:cxn ang="0">
                  <a:pos x="147" y="83"/>
                </a:cxn>
                <a:cxn ang="0">
                  <a:pos x="33" y="69"/>
                </a:cxn>
                <a:cxn ang="0">
                  <a:pos x="20" y="74"/>
                </a:cxn>
                <a:cxn ang="0">
                  <a:pos x="79" y="54"/>
                </a:cxn>
                <a:cxn ang="0">
                  <a:pos x="127" y="38"/>
                </a:cxn>
                <a:cxn ang="0">
                  <a:pos x="99" y="13"/>
                </a:cxn>
                <a:cxn ang="0">
                  <a:pos x="95" y="81"/>
                </a:cxn>
                <a:cxn ang="0">
                  <a:pos x="96" y="90"/>
                </a:cxn>
                <a:cxn ang="0">
                  <a:pos x="109" y="117"/>
                </a:cxn>
                <a:cxn ang="0">
                  <a:pos x="101" y="114"/>
                </a:cxn>
                <a:cxn ang="0">
                  <a:pos x="89" y="143"/>
                </a:cxn>
                <a:cxn ang="0">
                  <a:pos x="76" y="158"/>
                </a:cxn>
                <a:cxn ang="0">
                  <a:pos x="60" y="173"/>
                </a:cxn>
                <a:cxn ang="0">
                  <a:pos x="61" y="196"/>
                </a:cxn>
                <a:cxn ang="0">
                  <a:pos x="70" y="210"/>
                </a:cxn>
                <a:cxn ang="0">
                  <a:pos x="60" y="219"/>
                </a:cxn>
                <a:cxn ang="0">
                  <a:pos x="24" y="203"/>
                </a:cxn>
                <a:cxn ang="0">
                  <a:pos x="8" y="171"/>
                </a:cxn>
                <a:cxn ang="0">
                  <a:pos x="9" y="146"/>
                </a:cxn>
                <a:cxn ang="0">
                  <a:pos x="5" y="85"/>
                </a:cxn>
                <a:cxn ang="0">
                  <a:pos x="28" y="92"/>
                </a:cxn>
                <a:cxn ang="0">
                  <a:pos x="43" y="77"/>
                </a:cxn>
                <a:cxn ang="0">
                  <a:pos x="49" y="92"/>
                </a:cxn>
                <a:cxn ang="0">
                  <a:pos x="48" y="80"/>
                </a:cxn>
                <a:cxn ang="0">
                  <a:pos x="64" y="61"/>
                </a:cxn>
                <a:cxn ang="0">
                  <a:pos x="48" y="57"/>
                </a:cxn>
                <a:cxn ang="0">
                  <a:pos x="25" y="62"/>
                </a:cxn>
                <a:cxn ang="0">
                  <a:pos x="17" y="84"/>
                </a:cxn>
                <a:cxn ang="0">
                  <a:pos x="16" y="57"/>
                </a:cxn>
                <a:cxn ang="0">
                  <a:pos x="79" y="12"/>
                </a:cxn>
              </a:cxnLst>
              <a:rect l="0" t="0" r="r" b="b"/>
              <a:pathLst>
                <a:path w="298" h="241">
                  <a:moveTo>
                    <a:pt x="77" y="216"/>
                  </a:moveTo>
                  <a:lnTo>
                    <a:pt x="79" y="219"/>
                  </a:lnTo>
                  <a:lnTo>
                    <a:pt x="80" y="219"/>
                  </a:lnTo>
                  <a:lnTo>
                    <a:pt x="79" y="220"/>
                  </a:lnTo>
                  <a:lnTo>
                    <a:pt x="78" y="219"/>
                  </a:lnTo>
                  <a:lnTo>
                    <a:pt x="77" y="219"/>
                  </a:lnTo>
                  <a:lnTo>
                    <a:pt x="76" y="217"/>
                  </a:lnTo>
                  <a:lnTo>
                    <a:pt x="77" y="216"/>
                  </a:lnTo>
                  <a:close/>
                  <a:moveTo>
                    <a:pt x="89" y="212"/>
                  </a:moveTo>
                  <a:lnTo>
                    <a:pt x="90" y="212"/>
                  </a:lnTo>
                  <a:lnTo>
                    <a:pt x="93" y="214"/>
                  </a:lnTo>
                  <a:lnTo>
                    <a:pt x="95" y="215"/>
                  </a:lnTo>
                  <a:lnTo>
                    <a:pt x="95" y="216"/>
                  </a:lnTo>
                  <a:lnTo>
                    <a:pt x="96" y="216"/>
                  </a:lnTo>
                  <a:lnTo>
                    <a:pt x="96" y="217"/>
                  </a:lnTo>
                  <a:lnTo>
                    <a:pt x="97" y="217"/>
                  </a:lnTo>
                  <a:lnTo>
                    <a:pt x="97" y="215"/>
                  </a:lnTo>
                  <a:lnTo>
                    <a:pt x="98" y="216"/>
                  </a:lnTo>
                  <a:lnTo>
                    <a:pt x="98" y="219"/>
                  </a:lnTo>
                  <a:lnTo>
                    <a:pt x="101" y="219"/>
                  </a:lnTo>
                  <a:lnTo>
                    <a:pt x="101" y="217"/>
                  </a:lnTo>
                  <a:lnTo>
                    <a:pt x="102" y="217"/>
                  </a:lnTo>
                  <a:lnTo>
                    <a:pt x="102" y="220"/>
                  </a:lnTo>
                  <a:lnTo>
                    <a:pt x="103" y="220"/>
                  </a:lnTo>
                  <a:lnTo>
                    <a:pt x="99" y="221"/>
                  </a:lnTo>
                  <a:lnTo>
                    <a:pt x="98" y="222"/>
                  </a:lnTo>
                  <a:lnTo>
                    <a:pt x="97" y="222"/>
                  </a:lnTo>
                  <a:lnTo>
                    <a:pt x="90" y="214"/>
                  </a:lnTo>
                  <a:lnTo>
                    <a:pt x="89" y="212"/>
                  </a:lnTo>
                  <a:close/>
                  <a:moveTo>
                    <a:pt x="154" y="204"/>
                  </a:moveTo>
                  <a:lnTo>
                    <a:pt x="155" y="206"/>
                  </a:lnTo>
                  <a:lnTo>
                    <a:pt x="154" y="206"/>
                  </a:lnTo>
                  <a:lnTo>
                    <a:pt x="154" y="204"/>
                  </a:lnTo>
                  <a:close/>
                  <a:moveTo>
                    <a:pt x="176" y="204"/>
                  </a:moveTo>
                  <a:lnTo>
                    <a:pt x="177" y="204"/>
                  </a:lnTo>
                  <a:lnTo>
                    <a:pt x="178" y="207"/>
                  </a:lnTo>
                  <a:lnTo>
                    <a:pt x="183" y="207"/>
                  </a:lnTo>
                  <a:lnTo>
                    <a:pt x="186" y="208"/>
                  </a:lnTo>
                  <a:lnTo>
                    <a:pt x="188" y="209"/>
                  </a:lnTo>
                  <a:lnTo>
                    <a:pt x="189" y="212"/>
                  </a:lnTo>
                  <a:lnTo>
                    <a:pt x="189" y="213"/>
                  </a:lnTo>
                  <a:lnTo>
                    <a:pt x="186" y="213"/>
                  </a:lnTo>
                  <a:lnTo>
                    <a:pt x="182" y="212"/>
                  </a:lnTo>
                  <a:lnTo>
                    <a:pt x="180" y="213"/>
                  </a:lnTo>
                  <a:lnTo>
                    <a:pt x="178" y="213"/>
                  </a:lnTo>
                  <a:lnTo>
                    <a:pt x="177" y="214"/>
                  </a:lnTo>
                  <a:lnTo>
                    <a:pt x="174" y="217"/>
                  </a:lnTo>
                  <a:lnTo>
                    <a:pt x="173" y="217"/>
                  </a:lnTo>
                  <a:lnTo>
                    <a:pt x="170" y="216"/>
                  </a:lnTo>
                  <a:lnTo>
                    <a:pt x="170" y="215"/>
                  </a:lnTo>
                  <a:lnTo>
                    <a:pt x="171" y="215"/>
                  </a:lnTo>
                  <a:lnTo>
                    <a:pt x="171" y="213"/>
                  </a:lnTo>
                  <a:lnTo>
                    <a:pt x="172" y="212"/>
                  </a:lnTo>
                  <a:lnTo>
                    <a:pt x="173" y="212"/>
                  </a:lnTo>
                  <a:lnTo>
                    <a:pt x="173" y="210"/>
                  </a:lnTo>
                  <a:lnTo>
                    <a:pt x="174" y="210"/>
                  </a:lnTo>
                  <a:lnTo>
                    <a:pt x="174" y="212"/>
                  </a:lnTo>
                  <a:lnTo>
                    <a:pt x="176" y="212"/>
                  </a:lnTo>
                  <a:lnTo>
                    <a:pt x="177" y="210"/>
                  </a:lnTo>
                  <a:lnTo>
                    <a:pt x="177" y="208"/>
                  </a:lnTo>
                  <a:lnTo>
                    <a:pt x="178" y="208"/>
                  </a:lnTo>
                  <a:lnTo>
                    <a:pt x="176" y="206"/>
                  </a:lnTo>
                  <a:lnTo>
                    <a:pt x="176" y="204"/>
                  </a:lnTo>
                  <a:close/>
                  <a:moveTo>
                    <a:pt x="153" y="204"/>
                  </a:moveTo>
                  <a:lnTo>
                    <a:pt x="154" y="204"/>
                  </a:lnTo>
                  <a:lnTo>
                    <a:pt x="153" y="204"/>
                  </a:lnTo>
                  <a:close/>
                  <a:moveTo>
                    <a:pt x="68" y="203"/>
                  </a:moveTo>
                  <a:lnTo>
                    <a:pt x="72" y="203"/>
                  </a:lnTo>
                  <a:lnTo>
                    <a:pt x="74" y="207"/>
                  </a:lnTo>
                  <a:lnTo>
                    <a:pt x="76" y="207"/>
                  </a:lnTo>
                  <a:lnTo>
                    <a:pt x="78" y="208"/>
                  </a:lnTo>
                  <a:lnTo>
                    <a:pt x="79" y="208"/>
                  </a:lnTo>
                  <a:lnTo>
                    <a:pt x="80" y="209"/>
                  </a:lnTo>
                  <a:lnTo>
                    <a:pt x="81" y="212"/>
                  </a:lnTo>
                  <a:lnTo>
                    <a:pt x="81" y="213"/>
                  </a:lnTo>
                  <a:lnTo>
                    <a:pt x="84" y="217"/>
                  </a:lnTo>
                  <a:lnTo>
                    <a:pt x="83" y="219"/>
                  </a:lnTo>
                  <a:lnTo>
                    <a:pt x="80" y="219"/>
                  </a:lnTo>
                  <a:lnTo>
                    <a:pt x="77" y="215"/>
                  </a:lnTo>
                  <a:lnTo>
                    <a:pt x="76" y="215"/>
                  </a:lnTo>
                  <a:lnTo>
                    <a:pt x="76" y="216"/>
                  </a:lnTo>
                  <a:lnTo>
                    <a:pt x="73" y="216"/>
                  </a:lnTo>
                  <a:lnTo>
                    <a:pt x="71" y="214"/>
                  </a:lnTo>
                  <a:lnTo>
                    <a:pt x="71" y="210"/>
                  </a:lnTo>
                  <a:lnTo>
                    <a:pt x="73" y="213"/>
                  </a:lnTo>
                  <a:lnTo>
                    <a:pt x="74" y="213"/>
                  </a:lnTo>
                  <a:lnTo>
                    <a:pt x="74" y="212"/>
                  </a:lnTo>
                  <a:lnTo>
                    <a:pt x="72" y="210"/>
                  </a:lnTo>
                  <a:lnTo>
                    <a:pt x="72" y="208"/>
                  </a:lnTo>
                  <a:lnTo>
                    <a:pt x="67" y="208"/>
                  </a:lnTo>
                  <a:lnTo>
                    <a:pt x="67" y="207"/>
                  </a:lnTo>
                  <a:lnTo>
                    <a:pt x="68" y="206"/>
                  </a:lnTo>
                  <a:lnTo>
                    <a:pt x="65" y="206"/>
                  </a:lnTo>
                  <a:lnTo>
                    <a:pt x="68" y="203"/>
                  </a:lnTo>
                  <a:close/>
                  <a:moveTo>
                    <a:pt x="149" y="202"/>
                  </a:moveTo>
                  <a:lnTo>
                    <a:pt x="152" y="203"/>
                  </a:lnTo>
                  <a:lnTo>
                    <a:pt x="153" y="204"/>
                  </a:lnTo>
                  <a:lnTo>
                    <a:pt x="151" y="204"/>
                  </a:lnTo>
                  <a:lnTo>
                    <a:pt x="149" y="203"/>
                  </a:lnTo>
                  <a:lnTo>
                    <a:pt x="149" y="202"/>
                  </a:lnTo>
                  <a:close/>
                  <a:moveTo>
                    <a:pt x="23" y="198"/>
                  </a:moveTo>
                  <a:lnTo>
                    <a:pt x="24" y="200"/>
                  </a:lnTo>
                  <a:lnTo>
                    <a:pt x="23" y="198"/>
                  </a:lnTo>
                  <a:close/>
                  <a:moveTo>
                    <a:pt x="21" y="198"/>
                  </a:moveTo>
                  <a:lnTo>
                    <a:pt x="23" y="198"/>
                  </a:lnTo>
                  <a:lnTo>
                    <a:pt x="21" y="198"/>
                  </a:lnTo>
                  <a:close/>
                  <a:moveTo>
                    <a:pt x="121" y="197"/>
                  </a:moveTo>
                  <a:lnTo>
                    <a:pt x="121" y="198"/>
                  </a:lnTo>
                  <a:lnTo>
                    <a:pt x="120" y="207"/>
                  </a:lnTo>
                  <a:lnTo>
                    <a:pt x="116" y="214"/>
                  </a:lnTo>
                  <a:lnTo>
                    <a:pt x="112" y="227"/>
                  </a:lnTo>
                  <a:lnTo>
                    <a:pt x="111" y="228"/>
                  </a:lnTo>
                  <a:lnTo>
                    <a:pt x="110" y="228"/>
                  </a:lnTo>
                  <a:lnTo>
                    <a:pt x="109" y="223"/>
                  </a:lnTo>
                  <a:lnTo>
                    <a:pt x="108" y="223"/>
                  </a:lnTo>
                  <a:lnTo>
                    <a:pt x="108" y="222"/>
                  </a:lnTo>
                  <a:lnTo>
                    <a:pt x="107" y="221"/>
                  </a:lnTo>
                  <a:lnTo>
                    <a:pt x="108" y="221"/>
                  </a:lnTo>
                  <a:lnTo>
                    <a:pt x="109" y="220"/>
                  </a:lnTo>
                  <a:lnTo>
                    <a:pt x="109" y="217"/>
                  </a:lnTo>
                  <a:lnTo>
                    <a:pt x="111" y="217"/>
                  </a:lnTo>
                  <a:lnTo>
                    <a:pt x="111" y="216"/>
                  </a:lnTo>
                  <a:lnTo>
                    <a:pt x="110" y="216"/>
                  </a:lnTo>
                  <a:lnTo>
                    <a:pt x="110" y="214"/>
                  </a:lnTo>
                  <a:lnTo>
                    <a:pt x="115" y="209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8" y="201"/>
                  </a:lnTo>
                  <a:lnTo>
                    <a:pt x="121" y="197"/>
                  </a:lnTo>
                  <a:close/>
                  <a:moveTo>
                    <a:pt x="80" y="196"/>
                  </a:moveTo>
                  <a:lnTo>
                    <a:pt x="81" y="198"/>
                  </a:lnTo>
                  <a:lnTo>
                    <a:pt x="81" y="200"/>
                  </a:lnTo>
                  <a:lnTo>
                    <a:pt x="80" y="200"/>
                  </a:lnTo>
                  <a:lnTo>
                    <a:pt x="80" y="196"/>
                  </a:lnTo>
                  <a:close/>
                  <a:moveTo>
                    <a:pt x="80" y="195"/>
                  </a:moveTo>
                  <a:lnTo>
                    <a:pt x="80" y="196"/>
                  </a:lnTo>
                  <a:lnTo>
                    <a:pt x="79" y="196"/>
                  </a:lnTo>
                  <a:lnTo>
                    <a:pt x="80" y="195"/>
                  </a:lnTo>
                  <a:close/>
                  <a:moveTo>
                    <a:pt x="17" y="195"/>
                  </a:moveTo>
                  <a:lnTo>
                    <a:pt x="21" y="195"/>
                  </a:lnTo>
                  <a:lnTo>
                    <a:pt x="22" y="196"/>
                  </a:lnTo>
                  <a:lnTo>
                    <a:pt x="21" y="196"/>
                  </a:lnTo>
                  <a:lnTo>
                    <a:pt x="20" y="197"/>
                  </a:lnTo>
                  <a:lnTo>
                    <a:pt x="20" y="198"/>
                  </a:lnTo>
                  <a:lnTo>
                    <a:pt x="21" y="198"/>
                  </a:lnTo>
                  <a:lnTo>
                    <a:pt x="20" y="200"/>
                  </a:lnTo>
                  <a:lnTo>
                    <a:pt x="20" y="203"/>
                  </a:lnTo>
                  <a:lnTo>
                    <a:pt x="18" y="203"/>
                  </a:lnTo>
                  <a:lnTo>
                    <a:pt x="18" y="204"/>
                  </a:lnTo>
                  <a:lnTo>
                    <a:pt x="17" y="204"/>
                  </a:lnTo>
                  <a:lnTo>
                    <a:pt x="16" y="203"/>
                  </a:lnTo>
                  <a:lnTo>
                    <a:pt x="16" y="196"/>
                  </a:lnTo>
                  <a:lnTo>
                    <a:pt x="17" y="195"/>
                  </a:lnTo>
                  <a:close/>
                  <a:moveTo>
                    <a:pt x="282" y="186"/>
                  </a:moveTo>
                  <a:lnTo>
                    <a:pt x="284" y="189"/>
                  </a:lnTo>
                  <a:lnTo>
                    <a:pt x="284" y="190"/>
                  </a:lnTo>
                  <a:lnTo>
                    <a:pt x="285" y="191"/>
                  </a:lnTo>
                  <a:lnTo>
                    <a:pt x="288" y="192"/>
                  </a:lnTo>
                  <a:lnTo>
                    <a:pt x="289" y="194"/>
                  </a:lnTo>
                  <a:lnTo>
                    <a:pt x="291" y="194"/>
                  </a:lnTo>
                  <a:lnTo>
                    <a:pt x="291" y="195"/>
                  </a:lnTo>
                  <a:lnTo>
                    <a:pt x="295" y="198"/>
                  </a:lnTo>
                  <a:lnTo>
                    <a:pt x="297" y="198"/>
                  </a:lnTo>
                  <a:lnTo>
                    <a:pt x="298" y="200"/>
                  </a:lnTo>
                  <a:lnTo>
                    <a:pt x="297" y="201"/>
                  </a:lnTo>
                  <a:lnTo>
                    <a:pt x="298" y="202"/>
                  </a:lnTo>
                  <a:lnTo>
                    <a:pt x="298" y="203"/>
                  </a:lnTo>
                  <a:lnTo>
                    <a:pt x="296" y="206"/>
                  </a:lnTo>
                  <a:lnTo>
                    <a:pt x="296" y="209"/>
                  </a:lnTo>
                  <a:lnTo>
                    <a:pt x="295" y="210"/>
                  </a:lnTo>
                  <a:lnTo>
                    <a:pt x="292" y="209"/>
                  </a:lnTo>
                  <a:lnTo>
                    <a:pt x="291" y="209"/>
                  </a:lnTo>
                  <a:lnTo>
                    <a:pt x="289" y="208"/>
                  </a:lnTo>
                  <a:lnTo>
                    <a:pt x="285" y="207"/>
                  </a:lnTo>
                  <a:lnTo>
                    <a:pt x="283" y="206"/>
                  </a:lnTo>
                  <a:lnTo>
                    <a:pt x="279" y="203"/>
                  </a:lnTo>
                  <a:lnTo>
                    <a:pt x="278" y="202"/>
                  </a:lnTo>
                  <a:lnTo>
                    <a:pt x="279" y="201"/>
                  </a:lnTo>
                  <a:lnTo>
                    <a:pt x="279" y="191"/>
                  </a:lnTo>
                  <a:lnTo>
                    <a:pt x="281" y="190"/>
                  </a:lnTo>
                  <a:lnTo>
                    <a:pt x="281" y="189"/>
                  </a:lnTo>
                  <a:lnTo>
                    <a:pt x="282" y="188"/>
                  </a:lnTo>
                  <a:lnTo>
                    <a:pt x="282" y="186"/>
                  </a:lnTo>
                  <a:close/>
                  <a:moveTo>
                    <a:pt x="68" y="174"/>
                  </a:moveTo>
                  <a:lnTo>
                    <a:pt x="70" y="176"/>
                  </a:lnTo>
                  <a:lnTo>
                    <a:pt x="71" y="176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68" y="176"/>
                  </a:lnTo>
                  <a:lnTo>
                    <a:pt x="68" y="174"/>
                  </a:lnTo>
                  <a:close/>
                  <a:moveTo>
                    <a:pt x="12" y="174"/>
                  </a:moveTo>
                  <a:lnTo>
                    <a:pt x="14" y="174"/>
                  </a:lnTo>
                  <a:lnTo>
                    <a:pt x="14" y="177"/>
                  </a:lnTo>
                  <a:lnTo>
                    <a:pt x="16" y="177"/>
                  </a:lnTo>
                  <a:lnTo>
                    <a:pt x="16" y="183"/>
                  </a:lnTo>
                  <a:lnTo>
                    <a:pt x="17" y="184"/>
                  </a:lnTo>
                  <a:lnTo>
                    <a:pt x="16" y="184"/>
                  </a:lnTo>
                  <a:lnTo>
                    <a:pt x="14" y="182"/>
                  </a:lnTo>
                  <a:lnTo>
                    <a:pt x="12" y="177"/>
                  </a:lnTo>
                  <a:lnTo>
                    <a:pt x="12" y="174"/>
                  </a:lnTo>
                  <a:close/>
                  <a:moveTo>
                    <a:pt x="92" y="164"/>
                  </a:moveTo>
                  <a:lnTo>
                    <a:pt x="92" y="166"/>
                  </a:lnTo>
                  <a:lnTo>
                    <a:pt x="93" y="166"/>
                  </a:lnTo>
                  <a:lnTo>
                    <a:pt x="93" y="164"/>
                  </a:lnTo>
                  <a:lnTo>
                    <a:pt x="95" y="164"/>
                  </a:lnTo>
                  <a:lnTo>
                    <a:pt x="98" y="166"/>
                  </a:lnTo>
                  <a:lnTo>
                    <a:pt x="98" y="167"/>
                  </a:lnTo>
                  <a:lnTo>
                    <a:pt x="99" y="167"/>
                  </a:lnTo>
                  <a:lnTo>
                    <a:pt x="99" y="169"/>
                  </a:lnTo>
                  <a:lnTo>
                    <a:pt x="102" y="169"/>
                  </a:lnTo>
                  <a:lnTo>
                    <a:pt x="103" y="170"/>
                  </a:lnTo>
                  <a:lnTo>
                    <a:pt x="101" y="170"/>
                  </a:lnTo>
                  <a:lnTo>
                    <a:pt x="101" y="171"/>
                  </a:lnTo>
                  <a:lnTo>
                    <a:pt x="102" y="172"/>
                  </a:lnTo>
                  <a:lnTo>
                    <a:pt x="98" y="176"/>
                  </a:lnTo>
                  <a:lnTo>
                    <a:pt x="99" y="177"/>
                  </a:lnTo>
                  <a:lnTo>
                    <a:pt x="101" y="177"/>
                  </a:lnTo>
                  <a:lnTo>
                    <a:pt x="102" y="174"/>
                  </a:lnTo>
                  <a:lnTo>
                    <a:pt x="105" y="173"/>
                  </a:lnTo>
                  <a:lnTo>
                    <a:pt x="107" y="173"/>
                  </a:lnTo>
                  <a:lnTo>
                    <a:pt x="107" y="172"/>
                  </a:lnTo>
                  <a:lnTo>
                    <a:pt x="105" y="171"/>
                  </a:lnTo>
                  <a:lnTo>
                    <a:pt x="105" y="170"/>
                  </a:lnTo>
                  <a:lnTo>
                    <a:pt x="107" y="171"/>
                  </a:lnTo>
                  <a:lnTo>
                    <a:pt x="107" y="164"/>
                  </a:lnTo>
                  <a:lnTo>
                    <a:pt x="108" y="164"/>
                  </a:lnTo>
                  <a:lnTo>
                    <a:pt x="109" y="165"/>
                  </a:lnTo>
                  <a:lnTo>
                    <a:pt x="110" y="169"/>
                  </a:lnTo>
                  <a:lnTo>
                    <a:pt x="110" y="170"/>
                  </a:lnTo>
                  <a:lnTo>
                    <a:pt x="111" y="170"/>
                  </a:lnTo>
                  <a:lnTo>
                    <a:pt x="111" y="171"/>
                  </a:lnTo>
                  <a:lnTo>
                    <a:pt x="112" y="172"/>
                  </a:lnTo>
                  <a:lnTo>
                    <a:pt x="112" y="173"/>
                  </a:lnTo>
                  <a:lnTo>
                    <a:pt x="111" y="173"/>
                  </a:lnTo>
                  <a:lnTo>
                    <a:pt x="109" y="176"/>
                  </a:lnTo>
                  <a:lnTo>
                    <a:pt x="105" y="174"/>
                  </a:lnTo>
                  <a:lnTo>
                    <a:pt x="105" y="176"/>
                  </a:lnTo>
                  <a:lnTo>
                    <a:pt x="104" y="176"/>
                  </a:lnTo>
                  <a:lnTo>
                    <a:pt x="104" y="177"/>
                  </a:lnTo>
                  <a:lnTo>
                    <a:pt x="105" y="177"/>
                  </a:lnTo>
                  <a:lnTo>
                    <a:pt x="105" y="176"/>
                  </a:lnTo>
                  <a:lnTo>
                    <a:pt x="110" y="176"/>
                  </a:lnTo>
                  <a:lnTo>
                    <a:pt x="110" y="177"/>
                  </a:lnTo>
                  <a:lnTo>
                    <a:pt x="115" y="183"/>
                  </a:lnTo>
                  <a:lnTo>
                    <a:pt x="116" y="186"/>
                  </a:lnTo>
                  <a:lnTo>
                    <a:pt x="116" y="188"/>
                  </a:lnTo>
                  <a:lnTo>
                    <a:pt x="115" y="188"/>
                  </a:lnTo>
                  <a:lnTo>
                    <a:pt x="115" y="186"/>
                  </a:lnTo>
                  <a:lnTo>
                    <a:pt x="114" y="186"/>
                  </a:lnTo>
                  <a:lnTo>
                    <a:pt x="114" y="189"/>
                  </a:lnTo>
                  <a:lnTo>
                    <a:pt x="115" y="191"/>
                  </a:lnTo>
                  <a:lnTo>
                    <a:pt x="115" y="196"/>
                  </a:lnTo>
                  <a:lnTo>
                    <a:pt x="114" y="197"/>
                  </a:lnTo>
                  <a:lnTo>
                    <a:pt x="114" y="200"/>
                  </a:lnTo>
                  <a:lnTo>
                    <a:pt x="112" y="202"/>
                  </a:lnTo>
                  <a:lnTo>
                    <a:pt x="112" y="203"/>
                  </a:lnTo>
                  <a:lnTo>
                    <a:pt x="111" y="204"/>
                  </a:lnTo>
                  <a:lnTo>
                    <a:pt x="107" y="204"/>
                  </a:lnTo>
                  <a:lnTo>
                    <a:pt x="104" y="207"/>
                  </a:lnTo>
                  <a:lnTo>
                    <a:pt x="103" y="207"/>
                  </a:lnTo>
                  <a:lnTo>
                    <a:pt x="101" y="206"/>
                  </a:lnTo>
                  <a:lnTo>
                    <a:pt x="97" y="206"/>
                  </a:lnTo>
                  <a:lnTo>
                    <a:pt x="97" y="204"/>
                  </a:lnTo>
                  <a:lnTo>
                    <a:pt x="95" y="204"/>
                  </a:lnTo>
                  <a:lnTo>
                    <a:pt x="91" y="202"/>
                  </a:lnTo>
                  <a:lnTo>
                    <a:pt x="90" y="202"/>
                  </a:lnTo>
                  <a:lnTo>
                    <a:pt x="89" y="203"/>
                  </a:lnTo>
                  <a:lnTo>
                    <a:pt x="89" y="204"/>
                  </a:lnTo>
                  <a:lnTo>
                    <a:pt x="86" y="202"/>
                  </a:lnTo>
                  <a:lnTo>
                    <a:pt x="84" y="203"/>
                  </a:lnTo>
                  <a:lnTo>
                    <a:pt x="84" y="202"/>
                  </a:lnTo>
                  <a:lnTo>
                    <a:pt x="87" y="200"/>
                  </a:lnTo>
                  <a:lnTo>
                    <a:pt x="87" y="198"/>
                  </a:lnTo>
                  <a:lnTo>
                    <a:pt x="86" y="198"/>
                  </a:lnTo>
                  <a:lnTo>
                    <a:pt x="86" y="197"/>
                  </a:lnTo>
                  <a:lnTo>
                    <a:pt x="85" y="196"/>
                  </a:lnTo>
                  <a:lnTo>
                    <a:pt x="85" y="195"/>
                  </a:lnTo>
                  <a:lnTo>
                    <a:pt x="84" y="196"/>
                  </a:lnTo>
                  <a:lnTo>
                    <a:pt x="83" y="196"/>
                  </a:lnTo>
                  <a:lnTo>
                    <a:pt x="81" y="195"/>
                  </a:lnTo>
                  <a:lnTo>
                    <a:pt x="80" y="195"/>
                  </a:lnTo>
                  <a:lnTo>
                    <a:pt x="80" y="194"/>
                  </a:lnTo>
                  <a:lnTo>
                    <a:pt x="79" y="194"/>
                  </a:lnTo>
                  <a:lnTo>
                    <a:pt x="78" y="192"/>
                  </a:lnTo>
                  <a:lnTo>
                    <a:pt x="77" y="192"/>
                  </a:lnTo>
                  <a:lnTo>
                    <a:pt x="77" y="191"/>
                  </a:lnTo>
                  <a:lnTo>
                    <a:pt x="76" y="190"/>
                  </a:lnTo>
                  <a:lnTo>
                    <a:pt x="77" y="189"/>
                  </a:lnTo>
                  <a:lnTo>
                    <a:pt x="77" y="188"/>
                  </a:lnTo>
                  <a:lnTo>
                    <a:pt x="76" y="186"/>
                  </a:lnTo>
                  <a:lnTo>
                    <a:pt x="76" y="183"/>
                  </a:lnTo>
                  <a:lnTo>
                    <a:pt x="72" y="183"/>
                  </a:lnTo>
                  <a:lnTo>
                    <a:pt x="72" y="180"/>
                  </a:lnTo>
                  <a:lnTo>
                    <a:pt x="73" y="180"/>
                  </a:lnTo>
                  <a:lnTo>
                    <a:pt x="74" y="179"/>
                  </a:lnTo>
                  <a:lnTo>
                    <a:pt x="73" y="179"/>
                  </a:lnTo>
                  <a:lnTo>
                    <a:pt x="73" y="177"/>
                  </a:lnTo>
                  <a:lnTo>
                    <a:pt x="68" y="173"/>
                  </a:lnTo>
                  <a:lnTo>
                    <a:pt x="67" y="172"/>
                  </a:lnTo>
                  <a:lnTo>
                    <a:pt x="68" y="172"/>
                  </a:lnTo>
                  <a:lnTo>
                    <a:pt x="68" y="171"/>
                  </a:lnTo>
                  <a:lnTo>
                    <a:pt x="71" y="169"/>
                  </a:lnTo>
                  <a:lnTo>
                    <a:pt x="73" y="169"/>
                  </a:lnTo>
                  <a:lnTo>
                    <a:pt x="73" y="170"/>
                  </a:lnTo>
                  <a:lnTo>
                    <a:pt x="76" y="172"/>
                  </a:lnTo>
                  <a:lnTo>
                    <a:pt x="90" y="165"/>
                  </a:lnTo>
                  <a:lnTo>
                    <a:pt x="91" y="165"/>
                  </a:lnTo>
                  <a:lnTo>
                    <a:pt x="92" y="164"/>
                  </a:lnTo>
                  <a:close/>
                  <a:moveTo>
                    <a:pt x="190" y="158"/>
                  </a:moveTo>
                  <a:lnTo>
                    <a:pt x="191" y="158"/>
                  </a:lnTo>
                  <a:lnTo>
                    <a:pt x="194" y="165"/>
                  </a:lnTo>
                  <a:lnTo>
                    <a:pt x="192" y="166"/>
                  </a:lnTo>
                  <a:lnTo>
                    <a:pt x="191" y="166"/>
                  </a:lnTo>
                  <a:lnTo>
                    <a:pt x="191" y="167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89" y="169"/>
                  </a:lnTo>
                  <a:lnTo>
                    <a:pt x="188" y="167"/>
                  </a:lnTo>
                  <a:lnTo>
                    <a:pt x="188" y="163"/>
                  </a:lnTo>
                  <a:lnTo>
                    <a:pt x="190" y="160"/>
                  </a:lnTo>
                  <a:lnTo>
                    <a:pt x="190" y="158"/>
                  </a:lnTo>
                  <a:close/>
                  <a:moveTo>
                    <a:pt x="165" y="158"/>
                  </a:moveTo>
                  <a:lnTo>
                    <a:pt x="166" y="158"/>
                  </a:lnTo>
                  <a:lnTo>
                    <a:pt x="167" y="159"/>
                  </a:lnTo>
                  <a:lnTo>
                    <a:pt x="165" y="159"/>
                  </a:lnTo>
                  <a:lnTo>
                    <a:pt x="165" y="158"/>
                  </a:lnTo>
                  <a:close/>
                  <a:moveTo>
                    <a:pt x="105" y="140"/>
                  </a:moveTo>
                  <a:lnTo>
                    <a:pt x="107" y="140"/>
                  </a:lnTo>
                  <a:lnTo>
                    <a:pt x="108" y="141"/>
                  </a:lnTo>
                  <a:lnTo>
                    <a:pt x="107" y="141"/>
                  </a:lnTo>
                  <a:lnTo>
                    <a:pt x="107" y="143"/>
                  </a:lnTo>
                  <a:lnTo>
                    <a:pt x="108" y="145"/>
                  </a:lnTo>
                  <a:lnTo>
                    <a:pt x="109" y="143"/>
                  </a:lnTo>
                  <a:lnTo>
                    <a:pt x="109" y="145"/>
                  </a:lnTo>
                  <a:lnTo>
                    <a:pt x="108" y="146"/>
                  </a:lnTo>
                  <a:lnTo>
                    <a:pt x="108" y="151"/>
                  </a:lnTo>
                  <a:lnTo>
                    <a:pt x="105" y="153"/>
                  </a:lnTo>
                  <a:lnTo>
                    <a:pt x="104" y="153"/>
                  </a:lnTo>
                  <a:lnTo>
                    <a:pt x="103" y="151"/>
                  </a:lnTo>
                  <a:lnTo>
                    <a:pt x="103" y="146"/>
                  </a:lnTo>
                  <a:lnTo>
                    <a:pt x="104" y="146"/>
                  </a:lnTo>
                  <a:lnTo>
                    <a:pt x="104" y="145"/>
                  </a:lnTo>
                  <a:lnTo>
                    <a:pt x="105" y="143"/>
                  </a:lnTo>
                  <a:lnTo>
                    <a:pt x="105" y="140"/>
                  </a:lnTo>
                  <a:close/>
                  <a:moveTo>
                    <a:pt x="103" y="135"/>
                  </a:moveTo>
                  <a:lnTo>
                    <a:pt x="104" y="135"/>
                  </a:lnTo>
                  <a:lnTo>
                    <a:pt x="104" y="139"/>
                  </a:lnTo>
                  <a:lnTo>
                    <a:pt x="105" y="140"/>
                  </a:lnTo>
                  <a:lnTo>
                    <a:pt x="103" y="140"/>
                  </a:lnTo>
                  <a:lnTo>
                    <a:pt x="103" y="135"/>
                  </a:lnTo>
                  <a:close/>
                  <a:moveTo>
                    <a:pt x="2" y="134"/>
                  </a:moveTo>
                  <a:lnTo>
                    <a:pt x="3" y="135"/>
                  </a:lnTo>
                  <a:lnTo>
                    <a:pt x="2" y="135"/>
                  </a:lnTo>
                  <a:lnTo>
                    <a:pt x="2" y="134"/>
                  </a:lnTo>
                  <a:close/>
                  <a:moveTo>
                    <a:pt x="176" y="126"/>
                  </a:moveTo>
                  <a:lnTo>
                    <a:pt x="179" y="126"/>
                  </a:lnTo>
                  <a:lnTo>
                    <a:pt x="183" y="127"/>
                  </a:lnTo>
                  <a:lnTo>
                    <a:pt x="185" y="127"/>
                  </a:lnTo>
                  <a:lnTo>
                    <a:pt x="188" y="129"/>
                  </a:lnTo>
                  <a:lnTo>
                    <a:pt x="189" y="129"/>
                  </a:lnTo>
                  <a:lnTo>
                    <a:pt x="191" y="131"/>
                  </a:lnTo>
                  <a:lnTo>
                    <a:pt x="191" y="133"/>
                  </a:lnTo>
                  <a:lnTo>
                    <a:pt x="189" y="135"/>
                  </a:lnTo>
                  <a:lnTo>
                    <a:pt x="189" y="136"/>
                  </a:lnTo>
                  <a:lnTo>
                    <a:pt x="188" y="140"/>
                  </a:lnTo>
                  <a:lnTo>
                    <a:pt x="186" y="140"/>
                  </a:lnTo>
                  <a:lnTo>
                    <a:pt x="186" y="141"/>
                  </a:lnTo>
                  <a:lnTo>
                    <a:pt x="189" y="143"/>
                  </a:lnTo>
                  <a:lnTo>
                    <a:pt x="189" y="146"/>
                  </a:lnTo>
                  <a:lnTo>
                    <a:pt x="190" y="148"/>
                  </a:lnTo>
                  <a:lnTo>
                    <a:pt x="190" y="149"/>
                  </a:lnTo>
                  <a:lnTo>
                    <a:pt x="191" y="151"/>
                  </a:lnTo>
                  <a:lnTo>
                    <a:pt x="190" y="151"/>
                  </a:lnTo>
                  <a:lnTo>
                    <a:pt x="190" y="155"/>
                  </a:lnTo>
                  <a:lnTo>
                    <a:pt x="191" y="157"/>
                  </a:lnTo>
                  <a:lnTo>
                    <a:pt x="190" y="158"/>
                  </a:lnTo>
                  <a:lnTo>
                    <a:pt x="188" y="161"/>
                  </a:lnTo>
                  <a:lnTo>
                    <a:pt x="186" y="163"/>
                  </a:lnTo>
                  <a:lnTo>
                    <a:pt x="186" y="164"/>
                  </a:lnTo>
                  <a:lnTo>
                    <a:pt x="185" y="164"/>
                  </a:lnTo>
                  <a:lnTo>
                    <a:pt x="185" y="165"/>
                  </a:lnTo>
                  <a:lnTo>
                    <a:pt x="184" y="164"/>
                  </a:lnTo>
                  <a:lnTo>
                    <a:pt x="183" y="164"/>
                  </a:lnTo>
                  <a:lnTo>
                    <a:pt x="179" y="165"/>
                  </a:lnTo>
                  <a:lnTo>
                    <a:pt x="176" y="169"/>
                  </a:lnTo>
                  <a:lnTo>
                    <a:pt x="173" y="173"/>
                  </a:lnTo>
                  <a:lnTo>
                    <a:pt x="174" y="177"/>
                  </a:lnTo>
                  <a:lnTo>
                    <a:pt x="177" y="179"/>
                  </a:lnTo>
                  <a:lnTo>
                    <a:pt x="180" y="179"/>
                  </a:lnTo>
                  <a:lnTo>
                    <a:pt x="184" y="183"/>
                  </a:lnTo>
                  <a:lnTo>
                    <a:pt x="184" y="186"/>
                  </a:lnTo>
                  <a:lnTo>
                    <a:pt x="185" y="188"/>
                  </a:lnTo>
                  <a:lnTo>
                    <a:pt x="184" y="189"/>
                  </a:lnTo>
                  <a:lnTo>
                    <a:pt x="182" y="190"/>
                  </a:lnTo>
                  <a:lnTo>
                    <a:pt x="173" y="192"/>
                  </a:lnTo>
                  <a:lnTo>
                    <a:pt x="172" y="194"/>
                  </a:lnTo>
                  <a:lnTo>
                    <a:pt x="171" y="194"/>
                  </a:lnTo>
                  <a:lnTo>
                    <a:pt x="171" y="195"/>
                  </a:lnTo>
                  <a:lnTo>
                    <a:pt x="170" y="197"/>
                  </a:lnTo>
                  <a:lnTo>
                    <a:pt x="170" y="198"/>
                  </a:lnTo>
                  <a:lnTo>
                    <a:pt x="168" y="198"/>
                  </a:lnTo>
                  <a:lnTo>
                    <a:pt x="168" y="196"/>
                  </a:lnTo>
                  <a:lnTo>
                    <a:pt x="166" y="196"/>
                  </a:lnTo>
                  <a:lnTo>
                    <a:pt x="166" y="198"/>
                  </a:lnTo>
                  <a:lnTo>
                    <a:pt x="167" y="198"/>
                  </a:lnTo>
                  <a:lnTo>
                    <a:pt x="171" y="200"/>
                  </a:lnTo>
                  <a:lnTo>
                    <a:pt x="172" y="200"/>
                  </a:lnTo>
                  <a:lnTo>
                    <a:pt x="173" y="202"/>
                  </a:lnTo>
                  <a:lnTo>
                    <a:pt x="172" y="202"/>
                  </a:lnTo>
                  <a:lnTo>
                    <a:pt x="172" y="203"/>
                  </a:lnTo>
                  <a:lnTo>
                    <a:pt x="171" y="203"/>
                  </a:lnTo>
                  <a:lnTo>
                    <a:pt x="170" y="204"/>
                  </a:lnTo>
                  <a:lnTo>
                    <a:pt x="171" y="204"/>
                  </a:lnTo>
                  <a:lnTo>
                    <a:pt x="172" y="208"/>
                  </a:lnTo>
                  <a:lnTo>
                    <a:pt x="172" y="209"/>
                  </a:lnTo>
                  <a:lnTo>
                    <a:pt x="171" y="210"/>
                  </a:lnTo>
                  <a:lnTo>
                    <a:pt x="168" y="210"/>
                  </a:lnTo>
                  <a:lnTo>
                    <a:pt x="167" y="212"/>
                  </a:lnTo>
                  <a:lnTo>
                    <a:pt x="165" y="212"/>
                  </a:lnTo>
                  <a:lnTo>
                    <a:pt x="163" y="209"/>
                  </a:lnTo>
                  <a:lnTo>
                    <a:pt x="161" y="209"/>
                  </a:lnTo>
                  <a:lnTo>
                    <a:pt x="161" y="212"/>
                  </a:lnTo>
                  <a:lnTo>
                    <a:pt x="160" y="213"/>
                  </a:lnTo>
                  <a:lnTo>
                    <a:pt x="160" y="214"/>
                  </a:lnTo>
                  <a:lnTo>
                    <a:pt x="161" y="215"/>
                  </a:lnTo>
                  <a:lnTo>
                    <a:pt x="163" y="215"/>
                  </a:lnTo>
                  <a:lnTo>
                    <a:pt x="163" y="214"/>
                  </a:lnTo>
                  <a:lnTo>
                    <a:pt x="164" y="213"/>
                  </a:lnTo>
                  <a:lnTo>
                    <a:pt x="164" y="214"/>
                  </a:lnTo>
                  <a:lnTo>
                    <a:pt x="167" y="217"/>
                  </a:lnTo>
                  <a:lnTo>
                    <a:pt x="168" y="216"/>
                  </a:lnTo>
                  <a:lnTo>
                    <a:pt x="170" y="216"/>
                  </a:lnTo>
                  <a:lnTo>
                    <a:pt x="170" y="217"/>
                  </a:lnTo>
                  <a:lnTo>
                    <a:pt x="171" y="219"/>
                  </a:lnTo>
                  <a:lnTo>
                    <a:pt x="172" y="221"/>
                  </a:lnTo>
                  <a:lnTo>
                    <a:pt x="168" y="225"/>
                  </a:lnTo>
                  <a:lnTo>
                    <a:pt x="166" y="228"/>
                  </a:lnTo>
                  <a:lnTo>
                    <a:pt x="166" y="229"/>
                  </a:lnTo>
                  <a:lnTo>
                    <a:pt x="165" y="231"/>
                  </a:lnTo>
                  <a:lnTo>
                    <a:pt x="164" y="231"/>
                  </a:lnTo>
                  <a:lnTo>
                    <a:pt x="164" y="240"/>
                  </a:lnTo>
                  <a:lnTo>
                    <a:pt x="163" y="241"/>
                  </a:lnTo>
                  <a:lnTo>
                    <a:pt x="163" y="239"/>
                  </a:lnTo>
                  <a:lnTo>
                    <a:pt x="161" y="238"/>
                  </a:lnTo>
                  <a:lnTo>
                    <a:pt x="160" y="235"/>
                  </a:lnTo>
                  <a:lnTo>
                    <a:pt x="160" y="232"/>
                  </a:lnTo>
                  <a:lnTo>
                    <a:pt x="161" y="229"/>
                  </a:lnTo>
                  <a:lnTo>
                    <a:pt x="160" y="229"/>
                  </a:lnTo>
                  <a:lnTo>
                    <a:pt x="160" y="227"/>
                  </a:lnTo>
                  <a:lnTo>
                    <a:pt x="159" y="227"/>
                  </a:lnTo>
                  <a:lnTo>
                    <a:pt x="159" y="229"/>
                  </a:lnTo>
                  <a:lnTo>
                    <a:pt x="158" y="229"/>
                  </a:lnTo>
                  <a:lnTo>
                    <a:pt x="157" y="231"/>
                  </a:lnTo>
                  <a:lnTo>
                    <a:pt x="159" y="232"/>
                  </a:lnTo>
                  <a:lnTo>
                    <a:pt x="159" y="233"/>
                  </a:lnTo>
                  <a:lnTo>
                    <a:pt x="158" y="234"/>
                  </a:lnTo>
                  <a:lnTo>
                    <a:pt x="155" y="235"/>
                  </a:lnTo>
                  <a:lnTo>
                    <a:pt x="148" y="234"/>
                  </a:lnTo>
                  <a:lnTo>
                    <a:pt x="147" y="234"/>
                  </a:lnTo>
                  <a:lnTo>
                    <a:pt x="145" y="235"/>
                  </a:lnTo>
                  <a:lnTo>
                    <a:pt x="143" y="237"/>
                  </a:lnTo>
                  <a:lnTo>
                    <a:pt x="142" y="237"/>
                  </a:lnTo>
                  <a:lnTo>
                    <a:pt x="135" y="232"/>
                  </a:lnTo>
                  <a:lnTo>
                    <a:pt x="130" y="229"/>
                  </a:lnTo>
                  <a:lnTo>
                    <a:pt x="129" y="228"/>
                  </a:lnTo>
                  <a:lnTo>
                    <a:pt x="127" y="227"/>
                  </a:lnTo>
                  <a:lnTo>
                    <a:pt x="124" y="227"/>
                  </a:lnTo>
                  <a:lnTo>
                    <a:pt x="123" y="226"/>
                  </a:lnTo>
                  <a:lnTo>
                    <a:pt x="123" y="223"/>
                  </a:lnTo>
                  <a:lnTo>
                    <a:pt x="127" y="223"/>
                  </a:lnTo>
                  <a:lnTo>
                    <a:pt x="128" y="221"/>
                  </a:lnTo>
                  <a:lnTo>
                    <a:pt x="127" y="221"/>
                  </a:lnTo>
                  <a:lnTo>
                    <a:pt x="124" y="219"/>
                  </a:lnTo>
                  <a:lnTo>
                    <a:pt x="124" y="215"/>
                  </a:lnTo>
                  <a:lnTo>
                    <a:pt x="126" y="213"/>
                  </a:lnTo>
                  <a:lnTo>
                    <a:pt x="127" y="214"/>
                  </a:lnTo>
                  <a:lnTo>
                    <a:pt x="133" y="213"/>
                  </a:lnTo>
                  <a:lnTo>
                    <a:pt x="134" y="213"/>
                  </a:lnTo>
                  <a:lnTo>
                    <a:pt x="136" y="214"/>
                  </a:lnTo>
                  <a:lnTo>
                    <a:pt x="136" y="215"/>
                  </a:lnTo>
                  <a:lnTo>
                    <a:pt x="138" y="215"/>
                  </a:lnTo>
                  <a:lnTo>
                    <a:pt x="139" y="217"/>
                  </a:lnTo>
                  <a:lnTo>
                    <a:pt x="140" y="219"/>
                  </a:lnTo>
                  <a:lnTo>
                    <a:pt x="141" y="219"/>
                  </a:lnTo>
                  <a:lnTo>
                    <a:pt x="148" y="223"/>
                  </a:lnTo>
                  <a:lnTo>
                    <a:pt x="148" y="222"/>
                  </a:lnTo>
                  <a:lnTo>
                    <a:pt x="147" y="221"/>
                  </a:lnTo>
                  <a:lnTo>
                    <a:pt x="147" y="220"/>
                  </a:lnTo>
                  <a:lnTo>
                    <a:pt x="149" y="220"/>
                  </a:lnTo>
                  <a:lnTo>
                    <a:pt x="151" y="219"/>
                  </a:lnTo>
                  <a:lnTo>
                    <a:pt x="151" y="215"/>
                  </a:lnTo>
                  <a:lnTo>
                    <a:pt x="154" y="219"/>
                  </a:lnTo>
                  <a:lnTo>
                    <a:pt x="154" y="220"/>
                  </a:lnTo>
                  <a:lnTo>
                    <a:pt x="155" y="221"/>
                  </a:lnTo>
                  <a:lnTo>
                    <a:pt x="157" y="221"/>
                  </a:lnTo>
                  <a:lnTo>
                    <a:pt x="155" y="222"/>
                  </a:lnTo>
                  <a:lnTo>
                    <a:pt x="159" y="226"/>
                  </a:lnTo>
                  <a:lnTo>
                    <a:pt x="159" y="225"/>
                  </a:lnTo>
                  <a:lnTo>
                    <a:pt x="157" y="223"/>
                  </a:lnTo>
                  <a:lnTo>
                    <a:pt x="157" y="221"/>
                  </a:lnTo>
                  <a:lnTo>
                    <a:pt x="154" y="219"/>
                  </a:lnTo>
                  <a:lnTo>
                    <a:pt x="154" y="214"/>
                  </a:lnTo>
                  <a:lnTo>
                    <a:pt x="153" y="214"/>
                  </a:lnTo>
                  <a:lnTo>
                    <a:pt x="153" y="213"/>
                  </a:lnTo>
                  <a:lnTo>
                    <a:pt x="154" y="212"/>
                  </a:lnTo>
                  <a:lnTo>
                    <a:pt x="155" y="212"/>
                  </a:lnTo>
                  <a:lnTo>
                    <a:pt x="157" y="213"/>
                  </a:lnTo>
                  <a:lnTo>
                    <a:pt x="158" y="213"/>
                  </a:lnTo>
                  <a:lnTo>
                    <a:pt x="159" y="212"/>
                  </a:lnTo>
                  <a:lnTo>
                    <a:pt x="160" y="212"/>
                  </a:lnTo>
                  <a:lnTo>
                    <a:pt x="160" y="210"/>
                  </a:lnTo>
                  <a:lnTo>
                    <a:pt x="159" y="208"/>
                  </a:lnTo>
                  <a:lnTo>
                    <a:pt x="159" y="207"/>
                  </a:lnTo>
                  <a:lnTo>
                    <a:pt x="155" y="206"/>
                  </a:lnTo>
                  <a:lnTo>
                    <a:pt x="158" y="206"/>
                  </a:lnTo>
                  <a:lnTo>
                    <a:pt x="154" y="202"/>
                  </a:lnTo>
                  <a:lnTo>
                    <a:pt x="153" y="200"/>
                  </a:lnTo>
                  <a:lnTo>
                    <a:pt x="158" y="200"/>
                  </a:lnTo>
                  <a:lnTo>
                    <a:pt x="157" y="198"/>
                  </a:lnTo>
                  <a:lnTo>
                    <a:pt x="157" y="197"/>
                  </a:lnTo>
                  <a:lnTo>
                    <a:pt x="154" y="198"/>
                  </a:lnTo>
                  <a:lnTo>
                    <a:pt x="153" y="197"/>
                  </a:lnTo>
                  <a:lnTo>
                    <a:pt x="154" y="196"/>
                  </a:lnTo>
                  <a:lnTo>
                    <a:pt x="154" y="195"/>
                  </a:lnTo>
                  <a:lnTo>
                    <a:pt x="153" y="194"/>
                  </a:lnTo>
                  <a:lnTo>
                    <a:pt x="152" y="194"/>
                  </a:lnTo>
                  <a:lnTo>
                    <a:pt x="152" y="195"/>
                  </a:lnTo>
                  <a:lnTo>
                    <a:pt x="151" y="196"/>
                  </a:lnTo>
                  <a:lnTo>
                    <a:pt x="149" y="196"/>
                  </a:lnTo>
                  <a:lnTo>
                    <a:pt x="148" y="195"/>
                  </a:lnTo>
                  <a:lnTo>
                    <a:pt x="145" y="195"/>
                  </a:lnTo>
                  <a:lnTo>
                    <a:pt x="145" y="194"/>
                  </a:lnTo>
                  <a:lnTo>
                    <a:pt x="143" y="195"/>
                  </a:lnTo>
                  <a:lnTo>
                    <a:pt x="141" y="192"/>
                  </a:lnTo>
                  <a:lnTo>
                    <a:pt x="140" y="194"/>
                  </a:lnTo>
                  <a:lnTo>
                    <a:pt x="135" y="194"/>
                  </a:lnTo>
                  <a:lnTo>
                    <a:pt x="135" y="195"/>
                  </a:lnTo>
                  <a:lnTo>
                    <a:pt x="134" y="195"/>
                  </a:lnTo>
                  <a:lnTo>
                    <a:pt x="134" y="194"/>
                  </a:lnTo>
                  <a:lnTo>
                    <a:pt x="133" y="191"/>
                  </a:lnTo>
                  <a:lnTo>
                    <a:pt x="134" y="192"/>
                  </a:lnTo>
                  <a:lnTo>
                    <a:pt x="135" y="191"/>
                  </a:lnTo>
                  <a:lnTo>
                    <a:pt x="133" y="191"/>
                  </a:lnTo>
                  <a:lnTo>
                    <a:pt x="133" y="188"/>
                  </a:lnTo>
                  <a:lnTo>
                    <a:pt x="130" y="185"/>
                  </a:lnTo>
                  <a:lnTo>
                    <a:pt x="132" y="184"/>
                  </a:lnTo>
                  <a:lnTo>
                    <a:pt x="130" y="183"/>
                  </a:lnTo>
                  <a:lnTo>
                    <a:pt x="129" y="183"/>
                  </a:lnTo>
                  <a:lnTo>
                    <a:pt x="129" y="184"/>
                  </a:lnTo>
                  <a:lnTo>
                    <a:pt x="128" y="184"/>
                  </a:lnTo>
                  <a:lnTo>
                    <a:pt x="128" y="185"/>
                  </a:lnTo>
                  <a:lnTo>
                    <a:pt x="127" y="184"/>
                  </a:lnTo>
                  <a:lnTo>
                    <a:pt x="127" y="182"/>
                  </a:lnTo>
                  <a:lnTo>
                    <a:pt x="128" y="183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2" y="176"/>
                  </a:lnTo>
                  <a:lnTo>
                    <a:pt x="130" y="173"/>
                  </a:lnTo>
                  <a:lnTo>
                    <a:pt x="130" y="172"/>
                  </a:lnTo>
                  <a:lnTo>
                    <a:pt x="129" y="171"/>
                  </a:lnTo>
                  <a:lnTo>
                    <a:pt x="128" y="171"/>
                  </a:lnTo>
                  <a:lnTo>
                    <a:pt x="127" y="172"/>
                  </a:lnTo>
                  <a:lnTo>
                    <a:pt x="127" y="170"/>
                  </a:lnTo>
                  <a:lnTo>
                    <a:pt x="128" y="170"/>
                  </a:lnTo>
                  <a:lnTo>
                    <a:pt x="129" y="169"/>
                  </a:lnTo>
                  <a:lnTo>
                    <a:pt x="129" y="165"/>
                  </a:lnTo>
                  <a:lnTo>
                    <a:pt x="127" y="163"/>
                  </a:lnTo>
                  <a:lnTo>
                    <a:pt x="124" y="161"/>
                  </a:lnTo>
                  <a:lnTo>
                    <a:pt x="120" y="160"/>
                  </a:lnTo>
                  <a:lnTo>
                    <a:pt x="127" y="160"/>
                  </a:lnTo>
                  <a:lnTo>
                    <a:pt x="126" y="159"/>
                  </a:lnTo>
                  <a:lnTo>
                    <a:pt x="123" y="158"/>
                  </a:lnTo>
                  <a:lnTo>
                    <a:pt x="122" y="158"/>
                  </a:lnTo>
                  <a:lnTo>
                    <a:pt x="122" y="155"/>
                  </a:lnTo>
                  <a:lnTo>
                    <a:pt x="118" y="155"/>
                  </a:lnTo>
                  <a:lnTo>
                    <a:pt x="117" y="154"/>
                  </a:lnTo>
                  <a:lnTo>
                    <a:pt x="124" y="155"/>
                  </a:lnTo>
                  <a:lnTo>
                    <a:pt x="126" y="155"/>
                  </a:lnTo>
                  <a:lnTo>
                    <a:pt x="128" y="154"/>
                  </a:lnTo>
                  <a:lnTo>
                    <a:pt x="132" y="158"/>
                  </a:lnTo>
                  <a:lnTo>
                    <a:pt x="133" y="157"/>
                  </a:lnTo>
                  <a:lnTo>
                    <a:pt x="130" y="155"/>
                  </a:lnTo>
                  <a:lnTo>
                    <a:pt x="132" y="154"/>
                  </a:lnTo>
                  <a:lnTo>
                    <a:pt x="132" y="155"/>
                  </a:lnTo>
                  <a:lnTo>
                    <a:pt x="134" y="155"/>
                  </a:lnTo>
                  <a:lnTo>
                    <a:pt x="136" y="154"/>
                  </a:lnTo>
                  <a:lnTo>
                    <a:pt x="138" y="153"/>
                  </a:lnTo>
                  <a:lnTo>
                    <a:pt x="139" y="153"/>
                  </a:lnTo>
                  <a:lnTo>
                    <a:pt x="139" y="148"/>
                  </a:lnTo>
                  <a:lnTo>
                    <a:pt x="140" y="148"/>
                  </a:lnTo>
                  <a:lnTo>
                    <a:pt x="142" y="146"/>
                  </a:lnTo>
                  <a:lnTo>
                    <a:pt x="143" y="147"/>
                  </a:lnTo>
                  <a:lnTo>
                    <a:pt x="145" y="145"/>
                  </a:lnTo>
                  <a:lnTo>
                    <a:pt x="145" y="142"/>
                  </a:lnTo>
                  <a:lnTo>
                    <a:pt x="143" y="139"/>
                  </a:lnTo>
                  <a:lnTo>
                    <a:pt x="139" y="139"/>
                  </a:lnTo>
                  <a:lnTo>
                    <a:pt x="136" y="137"/>
                  </a:lnTo>
                  <a:lnTo>
                    <a:pt x="135" y="136"/>
                  </a:lnTo>
                  <a:lnTo>
                    <a:pt x="135" y="135"/>
                  </a:lnTo>
                  <a:lnTo>
                    <a:pt x="140" y="137"/>
                  </a:lnTo>
                  <a:lnTo>
                    <a:pt x="141" y="137"/>
                  </a:lnTo>
                  <a:lnTo>
                    <a:pt x="147" y="139"/>
                  </a:lnTo>
                  <a:lnTo>
                    <a:pt x="153" y="139"/>
                  </a:lnTo>
                  <a:lnTo>
                    <a:pt x="154" y="137"/>
                  </a:lnTo>
                  <a:lnTo>
                    <a:pt x="155" y="137"/>
                  </a:lnTo>
                  <a:lnTo>
                    <a:pt x="155" y="139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3" y="142"/>
                  </a:lnTo>
                  <a:lnTo>
                    <a:pt x="153" y="141"/>
                  </a:lnTo>
                  <a:lnTo>
                    <a:pt x="152" y="141"/>
                  </a:lnTo>
                  <a:lnTo>
                    <a:pt x="151" y="142"/>
                  </a:lnTo>
                  <a:lnTo>
                    <a:pt x="153" y="146"/>
                  </a:lnTo>
                  <a:lnTo>
                    <a:pt x="154" y="147"/>
                  </a:lnTo>
                  <a:lnTo>
                    <a:pt x="153" y="149"/>
                  </a:lnTo>
                  <a:lnTo>
                    <a:pt x="152" y="148"/>
                  </a:lnTo>
                  <a:lnTo>
                    <a:pt x="149" y="151"/>
                  </a:lnTo>
                  <a:lnTo>
                    <a:pt x="148" y="151"/>
                  </a:lnTo>
                  <a:lnTo>
                    <a:pt x="149" y="152"/>
                  </a:lnTo>
                  <a:lnTo>
                    <a:pt x="152" y="151"/>
                  </a:lnTo>
                  <a:lnTo>
                    <a:pt x="153" y="151"/>
                  </a:lnTo>
                  <a:lnTo>
                    <a:pt x="153" y="149"/>
                  </a:lnTo>
                  <a:lnTo>
                    <a:pt x="155" y="152"/>
                  </a:lnTo>
                  <a:lnTo>
                    <a:pt x="155" y="154"/>
                  </a:lnTo>
                  <a:lnTo>
                    <a:pt x="151" y="154"/>
                  </a:lnTo>
                  <a:lnTo>
                    <a:pt x="151" y="155"/>
                  </a:lnTo>
                  <a:lnTo>
                    <a:pt x="155" y="155"/>
                  </a:lnTo>
                  <a:lnTo>
                    <a:pt x="157" y="158"/>
                  </a:lnTo>
                  <a:lnTo>
                    <a:pt x="157" y="159"/>
                  </a:lnTo>
                  <a:lnTo>
                    <a:pt x="155" y="160"/>
                  </a:lnTo>
                  <a:lnTo>
                    <a:pt x="157" y="160"/>
                  </a:lnTo>
                  <a:lnTo>
                    <a:pt x="158" y="159"/>
                  </a:lnTo>
                  <a:lnTo>
                    <a:pt x="159" y="155"/>
                  </a:lnTo>
                  <a:lnTo>
                    <a:pt x="159" y="151"/>
                  </a:lnTo>
                  <a:lnTo>
                    <a:pt x="161" y="148"/>
                  </a:lnTo>
                  <a:lnTo>
                    <a:pt x="163" y="148"/>
                  </a:lnTo>
                  <a:lnTo>
                    <a:pt x="164" y="146"/>
                  </a:lnTo>
                  <a:lnTo>
                    <a:pt x="161" y="141"/>
                  </a:lnTo>
                  <a:lnTo>
                    <a:pt x="161" y="140"/>
                  </a:lnTo>
                  <a:lnTo>
                    <a:pt x="163" y="140"/>
                  </a:lnTo>
                  <a:lnTo>
                    <a:pt x="165" y="142"/>
                  </a:lnTo>
                  <a:lnTo>
                    <a:pt x="165" y="146"/>
                  </a:lnTo>
                  <a:lnTo>
                    <a:pt x="166" y="146"/>
                  </a:lnTo>
                  <a:lnTo>
                    <a:pt x="166" y="148"/>
                  </a:lnTo>
                  <a:lnTo>
                    <a:pt x="167" y="152"/>
                  </a:lnTo>
                  <a:lnTo>
                    <a:pt x="167" y="154"/>
                  </a:lnTo>
                  <a:lnTo>
                    <a:pt x="166" y="157"/>
                  </a:lnTo>
                  <a:lnTo>
                    <a:pt x="165" y="155"/>
                  </a:lnTo>
                  <a:lnTo>
                    <a:pt x="164" y="155"/>
                  </a:lnTo>
                  <a:lnTo>
                    <a:pt x="164" y="158"/>
                  </a:lnTo>
                  <a:lnTo>
                    <a:pt x="161" y="160"/>
                  </a:lnTo>
                  <a:lnTo>
                    <a:pt x="164" y="160"/>
                  </a:lnTo>
                  <a:lnTo>
                    <a:pt x="165" y="159"/>
                  </a:lnTo>
                  <a:lnTo>
                    <a:pt x="167" y="161"/>
                  </a:lnTo>
                  <a:lnTo>
                    <a:pt x="170" y="157"/>
                  </a:lnTo>
                  <a:lnTo>
                    <a:pt x="170" y="155"/>
                  </a:lnTo>
                  <a:lnTo>
                    <a:pt x="167" y="147"/>
                  </a:lnTo>
                  <a:lnTo>
                    <a:pt x="167" y="143"/>
                  </a:lnTo>
                  <a:lnTo>
                    <a:pt x="166" y="139"/>
                  </a:lnTo>
                  <a:lnTo>
                    <a:pt x="165" y="137"/>
                  </a:lnTo>
                  <a:lnTo>
                    <a:pt x="164" y="137"/>
                  </a:lnTo>
                  <a:lnTo>
                    <a:pt x="159" y="140"/>
                  </a:lnTo>
                  <a:lnTo>
                    <a:pt x="159" y="136"/>
                  </a:lnTo>
                  <a:lnTo>
                    <a:pt x="166" y="133"/>
                  </a:lnTo>
                  <a:lnTo>
                    <a:pt x="172" y="127"/>
                  </a:lnTo>
                  <a:lnTo>
                    <a:pt x="176" y="126"/>
                  </a:lnTo>
                  <a:close/>
                  <a:moveTo>
                    <a:pt x="89" y="98"/>
                  </a:moveTo>
                  <a:lnTo>
                    <a:pt x="89" y="99"/>
                  </a:lnTo>
                  <a:lnTo>
                    <a:pt x="90" y="99"/>
                  </a:lnTo>
                  <a:lnTo>
                    <a:pt x="90" y="98"/>
                  </a:lnTo>
                  <a:lnTo>
                    <a:pt x="89" y="98"/>
                  </a:lnTo>
                  <a:close/>
                  <a:moveTo>
                    <a:pt x="45" y="85"/>
                  </a:moveTo>
                  <a:lnTo>
                    <a:pt x="46" y="85"/>
                  </a:lnTo>
                  <a:lnTo>
                    <a:pt x="45" y="86"/>
                  </a:lnTo>
                  <a:lnTo>
                    <a:pt x="45" y="85"/>
                  </a:lnTo>
                  <a:close/>
                  <a:moveTo>
                    <a:pt x="86" y="80"/>
                  </a:moveTo>
                  <a:lnTo>
                    <a:pt x="85" y="81"/>
                  </a:lnTo>
                  <a:lnTo>
                    <a:pt x="84" y="81"/>
                  </a:lnTo>
                  <a:lnTo>
                    <a:pt x="81" y="83"/>
                  </a:lnTo>
                  <a:lnTo>
                    <a:pt x="79" y="85"/>
                  </a:lnTo>
                  <a:lnTo>
                    <a:pt x="73" y="86"/>
                  </a:lnTo>
                  <a:lnTo>
                    <a:pt x="74" y="86"/>
                  </a:lnTo>
                  <a:lnTo>
                    <a:pt x="81" y="85"/>
                  </a:lnTo>
                  <a:lnTo>
                    <a:pt x="83" y="84"/>
                  </a:lnTo>
                  <a:lnTo>
                    <a:pt x="83" y="83"/>
                  </a:lnTo>
                  <a:lnTo>
                    <a:pt x="86" y="83"/>
                  </a:lnTo>
                  <a:lnTo>
                    <a:pt x="86" y="80"/>
                  </a:lnTo>
                  <a:close/>
                  <a:moveTo>
                    <a:pt x="151" y="79"/>
                  </a:moveTo>
                  <a:lnTo>
                    <a:pt x="151" y="80"/>
                  </a:lnTo>
                  <a:lnTo>
                    <a:pt x="149" y="80"/>
                  </a:lnTo>
                  <a:lnTo>
                    <a:pt x="148" y="81"/>
                  </a:lnTo>
                  <a:lnTo>
                    <a:pt x="148" y="83"/>
                  </a:lnTo>
                  <a:lnTo>
                    <a:pt x="147" y="83"/>
                  </a:lnTo>
                  <a:lnTo>
                    <a:pt x="147" y="84"/>
                  </a:lnTo>
                  <a:lnTo>
                    <a:pt x="146" y="84"/>
                  </a:lnTo>
                  <a:lnTo>
                    <a:pt x="145" y="83"/>
                  </a:lnTo>
                  <a:lnTo>
                    <a:pt x="145" y="80"/>
                  </a:lnTo>
                  <a:lnTo>
                    <a:pt x="148" y="80"/>
                  </a:lnTo>
                  <a:lnTo>
                    <a:pt x="151" y="79"/>
                  </a:lnTo>
                  <a:close/>
                  <a:moveTo>
                    <a:pt x="6" y="75"/>
                  </a:moveTo>
                  <a:lnTo>
                    <a:pt x="8" y="79"/>
                  </a:lnTo>
                  <a:lnTo>
                    <a:pt x="8" y="81"/>
                  </a:lnTo>
                  <a:lnTo>
                    <a:pt x="6" y="81"/>
                  </a:lnTo>
                  <a:lnTo>
                    <a:pt x="6" y="75"/>
                  </a:lnTo>
                  <a:close/>
                  <a:moveTo>
                    <a:pt x="33" y="61"/>
                  </a:moveTo>
                  <a:lnTo>
                    <a:pt x="34" y="62"/>
                  </a:lnTo>
                  <a:lnTo>
                    <a:pt x="35" y="61"/>
                  </a:lnTo>
                  <a:lnTo>
                    <a:pt x="35" y="68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3" y="67"/>
                  </a:lnTo>
                  <a:lnTo>
                    <a:pt x="31" y="68"/>
                  </a:lnTo>
                  <a:lnTo>
                    <a:pt x="31" y="69"/>
                  </a:lnTo>
                  <a:lnTo>
                    <a:pt x="33" y="69"/>
                  </a:lnTo>
                  <a:lnTo>
                    <a:pt x="33" y="73"/>
                  </a:lnTo>
                  <a:lnTo>
                    <a:pt x="34" y="73"/>
                  </a:lnTo>
                  <a:lnTo>
                    <a:pt x="34" y="74"/>
                  </a:lnTo>
                  <a:lnTo>
                    <a:pt x="33" y="74"/>
                  </a:lnTo>
                  <a:lnTo>
                    <a:pt x="33" y="75"/>
                  </a:lnTo>
                  <a:lnTo>
                    <a:pt x="31" y="77"/>
                  </a:lnTo>
                  <a:lnTo>
                    <a:pt x="31" y="78"/>
                  </a:lnTo>
                  <a:lnTo>
                    <a:pt x="29" y="80"/>
                  </a:lnTo>
                  <a:lnTo>
                    <a:pt x="29" y="81"/>
                  </a:lnTo>
                  <a:lnTo>
                    <a:pt x="25" y="83"/>
                  </a:lnTo>
                  <a:lnTo>
                    <a:pt x="24" y="84"/>
                  </a:lnTo>
                  <a:lnTo>
                    <a:pt x="24" y="83"/>
                  </a:lnTo>
                  <a:lnTo>
                    <a:pt x="23" y="80"/>
                  </a:lnTo>
                  <a:lnTo>
                    <a:pt x="22" y="80"/>
                  </a:lnTo>
                  <a:lnTo>
                    <a:pt x="21" y="79"/>
                  </a:lnTo>
                  <a:lnTo>
                    <a:pt x="21" y="78"/>
                  </a:lnTo>
                  <a:lnTo>
                    <a:pt x="20" y="78"/>
                  </a:lnTo>
                  <a:lnTo>
                    <a:pt x="18" y="79"/>
                  </a:lnTo>
                  <a:lnTo>
                    <a:pt x="18" y="77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21" y="74"/>
                  </a:lnTo>
                  <a:lnTo>
                    <a:pt x="23" y="73"/>
                  </a:lnTo>
                  <a:lnTo>
                    <a:pt x="24" y="72"/>
                  </a:lnTo>
                  <a:lnTo>
                    <a:pt x="23" y="72"/>
                  </a:lnTo>
                  <a:lnTo>
                    <a:pt x="23" y="71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7" y="66"/>
                  </a:lnTo>
                  <a:lnTo>
                    <a:pt x="29" y="66"/>
                  </a:lnTo>
                  <a:lnTo>
                    <a:pt x="30" y="65"/>
                  </a:lnTo>
                  <a:lnTo>
                    <a:pt x="30" y="66"/>
                  </a:lnTo>
                  <a:lnTo>
                    <a:pt x="31" y="65"/>
                  </a:lnTo>
                  <a:lnTo>
                    <a:pt x="33" y="61"/>
                  </a:lnTo>
                  <a:close/>
                  <a:moveTo>
                    <a:pt x="35" y="60"/>
                  </a:moveTo>
                  <a:lnTo>
                    <a:pt x="36" y="60"/>
                  </a:lnTo>
                  <a:lnTo>
                    <a:pt x="35" y="61"/>
                  </a:lnTo>
                  <a:lnTo>
                    <a:pt x="35" y="60"/>
                  </a:lnTo>
                  <a:close/>
                  <a:moveTo>
                    <a:pt x="80" y="51"/>
                  </a:moveTo>
                  <a:lnTo>
                    <a:pt x="79" y="53"/>
                  </a:lnTo>
                  <a:lnTo>
                    <a:pt x="79" y="54"/>
                  </a:lnTo>
                  <a:lnTo>
                    <a:pt x="79" y="53"/>
                  </a:lnTo>
                  <a:lnTo>
                    <a:pt x="80" y="53"/>
                  </a:lnTo>
                  <a:lnTo>
                    <a:pt x="81" y="51"/>
                  </a:lnTo>
                  <a:lnTo>
                    <a:pt x="81" y="53"/>
                  </a:lnTo>
                  <a:lnTo>
                    <a:pt x="86" y="56"/>
                  </a:lnTo>
                  <a:lnTo>
                    <a:pt x="89" y="59"/>
                  </a:lnTo>
                  <a:lnTo>
                    <a:pt x="91" y="59"/>
                  </a:lnTo>
                  <a:lnTo>
                    <a:pt x="87" y="56"/>
                  </a:lnTo>
                  <a:lnTo>
                    <a:pt x="85" y="54"/>
                  </a:lnTo>
                  <a:lnTo>
                    <a:pt x="83" y="53"/>
                  </a:lnTo>
                  <a:lnTo>
                    <a:pt x="81" y="51"/>
                  </a:lnTo>
                  <a:lnTo>
                    <a:pt x="80" y="51"/>
                  </a:lnTo>
                  <a:close/>
                  <a:moveTo>
                    <a:pt x="129" y="32"/>
                  </a:moveTo>
                  <a:lnTo>
                    <a:pt x="130" y="32"/>
                  </a:lnTo>
                  <a:lnTo>
                    <a:pt x="132" y="34"/>
                  </a:lnTo>
                  <a:lnTo>
                    <a:pt x="132" y="36"/>
                  </a:lnTo>
                  <a:lnTo>
                    <a:pt x="130" y="35"/>
                  </a:lnTo>
                  <a:lnTo>
                    <a:pt x="129" y="35"/>
                  </a:lnTo>
                  <a:lnTo>
                    <a:pt x="126" y="36"/>
                  </a:lnTo>
                  <a:lnTo>
                    <a:pt x="127" y="36"/>
                  </a:lnTo>
                  <a:lnTo>
                    <a:pt x="127" y="38"/>
                  </a:lnTo>
                  <a:lnTo>
                    <a:pt x="126" y="40"/>
                  </a:lnTo>
                  <a:lnTo>
                    <a:pt x="126" y="41"/>
                  </a:lnTo>
                  <a:lnTo>
                    <a:pt x="124" y="42"/>
                  </a:lnTo>
                  <a:lnTo>
                    <a:pt x="124" y="43"/>
                  </a:lnTo>
                  <a:lnTo>
                    <a:pt x="123" y="43"/>
                  </a:lnTo>
                  <a:lnTo>
                    <a:pt x="120" y="40"/>
                  </a:lnTo>
                  <a:lnTo>
                    <a:pt x="118" y="40"/>
                  </a:lnTo>
                  <a:lnTo>
                    <a:pt x="117" y="38"/>
                  </a:lnTo>
                  <a:lnTo>
                    <a:pt x="117" y="37"/>
                  </a:lnTo>
                  <a:lnTo>
                    <a:pt x="118" y="37"/>
                  </a:lnTo>
                  <a:lnTo>
                    <a:pt x="121" y="35"/>
                  </a:lnTo>
                  <a:lnTo>
                    <a:pt x="123" y="35"/>
                  </a:lnTo>
                  <a:lnTo>
                    <a:pt x="124" y="34"/>
                  </a:lnTo>
                  <a:lnTo>
                    <a:pt x="127" y="34"/>
                  </a:lnTo>
                  <a:lnTo>
                    <a:pt x="129" y="32"/>
                  </a:lnTo>
                  <a:close/>
                  <a:moveTo>
                    <a:pt x="104" y="0"/>
                  </a:moveTo>
                  <a:lnTo>
                    <a:pt x="108" y="0"/>
                  </a:lnTo>
                  <a:lnTo>
                    <a:pt x="105" y="1"/>
                  </a:lnTo>
                  <a:lnTo>
                    <a:pt x="104" y="4"/>
                  </a:lnTo>
                  <a:lnTo>
                    <a:pt x="101" y="8"/>
                  </a:lnTo>
                  <a:lnTo>
                    <a:pt x="99" y="13"/>
                  </a:lnTo>
                  <a:lnTo>
                    <a:pt x="102" y="20"/>
                  </a:lnTo>
                  <a:lnTo>
                    <a:pt x="104" y="24"/>
                  </a:lnTo>
                  <a:lnTo>
                    <a:pt x="103" y="28"/>
                  </a:lnTo>
                  <a:lnTo>
                    <a:pt x="103" y="32"/>
                  </a:lnTo>
                  <a:lnTo>
                    <a:pt x="104" y="40"/>
                  </a:lnTo>
                  <a:lnTo>
                    <a:pt x="99" y="44"/>
                  </a:lnTo>
                  <a:lnTo>
                    <a:pt x="97" y="49"/>
                  </a:lnTo>
                  <a:lnTo>
                    <a:pt x="97" y="53"/>
                  </a:lnTo>
                  <a:lnTo>
                    <a:pt x="96" y="56"/>
                  </a:lnTo>
                  <a:lnTo>
                    <a:pt x="96" y="57"/>
                  </a:lnTo>
                  <a:lnTo>
                    <a:pt x="95" y="59"/>
                  </a:lnTo>
                  <a:lnTo>
                    <a:pt x="93" y="59"/>
                  </a:lnTo>
                  <a:lnTo>
                    <a:pt x="95" y="60"/>
                  </a:lnTo>
                  <a:lnTo>
                    <a:pt x="92" y="62"/>
                  </a:lnTo>
                  <a:lnTo>
                    <a:pt x="92" y="67"/>
                  </a:lnTo>
                  <a:lnTo>
                    <a:pt x="93" y="71"/>
                  </a:lnTo>
                  <a:lnTo>
                    <a:pt x="93" y="75"/>
                  </a:lnTo>
                  <a:lnTo>
                    <a:pt x="95" y="79"/>
                  </a:lnTo>
                  <a:lnTo>
                    <a:pt x="95" y="80"/>
                  </a:lnTo>
                  <a:lnTo>
                    <a:pt x="96" y="80"/>
                  </a:lnTo>
                  <a:lnTo>
                    <a:pt x="95" y="81"/>
                  </a:lnTo>
                  <a:lnTo>
                    <a:pt x="93" y="80"/>
                  </a:lnTo>
                  <a:lnTo>
                    <a:pt x="90" y="80"/>
                  </a:lnTo>
                  <a:lnTo>
                    <a:pt x="90" y="81"/>
                  </a:lnTo>
                  <a:lnTo>
                    <a:pt x="89" y="80"/>
                  </a:lnTo>
                  <a:lnTo>
                    <a:pt x="87" y="80"/>
                  </a:lnTo>
                  <a:lnTo>
                    <a:pt x="89" y="81"/>
                  </a:lnTo>
                  <a:lnTo>
                    <a:pt x="89" y="83"/>
                  </a:lnTo>
                  <a:lnTo>
                    <a:pt x="92" y="83"/>
                  </a:lnTo>
                  <a:lnTo>
                    <a:pt x="93" y="81"/>
                  </a:lnTo>
                  <a:lnTo>
                    <a:pt x="95" y="81"/>
                  </a:lnTo>
                  <a:lnTo>
                    <a:pt x="96" y="83"/>
                  </a:lnTo>
                  <a:lnTo>
                    <a:pt x="96" y="87"/>
                  </a:lnTo>
                  <a:lnTo>
                    <a:pt x="92" y="90"/>
                  </a:lnTo>
                  <a:lnTo>
                    <a:pt x="90" y="92"/>
                  </a:lnTo>
                  <a:lnTo>
                    <a:pt x="90" y="96"/>
                  </a:lnTo>
                  <a:lnTo>
                    <a:pt x="91" y="93"/>
                  </a:lnTo>
                  <a:lnTo>
                    <a:pt x="91" y="92"/>
                  </a:lnTo>
                  <a:lnTo>
                    <a:pt x="92" y="91"/>
                  </a:lnTo>
                  <a:lnTo>
                    <a:pt x="95" y="90"/>
                  </a:lnTo>
                  <a:lnTo>
                    <a:pt x="95" y="88"/>
                  </a:lnTo>
                  <a:lnTo>
                    <a:pt x="96" y="90"/>
                  </a:lnTo>
                  <a:lnTo>
                    <a:pt x="96" y="92"/>
                  </a:lnTo>
                  <a:lnTo>
                    <a:pt x="97" y="93"/>
                  </a:lnTo>
                  <a:lnTo>
                    <a:pt x="101" y="96"/>
                  </a:lnTo>
                  <a:lnTo>
                    <a:pt x="104" y="96"/>
                  </a:lnTo>
                  <a:lnTo>
                    <a:pt x="114" y="94"/>
                  </a:lnTo>
                  <a:lnTo>
                    <a:pt x="117" y="94"/>
                  </a:lnTo>
                  <a:lnTo>
                    <a:pt x="117" y="96"/>
                  </a:lnTo>
                  <a:lnTo>
                    <a:pt x="118" y="98"/>
                  </a:lnTo>
                  <a:lnTo>
                    <a:pt x="122" y="100"/>
                  </a:lnTo>
                  <a:lnTo>
                    <a:pt x="122" y="102"/>
                  </a:lnTo>
                  <a:lnTo>
                    <a:pt x="121" y="102"/>
                  </a:lnTo>
                  <a:lnTo>
                    <a:pt x="120" y="104"/>
                  </a:lnTo>
                  <a:lnTo>
                    <a:pt x="120" y="110"/>
                  </a:lnTo>
                  <a:lnTo>
                    <a:pt x="112" y="117"/>
                  </a:lnTo>
                  <a:lnTo>
                    <a:pt x="112" y="123"/>
                  </a:lnTo>
                  <a:lnTo>
                    <a:pt x="110" y="123"/>
                  </a:lnTo>
                  <a:lnTo>
                    <a:pt x="108" y="121"/>
                  </a:lnTo>
                  <a:lnTo>
                    <a:pt x="109" y="121"/>
                  </a:lnTo>
                  <a:lnTo>
                    <a:pt x="110" y="120"/>
                  </a:lnTo>
                  <a:lnTo>
                    <a:pt x="110" y="118"/>
                  </a:lnTo>
                  <a:lnTo>
                    <a:pt x="109" y="117"/>
                  </a:lnTo>
                  <a:lnTo>
                    <a:pt x="108" y="117"/>
                  </a:lnTo>
                  <a:lnTo>
                    <a:pt x="104" y="121"/>
                  </a:lnTo>
                  <a:lnTo>
                    <a:pt x="104" y="123"/>
                  </a:lnTo>
                  <a:lnTo>
                    <a:pt x="105" y="126"/>
                  </a:lnTo>
                  <a:lnTo>
                    <a:pt x="105" y="127"/>
                  </a:lnTo>
                  <a:lnTo>
                    <a:pt x="102" y="127"/>
                  </a:lnTo>
                  <a:lnTo>
                    <a:pt x="102" y="124"/>
                  </a:lnTo>
                  <a:lnTo>
                    <a:pt x="103" y="123"/>
                  </a:lnTo>
                  <a:lnTo>
                    <a:pt x="103" y="122"/>
                  </a:lnTo>
                  <a:lnTo>
                    <a:pt x="97" y="122"/>
                  </a:lnTo>
                  <a:lnTo>
                    <a:pt x="97" y="121"/>
                  </a:lnTo>
                  <a:lnTo>
                    <a:pt x="96" y="120"/>
                  </a:lnTo>
                  <a:lnTo>
                    <a:pt x="97" y="120"/>
                  </a:lnTo>
                  <a:lnTo>
                    <a:pt x="98" y="118"/>
                  </a:lnTo>
                  <a:lnTo>
                    <a:pt x="99" y="118"/>
                  </a:lnTo>
                  <a:lnTo>
                    <a:pt x="101" y="120"/>
                  </a:lnTo>
                  <a:lnTo>
                    <a:pt x="102" y="118"/>
                  </a:lnTo>
                  <a:lnTo>
                    <a:pt x="101" y="117"/>
                  </a:lnTo>
                  <a:lnTo>
                    <a:pt x="101" y="116"/>
                  </a:lnTo>
                  <a:lnTo>
                    <a:pt x="102" y="114"/>
                  </a:lnTo>
                  <a:lnTo>
                    <a:pt x="101" y="114"/>
                  </a:lnTo>
                  <a:lnTo>
                    <a:pt x="101" y="112"/>
                  </a:lnTo>
                  <a:lnTo>
                    <a:pt x="98" y="112"/>
                  </a:lnTo>
                  <a:lnTo>
                    <a:pt x="98" y="114"/>
                  </a:lnTo>
                  <a:lnTo>
                    <a:pt x="97" y="114"/>
                  </a:lnTo>
                  <a:lnTo>
                    <a:pt x="97" y="115"/>
                  </a:lnTo>
                  <a:lnTo>
                    <a:pt x="96" y="115"/>
                  </a:lnTo>
                  <a:lnTo>
                    <a:pt x="95" y="117"/>
                  </a:lnTo>
                  <a:lnTo>
                    <a:pt x="95" y="118"/>
                  </a:lnTo>
                  <a:lnTo>
                    <a:pt x="90" y="123"/>
                  </a:lnTo>
                  <a:lnTo>
                    <a:pt x="90" y="124"/>
                  </a:lnTo>
                  <a:lnTo>
                    <a:pt x="92" y="127"/>
                  </a:lnTo>
                  <a:lnTo>
                    <a:pt x="92" y="130"/>
                  </a:lnTo>
                  <a:lnTo>
                    <a:pt x="91" y="131"/>
                  </a:lnTo>
                  <a:lnTo>
                    <a:pt x="91" y="133"/>
                  </a:lnTo>
                  <a:lnTo>
                    <a:pt x="92" y="133"/>
                  </a:lnTo>
                  <a:lnTo>
                    <a:pt x="92" y="134"/>
                  </a:lnTo>
                  <a:lnTo>
                    <a:pt x="91" y="136"/>
                  </a:lnTo>
                  <a:lnTo>
                    <a:pt x="91" y="141"/>
                  </a:lnTo>
                  <a:lnTo>
                    <a:pt x="90" y="142"/>
                  </a:lnTo>
                  <a:lnTo>
                    <a:pt x="90" y="143"/>
                  </a:lnTo>
                  <a:lnTo>
                    <a:pt x="89" y="143"/>
                  </a:lnTo>
                  <a:lnTo>
                    <a:pt x="89" y="146"/>
                  </a:lnTo>
                  <a:lnTo>
                    <a:pt x="90" y="146"/>
                  </a:lnTo>
                  <a:lnTo>
                    <a:pt x="89" y="147"/>
                  </a:lnTo>
                  <a:lnTo>
                    <a:pt x="87" y="147"/>
                  </a:lnTo>
                  <a:lnTo>
                    <a:pt x="86" y="146"/>
                  </a:lnTo>
                  <a:lnTo>
                    <a:pt x="86" y="143"/>
                  </a:lnTo>
                  <a:lnTo>
                    <a:pt x="80" y="143"/>
                  </a:lnTo>
                  <a:lnTo>
                    <a:pt x="80" y="145"/>
                  </a:lnTo>
                  <a:lnTo>
                    <a:pt x="79" y="146"/>
                  </a:lnTo>
                  <a:lnTo>
                    <a:pt x="76" y="146"/>
                  </a:lnTo>
                  <a:lnTo>
                    <a:pt x="77" y="147"/>
                  </a:lnTo>
                  <a:lnTo>
                    <a:pt x="83" y="148"/>
                  </a:lnTo>
                  <a:lnTo>
                    <a:pt x="83" y="149"/>
                  </a:lnTo>
                  <a:lnTo>
                    <a:pt x="81" y="151"/>
                  </a:lnTo>
                  <a:lnTo>
                    <a:pt x="81" y="153"/>
                  </a:lnTo>
                  <a:lnTo>
                    <a:pt x="84" y="153"/>
                  </a:lnTo>
                  <a:lnTo>
                    <a:pt x="84" y="154"/>
                  </a:lnTo>
                  <a:lnTo>
                    <a:pt x="81" y="154"/>
                  </a:lnTo>
                  <a:lnTo>
                    <a:pt x="81" y="158"/>
                  </a:lnTo>
                  <a:lnTo>
                    <a:pt x="80" y="157"/>
                  </a:lnTo>
                  <a:lnTo>
                    <a:pt x="76" y="158"/>
                  </a:lnTo>
                  <a:lnTo>
                    <a:pt x="73" y="159"/>
                  </a:lnTo>
                  <a:lnTo>
                    <a:pt x="72" y="159"/>
                  </a:lnTo>
                  <a:lnTo>
                    <a:pt x="70" y="158"/>
                  </a:lnTo>
                  <a:lnTo>
                    <a:pt x="68" y="157"/>
                  </a:lnTo>
                  <a:lnTo>
                    <a:pt x="62" y="157"/>
                  </a:lnTo>
                  <a:lnTo>
                    <a:pt x="62" y="158"/>
                  </a:lnTo>
                  <a:lnTo>
                    <a:pt x="66" y="158"/>
                  </a:lnTo>
                  <a:lnTo>
                    <a:pt x="70" y="161"/>
                  </a:lnTo>
                  <a:lnTo>
                    <a:pt x="70" y="163"/>
                  </a:lnTo>
                  <a:lnTo>
                    <a:pt x="74" y="163"/>
                  </a:lnTo>
                  <a:lnTo>
                    <a:pt x="74" y="164"/>
                  </a:lnTo>
                  <a:lnTo>
                    <a:pt x="72" y="165"/>
                  </a:lnTo>
                  <a:lnTo>
                    <a:pt x="71" y="167"/>
                  </a:lnTo>
                  <a:lnTo>
                    <a:pt x="68" y="167"/>
                  </a:lnTo>
                  <a:lnTo>
                    <a:pt x="68" y="170"/>
                  </a:lnTo>
                  <a:lnTo>
                    <a:pt x="66" y="170"/>
                  </a:lnTo>
                  <a:lnTo>
                    <a:pt x="65" y="171"/>
                  </a:lnTo>
                  <a:lnTo>
                    <a:pt x="62" y="171"/>
                  </a:lnTo>
                  <a:lnTo>
                    <a:pt x="62" y="172"/>
                  </a:lnTo>
                  <a:lnTo>
                    <a:pt x="60" y="172"/>
                  </a:lnTo>
                  <a:lnTo>
                    <a:pt x="60" y="173"/>
                  </a:lnTo>
                  <a:lnTo>
                    <a:pt x="64" y="173"/>
                  </a:lnTo>
                  <a:lnTo>
                    <a:pt x="64" y="172"/>
                  </a:lnTo>
                  <a:lnTo>
                    <a:pt x="66" y="174"/>
                  </a:lnTo>
                  <a:lnTo>
                    <a:pt x="67" y="174"/>
                  </a:lnTo>
                  <a:lnTo>
                    <a:pt x="66" y="176"/>
                  </a:lnTo>
                  <a:lnTo>
                    <a:pt x="66" y="177"/>
                  </a:lnTo>
                  <a:lnTo>
                    <a:pt x="64" y="177"/>
                  </a:lnTo>
                  <a:lnTo>
                    <a:pt x="64" y="179"/>
                  </a:lnTo>
                  <a:lnTo>
                    <a:pt x="65" y="180"/>
                  </a:lnTo>
                  <a:lnTo>
                    <a:pt x="64" y="180"/>
                  </a:lnTo>
                  <a:lnTo>
                    <a:pt x="64" y="182"/>
                  </a:lnTo>
                  <a:lnTo>
                    <a:pt x="66" y="184"/>
                  </a:lnTo>
                  <a:lnTo>
                    <a:pt x="66" y="186"/>
                  </a:lnTo>
                  <a:lnTo>
                    <a:pt x="67" y="189"/>
                  </a:lnTo>
                  <a:lnTo>
                    <a:pt x="68" y="189"/>
                  </a:lnTo>
                  <a:lnTo>
                    <a:pt x="68" y="192"/>
                  </a:lnTo>
                  <a:lnTo>
                    <a:pt x="67" y="194"/>
                  </a:lnTo>
                  <a:lnTo>
                    <a:pt x="67" y="195"/>
                  </a:lnTo>
                  <a:lnTo>
                    <a:pt x="62" y="195"/>
                  </a:lnTo>
                  <a:lnTo>
                    <a:pt x="62" y="196"/>
                  </a:lnTo>
                  <a:lnTo>
                    <a:pt x="61" y="196"/>
                  </a:lnTo>
                  <a:lnTo>
                    <a:pt x="61" y="197"/>
                  </a:lnTo>
                  <a:lnTo>
                    <a:pt x="59" y="197"/>
                  </a:lnTo>
                  <a:lnTo>
                    <a:pt x="59" y="198"/>
                  </a:lnTo>
                  <a:lnTo>
                    <a:pt x="60" y="198"/>
                  </a:lnTo>
                  <a:lnTo>
                    <a:pt x="60" y="200"/>
                  </a:lnTo>
                  <a:lnTo>
                    <a:pt x="58" y="200"/>
                  </a:lnTo>
                  <a:lnTo>
                    <a:pt x="59" y="201"/>
                  </a:lnTo>
                  <a:lnTo>
                    <a:pt x="61" y="201"/>
                  </a:lnTo>
                  <a:lnTo>
                    <a:pt x="61" y="202"/>
                  </a:lnTo>
                  <a:lnTo>
                    <a:pt x="62" y="203"/>
                  </a:lnTo>
                  <a:lnTo>
                    <a:pt x="60" y="206"/>
                  </a:lnTo>
                  <a:lnTo>
                    <a:pt x="58" y="206"/>
                  </a:lnTo>
                  <a:lnTo>
                    <a:pt x="56" y="207"/>
                  </a:lnTo>
                  <a:lnTo>
                    <a:pt x="58" y="208"/>
                  </a:lnTo>
                  <a:lnTo>
                    <a:pt x="60" y="207"/>
                  </a:lnTo>
                  <a:lnTo>
                    <a:pt x="62" y="207"/>
                  </a:lnTo>
                  <a:lnTo>
                    <a:pt x="62" y="206"/>
                  </a:lnTo>
                  <a:lnTo>
                    <a:pt x="64" y="206"/>
                  </a:lnTo>
                  <a:lnTo>
                    <a:pt x="67" y="209"/>
                  </a:lnTo>
                  <a:lnTo>
                    <a:pt x="70" y="209"/>
                  </a:lnTo>
                  <a:lnTo>
                    <a:pt x="70" y="210"/>
                  </a:lnTo>
                  <a:lnTo>
                    <a:pt x="71" y="216"/>
                  </a:lnTo>
                  <a:lnTo>
                    <a:pt x="71" y="217"/>
                  </a:lnTo>
                  <a:lnTo>
                    <a:pt x="70" y="217"/>
                  </a:lnTo>
                  <a:lnTo>
                    <a:pt x="70" y="216"/>
                  </a:lnTo>
                  <a:lnTo>
                    <a:pt x="68" y="216"/>
                  </a:lnTo>
                  <a:lnTo>
                    <a:pt x="68" y="217"/>
                  </a:lnTo>
                  <a:lnTo>
                    <a:pt x="71" y="220"/>
                  </a:lnTo>
                  <a:lnTo>
                    <a:pt x="71" y="221"/>
                  </a:lnTo>
                  <a:lnTo>
                    <a:pt x="70" y="221"/>
                  </a:lnTo>
                  <a:lnTo>
                    <a:pt x="68" y="220"/>
                  </a:lnTo>
                  <a:lnTo>
                    <a:pt x="66" y="220"/>
                  </a:lnTo>
                  <a:lnTo>
                    <a:pt x="65" y="219"/>
                  </a:lnTo>
                  <a:lnTo>
                    <a:pt x="66" y="219"/>
                  </a:lnTo>
                  <a:lnTo>
                    <a:pt x="65" y="217"/>
                  </a:lnTo>
                  <a:lnTo>
                    <a:pt x="65" y="216"/>
                  </a:lnTo>
                  <a:lnTo>
                    <a:pt x="66" y="215"/>
                  </a:lnTo>
                  <a:lnTo>
                    <a:pt x="65" y="214"/>
                  </a:lnTo>
                  <a:lnTo>
                    <a:pt x="62" y="216"/>
                  </a:lnTo>
                  <a:lnTo>
                    <a:pt x="62" y="217"/>
                  </a:lnTo>
                  <a:lnTo>
                    <a:pt x="61" y="219"/>
                  </a:lnTo>
                  <a:lnTo>
                    <a:pt x="60" y="219"/>
                  </a:lnTo>
                  <a:lnTo>
                    <a:pt x="58" y="221"/>
                  </a:lnTo>
                  <a:lnTo>
                    <a:pt x="58" y="223"/>
                  </a:lnTo>
                  <a:lnTo>
                    <a:pt x="55" y="223"/>
                  </a:lnTo>
                  <a:lnTo>
                    <a:pt x="55" y="222"/>
                  </a:lnTo>
                  <a:lnTo>
                    <a:pt x="54" y="222"/>
                  </a:lnTo>
                  <a:lnTo>
                    <a:pt x="54" y="223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7" y="220"/>
                  </a:lnTo>
                  <a:lnTo>
                    <a:pt x="37" y="219"/>
                  </a:lnTo>
                  <a:lnTo>
                    <a:pt x="35" y="216"/>
                  </a:lnTo>
                  <a:lnTo>
                    <a:pt x="30" y="216"/>
                  </a:lnTo>
                  <a:lnTo>
                    <a:pt x="28" y="217"/>
                  </a:lnTo>
                  <a:lnTo>
                    <a:pt x="24" y="217"/>
                  </a:lnTo>
                  <a:lnTo>
                    <a:pt x="24" y="215"/>
                  </a:lnTo>
                  <a:lnTo>
                    <a:pt x="25" y="213"/>
                  </a:lnTo>
                  <a:lnTo>
                    <a:pt x="24" y="212"/>
                  </a:lnTo>
                  <a:lnTo>
                    <a:pt x="24" y="209"/>
                  </a:lnTo>
                  <a:lnTo>
                    <a:pt x="23" y="208"/>
                  </a:lnTo>
                  <a:lnTo>
                    <a:pt x="23" y="206"/>
                  </a:lnTo>
                  <a:lnTo>
                    <a:pt x="24" y="203"/>
                  </a:lnTo>
                  <a:lnTo>
                    <a:pt x="24" y="202"/>
                  </a:lnTo>
                  <a:lnTo>
                    <a:pt x="25" y="200"/>
                  </a:lnTo>
                  <a:lnTo>
                    <a:pt x="24" y="200"/>
                  </a:lnTo>
                  <a:lnTo>
                    <a:pt x="25" y="198"/>
                  </a:lnTo>
                  <a:lnTo>
                    <a:pt x="25" y="197"/>
                  </a:lnTo>
                  <a:lnTo>
                    <a:pt x="24" y="195"/>
                  </a:lnTo>
                  <a:lnTo>
                    <a:pt x="24" y="183"/>
                  </a:lnTo>
                  <a:lnTo>
                    <a:pt x="23" y="180"/>
                  </a:lnTo>
                  <a:lnTo>
                    <a:pt x="23" y="177"/>
                  </a:lnTo>
                  <a:lnTo>
                    <a:pt x="22" y="176"/>
                  </a:lnTo>
                  <a:lnTo>
                    <a:pt x="17" y="176"/>
                  </a:lnTo>
                  <a:lnTo>
                    <a:pt x="15" y="174"/>
                  </a:lnTo>
                  <a:lnTo>
                    <a:pt x="14" y="173"/>
                  </a:lnTo>
                  <a:lnTo>
                    <a:pt x="10" y="167"/>
                  </a:lnTo>
                  <a:lnTo>
                    <a:pt x="10" y="166"/>
                  </a:lnTo>
                  <a:lnTo>
                    <a:pt x="8" y="166"/>
                  </a:lnTo>
                  <a:lnTo>
                    <a:pt x="8" y="167"/>
                  </a:lnTo>
                  <a:lnTo>
                    <a:pt x="6" y="169"/>
                  </a:lnTo>
                  <a:lnTo>
                    <a:pt x="8" y="170"/>
                  </a:lnTo>
                  <a:lnTo>
                    <a:pt x="6" y="171"/>
                  </a:lnTo>
                  <a:lnTo>
                    <a:pt x="8" y="171"/>
                  </a:lnTo>
                  <a:lnTo>
                    <a:pt x="10" y="173"/>
                  </a:lnTo>
                  <a:lnTo>
                    <a:pt x="10" y="174"/>
                  </a:lnTo>
                  <a:lnTo>
                    <a:pt x="5" y="171"/>
                  </a:lnTo>
                  <a:lnTo>
                    <a:pt x="4" y="170"/>
                  </a:lnTo>
                  <a:lnTo>
                    <a:pt x="2" y="170"/>
                  </a:lnTo>
                  <a:lnTo>
                    <a:pt x="0" y="169"/>
                  </a:lnTo>
                  <a:lnTo>
                    <a:pt x="0" y="167"/>
                  </a:lnTo>
                  <a:lnTo>
                    <a:pt x="3" y="161"/>
                  </a:lnTo>
                  <a:lnTo>
                    <a:pt x="4" y="158"/>
                  </a:lnTo>
                  <a:lnTo>
                    <a:pt x="4" y="152"/>
                  </a:lnTo>
                  <a:lnTo>
                    <a:pt x="2" y="137"/>
                  </a:lnTo>
                  <a:lnTo>
                    <a:pt x="2" y="135"/>
                  </a:lnTo>
                  <a:lnTo>
                    <a:pt x="3" y="136"/>
                  </a:lnTo>
                  <a:lnTo>
                    <a:pt x="4" y="142"/>
                  </a:lnTo>
                  <a:lnTo>
                    <a:pt x="4" y="145"/>
                  </a:lnTo>
                  <a:lnTo>
                    <a:pt x="5" y="145"/>
                  </a:lnTo>
                  <a:lnTo>
                    <a:pt x="5" y="146"/>
                  </a:lnTo>
                  <a:lnTo>
                    <a:pt x="4" y="147"/>
                  </a:lnTo>
                  <a:lnTo>
                    <a:pt x="4" y="148"/>
                  </a:lnTo>
                  <a:lnTo>
                    <a:pt x="5" y="149"/>
                  </a:lnTo>
                  <a:lnTo>
                    <a:pt x="9" y="146"/>
                  </a:lnTo>
                  <a:lnTo>
                    <a:pt x="10" y="146"/>
                  </a:lnTo>
                  <a:lnTo>
                    <a:pt x="12" y="143"/>
                  </a:lnTo>
                  <a:lnTo>
                    <a:pt x="14" y="141"/>
                  </a:lnTo>
                  <a:lnTo>
                    <a:pt x="12" y="140"/>
                  </a:lnTo>
                  <a:lnTo>
                    <a:pt x="12" y="139"/>
                  </a:lnTo>
                  <a:lnTo>
                    <a:pt x="10" y="136"/>
                  </a:lnTo>
                  <a:lnTo>
                    <a:pt x="10" y="130"/>
                  </a:lnTo>
                  <a:lnTo>
                    <a:pt x="9" y="129"/>
                  </a:lnTo>
                  <a:lnTo>
                    <a:pt x="4" y="127"/>
                  </a:lnTo>
                  <a:lnTo>
                    <a:pt x="3" y="127"/>
                  </a:lnTo>
                  <a:lnTo>
                    <a:pt x="3" y="131"/>
                  </a:lnTo>
                  <a:lnTo>
                    <a:pt x="2" y="134"/>
                  </a:lnTo>
                  <a:lnTo>
                    <a:pt x="0" y="133"/>
                  </a:lnTo>
                  <a:lnTo>
                    <a:pt x="0" y="126"/>
                  </a:lnTo>
                  <a:lnTo>
                    <a:pt x="2" y="121"/>
                  </a:lnTo>
                  <a:lnTo>
                    <a:pt x="2" y="90"/>
                  </a:lnTo>
                  <a:lnTo>
                    <a:pt x="4" y="84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6" y="83"/>
                  </a:lnTo>
                  <a:lnTo>
                    <a:pt x="5" y="85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6" y="88"/>
                  </a:lnTo>
                  <a:lnTo>
                    <a:pt x="9" y="88"/>
                  </a:lnTo>
                  <a:lnTo>
                    <a:pt x="9" y="92"/>
                  </a:lnTo>
                  <a:lnTo>
                    <a:pt x="10" y="92"/>
                  </a:lnTo>
                  <a:lnTo>
                    <a:pt x="10" y="91"/>
                  </a:lnTo>
                  <a:lnTo>
                    <a:pt x="15" y="91"/>
                  </a:lnTo>
                  <a:lnTo>
                    <a:pt x="16" y="92"/>
                  </a:lnTo>
                  <a:lnTo>
                    <a:pt x="18" y="93"/>
                  </a:lnTo>
                  <a:lnTo>
                    <a:pt x="20" y="92"/>
                  </a:lnTo>
                  <a:lnTo>
                    <a:pt x="20" y="91"/>
                  </a:lnTo>
                  <a:lnTo>
                    <a:pt x="21" y="91"/>
                  </a:lnTo>
                  <a:lnTo>
                    <a:pt x="22" y="94"/>
                  </a:lnTo>
                  <a:lnTo>
                    <a:pt x="22" y="97"/>
                  </a:lnTo>
                  <a:lnTo>
                    <a:pt x="23" y="97"/>
                  </a:lnTo>
                  <a:lnTo>
                    <a:pt x="23" y="98"/>
                  </a:lnTo>
                  <a:lnTo>
                    <a:pt x="24" y="99"/>
                  </a:lnTo>
                  <a:lnTo>
                    <a:pt x="27" y="98"/>
                  </a:lnTo>
                  <a:lnTo>
                    <a:pt x="28" y="98"/>
                  </a:lnTo>
                  <a:lnTo>
                    <a:pt x="28" y="92"/>
                  </a:lnTo>
                  <a:lnTo>
                    <a:pt x="29" y="92"/>
                  </a:lnTo>
                  <a:lnTo>
                    <a:pt x="27" y="90"/>
                  </a:lnTo>
                  <a:lnTo>
                    <a:pt x="27" y="88"/>
                  </a:lnTo>
                  <a:lnTo>
                    <a:pt x="25" y="88"/>
                  </a:lnTo>
                  <a:lnTo>
                    <a:pt x="25" y="86"/>
                  </a:lnTo>
                  <a:lnTo>
                    <a:pt x="28" y="86"/>
                  </a:lnTo>
                  <a:lnTo>
                    <a:pt x="30" y="81"/>
                  </a:lnTo>
                  <a:lnTo>
                    <a:pt x="35" y="81"/>
                  </a:lnTo>
                  <a:lnTo>
                    <a:pt x="35" y="80"/>
                  </a:lnTo>
                  <a:lnTo>
                    <a:pt x="31" y="80"/>
                  </a:lnTo>
                  <a:lnTo>
                    <a:pt x="33" y="79"/>
                  </a:lnTo>
                  <a:lnTo>
                    <a:pt x="33" y="78"/>
                  </a:lnTo>
                  <a:lnTo>
                    <a:pt x="35" y="75"/>
                  </a:lnTo>
                  <a:lnTo>
                    <a:pt x="36" y="73"/>
                  </a:lnTo>
                  <a:lnTo>
                    <a:pt x="39" y="73"/>
                  </a:lnTo>
                  <a:lnTo>
                    <a:pt x="39" y="74"/>
                  </a:lnTo>
                  <a:lnTo>
                    <a:pt x="40" y="74"/>
                  </a:lnTo>
                  <a:lnTo>
                    <a:pt x="40" y="73"/>
                  </a:lnTo>
                  <a:lnTo>
                    <a:pt x="42" y="73"/>
                  </a:lnTo>
                  <a:lnTo>
                    <a:pt x="43" y="74"/>
                  </a:lnTo>
                  <a:lnTo>
                    <a:pt x="43" y="77"/>
                  </a:lnTo>
                  <a:lnTo>
                    <a:pt x="46" y="79"/>
                  </a:lnTo>
                  <a:lnTo>
                    <a:pt x="46" y="81"/>
                  </a:lnTo>
                  <a:lnTo>
                    <a:pt x="45" y="81"/>
                  </a:lnTo>
                  <a:lnTo>
                    <a:pt x="42" y="84"/>
                  </a:lnTo>
                  <a:lnTo>
                    <a:pt x="43" y="85"/>
                  </a:lnTo>
                  <a:lnTo>
                    <a:pt x="42" y="85"/>
                  </a:lnTo>
                  <a:lnTo>
                    <a:pt x="41" y="86"/>
                  </a:lnTo>
                  <a:lnTo>
                    <a:pt x="41" y="92"/>
                  </a:lnTo>
                  <a:lnTo>
                    <a:pt x="42" y="92"/>
                  </a:lnTo>
                  <a:lnTo>
                    <a:pt x="42" y="91"/>
                  </a:lnTo>
                  <a:lnTo>
                    <a:pt x="43" y="88"/>
                  </a:lnTo>
                  <a:lnTo>
                    <a:pt x="46" y="88"/>
                  </a:lnTo>
                  <a:lnTo>
                    <a:pt x="45" y="87"/>
                  </a:lnTo>
                  <a:lnTo>
                    <a:pt x="45" y="86"/>
                  </a:lnTo>
                  <a:lnTo>
                    <a:pt x="48" y="86"/>
                  </a:lnTo>
                  <a:lnTo>
                    <a:pt x="49" y="87"/>
                  </a:lnTo>
                  <a:lnTo>
                    <a:pt x="49" y="86"/>
                  </a:lnTo>
                  <a:lnTo>
                    <a:pt x="51" y="86"/>
                  </a:lnTo>
                  <a:lnTo>
                    <a:pt x="51" y="88"/>
                  </a:lnTo>
                  <a:lnTo>
                    <a:pt x="49" y="90"/>
                  </a:lnTo>
                  <a:lnTo>
                    <a:pt x="49" y="92"/>
                  </a:lnTo>
                  <a:lnTo>
                    <a:pt x="51" y="92"/>
                  </a:lnTo>
                  <a:lnTo>
                    <a:pt x="51" y="93"/>
                  </a:lnTo>
                  <a:lnTo>
                    <a:pt x="52" y="93"/>
                  </a:lnTo>
                  <a:lnTo>
                    <a:pt x="52" y="94"/>
                  </a:lnTo>
                  <a:lnTo>
                    <a:pt x="53" y="94"/>
                  </a:lnTo>
                  <a:lnTo>
                    <a:pt x="53" y="93"/>
                  </a:lnTo>
                  <a:lnTo>
                    <a:pt x="54" y="93"/>
                  </a:lnTo>
                  <a:lnTo>
                    <a:pt x="54" y="92"/>
                  </a:lnTo>
                  <a:lnTo>
                    <a:pt x="53" y="91"/>
                  </a:lnTo>
                  <a:lnTo>
                    <a:pt x="52" y="92"/>
                  </a:lnTo>
                  <a:lnTo>
                    <a:pt x="51" y="92"/>
                  </a:lnTo>
                  <a:lnTo>
                    <a:pt x="52" y="91"/>
                  </a:lnTo>
                  <a:lnTo>
                    <a:pt x="52" y="86"/>
                  </a:lnTo>
                  <a:lnTo>
                    <a:pt x="53" y="84"/>
                  </a:lnTo>
                  <a:lnTo>
                    <a:pt x="52" y="81"/>
                  </a:lnTo>
                  <a:lnTo>
                    <a:pt x="51" y="81"/>
                  </a:lnTo>
                  <a:lnTo>
                    <a:pt x="48" y="83"/>
                  </a:lnTo>
                  <a:lnTo>
                    <a:pt x="47" y="84"/>
                  </a:lnTo>
                  <a:lnTo>
                    <a:pt x="46" y="84"/>
                  </a:lnTo>
                  <a:lnTo>
                    <a:pt x="46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9" y="78"/>
                  </a:lnTo>
                  <a:lnTo>
                    <a:pt x="48" y="77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6" y="74"/>
                  </a:lnTo>
                  <a:lnTo>
                    <a:pt x="46" y="72"/>
                  </a:lnTo>
                  <a:lnTo>
                    <a:pt x="48" y="69"/>
                  </a:lnTo>
                  <a:lnTo>
                    <a:pt x="47" y="68"/>
                  </a:lnTo>
                  <a:lnTo>
                    <a:pt x="47" y="67"/>
                  </a:lnTo>
                  <a:lnTo>
                    <a:pt x="46" y="67"/>
                  </a:lnTo>
                  <a:lnTo>
                    <a:pt x="46" y="65"/>
                  </a:lnTo>
                  <a:lnTo>
                    <a:pt x="49" y="61"/>
                  </a:lnTo>
                  <a:lnTo>
                    <a:pt x="49" y="60"/>
                  </a:lnTo>
                  <a:lnTo>
                    <a:pt x="51" y="60"/>
                  </a:lnTo>
                  <a:lnTo>
                    <a:pt x="51" y="59"/>
                  </a:lnTo>
                  <a:lnTo>
                    <a:pt x="58" y="56"/>
                  </a:lnTo>
                  <a:lnTo>
                    <a:pt x="59" y="56"/>
                  </a:lnTo>
                  <a:lnTo>
                    <a:pt x="64" y="59"/>
                  </a:lnTo>
                  <a:lnTo>
                    <a:pt x="62" y="60"/>
                  </a:lnTo>
                  <a:lnTo>
                    <a:pt x="64" y="61"/>
                  </a:lnTo>
                  <a:lnTo>
                    <a:pt x="65" y="61"/>
                  </a:lnTo>
                  <a:lnTo>
                    <a:pt x="65" y="60"/>
                  </a:lnTo>
                  <a:lnTo>
                    <a:pt x="66" y="57"/>
                  </a:lnTo>
                  <a:lnTo>
                    <a:pt x="67" y="56"/>
                  </a:lnTo>
                  <a:lnTo>
                    <a:pt x="67" y="55"/>
                  </a:lnTo>
                  <a:lnTo>
                    <a:pt x="70" y="55"/>
                  </a:lnTo>
                  <a:lnTo>
                    <a:pt x="71" y="54"/>
                  </a:lnTo>
                  <a:lnTo>
                    <a:pt x="77" y="54"/>
                  </a:lnTo>
                  <a:lnTo>
                    <a:pt x="74" y="51"/>
                  </a:lnTo>
                  <a:lnTo>
                    <a:pt x="73" y="51"/>
                  </a:lnTo>
                  <a:lnTo>
                    <a:pt x="73" y="50"/>
                  </a:lnTo>
                  <a:lnTo>
                    <a:pt x="72" y="50"/>
                  </a:lnTo>
                  <a:lnTo>
                    <a:pt x="71" y="53"/>
                  </a:lnTo>
                  <a:lnTo>
                    <a:pt x="70" y="53"/>
                  </a:lnTo>
                  <a:lnTo>
                    <a:pt x="68" y="54"/>
                  </a:lnTo>
                  <a:lnTo>
                    <a:pt x="68" y="53"/>
                  </a:lnTo>
                  <a:lnTo>
                    <a:pt x="66" y="53"/>
                  </a:lnTo>
                  <a:lnTo>
                    <a:pt x="64" y="55"/>
                  </a:lnTo>
                  <a:lnTo>
                    <a:pt x="60" y="55"/>
                  </a:lnTo>
                  <a:lnTo>
                    <a:pt x="49" y="59"/>
                  </a:lnTo>
                  <a:lnTo>
                    <a:pt x="48" y="57"/>
                  </a:lnTo>
                  <a:lnTo>
                    <a:pt x="43" y="54"/>
                  </a:lnTo>
                  <a:lnTo>
                    <a:pt x="43" y="55"/>
                  </a:lnTo>
                  <a:lnTo>
                    <a:pt x="42" y="56"/>
                  </a:lnTo>
                  <a:lnTo>
                    <a:pt x="41" y="56"/>
                  </a:lnTo>
                  <a:lnTo>
                    <a:pt x="41" y="57"/>
                  </a:lnTo>
                  <a:lnTo>
                    <a:pt x="40" y="57"/>
                  </a:lnTo>
                  <a:lnTo>
                    <a:pt x="40" y="56"/>
                  </a:lnTo>
                  <a:lnTo>
                    <a:pt x="37" y="56"/>
                  </a:lnTo>
                  <a:lnTo>
                    <a:pt x="37" y="57"/>
                  </a:lnTo>
                  <a:lnTo>
                    <a:pt x="36" y="57"/>
                  </a:lnTo>
                  <a:lnTo>
                    <a:pt x="35" y="59"/>
                  </a:lnTo>
                  <a:lnTo>
                    <a:pt x="35" y="60"/>
                  </a:lnTo>
                  <a:lnTo>
                    <a:pt x="34" y="59"/>
                  </a:lnTo>
                  <a:lnTo>
                    <a:pt x="34" y="57"/>
                  </a:lnTo>
                  <a:lnTo>
                    <a:pt x="33" y="59"/>
                  </a:lnTo>
                  <a:lnTo>
                    <a:pt x="31" y="59"/>
                  </a:lnTo>
                  <a:lnTo>
                    <a:pt x="33" y="60"/>
                  </a:lnTo>
                  <a:lnTo>
                    <a:pt x="30" y="61"/>
                  </a:lnTo>
                  <a:lnTo>
                    <a:pt x="29" y="62"/>
                  </a:lnTo>
                  <a:lnTo>
                    <a:pt x="27" y="61"/>
                  </a:lnTo>
                  <a:lnTo>
                    <a:pt x="25" y="62"/>
                  </a:lnTo>
                  <a:lnTo>
                    <a:pt x="24" y="62"/>
                  </a:lnTo>
                  <a:lnTo>
                    <a:pt x="24" y="65"/>
                  </a:lnTo>
                  <a:lnTo>
                    <a:pt x="23" y="66"/>
                  </a:lnTo>
                  <a:lnTo>
                    <a:pt x="23" y="67"/>
                  </a:lnTo>
                  <a:lnTo>
                    <a:pt x="22" y="68"/>
                  </a:lnTo>
                  <a:lnTo>
                    <a:pt x="22" y="71"/>
                  </a:lnTo>
                  <a:lnTo>
                    <a:pt x="21" y="73"/>
                  </a:lnTo>
                  <a:lnTo>
                    <a:pt x="18" y="73"/>
                  </a:lnTo>
                  <a:lnTo>
                    <a:pt x="18" y="74"/>
                  </a:lnTo>
                  <a:lnTo>
                    <a:pt x="17" y="74"/>
                  </a:lnTo>
                  <a:lnTo>
                    <a:pt x="17" y="80"/>
                  </a:lnTo>
                  <a:lnTo>
                    <a:pt x="18" y="80"/>
                  </a:lnTo>
                  <a:lnTo>
                    <a:pt x="20" y="81"/>
                  </a:lnTo>
                  <a:lnTo>
                    <a:pt x="18" y="81"/>
                  </a:lnTo>
                  <a:lnTo>
                    <a:pt x="18" y="83"/>
                  </a:lnTo>
                  <a:lnTo>
                    <a:pt x="17" y="83"/>
                  </a:lnTo>
                  <a:lnTo>
                    <a:pt x="16" y="81"/>
                  </a:lnTo>
                  <a:lnTo>
                    <a:pt x="15" y="81"/>
                  </a:lnTo>
                  <a:lnTo>
                    <a:pt x="15" y="83"/>
                  </a:lnTo>
                  <a:lnTo>
                    <a:pt x="16" y="83"/>
                  </a:lnTo>
                  <a:lnTo>
                    <a:pt x="17" y="84"/>
                  </a:lnTo>
                  <a:lnTo>
                    <a:pt x="21" y="83"/>
                  </a:lnTo>
                  <a:lnTo>
                    <a:pt x="22" y="83"/>
                  </a:lnTo>
                  <a:lnTo>
                    <a:pt x="21" y="85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20" y="88"/>
                  </a:lnTo>
                  <a:lnTo>
                    <a:pt x="20" y="90"/>
                  </a:lnTo>
                  <a:lnTo>
                    <a:pt x="17" y="87"/>
                  </a:lnTo>
                  <a:lnTo>
                    <a:pt x="17" y="86"/>
                  </a:lnTo>
                  <a:lnTo>
                    <a:pt x="15" y="84"/>
                  </a:lnTo>
                  <a:lnTo>
                    <a:pt x="14" y="84"/>
                  </a:lnTo>
                  <a:lnTo>
                    <a:pt x="12" y="83"/>
                  </a:lnTo>
                  <a:lnTo>
                    <a:pt x="11" y="83"/>
                  </a:lnTo>
                  <a:lnTo>
                    <a:pt x="10" y="81"/>
                  </a:lnTo>
                  <a:lnTo>
                    <a:pt x="10" y="77"/>
                  </a:lnTo>
                  <a:lnTo>
                    <a:pt x="9" y="77"/>
                  </a:lnTo>
                  <a:lnTo>
                    <a:pt x="8" y="75"/>
                  </a:lnTo>
                  <a:lnTo>
                    <a:pt x="6" y="75"/>
                  </a:lnTo>
                  <a:lnTo>
                    <a:pt x="6" y="73"/>
                  </a:lnTo>
                  <a:lnTo>
                    <a:pt x="8" y="71"/>
                  </a:lnTo>
                  <a:lnTo>
                    <a:pt x="16" y="57"/>
                  </a:lnTo>
                  <a:lnTo>
                    <a:pt x="17" y="56"/>
                  </a:lnTo>
                  <a:lnTo>
                    <a:pt x="21" y="50"/>
                  </a:lnTo>
                  <a:lnTo>
                    <a:pt x="23" y="49"/>
                  </a:lnTo>
                  <a:lnTo>
                    <a:pt x="24" y="49"/>
                  </a:lnTo>
                  <a:lnTo>
                    <a:pt x="28" y="50"/>
                  </a:lnTo>
                  <a:lnTo>
                    <a:pt x="29" y="50"/>
                  </a:lnTo>
                  <a:lnTo>
                    <a:pt x="34" y="49"/>
                  </a:lnTo>
                  <a:lnTo>
                    <a:pt x="35" y="48"/>
                  </a:lnTo>
                  <a:lnTo>
                    <a:pt x="37" y="47"/>
                  </a:lnTo>
                  <a:lnTo>
                    <a:pt x="37" y="45"/>
                  </a:lnTo>
                  <a:lnTo>
                    <a:pt x="48" y="48"/>
                  </a:lnTo>
                  <a:lnTo>
                    <a:pt x="52" y="47"/>
                  </a:lnTo>
                  <a:lnTo>
                    <a:pt x="56" y="45"/>
                  </a:lnTo>
                  <a:lnTo>
                    <a:pt x="60" y="43"/>
                  </a:lnTo>
                  <a:lnTo>
                    <a:pt x="62" y="40"/>
                  </a:lnTo>
                  <a:lnTo>
                    <a:pt x="72" y="23"/>
                  </a:lnTo>
                  <a:lnTo>
                    <a:pt x="73" y="20"/>
                  </a:lnTo>
                  <a:lnTo>
                    <a:pt x="77" y="17"/>
                  </a:lnTo>
                  <a:lnTo>
                    <a:pt x="78" y="14"/>
                  </a:lnTo>
                  <a:lnTo>
                    <a:pt x="78" y="13"/>
                  </a:lnTo>
                  <a:lnTo>
                    <a:pt x="79" y="12"/>
                  </a:lnTo>
                  <a:lnTo>
                    <a:pt x="85" y="12"/>
                  </a:lnTo>
                  <a:lnTo>
                    <a:pt x="92" y="10"/>
                  </a:lnTo>
                  <a:lnTo>
                    <a:pt x="96" y="7"/>
                  </a:lnTo>
                  <a:lnTo>
                    <a:pt x="101" y="2"/>
                  </a:lnTo>
                  <a:lnTo>
                    <a:pt x="104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auto">
            <a:xfrm>
              <a:off x="8433648" y="4555360"/>
              <a:ext cx="510956" cy="292231"/>
            </a:xfrm>
            <a:custGeom>
              <a:avLst/>
              <a:gdLst/>
              <a:ahLst/>
              <a:cxnLst>
                <a:cxn ang="0">
                  <a:pos x="108" y="8"/>
                </a:cxn>
                <a:cxn ang="0">
                  <a:pos x="115" y="16"/>
                </a:cxn>
                <a:cxn ang="0">
                  <a:pos x="123" y="2"/>
                </a:cxn>
                <a:cxn ang="0">
                  <a:pos x="130" y="4"/>
                </a:cxn>
                <a:cxn ang="0">
                  <a:pos x="136" y="14"/>
                </a:cxn>
                <a:cxn ang="0">
                  <a:pos x="152" y="20"/>
                </a:cxn>
                <a:cxn ang="0">
                  <a:pos x="164" y="24"/>
                </a:cxn>
                <a:cxn ang="0">
                  <a:pos x="170" y="27"/>
                </a:cxn>
                <a:cxn ang="0">
                  <a:pos x="184" y="31"/>
                </a:cxn>
                <a:cxn ang="0">
                  <a:pos x="176" y="39"/>
                </a:cxn>
                <a:cxn ang="0">
                  <a:pos x="182" y="48"/>
                </a:cxn>
                <a:cxn ang="0">
                  <a:pos x="192" y="63"/>
                </a:cxn>
                <a:cxn ang="0">
                  <a:pos x="207" y="54"/>
                </a:cxn>
                <a:cxn ang="0">
                  <a:pos x="205" y="49"/>
                </a:cxn>
                <a:cxn ang="0">
                  <a:pos x="208" y="42"/>
                </a:cxn>
                <a:cxn ang="0">
                  <a:pos x="222" y="48"/>
                </a:cxn>
                <a:cxn ang="0">
                  <a:pos x="235" y="52"/>
                </a:cxn>
                <a:cxn ang="0">
                  <a:pos x="239" y="57"/>
                </a:cxn>
                <a:cxn ang="0">
                  <a:pos x="240" y="65"/>
                </a:cxn>
                <a:cxn ang="0">
                  <a:pos x="251" y="67"/>
                </a:cxn>
                <a:cxn ang="0">
                  <a:pos x="260" y="72"/>
                </a:cxn>
                <a:cxn ang="0">
                  <a:pos x="266" y="73"/>
                </a:cxn>
                <a:cxn ang="0">
                  <a:pos x="276" y="79"/>
                </a:cxn>
                <a:cxn ang="0">
                  <a:pos x="281" y="90"/>
                </a:cxn>
                <a:cxn ang="0">
                  <a:pos x="285" y="101"/>
                </a:cxn>
                <a:cxn ang="0">
                  <a:pos x="272" y="103"/>
                </a:cxn>
                <a:cxn ang="0">
                  <a:pos x="256" y="121"/>
                </a:cxn>
                <a:cxn ang="0">
                  <a:pos x="245" y="139"/>
                </a:cxn>
                <a:cxn ang="0">
                  <a:pos x="226" y="145"/>
                </a:cxn>
                <a:cxn ang="0">
                  <a:pos x="210" y="149"/>
                </a:cxn>
                <a:cxn ang="0">
                  <a:pos x="201" y="152"/>
                </a:cxn>
                <a:cxn ang="0">
                  <a:pos x="189" y="146"/>
                </a:cxn>
                <a:cxn ang="0">
                  <a:pos x="167" y="150"/>
                </a:cxn>
                <a:cxn ang="0">
                  <a:pos x="155" y="144"/>
                </a:cxn>
                <a:cxn ang="0">
                  <a:pos x="139" y="135"/>
                </a:cxn>
                <a:cxn ang="0">
                  <a:pos x="127" y="134"/>
                </a:cxn>
                <a:cxn ang="0">
                  <a:pos x="122" y="149"/>
                </a:cxn>
                <a:cxn ang="0">
                  <a:pos x="110" y="162"/>
                </a:cxn>
                <a:cxn ang="0">
                  <a:pos x="99" y="160"/>
                </a:cxn>
                <a:cxn ang="0">
                  <a:pos x="83" y="159"/>
                </a:cxn>
                <a:cxn ang="0">
                  <a:pos x="80" y="153"/>
                </a:cxn>
                <a:cxn ang="0">
                  <a:pos x="70" y="143"/>
                </a:cxn>
                <a:cxn ang="0">
                  <a:pos x="62" y="137"/>
                </a:cxn>
                <a:cxn ang="0">
                  <a:pos x="47" y="127"/>
                </a:cxn>
                <a:cxn ang="0">
                  <a:pos x="37" y="114"/>
                </a:cxn>
                <a:cxn ang="0">
                  <a:pos x="24" y="107"/>
                </a:cxn>
                <a:cxn ang="0">
                  <a:pos x="20" y="95"/>
                </a:cxn>
                <a:cxn ang="0">
                  <a:pos x="14" y="85"/>
                </a:cxn>
                <a:cxn ang="0">
                  <a:pos x="17" y="73"/>
                </a:cxn>
                <a:cxn ang="0">
                  <a:pos x="5" y="58"/>
                </a:cxn>
                <a:cxn ang="0">
                  <a:pos x="0" y="48"/>
                </a:cxn>
                <a:cxn ang="0">
                  <a:pos x="8" y="54"/>
                </a:cxn>
                <a:cxn ang="0">
                  <a:pos x="12" y="52"/>
                </a:cxn>
                <a:cxn ang="0">
                  <a:pos x="27" y="43"/>
                </a:cxn>
                <a:cxn ang="0">
                  <a:pos x="40" y="41"/>
                </a:cxn>
                <a:cxn ang="0">
                  <a:pos x="52" y="31"/>
                </a:cxn>
                <a:cxn ang="0">
                  <a:pos x="60" y="28"/>
                </a:cxn>
                <a:cxn ang="0">
                  <a:pos x="76" y="21"/>
                </a:cxn>
                <a:cxn ang="0">
                  <a:pos x="91" y="11"/>
                </a:cxn>
                <a:cxn ang="0">
                  <a:pos x="93" y="4"/>
                </a:cxn>
              </a:cxnLst>
              <a:rect l="0" t="0" r="r" b="b"/>
              <a:pathLst>
                <a:path w="285" h="163">
                  <a:moveTo>
                    <a:pt x="93" y="0"/>
                  </a:moveTo>
                  <a:lnTo>
                    <a:pt x="97" y="0"/>
                  </a:lnTo>
                  <a:lnTo>
                    <a:pt x="97" y="2"/>
                  </a:lnTo>
                  <a:lnTo>
                    <a:pt x="103" y="2"/>
                  </a:lnTo>
                  <a:lnTo>
                    <a:pt x="103" y="3"/>
                  </a:lnTo>
                  <a:lnTo>
                    <a:pt x="105" y="3"/>
                  </a:lnTo>
                  <a:lnTo>
                    <a:pt x="105" y="9"/>
                  </a:lnTo>
                  <a:lnTo>
                    <a:pt x="108" y="8"/>
                  </a:lnTo>
                  <a:lnTo>
                    <a:pt x="108" y="9"/>
                  </a:lnTo>
                  <a:lnTo>
                    <a:pt x="109" y="9"/>
                  </a:lnTo>
                  <a:lnTo>
                    <a:pt x="108" y="10"/>
                  </a:lnTo>
                  <a:lnTo>
                    <a:pt x="108" y="14"/>
                  </a:lnTo>
                  <a:lnTo>
                    <a:pt x="109" y="14"/>
                  </a:lnTo>
                  <a:lnTo>
                    <a:pt x="111" y="15"/>
                  </a:lnTo>
                  <a:lnTo>
                    <a:pt x="113" y="16"/>
                  </a:lnTo>
                  <a:lnTo>
                    <a:pt x="115" y="16"/>
                  </a:lnTo>
                  <a:lnTo>
                    <a:pt x="115" y="14"/>
                  </a:lnTo>
                  <a:lnTo>
                    <a:pt x="116" y="12"/>
                  </a:lnTo>
                  <a:lnTo>
                    <a:pt x="123" y="12"/>
                  </a:lnTo>
                  <a:lnTo>
                    <a:pt x="123" y="5"/>
                  </a:lnTo>
                  <a:lnTo>
                    <a:pt x="122" y="4"/>
                  </a:lnTo>
                  <a:lnTo>
                    <a:pt x="122" y="3"/>
                  </a:lnTo>
                  <a:lnTo>
                    <a:pt x="123" y="3"/>
                  </a:lnTo>
                  <a:lnTo>
                    <a:pt x="123" y="2"/>
                  </a:lnTo>
                  <a:lnTo>
                    <a:pt x="124" y="2"/>
                  </a:lnTo>
                  <a:lnTo>
                    <a:pt x="124" y="3"/>
                  </a:lnTo>
                  <a:lnTo>
                    <a:pt x="127" y="3"/>
                  </a:lnTo>
                  <a:lnTo>
                    <a:pt x="128" y="4"/>
                  </a:lnTo>
                  <a:lnTo>
                    <a:pt x="129" y="4"/>
                  </a:lnTo>
                  <a:lnTo>
                    <a:pt x="129" y="3"/>
                  </a:lnTo>
                  <a:lnTo>
                    <a:pt x="130" y="2"/>
                  </a:lnTo>
                  <a:lnTo>
                    <a:pt x="130" y="4"/>
                  </a:lnTo>
                  <a:lnTo>
                    <a:pt x="133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4" y="9"/>
                  </a:lnTo>
                  <a:lnTo>
                    <a:pt x="135" y="10"/>
                  </a:lnTo>
                  <a:lnTo>
                    <a:pt x="135" y="12"/>
                  </a:lnTo>
                  <a:lnTo>
                    <a:pt x="136" y="12"/>
                  </a:lnTo>
                  <a:lnTo>
                    <a:pt x="136" y="14"/>
                  </a:lnTo>
                  <a:lnTo>
                    <a:pt x="139" y="14"/>
                  </a:lnTo>
                  <a:lnTo>
                    <a:pt x="139" y="18"/>
                  </a:lnTo>
                  <a:lnTo>
                    <a:pt x="140" y="18"/>
                  </a:lnTo>
                  <a:lnTo>
                    <a:pt x="140" y="17"/>
                  </a:lnTo>
                  <a:lnTo>
                    <a:pt x="141" y="16"/>
                  </a:lnTo>
                  <a:lnTo>
                    <a:pt x="142" y="16"/>
                  </a:lnTo>
                  <a:lnTo>
                    <a:pt x="151" y="20"/>
                  </a:lnTo>
                  <a:lnTo>
                    <a:pt x="152" y="20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20"/>
                  </a:lnTo>
                  <a:lnTo>
                    <a:pt x="158" y="21"/>
                  </a:lnTo>
                  <a:lnTo>
                    <a:pt x="159" y="24"/>
                  </a:lnTo>
                  <a:lnTo>
                    <a:pt x="161" y="24"/>
                  </a:lnTo>
                  <a:lnTo>
                    <a:pt x="164" y="23"/>
                  </a:lnTo>
                  <a:lnTo>
                    <a:pt x="164" y="24"/>
                  </a:lnTo>
                  <a:lnTo>
                    <a:pt x="165" y="24"/>
                  </a:lnTo>
                  <a:lnTo>
                    <a:pt x="165" y="25"/>
                  </a:lnTo>
                  <a:lnTo>
                    <a:pt x="166" y="27"/>
                  </a:lnTo>
                  <a:lnTo>
                    <a:pt x="166" y="28"/>
                  </a:lnTo>
                  <a:lnTo>
                    <a:pt x="165" y="28"/>
                  </a:lnTo>
                  <a:lnTo>
                    <a:pt x="165" y="29"/>
                  </a:lnTo>
                  <a:lnTo>
                    <a:pt x="167" y="29"/>
                  </a:lnTo>
                  <a:lnTo>
                    <a:pt x="170" y="27"/>
                  </a:lnTo>
                  <a:lnTo>
                    <a:pt x="171" y="27"/>
                  </a:lnTo>
                  <a:lnTo>
                    <a:pt x="173" y="28"/>
                  </a:lnTo>
                  <a:lnTo>
                    <a:pt x="175" y="28"/>
                  </a:lnTo>
                  <a:lnTo>
                    <a:pt x="175" y="27"/>
                  </a:lnTo>
                  <a:lnTo>
                    <a:pt x="176" y="25"/>
                  </a:lnTo>
                  <a:lnTo>
                    <a:pt x="179" y="25"/>
                  </a:lnTo>
                  <a:lnTo>
                    <a:pt x="184" y="30"/>
                  </a:lnTo>
                  <a:lnTo>
                    <a:pt x="184" y="31"/>
                  </a:lnTo>
                  <a:lnTo>
                    <a:pt x="183" y="33"/>
                  </a:lnTo>
                  <a:lnTo>
                    <a:pt x="183" y="35"/>
                  </a:lnTo>
                  <a:lnTo>
                    <a:pt x="182" y="35"/>
                  </a:lnTo>
                  <a:lnTo>
                    <a:pt x="182" y="36"/>
                  </a:lnTo>
                  <a:lnTo>
                    <a:pt x="178" y="36"/>
                  </a:lnTo>
                  <a:lnTo>
                    <a:pt x="178" y="37"/>
                  </a:lnTo>
                  <a:lnTo>
                    <a:pt x="177" y="39"/>
                  </a:lnTo>
                  <a:lnTo>
                    <a:pt x="176" y="39"/>
                  </a:lnTo>
                  <a:lnTo>
                    <a:pt x="176" y="40"/>
                  </a:lnTo>
                  <a:lnTo>
                    <a:pt x="175" y="40"/>
                  </a:lnTo>
                  <a:lnTo>
                    <a:pt x="175" y="42"/>
                  </a:lnTo>
                  <a:lnTo>
                    <a:pt x="176" y="42"/>
                  </a:lnTo>
                  <a:lnTo>
                    <a:pt x="177" y="45"/>
                  </a:lnTo>
                  <a:lnTo>
                    <a:pt x="180" y="45"/>
                  </a:lnTo>
                  <a:lnTo>
                    <a:pt x="180" y="47"/>
                  </a:lnTo>
                  <a:lnTo>
                    <a:pt x="182" y="48"/>
                  </a:lnTo>
                  <a:lnTo>
                    <a:pt x="184" y="49"/>
                  </a:lnTo>
                  <a:lnTo>
                    <a:pt x="185" y="51"/>
                  </a:lnTo>
                  <a:lnTo>
                    <a:pt x="186" y="53"/>
                  </a:lnTo>
                  <a:lnTo>
                    <a:pt x="189" y="55"/>
                  </a:lnTo>
                  <a:lnTo>
                    <a:pt x="189" y="57"/>
                  </a:lnTo>
                  <a:lnTo>
                    <a:pt x="190" y="59"/>
                  </a:lnTo>
                  <a:lnTo>
                    <a:pt x="190" y="60"/>
                  </a:lnTo>
                  <a:lnTo>
                    <a:pt x="192" y="63"/>
                  </a:lnTo>
                  <a:lnTo>
                    <a:pt x="196" y="63"/>
                  </a:lnTo>
                  <a:lnTo>
                    <a:pt x="198" y="60"/>
                  </a:lnTo>
                  <a:lnTo>
                    <a:pt x="198" y="59"/>
                  </a:lnTo>
                  <a:lnTo>
                    <a:pt x="201" y="57"/>
                  </a:lnTo>
                  <a:lnTo>
                    <a:pt x="203" y="57"/>
                  </a:lnTo>
                  <a:lnTo>
                    <a:pt x="204" y="55"/>
                  </a:lnTo>
                  <a:lnTo>
                    <a:pt x="207" y="55"/>
                  </a:lnTo>
                  <a:lnTo>
                    <a:pt x="207" y="54"/>
                  </a:lnTo>
                  <a:lnTo>
                    <a:pt x="208" y="54"/>
                  </a:lnTo>
                  <a:lnTo>
                    <a:pt x="208" y="55"/>
                  </a:lnTo>
                  <a:lnTo>
                    <a:pt x="209" y="55"/>
                  </a:lnTo>
                  <a:lnTo>
                    <a:pt x="209" y="54"/>
                  </a:lnTo>
                  <a:lnTo>
                    <a:pt x="208" y="53"/>
                  </a:lnTo>
                  <a:lnTo>
                    <a:pt x="208" y="51"/>
                  </a:lnTo>
                  <a:lnTo>
                    <a:pt x="207" y="49"/>
                  </a:lnTo>
                  <a:lnTo>
                    <a:pt x="205" y="49"/>
                  </a:lnTo>
                  <a:lnTo>
                    <a:pt x="205" y="48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203" y="42"/>
                  </a:lnTo>
                  <a:lnTo>
                    <a:pt x="202" y="41"/>
                  </a:lnTo>
                  <a:lnTo>
                    <a:pt x="205" y="41"/>
                  </a:lnTo>
                  <a:lnTo>
                    <a:pt x="207" y="42"/>
                  </a:lnTo>
                  <a:lnTo>
                    <a:pt x="208" y="42"/>
                  </a:lnTo>
                  <a:lnTo>
                    <a:pt x="211" y="43"/>
                  </a:lnTo>
                  <a:lnTo>
                    <a:pt x="213" y="43"/>
                  </a:lnTo>
                  <a:lnTo>
                    <a:pt x="213" y="45"/>
                  </a:lnTo>
                  <a:lnTo>
                    <a:pt x="216" y="45"/>
                  </a:lnTo>
                  <a:lnTo>
                    <a:pt x="216" y="47"/>
                  </a:lnTo>
                  <a:lnTo>
                    <a:pt x="217" y="47"/>
                  </a:lnTo>
                  <a:lnTo>
                    <a:pt x="219" y="48"/>
                  </a:lnTo>
                  <a:lnTo>
                    <a:pt x="222" y="48"/>
                  </a:lnTo>
                  <a:lnTo>
                    <a:pt x="222" y="52"/>
                  </a:lnTo>
                  <a:lnTo>
                    <a:pt x="223" y="53"/>
                  </a:lnTo>
                  <a:lnTo>
                    <a:pt x="223" y="52"/>
                  </a:lnTo>
                  <a:lnTo>
                    <a:pt x="226" y="52"/>
                  </a:lnTo>
                  <a:lnTo>
                    <a:pt x="226" y="53"/>
                  </a:lnTo>
                  <a:lnTo>
                    <a:pt x="227" y="53"/>
                  </a:lnTo>
                  <a:lnTo>
                    <a:pt x="228" y="52"/>
                  </a:lnTo>
                  <a:lnTo>
                    <a:pt x="235" y="52"/>
                  </a:lnTo>
                  <a:lnTo>
                    <a:pt x="236" y="49"/>
                  </a:lnTo>
                  <a:lnTo>
                    <a:pt x="236" y="48"/>
                  </a:lnTo>
                  <a:lnTo>
                    <a:pt x="238" y="48"/>
                  </a:lnTo>
                  <a:lnTo>
                    <a:pt x="239" y="49"/>
                  </a:lnTo>
                  <a:lnTo>
                    <a:pt x="239" y="54"/>
                  </a:lnTo>
                  <a:lnTo>
                    <a:pt x="240" y="55"/>
                  </a:lnTo>
                  <a:lnTo>
                    <a:pt x="239" y="55"/>
                  </a:lnTo>
                  <a:lnTo>
                    <a:pt x="239" y="57"/>
                  </a:lnTo>
                  <a:lnTo>
                    <a:pt x="236" y="58"/>
                  </a:lnTo>
                  <a:lnTo>
                    <a:pt x="234" y="58"/>
                  </a:lnTo>
                  <a:lnTo>
                    <a:pt x="233" y="59"/>
                  </a:lnTo>
                  <a:lnTo>
                    <a:pt x="233" y="60"/>
                  </a:lnTo>
                  <a:lnTo>
                    <a:pt x="235" y="63"/>
                  </a:lnTo>
                  <a:lnTo>
                    <a:pt x="239" y="63"/>
                  </a:lnTo>
                  <a:lnTo>
                    <a:pt x="239" y="65"/>
                  </a:lnTo>
                  <a:lnTo>
                    <a:pt x="240" y="65"/>
                  </a:lnTo>
                  <a:lnTo>
                    <a:pt x="240" y="67"/>
                  </a:lnTo>
                  <a:lnTo>
                    <a:pt x="244" y="71"/>
                  </a:lnTo>
                  <a:lnTo>
                    <a:pt x="247" y="71"/>
                  </a:lnTo>
                  <a:lnTo>
                    <a:pt x="248" y="70"/>
                  </a:lnTo>
                  <a:lnTo>
                    <a:pt x="251" y="70"/>
                  </a:lnTo>
                  <a:lnTo>
                    <a:pt x="252" y="68"/>
                  </a:lnTo>
                  <a:lnTo>
                    <a:pt x="252" y="67"/>
                  </a:lnTo>
                  <a:lnTo>
                    <a:pt x="251" y="67"/>
                  </a:lnTo>
                  <a:lnTo>
                    <a:pt x="251" y="66"/>
                  </a:lnTo>
                  <a:lnTo>
                    <a:pt x="252" y="66"/>
                  </a:lnTo>
                  <a:lnTo>
                    <a:pt x="254" y="68"/>
                  </a:lnTo>
                  <a:lnTo>
                    <a:pt x="254" y="70"/>
                  </a:lnTo>
                  <a:lnTo>
                    <a:pt x="257" y="71"/>
                  </a:lnTo>
                  <a:lnTo>
                    <a:pt x="258" y="71"/>
                  </a:lnTo>
                  <a:lnTo>
                    <a:pt x="259" y="72"/>
                  </a:lnTo>
                  <a:lnTo>
                    <a:pt x="260" y="72"/>
                  </a:lnTo>
                  <a:lnTo>
                    <a:pt x="262" y="73"/>
                  </a:lnTo>
                  <a:lnTo>
                    <a:pt x="262" y="74"/>
                  </a:lnTo>
                  <a:lnTo>
                    <a:pt x="263" y="76"/>
                  </a:lnTo>
                  <a:lnTo>
                    <a:pt x="264" y="76"/>
                  </a:lnTo>
                  <a:lnTo>
                    <a:pt x="265" y="74"/>
                  </a:lnTo>
                  <a:lnTo>
                    <a:pt x="264" y="74"/>
                  </a:lnTo>
                  <a:lnTo>
                    <a:pt x="264" y="73"/>
                  </a:lnTo>
                  <a:lnTo>
                    <a:pt x="266" y="73"/>
                  </a:lnTo>
                  <a:lnTo>
                    <a:pt x="267" y="74"/>
                  </a:lnTo>
                  <a:lnTo>
                    <a:pt x="271" y="76"/>
                  </a:lnTo>
                  <a:lnTo>
                    <a:pt x="272" y="76"/>
                  </a:lnTo>
                  <a:lnTo>
                    <a:pt x="273" y="74"/>
                  </a:lnTo>
                  <a:lnTo>
                    <a:pt x="273" y="76"/>
                  </a:lnTo>
                  <a:lnTo>
                    <a:pt x="275" y="77"/>
                  </a:lnTo>
                  <a:lnTo>
                    <a:pt x="275" y="78"/>
                  </a:lnTo>
                  <a:lnTo>
                    <a:pt x="276" y="79"/>
                  </a:lnTo>
                  <a:lnTo>
                    <a:pt x="275" y="80"/>
                  </a:lnTo>
                  <a:lnTo>
                    <a:pt x="275" y="84"/>
                  </a:lnTo>
                  <a:lnTo>
                    <a:pt x="276" y="86"/>
                  </a:lnTo>
                  <a:lnTo>
                    <a:pt x="277" y="88"/>
                  </a:lnTo>
                  <a:lnTo>
                    <a:pt x="277" y="89"/>
                  </a:lnTo>
                  <a:lnTo>
                    <a:pt x="279" y="89"/>
                  </a:lnTo>
                  <a:lnTo>
                    <a:pt x="279" y="90"/>
                  </a:lnTo>
                  <a:lnTo>
                    <a:pt x="281" y="90"/>
                  </a:lnTo>
                  <a:lnTo>
                    <a:pt x="281" y="91"/>
                  </a:lnTo>
                  <a:lnTo>
                    <a:pt x="282" y="91"/>
                  </a:lnTo>
                  <a:lnTo>
                    <a:pt x="282" y="90"/>
                  </a:lnTo>
                  <a:lnTo>
                    <a:pt x="283" y="90"/>
                  </a:lnTo>
                  <a:lnTo>
                    <a:pt x="284" y="91"/>
                  </a:lnTo>
                  <a:lnTo>
                    <a:pt x="284" y="95"/>
                  </a:lnTo>
                  <a:lnTo>
                    <a:pt x="285" y="95"/>
                  </a:lnTo>
                  <a:lnTo>
                    <a:pt x="285" y="101"/>
                  </a:lnTo>
                  <a:lnTo>
                    <a:pt x="284" y="101"/>
                  </a:lnTo>
                  <a:lnTo>
                    <a:pt x="282" y="103"/>
                  </a:lnTo>
                  <a:lnTo>
                    <a:pt x="279" y="103"/>
                  </a:lnTo>
                  <a:lnTo>
                    <a:pt x="277" y="102"/>
                  </a:lnTo>
                  <a:lnTo>
                    <a:pt x="276" y="103"/>
                  </a:lnTo>
                  <a:lnTo>
                    <a:pt x="273" y="102"/>
                  </a:lnTo>
                  <a:lnTo>
                    <a:pt x="273" y="103"/>
                  </a:lnTo>
                  <a:lnTo>
                    <a:pt x="272" y="103"/>
                  </a:lnTo>
                  <a:lnTo>
                    <a:pt x="272" y="106"/>
                  </a:lnTo>
                  <a:lnTo>
                    <a:pt x="269" y="109"/>
                  </a:lnTo>
                  <a:lnTo>
                    <a:pt x="266" y="109"/>
                  </a:lnTo>
                  <a:lnTo>
                    <a:pt x="266" y="111"/>
                  </a:lnTo>
                  <a:lnTo>
                    <a:pt x="264" y="114"/>
                  </a:lnTo>
                  <a:lnTo>
                    <a:pt x="258" y="116"/>
                  </a:lnTo>
                  <a:lnTo>
                    <a:pt x="256" y="119"/>
                  </a:lnTo>
                  <a:lnTo>
                    <a:pt x="256" y="121"/>
                  </a:lnTo>
                  <a:lnTo>
                    <a:pt x="254" y="123"/>
                  </a:lnTo>
                  <a:lnTo>
                    <a:pt x="254" y="129"/>
                  </a:lnTo>
                  <a:lnTo>
                    <a:pt x="251" y="133"/>
                  </a:lnTo>
                  <a:lnTo>
                    <a:pt x="247" y="133"/>
                  </a:lnTo>
                  <a:lnTo>
                    <a:pt x="246" y="134"/>
                  </a:lnTo>
                  <a:lnTo>
                    <a:pt x="246" y="138"/>
                  </a:lnTo>
                  <a:lnTo>
                    <a:pt x="245" y="138"/>
                  </a:lnTo>
                  <a:lnTo>
                    <a:pt x="245" y="139"/>
                  </a:lnTo>
                  <a:lnTo>
                    <a:pt x="241" y="139"/>
                  </a:lnTo>
                  <a:lnTo>
                    <a:pt x="241" y="140"/>
                  </a:lnTo>
                  <a:lnTo>
                    <a:pt x="240" y="143"/>
                  </a:lnTo>
                  <a:lnTo>
                    <a:pt x="239" y="143"/>
                  </a:lnTo>
                  <a:lnTo>
                    <a:pt x="231" y="146"/>
                  </a:lnTo>
                  <a:lnTo>
                    <a:pt x="229" y="146"/>
                  </a:lnTo>
                  <a:lnTo>
                    <a:pt x="227" y="144"/>
                  </a:lnTo>
                  <a:lnTo>
                    <a:pt x="226" y="145"/>
                  </a:lnTo>
                  <a:lnTo>
                    <a:pt x="225" y="145"/>
                  </a:lnTo>
                  <a:lnTo>
                    <a:pt x="223" y="146"/>
                  </a:lnTo>
                  <a:lnTo>
                    <a:pt x="219" y="144"/>
                  </a:lnTo>
                  <a:lnTo>
                    <a:pt x="217" y="143"/>
                  </a:lnTo>
                  <a:lnTo>
                    <a:pt x="215" y="143"/>
                  </a:lnTo>
                  <a:lnTo>
                    <a:pt x="213" y="145"/>
                  </a:lnTo>
                  <a:lnTo>
                    <a:pt x="213" y="146"/>
                  </a:lnTo>
                  <a:lnTo>
                    <a:pt x="210" y="149"/>
                  </a:lnTo>
                  <a:lnTo>
                    <a:pt x="209" y="151"/>
                  </a:lnTo>
                  <a:lnTo>
                    <a:pt x="207" y="157"/>
                  </a:lnTo>
                  <a:lnTo>
                    <a:pt x="205" y="158"/>
                  </a:lnTo>
                  <a:lnTo>
                    <a:pt x="205" y="159"/>
                  </a:lnTo>
                  <a:lnTo>
                    <a:pt x="204" y="158"/>
                  </a:lnTo>
                  <a:lnTo>
                    <a:pt x="204" y="153"/>
                  </a:lnTo>
                  <a:lnTo>
                    <a:pt x="203" y="152"/>
                  </a:lnTo>
                  <a:lnTo>
                    <a:pt x="201" y="152"/>
                  </a:lnTo>
                  <a:lnTo>
                    <a:pt x="200" y="153"/>
                  </a:lnTo>
                  <a:lnTo>
                    <a:pt x="197" y="151"/>
                  </a:lnTo>
                  <a:lnTo>
                    <a:pt x="194" y="151"/>
                  </a:lnTo>
                  <a:lnTo>
                    <a:pt x="194" y="149"/>
                  </a:lnTo>
                  <a:lnTo>
                    <a:pt x="192" y="149"/>
                  </a:lnTo>
                  <a:lnTo>
                    <a:pt x="191" y="147"/>
                  </a:lnTo>
                  <a:lnTo>
                    <a:pt x="189" y="147"/>
                  </a:lnTo>
                  <a:lnTo>
                    <a:pt x="189" y="146"/>
                  </a:lnTo>
                  <a:lnTo>
                    <a:pt x="188" y="146"/>
                  </a:lnTo>
                  <a:lnTo>
                    <a:pt x="186" y="147"/>
                  </a:lnTo>
                  <a:lnTo>
                    <a:pt x="184" y="147"/>
                  </a:lnTo>
                  <a:lnTo>
                    <a:pt x="182" y="151"/>
                  </a:lnTo>
                  <a:lnTo>
                    <a:pt x="182" y="152"/>
                  </a:lnTo>
                  <a:lnTo>
                    <a:pt x="180" y="151"/>
                  </a:lnTo>
                  <a:lnTo>
                    <a:pt x="170" y="151"/>
                  </a:lnTo>
                  <a:lnTo>
                    <a:pt x="167" y="150"/>
                  </a:lnTo>
                  <a:lnTo>
                    <a:pt x="163" y="146"/>
                  </a:lnTo>
                  <a:lnTo>
                    <a:pt x="163" y="145"/>
                  </a:lnTo>
                  <a:lnTo>
                    <a:pt x="160" y="145"/>
                  </a:lnTo>
                  <a:lnTo>
                    <a:pt x="161" y="144"/>
                  </a:lnTo>
                  <a:lnTo>
                    <a:pt x="159" y="144"/>
                  </a:lnTo>
                  <a:lnTo>
                    <a:pt x="159" y="143"/>
                  </a:lnTo>
                  <a:lnTo>
                    <a:pt x="157" y="143"/>
                  </a:lnTo>
                  <a:lnTo>
                    <a:pt x="155" y="144"/>
                  </a:lnTo>
                  <a:lnTo>
                    <a:pt x="153" y="144"/>
                  </a:lnTo>
                  <a:lnTo>
                    <a:pt x="149" y="141"/>
                  </a:lnTo>
                  <a:lnTo>
                    <a:pt x="147" y="140"/>
                  </a:lnTo>
                  <a:lnTo>
                    <a:pt x="146" y="140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1" y="137"/>
                  </a:lnTo>
                  <a:lnTo>
                    <a:pt x="139" y="135"/>
                  </a:lnTo>
                  <a:lnTo>
                    <a:pt x="135" y="135"/>
                  </a:lnTo>
                  <a:lnTo>
                    <a:pt x="135" y="137"/>
                  </a:lnTo>
                  <a:lnTo>
                    <a:pt x="134" y="137"/>
                  </a:lnTo>
                  <a:lnTo>
                    <a:pt x="134" y="138"/>
                  </a:lnTo>
                  <a:lnTo>
                    <a:pt x="130" y="138"/>
                  </a:lnTo>
                  <a:lnTo>
                    <a:pt x="130" y="135"/>
                  </a:lnTo>
                  <a:lnTo>
                    <a:pt x="129" y="134"/>
                  </a:lnTo>
                  <a:lnTo>
                    <a:pt x="127" y="134"/>
                  </a:lnTo>
                  <a:lnTo>
                    <a:pt x="124" y="133"/>
                  </a:lnTo>
                  <a:lnTo>
                    <a:pt x="123" y="133"/>
                  </a:lnTo>
                  <a:lnTo>
                    <a:pt x="123" y="134"/>
                  </a:lnTo>
                  <a:lnTo>
                    <a:pt x="122" y="135"/>
                  </a:lnTo>
                  <a:lnTo>
                    <a:pt x="122" y="145"/>
                  </a:lnTo>
                  <a:lnTo>
                    <a:pt x="121" y="146"/>
                  </a:lnTo>
                  <a:lnTo>
                    <a:pt x="121" y="147"/>
                  </a:lnTo>
                  <a:lnTo>
                    <a:pt x="122" y="149"/>
                  </a:lnTo>
                  <a:lnTo>
                    <a:pt x="121" y="150"/>
                  </a:lnTo>
                  <a:lnTo>
                    <a:pt x="118" y="149"/>
                  </a:lnTo>
                  <a:lnTo>
                    <a:pt x="115" y="149"/>
                  </a:lnTo>
                  <a:lnTo>
                    <a:pt x="115" y="152"/>
                  </a:lnTo>
                  <a:lnTo>
                    <a:pt x="113" y="153"/>
                  </a:lnTo>
                  <a:lnTo>
                    <a:pt x="111" y="154"/>
                  </a:lnTo>
                  <a:lnTo>
                    <a:pt x="111" y="160"/>
                  </a:lnTo>
                  <a:lnTo>
                    <a:pt x="110" y="162"/>
                  </a:lnTo>
                  <a:lnTo>
                    <a:pt x="109" y="162"/>
                  </a:lnTo>
                  <a:lnTo>
                    <a:pt x="109" y="159"/>
                  </a:lnTo>
                  <a:lnTo>
                    <a:pt x="107" y="159"/>
                  </a:lnTo>
                  <a:lnTo>
                    <a:pt x="107" y="158"/>
                  </a:lnTo>
                  <a:lnTo>
                    <a:pt x="104" y="159"/>
                  </a:lnTo>
                  <a:lnTo>
                    <a:pt x="102" y="158"/>
                  </a:lnTo>
                  <a:lnTo>
                    <a:pt x="101" y="157"/>
                  </a:lnTo>
                  <a:lnTo>
                    <a:pt x="99" y="160"/>
                  </a:lnTo>
                  <a:lnTo>
                    <a:pt x="98" y="160"/>
                  </a:lnTo>
                  <a:lnTo>
                    <a:pt x="97" y="162"/>
                  </a:lnTo>
                  <a:lnTo>
                    <a:pt x="96" y="162"/>
                  </a:lnTo>
                  <a:lnTo>
                    <a:pt x="96" y="163"/>
                  </a:lnTo>
                  <a:lnTo>
                    <a:pt x="95" y="163"/>
                  </a:lnTo>
                  <a:lnTo>
                    <a:pt x="91" y="160"/>
                  </a:lnTo>
                  <a:lnTo>
                    <a:pt x="85" y="160"/>
                  </a:lnTo>
                  <a:lnTo>
                    <a:pt x="83" y="159"/>
                  </a:lnTo>
                  <a:lnTo>
                    <a:pt x="83" y="158"/>
                  </a:lnTo>
                  <a:lnTo>
                    <a:pt x="82" y="158"/>
                  </a:lnTo>
                  <a:lnTo>
                    <a:pt x="82" y="157"/>
                  </a:lnTo>
                  <a:lnTo>
                    <a:pt x="83" y="157"/>
                  </a:lnTo>
                  <a:lnTo>
                    <a:pt x="83" y="154"/>
                  </a:lnTo>
                  <a:lnTo>
                    <a:pt x="82" y="154"/>
                  </a:lnTo>
                  <a:lnTo>
                    <a:pt x="82" y="153"/>
                  </a:lnTo>
                  <a:lnTo>
                    <a:pt x="80" y="153"/>
                  </a:lnTo>
                  <a:lnTo>
                    <a:pt x="78" y="151"/>
                  </a:lnTo>
                  <a:lnTo>
                    <a:pt x="77" y="151"/>
                  </a:lnTo>
                  <a:lnTo>
                    <a:pt x="77" y="150"/>
                  </a:lnTo>
                  <a:lnTo>
                    <a:pt x="76" y="150"/>
                  </a:lnTo>
                  <a:lnTo>
                    <a:pt x="74" y="149"/>
                  </a:lnTo>
                  <a:lnTo>
                    <a:pt x="73" y="149"/>
                  </a:lnTo>
                  <a:lnTo>
                    <a:pt x="71" y="144"/>
                  </a:lnTo>
                  <a:lnTo>
                    <a:pt x="70" y="143"/>
                  </a:lnTo>
                  <a:lnTo>
                    <a:pt x="67" y="143"/>
                  </a:lnTo>
                  <a:lnTo>
                    <a:pt x="67" y="141"/>
                  </a:lnTo>
                  <a:lnTo>
                    <a:pt x="66" y="141"/>
                  </a:lnTo>
                  <a:lnTo>
                    <a:pt x="66" y="140"/>
                  </a:lnTo>
                  <a:lnTo>
                    <a:pt x="65" y="139"/>
                  </a:lnTo>
                  <a:lnTo>
                    <a:pt x="65" y="138"/>
                  </a:lnTo>
                  <a:lnTo>
                    <a:pt x="64" y="138"/>
                  </a:lnTo>
                  <a:lnTo>
                    <a:pt x="62" y="137"/>
                  </a:lnTo>
                  <a:lnTo>
                    <a:pt x="60" y="137"/>
                  </a:lnTo>
                  <a:lnTo>
                    <a:pt x="60" y="138"/>
                  </a:lnTo>
                  <a:lnTo>
                    <a:pt x="59" y="138"/>
                  </a:lnTo>
                  <a:lnTo>
                    <a:pt x="55" y="134"/>
                  </a:lnTo>
                  <a:lnTo>
                    <a:pt x="55" y="132"/>
                  </a:lnTo>
                  <a:lnTo>
                    <a:pt x="52" y="128"/>
                  </a:lnTo>
                  <a:lnTo>
                    <a:pt x="52" y="127"/>
                  </a:lnTo>
                  <a:lnTo>
                    <a:pt x="47" y="127"/>
                  </a:lnTo>
                  <a:lnTo>
                    <a:pt x="46" y="126"/>
                  </a:lnTo>
                  <a:lnTo>
                    <a:pt x="46" y="125"/>
                  </a:lnTo>
                  <a:lnTo>
                    <a:pt x="42" y="119"/>
                  </a:lnTo>
                  <a:lnTo>
                    <a:pt x="41" y="119"/>
                  </a:lnTo>
                  <a:lnTo>
                    <a:pt x="40" y="116"/>
                  </a:lnTo>
                  <a:lnTo>
                    <a:pt x="40" y="115"/>
                  </a:lnTo>
                  <a:lnTo>
                    <a:pt x="39" y="115"/>
                  </a:lnTo>
                  <a:lnTo>
                    <a:pt x="37" y="114"/>
                  </a:lnTo>
                  <a:lnTo>
                    <a:pt x="37" y="113"/>
                  </a:lnTo>
                  <a:lnTo>
                    <a:pt x="34" y="113"/>
                  </a:lnTo>
                  <a:lnTo>
                    <a:pt x="34" y="114"/>
                  </a:lnTo>
                  <a:lnTo>
                    <a:pt x="30" y="113"/>
                  </a:lnTo>
                  <a:lnTo>
                    <a:pt x="29" y="111"/>
                  </a:lnTo>
                  <a:lnTo>
                    <a:pt x="28" y="109"/>
                  </a:lnTo>
                  <a:lnTo>
                    <a:pt x="26" y="107"/>
                  </a:lnTo>
                  <a:lnTo>
                    <a:pt x="24" y="107"/>
                  </a:lnTo>
                  <a:lnTo>
                    <a:pt x="24" y="106"/>
                  </a:lnTo>
                  <a:lnTo>
                    <a:pt x="23" y="104"/>
                  </a:lnTo>
                  <a:lnTo>
                    <a:pt x="23" y="101"/>
                  </a:lnTo>
                  <a:lnTo>
                    <a:pt x="22" y="101"/>
                  </a:lnTo>
                  <a:lnTo>
                    <a:pt x="22" y="100"/>
                  </a:lnTo>
                  <a:lnTo>
                    <a:pt x="21" y="100"/>
                  </a:lnTo>
                  <a:lnTo>
                    <a:pt x="21" y="96"/>
                  </a:lnTo>
                  <a:lnTo>
                    <a:pt x="20" y="95"/>
                  </a:lnTo>
                  <a:lnTo>
                    <a:pt x="18" y="95"/>
                  </a:lnTo>
                  <a:lnTo>
                    <a:pt x="18" y="91"/>
                  </a:lnTo>
                  <a:lnTo>
                    <a:pt x="17" y="90"/>
                  </a:lnTo>
                  <a:lnTo>
                    <a:pt x="16" y="90"/>
                  </a:lnTo>
                  <a:lnTo>
                    <a:pt x="16" y="89"/>
                  </a:lnTo>
                  <a:lnTo>
                    <a:pt x="15" y="89"/>
                  </a:lnTo>
                  <a:lnTo>
                    <a:pt x="14" y="88"/>
                  </a:lnTo>
                  <a:lnTo>
                    <a:pt x="14" y="85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8" y="79"/>
                  </a:lnTo>
                  <a:lnTo>
                    <a:pt x="18" y="78"/>
                  </a:lnTo>
                  <a:lnTo>
                    <a:pt x="20" y="77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7" y="73"/>
                  </a:lnTo>
                  <a:lnTo>
                    <a:pt x="17" y="71"/>
                  </a:lnTo>
                  <a:lnTo>
                    <a:pt x="16" y="71"/>
                  </a:lnTo>
                  <a:lnTo>
                    <a:pt x="15" y="70"/>
                  </a:lnTo>
                  <a:lnTo>
                    <a:pt x="14" y="70"/>
                  </a:lnTo>
                  <a:lnTo>
                    <a:pt x="8" y="66"/>
                  </a:lnTo>
                  <a:lnTo>
                    <a:pt x="8" y="65"/>
                  </a:lnTo>
                  <a:lnTo>
                    <a:pt x="5" y="63"/>
                  </a:lnTo>
                  <a:lnTo>
                    <a:pt x="5" y="58"/>
                  </a:lnTo>
                  <a:lnTo>
                    <a:pt x="4" y="58"/>
                  </a:lnTo>
                  <a:lnTo>
                    <a:pt x="4" y="57"/>
                  </a:lnTo>
                  <a:lnTo>
                    <a:pt x="3" y="55"/>
                  </a:lnTo>
                  <a:lnTo>
                    <a:pt x="0" y="54"/>
                  </a:lnTo>
                  <a:lnTo>
                    <a:pt x="0" y="53"/>
                  </a:lnTo>
                  <a:lnTo>
                    <a:pt x="2" y="53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4" y="48"/>
                  </a:lnTo>
                  <a:lnTo>
                    <a:pt x="4" y="51"/>
                  </a:lnTo>
                  <a:lnTo>
                    <a:pt x="5" y="52"/>
                  </a:lnTo>
                  <a:lnTo>
                    <a:pt x="8" y="52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7"/>
                  </a:lnTo>
                  <a:lnTo>
                    <a:pt x="9" y="59"/>
                  </a:lnTo>
                  <a:lnTo>
                    <a:pt x="10" y="59"/>
                  </a:lnTo>
                  <a:lnTo>
                    <a:pt x="10" y="54"/>
                  </a:lnTo>
                  <a:lnTo>
                    <a:pt x="11" y="53"/>
                  </a:lnTo>
                  <a:lnTo>
                    <a:pt x="11" y="52"/>
                  </a:lnTo>
                  <a:lnTo>
                    <a:pt x="12" y="52"/>
                  </a:lnTo>
                  <a:lnTo>
                    <a:pt x="12" y="51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7"/>
                  </a:lnTo>
                  <a:lnTo>
                    <a:pt x="17" y="45"/>
                  </a:lnTo>
                  <a:lnTo>
                    <a:pt x="18" y="43"/>
                  </a:lnTo>
                  <a:lnTo>
                    <a:pt x="27" y="43"/>
                  </a:lnTo>
                  <a:lnTo>
                    <a:pt x="27" y="42"/>
                  </a:lnTo>
                  <a:lnTo>
                    <a:pt x="28" y="41"/>
                  </a:lnTo>
                  <a:lnTo>
                    <a:pt x="30" y="41"/>
                  </a:lnTo>
                  <a:lnTo>
                    <a:pt x="31" y="40"/>
                  </a:lnTo>
                  <a:lnTo>
                    <a:pt x="36" y="42"/>
                  </a:lnTo>
                  <a:lnTo>
                    <a:pt x="37" y="42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46" y="36"/>
                  </a:lnTo>
                  <a:lnTo>
                    <a:pt x="47" y="35"/>
                  </a:lnTo>
                  <a:lnTo>
                    <a:pt x="48" y="35"/>
                  </a:lnTo>
                  <a:lnTo>
                    <a:pt x="49" y="30"/>
                  </a:lnTo>
                  <a:lnTo>
                    <a:pt x="51" y="30"/>
                  </a:lnTo>
                  <a:lnTo>
                    <a:pt x="51" y="31"/>
                  </a:lnTo>
                  <a:lnTo>
                    <a:pt x="52" y="31"/>
                  </a:lnTo>
                  <a:lnTo>
                    <a:pt x="53" y="30"/>
                  </a:lnTo>
                  <a:lnTo>
                    <a:pt x="53" y="29"/>
                  </a:lnTo>
                  <a:lnTo>
                    <a:pt x="54" y="28"/>
                  </a:lnTo>
                  <a:lnTo>
                    <a:pt x="55" y="28"/>
                  </a:lnTo>
                  <a:lnTo>
                    <a:pt x="58" y="30"/>
                  </a:lnTo>
                  <a:lnTo>
                    <a:pt x="59" y="30"/>
                  </a:lnTo>
                  <a:lnTo>
                    <a:pt x="59" y="29"/>
                  </a:lnTo>
                  <a:lnTo>
                    <a:pt x="60" y="28"/>
                  </a:lnTo>
                  <a:lnTo>
                    <a:pt x="60" y="27"/>
                  </a:lnTo>
                  <a:lnTo>
                    <a:pt x="61" y="27"/>
                  </a:lnTo>
                  <a:lnTo>
                    <a:pt x="61" y="23"/>
                  </a:lnTo>
                  <a:lnTo>
                    <a:pt x="62" y="22"/>
                  </a:lnTo>
                  <a:lnTo>
                    <a:pt x="71" y="22"/>
                  </a:lnTo>
                  <a:lnTo>
                    <a:pt x="72" y="21"/>
                  </a:lnTo>
                  <a:lnTo>
                    <a:pt x="74" y="22"/>
                  </a:lnTo>
                  <a:lnTo>
                    <a:pt x="76" y="21"/>
                  </a:lnTo>
                  <a:lnTo>
                    <a:pt x="77" y="21"/>
                  </a:lnTo>
                  <a:lnTo>
                    <a:pt x="77" y="17"/>
                  </a:lnTo>
                  <a:lnTo>
                    <a:pt x="79" y="17"/>
                  </a:lnTo>
                  <a:lnTo>
                    <a:pt x="79" y="16"/>
                  </a:lnTo>
                  <a:lnTo>
                    <a:pt x="83" y="16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1" y="11"/>
                  </a:lnTo>
                  <a:lnTo>
                    <a:pt x="96" y="11"/>
                  </a:lnTo>
                  <a:lnTo>
                    <a:pt x="97" y="10"/>
                  </a:lnTo>
                  <a:lnTo>
                    <a:pt x="98" y="8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93" y="5"/>
                  </a:lnTo>
                  <a:lnTo>
                    <a:pt x="95" y="5"/>
                  </a:lnTo>
                  <a:lnTo>
                    <a:pt x="93" y="4"/>
                  </a:lnTo>
                  <a:lnTo>
                    <a:pt x="91" y="4"/>
                  </a:lnTo>
                  <a:lnTo>
                    <a:pt x="92" y="3"/>
                  </a:lnTo>
                  <a:lnTo>
                    <a:pt x="92" y="2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auto">
            <a:xfrm>
              <a:off x="9962926" y="6163525"/>
              <a:ext cx="173905" cy="103984"/>
            </a:xfrm>
            <a:custGeom>
              <a:avLst/>
              <a:gdLst/>
              <a:ahLst/>
              <a:cxnLst>
                <a:cxn ang="0">
                  <a:pos x="97" y="0"/>
                </a:cxn>
                <a:cxn ang="0">
                  <a:pos x="95" y="3"/>
                </a:cxn>
                <a:cxn ang="0">
                  <a:pos x="88" y="9"/>
                </a:cxn>
                <a:cxn ang="0">
                  <a:pos x="75" y="18"/>
                </a:cxn>
                <a:cxn ang="0">
                  <a:pos x="70" y="19"/>
                </a:cxn>
                <a:cxn ang="0">
                  <a:pos x="69" y="23"/>
                </a:cxn>
                <a:cxn ang="0">
                  <a:pos x="69" y="28"/>
                </a:cxn>
                <a:cxn ang="0">
                  <a:pos x="71" y="31"/>
                </a:cxn>
                <a:cxn ang="0">
                  <a:pos x="74" y="33"/>
                </a:cxn>
                <a:cxn ang="0">
                  <a:pos x="75" y="34"/>
                </a:cxn>
                <a:cxn ang="0">
                  <a:pos x="76" y="36"/>
                </a:cxn>
                <a:cxn ang="0">
                  <a:pos x="74" y="37"/>
                </a:cxn>
                <a:cxn ang="0">
                  <a:pos x="72" y="36"/>
                </a:cxn>
                <a:cxn ang="0">
                  <a:pos x="68" y="37"/>
                </a:cxn>
                <a:cxn ang="0">
                  <a:pos x="66" y="39"/>
                </a:cxn>
                <a:cxn ang="0">
                  <a:pos x="59" y="37"/>
                </a:cxn>
                <a:cxn ang="0">
                  <a:pos x="58" y="40"/>
                </a:cxn>
                <a:cxn ang="0">
                  <a:pos x="57" y="43"/>
                </a:cxn>
                <a:cxn ang="0">
                  <a:pos x="56" y="46"/>
                </a:cxn>
                <a:cxn ang="0">
                  <a:pos x="52" y="47"/>
                </a:cxn>
                <a:cxn ang="0">
                  <a:pos x="49" y="48"/>
                </a:cxn>
                <a:cxn ang="0">
                  <a:pos x="47" y="49"/>
                </a:cxn>
                <a:cxn ang="0">
                  <a:pos x="43" y="51"/>
                </a:cxn>
                <a:cxn ang="0">
                  <a:pos x="41" y="52"/>
                </a:cxn>
                <a:cxn ang="0">
                  <a:pos x="38" y="51"/>
                </a:cxn>
                <a:cxn ang="0">
                  <a:pos x="33" y="52"/>
                </a:cxn>
                <a:cxn ang="0">
                  <a:pos x="31" y="54"/>
                </a:cxn>
                <a:cxn ang="0">
                  <a:pos x="32" y="58"/>
                </a:cxn>
                <a:cxn ang="0">
                  <a:pos x="28" y="57"/>
                </a:cxn>
                <a:cxn ang="0">
                  <a:pos x="27" y="53"/>
                </a:cxn>
                <a:cxn ang="0">
                  <a:pos x="20" y="54"/>
                </a:cxn>
                <a:cxn ang="0">
                  <a:pos x="14" y="53"/>
                </a:cxn>
                <a:cxn ang="0">
                  <a:pos x="12" y="52"/>
                </a:cxn>
                <a:cxn ang="0">
                  <a:pos x="7" y="51"/>
                </a:cxn>
                <a:cxn ang="0">
                  <a:pos x="6" y="47"/>
                </a:cxn>
                <a:cxn ang="0">
                  <a:pos x="4" y="43"/>
                </a:cxn>
                <a:cxn ang="0">
                  <a:pos x="3" y="42"/>
                </a:cxn>
                <a:cxn ang="0">
                  <a:pos x="2" y="40"/>
                </a:cxn>
                <a:cxn ang="0">
                  <a:pos x="1" y="36"/>
                </a:cxn>
                <a:cxn ang="0">
                  <a:pos x="0" y="31"/>
                </a:cxn>
                <a:cxn ang="0">
                  <a:pos x="3" y="34"/>
                </a:cxn>
                <a:cxn ang="0">
                  <a:pos x="10" y="29"/>
                </a:cxn>
                <a:cxn ang="0">
                  <a:pos x="12" y="27"/>
                </a:cxn>
                <a:cxn ang="0">
                  <a:pos x="22" y="28"/>
                </a:cxn>
                <a:cxn ang="0">
                  <a:pos x="27" y="25"/>
                </a:cxn>
                <a:cxn ang="0">
                  <a:pos x="28" y="16"/>
                </a:cxn>
                <a:cxn ang="0">
                  <a:pos x="37" y="17"/>
                </a:cxn>
                <a:cxn ang="0">
                  <a:pos x="43" y="18"/>
                </a:cxn>
                <a:cxn ang="0">
                  <a:pos x="58" y="17"/>
                </a:cxn>
                <a:cxn ang="0">
                  <a:pos x="63" y="15"/>
                </a:cxn>
                <a:cxn ang="0">
                  <a:pos x="68" y="14"/>
                </a:cxn>
                <a:cxn ang="0">
                  <a:pos x="76" y="10"/>
                </a:cxn>
                <a:cxn ang="0">
                  <a:pos x="80" y="8"/>
                </a:cxn>
                <a:cxn ang="0">
                  <a:pos x="84" y="6"/>
                </a:cxn>
                <a:cxn ang="0">
                  <a:pos x="95" y="0"/>
                </a:cxn>
              </a:cxnLst>
              <a:rect l="0" t="0" r="r" b="b"/>
              <a:pathLst>
                <a:path w="97" h="58">
                  <a:moveTo>
                    <a:pt x="95" y="0"/>
                  </a:moveTo>
                  <a:lnTo>
                    <a:pt x="97" y="0"/>
                  </a:lnTo>
                  <a:lnTo>
                    <a:pt x="96" y="3"/>
                  </a:lnTo>
                  <a:lnTo>
                    <a:pt x="95" y="3"/>
                  </a:lnTo>
                  <a:lnTo>
                    <a:pt x="91" y="6"/>
                  </a:lnTo>
                  <a:lnTo>
                    <a:pt x="88" y="9"/>
                  </a:lnTo>
                  <a:lnTo>
                    <a:pt x="78" y="15"/>
                  </a:lnTo>
                  <a:lnTo>
                    <a:pt x="75" y="18"/>
                  </a:lnTo>
                  <a:lnTo>
                    <a:pt x="75" y="19"/>
                  </a:lnTo>
                  <a:lnTo>
                    <a:pt x="70" y="19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8" y="28"/>
                  </a:lnTo>
                  <a:lnTo>
                    <a:pt x="69" y="28"/>
                  </a:lnTo>
                  <a:lnTo>
                    <a:pt x="71" y="30"/>
                  </a:lnTo>
                  <a:lnTo>
                    <a:pt x="71" y="31"/>
                  </a:lnTo>
                  <a:lnTo>
                    <a:pt x="72" y="33"/>
                  </a:lnTo>
                  <a:lnTo>
                    <a:pt x="74" y="33"/>
                  </a:lnTo>
                  <a:lnTo>
                    <a:pt x="74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6" y="36"/>
                  </a:lnTo>
                  <a:lnTo>
                    <a:pt x="76" y="37"/>
                  </a:lnTo>
                  <a:lnTo>
                    <a:pt x="74" y="37"/>
                  </a:lnTo>
                  <a:lnTo>
                    <a:pt x="74" y="36"/>
                  </a:lnTo>
                  <a:lnTo>
                    <a:pt x="72" y="36"/>
                  </a:lnTo>
                  <a:lnTo>
                    <a:pt x="71" y="37"/>
                  </a:lnTo>
                  <a:lnTo>
                    <a:pt x="68" y="37"/>
                  </a:lnTo>
                  <a:lnTo>
                    <a:pt x="68" y="39"/>
                  </a:lnTo>
                  <a:lnTo>
                    <a:pt x="66" y="39"/>
                  </a:lnTo>
                  <a:lnTo>
                    <a:pt x="65" y="37"/>
                  </a:lnTo>
                  <a:lnTo>
                    <a:pt x="59" y="37"/>
                  </a:lnTo>
                  <a:lnTo>
                    <a:pt x="58" y="39"/>
                  </a:lnTo>
                  <a:lnTo>
                    <a:pt x="58" y="40"/>
                  </a:lnTo>
                  <a:lnTo>
                    <a:pt x="57" y="40"/>
                  </a:lnTo>
                  <a:lnTo>
                    <a:pt x="57" y="43"/>
                  </a:lnTo>
                  <a:lnTo>
                    <a:pt x="56" y="43"/>
                  </a:lnTo>
                  <a:lnTo>
                    <a:pt x="56" y="46"/>
                  </a:lnTo>
                  <a:lnTo>
                    <a:pt x="53" y="46"/>
                  </a:lnTo>
                  <a:lnTo>
                    <a:pt x="52" y="47"/>
                  </a:lnTo>
                  <a:lnTo>
                    <a:pt x="50" y="47"/>
                  </a:lnTo>
                  <a:lnTo>
                    <a:pt x="49" y="48"/>
                  </a:lnTo>
                  <a:lnTo>
                    <a:pt x="47" y="48"/>
                  </a:lnTo>
                  <a:lnTo>
                    <a:pt x="47" y="49"/>
                  </a:lnTo>
                  <a:lnTo>
                    <a:pt x="46" y="49"/>
                  </a:lnTo>
                  <a:lnTo>
                    <a:pt x="43" y="51"/>
                  </a:lnTo>
                  <a:lnTo>
                    <a:pt x="41" y="51"/>
                  </a:lnTo>
                  <a:lnTo>
                    <a:pt x="41" y="52"/>
                  </a:lnTo>
                  <a:lnTo>
                    <a:pt x="40" y="52"/>
                  </a:lnTo>
                  <a:lnTo>
                    <a:pt x="38" y="51"/>
                  </a:lnTo>
                  <a:lnTo>
                    <a:pt x="34" y="52"/>
                  </a:lnTo>
                  <a:lnTo>
                    <a:pt x="33" y="52"/>
                  </a:lnTo>
                  <a:lnTo>
                    <a:pt x="32" y="54"/>
                  </a:lnTo>
                  <a:lnTo>
                    <a:pt x="31" y="54"/>
                  </a:lnTo>
                  <a:lnTo>
                    <a:pt x="31" y="57"/>
                  </a:lnTo>
                  <a:lnTo>
                    <a:pt x="32" y="58"/>
                  </a:lnTo>
                  <a:lnTo>
                    <a:pt x="28" y="58"/>
                  </a:lnTo>
                  <a:lnTo>
                    <a:pt x="28" y="57"/>
                  </a:lnTo>
                  <a:lnTo>
                    <a:pt x="27" y="54"/>
                  </a:lnTo>
                  <a:lnTo>
                    <a:pt x="27" y="53"/>
                  </a:lnTo>
                  <a:lnTo>
                    <a:pt x="22" y="53"/>
                  </a:lnTo>
                  <a:lnTo>
                    <a:pt x="20" y="54"/>
                  </a:lnTo>
                  <a:lnTo>
                    <a:pt x="16" y="54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0" y="51"/>
                  </a:lnTo>
                  <a:lnTo>
                    <a:pt x="7" y="51"/>
                  </a:lnTo>
                  <a:lnTo>
                    <a:pt x="6" y="49"/>
                  </a:lnTo>
                  <a:lnTo>
                    <a:pt x="6" y="47"/>
                  </a:lnTo>
                  <a:lnTo>
                    <a:pt x="4" y="46"/>
                  </a:lnTo>
                  <a:lnTo>
                    <a:pt x="4" y="43"/>
                  </a:lnTo>
                  <a:lnTo>
                    <a:pt x="3" y="43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6"/>
                  </a:lnTo>
                  <a:lnTo>
                    <a:pt x="0" y="34"/>
                  </a:lnTo>
                  <a:lnTo>
                    <a:pt x="0" y="31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6" y="34"/>
                  </a:lnTo>
                  <a:lnTo>
                    <a:pt x="10" y="29"/>
                  </a:lnTo>
                  <a:lnTo>
                    <a:pt x="10" y="28"/>
                  </a:lnTo>
                  <a:lnTo>
                    <a:pt x="12" y="27"/>
                  </a:lnTo>
                  <a:lnTo>
                    <a:pt x="21" y="27"/>
                  </a:lnTo>
                  <a:lnTo>
                    <a:pt x="22" y="28"/>
                  </a:lnTo>
                  <a:lnTo>
                    <a:pt x="25" y="28"/>
                  </a:lnTo>
                  <a:lnTo>
                    <a:pt x="27" y="25"/>
                  </a:lnTo>
                  <a:lnTo>
                    <a:pt x="27" y="16"/>
                  </a:lnTo>
                  <a:lnTo>
                    <a:pt x="28" y="16"/>
                  </a:lnTo>
                  <a:lnTo>
                    <a:pt x="29" y="17"/>
                  </a:lnTo>
                  <a:lnTo>
                    <a:pt x="37" y="17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9" y="19"/>
                  </a:lnTo>
                  <a:lnTo>
                    <a:pt x="58" y="17"/>
                  </a:lnTo>
                  <a:lnTo>
                    <a:pt x="62" y="16"/>
                  </a:lnTo>
                  <a:lnTo>
                    <a:pt x="63" y="15"/>
                  </a:lnTo>
                  <a:lnTo>
                    <a:pt x="65" y="15"/>
                  </a:lnTo>
                  <a:lnTo>
                    <a:pt x="68" y="14"/>
                  </a:lnTo>
                  <a:lnTo>
                    <a:pt x="74" y="11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80" y="8"/>
                  </a:lnTo>
                  <a:lnTo>
                    <a:pt x="81" y="8"/>
                  </a:lnTo>
                  <a:lnTo>
                    <a:pt x="84" y="6"/>
                  </a:lnTo>
                  <a:lnTo>
                    <a:pt x="85" y="5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46" name="Freeform 50"/>
            <p:cNvSpPr>
              <a:spLocks noEditPoints="1"/>
            </p:cNvSpPr>
            <p:nvPr/>
          </p:nvSpPr>
          <p:spPr bwMode="auto">
            <a:xfrm>
              <a:off x="8541218" y="5071694"/>
              <a:ext cx="446414" cy="437449"/>
            </a:xfrm>
            <a:custGeom>
              <a:avLst/>
              <a:gdLst/>
              <a:ahLst/>
              <a:cxnLst>
                <a:cxn ang="0">
                  <a:pos x="190" y="226"/>
                </a:cxn>
                <a:cxn ang="0">
                  <a:pos x="198" y="232"/>
                </a:cxn>
                <a:cxn ang="0">
                  <a:pos x="165" y="224"/>
                </a:cxn>
                <a:cxn ang="0">
                  <a:pos x="144" y="216"/>
                </a:cxn>
                <a:cxn ang="0">
                  <a:pos x="172" y="215"/>
                </a:cxn>
                <a:cxn ang="0">
                  <a:pos x="185" y="221"/>
                </a:cxn>
                <a:cxn ang="0">
                  <a:pos x="160" y="213"/>
                </a:cxn>
                <a:cxn ang="0">
                  <a:pos x="109" y="208"/>
                </a:cxn>
                <a:cxn ang="0">
                  <a:pos x="135" y="203"/>
                </a:cxn>
                <a:cxn ang="0">
                  <a:pos x="126" y="189"/>
                </a:cxn>
                <a:cxn ang="0">
                  <a:pos x="124" y="189"/>
                </a:cxn>
                <a:cxn ang="0">
                  <a:pos x="122" y="183"/>
                </a:cxn>
                <a:cxn ang="0">
                  <a:pos x="79" y="165"/>
                </a:cxn>
                <a:cxn ang="0">
                  <a:pos x="69" y="158"/>
                </a:cxn>
                <a:cxn ang="0">
                  <a:pos x="73" y="158"/>
                </a:cxn>
                <a:cxn ang="0">
                  <a:pos x="69" y="147"/>
                </a:cxn>
                <a:cxn ang="0">
                  <a:pos x="58" y="144"/>
                </a:cxn>
                <a:cxn ang="0">
                  <a:pos x="72" y="132"/>
                </a:cxn>
                <a:cxn ang="0">
                  <a:pos x="41" y="120"/>
                </a:cxn>
                <a:cxn ang="0">
                  <a:pos x="60" y="116"/>
                </a:cxn>
                <a:cxn ang="0">
                  <a:pos x="67" y="128"/>
                </a:cxn>
                <a:cxn ang="0">
                  <a:pos x="69" y="134"/>
                </a:cxn>
                <a:cxn ang="0">
                  <a:pos x="38" y="116"/>
                </a:cxn>
                <a:cxn ang="0">
                  <a:pos x="18" y="105"/>
                </a:cxn>
                <a:cxn ang="0">
                  <a:pos x="53" y="102"/>
                </a:cxn>
                <a:cxn ang="0">
                  <a:pos x="37" y="84"/>
                </a:cxn>
                <a:cxn ang="0">
                  <a:pos x="42" y="116"/>
                </a:cxn>
                <a:cxn ang="0">
                  <a:pos x="39" y="96"/>
                </a:cxn>
                <a:cxn ang="0">
                  <a:pos x="50" y="89"/>
                </a:cxn>
                <a:cxn ang="0">
                  <a:pos x="39" y="87"/>
                </a:cxn>
                <a:cxn ang="0">
                  <a:pos x="128" y="3"/>
                </a:cxn>
                <a:cxn ang="0">
                  <a:pos x="150" y="23"/>
                </a:cxn>
                <a:cxn ang="0">
                  <a:pos x="182" y="44"/>
                </a:cxn>
                <a:cxn ang="0">
                  <a:pos x="219" y="38"/>
                </a:cxn>
                <a:cxn ang="0">
                  <a:pos x="229" y="60"/>
                </a:cxn>
                <a:cxn ang="0">
                  <a:pos x="236" y="74"/>
                </a:cxn>
                <a:cxn ang="0">
                  <a:pos x="235" y="86"/>
                </a:cxn>
                <a:cxn ang="0">
                  <a:pos x="221" y="92"/>
                </a:cxn>
                <a:cxn ang="0">
                  <a:pos x="190" y="85"/>
                </a:cxn>
                <a:cxn ang="0">
                  <a:pos x="156" y="85"/>
                </a:cxn>
                <a:cxn ang="0">
                  <a:pos x="129" y="80"/>
                </a:cxn>
                <a:cxn ang="0">
                  <a:pos x="107" y="80"/>
                </a:cxn>
                <a:cxn ang="0">
                  <a:pos x="100" y="111"/>
                </a:cxn>
                <a:cxn ang="0">
                  <a:pos x="112" y="127"/>
                </a:cxn>
                <a:cxn ang="0">
                  <a:pos x="124" y="152"/>
                </a:cxn>
                <a:cxn ang="0">
                  <a:pos x="160" y="190"/>
                </a:cxn>
                <a:cxn ang="0">
                  <a:pos x="168" y="209"/>
                </a:cxn>
                <a:cxn ang="0">
                  <a:pos x="149" y="194"/>
                </a:cxn>
                <a:cxn ang="0">
                  <a:pos x="116" y="181"/>
                </a:cxn>
                <a:cxn ang="0">
                  <a:pos x="104" y="171"/>
                </a:cxn>
                <a:cxn ang="0">
                  <a:pos x="85" y="158"/>
                </a:cxn>
                <a:cxn ang="0">
                  <a:pos x="73" y="136"/>
                </a:cxn>
                <a:cxn ang="0">
                  <a:pos x="67" y="121"/>
                </a:cxn>
                <a:cxn ang="0">
                  <a:pos x="54" y="85"/>
                </a:cxn>
                <a:cxn ang="0">
                  <a:pos x="32" y="83"/>
                </a:cxn>
                <a:cxn ang="0">
                  <a:pos x="22" y="99"/>
                </a:cxn>
                <a:cxn ang="0">
                  <a:pos x="6" y="86"/>
                </a:cxn>
                <a:cxn ang="0">
                  <a:pos x="6" y="66"/>
                </a:cxn>
                <a:cxn ang="0">
                  <a:pos x="42" y="62"/>
                </a:cxn>
                <a:cxn ang="0">
                  <a:pos x="63" y="64"/>
                </a:cxn>
                <a:cxn ang="0">
                  <a:pos x="75" y="52"/>
                </a:cxn>
                <a:cxn ang="0">
                  <a:pos x="89" y="23"/>
                </a:cxn>
                <a:cxn ang="0">
                  <a:pos x="118" y="11"/>
                </a:cxn>
              </a:cxnLst>
              <a:rect l="0" t="0" r="r" b="b"/>
              <a:pathLst>
                <a:path w="249" h="244">
                  <a:moveTo>
                    <a:pt x="210" y="243"/>
                  </a:moveTo>
                  <a:lnTo>
                    <a:pt x="211" y="243"/>
                  </a:lnTo>
                  <a:lnTo>
                    <a:pt x="211" y="244"/>
                  </a:lnTo>
                  <a:lnTo>
                    <a:pt x="210" y="243"/>
                  </a:lnTo>
                  <a:close/>
                  <a:moveTo>
                    <a:pt x="141" y="224"/>
                  </a:moveTo>
                  <a:lnTo>
                    <a:pt x="145" y="224"/>
                  </a:lnTo>
                  <a:lnTo>
                    <a:pt x="145" y="226"/>
                  </a:lnTo>
                  <a:lnTo>
                    <a:pt x="143" y="226"/>
                  </a:lnTo>
                  <a:lnTo>
                    <a:pt x="142" y="225"/>
                  </a:lnTo>
                  <a:lnTo>
                    <a:pt x="142" y="226"/>
                  </a:lnTo>
                  <a:lnTo>
                    <a:pt x="141" y="226"/>
                  </a:lnTo>
                  <a:lnTo>
                    <a:pt x="141" y="225"/>
                  </a:lnTo>
                  <a:lnTo>
                    <a:pt x="140" y="225"/>
                  </a:lnTo>
                  <a:lnTo>
                    <a:pt x="141" y="224"/>
                  </a:lnTo>
                  <a:close/>
                  <a:moveTo>
                    <a:pt x="186" y="222"/>
                  </a:moveTo>
                  <a:lnTo>
                    <a:pt x="187" y="222"/>
                  </a:lnTo>
                  <a:lnTo>
                    <a:pt x="190" y="225"/>
                  </a:lnTo>
                  <a:lnTo>
                    <a:pt x="190" y="226"/>
                  </a:lnTo>
                  <a:lnTo>
                    <a:pt x="192" y="227"/>
                  </a:lnTo>
                  <a:lnTo>
                    <a:pt x="200" y="232"/>
                  </a:lnTo>
                  <a:lnTo>
                    <a:pt x="202" y="233"/>
                  </a:lnTo>
                  <a:lnTo>
                    <a:pt x="205" y="233"/>
                  </a:lnTo>
                  <a:lnTo>
                    <a:pt x="205" y="234"/>
                  </a:lnTo>
                  <a:lnTo>
                    <a:pt x="206" y="236"/>
                  </a:lnTo>
                  <a:lnTo>
                    <a:pt x="209" y="236"/>
                  </a:lnTo>
                  <a:lnTo>
                    <a:pt x="209" y="240"/>
                  </a:lnTo>
                  <a:lnTo>
                    <a:pt x="210" y="242"/>
                  </a:lnTo>
                  <a:lnTo>
                    <a:pt x="210" y="243"/>
                  </a:lnTo>
                  <a:lnTo>
                    <a:pt x="209" y="242"/>
                  </a:lnTo>
                  <a:lnTo>
                    <a:pt x="207" y="242"/>
                  </a:lnTo>
                  <a:lnTo>
                    <a:pt x="207" y="240"/>
                  </a:lnTo>
                  <a:lnTo>
                    <a:pt x="200" y="236"/>
                  </a:lnTo>
                  <a:lnTo>
                    <a:pt x="199" y="234"/>
                  </a:lnTo>
                  <a:lnTo>
                    <a:pt x="200" y="233"/>
                  </a:lnTo>
                  <a:lnTo>
                    <a:pt x="199" y="232"/>
                  </a:lnTo>
                  <a:lnTo>
                    <a:pt x="198" y="232"/>
                  </a:lnTo>
                  <a:lnTo>
                    <a:pt x="196" y="231"/>
                  </a:lnTo>
                  <a:lnTo>
                    <a:pt x="193" y="231"/>
                  </a:lnTo>
                  <a:lnTo>
                    <a:pt x="193" y="228"/>
                  </a:lnTo>
                  <a:lnTo>
                    <a:pt x="191" y="228"/>
                  </a:lnTo>
                  <a:lnTo>
                    <a:pt x="188" y="226"/>
                  </a:lnTo>
                  <a:lnTo>
                    <a:pt x="186" y="225"/>
                  </a:lnTo>
                  <a:lnTo>
                    <a:pt x="185" y="224"/>
                  </a:lnTo>
                  <a:lnTo>
                    <a:pt x="186" y="222"/>
                  </a:lnTo>
                  <a:close/>
                  <a:moveTo>
                    <a:pt x="162" y="222"/>
                  </a:moveTo>
                  <a:lnTo>
                    <a:pt x="166" y="222"/>
                  </a:lnTo>
                  <a:lnTo>
                    <a:pt x="167" y="224"/>
                  </a:lnTo>
                  <a:lnTo>
                    <a:pt x="171" y="224"/>
                  </a:lnTo>
                  <a:lnTo>
                    <a:pt x="175" y="226"/>
                  </a:lnTo>
                  <a:lnTo>
                    <a:pt x="176" y="225"/>
                  </a:lnTo>
                  <a:lnTo>
                    <a:pt x="176" y="226"/>
                  </a:lnTo>
                  <a:lnTo>
                    <a:pt x="179" y="227"/>
                  </a:lnTo>
                  <a:lnTo>
                    <a:pt x="180" y="228"/>
                  </a:lnTo>
                  <a:lnTo>
                    <a:pt x="165" y="224"/>
                  </a:lnTo>
                  <a:lnTo>
                    <a:pt x="163" y="225"/>
                  </a:lnTo>
                  <a:lnTo>
                    <a:pt x="163" y="224"/>
                  </a:lnTo>
                  <a:lnTo>
                    <a:pt x="162" y="224"/>
                  </a:lnTo>
                  <a:lnTo>
                    <a:pt x="162" y="222"/>
                  </a:lnTo>
                  <a:close/>
                  <a:moveTo>
                    <a:pt x="134" y="210"/>
                  </a:moveTo>
                  <a:lnTo>
                    <a:pt x="135" y="210"/>
                  </a:lnTo>
                  <a:lnTo>
                    <a:pt x="136" y="212"/>
                  </a:lnTo>
                  <a:lnTo>
                    <a:pt x="138" y="212"/>
                  </a:lnTo>
                  <a:lnTo>
                    <a:pt x="141" y="213"/>
                  </a:lnTo>
                  <a:lnTo>
                    <a:pt x="143" y="213"/>
                  </a:lnTo>
                  <a:lnTo>
                    <a:pt x="144" y="212"/>
                  </a:lnTo>
                  <a:lnTo>
                    <a:pt x="149" y="212"/>
                  </a:lnTo>
                  <a:lnTo>
                    <a:pt x="153" y="213"/>
                  </a:lnTo>
                  <a:lnTo>
                    <a:pt x="155" y="213"/>
                  </a:lnTo>
                  <a:lnTo>
                    <a:pt x="155" y="214"/>
                  </a:lnTo>
                  <a:lnTo>
                    <a:pt x="156" y="215"/>
                  </a:lnTo>
                  <a:lnTo>
                    <a:pt x="147" y="215"/>
                  </a:lnTo>
                  <a:lnTo>
                    <a:pt x="144" y="216"/>
                  </a:lnTo>
                  <a:lnTo>
                    <a:pt x="142" y="216"/>
                  </a:lnTo>
                  <a:lnTo>
                    <a:pt x="137" y="215"/>
                  </a:lnTo>
                  <a:lnTo>
                    <a:pt x="134" y="215"/>
                  </a:lnTo>
                  <a:lnTo>
                    <a:pt x="132" y="214"/>
                  </a:lnTo>
                  <a:lnTo>
                    <a:pt x="136" y="213"/>
                  </a:lnTo>
                  <a:lnTo>
                    <a:pt x="135" y="212"/>
                  </a:lnTo>
                  <a:lnTo>
                    <a:pt x="132" y="212"/>
                  </a:lnTo>
                  <a:lnTo>
                    <a:pt x="134" y="210"/>
                  </a:lnTo>
                  <a:close/>
                  <a:moveTo>
                    <a:pt x="149" y="208"/>
                  </a:moveTo>
                  <a:lnTo>
                    <a:pt x="150" y="209"/>
                  </a:lnTo>
                  <a:lnTo>
                    <a:pt x="159" y="209"/>
                  </a:lnTo>
                  <a:lnTo>
                    <a:pt x="165" y="212"/>
                  </a:lnTo>
                  <a:lnTo>
                    <a:pt x="167" y="214"/>
                  </a:lnTo>
                  <a:lnTo>
                    <a:pt x="167" y="215"/>
                  </a:lnTo>
                  <a:lnTo>
                    <a:pt x="169" y="215"/>
                  </a:lnTo>
                  <a:lnTo>
                    <a:pt x="171" y="216"/>
                  </a:lnTo>
                  <a:lnTo>
                    <a:pt x="171" y="215"/>
                  </a:lnTo>
                  <a:lnTo>
                    <a:pt x="172" y="215"/>
                  </a:lnTo>
                  <a:lnTo>
                    <a:pt x="173" y="216"/>
                  </a:lnTo>
                  <a:lnTo>
                    <a:pt x="174" y="216"/>
                  </a:lnTo>
                  <a:lnTo>
                    <a:pt x="175" y="218"/>
                  </a:lnTo>
                  <a:lnTo>
                    <a:pt x="176" y="218"/>
                  </a:lnTo>
                  <a:lnTo>
                    <a:pt x="179" y="220"/>
                  </a:lnTo>
                  <a:lnTo>
                    <a:pt x="178" y="219"/>
                  </a:lnTo>
                  <a:lnTo>
                    <a:pt x="178" y="218"/>
                  </a:lnTo>
                  <a:lnTo>
                    <a:pt x="176" y="218"/>
                  </a:lnTo>
                  <a:lnTo>
                    <a:pt x="175" y="216"/>
                  </a:lnTo>
                  <a:lnTo>
                    <a:pt x="176" y="216"/>
                  </a:lnTo>
                  <a:lnTo>
                    <a:pt x="176" y="215"/>
                  </a:lnTo>
                  <a:lnTo>
                    <a:pt x="179" y="215"/>
                  </a:lnTo>
                  <a:lnTo>
                    <a:pt x="180" y="216"/>
                  </a:lnTo>
                  <a:lnTo>
                    <a:pt x="181" y="216"/>
                  </a:lnTo>
                  <a:lnTo>
                    <a:pt x="182" y="215"/>
                  </a:lnTo>
                  <a:lnTo>
                    <a:pt x="182" y="219"/>
                  </a:lnTo>
                  <a:lnTo>
                    <a:pt x="184" y="219"/>
                  </a:lnTo>
                  <a:lnTo>
                    <a:pt x="185" y="221"/>
                  </a:lnTo>
                  <a:lnTo>
                    <a:pt x="186" y="222"/>
                  </a:lnTo>
                  <a:lnTo>
                    <a:pt x="185" y="222"/>
                  </a:lnTo>
                  <a:lnTo>
                    <a:pt x="184" y="221"/>
                  </a:lnTo>
                  <a:lnTo>
                    <a:pt x="181" y="221"/>
                  </a:lnTo>
                  <a:lnTo>
                    <a:pt x="181" y="222"/>
                  </a:lnTo>
                  <a:lnTo>
                    <a:pt x="180" y="222"/>
                  </a:lnTo>
                  <a:lnTo>
                    <a:pt x="180" y="221"/>
                  </a:lnTo>
                  <a:lnTo>
                    <a:pt x="179" y="221"/>
                  </a:lnTo>
                  <a:lnTo>
                    <a:pt x="180" y="222"/>
                  </a:lnTo>
                  <a:lnTo>
                    <a:pt x="179" y="222"/>
                  </a:lnTo>
                  <a:lnTo>
                    <a:pt x="176" y="221"/>
                  </a:lnTo>
                  <a:lnTo>
                    <a:pt x="175" y="221"/>
                  </a:lnTo>
                  <a:lnTo>
                    <a:pt x="171" y="219"/>
                  </a:lnTo>
                  <a:lnTo>
                    <a:pt x="167" y="218"/>
                  </a:lnTo>
                  <a:lnTo>
                    <a:pt x="167" y="216"/>
                  </a:lnTo>
                  <a:lnTo>
                    <a:pt x="166" y="215"/>
                  </a:lnTo>
                  <a:lnTo>
                    <a:pt x="163" y="215"/>
                  </a:lnTo>
                  <a:lnTo>
                    <a:pt x="160" y="213"/>
                  </a:lnTo>
                  <a:lnTo>
                    <a:pt x="159" y="213"/>
                  </a:lnTo>
                  <a:lnTo>
                    <a:pt x="157" y="212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9" y="210"/>
                  </a:lnTo>
                  <a:lnTo>
                    <a:pt x="149" y="208"/>
                  </a:lnTo>
                  <a:close/>
                  <a:moveTo>
                    <a:pt x="110" y="206"/>
                  </a:moveTo>
                  <a:lnTo>
                    <a:pt x="116" y="206"/>
                  </a:lnTo>
                  <a:lnTo>
                    <a:pt x="116" y="207"/>
                  </a:lnTo>
                  <a:lnTo>
                    <a:pt x="117" y="206"/>
                  </a:lnTo>
                  <a:lnTo>
                    <a:pt x="117" y="207"/>
                  </a:lnTo>
                  <a:lnTo>
                    <a:pt x="115" y="209"/>
                  </a:lnTo>
                  <a:lnTo>
                    <a:pt x="111" y="209"/>
                  </a:lnTo>
                  <a:lnTo>
                    <a:pt x="110" y="210"/>
                  </a:lnTo>
                  <a:lnTo>
                    <a:pt x="109" y="209"/>
                  </a:lnTo>
                  <a:lnTo>
                    <a:pt x="110" y="209"/>
                  </a:lnTo>
                  <a:lnTo>
                    <a:pt x="110" y="208"/>
                  </a:lnTo>
                  <a:lnTo>
                    <a:pt x="109" y="208"/>
                  </a:lnTo>
                  <a:lnTo>
                    <a:pt x="109" y="207"/>
                  </a:lnTo>
                  <a:lnTo>
                    <a:pt x="110" y="206"/>
                  </a:lnTo>
                  <a:close/>
                  <a:moveTo>
                    <a:pt x="122" y="199"/>
                  </a:moveTo>
                  <a:lnTo>
                    <a:pt x="123" y="199"/>
                  </a:lnTo>
                  <a:lnTo>
                    <a:pt x="123" y="200"/>
                  </a:lnTo>
                  <a:lnTo>
                    <a:pt x="122" y="200"/>
                  </a:lnTo>
                  <a:lnTo>
                    <a:pt x="122" y="199"/>
                  </a:lnTo>
                  <a:close/>
                  <a:moveTo>
                    <a:pt x="131" y="197"/>
                  </a:moveTo>
                  <a:lnTo>
                    <a:pt x="134" y="197"/>
                  </a:lnTo>
                  <a:lnTo>
                    <a:pt x="134" y="199"/>
                  </a:lnTo>
                  <a:lnTo>
                    <a:pt x="135" y="199"/>
                  </a:lnTo>
                  <a:lnTo>
                    <a:pt x="135" y="200"/>
                  </a:lnTo>
                  <a:lnTo>
                    <a:pt x="136" y="201"/>
                  </a:lnTo>
                  <a:lnTo>
                    <a:pt x="143" y="201"/>
                  </a:lnTo>
                  <a:lnTo>
                    <a:pt x="144" y="202"/>
                  </a:lnTo>
                  <a:lnTo>
                    <a:pt x="155" y="202"/>
                  </a:lnTo>
                  <a:lnTo>
                    <a:pt x="156" y="203"/>
                  </a:lnTo>
                  <a:lnTo>
                    <a:pt x="135" y="203"/>
                  </a:lnTo>
                  <a:lnTo>
                    <a:pt x="130" y="202"/>
                  </a:lnTo>
                  <a:lnTo>
                    <a:pt x="126" y="201"/>
                  </a:lnTo>
                  <a:lnTo>
                    <a:pt x="125" y="201"/>
                  </a:lnTo>
                  <a:lnTo>
                    <a:pt x="124" y="200"/>
                  </a:lnTo>
                  <a:lnTo>
                    <a:pt x="124" y="199"/>
                  </a:lnTo>
                  <a:lnTo>
                    <a:pt x="129" y="199"/>
                  </a:lnTo>
                  <a:lnTo>
                    <a:pt x="129" y="200"/>
                  </a:lnTo>
                  <a:lnTo>
                    <a:pt x="130" y="200"/>
                  </a:lnTo>
                  <a:lnTo>
                    <a:pt x="130" y="199"/>
                  </a:lnTo>
                  <a:lnTo>
                    <a:pt x="131" y="199"/>
                  </a:lnTo>
                  <a:lnTo>
                    <a:pt x="131" y="197"/>
                  </a:lnTo>
                  <a:close/>
                  <a:moveTo>
                    <a:pt x="129" y="197"/>
                  </a:moveTo>
                  <a:lnTo>
                    <a:pt x="130" y="197"/>
                  </a:lnTo>
                  <a:lnTo>
                    <a:pt x="130" y="199"/>
                  </a:lnTo>
                  <a:lnTo>
                    <a:pt x="129" y="197"/>
                  </a:lnTo>
                  <a:close/>
                  <a:moveTo>
                    <a:pt x="124" y="188"/>
                  </a:moveTo>
                  <a:lnTo>
                    <a:pt x="125" y="188"/>
                  </a:lnTo>
                  <a:lnTo>
                    <a:pt x="126" y="189"/>
                  </a:lnTo>
                  <a:lnTo>
                    <a:pt x="135" y="189"/>
                  </a:lnTo>
                  <a:lnTo>
                    <a:pt x="141" y="190"/>
                  </a:lnTo>
                  <a:lnTo>
                    <a:pt x="140" y="190"/>
                  </a:lnTo>
                  <a:lnTo>
                    <a:pt x="140" y="191"/>
                  </a:lnTo>
                  <a:lnTo>
                    <a:pt x="141" y="191"/>
                  </a:lnTo>
                  <a:lnTo>
                    <a:pt x="141" y="190"/>
                  </a:lnTo>
                  <a:lnTo>
                    <a:pt x="143" y="193"/>
                  </a:lnTo>
                  <a:lnTo>
                    <a:pt x="143" y="194"/>
                  </a:lnTo>
                  <a:lnTo>
                    <a:pt x="142" y="194"/>
                  </a:lnTo>
                  <a:lnTo>
                    <a:pt x="142" y="195"/>
                  </a:lnTo>
                  <a:lnTo>
                    <a:pt x="130" y="195"/>
                  </a:lnTo>
                  <a:lnTo>
                    <a:pt x="128" y="194"/>
                  </a:lnTo>
                  <a:lnTo>
                    <a:pt x="124" y="193"/>
                  </a:lnTo>
                  <a:lnTo>
                    <a:pt x="123" y="191"/>
                  </a:lnTo>
                  <a:lnTo>
                    <a:pt x="124" y="191"/>
                  </a:lnTo>
                  <a:lnTo>
                    <a:pt x="124" y="190"/>
                  </a:lnTo>
                  <a:lnTo>
                    <a:pt x="125" y="190"/>
                  </a:lnTo>
                  <a:lnTo>
                    <a:pt x="124" y="189"/>
                  </a:lnTo>
                  <a:lnTo>
                    <a:pt x="124" y="188"/>
                  </a:lnTo>
                  <a:close/>
                  <a:moveTo>
                    <a:pt x="115" y="187"/>
                  </a:moveTo>
                  <a:lnTo>
                    <a:pt x="118" y="187"/>
                  </a:lnTo>
                  <a:lnTo>
                    <a:pt x="118" y="188"/>
                  </a:lnTo>
                  <a:lnTo>
                    <a:pt x="120" y="188"/>
                  </a:lnTo>
                  <a:lnTo>
                    <a:pt x="120" y="189"/>
                  </a:lnTo>
                  <a:lnTo>
                    <a:pt x="122" y="190"/>
                  </a:lnTo>
                  <a:lnTo>
                    <a:pt x="123" y="190"/>
                  </a:lnTo>
                  <a:lnTo>
                    <a:pt x="122" y="191"/>
                  </a:lnTo>
                  <a:lnTo>
                    <a:pt x="120" y="191"/>
                  </a:lnTo>
                  <a:lnTo>
                    <a:pt x="118" y="189"/>
                  </a:lnTo>
                  <a:lnTo>
                    <a:pt x="116" y="189"/>
                  </a:lnTo>
                  <a:lnTo>
                    <a:pt x="115" y="188"/>
                  </a:lnTo>
                  <a:lnTo>
                    <a:pt x="115" y="187"/>
                  </a:lnTo>
                  <a:close/>
                  <a:moveTo>
                    <a:pt x="117" y="181"/>
                  </a:moveTo>
                  <a:lnTo>
                    <a:pt x="119" y="182"/>
                  </a:lnTo>
                  <a:lnTo>
                    <a:pt x="122" y="182"/>
                  </a:lnTo>
                  <a:lnTo>
                    <a:pt x="122" y="183"/>
                  </a:lnTo>
                  <a:lnTo>
                    <a:pt x="120" y="183"/>
                  </a:lnTo>
                  <a:lnTo>
                    <a:pt x="118" y="182"/>
                  </a:lnTo>
                  <a:lnTo>
                    <a:pt x="117" y="183"/>
                  </a:lnTo>
                  <a:lnTo>
                    <a:pt x="116" y="183"/>
                  </a:lnTo>
                  <a:lnTo>
                    <a:pt x="115" y="182"/>
                  </a:lnTo>
                  <a:lnTo>
                    <a:pt x="117" y="182"/>
                  </a:lnTo>
                  <a:lnTo>
                    <a:pt x="117" y="181"/>
                  </a:lnTo>
                  <a:close/>
                  <a:moveTo>
                    <a:pt x="92" y="173"/>
                  </a:moveTo>
                  <a:lnTo>
                    <a:pt x="93" y="173"/>
                  </a:lnTo>
                  <a:lnTo>
                    <a:pt x="95" y="175"/>
                  </a:lnTo>
                  <a:lnTo>
                    <a:pt x="92" y="173"/>
                  </a:lnTo>
                  <a:close/>
                  <a:moveTo>
                    <a:pt x="89" y="171"/>
                  </a:moveTo>
                  <a:lnTo>
                    <a:pt x="91" y="171"/>
                  </a:lnTo>
                  <a:lnTo>
                    <a:pt x="92" y="172"/>
                  </a:lnTo>
                  <a:lnTo>
                    <a:pt x="92" y="173"/>
                  </a:lnTo>
                  <a:lnTo>
                    <a:pt x="89" y="172"/>
                  </a:lnTo>
                  <a:lnTo>
                    <a:pt x="89" y="171"/>
                  </a:lnTo>
                  <a:close/>
                  <a:moveTo>
                    <a:pt x="79" y="165"/>
                  </a:moveTo>
                  <a:lnTo>
                    <a:pt x="80" y="165"/>
                  </a:lnTo>
                  <a:lnTo>
                    <a:pt x="80" y="166"/>
                  </a:lnTo>
                  <a:lnTo>
                    <a:pt x="79" y="165"/>
                  </a:lnTo>
                  <a:close/>
                  <a:moveTo>
                    <a:pt x="74" y="159"/>
                  </a:moveTo>
                  <a:lnTo>
                    <a:pt x="79" y="164"/>
                  </a:lnTo>
                  <a:lnTo>
                    <a:pt x="79" y="165"/>
                  </a:lnTo>
                  <a:lnTo>
                    <a:pt x="76" y="164"/>
                  </a:lnTo>
                  <a:lnTo>
                    <a:pt x="76" y="163"/>
                  </a:lnTo>
                  <a:lnTo>
                    <a:pt x="75" y="161"/>
                  </a:lnTo>
                  <a:lnTo>
                    <a:pt x="74" y="161"/>
                  </a:lnTo>
                  <a:lnTo>
                    <a:pt x="74" y="159"/>
                  </a:lnTo>
                  <a:close/>
                  <a:moveTo>
                    <a:pt x="70" y="159"/>
                  </a:moveTo>
                  <a:lnTo>
                    <a:pt x="72" y="159"/>
                  </a:lnTo>
                  <a:lnTo>
                    <a:pt x="70" y="159"/>
                  </a:lnTo>
                  <a:close/>
                  <a:moveTo>
                    <a:pt x="69" y="158"/>
                  </a:moveTo>
                  <a:lnTo>
                    <a:pt x="70" y="158"/>
                  </a:lnTo>
                  <a:lnTo>
                    <a:pt x="70" y="159"/>
                  </a:lnTo>
                  <a:lnTo>
                    <a:pt x="69" y="158"/>
                  </a:lnTo>
                  <a:close/>
                  <a:moveTo>
                    <a:pt x="75" y="152"/>
                  </a:moveTo>
                  <a:lnTo>
                    <a:pt x="76" y="152"/>
                  </a:lnTo>
                  <a:lnTo>
                    <a:pt x="79" y="154"/>
                  </a:lnTo>
                  <a:lnTo>
                    <a:pt x="80" y="154"/>
                  </a:lnTo>
                  <a:lnTo>
                    <a:pt x="80" y="156"/>
                  </a:lnTo>
                  <a:lnTo>
                    <a:pt x="81" y="157"/>
                  </a:lnTo>
                  <a:lnTo>
                    <a:pt x="82" y="157"/>
                  </a:lnTo>
                  <a:lnTo>
                    <a:pt x="82" y="159"/>
                  </a:lnTo>
                  <a:lnTo>
                    <a:pt x="81" y="159"/>
                  </a:lnTo>
                  <a:lnTo>
                    <a:pt x="81" y="158"/>
                  </a:lnTo>
                  <a:lnTo>
                    <a:pt x="80" y="158"/>
                  </a:lnTo>
                  <a:lnTo>
                    <a:pt x="79" y="157"/>
                  </a:lnTo>
                  <a:lnTo>
                    <a:pt x="79" y="156"/>
                  </a:lnTo>
                  <a:lnTo>
                    <a:pt x="76" y="156"/>
                  </a:lnTo>
                  <a:lnTo>
                    <a:pt x="76" y="154"/>
                  </a:lnTo>
                  <a:lnTo>
                    <a:pt x="75" y="152"/>
                  </a:lnTo>
                  <a:close/>
                  <a:moveTo>
                    <a:pt x="64" y="150"/>
                  </a:moveTo>
                  <a:lnTo>
                    <a:pt x="73" y="158"/>
                  </a:lnTo>
                  <a:lnTo>
                    <a:pt x="72" y="159"/>
                  </a:lnTo>
                  <a:lnTo>
                    <a:pt x="70" y="157"/>
                  </a:lnTo>
                  <a:lnTo>
                    <a:pt x="69" y="157"/>
                  </a:lnTo>
                  <a:lnTo>
                    <a:pt x="69" y="158"/>
                  </a:lnTo>
                  <a:lnTo>
                    <a:pt x="68" y="157"/>
                  </a:lnTo>
                  <a:lnTo>
                    <a:pt x="67" y="154"/>
                  </a:lnTo>
                  <a:lnTo>
                    <a:pt x="66" y="153"/>
                  </a:lnTo>
                  <a:lnTo>
                    <a:pt x="64" y="150"/>
                  </a:lnTo>
                  <a:close/>
                  <a:moveTo>
                    <a:pt x="63" y="148"/>
                  </a:moveTo>
                  <a:lnTo>
                    <a:pt x="64" y="148"/>
                  </a:lnTo>
                  <a:lnTo>
                    <a:pt x="64" y="150"/>
                  </a:lnTo>
                  <a:lnTo>
                    <a:pt x="63" y="148"/>
                  </a:lnTo>
                  <a:close/>
                  <a:moveTo>
                    <a:pt x="67" y="144"/>
                  </a:moveTo>
                  <a:lnTo>
                    <a:pt x="73" y="148"/>
                  </a:lnTo>
                  <a:lnTo>
                    <a:pt x="74" y="150"/>
                  </a:lnTo>
                  <a:lnTo>
                    <a:pt x="70" y="150"/>
                  </a:lnTo>
                  <a:lnTo>
                    <a:pt x="70" y="148"/>
                  </a:lnTo>
                  <a:lnTo>
                    <a:pt x="69" y="147"/>
                  </a:lnTo>
                  <a:lnTo>
                    <a:pt x="68" y="145"/>
                  </a:lnTo>
                  <a:lnTo>
                    <a:pt x="67" y="145"/>
                  </a:lnTo>
                  <a:lnTo>
                    <a:pt x="67" y="144"/>
                  </a:lnTo>
                  <a:close/>
                  <a:moveTo>
                    <a:pt x="56" y="144"/>
                  </a:moveTo>
                  <a:lnTo>
                    <a:pt x="58" y="144"/>
                  </a:lnTo>
                  <a:lnTo>
                    <a:pt x="61" y="145"/>
                  </a:lnTo>
                  <a:lnTo>
                    <a:pt x="61" y="146"/>
                  </a:lnTo>
                  <a:lnTo>
                    <a:pt x="62" y="146"/>
                  </a:lnTo>
                  <a:lnTo>
                    <a:pt x="62" y="147"/>
                  </a:lnTo>
                  <a:lnTo>
                    <a:pt x="64" y="147"/>
                  </a:lnTo>
                  <a:lnTo>
                    <a:pt x="63" y="148"/>
                  </a:lnTo>
                  <a:lnTo>
                    <a:pt x="62" y="148"/>
                  </a:lnTo>
                  <a:lnTo>
                    <a:pt x="58" y="145"/>
                  </a:lnTo>
                  <a:lnTo>
                    <a:pt x="57" y="145"/>
                  </a:lnTo>
                  <a:lnTo>
                    <a:pt x="56" y="144"/>
                  </a:lnTo>
                  <a:close/>
                  <a:moveTo>
                    <a:pt x="57" y="142"/>
                  </a:moveTo>
                  <a:lnTo>
                    <a:pt x="58" y="142"/>
                  </a:lnTo>
                  <a:lnTo>
                    <a:pt x="58" y="144"/>
                  </a:lnTo>
                  <a:lnTo>
                    <a:pt x="57" y="142"/>
                  </a:lnTo>
                  <a:close/>
                  <a:moveTo>
                    <a:pt x="53" y="136"/>
                  </a:moveTo>
                  <a:lnTo>
                    <a:pt x="54" y="136"/>
                  </a:lnTo>
                  <a:lnTo>
                    <a:pt x="54" y="138"/>
                  </a:lnTo>
                  <a:lnTo>
                    <a:pt x="53" y="136"/>
                  </a:lnTo>
                  <a:close/>
                  <a:moveTo>
                    <a:pt x="54" y="135"/>
                  </a:moveTo>
                  <a:lnTo>
                    <a:pt x="55" y="136"/>
                  </a:lnTo>
                  <a:lnTo>
                    <a:pt x="54" y="136"/>
                  </a:lnTo>
                  <a:lnTo>
                    <a:pt x="54" y="135"/>
                  </a:lnTo>
                  <a:close/>
                  <a:moveTo>
                    <a:pt x="47" y="132"/>
                  </a:moveTo>
                  <a:lnTo>
                    <a:pt x="48" y="133"/>
                  </a:lnTo>
                  <a:lnTo>
                    <a:pt x="49" y="133"/>
                  </a:lnTo>
                  <a:lnTo>
                    <a:pt x="49" y="134"/>
                  </a:lnTo>
                  <a:lnTo>
                    <a:pt x="47" y="133"/>
                  </a:lnTo>
                  <a:lnTo>
                    <a:pt x="47" y="132"/>
                  </a:lnTo>
                  <a:close/>
                  <a:moveTo>
                    <a:pt x="70" y="130"/>
                  </a:moveTo>
                  <a:lnTo>
                    <a:pt x="70" y="132"/>
                  </a:lnTo>
                  <a:lnTo>
                    <a:pt x="72" y="132"/>
                  </a:lnTo>
                  <a:lnTo>
                    <a:pt x="70" y="130"/>
                  </a:lnTo>
                  <a:close/>
                  <a:moveTo>
                    <a:pt x="54" y="128"/>
                  </a:moveTo>
                  <a:lnTo>
                    <a:pt x="55" y="128"/>
                  </a:lnTo>
                  <a:lnTo>
                    <a:pt x="55" y="130"/>
                  </a:lnTo>
                  <a:lnTo>
                    <a:pt x="56" y="130"/>
                  </a:lnTo>
                  <a:lnTo>
                    <a:pt x="56" y="132"/>
                  </a:lnTo>
                  <a:lnTo>
                    <a:pt x="55" y="133"/>
                  </a:lnTo>
                  <a:lnTo>
                    <a:pt x="55" y="132"/>
                  </a:lnTo>
                  <a:lnTo>
                    <a:pt x="54" y="132"/>
                  </a:lnTo>
                  <a:lnTo>
                    <a:pt x="54" y="128"/>
                  </a:lnTo>
                  <a:close/>
                  <a:moveTo>
                    <a:pt x="41" y="121"/>
                  </a:moveTo>
                  <a:lnTo>
                    <a:pt x="42" y="121"/>
                  </a:lnTo>
                  <a:lnTo>
                    <a:pt x="44" y="123"/>
                  </a:lnTo>
                  <a:lnTo>
                    <a:pt x="44" y="124"/>
                  </a:lnTo>
                  <a:lnTo>
                    <a:pt x="43" y="124"/>
                  </a:lnTo>
                  <a:lnTo>
                    <a:pt x="42" y="123"/>
                  </a:lnTo>
                  <a:lnTo>
                    <a:pt x="41" y="121"/>
                  </a:lnTo>
                  <a:close/>
                  <a:moveTo>
                    <a:pt x="41" y="120"/>
                  </a:moveTo>
                  <a:lnTo>
                    <a:pt x="42" y="121"/>
                  </a:lnTo>
                  <a:lnTo>
                    <a:pt x="41" y="120"/>
                  </a:lnTo>
                  <a:close/>
                  <a:moveTo>
                    <a:pt x="32" y="114"/>
                  </a:moveTo>
                  <a:lnTo>
                    <a:pt x="32" y="116"/>
                  </a:lnTo>
                  <a:lnTo>
                    <a:pt x="31" y="116"/>
                  </a:lnTo>
                  <a:lnTo>
                    <a:pt x="31" y="115"/>
                  </a:lnTo>
                  <a:lnTo>
                    <a:pt x="32" y="114"/>
                  </a:lnTo>
                  <a:close/>
                  <a:moveTo>
                    <a:pt x="32" y="113"/>
                  </a:moveTo>
                  <a:lnTo>
                    <a:pt x="33" y="113"/>
                  </a:lnTo>
                  <a:lnTo>
                    <a:pt x="33" y="114"/>
                  </a:lnTo>
                  <a:lnTo>
                    <a:pt x="32" y="114"/>
                  </a:lnTo>
                  <a:lnTo>
                    <a:pt x="32" y="113"/>
                  </a:lnTo>
                  <a:close/>
                  <a:moveTo>
                    <a:pt x="53" y="111"/>
                  </a:moveTo>
                  <a:lnTo>
                    <a:pt x="55" y="113"/>
                  </a:lnTo>
                  <a:lnTo>
                    <a:pt x="57" y="117"/>
                  </a:lnTo>
                  <a:lnTo>
                    <a:pt x="58" y="118"/>
                  </a:lnTo>
                  <a:lnTo>
                    <a:pt x="58" y="116"/>
                  </a:lnTo>
                  <a:lnTo>
                    <a:pt x="60" y="116"/>
                  </a:lnTo>
                  <a:lnTo>
                    <a:pt x="62" y="118"/>
                  </a:lnTo>
                  <a:lnTo>
                    <a:pt x="63" y="121"/>
                  </a:lnTo>
                  <a:lnTo>
                    <a:pt x="64" y="121"/>
                  </a:lnTo>
                  <a:lnTo>
                    <a:pt x="67" y="123"/>
                  </a:lnTo>
                  <a:lnTo>
                    <a:pt x="67" y="124"/>
                  </a:lnTo>
                  <a:lnTo>
                    <a:pt x="66" y="124"/>
                  </a:lnTo>
                  <a:lnTo>
                    <a:pt x="64" y="123"/>
                  </a:lnTo>
                  <a:lnTo>
                    <a:pt x="64" y="122"/>
                  </a:lnTo>
                  <a:lnTo>
                    <a:pt x="62" y="121"/>
                  </a:lnTo>
                  <a:lnTo>
                    <a:pt x="61" y="121"/>
                  </a:lnTo>
                  <a:lnTo>
                    <a:pt x="61" y="120"/>
                  </a:lnTo>
                  <a:lnTo>
                    <a:pt x="60" y="120"/>
                  </a:lnTo>
                  <a:lnTo>
                    <a:pt x="60" y="121"/>
                  </a:lnTo>
                  <a:lnTo>
                    <a:pt x="62" y="122"/>
                  </a:lnTo>
                  <a:lnTo>
                    <a:pt x="66" y="127"/>
                  </a:lnTo>
                  <a:lnTo>
                    <a:pt x="67" y="128"/>
                  </a:lnTo>
                  <a:lnTo>
                    <a:pt x="68" y="128"/>
                  </a:lnTo>
                  <a:lnTo>
                    <a:pt x="67" y="128"/>
                  </a:lnTo>
                  <a:lnTo>
                    <a:pt x="67" y="127"/>
                  </a:lnTo>
                  <a:lnTo>
                    <a:pt x="66" y="126"/>
                  </a:lnTo>
                  <a:lnTo>
                    <a:pt x="66" y="124"/>
                  </a:lnTo>
                  <a:lnTo>
                    <a:pt x="67" y="126"/>
                  </a:lnTo>
                  <a:lnTo>
                    <a:pt x="72" y="129"/>
                  </a:lnTo>
                  <a:lnTo>
                    <a:pt x="72" y="130"/>
                  </a:lnTo>
                  <a:lnTo>
                    <a:pt x="73" y="130"/>
                  </a:lnTo>
                  <a:lnTo>
                    <a:pt x="74" y="132"/>
                  </a:lnTo>
                  <a:lnTo>
                    <a:pt x="74" y="133"/>
                  </a:lnTo>
                  <a:lnTo>
                    <a:pt x="73" y="132"/>
                  </a:lnTo>
                  <a:lnTo>
                    <a:pt x="73" y="134"/>
                  </a:lnTo>
                  <a:lnTo>
                    <a:pt x="72" y="134"/>
                  </a:lnTo>
                  <a:lnTo>
                    <a:pt x="70" y="133"/>
                  </a:lnTo>
                  <a:lnTo>
                    <a:pt x="69" y="133"/>
                  </a:lnTo>
                  <a:lnTo>
                    <a:pt x="72" y="134"/>
                  </a:lnTo>
                  <a:lnTo>
                    <a:pt x="72" y="135"/>
                  </a:lnTo>
                  <a:lnTo>
                    <a:pt x="70" y="135"/>
                  </a:lnTo>
                  <a:lnTo>
                    <a:pt x="69" y="134"/>
                  </a:lnTo>
                  <a:lnTo>
                    <a:pt x="68" y="134"/>
                  </a:lnTo>
                  <a:lnTo>
                    <a:pt x="68" y="130"/>
                  </a:lnTo>
                  <a:lnTo>
                    <a:pt x="69" y="129"/>
                  </a:lnTo>
                  <a:lnTo>
                    <a:pt x="66" y="129"/>
                  </a:lnTo>
                  <a:lnTo>
                    <a:pt x="64" y="127"/>
                  </a:lnTo>
                  <a:lnTo>
                    <a:pt x="62" y="126"/>
                  </a:lnTo>
                  <a:lnTo>
                    <a:pt x="62" y="124"/>
                  </a:lnTo>
                  <a:lnTo>
                    <a:pt x="60" y="123"/>
                  </a:lnTo>
                  <a:lnTo>
                    <a:pt x="61" y="123"/>
                  </a:lnTo>
                  <a:lnTo>
                    <a:pt x="60" y="122"/>
                  </a:lnTo>
                  <a:lnTo>
                    <a:pt x="58" y="120"/>
                  </a:lnTo>
                  <a:lnTo>
                    <a:pt x="54" y="114"/>
                  </a:lnTo>
                  <a:lnTo>
                    <a:pt x="53" y="113"/>
                  </a:lnTo>
                  <a:lnTo>
                    <a:pt x="53" y="111"/>
                  </a:lnTo>
                  <a:close/>
                  <a:moveTo>
                    <a:pt x="36" y="110"/>
                  </a:moveTo>
                  <a:lnTo>
                    <a:pt x="37" y="111"/>
                  </a:lnTo>
                  <a:lnTo>
                    <a:pt x="38" y="111"/>
                  </a:lnTo>
                  <a:lnTo>
                    <a:pt x="38" y="116"/>
                  </a:lnTo>
                  <a:lnTo>
                    <a:pt x="39" y="117"/>
                  </a:lnTo>
                  <a:lnTo>
                    <a:pt x="41" y="120"/>
                  </a:lnTo>
                  <a:lnTo>
                    <a:pt x="39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7" y="118"/>
                  </a:lnTo>
                  <a:lnTo>
                    <a:pt x="38" y="117"/>
                  </a:lnTo>
                  <a:lnTo>
                    <a:pt x="37" y="116"/>
                  </a:lnTo>
                  <a:lnTo>
                    <a:pt x="36" y="114"/>
                  </a:lnTo>
                  <a:lnTo>
                    <a:pt x="36" y="110"/>
                  </a:lnTo>
                  <a:close/>
                  <a:moveTo>
                    <a:pt x="18" y="105"/>
                  </a:moveTo>
                  <a:lnTo>
                    <a:pt x="18" y="107"/>
                  </a:lnTo>
                  <a:lnTo>
                    <a:pt x="17" y="107"/>
                  </a:lnTo>
                  <a:lnTo>
                    <a:pt x="18" y="105"/>
                  </a:lnTo>
                  <a:close/>
                  <a:moveTo>
                    <a:pt x="17" y="104"/>
                  </a:moveTo>
                  <a:lnTo>
                    <a:pt x="18" y="104"/>
                  </a:lnTo>
                  <a:lnTo>
                    <a:pt x="18" y="105"/>
                  </a:lnTo>
                  <a:lnTo>
                    <a:pt x="17" y="104"/>
                  </a:lnTo>
                  <a:close/>
                  <a:moveTo>
                    <a:pt x="53" y="102"/>
                  </a:moveTo>
                  <a:lnTo>
                    <a:pt x="54" y="103"/>
                  </a:lnTo>
                  <a:lnTo>
                    <a:pt x="53" y="104"/>
                  </a:lnTo>
                  <a:lnTo>
                    <a:pt x="54" y="104"/>
                  </a:lnTo>
                  <a:lnTo>
                    <a:pt x="55" y="107"/>
                  </a:lnTo>
                  <a:lnTo>
                    <a:pt x="56" y="107"/>
                  </a:lnTo>
                  <a:lnTo>
                    <a:pt x="57" y="109"/>
                  </a:lnTo>
                  <a:lnTo>
                    <a:pt x="57" y="111"/>
                  </a:lnTo>
                  <a:lnTo>
                    <a:pt x="53" y="107"/>
                  </a:lnTo>
                  <a:lnTo>
                    <a:pt x="53" y="108"/>
                  </a:lnTo>
                  <a:lnTo>
                    <a:pt x="51" y="108"/>
                  </a:lnTo>
                  <a:lnTo>
                    <a:pt x="49" y="105"/>
                  </a:lnTo>
                  <a:lnTo>
                    <a:pt x="53" y="105"/>
                  </a:lnTo>
                  <a:lnTo>
                    <a:pt x="51" y="104"/>
                  </a:lnTo>
                  <a:lnTo>
                    <a:pt x="51" y="103"/>
                  </a:lnTo>
                  <a:lnTo>
                    <a:pt x="53" y="103"/>
                  </a:lnTo>
                  <a:lnTo>
                    <a:pt x="53" y="102"/>
                  </a:lnTo>
                  <a:close/>
                  <a:moveTo>
                    <a:pt x="13" y="101"/>
                  </a:moveTo>
                  <a:lnTo>
                    <a:pt x="14" y="102"/>
                  </a:lnTo>
                  <a:lnTo>
                    <a:pt x="13" y="102"/>
                  </a:lnTo>
                  <a:lnTo>
                    <a:pt x="13" y="101"/>
                  </a:lnTo>
                  <a:close/>
                  <a:moveTo>
                    <a:pt x="25" y="96"/>
                  </a:moveTo>
                  <a:lnTo>
                    <a:pt x="25" y="97"/>
                  </a:lnTo>
                  <a:lnTo>
                    <a:pt x="24" y="97"/>
                  </a:lnTo>
                  <a:lnTo>
                    <a:pt x="25" y="96"/>
                  </a:lnTo>
                  <a:close/>
                  <a:moveTo>
                    <a:pt x="23" y="91"/>
                  </a:moveTo>
                  <a:lnTo>
                    <a:pt x="24" y="92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4" y="92"/>
                  </a:lnTo>
                  <a:lnTo>
                    <a:pt x="24" y="91"/>
                  </a:lnTo>
                  <a:lnTo>
                    <a:pt x="23" y="91"/>
                  </a:lnTo>
                  <a:close/>
                  <a:moveTo>
                    <a:pt x="35" y="83"/>
                  </a:moveTo>
                  <a:lnTo>
                    <a:pt x="36" y="83"/>
                  </a:lnTo>
                  <a:lnTo>
                    <a:pt x="37" y="84"/>
                  </a:lnTo>
                  <a:lnTo>
                    <a:pt x="37" y="89"/>
                  </a:lnTo>
                  <a:lnTo>
                    <a:pt x="39" y="93"/>
                  </a:lnTo>
                  <a:lnTo>
                    <a:pt x="39" y="95"/>
                  </a:lnTo>
                  <a:lnTo>
                    <a:pt x="42" y="95"/>
                  </a:lnTo>
                  <a:lnTo>
                    <a:pt x="42" y="96"/>
                  </a:lnTo>
                  <a:lnTo>
                    <a:pt x="41" y="97"/>
                  </a:lnTo>
                  <a:lnTo>
                    <a:pt x="41" y="102"/>
                  </a:lnTo>
                  <a:lnTo>
                    <a:pt x="42" y="104"/>
                  </a:lnTo>
                  <a:lnTo>
                    <a:pt x="42" y="105"/>
                  </a:lnTo>
                  <a:lnTo>
                    <a:pt x="41" y="105"/>
                  </a:lnTo>
                  <a:lnTo>
                    <a:pt x="41" y="107"/>
                  </a:lnTo>
                  <a:lnTo>
                    <a:pt x="42" y="107"/>
                  </a:lnTo>
                  <a:lnTo>
                    <a:pt x="42" y="111"/>
                  </a:lnTo>
                  <a:lnTo>
                    <a:pt x="43" y="113"/>
                  </a:lnTo>
                  <a:lnTo>
                    <a:pt x="43" y="115"/>
                  </a:lnTo>
                  <a:lnTo>
                    <a:pt x="44" y="115"/>
                  </a:lnTo>
                  <a:lnTo>
                    <a:pt x="44" y="116"/>
                  </a:lnTo>
                  <a:lnTo>
                    <a:pt x="42" y="116"/>
                  </a:lnTo>
                  <a:lnTo>
                    <a:pt x="39" y="114"/>
                  </a:lnTo>
                  <a:lnTo>
                    <a:pt x="38" y="111"/>
                  </a:lnTo>
                  <a:lnTo>
                    <a:pt x="38" y="108"/>
                  </a:lnTo>
                  <a:lnTo>
                    <a:pt x="37" y="108"/>
                  </a:lnTo>
                  <a:lnTo>
                    <a:pt x="37" y="104"/>
                  </a:lnTo>
                  <a:lnTo>
                    <a:pt x="36" y="104"/>
                  </a:lnTo>
                  <a:lnTo>
                    <a:pt x="36" y="103"/>
                  </a:lnTo>
                  <a:lnTo>
                    <a:pt x="35" y="99"/>
                  </a:lnTo>
                  <a:lnTo>
                    <a:pt x="33" y="99"/>
                  </a:lnTo>
                  <a:lnTo>
                    <a:pt x="33" y="98"/>
                  </a:lnTo>
                  <a:lnTo>
                    <a:pt x="35" y="98"/>
                  </a:lnTo>
                  <a:lnTo>
                    <a:pt x="33" y="97"/>
                  </a:lnTo>
                  <a:lnTo>
                    <a:pt x="36" y="97"/>
                  </a:lnTo>
                  <a:lnTo>
                    <a:pt x="36" y="98"/>
                  </a:lnTo>
                  <a:lnTo>
                    <a:pt x="37" y="99"/>
                  </a:lnTo>
                  <a:lnTo>
                    <a:pt x="38" y="99"/>
                  </a:lnTo>
                  <a:lnTo>
                    <a:pt x="38" y="97"/>
                  </a:lnTo>
                  <a:lnTo>
                    <a:pt x="39" y="96"/>
                  </a:lnTo>
                  <a:lnTo>
                    <a:pt x="38" y="96"/>
                  </a:lnTo>
                  <a:lnTo>
                    <a:pt x="37" y="95"/>
                  </a:lnTo>
                  <a:lnTo>
                    <a:pt x="36" y="91"/>
                  </a:lnTo>
                  <a:lnTo>
                    <a:pt x="36" y="90"/>
                  </a:lnTo>
                  <a:lnTo>
                    <a:pt x="33" y="87"/>
                  </a:lnTo>
                  <a:lnTo>
                    <a:pt x="33" y="85"/>
                  </a:lnTo>
                  <a:lnTo>
                    <a:pt x="35" y="84"/>
                  </a:lnTo>
                  <a:lnTo>
                    <a:pt x="35" y="83"/>
                  </a:lnTo>
                  <a:close/>
                  <a:moveTo>
                    <a:pt x="44" y="79"/>
                  </a:moveTo>
                  <a:lnTo>
                    <a:pt x="47" y="79"/>
                  </a:lnTo>
                  <a:lnTo>
                    <a:pt x="47" y="80"/>
                  </a:lnTo>
                  <a:lnTo>
                    <a:pt x="48" y="81"/>
                  </a:lnTo>
                  <a:lnTo>
                    <a:pt x="48" y="83"/>
                  </a:lnTo>
                  <a:lnTo>
                    <a:pt x="47" y="84"/>
                  </a:lnTo>
                  <a:lnTo>
                    <a:pt x="50" y="84"/>
                  </a:lnTo>
                  <a:lnTo>
                    <a:pt x="50" y="85"/>
                  </a:lnTo>
                  <a:lnTo>
                    <a:pt x="49" y="87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53" y="91"/>
                  </a:lnTo>
                  <a:lnTo>
                    <a:pt x="56" y="95"/>
                  </a:lnTo>
                  <a:lnTo>
                    <a:pt x="55" y="95"/>
                  </a:lnTo>
                  <a:lnTo>
                    <a:pt x="55" y="96"/>
                  </a:lnTo>
                  <a:lnTo>
                    <a:pt x="54" y="95"/>
                  </a:lnTo>
                  <a:lnTo>
                    <a:pt x="54" y="97"/>
                  </a:lnTo>
                  <a:lnTo>
                    <a:pt x="51" y="97"/>
                  </a:lnTo>
                  <a:lnTo>
                    <a:pt x="49" y="96"/>
                  </a:lnTo>
                  <a:lnTo>
                    <a:pt x="48" y="95"/>
                  </a:lnTo>
                  <a:lnTo>
                    <a:pt x="48" y="91"/>
                  </a:lnTo>
                  <a:lnTo>
                    <a:pt x="47" y="91"/>
                  </a:lnTo>
                  <a:lnTo>
                    <a:pt x="48" y="92"/>
                  </a:lnTo>
                  <a:lnTo>
                    <a:pt x="47" y="92"/>
                  </a:lnTo>
                  <a:lnTo>
                    <a:pt x="43" y="91"/>
                  </a:lnTo>
                  <a:lnTo>
                    <a:pt x="42" y="91"/>
                  </a:lnTo>
                  <a:lnTo>
                    <a:pt x="39" y="89"/>
                  </a:lnTo>
                  <a:lnTo>
                    <a:pt x="39" y="87"/>
                  </a:lnTo>
                  <a:lnTo>
                    <a:pt x="42" y="87"/>
                  </a:lnTo>
                  <a:lnTo>
                    <a:pt x="42" y="86"/>
                  </a:lnTo>
                  <a:lnTo>
                    <a:pt x="43" y="86"/>
                  </a:lnTo>
                  <a:lnTo>
                    <a:pt x="44" y="85"/>
                  </a:lnTo>
                  <a:lnTo>
                    <a:pt x="44" y="81"/>
                  </a:lnTo>
                  <a:lnTo>
                    <a:pt x="45" y="80"/>
                  </a:lnTo>
                  <a:lnTo>
                    <a:pt x="44" y="80"/>
                  </a:lnTo>
                  <a:lnTo>
                    <a:pt x="44" y="79"/>
                  </a:lnTo>
                  <a:close/>
                  <a:moveTo>
                    <a:pt x="228" y="37"/>
                  </a:moveTo>
                  <a:lnTo>
                    <a:pt x="229" y="37"/>
                  </a:lnTo>
                  <a:lnTo>
                    <a:pt x="229" y="38"/>
                  </a:lnTo>
                  <a:lnTo>
                    <a:pt x="228" y="38"/>
                  </a:lnTo>
                  <a:lnTo>
                    <a:pt x="228" y="37"/>
                  </a:lnTo>
                  <a:close/>
                  <a:moveTo>
                    <a:pt x="120" y="0"/>
                  </a:moveTo>
                  <a:lnTo>
                    <a:pt x="124" y="0"/>
                  </a:lnTo>
                  <a:lnTo>
                    <a:pt x="124" y="1"/>
                  </a:lnTo>
                  <a:lnTo>
                    <a:pt x="126" y="1"/>
                  </a:lnTo>
                  <a:lnTo>
                    <a:pt x="128" y="3"/>
                  </a:lnTo>
                  <a:lnTo>
                    <a:pt x="130" y="4"/>
                  </a:lnTo>
                  <a:lnTo>
                    <a:pt x="130" y="5"/>
                  </a:lnTo>
                  <a:lnTo>
                    <a:pt x="131" y="5"/>
                  </a:lnTo>
                  <a:lnTo>
                    <a:pt x="131" y="4"/>
                  </a:lnTo>
                  <a:lnTo>
                    <a:pt x="132" y="4"/>
                  </a:lnTo>
                  <a:lnTo>
                    <a:pt x="135" y="6"/>
                  </a:lnTo>
                  <a:lnTo>
                    <a:pt x="135" y="7"/>
                  </a:lnTo>
                  <a:lnTo>
                    <a:pt x="136" y="9"/>
                  </a:lnTo>
                  <a:lnTo>
                    <a:pt x="137" y="9"/>
                  </a:lnTo>
                  <a:lnTo>
                    <a:pt x="138" y="10"/>
                  </a:lnTo>
                  <a:lnTo>
                    <a:pt x="142" y="10"/>
                  </a:lnTo>
                  <a:lnTo>
                    <a:pt x="142" y="11"/>
                  </a:lnTo>
                  <a:lnTo>
                    <a:pt x="143" y="12"/>
                  </a:lnTo>
                  <a:lnTo>
                    <a:pt x="143" y="16"/>
                  </a:lnTo>
                  <a:lnTo>
                    <a:pt x="144" y="16"/>
                  </a:lnTo>
                  <a:lnTo>
                    <a:pt x="147" y="21"/>
                  </a:lnTo>
                  <a:lnTo>
                    <a:pt x="149" y="23"/>
                  </a:lnTo>
                  <a:lnTo>
                    <a:pt x="150" y="23"/>
                  </a:lnTo>
                  <a:lnTo>
                    <a:pt x="150" y="24"/>
                  </a:lnTo>
                  <a:lnTo>
                    <a:pt x="153" y="25"/>
                  </a:lnTo>
                  <a:lnTo>
                    <a:pt x="156" y="27"/>
                  </a:lnTo>
                  <a:lnTo>
                    <a:pt x="157" y="27"/>
                  </a:lnTo>
                  <a:lnTo>
                    <a:pt x="160" y="31"/>
                  </a:lnTo>
                  <a:lnTo>
                    <a:pt x="160" y="32"/>
                  </a:lnTo>
                  <a:lnTo>
                    <a:pt x="161" y="32"/>
                  </a:lnTo>
                  <a:lnTo>
                    <a:pt x="161" y="35"/>
                  </a:lnTo>
                  <a:lnTo>
                    <a:pt x="162" y="35"/>
                  </a:lnTo>
                  <a:lnTo>
                    <a:pt x="162" y="36"/>
                  </a:lnTo>
                  <a:lnTo>
                    <a:pt x="165" y="36"/>
                  </a:lnTo>
                  <a:lnTo>
                    <a:pt x="166" y="37"/>
                  </a:lnTo>
                  <a:lnTo>
                    <a:pt x="166" y="36"/>
                  </a:lnTo>
                  <a:lnTo>
                    <a:pt x="172" y="36"/>
                  </a:lnTo>
                  <a:lnTo>
                    <a:pt x="175" y="40"/>
                  </a:lnTo>
                  <a:lnTo>
                    <a:pt x="175" y="43"/>
                  </a:lnTo>
                  <a:lnTo>
                    <a:pt x="178" y="43"/>
                  </a:lnTo>
                  <a:lnTo>
                    <a:pt x="182" y="44"/>
                  </a:lnTo>
                  <a:lnTo>
                    <a:pt x="185" y="47"/>
                  </a:lnTo>
                  <a:lnTo>
                    <a:pt x="185" y="46"/>
                  </a:lnTo>
                  <a:lnTo>
                    <a:pt x="190" y="46"/>
                  </a:lnTo>
                  <a:lnTo>
                    <a:pt x="193" y="47"/>
                  </a:lnTo>
                  <a:lnTo>
                    <a:pt x="200" y="47"/>
                  </a:lnTo>
                  <a:lnTo>
                    <a:pt x="202" y="48"/>
                  </a:lnTo>
                  <a:lnTo>
                    <a:pt x="206" y="48"/>
                  </a:lnTo>
                  <a:lnTo>
                    <a:pt x="206" y="49"/>
                  </a:lnTo>
                  <a:lnTo>
                    <a:pt x="207" y="49"/>
                  </a:lnTo>
                  <a:lnTo>
                    <a:pt x="211" y="46"/>
                  </a:lnTo>
                  <a:lnTo>
                    <a:pt x="211" y="47"/>
                  </a:lnTo>
                  <a:lnTo>
                    <a:pt x="212" y="46"/>
                  </a:lnTo>
                  <a:lnTo>
                    <a:pt x="215" y="44"/>
                  </a:lnTo>
                  <a:lnTo>
                    <a:pt x="215" y="43"/>
                  </a:lnTo>
                  <a:lnTo>
                    <a:pt x="217" y="41"/>
                  </a:lnTo>
                  <a:lnTo>
                    <a:pt x="217" y="40"/>
                  </a:lnTo>
                  <a:lnTo>
                    <a:pt x="218" y="38"/>
                  </a:lnTo>
                  <a:lnTo>
                    <a:pt x="219" y="38"/>
                  </a:lnTo>
                  <a:lnTo>
                    <a:pt x="221" y="40"/>
                  </a:lnTo>
                  <a:lnTo>
                    <a:pt x="223" y="41"/>
                  </a:lnTo>
                  <a:lnTo>
                    <a:pt x="223" y="40"/>
                  </a:lnTo>
                  <a:lnTo>
                    <a:pt x="224" y="40"/>
                  </a:lnTo>
                  <a:lnTo>
                    <a:pt x="224" y="38"/>
                  </a:lnTo>
                  <a:lnTo>
                    <a:pt x="228" y="38"/>
                  </a:lnTo>
                  <a:lnTo>
                    <a:pt x="228" y="41"/>
                  </a:lnTo>
                  <a:lnTo>
                    <a:pt x="229" y="41"/>
                  </a:lnTo>
                  <a:lnTo>
                    <a:pt x="228" y="42"/>
                  </a:lnTo>
                  <a:lnTo>
                    <a:pt x="227" y="42"/>
                  </a:lnTo>
                  <a:lnTo>
                    <a:pt x="227" y="46"/>
                  </a:lnTo>
                  <a:lnTo>
                    <a:pt x="229" y="48"/>
                  </a:lnTo>
                  <a:lnTo>
                    <a:pt x="229" y="52"/>
                  </a:lnTo>
                  <a:lnTo>
                    <a:pt x="230" y="52"/>
                  </a:lnTo>
                  <a:lnTo>
                    <a:pt x="231" y="53"/>
                  </a:lnTo>
                  <a:lnTo>
                    <a:pt x="231" y="54"/>
                  </a:lnTo>
                  <a:lnTo>
                    <a:pt x="229" y="56"/>
                  </a:lnTo>
                  <a:lnTo>
                    <a:pt x="229" y="60"/>
                  </a:lnTo>
                  <a:lnTo>
                    <a:pt x="230" y="61"/>
                  </a:lnTo>
                  <a:lnTo>
                    <a:pt x="231" y="61"/>
                  </a:lnTo>
                  <a:lnTo>
                    <a:pt x="231" y="60"/>
                  </a:lnTo>
                  <a:lnTo>
                    <a:pt x="234" y="60"/>
                  </a:lnTo>
                  <a:lnTo>
                    <a:pt x="234" y="61"/>
                  </a:lnTo>
                  <a:lnTo>
                    <a:pt x="236" y="61"/>
                  </a:lnTo>
                  <a:lnTo>
                    <a:pt x="236" y="62"/>
                  </a:lnTo>
                  <a:lnTo>
                    <a:pt x="237" y="62"/>
                  </a:lnTo>
                  <a:lnTo>
                    <a:pt x="236" y="64"/>
                  </a:lnTo>
                  <a:lnTo>
                    <a:pt x="233" y="64"/>
                  </a:lnTo>
                  <a:lnTo>
                    <a:pt x="233" y="67"/>
                  </a:lnTo>
                  <a:lnTo>
                    <a:pt x="234" y="67"/>
                  </a:lnTo>
                  <a:lnTo>
                    <a:pt x="234" y="68"/>
                  </a:lnTo>
                  <a:lnTo>
                    <a:pt x="231" y="70"/>
                  </a:lnTo>
                  <a:lnTo>
                    <a:pt x="233" y="71"/>
                  </a:lnTo>
                  <a:lnTo>
                    <a:pt x="233" y="72"/>
                  </a:lnTo>
                  <a:lnTo>
                    <a:pt x="236" y="72"/>
                  </a:lnTo>
                  <a:lnTo>
                    <a:pt x="236" y="74"/>
                  </a:lnTo>
                  <a:lnTo>
                    <a:pt x="237" y="74"/>
                  </a:lnTo>
                  <a:lnTo>
                    <a:pt x="237" y="75"/>
                  </a:lnTo>
                  <a:lnTo>
                    <a:pt x="240" y="77"/>
                  </a:lnTo>
                  <a:lnTo>
                    <a:pt x="248" y="79"/>
                  </a:lnTo>
                  <a:lnTo>
                    <a:pt x="248" y="80"/>
                  </a:lnTo>
                  <a:lnTo>
                    <a:pt x="249" y="80"/>
                  </a:lnTo>
                  <a:lnTo>
                    <a:pt x="249" y="84"/>
                  </a:lnTo>
                  <a:lnTo>
                    <a:pt x="246" y="84"/>
                  </a:lnTo>
                  <a:lnTo>
                    <a:pt x="244" y="83"/>
                  </a:lnTo>
                  <a:lnTo>
                    <a:pt x="244" y="84"/>
                  </a:lnTo>
                  <a:lnTo>
                    <a:pt x="241" y="84"/>
                  </a:lnTo>
                  <a:lnTo>
                    <a:pt x="240" y="83"/>
                  </a:lnTo>
                  <a:lnTo>
                    <a:pt x="240" y="81"/>
                  </a:lnTo>
                  <a:lnTo>
                    <a:pt x="237" y="81"/>
                  </a:lnTo>
                  <a:lnTo>
                    <a:pt x="238" y="83"/>
                  </a:lnTo>
                  <a:lnTo>
                    <a:pt x="238" y="85"/>
                  </a:lnTo>
                  <a:lnTo>
                    <a:pt x="235" y="85"/>
                  </a:lnTo>
                  <a:lnTo>
                    <a:pt x="235" y="86"/>
                  </a:lnTo>
                  <a:lnTo>
                    <a:pt x="236" y="87"/>
                  </a:lnTo>
                  <a:lnTo>
                    <a:pt x="236" y="95"/>
                  </a:lnTo>
                  <a:lnTo>
                    <a:pt x="237" y="96"/>
                  </a:lnTo>
                  <a:lnTo>
                    <a:pt x="237" y="95"/>
                  </a:lnTo>
                  <a:lnTo>
                    <a:pt x="238" y="96"/>
                  </a:lnTo>
                  <a:lnTo>
                    <a:pt x="235" y="99"/>
                  </a:lnTo>
                  <a:lnTo>
                    <a:pt x="234" y="98"/>
                  </a:lnTo>
                  <a:lnTo>
                    <a:pt x="233" y="98"/>
                  </a:lnTo>
                  <a:lnTo>
                    <a:pt x="233" y="99"/>
                  </a:lnTo>
                  <a:lnTo>
                    <a:pt x="234" y="102"/>
                  </a:lnTo>
                  <a:lnTo>
                    <a:pt x="227" y="102"/>
                  </a:lnTo>
                  <a:lnTo>
                    <a:pt x="223" y="98"/>
                  </a:lnTo>
                  <a:lnTo>
                    <a:pt x="223" y="96"/>
                  </a:lnTo>
                  <a:lnTo>
                    <a:pt x="224" y="96"/>
                  </a:lnTo>
                  <a:lnTo>
                    <a:pt x="224" y="93"/>
                  </a:lnTo>
                  <a:lnTo>
                    <a:pt x="223" y="93"/>
                  </a:lnTo>
                  <a:lnTo>
                    <a:pt x="222" y="92"/>
                  </a:lnTo>
                  <a:lnTo>
                    <a:pt x="221" y="92"/>
                  </a:lnTo>
                  <a:lnTo>
                    <a:pt x="219" y="89"/>
                  </a:lnTo>
                  <a:lnTo>
                    <a:pt x="218" y="89"/>
                  </a:lnTo>
                  <a:lnTo>
                    <a:pt x="218" y="90"/>
                  </a:lnTo>
                  <a:lnTo>
                    <a:pt x="217" y="90"/>
                  </a:lnTo>
                  <a:lnTo>
                    <a:pt x="217" y="87"/>
                  </a:lnTo>
                  <a:lnTo>
                    <a:pt x="213" y="87"/>
                  </a:lnTo>
                  <a:lnTo>
                    <a:pt x="213" y="90"/>
                  </a:lnTo>
                  <a:lnTo>
                    <a:pt x="211" y="90"/>
                  </a:lnTo>
                  <a:lnTo>
                    <a:pt x="207" y="86"/>
                  </a:lnTo>
                  <a:lnTo>
                    <a:pt x="204" y="86"/>
                  </a:lnTo>
                  <a:lnTo>
                    <a:pt x="202" y="85"/>
                  </a:lnTo>
                  <a:lnTo>
                    <a:pt x="200" y="84"/>
                  </a:lnTo>
                  <a:lnTo>
                    <a:pt x="199" y="84"/>
                  </a:lnTo>
                  <a:lnTo>
                    <a:pt x="199" y="86"/>
                  </a:lnTo>
                  <a:lnTo>
                    <a:pt x="198" y="87"/>
                  </a:lnTo>
                  <a:lnTo>
                    <a:pt x="194" y="87"/>
                  </a:lnTo>
                  <a:lnTo>
                    <a:pt x="192" y="85"/>
                  </a:lnTo>
                  <a:lnTo>
                    <a:pt x="190" y="85"/>
                  </a:lnTo>
                  <a:lnTo>
                    <a:pt x="187" y="87"/>
                  </a:lnTo>
                  <a:lnTo>
                    <a:pt x="187" y="89"/>
                  </a:lnTo>
                  <a:lnTo>
                    <a:pt x="185" y="89"/>
                  </a:lnTo>
                  <a:lnTo>
                    <a:pt x="184" y="90"/>
                  </a:lnTo>
                  <a:lnTo>
                    <a:pt x="182" y="90"/>
                  </a:lnTo>
                  <a:lnTo>
                    <a:pt x="181" y="89"/>
                  </a:lnTo>
                  <a:lnTo>
                    <a:pt x="179" y="85"/>
                  </a:lnTo>
                  <a:lnTo>
                    <a:pt x="179" y="84"/>
                  </a:lnTo>
                  <a:lnTo>
                    <a:pt x="175" y="84"/>
                  </a:lnTo>
                  <a:lnTo>
                    <a:pt x="173" y="86"/>
                  </a:lnTo>
                  <a:lnTo>
                    <a:pt x="168" y="86"/>
                  </a:lnTo>
                  <a:lnTo>
                    <a:pt x="169" y="85"/>
                  </a:lnTo>
                  <a:lnTo>
                    <a:pt x="163" y="85"/>
                  </a:lnTo>
                  <a:lnTo>
                    <a:pt x="161" y="83"/>
                  </a:lnTo>
                  <a:lnTo>
                    <a:pt x="160" y="83"/>
                  </a:lnTo>
                  <a:lnTo>
                    <a:pt x="159" y="84"/>
                  </a:lnTo>
                  <a:lnTo>
                    <a:pt x="156" y="84"/>
                  </a:lnTo>
                  <a:lnTo>
                    <a:pt x="156" y="85"/>
                  </a:lnTo>
                  <a:lnTo>
                    <a:pt x="154" y="84"/>
                  </a:lnTo>
                  <a:lnTo>
                    <a:pt x="153" y="83"/>
                  </a:lnTo>
                  <a:lnTo>
                    <a:pt x="150" y="81"/>
                  </a:lnTo>
                  <a:lnTo>
                    <a:pt x="150" y="80"/>
                  </a:lnTo>
                  <a:lnTo>
                    <a:pt x="149" y="80"/>
                  </a:lnTo>
                  <a:lnTo>
                    <a:pt x="149" y="79"/>
                  </a:lnTo>
                  <a:lnTo>
                    <a:pt x="145" y="79"/>
                  </a:lnTo>
                  <a:lnTo>
                    <a:pt x="145" y="77"/>
                  </a:lnTo>
                  <a:lnTo>
                    <a:pt x="144" y="78"/>
                  </a:lnTo>
                  <a:lnTo>
                    <a:pt x="143" y="78"/>
                  </a:lnTo>
                  <a:lnTo>
                    <a:pt x="143" y="79"/>
                  </a:lnTo>
                  <a:lnTo>
                    <a:pt x="142" y="79"/>
                  </a:lnTo>
                  <a:lnTo>
                    <a:pt x="142" y="80"/>
                  </a:lnTo>
                  <a:lnTo>
                    <a:pt x="141" y="80"/>
                  </a:lnTo>
                  <a:lnTo>
                    <a:pt x="141" y="83"/>
                  </a:lnTo>
                  <a:lnTo>
                    <a:pt x="140" y="83"/>
                  </a:lnTo>
                  <a:lnTo>
                    <a:pt x="131" y="80"/>
                  </a:lnTo>
                  <a:lnTo>
                    <a:pt x="129" y="80"/>
                  </a:lnTo>
                  <a:lnTo>
                    <a:pt x="126" y="81"/>
                  </a:lnTo>
                  <a:lnTo>
                    <a:pt x="125" y="85"/>
                  </a:lnTo>
                  <a:lnTo>
                    <a:pt x="124" y="85"/>
                  </a:lnTo>
                  <a:lnTo>
                    <a:pt x="124" y="86"/>
                  </a:lnTo>
                  <a:lnTo>
                    <a:pt x="123" y="86"/>
                  </a:lnTo>
                  <a:lnTo>
                    <a:pt x="122" y="87"/>
                  </a:lnTo>
                  <a:lnTo>
                    <a:pt x="122" y="89"/>
                  </a:lnTo>
                  <a:lnTo>
                    <a:pt x="120" y="91"/>
                  </a:lnTo>
                  <a:lnTo>
                    <a:pt x="120" y="93"/>
                  </a:lnTo>
                  <a:lnTo>
                    <a:pt x="118" y="93"/>
                  </a:lnTo>
                  <a:lnTo>
                    <a:pt x="116" y="92"/>
                  </a:lnTo>
                  <a:lnTo>
                    <a:pt x="111" y="87"/>
                  </a:lnTo>
                  <a:lnTo>
                    <a:pt x="111" y="86"/>
                  </a:lnTo>
                  <a:lnTo>
                    <a:pt x="110" y="84"/>
                  </a:lnTo>
                  <a:lnTo>
                    <a:pt x="109" y="84"/>
                  </a:lnTo>
                  <a:lnTo>
                    <a:pt x="109" y="83"/>
                  </a:lnTo>
                  <a:lnTo>
                    <a:pt x="107" y="83"/>
                  </a:lnTo>
                  <a:lnTo>
                    <a:pt x="107" y="80"/>
                  </a:lnTo>
                  <a:lnTo>
                    <a:pt x="99" y="80"/>
                  </a:lnTo>
                  <a:lnTo>
                    <a:pt x="97" y="83"/>
                  </a:lnTo>
                  <a:lnTo>
                    <a:pt x="97" y="89"/>
                  </a:lnTo>
                  <a:lnTo>
                    <a:pt x="95" y="91"/>
                  </a:lnTo>
                  <a:lnTo>
                    <a:pt x="95" y="92"/>
                  </a:lnTo>
                  <a:lnTo>
                    <a:pt x="97" y="93"/>
                  </a:lnTo>
                  <a:lnTo>
                    <a:pt x="95" y="95"/>
                  </a:lnTo>
                  <a:lnTo>
                    <a:pt x="95" y="97"/>
                  </a:lnTo>
                  <a:lnTo>
                    <a:pt x="94" y="97"/>
                  </a:lnTo>
                  <a:lnTo>
                    <a:pt x="94" y="99"/>
                  </a:lnTo>
                  <a:lnTo>
                    <a:pt x="95" y="101"/>
                  </a:lnTo>
                  <a:lnTo>
                    <a:pt x="95" y="102"/>
                  </a:lnTo>
                  <a:lnTo>
                    <a:pt x="97" y="103"/>
                  </a:lnTo>
                  <a:lnTo>
                    <a:pt x="97" y="104"/>
                  </a:lnTo>
                  <a:lnTo>
                    <a:pt x="94" y="104"/>
                  </a:lnTo>
                  <a:lnTo>
                    <a:pt x="94" y="108"/>
                  </a:lnTo>
                  <a:lnTo>
                    <a:pt x="98" y="111"/>
                  </a:lnTo>
                  <a:lnTo>
                    <a:pt x="100" y="111"/>
                  </a:lnTo>
                  <a:lnTo>
                    <a:pt x="100" y="110"/>
                  </a:lnTo>
                  <a:lnTo>
                    <a:pt x="101" y="110"/>
                  </a:lnTo>
                  <a:lnTo>
                    <a:pt x="101" y="111"/>
                  </a:lnTo>
                  <a:lnTo>
                    <a:pt x="103" y="111"/>
                  </a:lnTo>
                  <a:lnTo>
                    <a:pt x="104" y="113"/>
                  </a:lnTo>
                  <a:lnTo>
                    <a:pt x="104" y="114"/>
                  </a:lnTo>
                  <a:lnTo>
                    <a:pt x="105" y="115"/>
                  </a:lnTo>
                  <a:lnTo>
                    <a:pt x="106" y="115"/>
                  </a:lnTo>
                  <a:lnTo>
                    <a:pt x="107" y="116"/>
                  </a:lnTo>
                  <a:lnTo>
                    <a:pt x="107" y="118"/>
                  </a:lnTo>
                  <a:lnTo>
                    <a:pt x="106" y="120"/>
                  </a:lnTo>
                  <a:lnTo>
                    <a:pt x="106" y="121"/>
                  </a:lnTo>
                  <a:lnTo>
                    <a:pt x="107" y="122"/>
                  </a:lnTo>
                  <a:lnTo>
                    <a:pt x="109" y="122"/>
                  </a:lnTo>
                  <a:lnTo>
                    <a:pt x="110" y="121"/>
                  </a:lnTo>
                  <a:lnTo>
                    <a:pt x="111" y="121"/>
                  </a:lnTo>
                  <a:lnTo>
                    <a:pt x="111" y="124"/>
                  </a:lnTo>
                  <a:lnTo>
                    <a:pt x="112" y="127"/>
                  </a:lnTo>
                  <a:lnTo>
                    <a:pt x="113" y="128"/>
                  </a:lnTo>
                  <a:lnTo>
                    <a:pt x="113" y="129"/>
                  </a:lnTo>
                  <a:lnTo>
                    <a:pt x="112" y="129"/>
                  </a:lnTo>
                  <a:lnTo>
                    <a:pt x="112" y="130"/>
                  </a:lnTo>
                  <a:lnTo>
                    <a:pt x="115" y="130"/>
                  </a:lnTo>
                  <a:lnTo>
                    <a:pt x="115" y="134"/>
                  </a:lnTo>
                  <a:lnTo>
                    <a:pt x="113" y="135"/>
                  </a:lnTo>
                  <a:lnTo>
                    <a:pt x="113" y="136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8" y="144"/>
                  </a:lnTo>
                  <a:lnTo>
                    <a:pt x="118" y="145"/>
                  </a:lnTo>
                  <a:lnTo>
                    <a:pt x="119" y="147"/>
                  </a:lnTo>
                  <a:lnTo>
                    <a:pt x="120" y="148"/>
                  </a:lnTo>
                  <a:lnTo>
                    <a:pt x="122" y="148"/>
                  </a:lnTo>
                  <a:lnTo>
                    <a:pt x="122" y="150"/>
                  </a:lnTo>
                  <a:lnTo>
                    <a:pt x="124" y="150"/>
                  </a:lnTo>
                  <a:lnTo>
                    <a:pt x="124" y="152"/>
                  </a:lnTo>
                  <a:lnTo>
                    <a:pt x="126" y="152"/>
                  </a:lnTo>
                  <a:lnTo>
                    <a:pt x="129" y="154"/>
                  </a:lnTo>
                  <a:lnTo>
                    <a:pt x="130" y="157"/>
                  </a:lnTo>
                  <a:lnTo>
                    <a:pt x="131" y="158"/>
                  </a:lnTo>
                  <a:lnTo>
                    <a:pt x="132" y="160"/>
                  </a:lnTo>
                  <a:lnTo>
                    <a:pt x="135" y="161"/>
                  </a:lnTo>
                  <a:lnTo>
                    <a:pt x="135" y="164"/>
                  </a:lnTo>
                  <a:lnTo>
                    <a:pt x="136" y="165"/>
                  </a:lnTo>
                  <a:lnTo>
                    <a:pt x="136" y="166"/>
                  </a:lnTo>
                  <a:lnTo>
                    <a:pt x="141" y="170"/>
                  </a:lnTo>
                  <a:lnTo>
                    <a:pt x="148" y="177"/>
                  </a:lnTo>
                  <a:lnTo>
                    <a:pt x="149" y="179"/>
                  </a:lnTo>
                  <a:lnTo>
                    <a:pt x="150" y="181"/>
                  </a:lnTo>
                  <a:lnTo>
                    <a:pt x="151" y="181"/>
                  </a:lnTo>
                  <a:lnTo>
                    <a:pt x="154" y="182"/>
                  </a:lnTo>
                  <a:lnTo>
                    <a:pt x="159" y="183"/>
                  </a:lnTo>
                  <a:lnTo>
                    <a:pt x="160" y="184"/>
                  </a:lnTo>
                  <a:lnTo>
                    <a:pt x="160" y="190"/>
                  </a:lnTo>
                  <a:lnTo>
                    <a:pt x="161" y="193"/>
                  </a:lnTo>
                  <a:lnTo>
                    <a:pt x="162" y="196"/>
                  </a:lnTo>
                  <a:lnTo>
                    <a:pt x="163" y="197"/>
                  </a:lnTo>
                  <a:lnTo>
                    <a:pt x="165" y="197"/>
                  </a:lnTo>
                  <a:lnTo>
                    <a:pt x="165" y="199"/>
                  </a:lnTo>
                  <a:lnTo>
                    <a:pt x="166" y="199"/>
                  </a:lnTo>
                  <a:lnTo>
                    <a:pt x="166" y="201"/>
                  </a:lnTo>
                  <a:lnTo>
                    <a:pt x="167" y="202"/>
                  </a:lnTo>
                  <a:lnTo>
                    <a:pt x="173" y="206"/>
                  </a:lnTo>
                  <a:lnTo>
                    <a:pt x="173" y="207"/>
                  </a:lnTo>
                  <a:lnTo>
                    <a:pt x="176" y="210"/>
                  </a:lnTo>
                  <a:lnTo>
                    <a:pt x="176" y="213"/>
                  </a:lnTo>
                  <a:lnTo>
                    <a:pt x="175" y="214"/>
                  </a:lnTo>
                  <a:lnTo>
                    <a:pt x="173" y="214"/>
                  </a:lnTo>
                  <a:lnTo>
                    <a:pt x="172" y="213"/>
                  </a:lnTo>
                  <a:lnTo>
                    <a:pt x="171" y="213"/>
                  </a:lnTo>
                  <a:lnTo>
                    <a:pt x="168" y="210"/>
                  </a:lnTo>
                  <a:lnTo>
                    <a:pt x="168" y="209"/>
                  </a:lnTo>
                  <a:lnTo>
                    <a:pt x="169" y="209"/>
                  </a:lnTo>
                  <a:lnTo>
                    <a:pt x="169" y="208"/>
                  </a:lnTo>
                  <a:lnTo>
                    <a:pt x="168" y="209"/>
                  </a:lnTo>
                  <a:lnTo>
                    <a:pt x="167" y="209"/>
                  </a:lnTo>
                  <a:lnTo>
                    <a:pt x="167" y="208"/>
                  </a:lnTo>
                  <a:lnTo>
                    <a:pt x="166" y="207"/>
                  </a:lnTo>
                  <a:lnTo>
                    <a:pt x="166" y="208"/>
                  </a:lnTo>
                  <a:lnTo>
                    <a:pt x="163" y="207"/>
                  </a:lnTo>
                  <a:lnTo>
                    <a:pt x="161" y="203"/>
                  </a:lnTo>
                  <a:lnTo>
                    <a:pt x="155" y="200"/>
                  </a:lnTo>
                  <a:lnTo>
                    <a:pt x="154" y="199"/>
                  </a:lnTo>
                  <a:lnTo>
                    <a:pt x="153" y="199"/>
                  </a:lnTo>
                  <a:lnTo>
                    <a:pt x="153" y="197"/>
                  </a:lnTo>
                  <a:lnTo>
                    <a:pt x="151" y="197"/>
                  </a:lnTo>
                  <a:lnTo>
                    <a:pt x="151" y="196"/>
                  </a:lnTo>
                  <a:lnTo>
                    <a:pt x="150" y="196"/>
                  </a:lnTo>
                  <a:lnTo>
                    <a:pt x="150" y="195"/>
                  </a:lnTo>
                  <a:lnTo>
                    <a:pt x="149" y="194"/>
                  </a:lnTo>
                  <a:lnTo>
                    <a:pt x="145" y="189"/>
                  </a:lnTo>
                  <a:lnTo>
                    <a:pt x="144" y="188"/>
                  </a:lnTo>
                  <a:lnTo>
                    <a:pt x="143" y="188"/>
                  </a:lnTo>
                  <a:lnTo>
                    <a:pt x="143" y="187"/>
                  </a:lnTo>
                  <a:lnTo>
                    <a:pt x="137" y="187"/>
                  </a:lnTo>
                  <a:lnTo>
                    <a:pt x="132" y="184"/>
                  </a:lnTo>
                  <a:lnTo>
                    <a:pt x="129" y="182"/>
                  </a:lnTo>
                  <a:lnTo>
                    <a:pt x="129" y="181"/>
                  </a:lnTo>
                  <a:lnTo>
                    <a:pt x="128" y="181"/>
                  </a:lnTo>
                  <a:lnTo>
                    <a:pt x="128" y="182"/>
                  </a:lnTo>
                  <a:lnTo>
                    <a:pt x="125" y="181"/>
                  </a:lnTo>
                  <a:lnTo>
                    <a:pt x="124" y="181"/>
                  </a:lnTo>
                  <a:lnTo>
                    <a:pt x="125" y="179"/>
                  </a:lnTo>
                  <a:lnTo>
                    <a:pt x="124" y="178"/>
                  </a:lnTo>
                  <a:lnTo>
                    <a:pt x="120" y="178"/>
                  </a:lnTo>
                  <a:lnTo>
                    <a:pt x="119" y="179"/>
                  </a:lnTo>
                  <a:lnTo>
                    <a:pt x="118" y="179"/>
                  </a:lnTo>
                  <a:lnTo>
                    <a:pt x="116" y="181"/>
                  </a:lnTo>
                  <a:lnTo>
                    <a:pt x="112" y="181"/>
                  </a:lnTo>
                  <a:lnTo>
                    <a:pt x="113" y="182"/>
                  </a:lnTo>
                  <a:lnTo>
                    <a:pt x="111" y="182"/>
                  </a:lnTo>
                  <a:lnTo>
                    <a:pt x="111" y="183"/>
                  </a:lnTo>
                  <a:lnTo>
                    <a:pt x="110" y="183"/>
                  </a:lnTo>
                  <a:lnTo>
                    <a:pt x="109" y="182"/>
                  </a:lnTo>
                  <a:lnTo>
                    <a:pt x="104" y="182"/>
                  </a:lnTo>
                  <a:lnTo>
                    <a:pt x="104" y="181"/>
                  </a:lnTo>
                  <a:lnTo>
                    <a:pt x="105" y="181"/>
                  </a:lnTo>
                  <a:lnTo>
                    <a:pt x="105" y="179"/>
                  </a:lnTo>
                  <a:lnTo>
                    <a:pt x="104" y="179"/>
                  </a:lnTo>
                  <a:lnTo>
                    <a:pt x="104" y="177"/>
                  </a:lnTo>
                  <a:lnTo>
                    <a:pt x="103" y="177"/>
                  </a:lnTo>
                  <a:lnTo>
                    <a:pt x="103" y="173"/>
                  </a:lnTo>
                  <a:lnTo>
                    <a:pt x="101" y="173"/>
                  </a:lnTo>
                  <a:lnTo>
                    <a:pt x="103" y="172"/>
                  </a:lnTo>
                  <a:lnTo>
                    <a:pt x="104" y="173"/>
                  </a:lnTo>
                  <a:lnTo>
                    <a:pt x="104" y="171"/>
                  </a:lnTo>
                  <a:lnTo>
                    <a:pt x="103" y="171"/>
                  </a:lnTo>
                  <a:lnTo>
                    <a:pt x="101" y="170"/>
                  </a:lnTo>
                  <a:lnTo>
                    <a:pt x="100" y="170"/>
                  </a:lnTo>
                  <a:lnTo>
                    <a:pt x="100" y="169"/>
                  </a:lnTo>
                  <a:lnTo>
                    <a:pt x="99" y="169"/>
                  </a:lnTo>
                  <a:lnTo>
                    <a:pt x="98" y="167"/>
                  </a:lnTo>
                  <a:lnTo>
                    <a:pt x="97" y="167"/>
                  </a:lnTo>
                  <a:lnTo>
                    <a:pt x="97" y="166"/>
                  </a:lnTo>
                  <a:lnTo>
                    <a:pt x="93" y="166"/>
                  </a:lnTo>
                  <a:lnTo>
                    <a:pt x="93" y="164"/>
                  </a:lnTo>
                  <a:lnTo>
                    <a:pt x="92" y="164"/>
                  </a:lnTo>
                  <a:lnTo>
                    <a:pt x="92" y="163"/>
                  </a:lnTo>
                  <a:lnTo>
                    <a:pt x="91" y="163"/>
                  </a:lnTo>
                  <a:lnTo>
                    <a:pt x="88" y="160"/>
                  </a:lnTo>
                  <a:lnTo>
                    <a:pt x="87" y="160"/>
                  </a:lnTo>
                  <a:lnTo>
                    <a:pt x="87" y="159"/>
                  </a:lnTo>
                  <a:lnTo>
                    <a:pt x="86" y="158"/>
                  </a:lnTo>
                  <a:lnTo>
                    <a:pt x="85" y="158"/>
                  </a:lnTo>
                  <a:lnTo>
                    <a:pt x="84" y="157"/>
                  </a:lnTo>
                  <a:lnTo>
                    <a:pt x="82" y="157"/>
                  </a:lnTo>
                  <a:lnTo>
                    <a:pt x="82" y="156"/>
                  </a:lnTo>
                  <a:lnTo>
                    <a:pt x="80" y="153"/>
                  </a:lnTo>
                  <a:lnTo>
                    <a:pt x="79" y="151"/>
                  </a:lnTo>
                  <a:lnTo>
                    <a:pt x="76" y="151"/>
                  </a:lnTo>
                  <a:lnTo>
                    <a:pt x="76" y="150"/>
                  </a:lnTo>
                  <a:lnTo>
                    <a:pt x="75" y="147"/>
                  </a:lnTo>
                  <a:lnTo>
                    <a:pt x="73" y="145"/>
                  </a:lnTo>
                  <a:lnTo>
                    <a:pt x="73" y="144"/>
                  </a:lnTo>
                  <a:lnTo>
                    <a:pt x="72" y="144"/>
                  </a:lnTo>
                  <a:lnTo>
                    <a:pt x="70" y="141"/>
                  </a:lnTo>
                  <a:lnTo>
                    <a:pt x="70" y="139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0" y="138"/>
                  </a:lnTo>
                  <a:lnTo>
                    <a:pt x="72" y="138"/>
                  </a:lnTo>
                  <a:lnTo>
                    <a:pt x="73" y="136"/>
                  </a:lnTo>
                  <a:lnTo>
                    <a:pt x="72" y="135"/>
                  </a:lnTo>
                  <a:lnTo>
                    <a:pt x="74" y="136"/>
                  </a:lnTo>
                  <a:lnTo>
                    <a:pt x="75" y="138"/>
                  </a:lnTo>
                  <a:lnTo>
                    <a:pt x="76" y="138"/>
                  </a:lnTo>
                  <a:lnTo>
                    <a:pt x="75" y="135"/>
                  </a:lnTo>
                  <a:lnTo>
                    <a:pt x="76" y="135"/>
                  </a:lnTo>
                  <a:lnTo>
                    <a:pt x="75" y="134"/>
                  </a:lnTo>
                  <a:lnTo>
                    <a:pt x="75" y="133"/>
                  </a:lnTo>
                  <a:lnTo>
                    <a:pt x="76" y="135"/>
                  </a:lnTo>
                  <a:lnTo>
                    <a:pt x="85" y="138"/>
                  </a:lnTo>
                  <a:lnTo>
                    <a:pt x="86" y="138"/>
                  </a:lnTo>
                  <a:lnTo>
                    <a:pt x="86" y="136"/>
                  </a:lnTo>
                  <a:lnTo>
                    <a:pt x="82" y="135"/>
                  </a:lnTo>
                  <a:lnTo>
                    <a:pt x="81" y="134"/>
                  </a:lnTo>
                  <a:lnTo>
                    <a:pt x="76" y="132"/>
                  </a:lnTo>
                  <a:lnTo>
                    <a:pt x="70" y="126"/>
                  </a:lnTo>
                  <a:lnTo>
                    <a:pt x="68" y="122"/>
                  </a:lnTo>
                  <a:lnTo>
                    <a:pt x="67" y="121"/>
                  </a:lnTo>
                  <a:lnTo>
                    <a:pt x="66" y="121"/>
                  </a:lnTo>
                  <a:lnTo>
                    <a:pt x="66" y="120"/>
                  </a:lnTo>
                  <a:lnTo>
                    <a:pt x="64" y="118"/>
                  </a:lnTo>
                  <a:lnTo>
                    <a:pt x="63" y="118"/>
                  </a:lnTo>
                  <a:lnTo>
                    <a:pt x="60" y="111"/>
                  </a:lnTo>
                  <a:lnTo>
                    <a:pt x="58" y="110"/>
                  </a:lnTo>
                  <a:lnTo>
                    <a:pt x="60" y="109"/>
                  </a:lnTo>
                  <a:lnTo>
                    <a:pt x="60" y="108"/>
                  </a:lnTo>
                  <a:lnTo>
                    <a:pt x="58" y="108"/>
                  </a:lnTo>
                  <a:lnTo>
                    <a:pt x="58" y="102"/>
                  </a:lnTo>
                  <a:lnTo>
                    <a:pt x="60" y="98"/>
                  </a:lnTo>
                  <a:lnTo>
                    <a:pt x="60" y="97"/>
                  </a:lnTo>
                  <a:lnTo>
                    <a:pt x="61" y="96"/>
                  </a:lnTo>
                  <a:lnTo>
                    <a:pt x="60" y="95"/>
                  </a:lnTo>
                  <a:lnTo>
                    <a:pt x="57" y="89"/>
                  </a:lnTo>
                  <a:lnTo>
                    <a:pt x="57" y="87"/>
                  </a:lnTo>
                  <a:lnTo>
                    <a:pt x="56" y="86"/>
                  </a:lnTo>
                  <a:lnTo>
                    <a:pt x="54" y="85"/>
                  </a:lnTo>
                  <a:lnTo>
                    <a:pt x="49" y="81"/>
                  </a:lnTo>
                  <a:lnTo>
                    <a:pt x="48" y="79"/>
                  </a:lnTo>
                  <a:lnTo>
                    <a:pt x="47" y="79"/>
                  </a:lnTo>
                  <a:lnTo>
                    <a:pt x="45" y="78"/>
                  </a:lnTo>
                  <a:lnTo>
                    <a:pt x="45" y="77"/>
                  </a:lnTo>
                  <a:lnTo>
                    <a:pt x="47" y="77"/>
                  </a:lnTo>
                  <a:lnTo>
                    <a:pt x="44" y="74"/>
                  </a:lnTo>
                  <a:lnTo>
                    <a:pt x="45" y="75"/>
                  </a:lnTo>
                  <a:lnTo>
                    <a:pt x="45" y="77"/>
                  </a:lnTo>
                  <a:lnTo>
                    <a:pt x="44" y="77"/>
                  </a:lnTo>
                  <a:lnTo>
                    <a:pt x="43" y="75"/>
                  </a:lnTo>
                  <a:lnTo>
                    <a:pt x="38" y="73"/>
                  </a:lnTo>
                  <a:lnTo>
                    <a:pt x="37" y="73"/>
                  </a:lnTo>
                  <a:lnTo>
                    <a:pt x="36" y="72"/>
                  </a:lnTo>
                  <a:lnTo>
                    <a:pt x="33" y="74"/>
                  </a:lnTo>
                  <a:lnTo>
                    <a:pt x="33" y="77"/>
                  </a:lnTo>
                  <a:lnTo>
                    <a:pt x="32" y="78"/>
                  </a:lnTo>
                  <a:lnTo>
                    <a:pt x="32" y="83"/>
                  </a:lnTo>
                  <a:lnTo>
                    <a:pt x="31" y="84"/>
                  </a:lnTo>
                  <a:lnTo>
                    <a:pt x="31" y="85"/>
                  </a:lnTo>
                  <a:lnTo>
                    <a:pt x="30" y="86"/>
                  </a:lnTo>
                  <a:lnTo>
                    <a:pt x="30" y="87"/>
                  </a:lnTo>
                  <a:lnTo>
                    <a:pt x="29" y="87"/>
                  </a:lnTo>
                  <a:lnTo>
                    <a:pt x="29" y="90"/>
                  </a:lnTo>
                  <a:lnTo>
                    <a:pt x="28" y="90"/>
                  </a:lnTo>
                  <a:lnTo>
                    <a:pt x="29" y="91"/>
                  </a:lnTo>
                  <a:lnTo>
                    <a:pt x="29" y="93"/>
                  </a:lnTo>
                  <a:lnTo>
                    <a:pt x="28" y="95"/>
                  </a:lnTo>
                  <a:lnTo>
                    <a:pt x="26" y="95"/>
                  </a:lnTo>
                  <a:lnTo>
                    <a:pt x="25" y="96"/>
                  </a:lnTo>
                  <a:lnTo>
                    <a:pt x="25" y="95"/>
                  </a:lnTo>
                  <a:lnTo>
                    <a:pt x="24" y="95"/>
                  </a:lnTo>
                  <a:lnTo>
                    <a:pt x="24" y="96"/>
                  </a:lnTo>
                  <a:lnTo>
                    <a:pt x="23" y="96"/>
                  </a:lnTo>
                  <a:lnTo>
                    <a:pt x="23" y="99"/>
                  </a:lnTo>
                  <a:lnTo>
                    <a:pt x="22" y="99"/>
                  </a:lnTo>
                  <a:lnTo>
                    <a:pt x="22" y="102"/>
                  </a:lnTo>
                  <a:lnTo>
                    <a:pt x="20" y="102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8" y="103"/>
                  </a:lnTo>
                  <a:lnTo>
                    <a:pt x="17" y="104"/>
                  </a:lnTo>
                  <a:lnTo>
                    <a:pt x="16" y="104"/>
                  </a:lnTo>
                  <a:lnTo>
                    <a:pt x="16" y="103"/>
                  </a:lnTo>
                  <a:lnTo>
                    <a:pt x="14" y="102"/>
                  </a:lnTo>
                  <a:lnTo>
                    <a:pt x="14" y="101"/>
                  </a:lnTo>
                  <a:lnTo>
                    <a:pt x="13" y="101"/>
                  </a:lnTo>
                  <a:lnTo>
                    <a:pt x="13" y="98"/>
                  </a:lnTo>
                  <a:lnTo>
                    <a:pt x="11" y="93"/>
                  </a:lnTo>
                  <a:lnTo>
                    <a:pt x="7" y="90"/>
                  </a:lnTo>
                  <a:lnTo>
                    <a:pt x="6" y="90"/>
                  </a:lnTo>
                  <a:lnTo>
                    <a:pt x="6" y="87"/>
                  </a:lnTo>
                  <a:lnTo>
                    <a:pt x="5" y="86"/>
                  </a:lnTo>
                  <a:lnTo>
                    <a:pt x="6" y="86"/>
                  </a:lnTo>
                  <a:lnTo>
                    <a:pt x="10" y="85"/>
                  </a:lnTo>
                  <a:lnTo>
                    <a:pt x="5" y="85"/>
                  </a:lnTo>
                  <a:lnTo>
                    <a:pt x="5" y="78"/>
                  </a:lnTo>
                  <a:lnTo>
                    <a:pt x="4" y="78"/>
                  </a:lnTo>
                  <a:lnTo>
                    <a:pt x="4" y="77"/>
                  </a:lnTo>
                  <a:lnTo>
                    <a:pt x="5" y="77"/>
                  </a:lnTo>
                  <a:lnTo>
                    <a:pt x="4" y="75"/>
                  </a:lnTo>
                  <a:lnTo>
                    <a:pt x="5" y="74"/>
                  </a:lnTo>
                  <a:lnTo>
                    <a:pt x="4" y="74"/>
                  </a:lnTo>
                  <a:lnTo>
                    <a:pt x="2" y="73"/>
                  </a:lnTo>
                  <a:lnTo>
                    <a:pt x="2" y="71"/>
                  </a:lnTo>
                  <a:lnTo>
                    <a:pt x="1" y="67"/>
                  </a:lnTo>
                  <a:lnTo>
                    <a:pt x="1" y="65"/>
                  </a:lnTo>
                  <a:lnTo>
                    <a:pt x="0" y="64"/>
                  </a:lnTo>
                  <a:lnTo>
                    <a:pt x="1" y="62"/>
                  </a:lnTo>
                  <a:lnTo>
                    <a:pt x="1" y="64"/>
                  </a:lnTo>
                  <a:lnTo>
                    <a:pt x="4" y="64"/>
                  </a:lnTo>
                  <a:lnTo>
                    <a:pt x="6" y="66"/>
                  </a:lnTo>
                  <a:lnTo>
                    <a:pt x="12" y="66"/>
                  </a:lnTo>
                  <a:lnTo>
                    <a:pt x="13" y="67"/>
                  </a:lnTo>
                  <a:lnTo>
                    <a:pt x="14" y="67"/>
                  </a:lnTo>
                  <a:lnTo>
                    <a:pt x="14" y="68"/>
                  </a:lnTo>
                  <a:lnTo>
                    <a:pt x="17" y="68"/>
                  </a:lnTo>
                  <a:lnTo>
                    <a:pt x="18" y="67"/>
                  </a:lnTo>
                  <a:lnTo>
                    <a:pt x="20" y="66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3" y="64"/>
                  </a:lnTo>
                  <a:lnTo>
                    <a:pt x="24" y="64"/>
                  </a:lnTo>
                  <a:lnTo>
                    <a:pt x="24" y="65"/>
                  </a:lnTo>
                  <a:lnTo>
                    <a:pt x="28" y="65"/>
                  </a:lnTo>
                  <a:lnTo>
                    <a:pt x="30" y="64"/>
                  </a:lnTo>
                  <a:lnTo>
                    <a:pt x="32" y="64"/>
                  </a:lnTo>
                  <a:lnTo>
                    <a:pt x="33" y="65"/>
                  </a:lnTo>
                  <a:lnTo>
                    <a:pt x="37" y="65"/>
                  </a:lnTo>
                  <a:lnTo>
                    <a:pt x="42" y="62"/>
                  </a:lnTo>
                  <a:lnTo>
                    <a:pt x="42" y="59"/>
                  </a:lnTo>
                  <a:lnTo>
                    <a:pt x="44" y="56"/>
                  </a:lnTo>
                  <a:lnTo>
                    <a:pt x="44" y="55"/>
                  </a:lnTo>
                  <a:lnTo>
                    <a:pt x="45" y="54"/>
                  </a:lnTo>
                  <a:lnTo>
                    <a:pt x="47" y="54"/>
                  </a:lnTo>
                  <a:lnTo>
                    <a:pt x="47" y="58"/>
                  </a:lnTo>
                  <a:lnTo>
                    <a:pt x="48" y="58"/>
                  </a:lnTo>
                  <a:lnTo>
                    <a:pt x="49" y="59"/>
                  </a:lnTo>
                  <a:lnTo>
                    <a:pt x="50" y="59"/>
                  </a:lnTo>
                  <a:lnTo>
                    <a:pt x="50" y="62"/>
                  </a:lnTo>
                  <a:lnTo>
                    <a:pt x="55" y="64"/>
                  </a:lnTo>
                  <a:lnTo>
                    <a:pt x="55" y="66"/>
                  </a:lnTo>
                  <a:lnTo>
                    <a:pt x="57" y="66"/>
                  </a:lnTo>
                  <a:lnTo>
                    <a:pt x="60" y="64"/>
                  </a:lnTo>
                  <a:lnTo>
                    <a:pt x="60" y="62"/>
                  </a:lnTo>
                  <a:lnTo>
                    <a:pt x="61" y="62"/>
                  </a:lnTo>
                  <a:lnTo>
                    <a:pt x="62" y="64"/>
                  </a:lnTo>
                  <a:lnTo>
                    <a:pt x="63" y="64"/>
                  </a:lnTo>
                  <a:lnTo>
                    <a:pt x="63" y="65"/>
                  </a:lnTo>
                  <a:lnTo>
                    <a:pt x="67" y="65"/>
                  </a:lnTo>
                  <a:lnTo>
                    <a:pt x="69" y="67"/>
                  </a:lnTo>
                  <a:lnTo>
                    <a:pt x="72" y="68"/>
                  </a:lnTo>
                  <a:lnTo>
                    <a:pt x="73" y="67"/>
                  </a:lnTo>
                  <a:lnTo>
                    <a:pt x="75" y="66"/>
                  </a:lnTo>
                  <a:lnTo>
                    <a:pt x="76" y="66"/>
                  </a:lnTo>
                  <a:lnTo>
                    <a:pt x="79" y="65"/>
                  </a:lnTo>
                  <a:lnTo>
                    <a:pt x="76" y="64"/>
                  </a:lnTo>
                  <a:lnTo>
                    <a:pt x="76" y="61"/>
                  </a:lnTo>
                  <a:lnTo>
                    <a:pt x="75" y="59"/>
                  </a:lnTo>
                  <a:lnTo>
                    <a:pt x="75" y="58"/>
                  </a:lnTo>
                  <a:lnTo>
                    <a:pt x="76" y="55"/>
                  </a:lnTo>
                  <a:lnTo>
                    <a:pt x="80" y="55"/>
                  </a:lnTo>
                  <a:lnTo>
                    <a:pt x="79" y="54"/>
                  </a:lnTo>
                  <a:lnTo>
                    <a:pt x="79" y="53"/>
                  </a:lnTo>
                  <a:lnTo>
                    <a:pt x="75" y="53"/>
                  </a:lnTo>
                  <a:lnTo>
                    <a:pt x="75" y="52"/>
                  </a:lnTo>
                  <a:lnTo>
                    <a:pt x="74" y="50"/>
                  </a:lnTo>
                  <a:lnTo>
                    <a:pt x="75" y="49"/>
                  </a:lnTo>
                  <a:lnTo>
                    <a:pt x="76" y="49"/>
                  </a:lnTo>
                  <a:lnTo>
                    <a:pt x="76" y="48"/>
                  </a:lnTo>
                  <a:lnTo>
                    <a:pt x="82" y="47"/>
                  </a:lnTo>
                  <a:lnTo>
                    <a:pt x="82" y="44"/>
                  </a:lnTo>
                  <a:lnTo>
                    <a:pt x="86" y="44"/>
                  </a:lnTo>
                  <a:lnTo>
                    <a:pt x="86" y="43"/>
                  </a:lnTo>
                  <a:lnTo>
                    <a:pt x="87" y="44"/>
                  </a:lnTo>
                  <a:lnTo>
                    <a:pt x="91" y="44"/>
                  </a:lnTo>
                  <a:lnTo>
                    <a:pt x="92" y="43"/>
                  </a:lnTo>
                  <a:lnTo>
                    <a:pt x="92" y="34"/>
                  </a:lnTo>
                  <a:lnTo>
                    <a:pt x="93" y="32"/>
                  </a:lnTo>
                  <a:lnTo>
                    <a:pt x="93" y="30"/>
                  </a:lnTo>
                  <a:lnTo>
                    <a:pt x="92" y="30"/>
                  </a:lnTo>
                  <a:lnTo>
                    <a:pt x="88" y="27"/>
                  </a:lnTo>
                  <a:lnTo>
                    <a:pt x="88" y="25"/>
                  </a:lnTo>
                  <a:lnTo>
                    <a:pt x="89" y="23"/>
                  </a:lnTo>
                  <a:lnTo>
                    <a:pt x="91" y="22"/>
                  </a:lnTo>
                  <a:lnTo>
                    <a:pt x="91" y="21"/>
                  </a:lnTo>
                  <a:lnTo>
                    <a:pt x="97" y="21"/>
                  </a:lnTo>
                  <a:lnTo>
                    <a:pt x="97" y="18"/>
                  </a:lnTo>
                  <a:lnTo>
                    <a:pt x="99" y="18"/>
                  </a:lnTo>
                  <a:lnTo>
                    <a:pt x="101" y="17"/>
                  </a:lnTo>
                  <a:lnTo>
                    <a:pt x="103" y="17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7" y="15"/>
                  </a:lnTo>
                  <a:lnTo>
                    <a:pt x="109" y="15"/>
                  </a:lnTo>
                  <a:lnTo>
                    <a:pt x="109" y="10"/>
                  </a:lnTo>
                  <a:lnTo>
                    <a:pt x="110" y="11"/>
                  </a:lnTo>
                  <a:lnTo>
                    <a:pt x="111" y="11"/>
                  </a:lnTo>
                  <a:lnTo>
                    <a:pt x="111" y="10"/>
                  </a:lnTo>
                  <a:lnTo>
                    <a:pt x="112" y="10"/>
                  </a:lnTo>
                  <a:lnTo>
                    <a:pt x="113" y="11"/>
                  </a:lnTo>
                  <a:lnTo>
                    <a:pt x="118" y="11"/>
                  </a:lnTo>
                  <a:lnTo>
                    <a:pt x="118" y="10"/>
                  </a:lnTo>
                  <a:lnTo>
                    <a:pt x="117" y="9"/>
                  </a:lnTo>
                  <a:lnTo>
                    <a:pt x="117" y="6"/>
                  </a:lnTo>
                  <a:lnTo>
                    <a:pt x="116" y="5"/>
                  </a:lnTo>
                  <a:lnTo>
                    <a:pt x="116" y="4"/>
                  </a:lnTo>
                  <a:lnTo>
                    <a:pt x="117" y="1"/>
                  </a:lnTo>
                  <a:lnTo>
                    <a:pt x="119" y="1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auto">
            <a:xfrm>
              <a:off x="9209941" y="5320896"/>
              <a:ext cx="475099" cy="308367"/>
            </a:xfrm>
            <a:custGeom>
              <a:avLst/>
              <a:gdLst/>
              <a:ahLst/>
              <a:cxnLst>
                <a:cxn ang="0">
                  <a:pos x="30" y="9"/>
                </a:cxn>
                <a:cxn ang="0">
                  <a:pos x="22" y="21"/>
                </a:cxn>
                <a:cxn ang="0">
                  <a:pos x="38" y="21"/>
                </a:cxn>
                <a:cxn ang="0">
                  <a:pos x="62" y="24"/>
                </a:cxn>
                <a:cxn ang="0">
                  <a:pos x="98" y="27"/>
                </a:cxn>
                <a:cxn ang="0">
                  <a:pos x="126" y="33"/>
                </a:cxn>
                <a:cxn ang="0">
                  <a:pos x="140" y="31"/>
                </a:cxn>
                <a:cxn ang="0">
                  <a:pos x="153" y="21"/>
                </a:cxn>
                <a:cxn ang="0">
                  <a:pos x="181" y="8"/>
                </a:cxn>
                <a:cxn ang="0">
                  <a:pos x="202" y="5"/>
                </a:cxn>
                <a:cxn ang="0">
                  <a:pos x="211" y="11"/>
                </a:cxn>
                <a:cxn ang="0">
                  <a:pos x="228" y="17"/>
                </a:cxn>
                <a:cxn ang="0">
                  <a:pos x="248" y="27"/>
                </a:cxn>
                <a:cxn ang="0">
                  <a:pos x="262" y="45"/>
                </a:cxn>
                <a:cxn ang="0">
                  <a:pos x="255" y="48"/>
                </a:cxn>
                <a:cxn ang="0">
                  <a:pos x="240" y="58"/>
                </a:cxn>
                <a:cxn ang="0">
                  <a:pos x="236" y="65"/>
                </a:cxn>
                <a:cxn ang="0">
                  <a:pos x="224" y="92"/>
                </a:cxn>
                <a:cxn ang="0">
                  <a:pos x="217" y="101"/>
                </a:cxn>
                <a:cxn ang="0">
                  <a:pos x="222" y="103"/>
                </a:cxn>
                <a:cxn ang="0">
                  <a:pos x="227" y="106"/>
                </a:cxn>
                <a:cxn ang="0">
                  <a:pos x="230" y="111"/>
                </a:cxn>
                <a:cxn ang="0">
                  <a:pos x="233" y="119"/>
                </a:cxn>
                <a:cxn ang="0">
                  <a:pos x="239" y="125"/>
                </a:cxn>
                <a:cxn ang="0">
                  <a:pos x="230" y="132"/>
                </a:cxn>
                <a:cxn ang="0">
                  <a:pos x="218" y="132"/>
                </a:cxn>
                <a:cxn ang="0">
                  <a:pos x="206" y="123"/>
                </a:cxn>
                <a:cxn ang="0">
                  <a:pos x="194" y="129"/>
                </a:cxn>
                <a:cxn ang="0">
                  <a:pos x="186" y="131"/>
                </a:cxn>
                <a:cxn ang="0">
                  <a:pos x="179" y="135"/>
                </a:cxn>
                <a:cxn ang="0">
                  <a:pos x="168" y="144"/>
                </a:cxn>
                <a:cxn ang="0">
                  <a:pos x="163" y="144"/>
                </a:cxn>
                <a:cxn ang="0">
                  <a:pos x="160" y="150"/>
                </a:cxn>
                <a:cxn ang="0">
                  <a:pos x="161" y="159"/>
                </a:cxn>
                <a:cxn ang="0">
                  <a:pos x="155" y="166"/>
                </a:cxn>
                <a:cxn ang="0">
                  <a:pos x="144" y="167"/>
                </a:cxn>
                <a:cxn ang="0">
                  <a:pos x="131" y="169"/>
                </a:cxn>
                <a:cxn ang="0">
                  <a:pos x="117" y="167"/>
                </a:cxn>
                <a:cxn ang="0">
                  <a:pos x="104" y="166"/>
                </a:cxn>
                <a:cxn ang="0">
                  <a:pos x="95" y="161"/>
                </a:cxn>
                <a:cxn ang="0">
                  <a:pos x="90" y="155"/>
                </a:cxn>
                <a:cxn ang="0">
                  <a:pos x="78" y="155"/>
                </a:cxn>
                <a:cxn ang="0">
                  <a:pos x="70" y="159"/>
                </a:cxn>
                <a:cxn ang="0">
                  <a:pos x="61" y="161"/>
                </a:cxn>
                <a:cxn ang="0">
                  <a:pos x="45" y="163"/>
                </a:cxn>
                <a:cxn ang="0">
                  <a:pos x="39" y="162"/>
                </a:cxn>
                <a:cxn ang="0">
                  <a:pos x="26" y="163"/>
                </a:cxn>
                <a:cxn ang="0">
                  <a:pos x="28" y="147"/>
                </a:cxn>
                <a:cxn ang="0">
                  <a:pos x="23" y="136"/>
                </a:cxn>
                <a:cxn ang="0">
                  <a:pos x="16" y="125"/>
                </a:cxn>
                <a:cxn ang="0">
                  <a:pos x="0" y="111"/>
                </a:cxn>
                <a:cxn ang="0">
                  <a:pos x="8" y="105"/>
                </a:cxn>
                <a:cxn ang="0">
                  <a:pos x="6" y="88"/>
                </a:cxn>
                <a:cxn ang="0">
                  <a:pos x="7" y="80"/>
                </a:cxn>
                <a:cxn ang="0">
                  <a:pos x="20" y="73"/>
                </a:cxn>
                <a:cxn ang="0">
                  <a:pos x="26" y="60"/>
                </a:cxn>
                <a:cxn ang="0">
                  <a:pos x="13" y="46"/>
                </a:cxn>
                <a:cxn ang="0">
                  <a:pos x="6" y="39"/>
                </a:cxn>
                <a:cxn ang="0">
                  <a:pos x="1" y="26"/>
                </a:cxn>
                <a:cxn ang="0">
                  <a:pos x="10" y="9"/>
                </a:cxn>
                <a:cxn ang="0">
                  <a:pos x="13" y="1"/>
                </a:cxn>
              </a:cxnLst>
              <a:rect l="0" t="0" r="r" b="b"/>
              <a:pathLst>
                <a:path w="265" h="172">
                  <a:moveTo>
                    <a:pt x="16" y="0"/>
                  </a:moveTo>
                  <a:lnTo>
                    <a:pt x="24" y="6"/>
                  </a:lnTo>
                  <a:lnTo>
                    <a:pt x="26" y="7"/>
                  </a:lnTo>
                  <a:lnTo>
                    <a:pt x="28" y="7"/>
                  </a:lnTo>
                  <a:lnTo>
                    <a:pt x="29" y="8"/>
                  </a:lnTo>
                  <a:lnTo>
                    <a:pt x="30" y="8"/>
                  </a:lnTo>
                  <a:lnTo>
                    <a:pt x="30" y="9"/>
                  </a:lnTo>
                  <a:lnTo>
                    <a:pt x="29" y="12"/>
                  </a:lnTo>
                  <a:lnTo>
                    <a:pt x="28" y="13"/>
                  </a:lnTo>
                  <a:lnTo>
                    <a:pt x="24" y="13"/>
                  </a:lnTo>
                  <a:lnTo>
                    <a:pt x="24" y="14"/>
                  </a:lnTo>
                  <a:lnTo>
                    <a:pt x="23" y="15"/>
                  </a:lnTo>
                  <a:lnTo>
                    <a:pt x="22" y="20"/>
                  </a:lnTo>
                  <a:lnTo>
                    <a:pt x="22" y="21"/>
                  </a:lnTo>
                  <a:lnTo>
                    <a:pt x="23" y="22"/>
                  </a:lnTo>
                  <a:lnTo>
                    <a:pt x="24" y="22"/>
                  </a:lnTo>
                  <a:lnTo>
                    <a:pt x="25" y="24"/>
                  </a:lnTo>
                  <a:lnTo>
                    <a:pt x="31" y="22"/>
                  </a:lnTo>
                  <a:lnTo>
                    <a:pt x="34" y="22"/>
                  </a:lnTo>
                  <a:lnTo>
                    <a:pt x="35" y="21"/>
                  </a:lnTo>
                  <a:lnTo>
                    <a:pt x="38" y="21"/>
                  </a:lnTo>
                  <a:lnTo>
                    <a:pt x="42" y="20"/>
                  </a:lnTo>
                  <a:lnTo>
                    <a:pt x="49" y="20"/>
                  </a:lnTo>
                  <a:lnTo>
                    <a:pt x="54" y="22"/>
                  </a:lnTo>
                  <a:lnTo>
                    <a:pt x="55" y="24"/>
                  </a:lnTo>
                  <a:lnTo>
                    <a:pt x="59" y="22"/>
                  </a:lnTo>
                  <a:lnTo>
                    <a:pt x="60" y="22"/>
                  </a:lnTo>
                  <a:lnTo>
                    <a:pt x="62" y="24"/>
                  </a:lnTo>
                  <a:lnTo>
                    <a:pt x="76" y="27"/>
                  </a:lnTo>
                  <a:lnTo>
                    <a:pt x="78" y="28"/>
                  </a:lnTo>
                  <a:lnTo>
                    <a:pt x="85" y="27"/>
                  </a:lnTo>
                  <a:lnTo>
                    <a:pt x="86" y="27"/>
                  </a:lnTo>
                  <a:lnTo>
                    <a:pt x="91" y="25"/>
                  </a:lnTo>
                  <a:lnTo>
                    <a:pt x="92" y="25"/>
                  </a:lnTo>
                  <a:lnTo>
                    <a:pt x="98" y="27"/>
                  </a:lnTo>
                  <a:lnTo>
                    <a:pt x="100" y="28"/>
                  </a:lnTo>
                  <a:lnTo>
                    <a:pt x="111" y="28"/>
                  </a:lnTo>
                  <a:lnTo>
                    <a:pt x="116" y="30"/>
                  </a:lnTo>
                  <a:lnTo>
                    <a:pt x="122" y="31"/>
                  </a:lnTo>
                  <a:lnTo>
                    <a:pt x="123" y="31"/>
                  </a:lnTo>
                  <a:lnTo>
                    <a:pt x="125" y="32"/>
                  </a:lnTo>
                  <a:lnTo>
                    <a:pt x="126" y="33"/>
                  </a:lnTo>
                  <a:lnTo>
                    <a:pt x="128" y="33"/>
                  </a:lnTo>
                  <a:lnTo>
                    <a:pt x="130" y="34"/>
                  </a:lnTo>
                  <a:lnTo>
                    <a:pt x="131" y="33"/>
                  </a:lnTo>
                  <a:lnTo>
                    <a:pt x="136" y="33"/>
                  </a:lnTo>
                  <a:lnTo>
                    <a:pt x="137" y="32"/>
                  </a:lnTo>
                  <a:lnTo>
                    <a:pt x="138" y="32"/>
                  </a:lnTo>
                  <a:lnTo>
                    <a:pt x="140" y="31"/>
                  </a:lnTo>
                  <a:lnTo>
                    <a:pt x="141" y="31"/>
                  </a:lnTo>
                  <a:lnTo>
                    <a:pt x="141" y="30"/>
                  </a:lnTo>
                  <a:lnTo>
                    <a:pt x="146" y="30"/>
                  </a:lnTo>
                  <a:lnTo>
                    <a:pt x="147" y="27"/>
                  </a:lnTo>
                  <a:lnTo>
                    <a:pt x="152" y="22"/>
                  </a:lnTo>
                  <a:lnTo>
                    <a:pt x="152" y="21"/>
                  </a:lnTo>
                  <a:lnTo>
                    <a:pt x="153" y="21"/>
                  </a:lnTo>
                  <a:lnTo>
                    <a:pt x="157" y="18"/>
                  </a:lnTo>
                  <a:lnTo>
                    <a:pt x="157" y="17"/>
                  </a:lnTo>
                  <a:lnTo>
                    <a:pt x="161" y="13"/>
                  </a:lnTo>
                  <a:lnTo>
                    <a:pt x="168" y="11"/>
                  </a:lnTo>
                  <a:lnTo>
                    <a:pt x="169" y="11"/>
                  </a:lnTo>
                  <a:lnTo>
                    <a:pt x="173" y="9"/>
                  </a:lnTo>
                  <a:lnTo>
                    <a:pt x="181" y="8"/>
                  </a:lnTo>
                  <a:lnTo>
                    <a:pt x="184" y="8"/>
                  </a:lnTo>
                  <a:lnTo>
                    <a:pt x="185" y="7"/>
                  </a:lnTo>
                  <a:lnTo>
                    <a:pt x="188" y="7"/>
                  </a:lnTo>
                  <a:lnTo>
                    <a:pt x="192" y="5"/>
                  </a:lnTo>
                  <a:lnTo>
                    <a:pt x="197" y="3"/>
                  </a:lnTo>
                  <a:lnTo>
                    <a:pt x="198" y="3"/>
                  </a:lnTo>
                  <a:lnTo>
                    <a:pt x="202" y="5"/>
                  </a:lnTo>
                  <a:lnTo>
                    <a:pt x="206" y="6"/>
                  </a:lnTo>
                  <a:lnTo>
                    <a:pt x="206" y="7"/>
                  </a:lnTo>
                  <a:lnTo>
                    <a:pt x="208" y="6"/>
                  </a:lnTo>
                  <a:lnTo>
                    <a:pt x="208" y="7"/>
                  </a:lnTo>
                  <a:lnTo>
                    <a:pt x="209" y="7"/>
                  </a:lnTo>
                  <a:lnTo>
                    <a:pt x="209" y="9"/>
                  </a:lnTo>
                  <a:lnTo>
                    <a:pt x="211" y="11"/>
                  </a:lnTo>
                  <a:lnTo>
                    <a:pt x="212" y="11"/>
                  </a:lnTo>
                  <a:lnTo>
                    <a:pt x="212" y="12"/>
                  </a:lnTo>
                  <a:lnTo>
                    <a:pt x="213" y="13"/>
                  </a:lnTo>
                  <a:lnTo>
                    <a:pt x="222" y="13"/>
                  </a:lnTo>
                  <a:lnTo>
                    <a:pt x="224" y="12"/>
                  </a:lnTo>
                  <a:lnTo>
                    <a:pt x="225" y="14"/>
                  </a:lnTo>
                  <a:lnTo>
                    <a:pt x="228" y="17"/>
                  </a:lnTo>
                  <a:lnTo>
                    <a:pt x="230" y="15"/>
                  </a:lnTo>
                  <a:lnTo>
                    <a:pt x="234" y="14"/>
                  </a:lnTo>
                  <a:lnTo>
                    <a:pt x="236" y="14"/>
                  </a:lnTo>
                  <a:lnTo>
                    <a:pt x="236" y="15"/>
                  </a:lnTo>
                  <a:lnTo>
                    <a:pt x="239" y="22"/>
                  </a:lnTo>
                  <a:lnTo>
                    <a:pt x="240" y="24"/>
                  </a:lnTo>
                  <a:lnTo>
                    <a:pt x="248" y="27"/>
                  </a:lnTo>
                  <a:lnTo>
                    <a:pt x="258" y="28"/>
                  </a:lnTo>
                  <a:lnTo>
                    <a:pt x="264" y="28"/>
                  </a:lnTo>
                  <a:lnTo>
                    <a:pt x="264" y="38"/>
                  </a:lnTo>
                  <a:lnTo>
                    <a:pt x="265" y="39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2" y="45"/>
                  </a:lnTo>
                  <a:lnTo>
                    <a:pt x="262" y="46"/>
                  </a:lnTo>
                  <a:lnTo>
                    <a:pt x="260" y="48"/>
                  </a:lnTo>
                  <a:lnTo>
                    <a:pt x="260" y="49"/>
                  </a:lnTo>
                  <a:lnTo>
                    <a:pt x="259" y="50"/>
                  </a:lnTo>
                  <a:lnTo>
                    <a:pt x="256" y="49"/>
                  </a:lnTo>
                  <a:lnTo>
                    <a:pt x="256" y="48"/>
                  </a:lnTo>
                  <a:lnTo>
                    <a:pt x="255" y="48"/>
                  </a:lnTo>
                  <a:lnTo>
                    <a:pt x="253" y="46"/>
                  </a:lnTo>
                  <a:lnTo>
                    <a:pt x="252" y="48"/>
                  </a:lnTo>
                  <a:lnTo>
                    <a:pt x="246" y="48"/>
                  </a:lnTo>
                  <a:lnTo>
                    <a:pt x="244" y="49"/>
                  </a:lnTo>
                  <a:lnTo>
                    <a:pt x="243" y="51"/>
                  </a:lnTo>
                  <a:lnTo>
                    <a:pt x="241" y="57"/>
                  </a:lnTo>
                  <a:lnTo>
                    <a:pt x="240" y="58"/>
                  </a:lnTo>
                  <a:lnTo>
                    <a:pt x="236" y="60"/>
                  </a:lnTo>
                  <a:lnTo>
                    <a:pt x="235" y="60"/>
                  </a:lnTo>
                  <a:lnTo>
                    <a:pt x="235" y="61"/>
                  </a:lnTo>
                  <a:lnTo>
                    <a:pt x="236" y="62"/>
                  </a:lnTo>
                  <a:lnTo>
                    <a:pt x="237" y="62"/>
                  </a:lnTo>
                  <a:lnTo>
                    <a:pt x="237" y="63"/>
                  </a:lnTo>
                  <a:lnTo>
                    <a:pt x="236" y="65"/>
                  </a:lnTo>
                  <a:lnTo>
                    <a:pt x="236" y="68"/>
                  </a:lnTo>
                  <a:lnTo>
                    <a:pt x="235" y="68"/>
                  </a:lnTo>
                  <a:lnTo>
                    <a:pt x="235" y="88"/>
                  </a:lnTo>
                  <a:lnTo>
                    <a:pt x="228" y="88"/>
                  </a:lnTo>
                  <a:lnTo>
                    <a:pt x="228" y="91"/>
                  </a:lnTo>
                  <a:lnTo>
                    <a:pt x="227" y="92"/>
                  </a:lnTo>
                  <a:lnTo>
                    <a:pt x="224" y="92"/>
                  </a:lnTo>
                  <a:lnTo>
                    <a:pt x="223" y="93"/>
                  </a:lnTo>
                  <a:lnTo>
                    <a:pt x="224" y="94"/>
                  </a:lnTo>
                  <a:lnTo>
                    <a:pt x="224" y="97"/>
                  </a:lnTo>
                  <a:lnTo>
                    <a:pt x="219" y="97"/>
                  </a:lnTo>
                  <a:lnTo>
                    <a:pt x="218" y="98"/>
                  </a:lnTo>
                  <a:lnTo>
                    <a:pt x="218" y="100"/>
                  </a:lnTo>
                  <a:lnTo>
                    <a:pt x="217" y="101"/>
                  </a:lnTo>
                  <a:lnTo>
                    <a:pt x="216" y="101"/>
                  </a:lnTo>
                  <a:lnTo>
                    <a:pt x="216" y="103"/>
                  </a:lnTo>
                  <a:lnTo>
                    <a:pt x="217" y="103"/>
                  </a:lnTo>
                  <a:lnTo>
                    <a:pt x="218" y="104"/>
                  </a:lnTo>
                  <a:lnTo>
                    <a:pt x="219" y="104"/>
                  </a:lnTo>
                  <a:lnTo>
                    <a:pt x="219" y="103"/>
                  </a:lnTo>
                  <a:lnTo>
                    <a:pt x="222" y="103"/>
                  </a:lnTo>
                  <a:lnTo>
                    <a:pt x="222" y="104"/>
                  </a:lnTo>
                  <a:lnTo>
                    <a:pt x="223" y="103"/>
                  </a:lnTo>
                  <a:lnTo>
                    <a:pt x="224" y="103"/>
                  </a:lnTo>
                  <a:lnTo>
                    <a:pt x="224" y="105"/>
                  </a:lnTo>
                  <a:lnTo>
                    <a:pt x="228" y="105"/>
                  </a:lnTo>
                  <a:lnTo>
                    <a:pt x="228" y="106"/>
                  </a:lnTo>
                  <a:lnTo>
                    <a:pt x="227" y="106"/>
                  </a:lnTo>
                  <a:lnTo>
                    <a:pt x="228" y="107"/>
                  </a:lnTo>
                  <a:lnTo>
                    <a:pt x="227" y="107"/>
                  </a:lnTo>
                  <a:lnTo>
                    <a:pt x="227" y="108"/>
                  </a:lnTo>
                  <a:lnTo>
                    <a:pt x="228" y="108"/>
                  </a:lnTo>
                  <a:lnTo>
                    <a:pt x="228" y="110"/>
                  </a:lnTo>
                  <a:lnTo>
                    <a:pt x="230" y="110"/>
                  </a:lnTo>
                  <a:lnTo>
                    <a:pt x="230" y="111"/>
                  </a:lnTo>
                  <a:lnTo>
                    <a:pt x="229" y="112"/>
                  </a:lnTo>
                  <a:lnTo>
                    <a:pt x="229" y="114"/>
                  </a:lnTo>
                  <a:lnTo>
                    <a:pt x="230" y="114"/>
                  </a:lnTo>
                  <a:lnTo>
                    <a:pt x="230" y="116"/>
                  </a:lnTo>
                  <a:lnTo>
                    <a:pt x="233" y="118"/>
                  </a:lnTo>
                  <a:lnTo>
                    <a:pt x="234" y="118"/>
                  </a:lnTo>
                  <a:lnTo>
                    <a:pt x="233" y="119"/>
                  </a:lnTo>
                  <a:lnTo>
                    <a:pt x="234" y="120"/>
                  </a:lnTo>
                  <a:lnTo>
                    <a:pt x="235" y="120"/>
                  </a:lnTo>
                  <a:lnTo>
                    <a:pt x="235" y="122"/>
                  </a:lnTo>
                  <a:lnTo>
                    <a:pt x="237" y="123"/>
                  </a:lnTo>
                  <a:lnTo>
                    <a:pt x="237" y="124"/>
                  </a:lnTo>
                  <a:lnTo>
                    <a:pt x="239" y="124"/>
                  </a:lnTo>
                  <a:lnTo>
                    <a:pt x="239" y="125"/>
                  </a:lnTo>
                  <a:lnTo>
                    <a:pt x="240" y="126"/>
                  </a:lnTo>
                  <a:lnTo>
                    <a:pt x="240" y="130"/>
                  </a:lnTo>
                  <a:lnTo>
                    <a:pt x="235" y="130"/>
                  </a:lnTo>
                  <a:lnTo>
                    <a:pt x="234" y="129"/>
                  </a:lnTo>
                  <a:lnTo>
                    <a:pt x="231" y="129"/>
                  </a:lnTo>
                  <a:lnTo>
                    <a:pt x="231" y="132"/>
                  </a:lnTo>
                  <a:lnTo>
                    <a:pt x="230" y="132"/>
                  </a:lnTo>
                  <a:lnTo>
                    <a:pt x="228" y="130"/>
                  </a:lnTo>
                  <a:lnTo>
                    <a:pt x="227" y="130"/>
                  </a:lnTo>
                  <a:lnTo>
                    <a:pt x="223" y="131"/>
                  </a:lnTo>
                  <a:lnTo>
                    <a:pt x="223" y="132"/>
                  </a:lnTo>
                  <a:lnTo>
                    <a:pt x="221" y="132"/>
                  </a:lnTo>
                  <a:lnTo>
                    <a:pt x="221" y="135"/>
                  </a:lnTo>
                  <a:lnTo>
                    <a:pt x="218" y="132"/>
                  </a:lnTo>
                  <a:lnTo>
                    <a:pt x="215" y="130"/>
                  </a:lnTo>
                  <a:lnTo>
                    <a:pt x="213" y="129"/>
                  </a:lnTo>
                  <a:lnTo>
                    <a:pt x="211" y="125"/>
                  </a:lnTo>
                  <a:lnTo>
                    <a:pt x="210" y="124"/>
                  </a:lnTo>
                  <a:lnTo>
                    <a:pt x="209" y="124"/>
                  </a:lnTo>
                  <a:lnTo>
                    <a:pt x="208" y="123"/>
                  </a:lnTo>
                  <a:lnTo>
                    <a:pt x="206" y="123"/>
                  </a:lnTo>
                  <a:lnTo>
                    <a:pt x="205" y="124"/>
                  </a:lnTo>
                  <a:lnTo>
                    <a:pt x="205" y="125"/>
                  </a:lnTo>
                  <a:lnTo>
                    <a:pt x="202" y="125"/>
                  </a:lnTo>
                  <a:lnTo>
                    <a:pt x="200" y="124"/>
                  </a:lnTo>
                  <a:lnTo>
                    <a:pt x="198" y="124"/>
                  </a:lnTo>
                  <a:lnTo>
                    <a:pt x="197" y="126"/>
                  </a:lnTo>
                  <a:lnTo>
                    <a:pt x="194" y="129"/>
                  </a:lnTo>
                  <a:lnTo>
                    <a:pt x="193" y="129"/>
                  </a:lnTo>
                  <a:lnTo>
                    <a:pt x="192" y="130"/>
                  </a:lnTo>
                  <a:lnTo>
                    <a:pt x="190" y="130"/>
                  </a:lnTo>
                  <a:lnTo>
                    <a:pt x="190" y="131"/>
                  </a:lnTo>
                  <a:lnTo>
                    <a:pt x="188" y="130"/>
                  </a:lnTo>
                  <a:lnTo>
                    <a:pt x="187" y="130"/>
                  </a:lnTo>
                  <a:lnTo>
                    <a:pt x="186" y="131"/>
                  </a:lnTo>
                  <a:lnTo>
                    <a:pt x="185" y="131"/>
                  </a:lnTo>
                  <a:lnTo>
                    <a:pt x="181" y="130"/>
                  </a:lnTo>
                  <a:lnTo>
                    <a:pt x="179" y="132"/>
                  </a:lnTo>
                  <a:lnTo>
                    <a:pt x="178" y="132"/>
                  </a:lnTo>
                  <a:lnTo>
                    <a:pt x="178" y="134"/>
                  </a:lnTo>
                  <a:lnTo>
                    <a:pt x="179" y="134"/>
                  </a:lnTo>
                  <a:lnTo>
                    <a:pt x="179" y="135"/>
                  </a:lnTo>
                  <a:lnTo>
                    <a:pt x="178" y="135"/>
                  </a:lnTo>
                  <a:lnTo>
                    <a:pt x="178" y="138"/>
                  </a:lnTo>
                  <a:lnTo>
                    <a:pt x="177" y="138"/>
                  </a:lnTo>
                  <a:lnTo>
                    <a:pt x="175" y="140"/>
                  </a:lnTo>
                  <a:lnTo>
                    <a:pt x="171" y="140"/>
                  </a:lnTo>
                  <a:lnTo>
                    <a:pt x="168" y="142"/>
                  </a:lnTo>
                  <a:lnTo>
                    <a:pt x="168" y="144"/>
                  </a:lnTo>
                  <a:lnTo>
                    <a:pt x="169" y="146"/>
                  </a:lnTo>
                  <a:lnTo>
                    <a:pt x="167" y="146"/>
                  </a:lnTo>
                  <a:lnTo>
                    <a:pt x="167" y="144"/>
                  </a:lnTo>
                  <a:lnTo>
                    <a:pt x="166" y="144"/>
                  </a:lnTo>
                  <a:lnTo>
                    <a:pt x="165" y="143"/>
                  </a:lnTo>
                  <a:lnTo>
                    <a:pt x="163" y="143"/>
                  </a:lnTo>
                  <a:lnTo>
                    <a:pt x="163" y="144"/>
                  </a:lnTo>
                  <a:lnTo>
                    <a:pt x="160" y="144"/>
                  </a:lnTo>
                  <a:lnTo>
                    <a:pt x="159" y="146"/>
                  </a:lnTo>
                  <a:lnTo>
                    <a:pt x="157" y="146"/>
                  </a:lnTo>
                  <a:lnTo>
                    <a:pt x="157" y="149"/>
                  </a:lnTo>
                  <a:lnTo>
                    <a:pt x="159" y="149"/>
                  </a:lnTo>
                  <a:lnTo>
                    <a:pt x="159" y="150"/>
                  </a:lnTo>
                  <a:lnTo>
                    <a:pt x="160" y="150"/>
                  </a:lnTo>
                  <a:lnTo>
                    <a:pt x="160" y="154"/>
                  </a:lnTo>
                  <a:lnTo>
                    <a:pt x="161" y="154"/>
                  </a:lnTo>
                  <a:lnTo>
                    <a:pt x="161" y="155"/>
                  </a:lnTo>
                  <a:lnTo>
                    <a:pt x="162" y="155"/>
                  </a:lnTo>
                  <a:lnTo>
                    <a:pt x="162" y="156"/>
                  </a:lnTo>
                  <a:lnTo>
                    <a:pt x="161" y="157"/>
                  </a:lnTo>
                  <a:lnTo>
                    <a:pt x="161" y="159"/>
                  </a:lnTo>
                  <a:lnTo>
                    <a:pt x="162" y="160"/>
                  </a:lnTo>
                  <a:lnTo>
                    <a:pt x="162" y="161"/>
                  </a:lnTo>
                  <a:lnTo>
                    <a:pt x="161" y="161"/>
                  </a:lnTo>
                  <a:lnTo>
                    <a:pt x="161" y="165"/>
                  </a:lnTo>
                  <a:lnTo>
                    <a:pt x="160" y="165"/>
                  </a:lnTo>
                  <a:lnTo>
                    <a:pt x="156" y="166"/>
                  </a:lnTo>
                  <a:lnTo>
                    <a:pt x="155" y="166"/>
                  </a:lnTo>
                  <a:lnTo>
                    <a:pt x="154" y="167"/>
                  </a:lnTo>
                  <a:lnTo>
                    <a:pt x="152" y="167"/>
                  </a:lnTo>
                  <a:lnTo>
                    <a:pt x="150" y="168"/>
                  </a:lnTo>
                  <a:lnTo>
                    <a:pt x="149" y="168"/>
                  </a:lnTo>
                  <a:lnTo>
                    <a:pt x="148" y="166"/>
                  </a:lnTo>
                  <a:lnTo>
                    <a:pt x="147" y="166"/>
                  </a:lnTo>
                  <a:lnTo>
                    <a:pt x="144" y="167"/>
                  </a:lnTo>
                  <a:lnTo>
                    <a:pt x="143" y="167"/>
                  </a:lnTo>
                  <a:lnTo>
                    <a:pt x="142" y="168"/>
                  </a:lnTo>
                  <a:lnTo>
                    <a:pt x="140" y="168"/>
                  </a:lnTo>
                  <a:lnTo>
                    <a:pt x="140" y="167"/>
                  </a:lnTo>
                  <a:lnTo>
                    <a:pt x="135" y="167"/>
                  </a:lnTo>
                  <a:lnTo>
                    <a:pt x="135" y="169"/>
                  </a:lnTo>
                  <a:lnTo>
                    <a:pt x="131" y="169"/>
                  </a:lnTo>
                  <a:lnTo>
                    <a:pt x="125" y="172"/>
                  </a:lnTo>
                  <a:lnTo>
                    <a:pt x="123" y="172"/>
                  </a:lnTo>
                  <a:lnTo>
                    <a:pt x="122" y="171"/>
                  </a:lnTo>
                  <a:lnTo>
                    <a:pt x="121" y="168"/>
                  </a:lnTo>
                  <a:lnTo>
                    <a:pt x="119" y="168"/>
                  </a:lnTo>
                  <a:lnTo>
                    <a:pt x="118" y="167"/>
                  </a:lnTo>
                  <a:lnTo>
                    <a:pt x="117" y="167"/>
                  </a:lnTo>
                  <a:lnTo>
                    <a:pt x="117" y="166"/>
                  </a:lnTo>
                  <a:lnTo>
                    <a:pt x="116" y="166"/>
                  </a:lnTo>
                  <a:lnTo>
                    <a:pt x="110" y="163"/>
                  </a:lnTo>
                  <a:lnTo>
                    <a:pt x="107" y="162"/>
                  </a:lnTo>
                  <a:lnTo>
                    <a:pt x="106" y="163"/>
                  </a:lnTo>
                  <a:lnTo>
                    <a:pt x="104" y="163"/>
                  </a:lnTo>
                  <a:lnTo>
                    <a:pt x="104" y="166"/>
                  </a:lnTo>
                  <a:lnTo>
                    <a:pt x="103" y="166"/>
                  </a:lnTo>
                  <a:lnTo>
                    <a:pt x="103" y="165"/>
                  </a:lnTo>
                  <a:lnTo>
                    <a:pt x="100" y="163"/>
                  </a:lnTo>
                  <a:lnTo>
                    <a:pt x="100" y="162"/>
                  </a:lnTo>
                  <a:lnTo>
                    <a:pt x="99" y="162"/>
                  </a:lnTo>
                  <a:lnTo>
                    <a:pt x="98" y="161"/>
                  </a:lnTo>
                  <a:lnTo>
                    <a:pt x="95" y="161"/>
                  </a:lnTo>
                  <a:lnTo>
                    <a:pt x="95" y="159"/>
                  </a:lnTo>
                  <a:lnTo>
                    <a:pt x="94" y="159"/>
                  </a:lnTo>
                  <a:lnTo>
                    <a:pt x="94" y="157"/>
                  </a:lnTo>
                  <a:lnTo>
                    <a:pt x="93" y="157"/>
                  </a:lnTo>
                  <a:lnTo>
                    <a:pt x="93" y="154"/>
                  </a:lnTo>
                  <a:lnTo>
                    <a:pt x="90" y="154"/>
                  </a:lnTo>
                  <a:lnTo>
                    <a:pt x="90" y="155"/>
                  </a:lnTo>
                  <a:lnTo>
                    <a:pt x="87" y="155"/>
                  </a:lnTo>
                  <a:lnTo>
                    <a:pt x="86" y="156"/>
                  </a:lnTo>
                  <a:lnTo>
                    <a:pt x="82" y="156"/>
                  </a:lnTo>
                  <a:lnTo>
                    <a:pt x="82" y="155"/>
                  </a:lnTo>
                  <a:lnTo>
                    <a:pt x="81" y="154"/>
                  </a:lnTo>
                  <a:lnTo>
                    <a:pt x="79" y="154"/>
                  </a:lnTo>
                  <a:lnTo>
                    <a:pt x="78" y="155"/>
                  </a:lnTo>
                  <a:lnTo>
                    <a:pt x="78" y="156"/>
                  </a:lnTo>
                  <a:lnTo>
                    <a:pt x="76" y="156"/>
                  </a:lnTo>
                  <a:lnTo>
                    <a:pt x="76" y="155"/>
                  </a:lnTo>
                  <a:lnTo>
                    <a:pt x="73" y="155"/>
                  </a:lnTo>
                  <a:lnTo>
                    <a:pt x="73" y="160"/>
                  </a:lnTo>
                  <a:lnTo>
                    <a:pt x="72" y="160"/>
                  </a:lnTo>
                  <a:lnTo>
                    <a:pt x="70" y="159"/>
                  </a:lnTo>
                  <a:lnTo>
                    <a:pt x="70" y="160"/>
                  </a:lnTo>
                  <a:lnTo>
                    <a:pt x="69" y="160"/>
                  </a:lnTo>
                  <a:lnTo>
                    <a:pt x="68" y="161"/>
                  </a:lnTo>
                  <a:lnTo>
                    <a:pt x="67" y="159"/>
                  </a:lnTo>
                  <a:lnTo>
                    <a:pt x="66" y="159"/>
                  </a:lnTo>
                  <a:lnTo>
                    <a:pt x="63" y="161"/>
                  </a:lnTo>
                  <a:lnTo>
                    <a:pt x="61" y="161"/>
                  </a:lnTo>
                  <a:lnTo>
                    <a:pt x="60" y="162"/>
                  </a:lnTo>
                  <a:lnTo>
                    <a:pt x="56" y="162"/>
                  </a:lnTo>
                  <a:lnTo>
                    <a:pt x="54" y="165"/>
                  </a:lnTo>
                  <a:lnTo>
                    <a:pt x="53" y="165"/>
                  </a:lnTo>
                  <a:lnTo>
                    <a:pt x="50" y="162"/>
                  </a:lnTo>
                  <a:lnTo>
                    <a:pt x="45" y="162"/>
                  </a:lnTo>
                  <a:lnTo>
                    <a:pt x="45" y="163"/>
                  </a:lnTo>
                  <a:lnTo>
                    <a:pt x="44" y="163"/>
                  </a:lnTo>
                  <a:lnTo>
                    <a:pt x="43" y="165"/>
                  </a:lnTo>
                  <a:lnTo>
                    <a:pt x="42" y="165"/>
                  </a:lnTo>
                  <a:lnTo>
                    <a:pt x="42" y="163"/>
                  </a:lnTo>
                  <a:lnTo>
                    <a:pt x="41" y="163"/>
                  </a:lnTo>
                  <a:lnTo>
                    <a:pt x="41" y="162"/>
                  </a:lnTo>
                  <a:lnTo>
                    <a:pt x="39" y="162"/>
                  </a:lnTo>
                  <a:lnTo>
                    <a:pt x="37" y="165"/>
                  </a:lnTo>
                  <a:lnTo>
                    <a:pt x="37" y="166"/>
                  </a:lnTo>
                  <a:lnTo>
                    <a:pt x="36" y="167"/>
                  </a:lnTo>
                  <a:lnTo>
                    <a:pt x="34" y="167"/>
                  </a:lnTo>
                  <a:lnTo>
                    <a:pt x="25" y="166"/>
                  </a:lnTo>
                  <a:lnTo>
                    <a:pt x="26" y="166"/>
                  </a:lnTo>
                  <a:lnTo>
                    <a:pt x="26" y="163"/>
                  </a:lnTo>
                  <a:lnTo>
                    <a:pt x="25" y="162"/>
                  </a:lnTo>
                  <a:lnTo>
                    <a:pt x="26" y="162"/>
                  </a:lnTo>
                  <a:lnTo>
                    <a:pt x="26" y="153"/>
                  </a:lnTo>
                  <a:lnTo>
                    <a:pt x="25" y="153"/>
                  </a:lnTo>
                  <a:lnTo>
                    <a:pt x="25" y="150"/>
                  </a:lnTo>
                  <a:lnTo>
                    <a:pt x="28" y="148"/>
                  </a:lnTo>
                  <a:lnTo>
                    <a:pt x="28" y="147"/>
                  </a:lnTo>
                  <a:lnTo>
                    <a:pt x="29" y="146"/>
                  </a:lnTo>
                  <a:lnTo>
                    <a:pt x="29" y="143"/>
                  </a:lnTo>
                  <a:lnTo>
                    <a:pt x="28" y="142"/>
                  </a:lnTo>
                  <a:lnTo>
                    <a:pt x="26" y="142"/>
                  </a:lnTo>
                  <a:lnTo>
                    <a:pt x="24" y="137"/>
                  </a:lnTo>
                  <a:lnTo>
                    <a:pt x="24" y="136"/>
                  </a:lnTo>
                  <a:lnTo>
                    <a:pt x="23" y="136"/>
                  </a:lnTo>
                  <a:lnTo>
                    <a:pt x="23" y="130"/>
                  </a:lnTo>
                  <a:lnTo>
                    <a:pt x="22" y="129"/>
                  </a:lnTo>
                  <a:lnTo>
                    <a:pt x="22" y="128"/>
                  </a:lnTo>
                  <a:lnTo>
                    <a:pt x="19" y="128"/>
                  </a:lnTo>
                  <a:lnTo>
                    <a:pt x="19" y="126"/>
                  </a:lnTo>
                  <a:lnTo>
                    <a:pt x="17" y="126"/>
                  </a:lnTo>
                  <a:lnTo>
                    <a:pt x="16" y="125"/>
                  </a:lnTo>
                  <a:lnTo>
                    <a:pt x="14" y="125"/>
                  </a:lnTo>
                  <a:lnTo>
                    <a:pt x="12" y="124"/>
                  </a:lnTo>
                  <a:lnTo>
                    <a:pt x="8" y="122"/>
                  </a:lnTo>
                  <a:lnTo>
                    <a:pt x="7" y="120"/>
                  </a:lnTo>
                  <a:lnTo>
                    <a:pt x="7" y="119"/>
                  </a:lnTo>
                  <a:lnTo>
                    <a:pt x="5" y="117"/>
                  </a:lnTo>
                  <a:lnTo>
                    <a:pt x="0" y="111"/>
                  </a:lnTo>
                  <a:lnTo>
                    <a:pt x="4" y="111"/>
                  </a:lnTo>
                  <a:lnTo>
                    <a:pt x="4" y="110"/>
                  </a:lnTo>
                  <a:lnTo>
                    <a:pt x="5" y="110"/>
                  </a:lnTo>
                  <a:lnTo>
                    <a:pt x="5" y="107"/>
                  </a:lnTo>
                  <a:lnTo>
                    <a:pt x="6" y="106"/>
                  </a:lnTo>
                  <a:lnTo>
                    <a:pt x="7" y="106"/>
                  </a:lnTo>
                  <a:lnTo>
                    <a:pt x="8" y="105"/>
                  </a:lnTo>
                  <a:lnTo>
                    <a:pt x="8" y="100"/>
                  </a:lnTo>
                  <a:lnTo>
                    <a:pt x="6" y="98"/>
                  </a:lnTo>
                  <a:lnTo>
                    <a:pt x="4" y="97"/>
                  </a:lnTo>
                  <a:lnTo>
                    <a:pt x="4" y="95"/>
                  </a:lnTo>
                  <a:lnTo>
                    <a:pt x="5" y="93"/>
                  </a:lnTo>
                  <a:lnTo>
                    <a:pt x="5" y="89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5" y="85"/>
                  </a:lnTo>
                  <a:lnTo>
                    <a:pt x="4" y="82"/>
                  </a:lnTo>
                  <a:lnTo>
                    <a:pt x="5" y="82"/>
                  </a:lnTo>
                  <a:lnTo>
                    <a:pt x="5" y="81"/>
                  </a:lnTo>
                  <a:lnTo>
                    <a:pt x="6" y="81"/>
                  </a:lnTo>
                  <a:lnTo>
                    <a:pt x="7" y="80"/>
                  </a:lnTo>
                  <a:lnTo>
                    <a:pt x="7" y="79"/>
                  </a:lnTo>
                  <a:lnTo>
                    <a:pt x="17" y="79"/>
                  </a:lnTo>
                  <a:lnTo>
                    <a:pt x="17" y="77"/>
                  </a:lnTo>
                  <a:lnTo>
                    <a:pt x="18" y="76"/>
                  </a:lnTo>
                  <a:lnTo>
                    <a:pt x="18" y="74"/>
                  </a:lnTo>
                  <a:lnTo>
                    <a:pt x="19" y="73"/>
                  </a:lnTo>
                  <a:lnTo>
                    <a:pt x="20" y="73"/>
                  </a:lnTo>
                  <a:lnTo>
                    <a:pt x="24" y="69"/>
                  </a:lnTo>
                  <a:lnTo>
                    <a:pt x="24" y="67"/>
                  </a:lnTo>
                  <a:lnTo>
                    <a:pt x="25" y="67"/>
                  </a:lnTo>
                  <a:lnTo>
                    <a:pt x="26" y="65"/>
                  </a:lnTo>
                  <a:lnTo>
                    <a:pt x="28" y="63"/>
                  </a:lnTo>
                  <a:lnTo>
                    <a:pt x="28" y="61"/>
                  </a:lnTo>
                  <a:lnTo>
                    <a:pt x="26" y="60"/>
                  </a:lnTo>
                  <a:lnTo>
                    <a:pt x="25" y="60"/>
                  </a:lnTo>
                  <a:lnTo>
                    <a:pt x="20" y="55"/>
                  </a:lnTo>
                  <a:lnTo>
                    <a:pt x="20" y="52"/>
                  </a:lnTo>
                  <a:lnTo>
                    <a:pt x="17" y="50"/>
                  </a:lnTo>
                  <a:lnTo>
                    <a:pt x="17" y="49"/>
                  </a:lnTo>
                  <a:lnTo>
                    <a:pt x="13" y="49"/>
                  </a:lnTo>
                  <a:lnTo>
                    <a:pt x="13" y="46"/>
                  </a:lnTo>
                  <a:lnTo>
                    <a:pt x="11" y="46"/>
                  </a:lnTo>
                  <a:lnTo>
                    <a:pt x="11" y="45"/>
                  </a:lnTo>
                  <a:lnTo>
                    <a:pt x="8" y="45"/>
                  </a:lnTo>
                  <a:lnTo>
                    <a:pt x="8" y="44"/>
                  </a:lnTo>
                  <a:lnTo>
                    <a:pt x="7" y="43"/>
                  </a:lnTo>
                  <a:lnTo>
                    <a:pt x="7" y="40"/>
                  </a:lnTo>
                  <a:lnTo>
                    <a:pt x="6" y="39"/>
                  </a:lnTo>
                  <a:lnTo>
                    <a:pt x="6" y="34"/>
                  </a:lnTo>
                  <a:lnTo>
                    <a:pt x="5" y="33"/>
                  </a:lnTo>
                  <a:lnTo>
                    <a:pt x="4" y="33"/>
                  </a:lnTo>
                  <a:lnTo>
                    <a:pt x="4" y="32"/>
                  </a:lnTo>
                  <a:lnTo>
                    <a:pt x="3" y="31"/>
                  </a:lnTo>
                  <a:lnTo>
                    <a:pt x="3" y="27"/>
                  </a:lnTo>
                  <a:lnTo>
                    <a:pt x="1" y="26"/>
                  </a:lnTo>
                  <a:lnTo>
                    <a:pt x="1" y="22"/>
                  </a:lnTo>
                  <a:lnTo>
                    <a:pt x="3" y="20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10" y="9"/>
                  </a:lnTo>
                  <a:lnTo>
                    <a:pt x="12" y="9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2" y="5"/>
                  </a:lnTo>
                  <a:lnTo>
                    <a:pt x="12" y="2"/>
                  </a:lnTo>
                  <a:lnTo>
                    <a:pt x="13" y="1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auto">
            <a:xfrm>
              <a:off x="8709743" y="5209741"/>
              <a:ext cx="295817" cy="285060"/>
            </a:xfrm>
            <a:custGeom>
              <a:avLst/>
              <a:gdLst/>
              <a:ahLst/>
              <a:cxnLst>
                <a:cxn ang="0">
                  <a:pos x="56" y="3"/>
                </a:cxn>
                <a:cxn ang="0">
                  <a:pos x="62" y="7"/>
                </a:cxn>
                <a:cxn ang="0">
                  <a:pos x="75" y="8"/>
                </a:cxn>
                <a:cxn ang="0">
                  <a:pos x="85" y="8"/>
                </a:cxn>
                <a:cxn ang="0">
                  <a:pos x="93" y="12"/>
                </a:cxn>
                <a:cxn ang="0">
                  <a:pos x="104" y="10"/>
                </a:cxn>
                <a:cxn ang="0">
                  <a:pos x="110" y="9"/>
                </a:cxn>
                <a:cxn ang="0">
                  <a:pos x="123" y="10"/>
                </a:cxn>
                <a:cxn ang="0">
                  <a:pos x="127" y="15"/>
                </a:cxn>
                <a:cxn ang="0">
                  <a:pos x="129" y="19"/>
                </a:cxn>
                <a:cxn ang="0">
                  <a:pos x="142" y="24"/>
                </a:cxn>
                <a:cxn ang="0">
                  <a:pos x="148" y="21"/>
                </a:cxn>
                <a:cxn ang="0">
                  <a:pos x="154" y="22"/>
                </a:cxn>
                <a:cxn ang="0">
                  <a:pos x="150" y="34"/>
                </a:cxn>
                <a:cxn ang="0">
                  <a:pos x="146" y="44"/>
                </a:cxn>
                <a:cxn ang="0">
                  <a:pos x="143" y="56"/>
                </a:cxn>
                <a:cxn ang="0">
                  <a:pos x="154" y="64"/>
                </a:cxn>
                <a:cxn ang="0">
                  <a:pos x="160" y="70"/>
                </a:cxn>
                <a:cxn ang="0">
                  <a:pos x="164" y="71"/>
                </a:cxn>
                <a:cxn ang="0">
                  <a:pos x="160" y="77"/>
                </a:cxn>
                <a:cxn ang="0">
                  <a:pos x="149" y="75"/>
                </a:cxn>
                <a:cxn ang="0">
                  <a:pos x="152" y="81"/>
                </a:cxn>
                <a:cxn ang="0">
                  <a:pos x="159" y="98"/>
                </a:cxn>
                <a:cxn ang="0">
                  <a:pos x="155" y="101"/>
                </a:cxn>
                <a:cxn ang="0">
                  <a:pos x="150" y="100"/>
                </a:cxn>
                <a:cxn ang="0">
                  <a:pos x="143" y="102"/>
                </a:cxn>
                <a:cxn ang="0">
                  <a:pos x="140" y="102"/>
                </a:cxn>
                <a:cxn ang="0">
                  <a:pos x="136" y="106"/>
                </a:cxn>
                <a:cxn ang="0">
                  <a:pos x="140" y="113"/>
                </a:cxn>
                <a:cxn ang="0">
                  <a:pos x="139" y="118"/>
                </a:cxn>
                <a:cxn ang="0">
                  <a:pos x="131" y="113"/>
                </a:cxn>
                <a:cxn ang="0">
                  <a:pos x="125" y="120"/>
                </a:cxn>
                <a:cxn ang="0">
                  <a:pos x="115" y="136"/>
                </a:cxn>
                <a:cxn ang="0">
                  <a:pos x="115" y="144"/>
                </a:cxn>
                <a:cxn ang="0">
                  <a:pos x="119" y="155"/>
                </a:cxn>
                <a:cxn ang="0">
                  <a:pos x="111" y="156"/>
                </a:cxn>
                <a:cxn ang="0">
                  <a:pos x="96" y="148"/>
                </a:cxn>
                <a:cxn ang="0">
                  <a:pos x="88" y="142"/>
                </a:cxn>
                <a:cxn ang="0">
                  <a:pos x="82" y="138"/>
                </a:cxn>
                <a:cxn ang="0">
                  <a:pos x="80" y="138"/>
                </a:cxn>
                <a:cxn ang="0">
                  <a:pos x="79" y="130"/>
                </a:cxn>
                <a:cxn ang="0">
                  <a:pos x="71" y="122"/>
                </a:cxn>
                <a:cxn ang="0">
                  <a:pos x="66" y="113"/>
                </a:cxn>
                <a:cxn ang="0">
                  <a:pos x="56" y="104"/>
                </a:cxn>
                <a:cxn ang="0">
                  <a:pos x="42" y="88"/>
                </a:cxn>
                <a:cxn ang="0">
                  <a:pos x="36" y="80"/>
                </a:cxn>
                <a:cxn ang="0">
                  <a:pos x="28" y="73"/>
                </a:cxn>
                <a:cxn ang="0">
                  <a:pos x="24" y="67"/>
                </a:cxn>
                <a:cxn ang="0">
                  <a:pos x="21" y="57"/>
                </a:cxn>
                <a:cxn ang="0">
                  <a:pos x="19" y="51"/>
                </a:cxn>
                <a:cxn ang="0">
                  <a:pos x="15" y="45"/>
                </a:cxn>
                <a:cxn ang="0">
                  <a:pos x="13" y="39"/>
                </a:cxn>
                <a:cxn ang="0">
                  <a:pos x="9" y="34"/>
                </a:cxn>
                <a:cxn ang="0">
                  <a:pos x="4" y="34"/>
                </a:cxn>
                <a:cxn ang="0">
                  <a:pos x="1" y="25"/>
                </a:cxn>
                <a:cxn ang="0">
                  <a:pos x="1" y="18"/>
                </a:cxn>
                <a:cxn ang="0">
                  <a:pos x="3" y="6"/>
                </a:cxn>
                <a:cxn ang="0">
                  <a:pos x="15" y="7"/>
                </a:cxn>
                <a:cxn ang="0">
                  <a:pos x="24" y="16"/>
                </a:cxn>
                <a:cxn ang="0">
                  <a:pos x="29" y="9"/>
                </a:cxn>
                <a:cxn ang="0">
                  <a:pos x="35" y="3"/>
                </a:cxn>
                <a:cxn ang="0">
                  <a:pos x="48" y="3"/>
                </a:cxn>
                <a:cxn ang="0">
                  <a:pos x="51" y="0"/>
                </a:cxn>
              </a:cxnLst>
              <a:rect l="0" t="0" r="r" b="b"/>
              <a:pathLst>
                <a:path w="165" h="159">
                  <a:moveTo>
                    <a:pt x="51" y="0"/>
                  </a:moveTo>
                  <a:lnTo>
                    <a:pt x="51" y="2"/>
                  </a:lnTo>
                  <a:lnTo>
                    <a:pt x="55" y="2"/>
                  </a:lnTo>
                  <a:lnTo>
                    <a:pt x="55" y="3"/>
                  </a:lnTo>
                  <a:lnTo>
                    <a:pt x="56" y="3"/>
                  </a:lnTo>
                  <a:lnTo>
                    <a:pt x="56" y="4"/>
                  </a:lnTo>
                  <a:lnTo>
                    <a:pt x="59" y="6"/>
                  </a:lnTo>
                  <a:lnTo>
                    <a:pt x="60" y="7"/>
                  </a:lnTo>
                  <a:lnTo>
                    <a:pt x="62" y="8"/>
                  </a:lnTo>
                  <a:lnTo>
                    <a:pt x="62" y="7"/>
                  </a:lnTo>
                  <a:lnTo>
                    <a:pt x="65" y="7"/>
                  </a:lnTo>
                  <a:lnTo>
                    <a:pt x="66" y="6"/>
                  </a:lnTo>
                  <a:lnTo>
                    <a:pt x="67" y="6"/>
                  </a:lnTo>
                  <a:lnTo>
                    <a:pt x="69" y="8"/>
                  </a:lnTo>
                  <a:lnTo>
                    <a:pt x="75" y="8"/>
                  </a:lnTo>
                  <a:lnTo>
                    <a:pt x="74" y="9"/>
                  </a:lnTo>
                  <a:lnTo>
                    <a:pt x="79" y="9"/>
                  </a:lnTo>
                  <a:lnTo>
                    <a:pt x="81" y="7"/>
                  </a:lnTo>
                  <a:lnTo>
                    <a:pt x="85" y="7"/>
                  </a:lnTo>
                  <a:lnTo>
                    <a:pt x="85" y="8"/>
                  </a:lnTo>
                  <a:lnTo>
                    <a:pt x="87" y="12"/>
                  </a:lnTo>
                  <a:lnTo>
                    <a:pt x="88" y="13"/>
                  </a:lnTo>
                  <a:lnTo>
                    <a:pt x="90" y="13"/>
                  </a:lnTo>
                  <a:lnTo>
                    <a:pt x="91" y="12"/>
                  </a:lnTo>
                  <a:lnTo>
                    <a:pt x="93" y="12"/>
                  </a:lnTo>
                  <a:lnTo>
                    <a:pt x="93" y="10"/>
                  </a:lnTo>
                  <a:lnTo>
                    <a:pt x="96" y="8"/>
                  </a:lnTo>
                  <a:lnTo>
                    <a:pt x="98" y="8"/>
                  </a:lnTo>
                  <a:lnTo>
                    <a:pt x="100" y="10"/>
                  </a:lnTo>
                  <a:lnTo>
                    <a:pt x="104" y="10"/>
                  </a:lnTo>
                  <a:lnTo>
                    <a:pt x="105" y="9"/>
                  </a:lnTo>
                  <a:lnTo>
                    <a:pt x="105" y="7"/>
                  </a:lnTo>
                  <a:lnTo>
                    <a:pt x="106" y="7"/>
                  </a:lnTo>
                  <a:lnTo>
                    <a:pt x="108" y="8"/>
                  </a:lnTo>
                  <a:lnTo>
                    <a:pt x="110" y="9"/>
                  </a:lnTo>
                  <a:lnTo>
                    <a:pt x="113" y="9"/>
                  </a:lnTo>
                  <a:lnTo>
                    <a:pt x="117" y="13"/>
                  </a:lnTo>
                  <a:lnTo>
                    <a:pt x="119" y="13"/>
                  </a:lnTo>
                  <a:lnTo>
                    <a:pt x="119" y="10"/>
                  </a:lnTo>
                  <a:lnTo>
                    <a:pt x="123" y="10"/>
                  </a:lnTo>
                  <a:lnTo>
                    <a:pt x="123" y="13"/>
                  </a:lnTo>
                  <a:lnTo>
                    <a:pt x="124" y="13"/>
                  </a:lnTo>
                  <a:lnTo>
                    <a:pt x="124" y="12"/>
                  </a:lnTo>
                  <a:lnTo>
                    <a:pt x="125" y="12"/>
                  </a:lnTo>
                  <a:lnTo>
                    <a:pt x="127" y="15"/>
                  </a:lnTo>
                  <a:lnTo>
                    <a:pt x="128" y="15"/>
                  </a:lnTo>
                  <a:lnTo>
                    <a:pt x="129" y="16"/>
                  </a:lnTo>
                  <a:lnTo>
                    <a:pt x="130" y="16"/>
                  </a:lnTo>
                  <a:lnTo>
                    <a:pt x="130" y="19"/>
                  </a:lnTo>
                  <a:lnTo>
                    <a:pt x="129" y="19"/>
                  </a:lnTo>
                  <a:lnTo>
                    <a:pt x="129" y="21"/>
                  </a:lnTo>
                  <a:lnTo>
                    <a:pt x="133" y="25"/>
                  </a:lnTo>
                  <a:lnTo>
                    <a:pt x="140" y="25"/>
                  </a:lnTo>
                  <a:lnTo>
                    <a:pt x="141" y="24"/>
                  </a:lnTo>
                  <a:lnTo>
                    <a:pt x="142" y="24"/>
                  </a:lnTo>
                  <a:lnTo>
                    <a:pt x="146" y="21"/>
                  </a:lnTo>
                  <a:lnTo>
                    <a:pt x="147" y="21"/>
                  </a:lnTo>
                  <a:lnTo>
                    <a:pt x="147" y="22"/>
                  </a:lnTo>
                  <a:lnTo>
                    <a:pt x="148" y="22"/>
                  </a:lnTo>
                  <a:lnTo>
                    <a:pt x="148" y="21"/>
                  </a:lnTo>
                  <a:lnTo>
                    <a:pt x="149" y="21"/>
                  </a:lnTo>
                  <a:lnTo>
                    <a:pt x="150" y="22"/>
                  </a:lnTo>
                  <a:lnTo>
                    <a:pt x="152" y="21"/>
                  </a:lnTo>
                  <a:lnTo>
                    <a:pt x="153" y="22"/>
                  </a:lnTo>
                  <a:lnTo>
                    <a:pt x="154" y="22"/>
                  </a:lnTo>
                  <a:lnTo>
                    <a:pt x="154" y="25"/>
                  </a:lnTo>
                  <a:lnTo>
                    <a:pt x="153" y="32"/>
                  </a:lnTo>
                  <a:lnTo>
                    <a:pt x="152" y="33"/>
                  </a:lnTo>
                  <a:lnTo>
                    <a:pt x="152" y="34"/>
                  </a:lnTo>
                  <a:lnTo>
                    <a:pt x="150" y="34"/>
                  </a:lnTo>
                  <a:lnTo>
                    <a:pt x="150" y="36"/>
                  </a:lnTo>
                  <a:lnTo>
                    <a:pt x="149" y="38"/>
                  </a:lnTo>
                  <a:lnTo>
                    <a:pt x="147" y="40"/>
                  </a:lnTo>
                  <a:lnTo>
                    <a:pt x="147" y="44"/>
                  </a:lnTo>
                  <a:lnTo>
                    <a:pt x="146" y="44"/>
                  </a:lnTo>
                  <a:lnTo>
                    <a:pt x="146" y="45"/>
                  </a:lnTo>
                  <a:lnTo>
                    <a:pt x="144" y="45"/>
                  </a:lnTo>
                  <a:lnTo>
                    <a:pt x="144" y="51"/>
                  </a:lnTo>
                  <a:lnTo>
                    <a:pt x="143" y="52"/>
                  </a:lnTo>
                  <a:lnTo>
                    <a:pt x="143" y="56"/>
                  </a:lnTo>
                  <a:lnTo>
                    <a:pt x="146" y="58"/>
                  </a:lnTo>
                  <a:lnTo>
                    <a:pt x="148" y="59"/>
                  </a:lnTo>
                  <a:lnTo>
                    <a:pt x="152" y="59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6" y="67"/>
                  </a:lnTo>
                  <a:lnTo>
                    <a:pt x="159" y="67"/>
                  </a:lnTo>
                  <a:lnTo>
                    <a:pt x="159" y="69"/>
                  </a:lnTo>
                  <a:lnTo>
                    <a:pt x="160" y="69"/>
                  </a:lnTo>
                  <a:lnTo>
                    <a:pt x="160" y="70"/>
                  </a:lnTo>
                  <a:lnTo>
                    <a:pt x="161" y="70"/>
                  </a:lnTo>
                  <a:lnTo>
                    <a:pt x="162" y="71"/>
                  </a:lnTo>
                  <a:lnTo>
                    <a:pt x="162" y="73"/>
                  </a:lnTo>
                  <a:lnTo>
                    <a:pt x="164" y="73"/>
                  </a:lnTo>
                  <a:lnTo>
                    <a:pt x="164" y="71"/>
                  </a:lnTo>
                  <a:lnTo>
                    <a:pt x="165" y="73"/>
                  </a:lnTo>
                  <a:lnTo>
                    <a:pt x="165" y="75"/>
                  </a:lnTo>
                  <a:lnTo>
                    <a:pt x="164" y="75"/>
                  </a:lnTo>
                  <a:lnTo>
                    <a:pt x="161" y="77"/>
                  </a:lnTo>
                  <a:lnTo>
                    <a:pt x="160" y="77"/>
                  </a:lnTo>
                  <a:lnTo>
                    <a:pt x="158" y="76"/>
                  </a:lnTo>
                  <a:lnTo>
                    <a:pt x="155" y="77"/>
                  </a:lnTo>
                  <a:lnTo>
                    <a:pt x="154" y="77"/>
                  </a:lnTo>
                  <a:lnTo>
                    <a:pt x="152" y="75"/>
                  </a:lnTo>
                  <a:lnTo>
                    <a:pt x="149" y="75"/>
                  </a:lnTo>
                  <a:lnTo>
                    <a:pt x="148" y="76"/>
                  </a:lnTo>
                  <a:lnTo>
                    <a:pt x="149" y="77"/>
                  </a:lnTo>
                  <a:lnTo>
                    <a:pt x="148" y="79"/>
                  </a:lnTo>
                  <a:lnTo>
                    <a:pt x="149" y="79"/>
                  </a:lnTo>
                  <a:lnTo>
                    <a:pt x="152" y="81"/>
                  </a:lnTo>
                  <a:lnTo>
                    <a:pt x="154" y="84"/>
                  </a:lnTo>
                  <a:lnTo>
                    <a:pt x="158" y="89"/>
                  </a:lnTo>
                  <a:lnTo>
                    <a:pt x="160" y="94"/>
                  </a:lnTo>
                  <a:lnTo>
                    <a:pt x="160" y="96"/>
                  </a:lnTo>
                  <a:lnTo>
                    <a:pt x="159" y="98"/>
                  </a:lnTo>
                  <a:lnTo>
                    <a:pt x="159" y="101"/>
                  </a:lnTo>
                  <a:lnTo>
                    <a:pt x="158" y="100"/>
                  </a:lnTo>
                  <a:lnTo>
                    <a:pt x="156" y="100"/>
                  </a:lnTo>
                  <a:lnTo>
                    <a:pt x="156" y="102"/>
                  </a:lnTo>
                  <a:lnTo>
                    <a:pt x="155" y="101"/>
                  </a:lnTo>
                  <a:lnTo>
                    <a:pt x="155" y="100"/>
                  </a:lnTo>
                  <a:lnTo>
                    <a:pt x="154" y="99"/>
                  </a:lnTo>
                  <a:lnTo>
                    <a:pt x="152" y="99"/>
                  </a:lnTo>
                  <a:lnTo>
                    <a:pt x="152" y="100"/>
                  </a:lnTo>
                  <a:lnTo>
                    <a:pt x="150" y="100"/>
                  </a:lnTo>
                  <a:lnTo>
                    <a:pt x="149" y="99"/>
                  </a:lnTo>
                  <a:lnTo>
                    <a:pt x="149" y="100"/>
                  </a:lnTo>
                  <a:lnTo>
                    <a:pt x="148" y="101"/>
                  </a:lnTo>
                  <a:lnTo>
                    <a:pt x="148" y="102"/>
                  </a:lnTo>
                  <a:lnTo>
                    <a:pt x="143" y="102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1" y="105"/>
                  </a:lnTo>
                  <a:lnTo>
                    <a:pt x="140" y="104"/>
                  </a:lnTo>
                  <a:lnTo>
                    <a:pt x="140" y="102"/>
                  </a:lnTo>
                  <a:lnTo>
                    <a:pt x="137" y="102"/>
                  </a:lnTo>
                  <a:lnTo>
                    <a:pt x="136" y="104"/>
                  </a:lnTo>
                  <a:lnTo>
                    <a:pt x="135" y="104"/>
                  </a:lnTo>
                  <a:lnTo>
                    <a:pt x="135" y="106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7" y="107"/>
                  </a:lnTo>
                  <a:lnTo>
                    <a:pt x="137" y="108"/>
                  </a:lnTo>
                  <a:lnTo>
                    <a:pt x="139" y="110"/>
                  </a:lnTo>
                  <a:lnTo>
                    <a:pt x="140" y="113"/>
                  </a:lnTo>
                  <a:lnTo>
                    <a:pt x="142" y="116"/>
                  </a:lnTo>
                  <a:lnTo>
                    <a:pt x="140" y="116"/>
                  </a:lnTo>
                  <a:lnTo>
                    <a:pt x="140" y="117"/>
                  </a:lnTo>
                  <a:lnTo>
                    <a:pt x="139" y="117"/>
                  </a:lnTo>
                  <a:lnTo>
                    <a:pt x="139" y="118"/>
                  </a:lnTo>
                  <a:lnTo>
                    <a:pt x="137" y="117"/>
                  </a:lnTo>
                  <a:lnTo>
                    <a:pt x="137" y="114"/>
                  </a:lnTo>
                  <a:lnTo>
                    <a:pt x="136" y="114"/>
                  </a:lnTo>
                  <a:lnTo>
                    <a:pt x="135" y="113"/>
                  </a:lnTo>
                  <a:lnTo>
                    <a:pt x="131" y="113"/>
                  </a:lnTo>
                  <a:lnTo>
                    <a:pt x="131" y="114"/>
                  </a:lnTo>
                  <a:lnTo>
                    <a:pt x="130" y="116"/>
                  </a:lnTo>
                  <a:lnTo>
                    <a:pt x="125" y="119"/>
                  </a:lnTo>
                  <a:lnTo>
                    <a:pt x="124" y="120"/>
                  </a:lnTo>
                  <a:lnTo>
                    <a:pt x="125" y="120"/>
                  </a:lnTo>
                  <a:lnTo>
                    <a:pt x="123" y="123"/>
                  </a:lnTo>
                  <a:lnTo>
                    <a:pt x="123" y="132"/>
                  </a:lnTo>
                  <a:lnTo>
                    <a:pt x="117" y="132"/>
                  </a:lnTo>
                  <a:lnTo>
                    <a:pt x="116" y="133"/>
                  </a:lnTo>
                  <a:lnTo>
                    <a:pt x="115" y="136"/>
                  </a:lnTo>
                  <a:lnTo>
                    <a:pt x="115" y="138"/>
                  </a:lnTo>
                  <a:lnTo>
                    <a:pt x="116" y="141"/>
                  </a:lnTo>
                  <a:lnTo>
                    <a:pt x="116" y="143"/>
                  </a:lnTo>
                  <a:lnTo>
                    <a:pt x="115" y="143"/>
                  </a:lnTo>
                  <a:lnTo>
                    <a:pt x="115" y="144"/>
                  </a:lnTo>
                  <a:lnTo>
                    <a:pt x="116" y="145"/>
                  </a:lnTo>
                  <a:lnTo>
                    <a:pt x="116" y="147"/>
                  </a:lnTo>
                  <a:lnTo>
                    <a:pt x="117" y="149"/>
                  </a:lnTo>
                  <a:lnTo>
                    <a:pt x="119" y="151"/>
                  </a:lnTo>
                  <a:lnTo>
                    <a:pt x="119" y="155"/>
                  </a:lnTo>
                  <a:lnTo>
                    <a:pt x="117" y="157"/>
                  </a:lnTo>
                  <a:lnTo>
                    <a:pt x="117" y="159"/>
                  </a:lnTo>
                  <a:lnTo>
                    <a:pt x="112" y="159"/>
                  </a:lnTo>
                  <a:lnTo>
                    <a:pt x="111" y="157"/>
                  </a:lnTo>
                  <a:lnTo>
                    <a:pt x="111" y="156"/>
                  </a:lnTo>
                  <a:lnTo>
                    <a:pt x="108" y="156"/>
                  </a:lnTo>
                  <a:lnTo>
                    <a:pt x="106" y="155"/>
                  </a:lnTo>
                  <a:lnTo>
                    <a:pt x="98" y="150"/>
                  </a:lnTo>
                  <a:lnTo>
                    <a:pt x="96" y="149"/>
                  </a:lnTo>
                  <a:lnTo>
                    <a:pt x="96" y="148"/>
                  </a:lnTo>
                  <a:lnTo>
                    <a:pt x="93" y="145"/>
                  </a:lnTo>
                  <a:lnTo>
                    <a:pt x="92" y="145"/>
                  </a:lnTo>
                  <a:lnTo>
                    <a:pt x="91" y="144"/>
                  </a:lnTo>
                  <a:lnTo>
                    <a:pt x="90" y="142"/>
                  </a:lnTo>
                  <a:lnTo>
                    <a:pt x="88" y="142"/>
                  </a:lnTo>
                  <a:lnTo>
                    <a:pt x="88" y="138"/>
                  </a:lnTo>
                  <a:lnTo>
                    <a:pt x="87" y="139"/>
                  </a:lnTo>
                  <a:lnTo>
                    <a:pt x="86" y="139"/>
                  </a:lnTo>
                  <a:lnTo>
                    <a:pt x="85" y="138"/>
                  </a:lnTo>
                  <a:lnTo>
                    <a:pt x="82" y="138"/>
                  </a:lnTo>
                  <a:lnTo>
                    <a:pt x="82" y="139"/>
                  </a:lnTo>
                  <a:lnTo>
                    <a:pt x="81" y="139"/>
                  </a:lnTo>
                  <a:lnTo>
                    <a:pt x="78" y="137"/>
                  </a:lnTo>
                  <a:lnTo>
                    <a:pt x="79" y="137"/>
                  </a:lnTo>
                  <a:lnTo>
                    <a:pt x="80" y="138"/>
                  </a:lnTo>
                  <a:lnTo>
                    <a:pt x="80" y="137"/>
                  </a:lnTo>
                  <a:lnTo>
                    <a:pt x="81" y="137"/>
                  </a:lnTo>
                  <a:lnTo>
                    <a:pt x="82" y="136"/>
                  </a:lnTo>
                  <a:lnTo>
                    <a:pt x="82" y="133"/>
                  </a:lnTo>
                  <a:lnTo>
                    <a:pt x="79" y="130"/>
                  </a:lnTo>
                  <a:lnTo>
                    <a:pt x="79" y="129"/>
                  </a:lnTo>
                  <a:lnTo>
                    <a:pt x="73" y="125"/>
                  </a:lnTo>
                  <a:lnTo>
                    <a:pt x="72" y="124"/>
                  </a:lnTo>
                  <a:lnTo>
                    <a:pt x="72" y="122"/>
                  </a:lnTo>
                  <a:lnTo>
                    <a:pt x="71" y="122"/>
                  </a:lnTo>
                  <a:lnTo>
                    <a:pt x="71" y="120"/>
                  </a:lnTo>
                  <a:lnTo>
                    <a:pt x="69" y="120"/>
                  </a:lnTo>
                  <a:lnTo>
                    <a:pt x="68" y="119"/>
                  </a:lnTo>
                  <a:lnTo>
                    <a:pt x="67" y="116"/>
                  </a:lnTo>
                  <a:lnTo>
                    <a:pt x="66" y="113"/>
                  </a:lnTo>
                  <a:lnTo>
                    <a:pt x="66" y="107"/>
                  </a:lnTo>
                  <a:lnTo>
                    <a:pt x="65" y="106"/>
                  </a:lnTo>
                  <a:lnTo>
                    <a:pt x="60" y="105"/>
                  </a:lnTo>
                  <a:lnTo>
                    <a:pt x="57" y="104"/>
                  </a:lnTo>
                  <a:lnTo>
                    <a:pt x="56" y="104"/>
                  </a:lnTo>
                  <a:lnTo>
                    <a:pt x="55" y="102"/>
                  </a:lnTo>
                  <a:lnTo>
                    <a:pt x="54" y="100"/>
                  </a:lnTo>
                  <a:lnTo>
                    <a:pt x="47" y="93"/>
                  </a:lnTo>
                  <a:lnTo>
                    <a:pt x="42" y="89"/>
                  </a:lnTo>
                  <a:lnTo>
                    <a:pt x="42" y="88"/>
                  </a:lnTo>
                  <a:lnTo>
                    <a:pt x="41" y="87"/>
                  </a:lnTo>
                  <a:lnTo>
                    <a:pt x="41" y="84"/>
                  </a:lnTo>
                  <a:lnTo>
                    <a:pt x="38" y="83"/>
                  </a:lnTo>
                  <a:lnTo>
                    <a:pt x="37" y="81"/>
                  </a:lnTo>
                  <a:lnTo>
                    <a:pt x="36" y="80"/>
                  </a:lnTo>
                  <a:lnTo>
                    <a:pt x="35" y="77"/>
                  </a:lnTo>
                  <a:lnTo>
                    <a:pt x="32" y="75"/>
                  </a:lnTo>
                  <a:lnTo>
                    <a:pt x="30" y="75"/>
                  </a:lnTo>
                  <a:lnTo>
                    <a:pt x="30" y="73"/>
                  </a:lnTo>
                  <a:lnTo>
                    <a:pt x="28" y="73"/>
                  </a:lnTo>
                  <a:lnTo>
                    <a:pt x="28" y="71"/>
                  </a:lnTo>
                  <a:lnTo>
                    <a:pt x="26" y="71"/>
                  </a:lnTo>
                  <a:lnTo>
                    <a:pt x="25" y="70"/>
                  </a:lnTo>
                  <a:lnTo>
                    <a:pt x="24" y="68"/>
                  </a:lnTo>
                  <a:lnTo>
                    <a:pt x="24" y="67"/>
                  </a:lnTo>
                  <a:lnTo>
                    <a:pt x="21" y="63"/>
                  </a:lnTo>
                  <a:lnTo>
                    <a:pt x="21" y="61"/>
                  </a:lnTo>
                  <a:lnTo>
                    <a:pt x="19" y="59"/>
                  </a:lnTo>
                  <a:lnTo>
                    <a:pt x="19" y="58"/>
                  </a:lnTo>
                  <a:lnTo>
                    <a:pt x="21" y="57"/>
                  </a:lnTo>
                  <a:lnTo>
                    <a:pt x="21" y="53"/>
                  </a:lnTo>
                  <a:lnTo>
                    <a:pt x="18" y="53"/>
                  </a:lnTo>
                  <a:lnTo>
                    <a:pt x="18" y="52"/>
                  </a:lnTo>
                  <a:lnTo>
                    <a:pt x="19" y="52"/>
                  </a:lnTo>
                  <a:lnTo>
                    <a:pt x="19" y="51"/>
                  </a:lnTo>
                  <a:lnTo>
                    <a:pt x="18" y="50"/>
                  </a:lnTo>
                  <a:lnTo>
                    <a:pt x="17" y="47"/>
                  </a:lnTo>
                  <a:lnTo>
                    <a:pt x="17" y="44"/>
                  </a:lnTo>
                  <a:lnTo>
                    <a:pt x="16" y="44"/>
                  </a:lnTo>
                  <a:lnTo>
                    <a:pt x="15" y="45"/>
                  </a:lnTo>
                  <a:lnTo>
                    <a:pt x="13" y="45"/>
                  </a:lnTo>
                  <a:lnTo>
                    <a:pt x="12" y="44"/>
                  </a:lnTo>
                  <a:lnTo>
                    <a:pt x="12" y="43"/>
                  </a:lnTo>
                  <a:lnTo>
                    <a:pt x="13" y="41"/>
                  </a:lnTo>
                  <a:lnTo>
                    <a:pt x="13" y="39"/>
                  </a:lnTo>
                  <a:lnTo>
                    <a:pt x="12" y="38"/>
                  </a:lnTo>
                  <a:lnTo>
                    <a:pt x="11" y="38"/>
                  </a:lnTo>
                  <a:lnTo>
                    <a:pt x="10" y="37"/>
                  </a:lnTo>
                  <a:lnTo>
                    <a:pt x="10" y="36"/>
                  </a:lnTo>
                  <a:lnTo>
                    <a:pt x="9" y="34"/>
                  </a:lnTo>
                  <a:lnTo>
                    <a:pt x="7" y="34"/>
                  </a:lnTo>
                  <a:lnTo>
                    <a:pt x="7" y="33"/>
                  </a:lnTo>
                  <a:lnTo>
                    <a:pt x="6" y="33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0" y="31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3" y="26"/>
                  </a:lnTo>
                  <a:lnTo>
                    <a:pt x="1" y="25"/>
                  </a:lnTo>
                  <a:lnTo>
                    <a:pt x="1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1" y="20"/>
                  </a:lnTo>
                  <a:lnTo>
                    <a:pt x="1" y="18"/>
                  </a:lnTo>
                  <a:lnTo>
                    <a:pt x="3" y="16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3" y="12"/>
                  </a:lnTo>
                  <a:lnTo>
                    <a:pt x="3" y="6"/>
                  </a:lnTo>
                  <a:lnTo>
                    <a:pt x="5" y="3"/>
                  </a:lnTo>
                  <a:lnTo>
                    <a:pt x="13" y="3"/>
                  </a:lnTo>
                  <a:lnTo>
                    <a:pt x="13" y="6"/>
                  </a:lnTo>
                  <a:lnTo>
                    <a:pt x="15" y="6"/>
                  </a:lnTo>
                  <a:lnTo>
                    <a:pt x="15" y="7"/>
                  </a:lnTo>
                  <a:lnTo>
                    <a:pt x="16" y="7"/>
                  </a:lnTo>
                  <a:lnTo>
                    <a:pt x="17" y="9"/>
                  </a:lnTo>
                  <a:lnTo>
                    <a:pt x="17" y="10"/>
                  </a:lnTo>
                  <a:lnTo>
                    <a:pt x="22" y="15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4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9" y="9"/>
                  </a:lnTo>
                  <a:lnTo>
                    <a:pt x="30" y="9"/>
                  </a:lnTo>
                  <a:lnTo>
                    <a:pt x="30" y="8"/>
                  </a:lnTo>
                  <a:lnTo>
                    <a:pt x="31" y="8"/>
                  </a:lnTo>
                  <a:lnTo>
                    <a:pt x="32" y="4"/>
                  </a:lnTo>
                  <a:lnTo>
                    <a:pt x="35" y="3"/>
                  </a:lnTo>
                  <a:lnTo>
                    <a:pt x="37" y="3"/>
                  </a:lnTo>
                  <a:lnTo>
                    <a:pt x="46" y="6"/>
                  </a:lnTo>
                  <a:lnTo>
                    <a:pt x="47" y="6"/>
                  </a:lnTo>
                  <a:lnTo>
                    <a:pt x="47" y="3"/>
                  </a:lnTo>
                  <a:lnTo>
                    <a:pt x="48" y="3"/>
                  </a:lnTo>
                  <a:lnTo>
                    <a:pt x="48" y="2"/>
                  </a:lnTo>
                  <a:lnTo>
                    <a:pt x="49" y="2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49" name="Freeform 53"/>
            <p:cNvSpPr>
              <a:spLocks noEditPoints="1"/>
            </p:cNvSpPr>
            <p:nvPr/>
          </p:nvSpPr>
          <p:spPr bwMode="auto">
            <a:xfrm>
              <a:off x="7712931" y="4499783"/>
              <a:ext cx="290438" cy="238446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94" y="5"/>
                </a:cxn>
                <a:cxn ang="0">
                  <a:pos x="103" y="5"/>
                </a:cxn>
                <a:cxn ang="0">
                  <a:pos x="107" y="3"/>
                </a:cxn>
                <a:cxn ang="0">
                  <a:pos x="109" y="13"/>
                </a:cxn>
                <a:cxn ang="0">
                  <a:pos x="120" y="17"/>
                </a:cxn>
                <a:cxn ang="0">
                  <a:pos x="127" y="19"/>
                </a:cxn>
                <a:cxn ang="0">
                  <a:pos x="137" y="23"/>
                </a:cxn>
                <a:cxn ang="0">
                  <a:pos x="137" y="30"/>
                </a:cxn>
                <a:cxn ang="0">
                  <a:pos x="134" y="39"/>
                </a:cxn>
                <a:cxn ang="0">
                  <a:pos x="132" y="47"/>
                </a:cxn>
                <a:cxn ang="0">
                  <a:pos x="137" y="51"/>
                </a:cxn>
                <a:cxn ang="0">
                  <a:pos x="153" y="58"/>
                </a:cxn>
                <a:cxn ang="0">
                  <a:pos x="153" y="64"/>
                </a:cxn>
                <a:cxn ang="0">
                  <a:pos x="155" y="68"/>
                </a:cxn>
                <a:cxn ang="0">
                  <a:pos x="159" y="70"/>
                </a:cxn>
                <a:cxn ang="0">
                  <a:pos x="158" y="80"/>
                </a:cxn>
                <a:cxn ang="0">
                  <a:pos x="152" y="85"/>
                </a:cxn>
                <a:cxn ang="0">
                  <a:pos x="151" y="92"/>
                </a:cxn>
                <a:cxn ang="0">
                  <a:pos x="144" y="89"/>
                </a:cxn>
                <a:cxn ang="0">
                  <a:pos x="140" y="96"/>
                </a:cxn>
                <a:cxn ang="0">
                  <a:pos x="136" y="103"/>
                </a:cxn>
                <a:cxn ang="0">
                  <a:pos x="134" y="110"/>
                </a:cxn>
                <a:cxn ang="0">
                  <a:pos x="137" y="115"/>
                </a:cxn>
                <a:cxn ang="0">
                  <a:pos x="139" y="121"/>
                </a:cxn>
                <a:cxn ang="0">
                  <a:pos x="140" y="126"/>
                </a:cxn>
                <a:cxn ang="0">
                  <a:pos x="136" y="129"/>
                </a:cxn>
                <a:cxn ang="0">
                  <a:pos x="130" y="131"/>
                </a:cxn>
                <a:cxn ang="0">
                  <a:pos x="122" y="132"/>
                </a:cxn>
                <a:cxn ang="0">
                  <a:pos x="119" y="125"/>
                </a:cxn>
                <a:cxn ang="0">
                  <a:pos x="115" y="121"/>
                </a:cxn>
                <a:cxn ang="0">
                  <a:pos x="110" y="120"/>
                </a:cxn>
                <a:cxn ang="0">
                  <a:pos x="103" y="114"/>
                </a:cxn>
                <a:cxn ang="0">
                  <a:pos x="97" y="104"/>
                </a:cxn>
                <a:cxn ang="0">
                  <a:pos x="97" y="95"/>
                </a:cxn>
                <a:cxn ang="0">
                  <a:pos x="95" y="90"/>
                </a:cxn>
                <a:cxn ang="0">
                  <a:pos x="80" y="104"/>
                </a:cxn>
                <a:cxn ang="0">
                  <a:pos x="69" y="97"/>
                </a:cxn>
                <a:cxn ang="0">
                  <a:pos x="69" y="92"/>
                </a:cxn>
                <a:cxn ang="0">
                  <a:pos x="69" y="85"/>
                </a:cxn>
                <a:cxn ang="0">
                  <a:pos x="66" y="83"/>
                </a:cxn>
                <a:cxn ang="0">
                  <a:pos x="58" y="79"/>
                </a:cxn>
                <a:cxn ang="0">
                  <a:pos x="51" y="77"/>
                </a:cxn>
                <a:cxn ang="0">
                  <a:pos x="47" y="79"/>
                </a:cxn>
                <a:cxn ang="0">
                  <a:pos x="40" y="68"/>
                </a:cxn>
                <a:cxn ang="0">
                  <a:pos x="34" y="68"/>
                </a:cxn>
                <a:cxn ang="0">
                  <a:pos x="31" y="62"/>
                </a:cxn>
                <a:cxn ang="0">
                  <a:pos x="27" y="52"/>
                </a:cxn>
                <a:cxn ang="0">
                  <a:pos x="19" y="51"/>
                </a:cxn>
                <a:cxn ang="0">
                  <a:pos x="10" y="53"/>
                </a:cxn>
                <a:cxn ang="0">
                  <a:pos x="6" y="47"/>
                </a:cxn>
                <a:cxn ang="0">
                  <a:pos x="2" y="45"/>
                </a:cxn>
                <a:cxn ang="0">
                  <a:pos x="1" y="33"/>
                </a:cxn>
                <a:cxn ang="0">
                  <a:pos x="25" y="11"/>
                </a:cxn>
                <a:cxn ang="0">
                  <a:pos x="41" y="17"/>
                </a:cxn>
                <a:cxn ang="0">
                  <a:pos x="52" y="17"/>
                </a:cxn>
                <a:cxn ang="0">
                  <a:pos x="59" y="19"/>
                </a:cxn>
                <a:cxn ang="0">
                  <a:pos x="71" y="9"/>
                </a:cxn>
                <a:cxn ang="0">
                  <a:pos x="72" y="9"/>
                </a:cxn>
                <a:cxn ang="0">
                  <a:pos x="78" y="6"/>
                </a:cxn>
                <a:cxn ang="0">
                  <a:pos x="84" y="5"/>
                </a:cxn>
                <a:cxn ang="0">
                  <a:pos x="94" y="0"/>
                </a:cxn>
              </a:cxnLst>
              <a:rect l="0" t="0" r="r" b="b"/>
              <a:pathLst>
                <a:path w="162" h="133">
                  <a:moveTo>
                    <a:pt x="75" y="13"/>
                  </a:moveTo>
                  <a:lnTo>
                    <a:pt x="75" y="15"/>
                  </a:lnTo>
                  <a:lnTo>
                    <a:pt x="76" y="13"/>
                  </a:lnTo>
                  <a:lnTo>
                    <a:pt x="75" y="13"/>
                  </a:lnTo>
                  <a:close/>
                  <a:moveTo>
                    <a:pt x="94" y="0"/>
                  </a:moveTo>
                  <a:lnTo>
                    <a:pt x="95" y="0"/>
                  </a:lnTo>
                  <a:lnTo>
                    <a:pt x="96" y="2"/>
                  </a:lnTo>
                  <a:lnTo>
                    <a:pt x="96" y="6"/>
                  </a:lnTo>
                  <a:lnTo>
                    <a:pt x="95" y="5"/>
                  </a:lnTo>
                  <a:lnTo>
                    <a:pt x="94" y="5"/>
                  </a:lnTo>
                  <a:lnTo>
                    <a:pt x="94" y="6"/>
                  </a:lnTo>
                  <a:lnTo>
                    <a:pt x="99" y="6"/>
                  </a:lnTo>
                  <a:lnTo>
                    <a:pt x="100" y="8"/>
                  </a:lnTo>
                  <a:lnTo>
                    <a:pt x="101" y="8"/>
                  </a:lnTo>
                  <a:lnTo>
                    <a:pt x="103" y="5"/>
                  </a:lnTo>
                  <a:lnTo>
                    <a:pt x="103" y="4"/>
                  </a:lnTo>
                  <a:lnTo>
                    <a:pt x="105" y="3"/>
                  </a:lnTo>
                  <a:lnTo>
                    <a:pt x="105" y="2"/>
                  </a:lnTo>
                  <a:lnTo>
                    <a:pt x="106" y="2"/>
                  </a:lnTo>
                  <a:lnTo>
                    <a:pt x="107" y="3"/>
                  </a:lnTo>
                  <a:lnTo>
                    <a:pt x="107" y="9"/>
                  </a:lnTo>
                  <a:lnTo>
                    <a:pt x="108" y="10"/>
                  </a:lnTo>
                  <a:lnTo>
                    <a:pt x="108" y="11"/>
                  </a:lnTo>
                  <a:lnTo>
                    <a:pt x="109" y="12"/>
                  </a:lnTo>
                  <a:lnTo>
                    <a:pt x="109" y="13"/>
                  </a:lnTo>
                  <a:lnTo>
                    <a:pt x="113" y="13"/>
                  </a:lnTo>
                  <a:lnTo>
                    <a:pt x="113" y="16"/>
                  </a:lnTo>
                  <a:lnTo>
                    <a:pt x="114" y="17"/>
                  </a:lnTo>
                  <a:lnTo>
                    <a:pt x="115" y="16"/>
                  </a:lnTo>
                  <a:lnTo>
                    <a:pt x="120" y="17"/>
                  </a:lnTo>
                  <a:lnTo>
                    <a:pt x="122" y="15"/>
                  </a:lnTo>
                  <a:lnTo>
                    <a:pt x="126" y="15"/>
                  </a:lnTo>
                  <a:lnTo>
                    <a:pt x="126" y="16"/>
                  </a:lnTo>
                  <a:lnTo>
                    <a:pt x="127" y="17"/>
                  </a:lnTo>
                  <a:lnTo>
                    <a:pt x="127" y="19"/>
                  </a:lnTo>
                  <a:lnTo>
                    <a:pt x="128" y="19"/>
                  </a:lnTo>
                  <a:lnTo>
                    <a:pt x="131" y="21"/>
                  </a:lnTo>
                  <a:lnTo>
                    <a:pt x="131" y="22"/>
                  </a:lnTo>
                  <a:lnTo>
                    <a:pt x="136" y="22"/>
                  </a:lnTo>
                  <a:lnTo>
                    <a:pt x="137" y="23"/>
                  </a:lnTo>
                  <a:lnTo>
                    <a:pt x="139" y="23"/>
                  </a:lnTo>
                  <a:lnTo>
                    <a:pt x="139" y="28"/>
                  </a:lnTo>
                  <a:lnTo>
                    <a:pt x="138" y="28"/>
                  </a:lnTo>
                  <a:lnTo>
                    <a:pt x="138" y="30"/>
                  </a:lnTo>
                  <a:lnTo>
                    <a:pt x="137" y="30"/>
                  </a:lnTo>
                  <a:lnTo>
                    <a:pt x="137" y="33"/>
                  </a:lnTo>
                  <a:lnTo>
                    <a:pt x="136" y="34"/>
                  </a:lnTo>
                  <a:lnTo>
                    <a:pt x="134" y="36"/>
                  </a:lnTo>
                  <a:lnTo>
                    <a:pt x="137" y="36"/>
                  </a:lnTo>
                  <a:lnTo>
                    <a:pt x="134" y="39"/>
                  </a:lnTo>
                  <a:lnTo>
                    <a:pt x="134" y="40"/>
                  </a:lnTo>
                  <a:lnTo>
                    <a:pt x="133" y="40"/>
                  </a:lnTo>
                  <a:lnTo>
                    <a:pt x="130" y="43"/>
                  </a:lnTo>
                  <a:lnTo>
                    <a:pt x="131" y="46"/>
                  </a:lnTo>
                  <a:lnTo>
                    <a:pt x="132" y="47"/>
                  </a:lnTo>
                  <a:lnTo>
                    <a:pt x="133" y="47"/>
                  </a:lnTo>
                  <a:lnTo>
                    <a:pt x="133" y="51"/>
                  </a:lnTo>
                  <a:lnTo>
                    <a:pt x="134" y="51"/>
                  </a:lnTo>
                  <a:lnTo>
                    <a:pt x="136" y="49"/>
                  </a:lnTo>
                  <a:lnTo>
                    <a:pt x="137" y="51"/>
                  </a:lnTo>
                  <a:lnTo>
                    <a:pt x="146" y="51"/>
                  </a:lnTo>
                  <a:lnTo>
                    <a:pt x="146" y="53"/>
                  </a:lnTo>
                  <a:lnTo>
                    <a:pt x="150" y="53"/>
                  </a:lnTo>
                  <a:lnTo>
                    <a:pt x="150" y="54"/>
                  </a:lnTo>
                  <a:lnTo>
                    <a:pt x="153" y="58"/>
                  </a:lnTo>
                  <a:lnTo>
                    <a:pt x="152" y="58"/>
                  </a:lnTo>
                  <a:lnTo>
                    <a:pt x="153" y="59"/>
                  </a:lnTo>
                  <a:lnTo>
                    <a:pt x="153" y="60"/>
                  </a:lnTo>
                  <a:lnTo>
                    <a:pt x="157" y="60"/>
                  </a:lnTo>
                  <a:lnTo>
                    <a:pt x="153" y="64"/>
                  </a:lnTo>
                  <a:lnTo>
                    <a:pt x="153" y="66"/>
                  </a:lnTo>
                  <a:lnTo>
                    <a:pt x="155" y="66"/>
                  </a:lnTo>
                  <a:lnTo>
                    <a:pt x="153" y="67"/>
                  </a:lnTo>
                  <a:lnTo>
                    <a:pt x="155" y="67"/>
                  </a:lnTo>
                  <a:lnTo>
                    <a:pt x="155" y="68"/>
                  </a:lnTo>
                  <a:lnTo>
                    <a:pt x="156" y="68"/>
                  </a:lnTo>
                  <a:lnTo>
                    <a:pt x="157" y="67"/>
                  </a:lnTo>
                  <a:lnTo>
                    <a:pt x="158" y="68"/>
                  </a:lnTo>
                  <a:lnTo>
                    <a:pt x="159" y="68"/>
                  </a:lnTo>
                  <a:lnTo>
                    <a:pt x="159" y="70"/>
                  </a:lnTo>
                  <a:lnTo>
                    <a:pt x="161" y="71"/>
                  </a:lnTo>
                  <a:lnTo>
                    <a:pt x="161" y="76"/>
                  </a:lnTo>
                  <a:lnTo>
                    <a:pt x="162" y="78"/>
                  </a:lnTo>
                  <a:lnTo>
                    <a:pt x="162" y="80"/>
                  </a:lnTo>
                  <a:lnTo>
                    <a:pt x="158" y="80"/>
                  </a:lnTo>
                  <a:lnTo>
                    <a:pt x="157" y="82"/>
                  </a:lnTo>
                  <a:lnTo>
                    <a:pt x="157" y="83"/>
                  </a:lnTo>
                  <a:lnTo>
                    <a:pt x="155" y="84"/>
                  </a:lnTo>
                  <a:lnTo>
                    <a:pt x="153" y="85"/>
                  </a:lnTo>
                  <a:lnTo>
                    <a:pt x="152" y="85"/>
                  </a:lnTo>
                  <a:lnTo>
                    <a:pt x="152" y="86"/>
                  </a:lnTo>
                  <a:lnTo>
                    <a:pt x="153" y="86"/>
                  </a:lnTo>
                  <a:lnTo>
                    <a:pt x="153" y="89"/>
                  </a:lnTo>
                  <a:lnTo>
                    <a:pt x="151" y="89"/>
                  </a:lnTo>
                  <a:lnTo>
                    <a:pt x="151" y="92"/>
                  </a:lnTo>
                  <a:lnTo>
                    <a:pt x="150" y="92"/>
                  </a:lnTo>
                  <a:lnTo>
                    <a:pt x="150" y="90"/>
                  </a:lnTo>
                  <a:lnTo>
                    <a:pt x="146" y="90"/>
                  </a:lnTo>
                  <a:lnTo>
                    <a:pt x="146" y="89"/>
                  </a:lnTo>
                  <a:lnTo>
                    <a:pt x="144" y="89"/>
                  </a:lnTo>
                  <a:lnTo>
                    <a:pt x="144" y="92"/>
                  </a:lnTo>
                  <a:lnTo>
                    <a:pt x="143" y="92"/>
                  </a:lnTo>
                  <a:lnTo>
                    <a:pt x="141" y="94"/>
                  </a:lnTo>
                  <a:lnTo>
                    <a:pt x="140" y="94"/>
                  </a:lnTo>
                  <a:lnTo>
                    <a:pt x="140" y="96"/>
                  </a:lnTo>
                  <a:lnTo>
                    <a:pt x="139" y="97"/>
                  </a:lnTo>
                  <a:lnTo>
                    <a:pt x="139" y="99"/>
                  </a:lnTo>
                  <a:lnTo>
                    <a:pt x="138" y="99"/>
                  </a:lnTo>
                  <a:lnTo>
                    <a:pt x="138" y="103"/>
                  </a:lnTo>
                  <a:lnTo>
                    <a:pt x="136" y="103"/>
                  </a:lnTo>
                  <a:lnTo>
                    <a:pt x="136" y="104"/>
                  </a:lnTo>
                  <a:lnTo>
                    <a:pt x="134" y="108"/>
                  </a:lnTo>
                  <a:lnTo>
                    <a:pt x="136" y="109"/>
                  </a:lnTo>
                  <a:lnTo>
                    <a:pt x="134" y="109"/>
                  </a:lnTo>
                  <a:lnTo>
                    <a:pt x="134" y="110"/>
                  </a:lnTo>
                  <a:lnTo>
                    <a:pt x="136" y="110"/>
                  </a:lnTo>
                  <a:lnTo>
                    <a:pt x="134" y="111"/>
                  </a:lnTo>
                  <a:lnTo>
                    <a:pt x="134" y="114"/>
                  </a:lnTo>
                  <a:lnTo>
                    <a:pt x="136" y="114"/>
                  </a:lnTo>
                  <a:lnTo>
                    <a:pt x="137" y="115"/>
                  </a:lnTo>
                  <a:lnTo>
                    <a:pt x="138" y="117"/>
                  </a:lnTo>
                  <a:lnTo>
                    <a:pt x="138" y="119"/>
                  </a:lnTo>
                  <a:lnTo>
                    <a:pt x="140" y="119"/>
                  </a:lnTo>
                  <a:lnTo>
                    <a:pt x="140" y="120"/>
                  </a:lnTo>
                  <a:lnTo>
                    <a:pt x="139" y="121"/>
                  </a:lnTo>
                  <a:lnTo>
                    <a:pt x="139" y="122"/>
                  </a:lnTo>
                  <a:lnTo>
                    <a:pt x="141" y="122"/>
                  </a:lnTo>
                  <a:lnTo>
                    <a:pt x="141" y="125"/>
                  </a:lnTo>
                  <a:lnTo>
                    <a:pt x="140" y="125"/>
                  </a:lnTo>
                  <a:lnTo>
                    <a:pt x="140" y="126"/>
                  </a:lnTo>
                  <a:lnTo>
                    <a:pt x="139" y="127"/>
                  </a:lnTo>
                  <a:lnTo>
                    <a:pt x="139" y="129"/>
                  </a:lnTo>
                  <a:lnTo>
                    <a:pt x="138" y="129"/>
                  </a:lnTo>
                  <a:lnTo>
                    <a:pt x="137" y="131"/>
                  </a:lnTo>
                  <a:lnTo>
                    <a:pt x="136" y="129"/>
                  </a:lnTo>
                  <a:lnTo>
                    <a:pt x="134" y="129"/>
                  </a:lnTo>
                  <a:lnTo>
                    <a:pt x="134" y="131"/>
                  </a:lnTo>
                  <a:lnTo>
                    <a:pt x="132" y="131"/>
                  </a:lnTo>
                  <a:lnTo>
                    <a:pt x="131" y="129"/>
                  </a:lnTo>
                  <a:lnTo>
                    <a:pt x="130" y="131"/>
                  </a:lnTo>
                  <a:lnTo>
                    <a:pt x="130" y="132"/>
                  </a:lnTo>
                  <a:lnTo>
                    <a:pt x="126" y="132"/>
                  </a:lnTo>
                  <a:lnTo>
                    <a:pt x="125" y="133"/>
                  </a:lnTo>
                  <a:lnTo>
                    <a:pt x="124" y="133"/>
                  </a:lnTo>
                  <a:lnTo>
                    <a:pt x="122" y="132"/>
                  </a:lnTo>
                  <a:lnTo>
                    <a:pt x="124" y="131"/>
                  </a:lnTo>
                  <a:lnTo>
                    <a:pt x="122" y="129"/>
                  </a:lnTo>
                  <a:lnTo>
                    <a:pt x="121" y="126"/>
                  </a:lnTo>
                  <a:lnTo>
                    <a:pt x="120" y="126"/>
                  </a:lnTo>
                  <a:lnTo>
                    <a:pt x="119" y="125"/>
                  </a:lnTo>
                  <a:lnTo>
                    <a:pt x="118" y="125"/>
                  </a:lnTo>
                  <a:lnTo>
                    <a:pt x="118" y="126"/>
                  </a:lnTo>
                  <a:lnTo>
                    <a:pt x="116" y="126"/>
                  </a:lnTo>
                  <a:lnTo>
                    <a:pt x="116" y="122"/>
                  </a:lnTo>
                  <a:lnTo>
                    <a:pt x="115" y="121"/>
                  </a:lnTo>
                  <a:lnTo>
                    <a:pt x="115" y="120"/>
                  </a:lnTo>
                  <a:lnTo>
                    <a:pt x="114" y="120"/>
                  </a:lnTo>
                  <a:lnTo>
                    <a:pt x="112" y="121"/>
                  </a:lnTo>
                  <a:lnTo>
                    <a:pt x="110" y="121"/>
                  </a:lnTo>
                  <a:lnTo>
                    <a:pt x="110" y="120"/>
                  </a:lnTo>
                  <a:lnTo>
                    <a:pt x="109" y="120"/>
                  </a:lnTo>
                  <a:lnTo>
                    <a:pt x="108" y="117"/>
                  </a:lnTo>
                  <a:lnTo>
                    <a:pt x="107" y="116"/>
                  </a:lnTo>
                  <a:lnTo>
                    <a:pt x="106" y="116"/>
                  </a:lnTo>
                  <a:lnTo>
                    <a:pt x="103" y="114"/>
                  </a:lnTo>
                  <a:lnTo>
                    <a:pt x="97" y="114"/>
                  </a:lnTo>
                  <a:lnTo>
                    <a:pt x="97" y="108"/>
                  </a:lnTo>
                  <a:lnTo>
                    <a:pt x="99" y="107"/>
                  </a:lnTo>
                  <a:lnTo>
                    <a:pt x="99" y="105"/>
                  </a:lnTo>
                  <a:lnTo>
                    <a:pt x="97" y="104"/>
                  </a:lnTo>
                  <a:lnTo>
                    <a:pt x="95" y="104"/>
                  </a:lnTo>
                  <a:lnTo>
                    <a:pt x="95" y="102"/>
                  </a:lnTo>
                  <a:lnTo>
                    <a:pt x="96" y="98"/>
                  </a:lnTo>
                  <a:lnTo>
                    <a:pt x="96" y="96"/>
                  </a:lnTo>
                  <a:lnTo>
                    <a:pt x="97" y="95"/>
                  </a:lnTo>
                  <a:lnTo>
                    <a:pt x="99" y="95"/>
                  </a:lnTo>
                  <a:lnTo>
                    <a:pt x="99" y="90"/>
                  </a:lnTo>
                  <a:lnTo>
                    <a:pt x="96" y="91"/>
                  </a:lnTo>
                  <a:lnTo>
                    <a:pt x="96" y="90"/>
                  </a:lnTo>
                  <a:lnTo>
                    <a:pt x="95" y="90"/>
                  </a:lnTo>
                  <a:lnTo>
                    <a:pt x="90" y="95"/>
                  </a:lnTo>
                  <a:lnTo>
                    <a:pt x="90" y="101"/>
                  </a:lnTo>
                  <a:lnTo>
                    <a:pt x="89" y="101"/>
                  </a:lnTo>
                  <a:lnTo>
                    <a:pt x="82" y="104"/>
                  </a:lnTo>
                  <a:lnTo>
                    <a:pt x="80" y="104"/>
                  </a:lnTo>
                  <a:lnTo>
                    <a:pt x="74" y="103"/>
                  </a:lnTo>
                  <a:lnTo>
                    <a:pt x="70" y="103"/>
                  </a:lnTo>
                  <a:lnTo>
                    <a:pt x="68" y="102"/>
                  </a:lnTo>
                  <a:lnTo>
                    <a:pt x="68" y="98"/>
                  </a:lnTo>
                  <a:lnTo>
                    <a:pt x="69" y="97"/>
                  </a:lnTo>
                  <a:lnTo>
                    <a:pt x="70" y="97"/>
                  </a:lnTo>
                  <a:lnTo>
                    <a:pt x="70" y="96"/>
                  </a:lnTo>
                  <a:lnTo>
                    <a:pt x="71" y="96"/>
                  </a:lnTo>
                  <a:lnTo>
                    <a:pt x="70" y="95"/>
                  </a:lnTo>
                  <a:lnTo>
                    <a:pt x="69" y="92"/>
                  </a:lnTo>
                  <a:lnTo>
                    <a:pt x="69" y="91"/>
                  </a:lnTo>
                  <a:lnTo>
                    <a:pt x="68" y="92"/>
                  </a:lnTo>
                  <a:lnTo>
                    <a:pt x="68" y="86"/>
                  </a:lnTo>
                  <a:lnTo>
                    <a:pt x="69" y="86"/>
                  </a:lnTo>
                  <a:lnTo>
                    <a:pt x="69" y="85"/>
                  </a:lnTo>
                  <a:lnTo>
                    <a:pt x="70" y="85"/>
                  </a:lnTo>
                  <a:lnTo>
                    <a:pt x="70" y="83"/>
                  </a:lnTo>
                  <a:lnTo>
                    <a:pt x="68" y="83"/>
                  </a:lnTo>
                  <a:lnTo>
                    <a:pt x="68" y="84"/>
                  </a:lnTo>
                  <a:lnTo>
                    <a:pt x="66" y="83"/>
                  </a:lnTo>
                  <a:lnTo>
                    <a:pt x="66" y="80"/>
                  </a:lnTo>
                  <a:lnTo>
                    <a:pt x="65" y="80"/>
                  </a:lnTo>
                  <a:lnTo>
                    <a:pt x="63" y="78"/>
                  </a:lnTo>
                  <a:lnTo>
                    <a:pt x="60" y="78"/>
                  </a:lnTo>
                  <a:lnTo>
                    <a:pt x="58" y="79"/>
                  </a:lnTo>
                  <a:lnTo>
                    <a:pt x="57" y="79"/>
                  </a:lnTo>
                  <a:lnTo>
                    <a:pt x="57" y="78"/>
                  </a:lnTo>
                  <a:lnTo>
                    <a:pt x="54" y="78"/>
                  </a:lnTo>
                  <a:lnTo>
                    <a:pt x="53" y="77"/>
                  </a:lnTo>
                  <a:lnTo>
                    <a:pt x="51" y="77"/>
                  </a:lnTo>
                  <a:lnTo>
                    <a:pt x="51" y="78"/>
                  </a:lnTo>
                  <a:lnTo>
                    <a:pt x="50" y="79"/>
                  </a:lnTo>
                  <a:lnTo>
                    <a:pt x="50" y="80"/>
                  </a:lnTo>
                  <a:lnTo>
                    <a:pt x="49" y="80"/>
                  </a:lnTo>
                  <a:lnTo>
                    <a:pt x="47" y="79"/>
                  </a:lnTo>
                  <a:lnTo>
                    <a:pt x="47" y="73"/>
                  </a:lnTo>
                  <a:lnTo>
                    <a:pt x="46" y="71"/>
                  </a:lnTo>
                  <a:lnTo>
                    <a:pt x="46" y="70"/>
                  </a:lnTo>
                  <a:lnTo>
                    <a:pt x="45" y="68"/>
                  </a:lnTo>
                  <a:lnTo>
                    <a:pt x="40" y="68"/>
                  </a:lnTo>
                  <a:lnTo>
                    <a:pt x="40" y="66"/>
                  </a:lnTo>
                  <a:lnTo>
                    <a:pt x="38" y="66"/>
                  </a:lnTo>
                  <a:lnTo>
                    <a:pt x="38" y="67"/>
                  </a:lnTo>
                  <a:lnTo>
                    <a:pt x="35" y="67"/>
                  </a:lnTo>
                  <a:lnTo>
                    <a:pt x="34" y="68"/>
                  </a:lnTo>
                  <a:lnTo>
                    <a:pt x="34" y="67"/>
                  </a:lnTo>
                  <a:lnTo>
                    <a:pt x="32" y="67"/>
                  </a:lnTo>
                  <a:lnTo>
                    <a:pt x="32" y="66"/>
                  </a:lnTo>
                  <a:lnTo>
                    <a:pt x="31" y="65"/>
                  </a:lnTo>
                  <a:lnTo>
                    <a:pt x="31" y="62"/>
                  </a:lnTo>
                  <a:lnTo>
                    <a:pt x="29" y="59"/>
                  </a:lnTo>
                  <a:lnTo>
                    <a:pt x="29" y="54"/>
                  </a:lnTo>
                  <a:lnTo>
                    <a:pt x="28" y="53"/>
                  </a:lnTo>
                  <a:lnTo>
                    <a:pt x="27" y="53"/>
                  </a:lnTo>
                  <a:lnTo>
                    <a:pt x="27" y="52"/>
                  </a:lnTo>
                  <a:lnTo>
                    <a:pt x="26" y="51"/>
                  </a:lnTo>
                  <a:lnTo>
                    <a:pt x="26" y="49"/>
                  </a:lnTo>
                  <a:lnTo>
                    <a:pt x="25" y="48"/>
                  </a:lnTo>
                  <a:lnTo>
                    <a:pt x="23" y="48"/>
                  </a:lnTo>
                  <a:lnTo>
                    <a:pt x="19" y="51"/>
                  </a:lnTo>
                  <a:lnTo>
                    <a:pt x="18" y="51"/>
                  </a:lnTo>
                  <a:lnTo>
                    <a:pt x="16" y="52"/>
                  </a:lnTo>
                  <a:lnTo>
                    <a:pt x="15" y="54"/>
                  </a:lnTo>
                  <a:lnTo>
                    <a:pt x="14" y="54"/>
                  </a:lnTo>
                  <a:lnTo>
                    <a:pt x="10" y="53"/>
                  </a:lnTo>
                  <a:lnTo>
                    <a:pt x="9" y="52"/>
                  </a:lnTo>
                  <a:lnTo>
                    <a:pt x="9" y="49"/>
                  </a:lnTo>
                  <a:lnTo>
                    <a:pt x="7" y="48"/>
                  </a:lnTo>
                  <a:lnTo>
                    <a:pt x="7" y="47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0"/>
                  </a:lnTo>
                  <a:lnTo>
                    <a:pt x="3" y="39"/>
                  </a:lnTo>
                  <a:lnTo>
                    <a:pt x="3" y="36"/>
                  </a:lnTo>
                  <a:lnTo>
                    <a:pt x="1" y="34"/>
                  </a:lnTo>
                  <a:lnTo>
                    <a:pt x="1" y="33"/>
                  </a:lnTo>
                  <a:lnTo>
                    <a:pt x="0" y="29"/>
                  </a:lnTo>
                  <a:lnTo>
                    <a:pt x="0" y="28"/>
                  </a:lnTo>
                  <a:lnTo>
                    <a:pt x="2" y="27"/>
                  </a:lnTo>
                  <a:lnTo>
                    <a:pt x="8" y="23"/>
                  </a:lnTo>
                  <a:lnTo>
                    <a:pt x="25" y="11"/>
                  </a:lnTo>
                  <a:lnTo>
                    <a:pt x="34" y="9"/>
                  </a:lnTo>
                  <a:lnTo>
                    <a:pt x="34" y="15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1" y="17"/>
                  </a:lnTo>
                  <a:lnTo>
                    <a:pt x="40" y="16"/>
                  </a:lnTo>
                  <a:lnTo>
                    <a:pt x="41" y="15"/>
                  </a:lnTo>
                  <a:lnTo>
                    <a:pt x="46" y="15"/>
                  </a:lnTo>
                  <a:lnTo>
                    <a:pt x="51" y="16"/>
                  </a:lnTo>
                  <a:lnTo>
                    <a:pt x="52" y="17"/>
                  </a:lnTo>
                  <a:lnTo>
                    <a:pt x="52" y="19"/>
                  </a:lnTo>
                  <a:lnTo>
                    <a:pt x="53" y="19"/>
                  </a:lnTo>
                  <a:lnTo>
                    <a:pt x="53" y="21"/>
                  </a:lnTo>
                  <a:lnTo>
                    <a:pt x="58" y="19"/>
                  </a:lnTo>
                  <a:lnTo>
                    <a:pt x="59" y="19"/>
                  </a:lnTo>
                  <a:lnTo>
                    <a:pt x="66" y="16"/>
                  </a:lnTo>
                  <a:lnTo>
                    <a:pt x="69" y="13"/>
                  </a:lnTo>
                  <a:lnTo>
                    <a:pt x="70" y="11"/>
                  </a:lnTo>
                  <a:lnTo>
                    <a:pt x="71" y="11"/>
                  </a:lnTo>
                  <a:lnTo>
                    <a:pt x="71" y="9"/>
                  </a:lnTo>
                  <a:lnTo>
                    <a:pt x="72" y="10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2" y="9"/>
                  </a:lnTo>
                  <a:lnTo>
                    <a:pt x="74" y="9"/>
                  </a:lnTo>
                  <a:lnTo>
                    <a:pt x="76" y="10"/>
                  </a:lnTo>
                  <a:lnTo>
                    <a:pt x="80" y="10"/>
                  </a:lnTo>
                  <a:lnTo>
                    <a:pt x="80" y="8"/>
                  </a:lnTo>
                  <a:lnTo>
                    <a:pt x="78" y="6"/>
                  </a:lnTo>
                  <a:lnTo>
                    <a:pt x="78" y="5"/>
                  </a:lnTo>
                  <a:lnTo>
                    <a:pt x="77" y="4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5"/>
                  </a:lnTo>
                  <a:lnTo>
                    <a:pt x="87" y="5"/>
                  </a:lnTo>
                  <a:lnTo>
                    <a:pt x="88" y="6"/>
                  </a:lnTo>
                  <a:lnTo>
                    <a:pt x="88" y="5"/>
                  </a:lnTo>
                  <a:lnTo>
                    <a:pt x="89" y="5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C00000"/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rgbClr val="C00000"/>
                </a:solidFill>
                <a:latin typeface="Calibri Light" panose="020F0302020204030204" pitchFamily="34" charset="0"/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auto">
            <a:xfrm>
              <a:off x="9274482" y="3902774"/>
              <a:ext cx="722509" cy="629282"/>
            </a:xfrm>
            <a:custGeom>
              <a:avLst/>
              <a:gdLst/>
              <a:ahLst/>
              <a:cxnLst>
                <a:cxn ang="0">
                  <a:pos x="230" y="7"/>
                </a:cxn>
                <a:cxn ang="0">
                  <a:pos x="255" y="13"/>
                </a:cxn>
                <a:cxn ang="0">
                  <a:pos x="260" y="26"/>
                </a:cxn>
                <a:cxn ang="0">
                  <a:pos x="282" y="24"/>
                </a:cxn>
                <a:cxn ang="0">
                  <a:pos x="307" y="30"/>
                </a:cxn>
                <a:cxn ang="0">
                  <a:pos x="326" y="43"/>
                </a:cxn>
                <a:cxn ang="0">
                  <a:pos x="323" y="67"/>
                </a:cxn>
                <a:cxn ang="0">
                  <a:pos x="326" y="87"/>
                </a:cxn>
                <a:cxn ang="0">
                  <a:pos x="319" y="100"/>
                </a:cxn>
                <a:cxn ang="0">
                  <a:pos x="334" y="121"/>
                </a:cxn>
                <a:cxn ang="0">
                  <a:pos x="343" y="141"/>
                </a:cxn>
                <a:cxn ang="0">
                  <a:pos x="365" y="155"/>
                </a:cxn>
                <a:cxn ang="0">
                  <a:pos x="379" y="174"/>
                </a:cxn>
                <a:cxn ang="0">
                  <a:pos x="390" y="189"/>
                </a:cxn>
                <a:cxn ang="0">
                  <a:pos x="403" y="198"/>
                </a:cxn>
                <a:cxn ang="0">
                  <a:pos x="392" y="210"/>
                </a:cxn>
                <a:cxn ang="0">
                  <a:pos x="377" y="225"/>
                </a:cxn>
                <a:cxn ang="0">
                  <a:pos x="354" y="215"/>
                </a:cxn>
                <a:cxn ang="0">
                  <a:pos x="349" y="240"/>
                </a:cxn>
                <a:cxn ang="0">
                  <a:pos x="356" y="260"/>
                </a:cxn>
                <a:cxn ang="0">
                  <a:pos x="354" y="277"/>
                </a:cxn>
                <a:cxn ang="0">
                  <a:pos x="343" y="293"/>
                </a:cxn>
                <a:cxn ang="0">
                  <a:pos x="326" y="299"/>
                </a:cxn>
                <a:cxn ang="0">
                  <a:pos x="317" y="308"/>
                </a:cxn>
                <a:cxn ang="0">
                  <a:pos x="312" y="323"/>
                </a:cxn>
                <a:cxn ang="0">
                  <a:pos x="311" y="332"/>
                </a:cxn>
                <a:cxn ang="0">
                  <a:pos x="312" y="346"/>
                </a:cxn>
                <a:cxn ang="0">
                  <a:pos x="301" y="344"/>
                </a:cxn>
                <a:cxn ang="0">
                  <a:pos x="281" y="338"/>
                </a:cxn>
                <a:cxn ang="0">
                  <a:pos x="267" y="337"/>
                </a:cxn>
                <a:cxn ang="0">
                  <a:pos x="255" y="336"/>
                </a:cxn>
                <a:cxn ang="0">
                  <a:pos x="244" y="329"/>
                </a:cxn>
                <a:cxn ang="0">
                  <a:pos x="231" y="337"/>
                </a:cxn>
                <a:cxn ang="0">
                  <a:pos x="216" y="327"/>
                </a:cxn>
                <a:cxn ang="0">
                  <a:pos x="201" y="329"/>
                </a:cxn>
                <a:cxn ang="0">
                  <a:pos x="189" y="333"/>
                </a:cxn>
                <a:cxn ang="0">
                  <a:pos x="173" y="327"/>
                </a:cxn>
                <a:cxn ang="0">
                  <a:pos x="146" y="313"/>
                </a:cxn>
                <a:cxn ang="0">
                  <a:pos x="82" y="302"/>
                </a:cxn>
                <a:cxn ang="0">
                  <a:pos x="33" y="327"/>
                </a:cxn>
                <a:cxn ang="0">
                  <a:pos x="17" y="331"/>
                </a:cxn>
                <a:cxn ang="0">
                  <a:pos x="19" y="312"/>
                </a:cxn>
                <a:cxn ang="0">
                  <a:pos x="20" y="296"/>
                </a:cxn>
                <a:cxn ang="0">
                  <a:pos x="8" y="286"/>
                </a:cxn>
                <a:cxn ang="0">
                  <a:pos x="13" y="260"/>
                </a:cxn>
                <a:cxn ang="0">
                  <a:pos x="27" y="214"/>
                </a:cxn>
                <a:cxn ang="0">
                  <a:pos x="13" y="167"/>
                </a:cxn>
                <a:cxn ang="0">
                  <a:pos x="31" y="163"/>
                </a:cxn>
                <a:cxn ang="0">
                  <a:pos x="52" y="166"/>
                </a:cxn>
                <a:cxn ang="0">
                  <a:pos x="69" y="151"/>
                </a:cxn>
                <a:cxn ang="0">
                  <a:pos x="89" y="141"/>
                </a:cxn>
                <a:cxn ang="0">
                  <a:pos x="98" y="146"/>
                </a:cxn>
                <a:cxn ang="0">
                  <a:pos x="106" y="137"/>
                </a:cxn>
                <a:cxn ang="0">
                  <a:pos x="104" y="122"/>
                </a:cxn>
                <a:cxn ang="0">
                  <a:pos x="111" y="94"/>
                </a:cxn>
                <a:cxn ang="0">
                  <a:pos x="126" y="86"/>
                </a:cxn>
                <a:cxn ang="0">
                  <a:pos x="145" y="77"/>
                </a:cxn>
                <a:cxn ang="0">
                  <a:pos x="144" y="63"/>
                </a:cxn>
                <a:cxn ang="0">
                  <a:pos x="145" y="35"/>
                </a:cxn>
                <a:cxn ang="0">
                  <a:pos x="172" y="28"/>
                </a:cxn>
                <a:cxn ang="0">
                  <a:pos x="194" y="12"/>
                </a:cxn>
              </a:cxnLst>
              <a:rect l="0" t="0" r="r" b="b"/>
              <a:pathLst>
                <a:path w="403" h="351">
                  <a:moveTo>
                    <a:pt x="206" y="0"/>
                  </a:moveTo>
                  <a:lnTo>
                    <a:pt x="208" y="0"/>
                  </a:lnTo>
                  <a:lnTo>
                    <a:pt x="211" y="3"/>
                  </a:lnTo>
                  <a:lnTo>
                    <a:pt x="213" y="6"/>
                  </a:lnTo>
                  <a:lnTo>
                    <a:pt x="216" y="8"/>
                  </a:lnTo>
                  <a:lnTo>
                    <a:pt x="217" y="8"/>
                  </a:lnTo>
                  <a:lnTo>
                    <a:pt x="219" y="6"/>
                  </a:lnTo>
                  <a:lnTo>
                    <a:pt x="219" y="5"/>
                  </a:lnTo>
                  <a:lnTo>
                    <a:pt x="229" y="5"/>
                  </a:lnTo>
                  <a:lnTo>
                    <a:pt x="230" y="6"/>
                  </a:lnTo>
                  <a:lnTo>
                    <a:pt x="230" y="7"/>
                  </a:lnTo>
                  <a:lnTo>
                    <a:pt x="232" y="10"/>
                  </a:lnTo>
                  <a:lnTo>
                    <a:pt x="232" y="13"/>
                  </a:lnTo>
                  <a:lnTo>
                    <a:pt x="235" y="16"/>
                  </a:lnTo>
                  <a:lnTo>
                    <a:pt x="237" y="17"/>
                  </a:lnTo>
                  <a:lnTo>
                    <a:pt x="238" y="17"/>
                  </a:lnTo>
                  <a:lnTo>
                    <a:pt x="238" y="14"/>
                  </a:lnTo>
                  <a:lnTo>
                    <a:pt x="239" y="13"/>
                  </a:lnTo>
                  <a:lnTo>
                    <a:pt x="247" y="10"/>
                  </a:lnTo>
                  <a:lnTo>
                    <a:pt x="249" y="10"/>
                  </a:lnTo>
                  <a:lnTo>
                    <a:pt x="254" y="12"/>
                  </a:lnTo>
                  <a:lnTo>
                    <a:pt x="255" y="13"/>
                  </a:lnTo>
                  <a:lnTo>
                    <a:pt x="261" y="16"/>
                  </a:lnTo>
                  <a:lnTo>
                    <a:pt x="262" y="16"/>
                  </a:lnTo>
                  <a:lnTo>
                    <a:pt x="263" y="17"/>
                  </a:lnTo>
                  <a:lnTo>
                    <a:pt x="263" y="18"/>
                  </a:lnTo>
                  <a:lnTo>
                    <a:pt x="264" y="18"/>
                  </a:lnTo>
                  <a:lnTo>
                    <a:pt x="264" y="19"/>
                  </a:lnTo>
                  <a:lnTo>
                    <a:pt x="262" y="19"/>
                  </a:lnTo>
                  <a:lnTo>
                    <a:pt x="262" y="22"/>
                  </a:lnTo>
                  <a:lnTo>
                    <a:pt x="261" y="23"/>
                  </a:lnTo>
                  <a:lnTo>
                    <a:pt x="261" y="24"/>
                  </a:lnTo>
                  <a:lnTo>
                    <a:pt x="260" y="26"/>
                  </a:lnTo>
                  <a:lnTo>
                    <a:pt x="260" y="29"/>
                  </a:lnTo>
                  <a:lnTo>
                    <a:pt x="263" y="32"/>
                  </a:lnTo>
                  <a:lnTo>
                    <a:pt x="264" y="35"/>
                  </a:lnTo>
                  <a:lnTo>
                    <a:pt x="266" y="36"/>
                  </a:lnTo>
                  <a:lnTo>
                    <a:pt x="267" y="36"/>
                  </a:lnTo>
                  <a:lnTo>
                    <a:pt x="270" y="31"/>
                  </a:lnTo>
                  <a:lnTo>
                    <a:pt x="274" y="29"/>
                  </a:lnTo>
                  <a:lnTo>
                    <a:pt x="275" y="29"/>
                  </a:lnTo>
                  <a:lnTo>
                    <a:pt x="279" y="30"/>
                  </a:lnTo>
                  <a:lnTo>
                    <a:pt x="280" y="29"/>
                  </a:lnTo>
                  <a:lnTo>
                    <a:pt x="282" y="24"/>
                  </a:lnTo>
                  <a:lnTo>
                    <a:pt x="284" y="24"/>
                  </a:lnTo>
                  <a:lnTo>
                    <a:pt x="286" y="23"/>
                  </a:lnTo>
                  <a:lnTo>
                    <a:pt x="287" y="23"/>
                  </a:lnTo>
                  <a:lnTo>
                    <a:pt x="292" y="25"/>
                  </a:lnTo>
                  <a:lnTo>
                    <a:pt x="293" y="25"/>
                  </a:lnTo>
                  <a:lnTo>
                    <a:pt x="295" y="23"/>
                  </a:lnTo>
                  <a:lnTo>
                    <a:pt x="297" y="23"/>
                  </a:lnTo>
                  <a:lnTo>
                    <a:pt x="298" y="24"/>
                  </a:lnTo>
                  <a:lnTo>
                    <a:pt x="299" y="24"/>
                  </a:lnTo>
                  <a:lnTo>
                    <a:pt x="307" y="28"/>
                  </a:lnTo>
                  <a:lnTo>
                    <a:pt x="307" y="30"/>
                  </a:lnTo>
                  <a:lnTo>
                    <a:pt x="312" y="32"/>
                  </a:lnTo>
                  <a:lnTo>
                    <a:pt x="312" y="36"/>
                  </a:lnTo>
                  <a:lnTo>
                    <a:pt x="313" y="37"/>
                  </a:lnTo>
                  <a:lnTo>
                    <a:pt x="317" y="37"/>
                  </a:lnTo>
                  <a:lnTo>
                    <a:pt x="317" y="38"/>
                  </a:lnTo>
                  <a:lnTo>
                    <a:pt x="318" y="40"/>
                  </a:lnTo>
                  <a:lnTo>
                    <a:pt x="319" y="42"/>
                  </a:lnTo>
                  <a:lnTo>
                    <a:pt x="322" y="42"/>
                  </a:lnTo>
                  <a:lnTo>
                    <a:pt x="323" y="41"/>
                  </a:lnTo>
                  <a:lnTo>
                    <a:pt x="325" y="42"/>
                  </a:lnTo>
                  <a:lnTo>
                    <a:pt x="326" y="43"/>
                  </a:lnTo>
                  <a:lnTo>
                    <a:pt x="326" y="47"/>
                  </a:lnTo>
                  <a:lnTo>
                    <a:pt x="325" y="49"/>
                  </a:lnTo>
                  <a:lnTo>
                    <a:pt x="326" y="50"/>
                  </a:lnTo>
                  <a:lnTo>
                    <a:pt x="325" y="51"/>
                  </a:lnTo>
                  <a:lnTo>
                    <a:pt x="325" y="55"/>
                  </a:lnTo>
                  <a:lnTo>
                    <a:pt x="326" y="56"/>
                  </a:lnTo>
                  <a:lnTo>
                    <a:pt x="326" y="59"/>
                  </a:lnTo>
                  <a:lnTo>
                    <a:pt x="323" y="60"/>
                  </a:lnTo>
                  <a:lnTo>
                    <a:pt x="322" y="62"/>
                  </a:lnTo>
                  <a:lnTo>
                    <a:pt x="322" y="66"/>
                  </a:lnTo>
                  <a:lnTo>
                    <a:pt x="323" y="67"/>
                  </a:lnTo>
                  <a:lnTo>
                    <a:pt x="324" y="67"/>
                  </a:lnTo>
                  <a:lnTo>
                    <a:pt x="324" y="68"/>
                  </a:lnTo>
                  <a:lnTo>
                    <a:pt x="325" y="72"/>
                  </a:lnTo>
                  <a:lnTo>
                    <a:pt x="328" y="74"/>
                  </a:lnTo>
                  <a:lnTo>
                    <a:pt x="328" y="75"/>
                  </a:lnTo>
                  <a:lnTo>
                    <a:pt x="329" y="75"/>
                  </a:lnTo>
                  <a:lnTo>
                    <a:pt x="329" y="80"/>
                  </a:lnTo>
                  <a:lnTo>
                    <a:pt x="330" y="81"/>
                  </a:lnTo>
                  <a:lnTo>
                    <a:pt x="330" y="85"/>
                  </a:lnTo>
                  <a:lnTo>
                    <a:pt x="326" y="85"/>
                  </a:lnTo>
                  <a:lnTo>
                    <a:pt x="326" y="87"/>
                  </a:lnTo>
                  <a:lnTo>
                    <a:pt x="328" y="89"/>
                  </a:lnTo>
                  <a:lnTo>
                    <a:pt x="326" y="90"/>
                  </a:lnTo>
                  <a:lnTo>
                    <a:pt x="325" y="90"/>
                  </a:lnTo>
                  <a:lnTo>
                    <a:pt x="323" y="91"/>
                  </a:lnTo>
                  <a:lnTo>
                    <a:pt x="322" y="92"/>
                  </a:lnTo>
                  <a:lnTo>
                    <a:pt x="323" y="93"/>
                  </a:lnTo>
                  <a:lnTo>
                    <a:pt x="323" y="96"/>
                  </a:lnTo>
                  <a:lnTo>
                    <a:pt x="322" y="97"/>
                  </a:lnTo>
                  <a:lnTo>
                    <a:pt x="321" y="97"/>
                  </a:lnTo>
                  <a:lnTo>
                    <a:pt x="321" y="99"/>
                  </a:lnTo>
                  <a:lnTo>
                    <a:pt x="319" y="100"/>
                  </a:lnTo>
                  <a:lnTo>
                    <a:pt x="321" y="102"/>
                  </a:lnTo>
                  <a:lnTo>
                    <a:pt x="321" y="103"/>
                  </a:lnTo>
                  <a:lnTo>
                    <a:pt x="323" y="103"/>
                  </a:lnTo>
                  <a:lnTo>
                    <a:pt x="329" y="108"/>
                  </a:lnTo>
                  <a:lnTo>
                    <a:pt x="330" y="109"/>
                  </a:lnTo>
                  <a:lnTo>
                    <a:pt x="330" y="110"/>
                  </a:lnTo>
                  <a:lnTo>
                    <a:pt x="335" y="110"/>
                  </a:lnTo>
                  <a:lnTo>
                    <a:pt x="335" y="112"/>
                  </a:lnTo>
                  <a:lnTo>
                    <a:pt x="337" y="114"/>
                  </a:lnTo>
                  <a:lnTo>
                    <a:pt x="336" y="117"/>
                  </a:lnTo>
                  <a:lnTo>
                    <a:pt x="334" y="121"/>
                  </a:lnTo>
                  <a:lnTo>
                    <a:pt x="332" y="123"/>
                  </a:lnTo>
                  <a:lnTo>
                    <a:pt x="334" y="124"/>
                  </a:lnTo>
                  <a:lnTo>
                    <a:pt x="337" y="126"/>
                  </a:lnTo>
                  <a:lnTo>
                    <a:pt x="337" y="127"/>
                  </a:lnTo>
                  <a:lnTo>
                    <a:pt x="338" y="127"/>
                  </a:lnTo>
                  <a:lnTo>
                    <a:pt x="340" y="128"/>
                  </a:lnTo>
                  <a:lnTo>
                    <a:pt x="341" y="132"/>
                  </a:lnTo>
                  <a:lnTo>
                    <a:pt x="341" y="133"/>
                  </a:lnTo>
                  <a:lnTo>
                    <a:pt x="342" y="133"/>
                  </a:lnTo>
                  <a:lnTo>
                    <a:pt x="342" y="140"/>
                  </a:lnTo>
                  <a:lnTo>
                    <a:pt x="343" y="141"/>
                  </a:lnTo>
                  <a:lnTo>
                    <a:pt x="343" y="142"/>
                  </a:lnTo>
                  <a:lnTo>
                    <a:pt x="350" y="148"/>
                  </a:lnTo>
                  <a:lnTo>
                    <a:pt x="352" y="148"/>
                  </a:lnTo>
                  <a:lnTo>
                    <a:pt x="353" y="149"/>
                  </a:lnTo>
                  <a:lnTo>
                    <a:pt x="354" y="149"/>
                  </a:lnTo>
                  <a:lnTo>
                    <a:pt x="357" y="152"/>
                  </a:lnTo>
                  <a:lnTo>
                    <a:pt x="361" y="152"/>
                  </a:lnTo>
                  <a:lnTo>
                    <a:pt x="361" y="153"/>
                  </a:lnTo>
                  <a:lnTo>
                    <a:pt x="362" y="153"/>
                  </a:lnTo>
                  <a:lnTo>
                    <a:pt x="362" y="155"/>
                  </a:lnTo>
                  <a:lnTo>
                    <a:pt x="365" y="155"/>
                  </a:lnTo>
                  <a:lnTo>
                    <a:pt x="366" y="159"/>
                  </a:lnTo>
                  <a:lnTo>
                    <a:pt x="366" y="161"/>
                  </a:lnTo>
                  <a:lnTo>
                    <a:pt x="365" y="161"/>
                  </a:lnTo>
                  <a:lnTo>
                    <a:pt x="365" y="167"/>
                  </a:lnTo>
                  <a:lnTo>
                    <a:pt x="362" y="172"/>
                  </a:lnTo>
                  <a:lnTo>
                    <a:pt x="361" y="173"/>
                  </a:lnTo>
                  <a:lnTo>
                    <a:pt x="363" y="173"/>
                  </a:lnTo>
                  <a:lnTo>
                    <a:pt x="367" y="174"/>
                  </a:lnTo>
                  <a:lnTo>
                    <a:pt x="375" y="172"/>
                  </a:lnTo>
                  <a:lnTo>
                    <a:pt x="377" y="173"/>
                  </a:lnTo>
                  <a:lnTo>
                    <a:pt x="379" y="174"/>
                  </a:lnTo>
                  <a:lnTo>
                    <a:pt x="385" y="176"/>
                  </a:lnTo>
                  <a:lnTo>
                    <a:pt x="386" y="177"/>
                  </a:lnTo>
                  <a:lnTo>
                    <a:pt x="387" y="179"/>
                  </a:lnTo>
                  <a:lnTo>
                    <a:pt x="391" y="179"/>
                  </a:lnTo>
                  <a:lnTo>
                    <a:pt x="393" y="182"/>
                  </a:lnTo>
                  <a:lnTo>
                    <a:pt x="393" y="183"/>
                  </a:lnTo>
                  <a:lnTo>
                    <a:pt x="392" y="183"/>
                  </a:lnTo>
                  <a:lnTo>
                    <a:pt x="390" y="185"/>
                  </a:lnTo>
                  <a:lnTo>
                    <a:pt x="388" y="185"/>
                  </a:lnTo>
                  <a:lnTo>
                    <a:pt x="388" y="186"/>
                  </a:lnTo>
                  <a:lnTo>
                    <a:pt x="390" y="189"/>
                  </a:lnTo>
                  <a:lnTo>
                    <a:pt x="390" y="190"/>
                  </a:lnTo>
                  <a:lnTo>
                    <a:pt x="392" y="192"/>
                  </a:lnTo>
                  <a:lnTo>
                    <a:pt x="394" y="194"/>
                  </a:lnTo>
                  <a:lnTo>
                    <a:pt x="396" y="194"/>
                  </a:lnTo>
                  <a:lnTo>
                    <a:pt x="396" y="195"/>
                  </a:lnTo>
                  <a:lnTo>
                    <a:pt x="397" y="196"/>
                  </a:lnTo>
                  <a:lnTo>
                    <a:pt x="397" y="195"/>
                  </a:lnTo>
                  <a:lnTo>
                    <a:pt x="399" y="195"/>
                  </a:lnTo>
                  <a:lnTo>
                    <a:pt x="399" y="197"/>
                  </a:lnTo>
                  <a:lnTo>
                    <a:pt x="402" y="197"/>
                  </a:lnTo>
                  <a:lnTo>
                    <a:pt x="403" y="198"/>
                  </a:lnTo>
                  <a:lnTo>
                    <a:pt x="403" y="200"/>
                  </a:lnTo>
                  <a:lnTo>
                    <a:pt x="402" y="204"/>
                  </a:lnTo>
                  <a:lnTo>
                    <a:pt x="403" y="207"/>
                  </a:lnTo>
                  <a:lnTo>
                    <a:pt x="397" y="207"/>
                  </a:lnTo>
                  <a:lnTo>
                    <a:pt x="397" y="208"/>
                  </a:lnTo>
                  <a:lnTo>
                    <a:pt x="396" y="209"/>
                  </a:lnTo>
                  <a:lnTo>
                    <a:pt x="393" y="209"/>
                  </a:lnTo>
                  <a:lnTo>
                    <a:pt x="392" y="208"/>
                  </a:lnTo>
                  <a:lnTo>
                    <a:pt x="391" y="209"/>
                  </a:lnTo>
                  <a:lnTo>
                    <a:pt x="391" y="210"/>
                  </a:lnTo>
                  <a:lnTo>
                    <a:pt x="392" y="210"/>
                  </a:lnTo>
                  <a:lnTo>
                    <a:pt x="392" y="212"/>
                  </a:lnTo>
                  <a:lnTo>
                    <a:pt x="391" y="213"/>
                  </a:lnTo>
                  <a:lnTo>
                    <a:pt x="390" y="215"/>
                  </a:lnTo>
                  <a:lnTo>
                    <a:pt x="390" y="216"/>
                  </a:lnTo>
                  <a:lnTo>
                    <a:pt x="388" y="216"/>
                  </a:lnTo>
                  <a:lnTo>
                    <a:pt x="384" y="221"/>
                  </a:lnTo>
                  <a:lnTo>
                    <a:pt x="381" y="221"/>
                  </a:lnTo>
                  <a:lnTo>
                    <a:pt x="381" y="222"/>
                  </a:lnTo>
                  <a:lnTo>
                    <a:pt x="380" y="223"/>
                  </a:lnTo>
                  <a:lnTo>
                    <a:pt x="378" y="223"/>
                  </a:lnTo>
                  <a:lnTo>
                    <a:pt x="377" y="225"/>
                  </a:lnTo>
                  <a:lnTo>
                    <a:pt x="375" y="225"/>
                  </a:lnTo>
                  <a:lnTo>
                    <a:pt x="373" y="222"/>
                  </a:lnTo>
                  <a:lnTo>
                    <a:pt x="372" y="223"/>
                  </a:lnTo>
                  <a:lnTo>
                    <a:pt x="368" y="223"/>
                  </a:lnTo>
                  <a:lnTo>
                    <a:pt x="366" y="222"/>
                  </a:lnTo>
                  <a:lnTo>
                    <a:pt x="363" y="222"/>
                  </a:lnTo>
                  <a:lnTo>
                    <a:pt x="362" y="221"/>
                  </a:lnTo>
                  <a:lnTo>
                    <a:pt x="362" y="216"/>
                  </a:lnTo>
                  <a:lnTo>
                    <a:pt x="359" y="216"/>
                  </a:lnTo>
                  <a:lnTo>
                    <a:pt x="356" y="215"/>
                  </a:lnTo>
                  <a:lnTo>
                    <a:pt x="354" y="215"/>
                  </a:lnTo>
                  <a:lnTo>
                    <a:pt x="353" y="216"/>
                  </a:lnTo>
                  <a:lnTo>
                    <a:pt x="348" y="216"/>
                  </a:lnTo>
                  <a:lnTo>
                    <a:pt x="346" y="217"/>
                  </a:lnTo>
                  <a:lnTo>
                    <a:pt x="346" y="223"/>
                  </a:lnTo>
                  <a:lnTo>
                    <a:pt x="344" y="225"/>
                  </a:lnTo>
                  <a:lnTo>
                    <a:pt x="343" y="225"/>
                  </a:lnTo>
                  <a:lnTo>
                    <a:pt x="341" y="228"/>
                  </a:lnTo>
                  <a:lnTo>
                    <a:pt x="343" y="232"/>
                  </a:lnTo>
                  <a:lnTo>
                    <a:pt x="344" y="233"/>
                  </a:lnTo>
                  <a:lnTo>
                    <a:pt x="346" y="237"/>
                  </a:lnTo>
                  <a:lnTo>
                    <a:pt x="349" y="240"/>
                  </a:lnTo>
                  <a:lnTo>
                    <a:pt x="352" y="240"/>
                  </a:lnTo>
                  <a:lnTo>
                    <a:pt x="352" y="243"/>
                  </a:lnTo>
                  <a:lnTo>
                    <a:pt x="354" y="245"/>
                  </a:lnTo>
                  <a:lnTo>
                    <a:pt x="354" y="249"/>
                  </a:lnTo>
                  <a:lnTo>
                    <a:pt x="353" y="251"/>
                  </a:lnTo>
                  <a:lnTo>
                    <a:pt x="350" y="252"/>
                  </a:lnTo>
                  <a:lnTo>
                    <a:pt x="350" y="253"/>
                  </a:lnTo>
                  <a:lnTo>
                    <a:pt x="353" y="256"/>
                  </a:lnTo>
                  <a:lnTo>
                    <a:pt x="354" y="258"/>
                  </a:lnTo>
                  <a:lnTo>
                    <a:pt x="354" y="259"/>
                  </a:lnTo>
                  <a:lnTo>
                    <a:pt x="356" y="260"/>
                  </a:lnTo>
                  <a:lnTo>
                    <a:pt x="356" y="262"/>
                  </a:lnTo>
                  <a:lnTo>
                    <a:pt x="354" y="262"/>
                  </a:lnTo>
                  <a:lnTo>
                    <a:pt x="354" y="263"/>
                  </a:lnTo>
                  <a:lnTo>
                    <a:pt x="353" y="264"/>
                  </a:lnTo>
                  <a:lnTo>
                    <a:pt x="355" y="266"/>
                  </a:lnTo>
                  <a:lnTo>
                    <a:pt x="355" y="268"/>
                  </a:lnTo>
                  <a:lnTo>
                    <a:pt x="354" y="270"/>
                  </a:lnTo>
                  <a:lnTo>
                    <a:pt x="354" y="271"/>
                  </a:lnTo>
                  <a:lnTo>
                    <a:pt x="355" y="272"/>
                  </a:lnTo>
                  <a:lnTo>
                    <a:pt x="355" y="276"/>
                  </a:lnTo>
                  <a:lnTo>
                    <a:pt x="354" y="277"/>
                  </a:lnTo>
                  <a:lnTo>
                    <a:pt x="355" y="280"/>
                  </a:lnTo>
                  <a:lnTo>
                    <a:pt x="356" y="281"/>
                  </a:lnTo>
                  <a:lnTo>
                    <a:pt x="357" y="281"/>
                  </a:lnTo>
                  <a:lnTo>
                    <a:pt x="359" y="282"/>
                  </a:lnTo>
                  <a:lnTo>
                    <a:pt x="359" y="286"/>
                  </a:lnTo>
                  <a:lnTo>
                    <a:pt x="362" y="289"/>
                  </a:lnTo>
                  <a:lnTo>
                    <a:pt x="362" y="293"/>
                  </a:lnTo>
                  <a:lnTo>
                    <a:pt x="357" y="293"/>
                  </a:lnTo>
                  <a:lnTo>
                    <a:pt x="350" y="292"/>
                  </a:lnTo>
                  <a:lnTo>
                    <a:pt x="346" y="292"/>
                  </a:lnTo>
                  <a:lnTo>
                    <a:pt x="343" y="293"/>
                  </a:lnTo>
                  <a:lnTo>
                    <a:pt x="341" y="295"/>
                  </a:lnTo>
                  <a:lnTo>
                    <a:pt x="341" y="296"/>
                  </a:lnTo>
                  <a:lnTo>
                    <a:pt x="338" y="296"/>
                  </a:lnTo>
                  <a:lnTo>
                    <a:pt x="336" y="294"/>
                  </a:lnTo>
                  <a:lnTo>
                    <a:pt x="328" y="294"/>
                  </a:lnTo>
                  <a:lnTo>
                    <a:pt x="326" y="295"/>
                  </a:lnTo>
                  <a:lnTo>
                    <a:pt x="326" y="298"/>
                  </a:lnTo>
                  <a:lnTo>
                    <a:pt x="328" y="298"/>
                  </a:lnTo>
                  <a:lnTo>
                    <a:pt x="328" y="300"/>
                  </a:lnTo>
                  <a:lnTo>
                    <a:pt x="326" y="300"/>
                  </a:lnTo>
                  <a:lnTo>
                    <a:pt x="326" y="299"/>
                  </a:lnTo>
                  <a:lnTo>
                    <a:pt x="325" y="299"/>
                  </a:lnTo>
                  <a:lnTo>
                    <a:pt x="325" y="301"/>
                  </a:lnTo>
                  <a:lnTo>
                    <a:pt x="324" y="301"/>
                  </a:lnTo>
                  <a:lnTo>
                    <a:pt x="324" y="302"/>
                  </a:lnTo>
                  <a:lnTo>
                    <a:pt x="323" y="302"/>
                  </a:lnTo>
                  <a:lnTo>
                    <a:pt x="322" y="303"/>
                  </a:lnTo>
                  <a:lnTo>
                    <a:pt x="322" y="306"/>
                  </a:lnTo>
                  <a:lnTo>
                    <a:pt x="319" y="306"/>
                  </a:lnTo>
                  <a:lnTo>
                    <a:pt x="319" y="307"/>
                  </a:lnTo>
                  <a:lnTo>
                    <a:pt x="318" y="308"/>
                  </a:lnTo>
                  <a:lnTo>
                    <a:pt x="317" y="308"/>
                  </a:lnTo>
                  <a:lnTo>
                    <a:pt x="317" y="309"/>
                  </a:lnTo>
                  <a:lnTo>
                    <a:pt x="316" y="311"/>
                  </a:lnTo>
                  <a:lnTo>
                    <a:pt x="316" y="314"/>
                  </a:lnTo>
                  <a:lnTo>
                    <a:pt x="315" y="314"/>
                  </a:lnTo>
                  <a:lnTo>
                    <a:pt x="313" y="315"/>
                  </a:lnTo>
                  <a:lnTo>
                    <a:pt x="315" y="315"/>
                  </a:lnTo>
                  <a:lnTo>
                    <a:pt x="315" y="319"/>
                  </a:lnTo>
                  <a:lnTo>
                    <a:pt x="312" y="319"/>
                  </a:lnTo>
                  <a:lnTo>
                    <a:pt x="312" y="320"/>
                  </a:lnTo>
                  <a:lnTo>
                    <a:pt x="311" y="321"/>
                  </a:lnTo>
                  <a:lnTo>
                    <a:pt x="312" y="323"/>
                  </a:lnTo>
                  <a:lnTo>
                    <a:pt x="311" y="323"/>
                  </a:lnTo>
                  <a:lnTo>
                    <a:pt x="311" y="325"/>
                  </a:lnTo>
                  <a:lnTo>
                    <a:pt x="310" y="326"/>
                  </a:lnTo>
                  <a:lnTo>
                    <a:pt x="310" y="327"/>
                  </a:lnTo>
                  <a:lnTo>
                    <a:pt x="311" y="327"/>
                  </a:lnTo>
                  <a:lnTo>
                    <a:pt x="311" y="329"/>
                  </a:lnTo>
                  <a:lnTo>
                    <a:pt x="310" y="329"/>
                  </a:lnTo>
                  <a:lnTo>
                    <a:pt x="310" y="330"/>
                  </a:lnTo>
                  <a:lnTo>
                    <a:pt x="312" y="330"/>
                  </a:lnTo>
                  <a:lnTo>
                    <a:pt x="312" y="331"/>
                  </a:lnTo>
                  <a:lnTo>
                    <a:pt x="311" y="332"/>
                  </a:lnTo>
                  <a:lnTo>
                    <a:pt x="312" y="332"/>
                  </a:lnTo>
                  <a:lnTo>
                    <a:pt x="312" y="335"/>
                  </a:lnTo>
                  <a:lnTo>
                    <a:pt x="313" y="335"/>
                  </a:lnTo>
                  <a:lnTo>
                    <a:pt x="313" y="336"/>
                  </a:lnTo>
                  <a:lnTo>
                    <a:pt x="312" y="336"/>
                  </a:lnTo>
                  <a:lnTo>
                    <a:pt x="312" y="338"/>
                  </a:lnTo>
                  <a:lnTo>
                    <a:pt x="313" y="338"/>
                  </a:lnTo>
                  <a:lnTo>
                    <a:pt x="313" y="339"/>
                  </a:lnTo>
                  <a:lnTo>
                    <a:pt x="315" y="341"/>
                  </a:lnTo>
                  <a:lnTo>
                    <a:pt x="315" y="344"/>
                  </a:lnTo>
                  <a:lnTo>
                    <a:pt x="312" y="346"/>
                  </a:lnTo>
                  <a:lnTo>
                    <a:pt x="312" y="348"/>
                  </a:lnTo>
                  <a:lnTo>
                    <a:pt x="311" y="349"/>
                  </a:lnTo>
                  <a:lnTo>
                    <a:pt x="311" y="351"/>
                  </a:lnTo>
                  <a:lnTo>
                    <a:pt x="310" y="350"/>
                  </a:lnTo>
                  <a:lnTo>
                    <a:pt x="309" y="350"/>
                  </a:lnTo>
                  <a:lnTo>
                    <a:pt x="309" y="349"/>
                  </a:lnTo>
                  <a:lnTo>
                    <a:pt x="307" y="349"/>
                  </a:lnTo>
                  <a:lnTo>
                    <a:pt x="306" y="348"/>
                  </a:lnTo>
                  <a:lnTo>
                    <a:pt x="304" y="348"/>
                  </a:lnTo>
                  <a:lnTo>
                    <a:pt x="303" y="346"/>
                  </a:lnTo>
                  <a:lnTo>
                    <a:pt x="301" y="344"/>
                  </a:lnTo>
                  <a:lnTo>
                    <a:pt x="301" y="339"/>
                  </a:lnTo>
                  <a:lnTo>
                    <a:pt x="300" y="339"/>
                  </a:lnTo>
                  <a:lnTo>
                    <a:pt x="299" y="338"/>
                  </a:lnTo>
                  <a:lnTo>
                    <a:pt x="298" y="338"/>
                  </a:lnTo>
                  <a:lnTo>
                    <a:pt x="297" y="336"/>
                  </a:lnTo>
                  <a:lnTo>
                    <a:pt x="295" y="335"/>
                  </a:lnTo>
                  <a:lnTo>
                    <a:pt x="287" y="335"/>
                  </a:lnTo>
                  <a:lnTo>
                    <a:pt x="285" y="336"/>
                  </a:lnTo>
                  <a:lnTo>
                    <a:pt x="282" y="336"/>
                  </a:lnTo>
                  <a:lnTo>
                    <a:pt x="281" y="337"/>
                  </a:lnTo>
                  <a:lnTo>
                    <a:pt x="281" y="338"/>
                  </a:lnTo>
                  <a:lnTo>
                    <a:pt x="280" y="338"/>
                  </a:lnTo>
                  <a:lnTo>
                    <a:pt x="276" y="337"/>
                  </a:lnTo>
                  <a:lnTo>
                    <a:pt x="275" y="336"/>
                  </a:lnTo>
                  <a:lnTo>
                    <a:pt x="275" y="335"/>
                  </a:lnTo>
                  <a:lnTo>
                    <a:pt x="274" y="333"/>
                  </a:lnTo>
                  <a:lnTo>
                    <a:pt x="273" y="333"/>
                  </a:lnTo>
                  <a:lnTo>
                    <a:pt x="272" y="335"/>
                  </a:lnTo>
                  <a:lnTo>
                    <a:pt x="270" y="335"/>
                  </a:lnTo>
                  <a:lnTo>
                    <a:pt x="270" y="336"/>
                  </a:lnTo>
                  <a:lnTo>
                    <a:pt x="269" y="337"/>
                  </a:lnTo>
                  <a:lnTo>
                    <a:pt x="267" y="337"/>
                  </a:lnTo>
                  <a:lnTo>
                    <a:pt x="267" y="338"/>
                  </a:lnTo>
                  <a:lnTo>
                    <a:pt x="266" y="339"/>
                  </a:lnTo>
                  <a:lnTo>
                    <a:pt x="266" y="341"/>
                  </a:lnTo>
                  <a:lnTo>
                    <a:pt x="261" y="341"/>
                  </a:lnTo>
                  <a:lnTo>
                    <a:pt x="261" y="342"/>
                  </a:lnTo>
                  <a:lnTo>
                    <a:pt x="259" y="342"/>
                  </a:lnTo>
                  <a:lnTo>
                    <a:pt x="257" y="341"/>
                  </a:lnTo>
                  <a:lnTo>
                    <a:pt x="257" y="339"/>
                  </a:lnTo>
                  <a:lnTo>
                    <a:pt x="256" y="338"/>
                  </a:lnTo>
                  <a:lnTo>
                    <a:pt x="256" y="337"/>
                  </a:lnTo>
                  <a:lnTo>
                    <a:pt x="255" y="336"/>
                  </a:lnTo>
                  <a:lnTo>
                    <a:pt x="255" y="331"/>
                  </a:lnTo>
                  <a:lnTo>
                    <a:pt x="253" y="329"/>
                  </a:lnTo>
                  <a:lnTo>
                    <a:pt x="253" y="326"/>
                  </a:lnTo>
                  <a:lnTo>
                    <a:pt x="251" y="325"/>
                  </a:lnTo>
                  <a:lnTo>
                    <a:pt x="250" y="325"/>
                  </a:lnTo>
                  <a:lnTo>
                    <a:pt x="249" y="324"/>
                  </a:lnTo>
                  <a:lnTo>
                    <a:pt x="248" y="324"/>
                  </a:lnTo>
                  <a:lnTo>
                    <a:pt x="248" y="325"/>
                  </a:lnTo>
                  <a:lnTo>
                    <a:pt x="247" y="325"/>
                  </a:lnTo>
                  <a:lnTo>
                    <a:pt x="245" y="327"/>
                  </a:lnTo>
                  <a:lnTo>
                    <a:pt x="244" y="329"/>
                  </a:lnTo>
                  <a:lnTo>
                    <a:pt x="241" y="329"/>
                  </a:lnTo>
                  <a:lnTo>
                    <a:pt x="239" y="330"/>
                  </a:lnTo>
                  <a:lnTo>
                    <a:pt x="238" y="330"/>
                  </a:lnTo>
                  <a:lnTo>
                    <a:pt x="236" y="332"/>
                  </a:lnTo>
                  <a:lnTo>
                    <a:pt x="235" y="335"/>
                  </a:lnTo>
                  <a:lnTo>
                    <a:pt x="235" y="339"/>
                  </a:lnTo>
                  <a:lnTo>
                    <a:pt x="234" y="339"/>
                  </a:lnTo>
                  <a:lnTo>
                    <a:pt x="234" y="337"/>
                  </a:lnTo>
                  <a:lnTo>
                    <a:pt x="232" y="337"/>
                  </a:lnTo>
                  <a:lnTo>
                    <a:pt x="231" y="338"/>
                  </a:lnTo>
                  <a:lnTo>
                    <a:pt x="231" y="337"/>
                  </a:lnTo>
                  <a:lnTo>
                    <a:pt x="230" y="337"/>
                  </a:lnTo>
                  <a:lnTo>
                    <a:pt x="230" y="336"/>
                  </a:lnTo>
                  <a:lnTo>
                    <a:pt x="229" y="332"/>
                  </a:lnTo>
                  <a:lnTo>
                    <a:pt x="229" y="330"/>
                  </a:lnTo>
                  <a:lnTo>
                    <a:pt x="228" y="329"/>
                  </a:lnTo>
                  <a:lnTo>
                    <a:pt x="222" y="329"/>
                  </a:lnTo>
                  <a:lnTo>
                    <a:pt x="219" y="330"/>
                  </a:lnTo>
                  <a:lnTo>
                    <a:pt x="218" y="331"/>
                  </a:lnTo>
                  <a:lnTo>
                    <a:pt x="217" y="331"/>
                  </a:lnTo>
                  <a:lnTo>
                    <a:pt x="217" y="329"/>
                  </a:lnTo>
                  <a:lnTo>
                    <a:pt x="216" y="327"/>
                  </a:lnTo>
                  <a:lnTo>
                    <a:pt x="214" y="327"/>
                  </a:lnTo>
                  <a:lnTo>
                    <a:pt x="214" y="326"/>
                  </a:lnTo>
                  <a:lnTo>
                    <a:pt x="213" y="325"/>
                  </a:lnTo>
                  <a:lnTo>
                    <a:pt x="213" y="323"/>
                  </a:lnTo>
                  <a:lnTo>
                    <a:pt x="212" y="323"/>
                  </a:lnTo>
                  <a:lnTo>
                    <a:pt x="210" y="325"/>
                  </a:lnTo>
                  <a:lnTo>
                    <a:pt x="208" y="329"/>
                  </a:lnTo>
                  <a:lnTo>
                    <a:pt x="207" y="329"/>
                  </a:lnTo>
                  <a:lnTo>
                    <a:pt x="206" y="330"/>
                  </a:lnTo>
                  <a:lnTo>
                    <a:pt x="203" y="330"/>
                  </a:lnTo>
                  <a:lnTo>
                    <a:pt x="201" y="329"/>
                  </a:lnTo>
                  <a:lnTo>
                    <a:pt x="200" y="329"/>
                  </a:lnTo>
                  <a:lnTo>
                    <a:pt x="197" y="325"/>
                  </a:lnTo>
                  <a:lnTo>
                    <a:pt x="195" y="326"/>
                  </a:lnTo>
                  <a:lnTo>
                    <a:pt x="195" y="327"/>
                  </a:lnTo>
                  <a:lnTo>
                    <a:pt x="194" y="329"/>
                  </a:lnTo>
                  <a:lnTo>
                    <a:pt x="194" y="332"/>
                  </a:lnTo>
                  <a:lnTo>
                    <a:pt x="192" y="335"/>
                  </a:lnTo>
                  <a:lnTo>
                    <a:pt x="192" y="336"/>
                  </a:lnTo>
                  <a:lnTo>
                    <a:pt x="191" y="336"/>
                  </a:lnTo>
                  <a:lnTo>
                    <a:pt x="189" y="335"/>
                  </a:lnTo>
                  <a:lnTo>
                    <a:pt x="189" y="333"/>
                  </a:lnTo>
                  <a:lnTo>
                    <a:pt x="191" y="330"/>
                  </a:lnTo>
                  <a:lnTo>
                    <a:pt x="191" y="327"/>
                  </a:lnTo>
                  <a:lnTo>
                    <a:pt x="189" y="326"/>
                  </a:lnTo>
                  <a:lnTo>
                    <a:pt x="187" y="326"/>
                  </a:lnTo>
                  <a:lnTo>
                    <a:pt x="182" y="325"/>
                  </a:lnTo>
                  <a:lnTo>
                    <a:pt x="180" y="325"/>
                  </a:lnTo>
                  <a:lnTo>
                    <a:pt x="179" y="326"/>
                  </a:lnTo>
                  <a:lnTo>
                    <a:pt x="179" y="327"/>
                  </a:lnTo>
                  <a:lnTo>
                    <a:pt x="177" y="327"/>
                  </a:lnTo>
                  <a:lnTo>
                    <a:pt x="175" y="326"/>
                  </a:lnTo>
                  <a:lnTo>
                    <a:pt x="173" y="327"/>
                  </a:lnTo>
                  <a:lnTo>
                    <a:pt x="172" y="326"/>
                  </a:lnTo>
                  <a:lnTo>
                    <a:pt x="172" y="325"/>
                  </a:lnTo>
                  <a:lnTo>
                    <a:pt x="173" y="324"/>
                  </a:lnTo>
                  <a:lnTo>
                    <a:pt x="173" y="323"/>
                  </a:lnTo>
                  <a:lnTo>
                    <a:pt x="169" y="323"/>
                  </a:lnTo>
                  <a:lnTo>
                    <a:pt x="169" y="317"/>
                  </a:lnTo>
                  <a:lnTo>
                    <a:pt x="168" y="315"/>
                  </a:lnTo>
                  <a:lnTo>
                    <a:pt x="162" y="315"/>
                  </a:lnTo>
                  <a:lnTo>
                    <a:pt x="157" y="317"/>
                  </a:lnTo>
                  <a:lnTo>
                    <a:pt x="155" y="317"/>
                  </a:lnTo>
                  <a:lnTo>
                    <a:pt x="146" y="313"/>
                  </a:lnTo>
                  <a:lnTo>
                    <a:pt x="138" y="312"/>
                  </a:lnTo>
                  <a:lnTo>
                    <a:pt x="137" y="312"/>
                  </a:lnTo>
                  <a:lnTo>
                    <a:pt x="137" y="309"/>
                  </a:lnTo>
                  <a:lnTo>
                    <a:pt x="126" y="309"/>
                  </a:lnTo>
                  <a:lnTo>
                    <a:pt x="123" y="306"/>
                  </a:lnTo>
                  <a:lnTo>
                    <a:pt x="118" y="306"/>
                  </a:lnTo>
                  <a:lnTo>
                    <a:pt x="110" y="303"/>
                  </a:lnTo>
                  <a:lnTo>
                    <a:pt x="106" y="305"/>
                  </a:lnTo>
                  <a:lnTo>
                    <a:pt x="92" y="305"/>
                  </a:lnTo>
                  <a:lnTo>
                    <a:pt x="85" y="302"/>
                  </a:lnTo>
                  <a:lnTo>
                    <a:pt x="82" y="302"/>
                  </a:lnTo>
                  <a:lnTo>
                    <a:pt x="81" y="303"/>
                  </a:lnTo>
                  <a:lnTo>
                    <a:pt x="77" y="305"/>
                  </a:lnTo>
                  <a:lnTo>
                    <a:pt x="65" y="307"/>
                  </a:lnTo>
                  <a:lnTo>
                    <a:pt x="50" y="307"/>
                  </a:lnTo>
                  <a:lnTo>
                    <a:pt x="49" y="308"/>
                  </a:lnTo>
                  <a:lnTo>
                    <a:pt x="48" y="311"/>
                  </a:lnTo>
                  <a:lnTo>
                    <a:pt x="48" y="312"/>
                  </a:lnTo>
                  <a:lnTo>
                    <a:pt x="46" y="317"/>
                  </a:lnTo>
                  <a:lnTo>
                    <a:pt x="45" y="318"/>
                  </a:lnTo>
                  <a:lnTo>
                    <a:pt x="40" y="321"/>
                  </a:lnTo>
                  <a:lnTo>
                    <a:pt x="33" y="327"/>
                  </a:lnTo>
                  <a:lnTo>
                    <a:pt x="32" y="327"/>
                  </a:lnTo>
                  <a:lnTo>
                    <a:pt x="29" y="324"/>
                  </a:lnTo>
                  <a:lnTo>
                    <a:pt x="23" y="324"/>
                  </a:lnTo>
                  <a:lnTo>
                    <a:pt x="19" y="325"/>
                  </a:lnTo>
                  <a:lnTo>
                    <a:pt x="18" y="325"/>
                  </a:lnTo>
                  <a:lnTo>
                    <a:pt x="18" y="327"/>
                  </a:lnTo>
                  <a:lnTo>
                    <a:pt x="19" y="331"/>
                  </a:lnTo>
                  <a:lnTo>
                    <a:pt x="19" y="332"/>
                  </a:lnTo>
                  <a:lnTo>
                    <a:pt x="18" y="332"/>
                  </a:lnTo>
                  <a:lnTo>
                    <a:pt x="18" y="331"/>
                  </a:lnTo>
                  <a:lnTo>
                    <a:pt x="17" y="331"/>
                  </a:lnTo>
                  <a:lnTo>
                    <a:pt x="15" y="330"/>
                  </a:lnTo>
                  <a:lnTo>
                    <a:pt x="17" y="330"/>
                  </a:lnTo>
                  <a:lnTo>
                    <a:pt x="15" y="327"/>
                  </a:lnTo>
                  <a:lnTo>
                    <a:pt x="15" y="324"/>
                  </a:lnTo>
                  <a:lnTo>
                    <a:pt x="14" y="323"/>
                  </a:lnTo>
                  <a:lnTo>
                    <a:pt x="15" y="323"/>
                  </a:lnTo>
                  <a:lnTo>
                    <a:pt x="15" y="315"/>
                  </a:lnTo>
                  <a:lnTo>
                    <a:pt x="17" y="315"/>
                  </a:lnTo>
                  <a:lnTo>
                    <a:pt x="18" y="314"/>
                  </a:lnTo>
                  <a:lnTo>
                    <a:pt x="19" y="314"/>
                  </a:lnTo>
                  <a:lnTo>
                    <a:pt x="19" y="312"/>
                  </a:lnTo>
                  <a:lnTo>
                    <a:pt x="18" y="311"/>
                  </a:lnTo>
                  <a:lnTo>
                    <a:pt x="18" y="308"/>
                  </a:lnTo>
                  <a:lnTo>
                    <a:pt x="19" y="307"/>
                  </a:lnTo>
                  <a:lnTo>
                    <a:pt x="18" y="307"/>
                  </a:lnTo>
                  <a:lnTo>
                    <a:pt x="19" y="306"/>
                  </a:lnTo>
                  <a:lnTo>
                    <a:pt x="19" y="302"/>
                  </a:lnTo>
                  <a:lnTo>
                    <a:pt x="20" y="301"/>
                  </a:lnTo>
                  <a:lnTo>
                    <a:pt x="20" y="300"/>
                  </a:lnTo>
                  <a:lnTo>
                    <a:pt x="21" y="300"/>
                  </a:lnTo>
                  <a:lnTo>
                    <a:pt x="20" y="299"/>
                  </a:lnTo>
                  <a:lnTo>
                    <a:pt x="20" y="296"/>
                  </a:lnTo>
                  <a:lnTo>
                    <a:pt x="19" y="295"/>
                  </a:lnTo>
                  <a:lnTo>
                    <a:pt x="19" y="293"/>
                  </a:lnTo>
                  <a:lnTo>
                    <a:pt x="18" y="293"/>
                  </a:lnTo>
                  <a:lnTo>
                    <a:pt x="18" y="292"/>
                  </a:lnTo>
                  <a:lnTo>
                    <a:pt x="17" y="290"/>
                  </a:lnTo>
                  <a:lnTo>
                    <a:pt x="14" y="290"/>
                  </a:lnTo>
                  <a:lnTo>
                    <a:pt x="13" y="288"/>
                  </a:lnTo>
                  <a:lnTo>
                    <a:pt x="13" y="287"/>
                  </a:lnTo>
                  <a:lnTo>
                    <a:pt x="8" y="287"/>
                  </a:lnTo>
                  <a:lnTo>
                    <a:pt x="9" y="286"/>
                  </a:lnTo>
                  <a:lnTo>
                    <a:pt x="8" y="286"/>
                  </a:lnTo>
                  <a:lnTo>
                    <a:pt x="6" y="284"/>
                  </a:lnTo>
                  <a:lnTo>
                    <a:pt x="5" y="283"/>
                  </a:lnTo>
                  <a:lnTo>
                    <a:pt x="5" y="284"/>
                  </a:lnTo>
                  <a:lnTo>
                    <a:pt x="1" y="283"/>
                  </a:lnTo>
                  <a:lnTo>
                    <a:pt x="0" y="283"/>
                  </a:lnTo>
                  <a:lnTo>
                    <a:pt x="1" y="281"/>
                  </a:lnTo>
                  <a:lnTo>
                    <a:pt x="0" y="280"/>
                  </a:lnTo>
                  <a:lnTo>
                    <a:pt x="1" y="275"/>
                  </a:lnTo>
                  <a:lnTo>
                    <a:pt x="3" y="272"/>
                  </a:lnTo>
                  <a:lnTo>
                    <a:pt x="9" y="264"/>
                  </a:lnTo>
                  <a:lnTo>
                    <a:pt x="13" y="260"/>
                  </a:lnTo>
                  <a:lnTo>
                    <a:pt x="24" y="257"/>
                  </a:lnTo>
                  <a:lnTo>
                    <a:pt x="29" y="253"/>
                  </a:lnTo>
                  <a:lnTo>
                    <a:pt x="31" y="251"/>
                  </a:lnTo>
                  <a:lnTo>
                    <a:pt x="31" y="229"/>
                  </a:lnTo>
                  <a:lnTo>
                    <a:pt x="30" y="228"/>
                  </a:lnTo>
                  <a:lnTo>
                    <a:pt x="29" y="226"/>
                  </a:lnTo>
                  <a:lnTo>
                    <a:pt x="29" y="222"/>
                  </a:lnTo>
                  <a:lnTo>
                    <a:pt x="30" y="222"/>
                  </a:lnTo>
                  <a:lnTo>
                    <a:pt x="30" y="219"/>
                  </a:lnTo>
                  <a:lnTo>
                    <a:pt x="27" y="216"/>
                  </a:lnTo>
                  <a:lnTo>
                    <a:pt x="27" y="214"/>
                  </a:lnTo>
                  <a:lnTo>
                    <a:pt x="26" y="213"/>
                  </a:lnTo>
                  <a:lnTo>
                    <a:pt x="25" y="210"/>
                  </a:lnTo>
                  <a:lnTo>
                    <a:pt x="24" y="204"/>
                  </a:lnTo>
                  <a:lnTo>
                    <a:pt x="23" y="202"/>
                  </a:lnTo>
                  <a:lnTo>
                    <a:pt x="21" y="197"/>
                  </a:lnTo>
                  <a:lnTo>
                    <a:pt x="18" y="186"/>
                  </a:lnTo>
                  <a:lnTo>
                    <a:pt x="17" y="182"/>
                  </a:lnTo>
                  <a:lnTo>
                    <a:pt x="17" y="177"/>
                  </a:lnTo>
                  <a:lnTo>
                    <a:pt x="14" y="174"/>
                  </a:lnTo>
                  <a:lnTo>
                    <a:pt x="14" y="169"/>
                  </a:lnTo>
                  <a:lnTo>
                    <a:pt x="13" y="167"/>
                  </a:lnTo>
                  <a:lnTo>
                    <a:pt x="13" y="164"/>
                  </a:lnTo>
                  <a:lnTo>
                    <a:pt x="14" y="164"/>
                  </a:lnTo>
                  <a:lnTo>
                    <a:pt x="18" y="166"/>
                  </a:lnTo>
                  <a:lnTo>
                    <a:pt x="19" y="166"/>
                  </a:lnTo>
                  <a:lnTo>
                    <a:pt x="21" y="165"/>
                  </a:lnTo>
                  <a:lnTo>
                    <a:pt x="24" y="165"/>
                  </a:lnTo>
                  <a:lnTo>
                    <a:pt x="25" y="164"/>
                  </a:lnTo>
                  <a:lnTo>
                    <a:pt x="26" y="164"/>
                  </a:lnTo>
                  <a:lnTo>
                    <a:pt x="26" y="165"/>
                  </a:lnTo>
                  <a:lnTo>
                    <a:pt x="27" y="165"/>
                  </a:lnTo>
                  <a:lnTo>
                    <a:pt x="31" y="163"/>
                  </a:lnTo>
                  <a:lnTo>
                    <a:pt x="32" y="163"/>
                  </a:lnTo>
                  <a:lnTo>
                    <a:pt x="33" y="164"/>
                  </a:lnTo>
                  <a:lnTo>
                    <a:pt x="38" y="164"/>
                  </a:lnTo>
                  <a:lnTo>
                    <a:pt x="40" y="163"/>
                  </a:lnTo>
                  <a:lnTo>
                    <a:pt x="42" y="161"/>
                  </a:lnTo>
                  <a:lnTo>
                    <a:pt x="44" y="164"/>
                  </a:lnTo>
                  <a:lnTo>
                    <a:pt x="45" y="166"/>
                  </a:lnTo>
                  <a:lnTo>
                    <a:pt x="48" y="166"/>
                  </a:lnTo>
                  <a:lnTo>
                    <a:pt x="49" y="167"/>
                  </a:lnTo>
                  <a:lnTo>
                    <a:pt x="50" y="167"/>
                  </a:lnTo>
                  <a:lnTo>
                    <a:pt x="52" y="166"/>
                  </a:lnTo>
                  <a:lnTo>
                    <a:pt x="57" y="161"/>
                  </a:lnTo>
                  <a:lnTo>
                    <a:pt x="59" y="160"/>
                  </a:lnTo>
                  <a:lnTo>
                    <a:pt x="62" y="160"/>
                  </a:lnTo>
                  <a:lnTo>
                    <a:pt x="63" y="159"/>
                  </a:lnTo>
                  <a:lnTo>
                    <a:pt x="64" y="161"/>
                  </a:lnTo>
                  <a:lnTo>
                    <a:pt x="68" y="161"/>
                  </a:lnTo>
                  <a:lnTo>
                    <a:pt x="69" y="160"/>
                  </a:lnTo>
                  <a:lnTo>
                    <a:pt x="69" y="157"/>
                  </a:lnTo>
                  <a:lnTo>
                    <a:pt x="68" y="155"/>
                  </a:lnTo>
                  <a:lnTo>
                    <a:pt x="68" y="152"/>
                  </a:lnTo>
                  <a:lnTo>
                    <a:pt x="69" y="151"/>
                  </a:lnTo>
                  <a:lnTo>
                    <a:pt x="69" y="149"/>
                  </a:lnTo>
                  <a:lnTo>
                    <a:pt x="70" y="148"/>
                  </a:lnTo>
                  <a:lnTo>
                    <a:pt x="75" y="148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82" y="148"/>
                  </a:lnTo>
                  <a:lnTo>
                    <a:pt x="83" y="146"/>
                  </a:lnTo>
                  <a:lnTo>
                    <a:pt x="85" y="145"/>
                  </a:lnTo>
                  <a:lnTo>
                    <a:pt x="85" y="141"/>
                  </a:lnTo>
                  <a:lnTo>
                    <a:pt x="86" y="140"/>
                  </a:lnTo>
                  <a:lnTo>
                    <a:pt x="89" y="141"/>
                  </a:lnTo>
                  <a:lnTo>
                    <a:pt x="93" y="141"/>
                  </a:lnTo>
                  <a:lnTo>
                    <a:pt x="93" y="140"/>
                  </a:lnTo>
                  <a:lnTo>
                    <a:pt x="95" y="137"/>
                  </a:lnTo>
                  <a:lnTo>
                    <a:pt x="96" y="137"/>
                  </a:lnTo>
                  <a:lnTo>
                    <a:pt x="98" y="139"/>
                  </a:lnTo>
                  <a:lnTo>
                    <a:pt x="100" y="142"/>
                  </a:lnTo>
                  <a:lnTo>
                    <a:pt x="99" y="142"/>
                  </a:lnTo>
                  <a:lnTo>
                    <a:pt x="98" y="143"/>
                  </a:lnTo>
                  <a:lnTo>
                    <a:pt x="99" y="145"/>
                  </a:lnTo>
                  <a:lnTo>
                    <a:pt x="99" y="146"/>
                  </a:lnTo>
                  <a:lnTo>
                    <a:pt x="98" y="146"/>
                  </a:lnTo>
                  <a:lnTo>
                    <a:pt x="98" y="147"/>
                  </a:lnTo>
                  <a:lnTo>
                    <a:pt x="100" y="149"/>
                  </a:lnTo>
                  <a:lnTo>
                    <a:pt x="105" y="149"/>
                  </a:lnTo>
                  <a:lnTo>
                    <a:pt x="106" y="148"/>
                  </a:lnTo>
                  <a:lnTo>
                    <a:pt x="108" y="148"/>
                  </a:lnTo>
                  <a:lnTo>
                    <a:pt x="110" y="147"/>
                  </a:lnTo>
                  <a:lnTo>
                    <a:pt x="110" y="140"/>
                  </a:lnTo>
                  <a:lnTo>
                    <a:pt x="108" y="140"/>
                  </a:lnTo>
                  <a:lnTo>
                    <a:pt x="108" y="139"/>
                  </a:lnTo>
                  <a:lnTo>
                    <a:pt x="107" y="139"/>
                  </a:lnTo>
                  <a:lnTo>
                    <a:pt x="106" y="137"/>
                  </a:lnTo>
                  <a:lnTo>
                    <a:pt x="106" y="135"/>
                  </a:lnTo>
                  <a:lnTo>
                    <a:pt x="105" y="135"/>
                  </a:lnTo>
                  <a:lnTo>
                    <a:pt x="102" y="137"/>
                  </a:lnTo>
                  <a:lnTo>
                    <a:pt x="100" y="137"/>
                  </a:lnTo>
                  <a:lnTo>
                    <a:pt x="100" y="136"/>
                  </a:lnTo>
                  <a:lnTo>
                    <a:pt x="99" y="136"/>
                  </a:lnTo>
                  <a:lnTo>
                    <a:pt x="99" y="134"/>
                  </a:lnTo>
                  <a:lnTo>
                    <a:pt x="100" y="133"/>
                  </a:lnTo>
                  <a:lnTo>
                    <a:pt x="102" y="128"/>
                  </a:lnTo>
                  <a:lnTo>
                    <a:pt x="102" y="123"/>
                  </a:lnTo>
                  <a:lnTo>
                    <a:pt x="104" y="122"/>
                  </a:lnTo>
                  <a:lnTo>
                    <a:pt x="104" y="121"/>
                  </a:lnTo>
                  <a:lnTo>
                    <a:pt x="106" y="120"/>
                  </a:lnTo>
                  <a:lnTo>
                    <a:pt x="107" y="120"/>
                  </a:lnTo>
                  <a:lnTo>
                    <a:pt x="108" y="118"/>
                  </a:lnTo>
                  <a:lnTo>
                    <a:pt x="108" y="115"/>
                  </a:lnTo>
                  <a:lnTo>
                    <a:pt x="107" y="112"/>
                  </a:lnTo>
                  <a:lnTo>
                    <a:pt x="107" y="102"/>
                  </a:lnTo>
                  <a:lnTo>
                    <a:pt x="108" y="100"/>
                  </a:lnTo>
                  <a:lnTo>
                    <a:pt x="110" y="100"/>
                  </a:lnTo>
                  <a:lnTo>
                    <a:pt x="110" y="96"/>
                  </a:lnTo>
                  <a:lnTo>
                    <a:pt x="111" y="94"/>
                  </a:lnTo>
                  <a:lnTo>
                    <a:pt x="112" y="94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3" y="91"/>
                  </a:lnTo>
                  <a:lnTo>
                    <a:pt x="116" y="90"/>
                  </a:lnTo>
                  <a:lnTo>
                    <a:pt x="118" y="91"/>
                  </a:lnTo>
                  <a:lnTo>
                    <a:pt x="123" y="90"/>
                  </a:lnTo>
                  <a:lnTo>
                    <a:pt x="125" y="89"/>
                  </a:lnTo>
                  <a:lnTo>
                    <a:pt x="125" y="87"/>
                  </a:lnTo>
                  <a:lnTo>
                    <a:pt x="126" y="87"/>
                  </a:lnTo>
                  <a:lnTo>
                    <a:pt x="126" y="86"/>
                  </a:lnTo>
                  <a:lnTo>
                    <a:pt x="129" y="83"/>
                  </a:lnTo>
                  <a:lnTo>
                    <a:pt x="129" y="78"/>
                  </a:lnTo>
                  <a:lnTo>
                    <a:pt x="130" y="75"/>
                  </a:lnTo>
                  <a:lnTo>
                    <a:pt x="132" y="75"/>
                  </a:lnTo>
                  <a:lnTo>
                    <a:pt x="137" y="77"/>
                  </a:lnTo>
                  <a:lnTo>
                    <a:pt x="138" y="77"/>
                  </a:lnTo>
                  <a:lnTo>
                    <a:pt x="138" y="75"/>
                  </a:lnTo>
                  <a:lnTo>
                    <a:pt x="139" y="75"/>
                  </a:lnTo>
                  <a:lnTo>
                    <a:pt x="143" y="78"/>
                  </a:lnTo>
                  <a:lnTo>
                    <a:pt x="144" y="78"/>
                  </a:lnTo>
                  <a:lnTo>
                    <a:pt x="145" y="77"/>
                  </a:lnTo>
                  <a:lnTo>
                    <a:pt x="145" y="72"/>
                  </a:lnTo>
                  <a:lnTo>
                    <a:pt x="146" y="72"/>
                  </a:lnTo>
                  <a:lnTo>
                    <a:pt x="146" y="71"/>
                  </a:lnTo>
                  <a:lnTo>
                    <a:pt x="148" y="69"/>
                  </a:lnTo>
                  <a:lnTo>
                    <a:pt x="149" y="69"/>
                  </a:lnTo>
                  <a:lnTo>
                    <a:pt x="150" y="68"/>
                  </a:lnTo>
                  <a:lnTo>
                    <a:pt x="151" y="68"/>
                  </a:lnTo>
                  <a:lnTo>
                    <a:pt x="152" y="67"/>
                  </a:lnTo>
                  <a:lnTo>
                    <a:pt x="152" y="65"/>
                  </a:lnTo>
                  <a:lnTo>
                    <a:pt x="151" y="65"/>
                  </a:lnTo>
                  <a:lnTo>
                    <a:pt x="144" y="63"/>
                  </a:lnTo>
                  <a:lnTo>
                    <a:pt x="141" y="63"/>
                  </a:lnTo>
                  <a:lnTo>
                    <a:pt x="138" y="62"/>
                  </a:lnTo>
                  <a:lnTo>
                    <a:pt x="138" y="60"/>
                  </a:lnTo>
                  <a:lnTo>
                    <a:pt x="139" y="59"/>
                  </a:lnTo>
                  <a:lnTo>
                    <a:pt x="139" y="57"/>
                  </a:lnTo>
                  <a:lnTo>
                    <a:pt x="141" y="54"/>
                  </a:lnTo>
                  <a:lnTo>
                    <a:pt x="142" y="53"/>
                  </a:lnTo>
                  <a:lnTo>
                    <a:pt x="142" y="47"/>
                  </a:lnTo>
                  <a:lnTo>
                    <a:pt x="144" y="44"/>
                  </a:lnTo>
                  <a:lnTo>
                    <a:pt x="144" y="37"/>
                  </a:lnTo>
                  <a:lnTo>
                    <a:pt x="145" y="35"/>
                  </a:lnTo>
                  <a:lnTo>
                    <a:pt x="146" y="35"/>
                  </a:lnTo>
                  <a:lnTo>
                    <a:pt x="149" y="36"/>
                  </a:lnTo>
                  <a:lnTo>
                    <a:pt x="150" y="36"/>
                  </a:lnTo>
                  <a:lnTo>
                    <a:pt x="154" y="34"/>
                  </a:lnTo>
                  <a:lnTo>
                    <a:pt x="155" y="32"/>
                  </a:lnTo>
                  <a:lnTo>
                    <a:pt x="160" y="25"/>
                  </a:lnTo>
                  <a:lnTo>
                    <a:pt x="161" y="25"/>
                  </a:lnTo>
                  <a:lnTo>
                    <a:pt x="166" y="24"/>
                  </a:lnTo>
                  <a:lnTo>
                    <a:pt x="168" y="24"/>
                  </a:lnTo>
                  <a:lnTo>
                    <a:pt x="168" y="25"/>
                  </a:lnTo>
                  <a:lnTo>
                    <a:pt x="172" y="28"/>
                  </a:lnTo>
                  <a:lnTo>
                    <a:pt x="173" y="28"/>
                  </a:lnTo>
                  <a:lnTo>
                    <a:pt x="176" y="24"/>
                  </a:lnTo>
                  <a:lnTo>
                    <a:pt x="179" y="26"/>
                  </a:lnTo>
                  <a:lnTo>
                    <a:pt x="180" y="26"/>
                  </a:lnTo>
                  <a:lnTo>
                    <a:pt x="185" y="28"/>
                  </a:lnTo>
                  <a:lnTo>
                    <a:pt x="186" y="28"/>
                  </a:lnTo>
                  <a:lnTo>
                    <a:pt x="187" y="26"/>
                  </a:lnTo>
                  <a:lnTo>
                    <a:pt x="187" y="20"/>
                  </a:lnTo>
                  <a:lnTo>
                    <a:pt x="188" y="18"/>
                  </a:lnTo>
                  <a:lnTo>
                    <a:pt x="193" y="14"/>
                  </a:lnTo>
                  <a:lnTo>
                    <a:pt x="194" y="12"/>
                  </a:lnTo>
                  <a:lnTo>
                    <a:pt x="194" y="11"/>
                  </a:lnTo>
                  <a:lnTo>
                    <a:pt x="199" y="6"/>
                  </a:lnTo>
                  <a:lnTo>
                    <a:pt x="199" y="5"/>
                  </a:lnTo>
                  <a:lnTo>
                    <a:pt x="200" y="4"/>
                  </a:lnTo>
                  <a:lnTo>
                    <a:pt x="201" y="4"/>
                  </a:lnTo>
                  <a:lnTo>
                    <a:pt x="203" y="3"/>
                  </a:lnTo>
                  <a:lnTo>
                    <a:pt x="204" y="3"/>
                  </a:lnTo>
                  <a:lnTo>
                    <a:pt x="206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51" name="Freeform 55"/>
            <p:cNvSpPr>
              <a:spLocks noEditPoints="1"/>
            </p:cNvSpPr>
            <p:nvPr/>
          </p:nvSpPr>
          <p:spPr bwMode="auto">
            <a:xfrm>
              <a:off x="10905952" y="5562928"/>
              <a:ext cx="444621" cy="346017"/>
            </a:xfrm>
            <a:custGeom>
              <a:avLst/>
              <a:gdLst/>
              <a:ahLst/>
              <a:cxnLst>
                <a:cxn ang="0">
                  <a:pos x="17" y="124"/>
                </a:cxn>
                <a:cxn ang="0">
                  <a:pos x="28" y="134"/>
                </a:cxn>
                <a:cxn ang="0">
                  <a:pos x="43" y="138"/>
                </a:cxn>
                <a:cxn ang="0">
                  <a:pos x="52" y="145"/>
                </a:cxn>
                <a:cxn ang="0">
                  <a:pos x="55" y="167"/>
                </a:cxn>
                <a:cxn ang="0">
                  <a:pos x="27" y="154"/>
                </a:cxn>
                <a:cxn ang="0">
                  <a:pos x="16" y="144"/>
                </a:cxn>
                <a:cxn ang="0">
                  <a:pos x="9" y="136"/>
                </a:cxn>
                <a:cxn ang="0">
                  <a:pos x="2" y="123"/>
                </a:cxn>
                <a:cxn ang="0">
                  <a:pos x="248" y="88"/>
                </a:cxn>
                <a:cxn ang="0">
                  <a:pos x="238" y="81"/>
                </a:cxn>
                <a:cxn ang="0">
                  <a:pos x="34" y="71"/>
                </a:cxn>
                <a:cxn ang="0">
                  <a:pos x="11" y="46"/>
                </a:cxn>
                <a:cxn ang="0">
                  <a:pos x="76" y="1"/>
                </a:cxn>
                <a:cxn ang="0">
                  <a:pos x="87" y="9"/>
                </a:cxn>
                <a:cxn ang="0">
                  <a:pos x="98" y="18"/>
                </a:cxn>
                <a:cxn ang="0">
                  <a:pos x="107" y="33"/>
                </a:cxn>
                <a:cxn ang="0">
                  <a:pos x="126" y="39"/>
                </a:cxn>
                <a:cxn ang="0">
                  <a:pos x="136" y="31"/>
                </a:cxn>
                <a:cxn ang="0">
                  <a:pos x="154" y="16"/>
                </a:cxn>
                <a:cxn ang="0">
                  <a:pos x="171" y="14"/>
                </a:cxn>
                <a:cxn ang="0">
                  <a:pos x="185" y="34"/>
                </a:cxn>
                <a:cxn ang="0">
                  <a:pos x="196" y="58"/>
                </a:cxn>
                <a:cxn ang="0">
                  <a:pos x="202" y="69"/>
                </a:cxn>
                <a:cxn ang="0">
                  <a:pos x="226" y="75"/>
                </a:cxn>
                <a:cxn ang="0">
                  <a:pos x="235" y="82"/>
                </a:cxn>
                <a:cxn ang="0">
                  <a:pos x="232" y="87"/>
                </a:cxn>
                <a:cxn ang="0">
                  <a:pos x="215" y="88"/>
                </a:cxn>
                <a:cxn ang="0">
                  <a:pos x="200" y="98"/>
                </a:cxn>
                <a:cxn ang="0">
                  <a:pos x="197" y="107"/>
                </a:cxn>
                <a:cxn ang="0">
                  <a:pos x="197" y="122"/>
                </a:cxn>
                <a:cxn ang="0">
                  <a:pos x="196" y="142"/>
                </a:cxn>
                <a:cxn ang="0">
                  <a:pos x="183" y="162"/>
                </a:cxn>
                <a:cxn ang="0">
                  <a:pos x="178" y="151"/>
                </a:cxn>
                <a:cxn ang="0">
                  <a:pos x="173" y="181"/>
                </a:cxn>
                <a:cxn ang="0">
                  <a:pos x="160" y="188"/>
                </a:cxn>
                <a:cxn ang="0">
                  <a:pos x="147" y="175"/>
                </a:cxn>
                <a:cxn ang="0">
                  <a:pos x="147" y="161"/>
                </a:cxn>
                <a:cxn ang="0">
                  <a:pos x="147" y="142"/>
                </a:cxn>
                <a:cxn ang="0">
                  <a:pos x="134" y="123"/>
                </a:cxn>
                <a:cxn ang="0">
                  <a:pos x="110" y="135"/>
                </a:cxn>
                <a:cxn ang="0">
                  <a:pos x="97" y="149"/>
                </a:cxn>
                <a:cxn ang="0">
                  <a:pos x="86" y="154"/>
                </a:cxn>
                <a:cxn ang="0">
                  <a:pos x="78" y="163"/>
                </a:cxn>
                <a:cxn ang="0">
                  <a:pos x="70" y="149"/>
                </a:cxn>
                <a:cxn ang="0">
                  <a:pos x="74" y="143"/>
                </a:cxn>
                <a:cxn ang="0">
                  <a:pos x="74" y="129"/>
                </a:cxn>
                <a:cxn ang="0">
                  <a:pos x="54" y="123"/>
                </a:cxn>
                <a:cxn ang="0">
                  <a:pos x="42" y="108"/>
                </a:cxn>
                <a:cxn ang="0">
                  <a:pos x="49" y="101"/>
                </a:cxn>
                <a:cxn ang="0">
                  <a:pos x="33" y="81"/>
                </a:cxn>
                <a:cxn ang="0">
                  <a:pos x="27" y="68"/>
                </a:cxn>
                <a:cxn ang="0">
                  <a:pos x="33" y="56"/>
                </a:cxn>
                <a:cxn ang="0">
                  <a:pos x="20" y="49"/>
                </a:cxn>
                <a:cxn ang="0">
                  <a:pos x="20" y="42"/>
                </a:cxn>
                <a:cxn ang="0">
                  <a:pos x="24" y="25"/>
                </a:cxn>
                <a:cxn ang="0">
                  <a:pos x="41" y="36"/>
                </a:cxn>
                <a:cxn ang="0">
                  <a:pos x="70" y="45"/>
                </a:cxn>
                <a:cxn ang="0">
                  <a:pos x="80" y="38"/>
                </a:cxn>
                <a:cxn ang="0">
                  <a:pos x="70" y="25"/>
                </a:cxn>
                <a:cxn ang="0">
                  <a:pos x="60" y="13"/>
                </a:cxn>
              </a:cxnLst>
              <a:rect l="0" t="0" r="r" b="b"/>
              <a:pathLst>
                <a:path w="248" h="193">
                  <a:moveTo>
                    <a:pt x="195" y="143"/>
                  </a:moveTo>
                  <a:lnTo>
                    <a:pt x="196" y="143"/>
                  </a:lnTo>
                  <a:lnTo>
                    <a:pt x="196" y="144"/>
                  </a:lnTo>
                  <a:lnTo>
                    <a:pt x="195" y="143"/>
                  </a:lnTo>
                  <a:close/>
                  <a:moveTo>
                    <a:pt x="10" y="118"/>
                  </a:moveTo>
                  <a:lnTo>
                    <a:pt x="12" y="118"/>
                  </a:lnTo>
                  <a:lnTo>
                    <a:pt x="14" y="119"/>
                  </a:lnTo>
                  <a:lnTo>
                    <a:pt x="16" y="123"/>
                  </a:lnTo>
                  <a:lnTo>
                    <a:pt x="17" y="124"/>
                  </a:lnTo>
                  <a:lnTo>
                    <a:pt x="17" y="129"/>
                  </a:lnTo>
                  <a:lnTo>
                    <a:pt x="20" y="129"/>
                  </a:lnTo>
                  <a:lnTo>
                    <a:pt x="21" y="128"/>
                  </a:lnTo>
                  <a:lnTo>
                    <a:pt x="22" y="128"/>
                  </a:lnTo>
                  <a:lnTo>
                    <a:pt x="23" y="129"/>
                  </a:lnTo>
                  <a:lnTo>
                    <a:pt x="23" y="130"/>
                  </a:lnTo>
                  <a:lnTo>
                    <a:pt x="24" y="131"/>
                  </a:lnTo>
                  <a:lnTo>
                    <a:pt x="27" y="131"/>
                  </a:lnTo>
                  <a:lnTo>
                    <a:pt x="28" y="134"/>
                  </a:lnTo>
                  <a:lnTo>
                    <a:pt x="30" y="134"/>
                  </a:lnTo>
                  <a:lnTo>
                    <a:pt x="30" y="132"/>
                  </a:lnTo>
                  <a:lnTo>
                    <a:pt x="34" y="131"/>
                  </a:lnTo>
                  <a:lnTo>
                    <a:pt x="35" y="130"/>
                  </a:lnTo>
                  <a:lnTo>
                    <a:pt x="41" y="129"/>
                  </a:lnTo>
                  <a:lnTo>
                    <a:pt x="42" y="129"/>
                  </a:lnTo>
                  <a:lnTo>
                    <a:pt x="45" y="131"/>
                  </a:lnTo>
                  <a:lnTo>
                    <a:pt x="45" y="136"/>
                  </a:lnTo>
                  <a:lnTo>
                    <a:pt x="43" y="138"/>
                  </a:lnTo>
                  <a:lnTo>
                    <a:pt x="42" y="140"/>
                  </a:lnTo>
                  <a:lnTo>
                    <a:pt x="42" y="141"/>
                  </a:lnTo>
                  <a:lnTo>
                    <a:pt x="43" y="141"/>
                  </a:lnTo>
                  <a:lnTo>
                    <a:pt x="46" y="142"/>
                  </a:lnTo>
                  <a:lnTo>
                    <a:pt x="47" y="143"/>
                  </a:lnTo>
                  <a:lnTo>
                    <a:pt x="48" y="143"/>
                  </a:lnTo>
                  <a:lnTo>
                    <a:pt x="48" y="144"/>
                  </a:lnTo>
                  <a:lnTo>
                    <a:pt x="51" y="145"/>
                  </a:lnTo>
                  <a:lnTo>
                    <a:pt x="52" y="145"/>
                  </a:lnTo>
                  <a:lnTo>
                    <a:pt x="52" y="148"/>
                  </a:lnTo>
                  <a:lnTo>
                    <a:pt x="51" y="149"/>
                  </a:lnTo>
                  <a:lnTo>
                    <a:pt x="51" y="151"/>
                  </a:lnTo>
                  <a:lnTo>
                    <a:pt x="52" y="153"/>
                  </a:lnTo>
                  <a:lnTo>
                    <a:pt x="53" y="155"/>
                  </a:lnTo>
                  <a:lnTo>
                    <a:pt x="54" y="156"/>
                  </a:lnTo>
                  <a:lnTo>
                    <a:pt x="57" y="162"/>
                  </a:lnTo>
                  <a:lnTo>
                    <a:pt x="59" y="167"/>
                  </a:lnTo>
                  <a:lnTo>
                    <a:pt x="55" y="167"/>
                  </a:lnTo>
                  <a:lnTo>
                    <a:pt x="53" y="166"/>
                  </a:lnTo>
                  <a:lnTo>
                    <a:pt x="43" y="163"/>
                  </a:lnTo>
                  <a:lnTo>
                    <a:pt x="41" y="162"/>
                  </a:lnTo>
                  <a:lnTo>
                    <a:pt x="33" y="162"/>
                  </a:lnTo>
                  <a:lnTo>
                    <a:pt x="30" y="160"/>
                  </a:lnTo>
                  <a:lnTo>
                    <a:pt x="29" y="160"/>
                  </a:lnTo>
                  <a:lnTo>
                    <a:pt x="29" y="156"/>
                  </a:lnTo>
                  <a:lnTo>
                    <a:pt x="27" y="156"/>
                  </a:lnTo>
                  <a:lnTo>
                    <a:pt x="27" y="154"/>
                  </a:lnTo>
                  <a:lnTo>
                    <a:pt x="26" y="154"/>
                  </a:lnTo>
                  <a:lnTo>
                    <a:pt x="26" y="151"/>
                  </a:lnTo>
                  <a:lnTo>
                    <a:pt x="24" y="150"/>
                  </a:lnTo>
                  <a:lnTo>
                    <a:pt x="23" y="150"/>
                  </a:lnTo>
                  <a:lnTo>
                    <a:pt x="24" y="149"/>
                  </a:lnTo>
                  <a:lnTo>
                    <a:pt x="22" y="149"/>
                  </a:lnTo>
                  <a:lnTo>
                    <a:pt x="18" y="148"/>
                  </a:lnTo>
                  <a:lnTo>
                    <a:pt x="17" y="148"/>
                  </a:lnTo>
                  <a:lnTo>
                    <a:pt x="16" y="144"/>
                  </a:lnTo>
                  <a:lnTo>
                    <a:pt x="15" y="143"/>
                  </a:lnTo>
                  <a:lnTo>
                    <a:pt x="15" y="141"/>
                  </a:lnTo>
                  <a:lnTo>
                    <a:pt x="14" y="141"/>
                  </a:lnTo>
                  <a:lnTo>
                    <a:pt x="14" y="140"/>
                  </a:lnTo>
                  <a:lnTo>
                    <a:pt x="12" y="140"/>
                  </a:lnTo>
                  <a:lnTo>
                    <a:pt x="11" y="138"/>
                  </a:lnTo>
                  <a:lnTo>
                    <a:pt x="11" y="137"/>
                  </a:lnTo>
                  <a:lnTo>
                    <a:pt x="10" y="137"/>
                  </a:lnTo>
                  <a:lnTo>
                    <a:pt x="9" y="136"/>
                  </a:lnTo>
                  <a:lnTo>
                    <a:pt x="9" y="135"/>
                  </a:lnTo>
                  <a:lnTo>
                    <a:pt x="8" y="135"/>
                  </a:lnTo>
                  <a:lnTo>
                    <a:pt x="8" y="134"/>
                  </a:lnTo>
                  <a:lnTo>
                    <a:pt x="6" y="128"/>
                  </a:lnTo>
                  <a:lnTo>
                    <a:pt x="5" y="128"/>
                  </a:lnTo>
                  <a:lnTo>
                    <a:pt x="5" y="126"/>
                  </a:lnTo>
                  <a:lnTo>
                    <a:pt x="4" y="126"/>
                  </a:lnTo>
                  <a:lnTo>
                    <a:pt x="2" y="124"/>
                  </a:lnTo>
                  <a:lnTo>
                    <a:pt x="2" y="123"/>
                  </a:lnTo>
                  <a:lnTo>
                    <a:pt x="0" y="122"/>
                  </a:lnTo>
                  <a:lnTo>
                    <a:pt x="2" y="122"/>
                  </a:lnTo>
                  <a:lnTo>
                    <a:pt x="4" y="120"/>
                  </a:lnTo>
                  <a:lnTo>
                    <a:pt x="9" y="120"/>
                  </a:lnTo>
                  <a:lnTo>
                    <a:pt x="9" y="119"/>
                  </a:lnTo>
                  <a:lnTo>
                    <a:pt x="10" y="118"/>
                  </a:lnTo>
                  <a:close/>
                  <a:moveTo>
                    <a:pt x="245" y="87"/>
                  </a:moveTo>
                  <a:lnTo>
                    <a:pt x="247" y="87"/>
                  </a:lnTo>
                  <a:lnTo>
                    <a:pt x="248" y="88"/>
                  </a:lnTo>
                  <a:lnTo>
                    <a:pt x="247" y="89"/>
                  </a:lnTo>
                  <a:lnTo>
                    <a:pt x="247" y="88"/>
                  </a:lnTo>
                  <a:lnTo>
                    <a:pt x="246" y="89"/>
                  </a:lnTo>
                  <a:lnTo>
                    <a:pt x="246" y="88"/>
                  </a:lnTo>
                  <a:lnTo>
                    <a:pt x="245" y="87"/>
                  </a:lnTo>
                  <a:close/>
                  <a:moveTo>
                    <a:pt x="235" y="79"/>
                  </a:moveTo>
                  <a:lnTo>
                    <a:pt x="236" y="79"/>
                  </a:lnTo>
                  <a:lnTo>
                    <a:pt x="236" y="80"/>
                  </a:lnTo>
                  <a:lnTo>
                    <a:pt x="238" y="81"/>
                  </a:lnTo>
                  <a:lnTo>
                    <a:pt x="238" y="83"/>
                  </a:lnTo>
                  <a:lnTo>
                    <a:pt x="236" y="83"/>
                  </a:lnTo>
                  <a:lnTo>
                    <a:pt x="236" y="82"/>
                  </a:lnTo>
                  <a:lnTo>
                    <a:pt x="235" y="80"/>
                  </a:lnTo>
                  <a:lnTo>
                    <a:pt x="235" y="79"/>
                  </a:lnTo>
                  <a:close/>
                  <a:moveTo>
                    <a:pt x="30" y="69"/>
                  </a:moveTo>
                  <a:lnTo>
                    <a:pt x="30" y="71"/>
                  </a:lnTo>
                  <a:lnTo>
                    <a:pt x="33" y="73"/>
                  </a:lnTo>
                  <a:lnTo>
                    <a:pt x="34" y="71"/>
                  </a:lnTo>
                  <a:lnTo>
                    <a:pt x="34" y="69"/>
                  </a:lnTo>
                  <a:lnTo>
                    <a:pt x="30" y="69"/>
                  </a:lnTo>
                  <a:close/>
                  <a:moveTo>
                    <a:pt x="18" y="50"/>
                  </a:moveTo>
                  <a:lnTo>
                    <a:pt x="20" y="51"/>
                  </a:lnTo>
                  <a:lnTo>
                    <a:pt x="20" y="52"/>
                  </a:lnTo>
                  <a:lnTo>
                    <a:pt x="18" y="51"/>
                  </a:lnTo>
                  <a:lnTo>
                    <a:pt x="18" y="50"/>
                  </a:lnTo>
                  <a:close/>
                  <a:moveTo>
                    <a:pt x="10" y="45"/>
                  </a:moveTo>
                  <a:lnTo>
                    <a:pt x="11" y="46"/>
                  </a:lnTo>
                  <a:lnTo>
                    <a:pt x="11" y="49"/>
                  </a:lnTo>
                  <a:lnTo>
                    <a:pt x="10" y="49"/>
                  </a:lnTo>
                  <a:lnTo>
                    <a:pt x="9" y="48"/>
                  </a:lnTo>
                  <a:lnTo>
                    <a:pt x="9" y="46"/>
                  </a:lnTo>
                  <a:lnTo>
                    <a:pt x="10" y="45"/>
                  </a:lnTo>
                  <a:close/>
                  <a:moveTo>
                    <a:pt x="71" y="0"/>
                  </a:moveTo>
                  <a:lnTo>
                    <a:pt x="73" y="0"/>
                  </a:lnTo>
                  <a:lnTo>
                    <a:pt x="74" y="1"/>
                  </a:lnTo>
                  <a:lnTo>
                    <a:pt x="76" y="1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0" y="3"/>
                  </a:lnTo>
                  <a:lnTo>
                    <a:pt x="83" y="3"/>
                  </a:lnTo>
                  <a:lnTo>
                    <a:pt x="84" y="2"/>
                  </a:lnTo>
                  <a:lnTo>
                    <a:pt x="84" y="3"/>
                  </a:lnTo>
                  <a:lnTo>
                    <a:pt x="85" y="5"/>
                  </a:lnTo>
                  <a:lnTo>
                    <a:pt x="85" y="7"/>
                  </a:lnTo>
                  <a:lnTo>
                    <a:pt x="87" y="9"/>
                  </a:lnTo>
                  <a:lnTo>
                    <a:pt x="90" y="9"/>
                  </a:lnTo>
                  <a:lnTo>
                    <a:pt x="91" y="11"/>
                  </a:lnTo>
                  <a:lnTo>
                    <a:pt x="91" y="12"/>
                  </a:lnTo>
                  <a:lnTo>
                    <a:pt x="93" y="14"/>
                  </a:lnTo>
                  <a:lnTo>
                    <a:pt x="95" y="16"/>
                  </a:lnTo>
                  <a:lnTo>
                    <a:pt x="96" y="18"/>
                  </a:lnTo>
                  <a:lnTo>
                    <a:pt x="96" y="19"/>
                  </a:lnTo>
                  <a:lnTo>
                    <a:pt x="98" y="19"/>
                  </a:lnTo>
                  <a:lnTo>
                    <a:pt x="98" y="18"/>
                  </a:lnTo>
                  <a:lnTo>
                    <a:pt x="101" y="18"/>
                  </a:lnTo>
                  <a:lnTo>
                    <a:pt x="101" y="20"/>
                  </a:lnTo>
                  <a:lnTo>
                    <a:pt x="102" y="21"/>
                  </a:lnTo>
                  <a:lnTo>
                    <a:pt x="102" y="22"/>
                  </a:lnTo>
                  <a:lnTo>
                    <a:pt x="103" y="22"/>
                  </a:lnTo>
                  <a:lnTo>
                    <a:pt x="103" y="25"/>
                  </a:lnTo>
                  <a:lnTo>
                    <a:pt x="105" y="27"/>
                  </a:lnTo>
                  <a:lnTo>
                    <a:pt x="105" y="32"/>
                  </a:lnTo>
                  <a:lnTo>
                    <a:pt x="107" y="33"/>
                  </a:lnTo>
                  <a:lnTo>
                    <a:pt x="109" y="34"/>
                  </a:lnTo>
                  <a:lnTo>
                    <a:pt x="110" y="36"/>
                  </a:lnTo>
                  <a:lnTo>
                    <a:pt x="115" y="36"/>
                  </a:lnTo>
                  <a:lnTo>
                    <a:pt x="117" y="38"/>
                  </a:lnTo>
                  <a:lnTo>
                    <a:pt x="121" y="38"/>
                  </a:lnTo>
                  <a:lnTo>
                    <a:pt x="121" y="37"/>
                  </a:lnTo>
                  <a:lnTo>
                    <a:pt x="122" y="37"/>
                  </a:lnTo>
                  <a:lnTo>
                    <a:pt x="124" y="38"/>
                  </a:lnTo>
                  <a:lnTo>
                    <a:pt x="126" y="39"/>
                  </a:lnTo>
                  <a:lnTo>
                    <a:pt x="130" y="39"/>
                  </a:lnTo>
                  <a:lnTo>
                    <a:pt x="132" y="38"/>
                  </a:lnTo>
                  <a:lnTo>
                    <a:pt x="133" y="38"/>
                  </a:lnTo>
                  <a:lnTo>
                    <a:pt x="133" y="33"/>
                  </a:lnTo>
                  <a:lnTo>
                    <a:pt x="134" y="33"/>
                  </a:lnTo>
                  <a:lnTo>
                    <a:pt x="134" y="32"/>
                  </a:lnTo>
                  <a:lnTo>
                    <a:pt x="135" y="31"/>
                  </a:lnTo>
                  <a:lnTo>
                    <a:pt x="135" y="30"/>
                  </a:lnTo>
                  <a:lnTo>
                    <a:pt x="136" y="31"/>
                  </a:lnTo>
                  <a:lnTo>
                    <a:pt x="138" y="30"/>
                  </a:lnTo>
                  <a:lnTo>
                    <a:pt x="139" y="26"/>
                  </a:lnTo>
                  <a:lnTo>
                    <a:pt x="140" y="24"/>
                  </a:lnTo>
                  <a:lnTo>
                    <a:pt x="141" y="24"/>
                  </a:lnTo>
                  <a:lnTo>
                    <a:pt x="146" y="22"/>
                  </a:lnTo>
                  <a:lnTo>
                    <a:pt x="147" y="21"/>
                  </a:lnTo>
                  <a:lnTo>
                    <a:pt x="149" y="20"/>
                  </a:lnTo>
                  <a:lnTo>
                    <a:pt x="153" y="18"/>
                  </a:lnTo>
                  <a:lnTo>
                    <a:pt x="154" y="16"/>
                  </a:lnTo>
                  <a:lnTo>
                    <a:pt x="154" y="15"/>
                  </a:lnTo>
                  <a:lnTo>
                    <a:pt x="157" y="9"/>
                  </a:lnTo>
                  <a:lnTo>
                    <a:pt x="161" y="2"/>
                  </a:lnTo>
                  <a:lnTo>
                    <a:pt x="161" y="3"/>
                  </a:lnTo>
                  <a:lnTo>
                    <a:pt x="164" y="3"/>
                  </a:lnTo>
                  <a:lnTo>
                    <a:pt x="165" y="5"/>
                  </a:lnTo>
                  <a:lnTo>
                    <a:pt x="169" y="11"/>
                  </a:lnTo>
                  <a:lnTo>
                    <a:pt x="171" y="13"/>
                  </a:lnTo>
                  <a:lnTo>
                    <a:pt x="171" y="14"/>
                  </a:lnTo>
                  <a:lnTo>
                    <a:pt x="173" y="18"/>
                  </a:lnTo>
                  <a:lnTo>
                    <a:pt x="176" y="20"/>
                  </a:lnTo>
                  <a:lnTo>
                    <a:pt x="176" y="21"/>
                  </a:lnTo>
                  <a:lnTo>
                    <a:pt x="177" y="21"/>
                  </a:lnTo>
                  <a:lnTo>
                    <a:pt x="177" y="22"/>
                  </a:lnTo>
                  <a:lnTo>
                    <a:pt x="182" y="27"/>
                  </a:lnTo>
                  <a:lnTo>
                    <a:pt x="183" y="30"/>
                  </a:lnTo>
                  <a:lnTo>
                    <a:pt x="184" y="33"/>
                  </a:lnTo>
                  <a:lnTo>
                    <a:pt x="185" y="34"/>
                  </a:lnTo>
                  <a:lnTo>
                    <a:pt x="185" y="40"/>
                  </a:lnTo>
                  <a:lnTo>
                    <a:pt x="186" y="42"/>
                  </a:lnTo>
                  <a:lnTo>
                    <a:pt x="186" y="43"/>
                  </a:lnTo>
                  <a:lnTo>
                    <a:pt x="188" y="46"/>
                  </a:lnTo>
                  <a:lnTo>
                    <a:pt x="190" y="50"/>
                  </a:lnTo>
                  <a:lnTo>
                    <a:pt x="195" y="56"/>
                  </a:lnTo>
                  <a:lnTo>
                    <a:pt x="195" y="57"/>
                  </a:lnTo>
                  <a:lnTo>
                    <a:pt x="196" y="57"/>
                  </a:lnTo>
                  <a:lnTo>
                    <a:pt x="196" y="58"/>
                  </a:lnTo>
                  <a:lnTo>
                    <a:pt x="198" y="59"/>
                  </a:lnTo>
                  <a:lnTo>
                    <a:pt x="200" y="59"/>
                  </a:lnTo>
                  <a:lnTo>
                    <a:pt x="201" y="61"/>
                  </a:lnTo>
                  <a:lnTo>
                    <a:pt x="202" y="61"/>
                  </a:lnTo>
                  <a:lnTo>
                    <a:pt x="202" y="63"/>
                  </a:lnTo>
                  <a:lnTo>
                    <a:pt x="201" y="65"/>
                  </a:lnTo>
                  <a:lnTo>
                    <a:pt x="201" y="68"/>
                  </a:lnTo>
                  <a:lnTo>
                    <a:pt x="202" y="68"/>
                  </a:lnTo>
                  <a:lnTo>
                    <a:pt x="202" y="69"/>
                  </a:lnTo>
                  <a:lnTo>
                    <a:pt x="204" y="71"/>
                  </a:lnTo>
                  <a:lnTo>
                    <a:pt x="208" y="71"/>
                  </a:lnTo>
                  <a:lnTo>
                    <a:pt x="210" y="74"/>
                  </a:lnTo>
                  <a:lnTo>
                    <a:pt x="215" y="74"/>
                  </a:lnTo>
                  <a:lnTo>
                    <a:pt x="217" y="73"/>
                  </a:lnTo>
                  <a:lnTo>
                    <a:pt x="223" y="73"/>
                  </a:lnTo>
                  <a:lnTo>
                    <a:pt x="225" y="74"/>
                  </a:lnTo>
                  <a:lnTo>
                    <a:pt x="225" y="75"/>
                  </a:lnTo>
                  <a:lnTo>
                    <a:pt x="226" y="75"/>
                  </a:lnTo>
                  <a:lnTo>
                    <a:pt x="226" y="76"/>
                  </a:lnTo>
                  <a:lnTo>
                    <a:pt x="227" y="76"/>
                  </a:lnTo>
                  <a:lnTo>
                    <a:pt x="231" y="77"/>
                  </a:lnTo>
                  <a:lnTo>
                    <a:pt x="232" y="77"/>
                  </a:lnTo>
                  <a:lnTo>
                    <a:pt x="232" y="79"/>
                  </a:lnTo>
                  <a:lnTo>
                    <a:pt x="233" y="80"/>
                  </a:lnTo>
                  <a:lnTo>
                    <a:pt x="233" y="81"/>
                  </a:lnTo>
                  <a:lnTo>
                    <a:pt x="234" y="82"/>
                  </a:lnTo>
                  <a:lnTo>
                    <a:pt x="235" y="82"/>
                  </a:lnTo>
                  <a:lnTo>
                    <a:pt x="235" y="83"/>
                  </a:lnTo>
                  <a:lnTo>
                    <a:pt x="236" y="85"/>
                  </a:lnTo>
                  <a:lnTo>
                    <a:pt x="236" y="86"/>
                  </a:lnTo>
                  <a:lnTo>
                    <a:pt x="238" y="89"/>
                  </a:lnTo>
                  <a:lnTo>
                    <a:pt x="238" y="93"/>
                  </a:lnTo>
                  <a:lnTo>
                    <a:pt x="236" y="92"/>
                  </a:lnTo>
                  <a:lnTo>
                    <a:pt x="236" y="91"/>
                  </a:lnTo>
                  <a:lnTo>
                    <a:pt x="233" y="87"/>
                  </a:lnTo>
                  <a:lnTo>
                    <a:pt x="232" y="87"/>
                  </a:lnTo>
                  <a:lnTo>
                    <a:pt x="229" y="86"/>
                  </a:lnTo>
                  <a:lnTo>
                    <a:pt x="223" y="86"/>
                  </a:lnTo>
                  <a:lnTo>
                    <a:pt x="222" y="87"/>
                  </a:lnTo>
                  <a:lnTo>
                    <a:pt x="220" y="87"/>
                  </a:lnTo>
                  <a:lnTo>
                    <a:pt x="220" y="86"/>
                  </a:lnTo>
                  <a:lnTo>
                    <a:pt x="219" y="86"/>
                  </a:lnTo>
                  <a:lnTo>
                    <a:pt x="217" y="85"/>
                  </a:lnTo>
                  <a:lnTo>
                    <a:pt x="215" y="87"/>
                  </a:lnTo>
                  <a:lnTo>
                    <a:pt x="215" y="88"/>
                  </a:lnTo>
                  <a:lnTo>
                    <a:pt x="213" y="91"/>
                  </a:lnTo>
                  <a:lnTo>
                    <a:pt x="209" y="91"/>
                  </a:lnTo>
                  <a:lnTo>
                    <a:pt x="207" y="92"/>
                  </a:lnTo>
                  <a:lnTo>
                    <a:pt x="203" y="93"/>
                  </a:lnTo>
                  <a:lnTo>
                    <a:pt x="203" y="94"/>
                  </a:lnTo>
                  <a:lnTo>
                    <a:pt x="201" y="95"/>
                  </a:lnTo>
                  <a:lnTo>
                    <a:pt x="201" y="97"/>
                  </a:lnTo>
                  <a:lnTo>
                    <a:pt x="200" y="97"/>
                  </a:lnTo>
                  <a:lnTo>
                    <a:pt x="200" y="98"/>
                  </a:lnTo>
                  <a:lnTo>
                    <a:pt x="201" y="100"/>
                  </a:lnTo>
                  <a:lnTo>
                    <a:pt x="198" y="101"/>
                  </a:lnTo>
                  <a:lnTo>
                    <a:pt x="197" y="102"/>
                  </a:lnTo>
                  <a:lnTo>
                    <a:pt x="198" y="104"/>
                  </a:lnTo>
                  <a:lnTo>
                    <a:pt x="198" y="105"/>
                  </a:lnTo>
                  <a:lnTo>
                    <a:pt x="200" y="105"/>
                  </a:lnTo>
                  <a:lnTo>
                    <a:pt x="200" y="106"/>
                  </a:lnTo>
                  <a:lnTo>
                    <a:pt x="198" y="107"/>
                  </a:lnTo>
                  <a:lnTo>
                    <a:pt x="197" y="107"/>
                  </a:lnTo>
                  <a:lnTo>
                    <a:pt x="197" y="111"/>
                  </a:lnTo>
                  <a:lnTo>
                    <a:pt x="198" y="112"/>
                  </a:lnTo>
                  <a:lnTo>
                    <a:pt x="198" y="113"/>
                  </a:lnTo>
                  <a:lnTo>
                    <a:pt x="197" y="113"/>
                  </a:lnTo>
                  <a:lnTo>
                    <a:pt x="197" y="116"/>
                  </a:lnTo>
                  <a:lnTo>
                    <a:pt x="196" y="117"/>
                  </a:lnTo>
                  <a:lnTo>
                    <a:pt x="196" y="119"/>
                  </a:lnTo>
                  <a:lnTo>
                    <a:pt x="197" y="120"/>
                  </a:lnTo>
                  <a:lnTo>
                    <a:pt x="197" y="122"/>
                  </a:lnTo>
                  <a:lnTo>
                    <a:pt x="192" y="126"/>
                  </a:lnTo>
                  <a:lnTo>
                    <a:pt x="192" y="129"/>
                  </a:lnTo>
                  <a:lnTo>
                    <a:pt x="191" y="130"/>
                  </a:lnTo>
                  <a:lnTo>
                    <a:pt x="191" y="134"/>
                  </a:lnTo>
                  <a:lnTo>
                    <a:pt x="196" y="137"/>
                  </a:lnTo>
                  <a:lnTo>
                    <a:pt x="196" y="138"/>
                  </a:lnTo>
                  <a:lnTo>
                    <a:pt x="197" y="140"/>
                  </a:lnTo>
                  <a:lnTo>
                    <a:pt x="196" y="140"/>
                  </a:lnTo>
                  <a:lnTo>
                    <a:pt x="196" y="142"/>
                  </a:lnTo>
                  <a:lnTo>
                    <a:pt x="195" y="142"/>
                  </a:lnTo>
                  <a:lnTo>
                    <a:pt x="195" y="143"/>
                  </a:lnTo>
                  <a:lnTo>
                    <a:pt x="192" y="141"/>
                  </a:lnTo>
                  <a:lnTo>
                    <a:pt x="189" y="144"/>
                  </a:lnTo>
                  <a:lnTo>
                    <a:pt x="189" y="154"/>
                  </a:lnTo>
                  <a:lnTo>
                    <a:pt x="188" y="155"/>
                  </a:lnTo>
                  <a:lnTo>
                    <a:pt x="188" y="159"/>
                  </a:lnTo>
                  <a:lnTo>
                    <a:pt x="184" y="161"/>
                  </a:lnTo>
                  <a:lnTo>
                    <a:pt x="183" y="162"/>
                  </a:lnTo>
                  <a:lnTo>
                    <a:pt x="182" y="161"/>
                  </a:lnTo>
                  <a:lnTo>
                    <a:pt x="182" y="159"/>
                  </a:lnTo>
                  <a:lnTo>
                    <a:pt x="184" y="159"/>
                  </a:lnTo>
                  <a:lnTo>
                    <a:pt x="185" y="157"/>
                  </a:lnTo>
                  <a:lnTo>
                    <a:pt x="185" y="154"/>
                  </a:lnTo>
                  <a:lnTo>
                    <a:pt x="182" y="154"/>
                  </a:lnTo>
                  <a:lnTo>
                    <a:pt x="182" y="150"/>
                  </a:lnTo>
                  <a:lnTo>
                    <a:pt x="178" y="150"/>
                  </a:lnTo>
                  <a:lnTo>
                    <a:pt x="178" y="151"/>
                  </a:lnTo>
                  <a:lnTo>
                    <a:pt x="177" y="151"/>
                  </a:lnTo>
                  <a:lnTo>
                    <a:pt x="177" y="160"/>
                  </a:lnTo>
                  <a:lnTo>
                    <a:pt x="176" y="163"/>
                  </a:lnTo>
                  <a:lnTo>
                    <a:pt x="174" y="166"/>
                  </a:lnTo>
                  <a:lnTo>
                    <a:pt x="173" y="167"/>
                  </a:lnTo>
                  <a:lnTo>
                    <a:pt x="172" y="167"/>
                  </a:lnTo>
                  <a:lnTo>
                    <a:pt x="172" y="171"/>
                  </a:lnTo>
                  <a:lnTo>
                    <a:pt x="173" y="173"/>
                  </a:lnTo>
                  <a:lnTo>
                    <a:pt x="173" y="181"/>
                  </a:lnTo>
                  <a:lnTo>
                    <a:pt x="174" y="191"/>
                  </a:lnTo>
                  <a:lnTo>
                    <a:pt x="171" y="190"/>
                  </a:lnTo>
                  <a:lnTo>
                    <a:pt x="170" y="190"/>
                  </a:lnTo>
                  <a:lnTo>
                    <a:pt x="167" y="192"/>
                  </a:lnTo>
                  <a:lnTo>
                    <a:pt x="166" y="192"/>
                  </a:lnTo>
                  <a:lnTo>
                    <a:pt x="165" y="193"/>
                  </a:lnTo>
                  <a:lnTo>
                    <a:pt x="163" y="192"/>
                  </a:lnTo>
                  <a:lnTo>
                    <a:pt x="160" y="190"/>
                  </a:lnTo>
                  <a:lnTo>
                    <a:pt x="160" y="188"/>
                  </a:lnTo>
                  <a:lnTo>
                    <a:pt x="155" y="184"/>
                  </a:lnTo>
                  <a:lnTo>
                    <a:pt x="155" y="181"/>
                  </a:lnTo>
                  <a:lnTo>
                    <a:pt x="154" y="180"/>
                  </a:lnTo>
                  <a:lnTo>
                    <a:pt x="153" y="180"/>
                  </a:lnTo>
                  <a:lnTo>
                    <a:pt x="152" y="181"/>
                  </a:lnTo>
                  <a:lnTo>
                    <a:pt x="149" y="181"/>
                  </a:lnTo>
                  <a:lnTo>
                    <a:pt x="148" y="180"/>
                  </a:lnTo>
                  <a:lnTo>
                    <a:pt x="147" y="178"/>
                  </a:lnTo>
                  <a:lnTo>
                    <a:pt x="147" y="175"/>
                  </a:lnTo>
                  <a:lnTo>
                    <a:pt x="146" y="174"/>
                  </a:lnTo>
                  <a:lnTo>
                    <a:pt x="140" y="172"/>
                  </a:lnTo>
                  <a:lnTo>
                    <a:pt x="136" y="168"/>
                  </a:lnTo>
                  <a:lnTo>
                    <a:pt x="136" y="166"/>
                  </a:lnTo>
                  <a:lnTo>
                    <a:pt x="138" y="166"/>
                  </a:lnTo>
                  <a:lnTo>
                    <a:pt x="139" y="163"/>
                  </a:lnTo>
                  <a:lnTo>
                    <a:pt x="140" y="163"/>
                  </a:lnTo>
                  <a:lnTo>
                    <a:pt x="140" y="162"/>
                  </a:lnTo>
                  <a:lnTo>
                    <a:pt x="147" y="161"/>
                  </a:lnTo>
                  <a:lnTo>
                    <a:pt x="149" y="160"/>
                  </a:lnTo>
                  <a:lnTo>
                    <a:pt x="149" y="156"/>
                  </a:lnTo>
                  <a:lnTo>
                    <a:pt x="148" y="154"/>
                  </a:lnTo>
                  <a:lnTo>
                    <a:pt x="146" y="153"/>
                  </a:lnTo>
                  <a:lnTo>
                    <a:pt x="142" y="149"/>
                  </a:lnTo>
                  <a:lnTo>
                    <a:pt x="141" y="147"/>
                  </a:lnTo>
                  <a:lnTo>
                    <a:pt x="141" y="145"/>
                  </a:lnTo>
                  <a:lnTo>
                    <a:pt x="145" y="142"/>
                  </a:lnTo>
                  <a:lnTo>
                    <a:pt x="147" y="142"/>
                  </a:lnTo>
                  <a:lnTo>
                    <a:pt x="149" y="140"/>
                  </a:lnTo>
                  <a:lnTo>
                    <a:pt x="152" y="140"/>
                  </a:lnTo>
                  <a:lnTo>
                    <a:pt x="151" y="137"/>
                  </a:lnTo>
                  <a:lnTo>
                    <a:pt x="149" y="136"/>
                  </a:lnTo>
                  <a:lnTo>
                    <a:pt x="146" y="134"/>
                  </a:lnTo>
                  <a:lnTo>
                    <a:pt x="139" y="124"/>
                  </a:lnTo>
                  <a:lnTo>
                    <a:pt x="136" y="122"/>
                  </a:lnTo>
                  <a:lnTo>
                    <a:pt x="135" y="122"/>
                  </a:lnTo>
                  <a:lnTo>
                    <a:pt x="134" y="123"/>
                  </a:lnTo>
                  <a:lnTo>
                    <a:pt x="129" y="123"/>
                  </a:lnTo>
                  <a:lnTo>
                    <a:pt x="129" y="124"/>
                  </a:lnTo>
                  <a:lnTo>
                    <a:pt x="128" y="124"/>
                  </a:lnTo>
                  <a:lnTo>
                    <a:pt x="127" y="126"/>
                  </a:lnTo>
                  <a:lnTo>
                    <a:pt x="121" y="129"/>
                  </a:lnTo>
                  <a:lnTo>
                    <a:pt x="117" y="132"/>
                  </a:lnTo>
                  <a:lnTo>
                    <a:pt x="114" y="134"/>
                  </a:lnTo>
                  <a:lnTo>
                    <a:pt x="113" y="134"/>
                  </a:lnTo>
                  <a:lnTo>
                    <a:pt x="110" y="135"/>
                  </a:lnTo>
                  <a:lnTo>
                    <a:pt x="109" y="138"/>
                  </a:lnTo>
                  <a:lnTo>
                    <a:pt x="108" y="140"/>
                  </a:lnTo>
                  <a:lnTo>
                    <a:pt x="105" y="140"/>
                  </a:lnTo>
                  <a:lnTo>
                    <a:pt x="105" y="141"/>
                  </a:lnTo>
                  <a:lnTo>
                    <a:pt x="102" y="142"/>
                  </a:lnTo>
                  <a:lnTo>
                    <a:pt x="99" y="143"/>
                  </a:lnTo>
                  <a:lnTo>
                    <a:pt x="98" y="144"/>
                  </a:lnTo>
                  <a:lnTo>
                    <a:pt x="97" y="147"/>
                  </a:lnTo>
                  <a:lnTo>
                    <a:pt x="97" y="149"/>
                  </a:lnTo>
                  <a:lnTo>
                    <a:pt x="96" y="149"/>
                  </a:lnTo>
                  <a:lnTo>
                    <a:pt x="96" y="150"/>
                  </a:lnTo>
                  <a:lnTo>
                    <a:pt x="93" y="151"/>
                  </a:lnTo>
                  <a:lnTo>
                    <a:pt x="92" y="151"/>
                  </a:lnTo>
                  <a:lnTo>
                    <a:pt x="91" y="150"/>
                  </a:lnTo>
                  <a:lnTo>
                    <a:pt x="90" y="150"/>
                  </a:lnTo>
                  <a:lnTo>
                    <a:pt x="87" y="153"/>
                  </a:lnTo>
                  <a:lnTo>
                    <a:pt x="87" y="154"/>
                  </a:lnTo>
                  <a:lnTo>
                    <a:pt x="86" y="154"/>
                  </a:lnTo>
                  <a:lnTo>
                    <a:pt x="86" y="155"/>
                  </a:lnTo>
                  <a:lnTo>
                    <a:pt x="85" y="155"/>
                  </a:lnTo>
                  <a:lnTo>
                    <a:pt x="85" y="156"/>
                  </a:lnTo>
                  <a:lnTo>
                    <a:pt x="84" y="157"/>
                  </a:lnTo>
                  <a:lnTo>
                    <a:pt x="84" y="159"/>
                  </a:lnTo>
                  <a:lnTo>
                    <a:pt x="82" y="160"/>
                  </a:lnTo>
                  <a:lnTo>
                    <a:pt x="80" y="160"/>
                  </a:lnTo>
                  <a:lnTo>
                    <a:pt x="79" y="161"/>
                  </a:lnTo>
                  <a:lnTo>
                    <a:pt x="78" y="163"/>
                  </a:lnTo>
                  <a:lnTo>
                    <a:pt x="78" y="165"/>
                  </a:lnTo>
                  <a:lnTo>
                    <a:pt x="77" y="166"/>
                  </a:lnTo>
                  <a:lnTo>
                    <a:pt x="74" y="166"/>
                  </a:lnTo>
                  <a:lnTo>
                    <a:pt x="73" y="163"/>
                  </a:lnTo>
                  <a:lnTo>
                    <a:pt x="73" y="154"/>
                  </a:lnTo>
                  <a:lnTo>
                    <a:pt x="72" y="153"/>
                  </a:lnTo>
                  <a:lnTo>
                    <a:pt x="71" y="153"/>
                  </a:lnTo>
                  <a:lnTo>
                    <a:pt x="70" y="151"/>
                  </a:lnTo>
                  <a:lnTo>
                    <a:pt x="70" y="149"/>
                  </a:lnTo>
                  <a:lnTo>
                    <a:pt x="71" y="148"/>
                  </a:lnTo>
                  <a:lnTo>
                    <a:pt x="72" y="149"/>
                  </a:lnTo>
                  <a:lnTo>
                    <a:pt x="74" y="150"/>
                  </a:lnTo>
                  <a:lnTo>
                    <a:pt x="77" y="149"/>
                  </a:lnTo>
                  <a:lnTo>
                    <a:pt x="78" y="148"/>
                  </a:lnTo>
                  <a:lnTo>
                    <a:pt x="78" y="147"/>
                  </a:lnTo>
                  <a:lnTo>
                    <a:pt x="76" y="145"/>
                  </a:lnTo>
                  <a:lnTo>
                    <a:pt x="74" y="144"/>
                  </a:lnTo>
                  <a:lnTo>
                    <a:pt x="74" y="143"/>
                  </a:lnTo>
                  <a:lnTo>
                    <a:pt x="73" y="142"/>
                  </a:lnTo>
                  <a:lnTo>
                    <a:pt x="70" y="141"/>
                  </a:lnTo>
                  <a:lnTo>
                    <a:pt x="68" y="140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3" y="135"/>
                  </a:lnTo>
                  <a:lnTo>
                    <a:pt x="73" y="132"/>
                  </a:lnTo>
                  <a:lnTo>
                    <a:pt x="74" y="132"/>
                  </a:lnTo>
                  <a:lnTo>
                    <a:pt x="74" y="129"/>
                  </a:lnTo>
                  <a:lnTo>
                    <a:pt x="70" y="129"/>
                  </a:lnTo>
                  <a:lnTo>
                    <a:pt x="67" y="126"/>
                  </a:lnTo>
                  <a:lnTo>
                    <a:pt x="66" y="126"/>
                  </a:lnTo>
                  <a:lnTo>
                    <a:pt x="62" y="128"/>
                  </a:lnTo>
                  <a:lnTo>
                    <a:pt x="60" y="128"/>
                  </a:lnTo>
                  <a:lnTo>
                    <a:pt x="59" y="125"/>
                  </a:lnTo>
                  <a:lnTo>
                    <a:pt x="58" y="124"/>
                  </a:lnTo>
                  <a:lnTo>
                    <a:pt x="57" y="124"/>
                  </a:lnTo>
                  <a:lnTo>
                    <a:pt x="54" y="123"/>
                  </a:lnTo>
                  <a:lnTo>
                    <a:pt x="53" y="119"/>
                  </a:lnTo>
                  <a:lnTo>
                    <a:pt x="52" y="118"/>
                  </a:lnTo>
                  <a:lnTo>
                    <a:pt x="49" y="117"/>
                  </a:lnTo>
                  <a:lnTo>
                    <a:pt x="48" y="117"/>
                  </a:lnTo>
                  <a:lnTo>
                    <a:pt x="47" y="116"/>
                  </a:lnTo>
                  <a:lnTo>
                    <a:pt x="45" y="114"/>
                  </a:lnTo>
                  <a:lnTo>
                    <a:pt x="45" y="113"/>
                  </a:lnTo>
                  <a:lnTo>
                    <a:pt x="42" y="110"/>
                  </a:lnTo>
                  <a:lnTo>
                    <a:pt x="42" y="108"/>
                  </a:lnTo>
                  <a:lnTo>
                    <a:pt x="41" y="108"/>
                  </a:lnTo>
                  <a:lnTo>
                    <a:pt x="36" y="107"/>
                  </a:lnTo>
                  <a:lnTo>
                    <a:pt x="35" y="107"/>
                  </a:lnTo>
                  <a:lnTo>
                    <a:pt x="35" y="106"/>
                  </a:lnTo>
                  <a:lnTo>
                    <a:pt x="37" y="104"/>
                  </a:lnTo>
                  <a:lnTo>
                    <a:pt x="45" y="105"/>
                  </a:lnTo>
                  <a:lnTo>
                    <a:pt x="48" y="105"/>
                  </a:lnTo>
                  <a:lnTo>
                    <a:pt x="48" y="101"/>
                  </a:lnTo>
                  <a:lnTo>
                    <a:pt x="49" y="101"/>
                  </a:lnTo>
                  <a:lnTo>
                    <a:pt x="49" y="100"/>
                  </a:lnTo>
                  <a:lnTo>
                    <a:pt x="52" y="98"/>
                  </a:lnTo>
                  <a:lnTo>
                    <a:pt x="52" y="93"/>
                  </a:lnTo>
                  <a:lnTo>
                    <a:pt x="51" y="92"/>
                  </a:lnTo>
                  <a:lnTo>
                    <a:pt x="51" y="91"/>
                  </a:lnTo>
                  <a:lnTo>
                    <a:pt x="47" y="91"/>
                  </a:lnTo>
                  <a:lnTo>
                    <a:pt x="45" y="89"/>
                  </a:lnTo>
                  <a:lnTo>
                    <a:pt x="35" y="83"/>
                  </a:lnTo>
                  <a:lnTo>
                    <a:pt x="33" y="81"/>
                  </a:lnTo>
                  <a:lnTo>
                    <a:pt x="31" y="79"/>
                  </a:lnTo>
                  <a:lnTo>
                    <a:pt x="31" y="77"/>
                  </a:lnTo>
                  <a:lnTo>
                    <a:pt x="30" y="77"/>
                  </a:lnTo>
                  <a:lnTo>
                    <a:pt x="30" y="76"/>
                  </a:lnTo>
                  <a:lnTo>
                    <a:pt x="29" y="76"/>
                  </a:lnTo>
                  <a:lnTo>
                    <a:pt x="29" y="73"/>
                  </a:lnTo>
                  <a:lnTo>
                    <a:pt x="28" y="73"/>
                  </a:lnTo>
                  <a:lnTo>
                    <a:pt x="27" y="71"/>
                  </a:lnTo>
                  <a:lnTo>
                    <a:pt x="27" y="68"/>
                  </a:lnTo>
                  <a:lnTo>
                    <a:pt x="28" y="67"/>
                  </a:lnTo>
                  <a:lnTo>
                    <a:pt x="29" y="64"/>
                  </a:lnTo>
                  <a:lnTo>
                    <a:pt x="30" y="64"/>
                  </a:lnTo>
                  <a:lnTo>
                    <a:pt x="34" y="62"/>
                  </a:lnTo>
                  <a:lnTo>
                    <a:pt x="35" y="61"/>
                  </a:lnTo>
                  <a:lnTo>
                    <a:pt x="36" y="58"/>
                  </a:lnTo>
                  <a:lnTo>
                    <a:pt x="36" y="57"/>
                  </a:lnTo>
                  <a:lnTo>
                    <a:pt x="33" y="57"/>
                  </a:lnTo>
                  <a:lnTo>
                    <a:pt x="33" y="56"/>
                  </a:lnTo>
                  <a:lnTo>
                    <a:pt x="30" y="54"/>
                  </a:lnTo>
                  <a:lnTo>
                    <a:pt x="29" y="54"/>
                  </a:lnTo>
                  <a:lnTo>
                    <a:pt x="29" y="52"/>
                  </a:lnTo>
                  <a:lnTo>
                    <a:pt x="28" y="52"/>
                  </a:lnTo>
                  <a:lnTo>
                    <a:pt x="28" y="49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2" y="50"/>
                  </a:lnTo>
                  <a:lnTo>
                    <a:pt x="20" y="49"/>
                  </a:lnTo>
                  <a:lnTo>
                    <a:pt x="18" y="48"/>
                  </a:lnTo>
                  <a:lnTo>
                    <a:pt x="17" y="48"/>
                  </a:lnTo>
                  <a:lnTo>
                    <a:pt x="16" y="46"/>
                  </a:lnTo>
                  <a:lnTo>
                    <a:pt x="15" y="48"/>
                  </a:lnTo>
                  <a:lnTo>
                    <a:pt x="12" y="45"/>
                  </a:lnTo>
                  <a:lnTo>
                    <a:pt x="14" y="44"/>
                  </a:lnTo>
                  <a:lnTo>
                    <a:pt x="17" y="44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6" y="39"/>
                  </a:lnTo>
                  <a:lnTo>
                    <a:pt x="12" y="39"/>
                  </a:lnTo>
                  <a:lnTo>
                    <a:pt x="11" y="38"/>
                  </a:lnTo>
                  <a:lnTo>
                    <a:pt x="12" y="37"/>
                  </a:lnTo>
                  <a:lnTo>
                    <a:pt x="11" y="33"/>
                  </a:lnTo>
                  <a:lnTo>
                    <a:pt x="15" y="31"/>
                  </a:lnTo>
                  <a:lnTo>
                    <a:pt x="21" y="25"/>
                  </a:lnTo>
                  <a:lnTo>
                    <a:pt x="24" y="25"/>
                  </a:lnTo>
                  <a:lnTo>
                    <a:pt x="27" y="26"/>
                  </a:lnTo>
                  <a:lnTo>
                    <a:pt x="30" y="26"/>
                  </a:lnTo>
                  <a:lnTo>
                    <a:pt x="33" y="28"/>
                  </a:lnTo>
                  <a:lnTo>
                    <a:pt x="39" y="31"/>
                  </a:lnTo>
                  <a:lnTo>
                    <a:pt x="42" y="31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40" y="33"/>
                  </a:lnTo>
                  <a:lnTo>
                    <a:pt x="41" y="36"/>
                  </a:lnTo>
                  <a:lnTo>
                    <a:pt x="42" y="37"/>
                  </a:lnTo>
                  <a:lnTo>
                    <a:pt x="43" y="37"/>
                  </a:lnTo>
                  <a:lnTo>
                    <a:pt x="45" y="38"/>
                  </a:lnTo>
                  <a:lnTo>
                    <a:pt x="52" y="40"/>
                  </a:lnTo>
                  <a:lnTo>
                    <a:pt x="55" y="40"/>
                  </a:lnTo>
                  <a:lnTo>
                    <a:pt x="57" y="39"/>
                  </a:lnTo>
                  <a:lnTo>
                    <a:pt x="62" y="39"/>
                  </a:lnTo>
                  <a:lnTo>
                    <a:pt x="67" y="44"/>
                  </a:lnTo>
                  <a:lnTo>
                    <a:pt x="70" y="45"/>
                  </a:lnTo>
                  <a:lnTo>
                    <a:pt x="71" y="45"/>
                  </a:lnTo>
                  <a:lnTo>
                    <a:pt x="72" y="48"/>
                  </a:lnTo>
                  <a:lnTo>
                    <a:pt x="73" y="48"/>
                  </a:lnTo>
                  <a:lnTo>
                    <a:pt x="74" y="46"/>
                  </a:lnTo>
                  <a:lnTo>
                    <a:pt x="74" y="45"/>
                  </a:lnTo>
                  <a:lnTo>
                    <a:pt x="78" y="45"/>
                  </a:lnTo>
                  <a:lnTo>
                    <a:pt x="79" y="44"/>
                  </a:lnTo>
                  <a:lnTo>
                    <a:pt x="79" y="40"/>
                  </a:lnTo>
                  <a:lnTo>
                    <a:pt x="80" y="38"/>
                  </a:lnTo>
                  <a:lnTo>
                    <a:pt x="82" y="37"/>
                  </a:lnTo>
                  <a:lnTo>
                    <a:pt x="82" y="34"/>
                  </a:lnTo>
                  <a:lnTo>
                    <a:pt x="80" y="32"/>
                  </a:lnTo>
                  <a:lnTo>
                    <a:pt x="79" y="31"/>
                  </a:lnTo>
                  <a:lnTo>
                    <a:pt x="78" y="31"/>
                  </a:lnTo>
                  <a:lnTo>
                    <a:pt x="78" y="30"/>
                  </a:lnTo>
                  <a:lnTo>
                    <a:pt x="76" y="28"/>
                  </a:lnTo>
                  <a:lnTo>
                    <a:pt x="72" y="26"/>
                  </a:lnTo>
                  <a:lnTo>
                    <a:pt x="70" y="25"/>
                  </a:lnTo>
                  <a:lnTo>
                    <a:pt x="68" y="24"/>
                  </a:lnTo>
                  <a:lnTo>
                    <a:pt x="66" y="22"/>
                  </a:lnTo>
                  <a:lnTo>
                    <a:pt x="65" y="21"/>
                  </a:lnTo>
                  <a:lnTo>
                    <a:pt x="65" y="18"/>
                  </a:lnTo>
                  <a:lnTo>
                    <a:pt x="64" y="15"/>
                  </a:lnTo>
                  <a:lnTo>
                    <a:pt x="62" y="15"/>
                  </a:lnTo>
                  <a:lnTo>
                    <a:pt x="62" y="16"/>
                  </a:lnTo>
                  <a:lnTo>
                    <a:pt x="61" y="15"/>
                  </a:lnTo>
                  <a:lnTo>
                    <a:pt x="60" y="13"/>
                  </a:lnTo>
                  <a:lnTo>
                    <a:pt x="60" y="11"/>
                  </a:lnTo>
                  <a:lnTo>
                    <a:pt x="61" y="8"/>
                  </a:lnTo>
                  <a:lnTo>
                    <a:pt x="62" y="7"/>
                  </a:lnTo>
                  <a:lnTo>
                    <a:pt x="65" y="8"/>
                  </a:lnTo>
                  <a:lnTo>
                    <a:pt x="70" y="3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52" name="Freeform 56"/>
            <p:cNvSpPr>
              <a:spLocks noEditPoints="1"/>
            </p:cNvSpPr>
            <p:nvPr/>
          </p:nvSpPr>
          <p:spPr bwMode="auto">
            <a:xfrm>
              <a:off x="8241815" y="4793806"/>
              <a:ext cx="575497" cy="295817"/>
            </a:xfrm>
            <a:custGeom>
              <a:avLst/>
              <a:gdLst/>
              <a:ahLst/>
              <a:cxnLst>
                <a:cxn ang="0">
                  <a:pos x="113" y="82"/>
                </a:cxn>
                <a:cxn ang="0">
                  <a:pos x="231" y="0"/>
                </a:cxn>
                <a:cxn ang="0">
                  <a:pos x="246" y="2"/>
                </a:cxn>
                <a:cxn ang="0">
                  <a:pos x="264" y="10"/>
                </a:cxn>
                <a:cxn ang="0">
                  <a:pos x="287" y="18"/>
                </a:cxn>
                <a:cxn ang="0">
                  <a:pos x="299" y="16"/>
                </a:cxn>
                <a:cxn ang="0">
                  <a:pos x="312" y="26"/>
                </a:cxn>
                <a:cxn ang="0">
                  <a:pos x="310" y="43"/>
                </a:cxn>
                <a:cxn ang="0">
                  <a:pos x="317" y="57"/>
                </a:cxn>
                <a:cxn ang="0">
                  <a:pos x="318" y="67"/>
                </a:cxn>
                <a:cxn ang="0">
                  <a:pos x="316" y="75"/>
                </a:cxn>
                <a:cxn ang="0">
                  <a:pos x="308" y="84"/>
                </a:cxn>
                <a:cxn ang="0">
                  <a:pos x="295" y="81"/>
                </a:cxn>
                <a:cxn ang="0">
                  <a:pos x="295" y="87"/>
                </a:cxn>
                <a:cxn ang="0">
                  <a:pos x="301" y="99"/>
                </a:cxn>
                <a:cxn ang="0">
                  <a:pos x="291" y="112"/>
                </a:cxn>
                <a:cxn ang="0">
                  <a:pos x="292" y="121"/>
                </a:cxn>
                <a:cxn ang="0">
                  <a:pos x="290" y="127"/>
                </a:cxn>
                <a:cxn ang="0">
                  <a:pos x="278" y="135"/>
                </a:cxn>
                <a:cxn ang="0">
                  <a:pos x="271" y="146"/>
                </a:cxn>
                <a:cxn ang="0">
                  <a:pos x="253" y="148"/>
                </a:cxn>
                <a:cxn ang="0">
                  <a:pos x="228" y="150"/>
                </a:cxn>
                <a:cxn ang="0">
                  <a:pos x="220" y="159"/>
                </a:cxn>
                <a:cxn ang="0">
                  <a:pos x="211" y="165"/>
                </a:cxn>
                <a:cxn ang="0">
                  <a:pos x="192" y="159"/>
                </a:cxn>
                <a:cxn ang="0">
                  <a:pos x="167" y="155"/>
                </a:cxn>
                <a:cxn ang="0">
                  <a:pos x="137" y="149"/>
                </a:cxn>
                <a:cxn ang="0">
                  <a:pos x="118" y="142"/>
                </a:cxn>
                <a:cxn ang="0">
                  <a:pos x="110" y="129"/>
                </a:cxn>
                <a:cxn ang="0">
                  <a:pos x="98" y="127"/>
                </a:cxn>
                <a:cxn ang="0">
                  <a:pos x="85" y="128"/>
                </a:cxn>
                <a:cxn ang="0">
                  <a:pos x="69" y="129"/>
                </a:cxn>
                <a:cxn ang="0">
                  <a:pos x="56" y="142"/>
                </a:cxn>
                <a:cxn ang="0">
                  <a:pos x="47" y="136"/>
                </a:cxn>
                <a:cxn ang="0">
                  <a:pos x="32" y="131"/>
                </a:cxn>
                <a:cxn ang="0">
                  <a:pos x="15" y="127"/>
                </a:cxn>
                <a:cxn ang="0">
                  <a:pos x="3" y="117"/>
                </a:cxn>
                <a:cxn ang="0">
                  <a:pos x="0" y="94"/>
                </a:cxn>
                <a:cxn ang="0">
                  <a:pos x="17" y="94"/>
                </a:cxn>
                <a:cxn ang="0">
                  <a:pos x="22" y="102"/>
                </a:cxn>
                <a:cxn ang="0">
                  <a:pos x="26" y="109"/>
                </a:cxn>
                <a:cxn ang="0">
                  <a:pos x="37" y="97"/>
                </a:cxn>
                <a:cxn ang="0">
                  <a:pos x="51" y="94"/>
                </a:cxn>
                <a:cxn ang="0">
                  <a:pos x="61" y="100"/>
                </a:cxn>
                <a:cxn ang="0">
                  <a:pos x="74" y="102"/>
                </a:cxn>
                <a:cxn ang="0">
                  <a:pos x="86" y="94"/>
                </a:cxn>
                <a:cxn ang="0">
                  <a:pos x="116" y="85"/>
                </a:cxn>
                <a:cxn ang="0">
                  <a:pos x="127" y="88"/>
                </a:cxn>
                <a:cxn ang="0">
                  <a:pos x="137" y="93"/>
                </a:cxn>
                <a:cxn ang="0">
                  <a:pos x="149" y="85"/>
                </a:cxn>
                <a:cxn ang="0">
                  <a:pos x="144" y="73"/>
                </a:cxn>
                <a:cxn ang="0">
                  <a:pos x="136" y="57"/>
                </a:cxn>
                <a:cxn ang="0">
                  <a:pos x="160" y="44"/>
                </a:cxn>
                <a:cxn ang="0">
                  <a:pos x="168" y="27"/>
                </a:cxn>
                <a:cxn ang="0">
                  <a:pos x="180" y="26"/>
                </a:cxn>
                <a:cxn ang="0">
                  <a:pos x="184" y="18"/>
                </a:cxn>
                <a:cxn ang="0">
                  <a:pos x="190" y="25"/>
                </a:cxn>
                <a:cxn ang="0">
                  <a:pos x="206" y="27"/>
                </a:cxn>
                <a:cxn ang="0">
                  <a:pos x="218" y="27"/>
                </a:cxn>
                <a:cxn ang="0">
                  <a:pos x="228" y="13"/>
                </a:cxn>
              </a:cxnLst>
              <a:rect l="0" t="0" r="r" b="b"/>
              <a:pathLst>
                <a:path w="321" h="165">
                  <a:moveTo>
                    <a:pt x="38" y="91"/>
                  </a:moveTo>
                  <a:lnTo>
                    <a:pt x="40" y="91"/>
                  </a:lnTo>
                  <a:lnTo>
                    <a:pt x="40" y="92"/>
                  </a:lnTo>
                  <a:lnTo>
                    <a:pt x="38" y="93"/>
                  </a:lnTo>
                  <a:lnTo>
                    <a:pt x="37" y="93"/>
                  </a:lnTo>
                  <a:lnTo>
                    <a:pt x="37" y="92"/>
                  </a:lnTo>
                  <a:lnTo>
                    <a:pt x="38" y="91"/>
                  </a:lnTo>
                  <a:close/>
                  <a:moveTo>
                    <a:pt x="112" y="82"/>
                  </a:moveTo>
                  <a:lnTo>
                    <a:pt x="113" y="82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2"/>
                  </a:lnTo>
                  <a:close/>
                  <a:moveTo>
                    <a:pt x="115" y="81"/>
                  </a:moveTo>
                  <a:lnTo>
                    <a:pt x="115" y="82"/>
                  </a:lnTo>
                  <a:lnTo>
                    <a:pt x="113" y="82"/>
                  </a:lnTo>
                  <a:lnTo>
                    <a:pt x="115" y="81"/>
                  </a:lnTo>
                  <a:close/>
                  <a:moveTo>
                    <a:pt x="230" y="0"/>
                  </a:moveTo>
                  <a:lnTo>
                    <a:pt x="231" y="0"/>
                  </a:lnTo>
                  <a:lnTo>
                    <a:pt x="234" y="1"/>
                  </a:lnTo>
                  <a:lnTo>
                    <a:pt x="236" y="1"/>
                  </a:lnTo>
                  <a:lnTo>
                    <a:pt x="237" y="2"/>
                  </a:lnTo>
                  <a:lnTo>
                    <a:pt x="237" y="5"/>
                  </a:lnTo>
                  <a:lnTo>
                    <a:pt x="241" y="5"/>
                  </a:lnTo>
                  <a:lnTo>
                    <a:pt x="241" y="4"/>
                  </a:lnTo>
                  <a:lnTo>
                    <a:pt x="242" y="4"/>
                  </a:lnTo>
                  <a:lnTo>
                    <a:pt x="242" y="2"/>
                  </a:lnTo>
                  <a:lnTo>
                    <a:pt x="246" y="2"/>
                  </a:lnTo>
                  <a:lnTo>
                    <a:pt x="248" y="4"/>
                  </a:lnTo>
                  <a:lnTo>
                    <a:pt x="249" y="5"/>
                  </a:lnTo>
                  <a:lnTo>
                    <a:pt x="251" y="5"/>
                  </a:lnTo>
                  <a:lnTo>
                    <a:pt x="253" y="7"/>
                  </a:lnTo>
                  <a:lnTo>
                    <a:pt x="254" y="7"/>
                  </a:lnTo>
                  <a:lnTo>
                    <a:pt x="256" y="8"/>
                  </a:lnTo>
                  <a:lnTo>
                    <a:pt x="260" y="11"/>
                  </a:lnTo>
                  <a:lnTo>
                    <a:pt x="262" y="11"/>
                  </a:lnTo>
                  <a:lnTo>
                    <a:pt x="264" y="10"/>
                  </a:lnTo>
                  <a:lnTo>
                    <a:pt x="266" y="10"/>
                  </a:lnTo>
                  <a:lnTo>
                    <a:pt x="266" y="11"/>
                  </a:lnTo>
                  <a:lnTo>
                    <a:pt x="268" y="11"/>
                  </a:lnTo>
                  <a:lnTo>
                    <a:pt x="267" y="12"/>
                  </a:lnTo>
                  <a:lnTo>
                    <a:pt x="270" y="12"/>
                  </a:lnTo>
                  <a:lnTo>
                    <a:pt x="270" y="13"/>
                  </a:lnTo>
                  <a:lnTo>
                    <a:pt x="274" y="17"/>
                  </a:lnTo>
                  <a:lnTo>
                    <a:pt x="277" y="18"/>
                  </a:lnTo>
                  <a:lnTo>
                    <a:pt x="287" y="18"/>
                  </a:lnTo>
                  <a:lnTo>
                    <a:pt x="289" y="19"/>
                  </a:lnTo>
                  <a:lnTo>
                    <a:pt x="289" y="18"/>
                  </a:lnTo>
                  <a:lnTo>
                    <a:pt x="291" y="14"/>
                  </a:lnTo>
                  <a:lnTo>
                    <a:pt x="293" y="14"/>
                  </a:lnTo>
                  <a:lnTo>
                    <a:pt x="295" y="13"/>
                  </a:lnTo>
                  <a:lnTo>
                    <a:pt x="296" y="13"/>
                  </a:lnTo>
                  <a:lnTo>
                    <a:pt x="296" y="14"/>
                  </a:lnTo>
                  <a:lnTo>
                    <a:pt x="298" y="14"/>
                  </a:lnTo>
                  <a:lnTo>
                    <a:pt x="299" y="16"/>
                  </a:lnTo>
                  <a:lnTo>
                    <a:pt x="301" y="16"/>
                  </a:lnTo>
                  <a:lnTo>
                    <a:pt x="301" y="18"/>
                  </a:lnTo>
                  <a:lnTo>
                    <a:pt x="304" y="18"/>
                  </a:lnTo>
                  <a:lnTo>
                    <a:pt x="307" y="20"/>
                  </a:lnTo>
                  <a:lnTo>
                    <a:pt x="308" y="19"/>
                  </a:lnTo>
                  <a:lnTo>
                    <a:pt x="310" y="19"/>
                  </a:lnTo>
                  <a:lnTo>
                    <a:pt x="311" y="20"/>
                  </a:lnTo>
                  <a:lnTo>
                    <a:pt x="311" y="25"/>
                  </a:lnTo>
                  <a:lnTo>
                    <a:pt x="312" y="26"/>
                  </a:lnTo>
                  <a:lnTo>
                    <a:pt x="314" y="30"/>
                  </a:lnTo>
                  <a:lnTo>
                    <a:pt x="312" y="30"/>
                  </a:lnTo>
                  <a:lnTo>
                    <a:pt x="312" y="31"/>
                  </a:lnTo>
                  <a:lnTo>
                    <a:pt x="311" y="32"/>
                  </a:lnTo>
                  <a:lnTo>
                    <a:pt x="311" y="33"/>
                  </a:lnTo>
                  <a:lnTo>
                    <a:pt x="309" y="36"/>
                  </a:lnTo>
                  <a:lnTo>
                    <a:pt x="309" y="42"/>
                  </a:lnTo>
                  <a:lnTo>
                    <a:pt x="310" y="42"/>
                  </a:lnTo>
                  <a:lnTo>
                    <a:pt x="310" y="43"/>
                  </a:lnTo>
                  <a:lnTo>
                    <a:pt x="311" y="43"/>
                  </a:lnTo>
                  <a:lnTo>
                    <a:pt x="311" y="47"/>
                  </a:lnTo>
                  <a:lnTo>
                    <a:pt x="312" y="47"/>
                  </a:lnTo>
                  <a:lnTo>
                    <a:pt x="312" y="48"/>
                  </a:lnTo>
                  <a:lnTo>
                    <a:pt x="314" y="48"/>
                  </a:lnTo>
                  <a:lnTo>
                    <a:pt x="314" y="54"/>
                  </a:lnTo>
                  <a:lnTo>
                    <a:pt x="316" y="56"/>
                  </a:lnTo>
                  <a:lnTo>
                    <a:pt x="317" y="56"/>
                  </a:lnTo>
                  <a:lnTo>
                    <a:pt x="317" y="57"/>
                  </a:lnTo>
                  <a:lnTo>
                    <a:pt x="318" y="59"/>
                  </a:lnTo>
                  <a:lnTo>
                    <a:pt x="318" y="60"/>
                  </a:lnTo>
                  <a:lnTo>
                    <a:pt x="317" y="61"/>
                  </a:lnTo>
                  <a:lnTo>
                    <a:pt x="318" y="61"/>
                  </a:lnTo>
                  <a:lnTo>
                    <a:pt x="318" y="62"/>
                  </a:lnTo>
                  <a:lnTo>
                    <a:pt x="320" y="63"/>
                  </a:lnTo>
                  <a:lnTo>
                    <a:pt x="321" y="63"/>
                  </a:lnTo>
                  <a:lnTo>
                    <a:pt x="321" y="64"/>
                  </a:lnTo>
                  <a:lnTo>
                    <a:pt x="318" y="67"/>
                  </a:lnTo>
                  <a:lnTo>
                    <a:pt x="320" y="67"/>
                  </a:lnTo>
                  <a:lnTo>
                    <a:pt x="320" y="68"/>
                  </a:lnTo>
                  <a:lnTo>
                    <a:pt x="318" y="68"/>
                  </a:lnTo>
                  <a:lnTo>
                    <a:pt x="318" y="72"/>
                  </a:lnTo>
                  <a:lnTo>
                    <a:pt x="317" y="73"/>
                  </a:lnTo>
                  <a:lnTo>
                    <a:pt x="315" y="73"/>
                  </a:lnTo>
                  <a:lnTo>
                    <a:pt x="315" y="74"/>
                  </a:lnTo>
                  <a:lnTo>
                    <a:pt x="316" y="74"/>
                  </a:lnTo>
                  <a:lnTo>
                    <a:pt x="316" y="75"/>
                  </a:lnTo>
                  <a:lnTo>
                    <a:pt x="317" y="75"/>
                  </a:lnTo>
                  <a:lnTo>
                    <a:pt x="317" y="82"/>
                  </a:lnTo>
                  <a:lnTo>
                    <a:pt x="318" y="82"/>
                  </a:lnTo>
                  <a:lnTo>
                    <a:pt x="318" y="84"/>
                  </a:lnTo>
                  <a:lnTo>
                    <a:pt x="315" y="84"/>
                  </a:lnTo>
                  <a:lnTo>
                    <a:pt x="311" y="85"/>
                  </a:lnTo>
                  <a:lnTo>
                    <a:pt x="309" y="85"/>
                  </a:lnTo>
                  <a:lnTo>
                    <a:pt x="309" y="82"/>
                  </a:lnTo>
                  <a:lnTo>
                    <a:pt x="308" y="84"/>
                  </a:lnTo>
                  <a:lnTo>
                    <a:pt x="308" y="85"/>
                  </a:lnTo>
                  <a:lnTo>
                    <a:pt x="304" y="85"/>
                  </a:lnTo>
                  <a:lnTo>
                    <a:pt x="303" y="84"/>
                  </a:lnTo>
                  <a:lnTo>
                    <a:pt x="303" y="82"/>
                  </a:lnTo>
                  <a:lnTo>
                    <a:pt x="302" y="81"/>
                  </a:lnTo>
                  <a:lnTo>
                    <a:pt x="298" y="80"/>
                  </a:lnTo>
                  <a:lnTo>
                    <a:pt x="297" y="80"/>
                  </a:lnTo>
                  <a:lnTo>
                    <a:pt x="296" y="81"/>
                  </a:lnTo>
                  <a:lnTo>
                    <a:pt x="295" y="81"/>
                  </a:lnTo>
                  <a:lnTo>
                    <a:pt x="296" y="82"/>
                  </a:lnTo>
                  <a:lnTo>
                    <a:pt x="295" y="82"/>
                  </a:lnTo>
                  <a:lnTo>
                    <a:pt x="295" y="84"/>
                  </a:lnTo>
                  <a:lnTo>
                    <a:pt x="293" y="84"/>
                  </a:lnTo>
                  <a:lnTo>
                    <a:pt x="292" y="85"/>
                  </a:lnTo>
                  <a:lnTo>
                    <a:pt x="291" y="84"/>
                  </a:lnTo>
                  <a:lnTo>
                    <a:pt x="291" y="86"/>
                  </a:lnTo>
                  <a:lnTo>
                    <a:pt x="293" y="87"/>
                  </a:lnTo>
                  <a:lnTo>
                    <a:pt x="295" y="87"/>
                  </a:lnTo>
                  <a:lnTo>
                    <a:pt x="297" y="88"/>
                  </a:lnTo>
                  <a:lnTo>
                    <a:pt x="299" y="88"/>
                  </a:lnTo>
                  <a:lnTo>
                    <a:pt x="301" y="90"/>
                  </a:lnTo>
                  <a:lnTo>
                    <a:pt x="301" y="92"/>
                  </a:lnTo>
                  <a:lnTo>
                    <a:pt x="302" y="93"/>
                  </a:lnTo>
                  <a:lnTo>
                    <a:pt x="302" y="96"/>
                  </a:lnTo>
                  <a:lnTo>
                    <a:pt x="301" y="96"/>
                  </a:lnTo>
                  <a:lnTo>
                    <a:pt x="299" y="97"/>
                  </a:lnTo>
                  <a:lnTo>
                    <a:pt x="301" y="99"/>
                  </a:lnTo>
                  <a:lnTo>
                    <a:pt x="299" y="99"/>
                  </a:lnTo>
                  <a:lnTo>
                    <a:pt x="298" y="100"/>
                  </a:lnTo>
                  <a:lnTo>
                    <a:pt x="293" y="103"/>
                  </a:lnTo>
                  <a:lnTo>
                    <a:pt x="292" y="102"/>
                  </a:lnTo>
                  <a:lnTo>
                    <a:pt x="291" y="103"/>
                  </a:lnTo>
                  <a:lnTo>
                    <a:pt x="291" y="106"/>
                  </a:lnTo>
                  <a:lnTo>
                    <a:pt x="292" y="109"/>
                  </a:lnTo>
                  <a:lnTo>
                    <a:pt x="293" y="110"/>
                  </a:lnTo>
                  <a:lnTo>
                    <a:pt x="291" y="112"/>
                  </a:lnTo>
                  <a:lnTo>
                    <a:pt x="291" y="113"/>
                  </a:lnTo>
                  <a:lnTo>
                    <a:pt x="290" y="115"/>
                  </a:lnTo>
                  <a:lnTo>
                    <a:pt x="290" y="116"/>
                  </a:lnTo>
                  <a:lnTo>
                    <a:pt x="291" y="116"/>
                  </a:lnTo>
                  <a:lnTo>
                    <a:pt x="291" y="118"/>
                  </a:lnTo>
                  <a:lnTo>
                    <a:pt x="295" y="118"/>
                  </a:lnTo>
                  <a:lnTo>
                    <a:pt x="295" y="119"/>
                  </a:lnTo>
                  <a:lnTo>
                    <a:pt x="293" y="121"/>
                  </a:lnTo>
                  <a:lnTo>
                    <a:pt x="292" y="121"/>
                  </a:lnTo>
                  <a:lnTo>
                    <a:pt x="292" y="123"/>
                  </a:lnTo>
                  <a:lnTo>
                    <a:pt x="293" y="123"/>
                  </a:lnTo>
                  <a:lnTo>
                    <a:pt x="293" y="124"/>
                  </a:lnTo>
                  <a:lnTo>
                    <a:pt x="291" y="125"/>
                  </a:lnTo>
                  <a:lnTo>
                    <a:pt x="292" y="125"/>
                  </a:lnTo>
                  <a:lnTo>
                    <a:pt x="293" y="127"/>
                  </a:lnTo>
                  <a:lnTo>
                    <a:pt x="292" y="128"/>
                  </a:lnTo>
                  <a:lnTo>
                    <a:pt x="290" y="128"/>
                  </a:lnTo>
                  <a:lnTo>
                    <a:pt x="290" y="127"/>
                  </a:lnTo>
                  <a:lnTo>
                    <a:pt x="285" y="127"/>
                  </a:lnTo>
                  <a:lnTo>
                    <a:pt x="284" y="128"/>
                  </a:lnTo>
                  <a:lnTo>
                    <a:pt x="284" y="129"/>
                  </a:lnTo>
                  <a:lnTo>
                    <a:pt x="283" y="129"/>
                  </a:lnTo>
                  <a:lnTo>
                    <a:pt x="283" y="131"/>
                  </a:lnTo>
                  <a:lnTo>
                    <a:pt x="282" y="131"/>
                  </a:lnTo>
                  <a:lnTo>
                    <a:pt x="280" y="133"/>
                  </a:lnTo>
                  <a:lnTo>
                    <a:pt x="279" y="133"/>
                  </a:lnTo>
                  <a:lnTo>
                    <a:pt x="278" y="135"/>
                  </a:lnTo>
                  <a:lnTo>
                    <a:pt x="277" y="136"/>
                  </a:lnTo>
                  <a:lnTo>
                    <a:pt x="276" y="136"/>
                  </a:lnTo>
                  <a:lnTo>
                    <a:pt x="274" y="137"/>
                  </a:lnTo>
                  <a:lnTo>
                    <a:pt x="272" y="137"/>
                  </a:lnTo>
                  <a:lnTo>
                    <a:pt x="272" y="144"/>
                  </a:lnTo>
                  <a:lnTo>
                    <a:pt x="273" y="144"/>
                  </a:lnTo>
                  <a:lnTo>
                    <a:pt x="273" y="147"/>
                  </a:lnTo>
                  <a:lnTo>
                    <a:pt x="272" y="146"/>
                  </a:lnTo>
                  <a:lnTo>
                    <a:pt x="271" y="146"/>
                  </a:lnTo>
                  <a:lnTo>
                    <a:pt x="268" y="144"/>
                  </a:lnTo>
                  <a:lnTo>
                    <a:pt x="264" y="144"/>
                  </a:lnTo>
                  <a:lnTo>
                    <a:pt x="262" y="146"/>
                  </a:lnTo>
                  <a:lnTo>
                    <a:pt x="261" y="146"/>
                  </a:lnTo>
                  <a:lnTo>
                    <a:pt x="259" y="144"/>
                  </a:lnTo>
                  <a:lnTo>
                    <a:pt x="258" y="144"/>
                  </a:lnTo>
                  <a:lnTo>
                    <a:pt x="258" y="147"/>
                  </a:lnTo>
                  <a:lnTo>
                    <a:pt x="254" y="147"/>
                  </a:lnTo>
                  <a:lnTo>
                    <a:pt x="253" y="148"/>
                  </a:lnTo>
                  <a:lnTo>
                    <a:pt x="253" y="150"/>
                  </a:lnTo>
                  <a:lnTo>
                    <a:pt x="249" y="150"/>
                  </a:lnTo>
                  <a:lnTo>
                    <a:pt x="248" y="149"/>
                  </a:lnTo>
                  <a:lnTo>
                    <a:pt x="234" y="149"/>
                  </a:lnTo>
                  <a:lnTo>
                    <a:pt x="234" y="148"/>
                  </a:lnTo>
                  <a:lnTo>
                    <a:pt x="231" y="149"/>
                  </a:lnTo>
                  <a:lnTo>
                    <a:pt x="229" y="152"/>
                  </a:lnTo>
                  <a:lnTo>
                    <a:pt x="229" y="150"/>
                  </a:lnTo>
                  <a:lnTo>
                    <a:pt x="228" y="150"/>
                  </a:lnTo>
                  <a:lnTo>
                    <a:pt x="227" y="152"/>
                  </a:lnTo>
                  <a:lnTo>
                    <a:pt x="224" y="152"/>
                  </a:lnTo>
                  <a:lnTo>
                    <a:pt x="224" y="153"/>
                  </a:lnTo>
                  <a:lnTo>
                    <a:pt x="223" y="154"/>
                  </a:lnTo>
                  <a:lnTo>
                    <a:pt x="223" y="155"/>
                  </a:lnTo>
                  <a:lnTo>
                    <a:pt x="222" y="156"/>
                  </a:lnTo>
                  <a:lnTo>
                    <a:pt x="222" y="158"/>
                  </a:lnTo>
                  <a:lnTo>
                    <a:pt x="221" y="158"/>
                  </a:lnTo>
                  <a:lnTo>
                    <a:pt x="220" y="159"/>
                  </a:lnTo>
                  <a:lnTo>
                    <a:pt x="220" y="158"/>
                  </a:lnTo>
                  <a:lnTo>
                    <a:pt x="217" y="160"/>
                  </a:lnTo>
                  <a:lnTo>
                    <a:pt x="216" y="160"/>
                  </a:lnTo>
                  <a:lnTo>
                    <a:pt x="216" y="161"/>
                  </a:lnTo>
                  <a:lnTo>
                    <a:pt x="214" y="161"/>
                  </a:lnTo>
                  <a:lnTo>
                    <a:pt x="214" y="162"/>
                  </a:lnTo>
                  <a:lnTo>
                    <a:pt x="212" y="162"/>
                  </a:lnTo>
                  <a:lnTo>
                    <a:pt x="212" y="165"/>
                  </a:lnTo>
                  <a:lnTo>
                    <a:pt x="211" y="165"/>
                  </a:lnTo>
                  <a:lnTo>
                    <a:pt x="210" y="164"/>
                  </a:lnTo>
                  <a:lnTo>
                    <a:pt x="210" y="162"/>
                  </a:lnTo>
                  <a:lnTo>
                    <a:pt x="209" y="164"/>
                  </a:lnTo>
                  <a:lnTo>
                    <a:pt x="208" y="164"/>
                  </a:lnTo>
                  <a:lnTo>
                    <a:pt x="208" y="162"/>
                  </a:lnTo>
                  <a:lnTo>
                    <a:pt x="206" y="162"/>
                  </a:lnTo>
                  <a:lnTo>
                    <a:pt x="205" y="161"/>
                  </a:lnTo>
                  <a:lnTo>
                    <a:pt x="195" y="161"/>
                  </a:lnTo>
                  <a:lnTo>
                    <a:pt x="192" y="159"/>
                  </a:lnTo>
                  <a:lnTo>
                    <a:pt x="187" y="159"/>
                  </a:lnTo>
                  <a:lnTo>
                    <a:pt x="184" y="158"/>
                  </a:lnTo>
                  <a:lnTo>
                    <a:pt x="183" y="156"/>
                  </a:lnTo>
                  <a:lnTo>
                    <a:pt x="180" y="158"/>
                  </a:lnTo>
                  <a:lnTo>
                    <a:pt x="179" y="158"/>
                  </a:lnTo>
                  <a:lnTo>
                    <a:pt x="177" y="156"/>
                  </a:lnTo>
                  <a:lnTo>
                    <a:pt x="174" y="156"/>
                  </a:lnTo>
                  <a:lnTo>
                    <a:pt x="169" y="155"/>
                  </a:lnTo>
                  <a:lnTo>
                    <a:pt x="167" y="155"/>
                  </a:lnTo>
                  <a:lnTo>
                    <a:pt x="167" y="154"/>
                  </a:lnTo>
                  <a:lnTo>
                    <a:pt x="162" y="154"/>
                  </a:lnTo>
                  <a:lnTo>
                    <a:pt x="158" y="155"/>
                  </a:lnTo>
                  <a:lnTo>
                    <a:pt x="156" y="154"/>
                  </a:lnTo>
                  <a:lnTo>
                    <a:pt x="155" y="154"/>
                  </a:lnTo>
                  <a:lnTo>
                    <a:pt x="153" y="153"/>
                  </a:lnTo>
                  <a:lnTo>
                    <a:pt x="149" y="152"/>
                  </a:lnTo>
                  <a:lnTo>
                    <a:pt x="140" y="152"/>
                  </a:lnTo>
                  <a:lnTo>
                    <a:pt x="137" y="149"/>
                  </a:lnTo>
                  <a:lnTo>
                    <a:pt x="134" y="149"/>
                  </a:lnTo>
                  <a:lnTo>
                    <a:pt x="133" y="148"/>
                  </a:lnTo>
                  <a:lnTo>
                    <a:pt x="127" y="148"/>
                  </a:lnTo>
                  <a:lnTo>
                    <a:pt x="125" y="147"/>
                  </a:lnTo>
                  <a:lnTo>
                    <a:pt x="123" y="147"/>
                  </a:lnTo>
                  <a:lnTo>
                    <a:pt x="122" y="146"/>
                  </a:lnTo>
                  <a:lnTo>
                    <a:pt x="119" y="144"/>
                  </a:lnTo>
                  <a:lnTo>
                    <a:pt x="119" y="143"/>
                  </a:lnTo>
                  <a:lnTo>
                    <a:pt x="118" y="142"/>
                  </a:lnTo>
                  <a:lnTo>
                    <a:pt x="118" y="141"/>
                  </a:lnTo>
                  <a:lnTo>
                    <a:pt x="116" y="141"/>
                  </a:lnTo>
                  <a:lnTo>
                    <a:pt x="116" y="135"/>
                  </a:lnTo>
                  <a:lnTo>
                    <a:pt x="112" y="135"/>
                  </a:lnTo>
                  <a:lnTo>
                    <a:pt x="112" y="134"/>
                  </a:lnTo>
                  <a:lnTo>
                    <a:pt x="111" y="134"/>
                  </a:lnTo>
                  <a:lnTo>
                    <a:pt x="111" y="133"/>
                  </a:lnTo>
                  <a:lnTo>
                    <a:pt x="110" y="133"/>
                  </a:lnTo>
                  <a:lnTo>
                    <a:pt x="110" y="129"/>
                  </a:lnTo>
                  <a:lnTo>
                    <a:pt x="109" y="128"/>
                  </a:lnTo>
                  <a:lnTo>
                    <a:pt x="110" y="127"/>
                  </a:lnTo>
                  <a:lnTo>
                    <a:pt x="112" y="125"/>
                  </a:lnTo>
                  <a:lnTo>
                    <a:pt x="112" y="122"/>
                  </a:lnTo>
                  <a:lnTo>
                    <a:pt x="109" y="122"/>
                  </a:lnTo>
                  <a:lnTo>
                    <a:pt x="105" y="124"/>
                  </a:lnTo>
                  <a:lnTo>
                    <a:pt x="102" y="124"/>
                  </a:lnTo>
                  <a:lnTo>
                    <a:pt x="100" y="125"/>
                  </a:lnTo>
                  <a:lnTo>
                    <a:pt x="98" y="127"/>
                  </a:lnTo>
                  <a:lnTo>
                    <a:pt x="97" y="128"/>
                  </a:lnTo>
                  <a:lnTo>
                    <a:pt x="94" y="128"/>
                  </a:lnTo>
                  <a:lnTo>
                    <a:pt x="93" y="129"/>
                  </a:lnTo>
                  <a:lnTo>
                    <a:pt x="92" y="129"/>
                  </a:lnTo>
                  <a:lnTo>
                    <a:pt x="91" y="128"/>
                  </a:lnTo>
                  <a:lnTo>
                    <a:pt x="90" y="128"/>
                  </a:lnTo>
                  <a:lnTo>
                    <a:pt x="87" y="127"/>
                  </a:lnTo>
                  <a:lnTo>
                    <a:pt x="86" y="127"/>
                  </a:lnTo>
                  <a:lnTo>
                    <a:pt x="85" y="128"/>
                  </a:lnTo>
                  <a:lnTo>
                    <a:pt x="84" y="128"/>
                  </a:lnTo>
                  <a:lnTo>
                    <a:pt x="82" y="127"/>
                  </a:lnTo>
                  <a:lnTo>
                    <a:pt x="81" y="127"/>
                  </a:lnTo>
                  <a:lnTo>
                    <a:pt x="81" y="128"/>
                  </a:lnTo>
                  <a:lnTo>
                    <a:pt x="79" y="129"/>
                  </a:lnTo>
                  <a:lnTo>
                    <a:pt x="78" y="129"/>
                  </a:lnTo>
                  <a:lnTo>
                    <a:pt x="77" y="128"/>
                  </a:lnTo>
                  <a:lnTo>
                    <a:pt x="72" y="128"/>
                  </a:lnTo>
                  <a:lnTo>
                    <a:pt x="69" y="129"/>
                  </a:lnTo>
                  <a:lnTo>
                    <a:pt x="66" y="133"/>
                  </a:lnTo>
                  <a:lnTo>
                    <a:pt x="66" y="134"/>
                  </a:lnTo>
                  <a:lnTo>
                    <a:pt x="65" y="135"/>
                  </a:lnTo>
                  <a:lnTo>
                    <a:pt x="65" y="139"/>
                  </a:lnTo>
                  <a:lnTo>
                    <a:pt x="63" y="139"/>
                  </a:lnTo>
                  <a:lnTo>
                    <a:pt x="62" y="141"/>
                  </a:lnTo>
                  <a:lnTo>
                    <a:pt x="59" y="141"/>
                  </a:lnTo>
                  <a:lnTo>
                    <a:pt x="57" y="142"/>
                  </a:lnTo>
                  <a:lnTo>
                    <a:pt x="56" y="142"/>
                  </a:lnTo>
                  <a:lnTo>
                    <a:pt x="56" y="141"/>
                  </a:lnTo>
                  <a:lnTo>
                    <a:pt x="54" y="141"/>
                  </a:lnTo>
                  <a:lnTo>
                    <a:pt x="53" y="140"/>
                  </a:lnTo>
                  <a:lnTo>
                    <a:pt x="50" y="140"/>
                  </a:lnTo>
                  <a:lnTo>
                    <a:pt x="51" y="139"/>
                  </a:lnTo>
                  <a:lnTo>
                    <a:pt x="51" y="137"/>
                  </a:lnTo>
                  <a:lnTo>
                    <a:pt x="48" y="136"/>
                  </a:lnTo>
                  <a:lnTo>
                    <a:pt x="47" y="135"/>
                  </a:lnTo>
                  <a:lnTo>
                    <a:pt x="47" y="136"/>
                  </a:lnTo>
                  <a:lnTo>
                    <a:pt x="42" y="137"/>
                  </a:lnTo>
                  <a:lnTo>
                    <a:pt x="38" y="134"/>
                  </a:lnTo>
                  <a:lnTo>
                    <a:pt x="40" y="133"/>
                  </a:lnTo>
                  <a:lnTo>
                    <a:pt x="40" y="131"/>
                  </a:lnTo>
                  <a:lnTo>
                    <a:pt x="36" y="128"/>
                  </a:lnTo>
                  <a:lnTo>
                    <a:pt x="34" y="128"/>
                  </a:lnTo>
                  <a:lnTo>
                    <a:pt x="34" y="129"/>
                  </a:lnTo>
                  <a:lnTo>
                    <a:pt x="32" y="130"/>
                  </a:lnTo>
                  <a:lnTo>
                    <a:pt x="32" y="131"/>
                  </a:lnTo>
                  <a:lnTo>
                    <a:pt x="30" y="131"/>
                  </a:lnTo>
                  <a:lnTo>
                    <a:pt x="29" y="133"/>
                  </a:lnTo>
                  <a:lnTo>
                    <a:pt x="29" y="135"/>
                  </a:lnTo>
                  <a:lnTo>
                    <a:pt x="26" y="136"/>
                  </a:lnTo>
                  <a:lnTo>
                    <a:pt x="23" y="136"/>
                  </a:lnTo>
                  <a:lnTo>
                    <a:pt x="20" y="134"/>
                  </a:lnTo>
                  <a:lnTo>
                    <a:pt x="16" y="133"/>
                  </a:lnTo>
                  <a:lnTo>
                    <a:pt x="15" y="131"/>
                  </a:lnTo>
                  <a:lnTo>
                    <a:pt x="15" y="127"/>
                  </a:lnTo>
                  <a:lnTo>
                    <a:pt x="13" y="127"/>
                  </a:lnTo>
                  <a:lnTo>
                    <a:pt x="6" y="124"/>
                  </a:lnTo>
                  <a:lnTo>
                    <a:pt x="5" y="123"/>
                  </a:lnTo>
                  <a:lnTo>
                    <a:pt x="3" y="124"/>
                  </a:lnTo>
                  <a:lnTo>
                    <a:pt x="3" y="123"/>
                  </a:lnTo>
                  <a:lnTo>
                    <a:pt x="4" y="122"/>
                  </a:lnTo>
                  <a:lnTo>
                    <a:pt x="4" y="121"/>
                  </a:lnTo>
                  <a:lnTo>
                    <a:pt x="3" y="119"/>
                  </a:lnTo>
                  <a:lnTo>
                    <a:pt x="3" y="117"/>
                  </a:lnTo>
                  <a:lnTo>
                    <a:pt x="1" y="117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1"/>
                  </a:lnTo>
                  <a:lnTo>
                    <a:pt x="3" y="106"/>
                  </a:lnTo>
                  <a:lnTo>
                    <a:pt x="3" y="105"/>
                  </a:lnTo>
                  <a:lnTo>
                    <a:pt x="5" y="103"/>
                  </a:lnTo>
                  <a:lnTo>
                    <a:pt x="5" y="99"/>
                  </a:lnTo>
                  <a:lnTo>
                    <a:pt x="0" y="94"/>
                  </a:lnTo>
                  <a:lnTo>
                    <a:pt x="7" y="94"/>
                  </a:lnTo>
                  <a:lnTo>
                    <a:pt x="7" y="93"/>
                  </a:lnTo>
                  <a:lnTo>
                    <a:pt x="10" y="91"/>
                  </a:lnTo>
                  <a:lnTo>
                    <a:pt x="12" y="91"/>
                  </a:lnTo>
                  <a:lnTo>
                    <a:pt x="12" y="93"/>
                  </a:lnTo>
                  <a:lnTo>
                    <a:pt x="13" y="94"/>
                  </a:lnTo>
                  <a:lnTo>
                    <a:pt x="13" y="93"/>
                  </a:lnTo>
                  <a:lnTo>
                    <a:pt x="16" y="94"/>
                  </a:lnTo>
                  <a:lnTo>
                    <a:pt x="17" y="94"/>
                  </a:lnTo>
                  <a:lnTo>
                    <a:pt x="18" y="93"/>
                  </a:lnTo>
                  <a:lnTo>
                    <a:pt x="18" y="96"/>
                  </a:lnTo>
                  <a:lnTo>
                    <a:pt x="19" y="97"/>
                  </a:lnTo>
                  <a:lnTo>
                    <a:pt x="19" y="98"/>
                  </a:lnTo>
                  <a:lnTo>
                    <a:pt x="20" y="98"/>
                  </a:lnTo>
                  <a:lnTo>
                    <a:pt x="20" y="97"/>
                  </a:lnTo>
                  <a:lnTo>
                    <a:pt x="23" y="100"/>
                  </a:lnTo>
                  <a:lnTo>
                    <a:pt x="23" y="102"/>
                  </a:lnTo>
                  <a:lnTo>
                    <a:pt x="22" y="102"/>
                  </a:lnTo>
                  <a:lnTo>
                    <a:pt x="23" y="103"/>
                  </a:lnTo>
                  <a:lnTo>
                    <a:pt x="23" y="105"/>
                  </a:lnTo>
                  <a:lnTo>
                    <a:pt x="24" y="105"/>
                  </a:lnTo>
                  <a:lnTo>
                    <a:pt x="24" y="104"/>
                  </a:lnTo>
                  <a:lnTo>
                    <a:pt x="29" y="104"/>
                  </a:lnTo>
                  <a:lnTo>
                    <a:pt x="29" y="105"/>
                  </a:lnTo>
                  <a:lnTo>
                    <a:pt x="28" y="107"/>
                  </a:lnTo>
                  <a:lnTo>
                    <a:pt x="28" y="109"/>
                  </a:lnTo>
                  <a:lnTo>
                    <a:pt x="26" y="109"/>
                  </a:lnTo>
                  <a:lnTo>
                    <a:pt x="26" y="110"/>
                  </a:lnTo>
                  <a:lnTo>
                    <a:pt x="31" y="110"/>
                  </a:lnTo>
                  <a:lnTo>
                    <a:pt x="35" y="106"/>
                  </a:lnTo>
                  <a:lnTo>
                    <a:pt x="35" y="105"/>
                  </a:lnTo>
                  <a:lnTo>
                    <a:pt x="36" y="104"/>
                  </a:lnTo>
                  <a:lnTo>
                    <a:pt x="37" y="104"/>
                  </a:lnTo>
                  <a:lnTo>
                    <a:pt x="38" y="103"/>
                  </a:lnTo>
                  <a:lnTo>
                    <a:pt x="38" y="97"/>
                  </a:lnTo>
                  <a:lnTo>
                    <a:pt x="37" y="97"/>
                  </a:lnTo>
                  <a:lnTo>
                    <a:pt x="38" y="94"/>
                  </a:lnTo>
                  <a:lnTo>
                    <a:pt x="38" y="93"/>
                  </a:lnTo>
                  <a:lnTo>
                    <a:pt x="40" y="93"/>
                  </a:lnTo>
                  <a:lnTo>
                    <a:pt x="41" y="94"/>
                  </a:lnTo>
                  <a:lnTo>
                    <a:pt x="43" y="94"/>
                  </a:lnTo>
                  <a:lnTo>
                    <a:pt x="44" y="93"/>
                  </a:lnTo>
                  <a:lnTo>
                    <a:pt x="44" y="92"/>
                  </a:lnTo>
                  <a:lnTo>
                    <a:pt x="46" y="92"/>
                  </a:lnTo>
                  <a:lnTo>
                    <a:pt x="51" y="94"/>
                  </a:lnTo>
                  <a:lnTo>
                    <a:pt x="51" y="96"/>
                  </a:lnTo>
                  <a:lnTo>
                    <a:pt x="53" y="96"/>
                  </a:lnTo>
                  <a:lnTo>
                    <a:pt x="55" y="94"/>
                  </a:lnTo>
                  <a:lnTo>
                    <a:pt x="56" y="94"/>
                  </a:lnTo>
                  <a:lnTo>
                    <a:pt x="57" y="96"/>
                  </a:lnTo>
                  <a:lnTo>
                    <a:pt x="56" y="97"/>
                  </a:lnTo>
                  <a:lnTo>
                    <a:pt x="59" y="98"/>
                  </a:lnTo>
                  <a:lnTo>
                    <a:pt x="60" y="100"/>
                  </a:lnTo>
                  <a:lnTo>
                    <a:pt x="61" y="100"/>
                  </a:lnTo>
                  <a:lnTo>
                    <a:pt x="61" y="102"/>
                  </a:lnTo>
                  <a:lnTo>
                    <a:pt x="60" y="102"/>
                  </a:lnTo>
                  <a:lnTo>
                    <a:pt x="61" y="103"/>
                  </a:lnTo>
                  <a:lnTo>
                    <a:pt x="67" y="103"/>
                  </a:lnTo>
                  <a:lnTo>
                    <a:pt x="69" y="100"/>
                  </a:lnTo>
                  <a:lnTo>
                    <a:pt x="71" y="100"/>
                  </a:lnTo>
                  <a:lnTo>
                    <a:pt x="71" y="103"/>
                  </a:lnTo>
                  <a:lnTo>
                    <a:pt x="73" y="103"/>
                  </a:lnTo>
                  <a:lnTo>
                    <a:pt x="74" y="102"/>
                  </a:lnTo>
                  <a:lnTo>
                    <a:pt x="74" y="100"/>
                  </a:lnTo>
                  <a:lnTo>
                    <a:pt x="78" y="100"/>
                  </a:lnTo>
                  <a:lnTo>
                    <a:pt x="78" y="99"/>
                  </a:lnTo>
                  <a:lnTo>
                    <a:pt x="79" y="99"/>
                  </a:lnTo>
                  <a:lnTo>
                    <a:pt x="79" y="98"/>
                  </a:lnTo>
                  <a:lnTo>
                    <a:pt x="78" y="98"/>
                  </a:lnTo>
                  <a:lnTo>
                    <a:pt x="79" y="96"/>
                  </a:lnTo>
                  <a:lnTo>
                    <a:pt x="85" y="96"/>
                  </a:lnTo>
                  <a:lnTo>
                    <a:pt x="86" y="94"/>
                  </a:lnTo>
                  <a:lnTo>
                    <a:pt x="86" y="92"/>
                  </a:lnTo>
                  <a:lnTo>
                    <a:pt x="87" y="92"/>
                  </a:lnTo>
                  <a:lnTo>
                    <a:pt x="88" y="91"/>
                  </a:lnTo>
                  <a:lnTo>
                    <a:pt x="97" y="91"/>
                  </a:lnTo>
                  <a:lnTo>
                    <a:pt x="98" y="90"/>
                  </a:lnTo>
                  <a:lnTo>
                    <a:pt x="111" y="90"/>
                  </a:lnTo>
                  <a:lnTo>
                    <a:pt x="113" y="87"/>
                  </a:lnTo>
                  <a:lnTo>
                    <a:pt x="113" y="85"/>
                  </a:lnTo>
                  <a:lnTo>
                    <a:pt x="116" y="85"/>
                  </a:lnTo>
                  <a:lnTo>
                    <a:pt x="117" y="84"/>
                  </a:lnTo>
                  <a:lnTo>
                    <a:pt x="119" y="85"/>
                  </a:lnTo>
                  <a:lnTo>
                    <a:pt x="122" y="84"/>
                  </a:lnTo>
                  <a:lnTo>
                    <a:pt x="122" y="85"/>
                  </a:lnTo>
                  <a:lnTo>
                    <a:pt x="123" y="86"/>
                  </a:lnTo>
                  <a:lnTo>
                    <a:pt x="123" y="87"/>
                  </a:lnTo>
                  <a:lnTo>
                    <a:pt x="124" y="87"/>
                  </a:lnTo>
                  <a:lnTo>
                    <a:pt x="125" y="88"/>
                  </a:lnTo>
                  <a:lnTo>
                    <a:pt x="127" y="88"/>
                  </a:lnTo>
                  <a:lnTo>
                    <a:pt x="129" y="86"/>
                  </a:lnTo>
                  <a:lnTo>
                    <a:pt x="130" y="86"/>
                  </a:lnTo>
                  <a:lnTo>
                    <a:pt x="131" y="85"/>
                  </a:lnTo>
                  <a:lnTo>
                    <a:pt x="134" y="85"/>
                  </a:lnTo>
                  <a:lnTo>
                    <a:pt x="136" y="86"/>
                  </a:lnTo>
                  <a:lnTo>
                    <a:pt x="136" y="87"/>
                  </a:lnTo>
                  <a:lnTo>
                    <a:pt x="138" y="90"/>
                  </a:lnTo>
                  <a:lnTo>
                    <a:pt x="137" y="90"/>
                  </a:lnTo>
                  <a:lnTo>
                    <a:pt x="137" y="93"/>
                  </a:lnTo>
                  <a:lnTo>
                    <a:pt x="140" y="93"/>
                  </a:lnTo>
                  <a:lnTo>
                    <a:pt x="140" y="94"/>
                  </a:lnTo>
                  <a:lnTo>
                    <a:pt x="141" y="97"/>
                  </a:lnTo>
                  <a:lnTo>
                    <a:pt x="143" y="98"/>
                  </a:lnTo>
                  <a:lnTo>
                    <a:pt x="147" y="98"/>
                  </a:lnTo>
                  <a:lnTo>
                    <a:pt x="148" y="97"/>
                  </a:lnTo>
                  <a:lnTo>
                    <a:pt x="148" y="91"/>
                  </a:lnTo>
                  <a:lnTo>
                    <a:pt x="149" y="90"/>
                  </a:lnTo>
                  <a:lnTo>
                    <a:pt x="149" y="85"/>
                  </a:lnTo>
                  <a:lnTo>
                    <a:pt x="147" y="82"/>
                  </a:lnTo>
                  <a:lnTo>
                    <a:pt x="146" y="84"/>
                  </a:lnTo>
                  <a:lnTo>
                    <a:pt x="144" y="84"/>
                  </a:lnTo>
                  <a:lnTo>
                    <a:pt x="142" y="82"/>
                  </a:lnTo>
                  <a:lnTo>
                    <a:pt x="142" y="81"/>
                  </a:lnTo>
                  <a:lnTo>
                    <a:pt x="143" y="80"/>
                  </a:lnTo>
                  <a:lnTo>
                    <a:pt x="143" y="79"/>
                  </a:lnTo>
                  <a:lnTo>
                    <a:pt x="146" y="74"/>
                  </a:lnTo>
                  <a:lnTo>
                    <a:pt x="144" y="73"/>
                  </a:lnTo>
                  <a:lnTo>
                    <a:pt x="143" y="69"/>
                  </a:lnTo>
                  <a:lnTo>
                    <a:pt x="141" y="67"/>
                  </a:lnTo>
                  <a:lnTo>
                    <a:pt x="140" y="67"/>
                  </a:lnTo>
                  <a:lnTo>
                    <a:pt x="140" y="63"/>
                  </a:lnTo>
                  <a:lnTo>
                    <a:pt x="136" y="61"/>
                  </a:lnTo>
                  <a:lnTo>
                    <a:pt x="136" y="60"/>
                  </a:lnTo>
                  <a:lnTo>
                    <a:pt x="135" y="59"/>
                  </a:lnTo>
                  <a:lnTo>
                    <a:pt x="135" y="57"/>
                  </a:lnTo>
                  <a:lnTo>
                    <a:pt x="136" y="57"/>
                  </a:lnTo>
                  <a:lnTo>
                    <a:pt x="140" y="54"/>
                  </a:lnTo>
                  <a:lnTo>
                    <a:pt x="140" y="53"/>
                  </a:lnTo>
                  <a:lnTo>
                    <a:pt x="141" y="53"/>
                  </a:lnTo>
                  <a:lnTo>
                    <a:pt x="143" y="51"/>
                  </a:lnTo>
                  <a:lnTo>
                    <a:pt x="144" y="51"/>
                  </a:lnTo>
                  <a:lnTo>
                    <a:pt x="148" y="48"/>
                  </a:lnTo>
                  <a:lnTo>
                    <a:pt x="152" y="47"/>
                  </a:lnTo>
                  <a:lnTo>
                    <a:pt x="158" y="45"/>
                  </a:lnTo>
                  <a:lnTo>
                    <a:pt x="160" y="44"/>
                  </a:lnTo>
                  <a:lnTo>
                    <a:pt x="165" y="39"/>
                  </a:lnTo>
                  <a:lnTo>
                    <a:pt x="165" y="33"/>
                  </a:lnTo>
                  <a:lnTo>
                    <a:pt x="166" y="32"/>
                  </a:lnTo>
                  <a:lnTo>
                    <a:pt x="166" y="31"/>
                  </a:lnTo>
                  <a:lnTo>
                    <a:pt x="165" y="31"/>
                  </a:lnTo>
                  <a:lnTo>
                    <a:pt x="165" y="29"/>
                  </a:lnTo>
                  <a:lnTo>
                    <a:pt x="166" y="29"/>
                  </a:lnTo>
                  <a:lnTo>
                    <a:pt x="167" y="27"/>
                  </a:lnTo>
                  <a:lnTo>
                    <a:pt x="168" y="27"/>
                  </a:lnTo>
                  <a:lnTo>
                    <a:pt x="173" y="29"/>
                  </a:lnTo>
                  <a:lnTo>
                    <a:pt x="173" y="30"/>
                  </a:lnTo>
                  <a:lnTo>
                    <a:pt x="174" y="30"/>
                  </a:lnTo>
                  <a:lnTo>
                    <a:pt x="174" y="31"/>
                  </a:lnTo>
                  <a:lnTo>
                    <a:pt x="177" y="31"/>
                  </a:lnTo>
                  <a:lnTo>
                    <a:pt x="177" y="30"/>
                  </a:lnTo>
                  <a:lnTo>
                    <a:pt x="178" y="29"/>
                  </a:lnTo>
                  <a:lnTo>
                    <a:pt x="179" y="29"/>
                  </a:lnTo>
                  <a:lnTo>
                    <a:pt x="180" y="26"/>
                  </a:lnTo>
                  <a:lnTo>
                    <a:pt x="180" y="21"/>
                  </a:lnTo>
                  <a:lnTo>
                    <a:pt x="181" y="20"/>
                  </a:lnTo>
                  <a:lnTo>
                    <a:pt x="180" y="20"/>
                  </a:lnTo>
                  <a:lnTo>
                    <a:pt x="180" y="19"/>
                  </a:lnTo>
                  <a:lnTo>
                    <a:pt x="179" y="19"/>
                  </a:lnTo>
                  <a:lnTo>
                    <a:pt x="181" y="16"/>
                  </a:lnTo>
                  <a:lnTo>
                    <a:pt x="183" y="17"/>
                  </a:lnTo>
                  <a:lnTo>
                    <a:pt x="184" y="17"/>
                  </a:lnTo>
                  <a:lnTo>
                    <a:pt x="184" y="18"/>
                  </a:lnTo>
                  <a:lnTo>
                    <a:pt x="185" y="18"/>
                  </a:lnTo>
                  <a:lnTo>
                    <a:pt x="187" y="20"/>
                  </a:lnTo>
                  <a:lnTo>
                    <a:pt x="189" y="20"/>
                  </a:lnTo>
                  <a:lnTo>
                    <a:pt x="189" y="21"/>
                  </a:lnTo>
                  <a:lnTo>
                    <a:pt x="190" y="21"/>
                  </a:lnTo>
                  <a:lnTo>
                    <a:pt x="190" y="24"/>
                  </a:lnTo>
                  <a:lnTo>
                    <a:pt x="189" y="24"/>
                  </a:lnTo>
                  <a:lnTo>
                    <a:pt x="189" y="25"/>
                  </a:lnTo>
                  <a:lnTo>
                    <a:pt x="190" y="25"/>
                  </a:lnTo>
                  <a:lnTo>
                    <a:pt x="190" y="26"/>
                  </a:lnTo>
                  <a:lnTo>
                    <a:pt x="192" y="27"/>
                  </a:lnTo>
                  <a:lnTo>
                    <a:pt x="198" y="27"/>
                  </a:lnTo>
                  <a:lnTo>
                    <a:pt x="202" y="30"/>
                  </a:lnTo>
                  <a:lnTo>
                    <a:pt x="203" y="30"/>
                  </a:lnTo>
                  <a:lnTo>
                    <a:pt x="203" y="29"/>
                  </a:lnTo>
                  <a:lnTo>
                    <a:pt x="204" y="29"/>
                  </a:lnTo>
                  <a:lnTo>
                    <a:pt x="205" y="27"/>
                  </a:lnTo>
                  <a:lnTo>
                    <a:pt x="206" y="27"/>
                  </a:lnTo>
                  <a:lnTo>
                    <a:pt x="208" y="24"/>
                  </a:lnTo>
                  <a:lnTo>
                    <a:pt x="209" y="25"/>
                  </a:lnTo>
                  <a:lnTo>
                    <a:pt x="211" y="26"/>
                  </a:lnTo>
                  <a:lnTo>
                    <a:pt x="214" y="25"/>
                  </a:lnTo>
                  <a:lnTo>
                    <a:pt x="214" y="26"/>
                  </a:lnTo>
                  <a:lnTo>
                    <a:pt x="216" y="26"/>
                  </a:lnTo>
                  <a:lnTo>
                    <a:pt x="216" y="29"/>
                  </a:lnTo>
                  <a:lnTo>
                    <a:pt x="217" y="29"/>
                  </a:lnTo>
                  <a:lnTo>
                    <a:pt x="218" y="27"/>
                  </a:lnTo>
                  <a:lnTo>
                    <a:pt x="218" y="21"/>
                  </a:lnTo>
                  <a:lnTo>
                    <a:pt x="220" y="20"/>
                  </a:lnTo>
                  <a:lnTo>
                    <a:pt x="222" y="19"/>
                  </a:lnTo>
                  <a:lnTo>
                    <a:pt x="222" y="16"/>
                  </a:lnTo>
                  <a:lnTo>
                    <a:pt x="225" y="16"/>
                  </a:lnTo>
                  <a:lnTo>
                    <a:pt x="228" y="17"/>
                  </a:lnTo>
                  <a:lnTo>
                    <a:pt x="229" y="16"/>
                  </a:lnTo>
                  <a:lnTo>
                    <a:pt x="228" y="14"/>
                  </a:lnTo>
                  <a:lnTo>
                    <a:pt x="228" y="13"/>
                  </a:lnTo>
                  <a:lnTo>
                    <a:pt x="229" y="12"/>
                  </a:lnTo>
                  <a:lnTo>
                    <a:pt x="229" y="2"/>
                  </a:lnTo>
                  <a:lnTo>
                    <a:pt x="230" y="1"/>
                  </a:lnTo>
                  <a:lnTo>
                    <a:pt x="23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53" name="Freeform 57"/>
            <p:cNvSpPr>
              <a:spLocks noEditPoints="1"/>
            </p:cNvSpPr>
            <p:nvPr/>
          </p:nvSpPr>
          <p:spPr bwMode="auto">
            <a:xfrm>
              <a:off x="10805554" y="5622095"/>
              <a:ext cx="240239" cy="240238"/>
            </a:xfrm>
            <a:custGeom>
              <a:avLst/>
              <a:gdLst/>
              <a:ahLst/>
              <a:cxnLst>
                <a:cxn ang="0">
                  <a:pos x="86" y="38"/>
                </a:cxn>
                <a:cxn ang="0">
                  <a:pos x="76" y="18"/>
                </a:cxn>
                <a:cxn ang="0">
                  <a:pos x="66" y="16"/>
                </a:cxn>
                <a:cxn ang="0">
                  <a:pos x="68" y="4"/>
                </a:cxn>
                <a:cxn ang="0">
                  <a:pos x="76" y="9"/>
                </a:cxn>
                <a:cxn ang="0">
                  <a:pos x="71" y="15"/>
                </a:cxn>
                <a:cxn ang="0">
                  <a:pos x="78" y="17"/>
                </a:cxn>
                <a:cxn ang="0">
                  <a:pos x="85" y="19"/>
                </a:cxn>
                <a:cxn ang="0">
                  <a:pos x="92" y="24"/>
                </a:cxn>
                <a:cxn ang="0">
                  <a:pos x="85" y="31"/>
                </a:cxn>
                <a:cxn ang="0">
                  <a:pos x="85" y="40"/>
                </a:cxn>
                <a:cxn ang="0">
                  <a:pos x="87" y="46"/>
                </a:cxn>
                <a:cxn ang="0">
                  <a:pos x="107" y="58"/>
                </a:cxn>
                <a:cxn ang="0">
                  <a:pos x="105" y="68"/>
                </a:cxn>
                <a:cxn ang="0">
                  <a:pos x="91" y="73"/>
                </a:cxn>
                <a:cxn ang="0">
                  <a:pos x="98" y="77"/>
                </a:cxn>
                <a:cxn ang="0">
                  <a:pos x="105" y="84"/>
                </a:cxn>
                <a:cxn ang="0">
                  <a:pos x="114" y="91"/>
                </a:cxn>
                <a:cxn ang="0">
                  <a:pos x="123" y="93"/>
                </a:cxn>
                <a:cxn ang="0">
                  <a:pos x="129" y="102"/>
                </a:cxn>
                <a:cxn ang="0">
                  <a:pos x="129" y="109"/>
                </a:cxn>
                <a:cxn ang="0">
                  <a:pos x="134" y="115"/>
                </a:cxn>
                <a:cxn ang="0">
                  <a:pos x="126" y="116"/>
                </a:cxn>
                <a:cxn ang="0">
                  <a:pos x="129" y="130"/>
                </a:cxn>
                <a:cxn ang="0">
                  <a:pos x="118" y="134"/>
                </a:cxn>
                <a:cxn ang="0">
                  <a:pos x="108" y="120"/>
                </a:cxn>
                <a:cxn ang="0">
                  <a:pos x="107" y="112"/>
                </a:cxn>
                <a:cxn ang="0">
                  <a:pos x="99" y="108"/>
                </a:cxn>
                <a:cxn ang="0">
                  <a:pos x="101" y="98"/>
                </a:cxn>
                <a:cxn ang="0">
                  <a:pos x="86" y="99"/>
                </a:cxn>
                <a:cxn ang="0">
                  <a:pos x="79" y="97"/>
                </a:cxn>
                <a:cxn ang="0">
                  <a:pos x="73" y="96"/>
                </a:cxn>
                <a:cxn ang="0">
                  <a:pos x="66" y="85"/>
                </a:cxn>
                <a:cxn ang="0">
                  <a:pos x="56" y="89"/>
                </a:cxn>
                <a:cxn ang="0">
                  <a:pos x="49" y="81"/>
                </a:cxn>
                <a:cxn ang="0">
                  <a:pos x="47" y="75"/>
                </a:cxn>
                <a:cxn ang="0">
                  <a:pos x="33" y="71"/>
                </a:cxn>
                <a:cxn ang="0">
                  <a:pos x="16" y="68"/>
                </a:cxn>
                <a:cxn ang="0">
                  <a:pos x="12" y="62"/>
                </a:cxn>
                <a:cxn ang="0">
                  <a:pos x="8" y="52"/>
                </a:cxn>
                <a:cxn ang="0">
                  <a:pos x="8" y="44"/>
                </a:cxn>
                <a:cxn ang="0">
                  <a:pos x="11" y="37"/>
                </a:cxn>
                <a:cxn ang="0">
                  <a:pos x="6" y="18"/>
                </a:cxn>
                <a:cxn ang="0">
                  <a:pos x="2" y="11"/>
                </a:cxn>
                <a:cxn ang="0">
                  <a:pos x="17" y="9"/>
                </a:cxn>
                <a:cxn ang="0">
                  <a:pos x="29" y="7"/>
                </a:cxn>
                <a:cxn ang="0">
                  <a:pos x="35" y="6"/>
                </a:cxn>
                <a:cxn ang="0">
                  <a:pos x="42" y="7"/>
                </a:cxn>
                <a:cxn ang="0">
                  <a:pos x="47" y="6"/>
                </a:cxn>
                <a:cxn ang="0">
                  <a:pos x="49" y="5"/>
                </a:cxn>
                <a:cxn ang="0">
                  <a:pos x="59" y="1"/>
                </a:cxn>
                <a:cxn ang="0">
                  <a:pos x="67" y="0"/>
                </a:cxn>
              </a:cxnLst>
              <a:rect l="0" t="0" r="r" b="b"/>
              <a:pathLst>
                <a:path w="134" h="134">
                  <a:moveTo>
                    <a:pt x="86" y="36"/>
                  </a:moveTo>
                  <a:lnTo>
                    <a:pt x="90" y="36"/>
                  </a:lnTo>
                  <a:lnTo>
                    <a:pt x="90" y="38"/>
                  </a:lnTo>
                  <a:lnTo>
                    <a:pt x="89" y="40"/>
                  </a:lnTo>
                  <a:lnTo>
                    <a:pt x="86" y="38"/>
                  </a:lnTo>
                  <a:lnTo>
                    <a:pt x="86" y="36"/>
                  </a:lnTo>
                  <a:close/>
                  <a:moveTo>
                    <a:pt x="74" y="17"/>
                  </a:moveTo>
                  <a:lnTo>
                    <a:pt x="74" y="18"/>
                  </a:lnTo>
                  <a:lnTo>
                    <a:pt x="76" y="19"/>
                  </a:lnTo>
                  <a:lnTo>
                    <a:pt x="76" y="18"/>
                  </a:lnTo>
                  <a:lnTo>
                    <a:pt x="74" y="17"/>
                  </a:lnTo>
                  <a:close/>
                  <a:moveTo>
                    <a:pt x="66" y="12"/>
                  </a:moveTo>
                  <a:lnTo>
                    <a:pt x="65" y="13"/>
                  </a:lnTo>
                  <a:lnTo>
                    <a:pt x="65" y="15"/>
                  </a:lnTo>
                  <a:lnTo>
                    <a:pt x="66" y="16"/>
                  </a:lnTo>
                  <a:lnTo>
                    <a:pt x="67" y="16"/>
                  </a:lnTo>
                  <a:lnTo>
                    <a:pt x="67" y="13"/>
                  </a:lnTo>
                  <a:lnTo>
                    <a:pt x="66" y="12"/>
                  </a:lnTo>
                  <a:close/>
                  <a:moveTo>
                    <a:pt x="67" y="0"/>
                  </a:moveTo>
                  <a:lnTo>
                    <a:pt x="68" y="4"/>
                  </a:lnTo>
                  <a:lnTo>
                    <a:pt x="67" y="5"/>
                  </a:lnTo>
                  <a:lnTo>
                    <a:pt x="68" y="6"/>
                  </a:lnTo>
                  <a:lnTo>
                    <a:pt x="72" y="6"/>
                  </a:lnTo>
                  <a:lnTo>
                    <a:pt x="74" y="9"/>
                  </a:lnTo>
                  <a:lnTo>
                    <a:pt x="76" y="9"/>
                  </a:lnTo>
                  <a:lnTo>
                    <a:pt x="76" y="10"/>
                  </a:lnTo>
                  <a:lnTo>
                    <a:pt x="73" y="11"/>
                  </a:lnTo>
                  <a:lnTo>
                    <a:pt x="70" y="11"/>
                  </a:lnTo>
                  <a:lnTo>
                    <a:pt x="68" y="12"/>
                  </a:lnTo>
                  <a:lnTo>
                    <a:pt x="71" y="15"/>
                  </a:lnTo>
                  <a:lnTo>
                    <a:pt x="72" y="13"/>
                  </a:lnTo>
                  <a:lnTo>
                    <a:pt x="73" y="15"/>
                  </a:lnTo>
                  <a:lnTo>
                    <a:pt x="74" y="15"/>
                  </a:lnTo>
                  <a:lnTo>
                    <a:pt x="76" y="16"/>
                  </a:lnTo>
                  <a:lnTo>
                    <a:pt x="78" y="17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4" y="16"/>
                  </a:lnTo>
                  <a:lnTo>
                    <a:pt x="84" y="19"/>
                  </a:lnTo>
                  <a:lnTo>
                    <a:pt x="85" y="19"/>
                  </a:lnTo>
                  <a:lnTo>
                    <a:pt x="85" y="21"/>
                  </a:lnTo>
                  <a:lnTo>
                    <a:pt x="86" y="21"/>
                  </a:lnTo>
                  <a:lnTo>
                    <a:pt x="89" y="23"/>
                  </a:lnTo>
                  <a:lnTo>
                    <a:pt x="89" y="24"/>
                  </a:lnTo>
                  <a:lnTo>
                    <a:pt x="92" y="24"/>
                  </a:lnTo>
                  <a:lnTo>
                    <a:pt x="92" y="25"/>
                  </a:lnTo>
                  <a:lnTo>
                    <a:pt x="91" y="28"/>
                  </a:lnTo>
                  <a:lnTo>
                    <a:pt x="90" y="29"/>
                  </a:lnTo>
                  <a:lnTo>
                    <a:pt x="86" y="31"/>
                  </a:lnTo>
                  <a:lnTo>
                    <a:pt x="85" y="31"/>
                  </a:lnTo>
                  <a:lnTo>
                    <a:pt x="84" y="34"/>
                  </a:lnTo>
                  <a:lnTo>
                    <a:pt x="83" y="35"/>
                  </a:lnTo>
                  <a:lnTo>
                    <a:pt x="83" y="38"/>
                  </a:lnTo>
                  <a:lnTo>
                    <a:pt x="84" y="40"/>
                  </a:lnTo>
                  <a:lnTo>
                    <a:pt x="85" y="40"/>
                  </a:lnTo>
                  <a:lnTo>
                    <a:pt x="85" y="43"/>
                  </a:lnTo>
                  <a:lnTo>
                    <a:pt x="86" y="43"/>
                  </a:lnTo>
                  <a:lnTo>
                    <a:pt x="86" y="44"/>
                  </a:lnTo>
                  <a:lnTo>
                    <a:pt x="87" y="44"/>
                  </a:lnTo>
                  <a:lnTo>
                    <a:pt x="87" y="46"/>
                  </a:lnTo>
                  <a:lnTo>
                    <a:pt x="89" y="48"/>
                  </a:lnTo>
                  <a:lnTo>
                    <a:pt x="91" y="50"/>
                  </a:lnTo>
                  <a:lnTo>
                    <a:pt x="101" y="56"/>
                  </a:lnTo>
                  <a:lnTo>
                    <a:pt x="103" y="58"/>
                  </a:lnTo>
                  <a:lnTo>
                    <a:pt x="107" y="58"/>
                  </a:lnTo>
                  <a:lnTo>
                    <a:pt x="107" y="59"/>
                  </a:lnTo>
                  <a:lnTo>
                    <a:pt x="108" y="60"/>
                  </a:lnTo>
                  <a:lnTo>
                    <a:pt x="108" y="65"/>
                  </a:lnTo>
                  <a:lnTo>
                    <a:pt x="105" y="67"/>
                  </a:lnTo>
                  <a:lnTo>
                    <a:pt x="105" y="68"/>
                  </a:lnTo>
                  <a:lnTo>
                    <a:pt x="104" y="68"/>
                  </a:lnTo>
                  <a:lnTo>
                    <a:pt x="104" y="72"/>
                  </a:lnTo>
                  <a:lnTo>
                    <a:pt x="101" y="72"/>
                  </a:lnTo>
                  <a:lnTo>
                    <a:pt x="93" y="71"/>
                  </a:lnTo>
                  <a:lnTo>
                    <a:pt x="91" y="73"/>
                  </a:lnTo>
                  <a:lnTo>
                    <a:pt x="91" y="74"/>
                  </a:lnTo>
                  <a:lnTo>
                    <a:pt x="92" y="74"/>
                  </a:lnTo>
                  <a:lnTo>
                    <a:pt x="97" y="75"/>
                  </a:lnTo>
                  <a:lnTo>
                    <a:pt x="98" y="75"/>
                  </a:lnTo>
                  <a:lnTo>
                    <a:pt x="98" y="77"/>
                  </a:lnTo>
                  <a:lnTo>
                    <a:pt x="101" y="80"/>
                  </a:lnTo>
                  <a:lnTo>
                    <a:pt x="101" y="81"/>
                  </a:lnTo>
                  <a:lnTo>
                    <a:pt x="103" y="83"/>
                  </a:lnTo>
                  <a:lnTo>
                    <a:pt x="104" y="84"/>
                  </a:lnTo>
                  <a:lnTo>
                    <a:pt x="105" y="84"/>
                  </a:lnTo>
                  <a:lnTo>
                    <a:pt x="108" y="85"/>
                  </a:lnTo>
                  <a:lnTo>
                    <a:pt x="109" y="86"/>
                  </a:lnTo>
                  <a:lnTo>
                    <a:pt x="110" y="90"/>
                  </a:lnTo>
                  <a:lnTo>
                    <a:pt x="113" y="91"/>
                  </a:lnTo>
                  <a:lnTo>
                    <a:pt x="114" y="91"/>
                  </a:lnTo>
                  <a:lnTo>
                    <a:pt x="115" y="92"/>
                  </a:lnTo>
                  <a:lnTo>
                    <a:pt x="116" y="95"/>
                  </a:lnTo>
                  <a:lnTo>
                    <a:pt x="118" y="95"/>
                  </a:lnTo>
                  <a:lnTo>
                    <a:pt x="122" y="93"/>
                  </a:lnTo>
                  <a:lnTo>
                    <a:pt x="123" y="93"/>
                  </a:lnTo>
                  <a:lnTo>
                    <a:pt x="126" y="96"/>
                  </a:lnTo>
                  <a:lnTo>
                    <a:pt x="130" y="96"/>
                  </a:lnTo>
                  <a:lnTo>
                    <a:pt x="130" y="99"/>
                  </a:lnTo>
                  <a:lnTo>
                    <a:pt x="129" y="99"/>
                  </a:lnTo>
                  <a:lnTo>
                    <a:pt x="129" y="102"/>
                  </a:lnTo>
                  <a:lnTo>
                    <a:pt x="126" y="103"/>
                  </a:lnTo>
                  <a:lnTo>
                    <a:pt x="124" y="103"/>
                  </a:lnTo>
                  <a:lnTo>
                    <a:pt x="124" y="107"/>
                  </a:lnTo>
                  <a:lnTo>
                    <a:pt x="126" y="108"/>
                  </a:lnTo>
                  <a:lnTo>
                    <a:pt x="129" y="109"/>
                  </a:lnTo>
                  <a:lnTo>
                    <a:pt x="130" y="110"/>
                  </a:lnTo>
                  <a:lnTo>
                    <a:pt x="130" y="111"/>
                  </a:lnTo>
                  <a:lnTo>
                    <a:pt x="132" y="112"/>
                  </a:lnTo>
                  <a:lnTo>
                    <a:pt x="134" y="114"/>
                  </a:lnTo>
                  <a:lnTo>
                    <a:pt x="134" y="115"/>
                  </a:lnTo>
                  <a:lnTo>
                    <a:pt x="133" y="116"/>
                  </a:lnTo>
                  <a:lnTo>
                    <a:pt x="130" y="117"/>
                  </a:lnTo>
                  <a:lnTo>
                    <a:pt x="128" y="116"/>
                  </a:lnTo>
                  <a:lnTo>
                    <a:pt x="127" y="115"/>
                  </a:lnTo>
                  <a:lnTo>
                    <a:pt x="126" y="116"/>
                  </a:lnTo>
                  <a:lnTo>
                    <a:pt x="126" y="118"/>
                  </a:lnTo>
                  <a:lnTo>
                    <a:pt x="127" y="120"/>
                  </a:lnTo>
                  <a:lnTo>
                    <a:pt x="128" y="120"/>
                  </a:lnTo>
                  <a:lnTo>
                    <a:pt x="129" y="121"/>
                  </a:lnTo>
                  <a:lnTo>
                    <a:pt x="129" y="130"/>
                  </a:lnTo>
                  <a:lnTo>
                    <a:pt x="130" y="133"/>
                  </a:lnTo>
                  <a:lnTo>
                    <a:pt x="129" y="133"/>
                  </a:lnTo>
                  <a:lnTo>
                    <a:pt x="126" y="132"/>
                  </a:lnTo>
                  <a:lnTo>
                    <a:pt x="120" y="132"/>
                  </a:lnTo>
                  <a:lnTo>
                    <a:pt x="118" y="134"/>
                  </a:lnTo>
                  <a:lnTo>
                    <a:pt x="115" y="134"/>
                  </a:lnTo>
                  <a:lnTo>
                    <a:pt x="113" y="129"/>
                  </a:lnTo>
                  <a:lnTo>
                    <a:pt x="110" y="123"/>
                  </a:lnTo>
                  <a:lnTo>
                    <a:pt x="109" y="122"/>
                  </a:lnTo>
                  <a:lnTo>
                    <a:pt x="108" y="120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5"/>
                  </a:lnTo>
                  <a:lnTo>
                    <a:pt x="108" y="112"/>
                  </a:lnTo>
                  <a:lnTo>
                    <a:pt x="107" y="112"/>
                  </a:lnTo>
                  <a:lnTo>
                    <a:pt x="104" y="111"/>
                  </a:lnTo>
                  <a:lnTo>
                    <a:pt x="104" y="110"/>
                  </a:lnTo>
                  <a:lnTo>
                    <a:pt x="103" y="110"/>
                  </a:lnTo>
                  <a:lnTo>
                    <a:pt x="102" y="109"/>
                  </a:lnTo>
                  <a:lnTo>
                    <a:pt x="99" y="108"/>
                  </a:lnTo>
                  <a:lnTo>
                    <a:pt x="98" y="108"/>
                  </a:lnTo>
                  <a:lnTo>
                    <a:pt x="98" y="107"/>
                  </a:lnTo>
                  <a:lnTo>
                    <a:pt x="99" y="105"/>
                  </a:lnTo>
                  <a:lnTo>
                    <a:pt x="101" y="103"/>
                  </a:lnTo>
                  <a:lnTo>
                    <a:pt x="101" y="98"/>
                  </a:lnTo>
                  <a:lnTo>
                    <a:pt x="98" y="96"/>
                  </a:lnTo>
                  <a:lnTo>
                    <a:pt x="97" y="96"/>
                  </a:lnTo>
                  <a:lnTo>
                    <a:pt x="91" y="97"/>
                  </a:lnTo>
                  <a:lnTo>
                    <a:pt x="90" y="98"/>
                  </a:lnTo>
                  <a:lnTo>
                    <a:pt x="86" y="99"/>
                  </a:lnTo>
                  <a:lnTo>
                    <a:pt x="86" y="101"/>
                  </a:lnTo>
                  <a:lnTo>
                    <a:pt x="84" y="101"/>
                  </a:lnTo>
                  <a:lnTo>
                    <a:pt x="83" y="98"/>
                  </a:lnTo>
                  <a:lnTo>
                    <a:pt x="80" y="98"/>
                  </a:lnTo>
                  <a:lnTo>
                    <a:pt x="79" y="97"/>
                  </a:lnTo>
                  <a:lnTo>
                    <a:pt x="79" y="96"/>
                  </a:lnTo>
                  <a:lnTo>
                    <a:pt x="78" y="95"/>
                  </a:lnTo>
                  <a:lnTo>
                    <a:pt x="77" y="95"/>
                  </a:lnTo>
                  <a:lnTo>
                    <a:pt x="76" y="96"/>
                  </a:lnTo>
                  <a:lnTo>
                    <a:pt x="73" y="96"/>
                  </a:lnTo>
                  <a:lnTo>
                    <a:pt x="73" y="91"/>
                  </a:lnTo>
                  <a:lnTo>
                    <a:pt x="72" y="90"/>
                  </a:lnTo>
                  <a:lnTo>
                    <a:pt x="70" y="86"/>
                  </a:lnTo>
                  <a:lnTo>
                    <a:pt x="68" y="85"/>
                  </a:lnTo>
                  <a:lnTo>
                    <a:pt x="66" y="85"/>
                  </a:lnTo>
                  <a:lnTo>
                    <a:pt x="65" y="86"/>
                  </a:lnTo>
                  <a:lnTo>
                    <a:pt x="65" y="87"/>
                  </a:lnTo>
                  <a:lnTo>
                    <a:pt x="60" y="87"/>
                  </a:lnTo>
                  <a:lnTo>
                    <a:pt x="58" y="89"/>
                  </a:lnTo>
                  <a:lnTo>
                    <a:pt x="56" y="89"/>
                  </a:lnTo>
                  <a:lnTo>
                    <a:pt x="56" y="87"/>
                  </a:lnTo>
                  <a:lnTo>
                    <a:pt x="54" y="84"/>
                  </a:lnTo>
                  <a:lnTo>
                    <a:pt x="53" y="84"/>
                  </a:lnTo>
                  <a:lnTo>
                    <a:pt x="51" y="81"/>
                  </a:lnTo>
                  <a:lnTo>
                    <a:pt x="49" y="81"/>
                  </a:lnTo>
                  <a:lnTo>
                    <a:pt x="49" y="80"/>
                  </a:lnTo>
                  <a:lnTo>
                    <a:pt x="48" y="80"/>
                  </a:lnTo>
                  <a:lnTo>
                    <a:pt x="48" y="78"/>
                  </a:lnTo>
                  <a:lnTo>
                    <a:pt x="47" y="77"/>
                  </a:lnTo>
                  <a:lnTo>
                    <a:pt x="47" y="75"/>
                  </a:lnTo>
                  <a:lnTo>
                    <a:pt x="43" y="74"/>
                  </a:lnTo>
                  <a:lnTo>
                    <a:pt x="41" y="72"/>
                  </a:lnTo>
                  <a:lnTo>
                    <a:pt x="36" y="69"/>
                  </a:lnTo>
                  <a:lnTo>
                    <a:pt x="35" y="69"/>
                  </a:lnTo>
                  <a:lnTo>
                    <a:pt x="33" y="71"/>
                  </a:lnTo>
                  <a:lnTo>
                    <a:pt x="28" y="71"/>
                  </a:lnTo>
                  <a:lnTo>
                    <a:pt x="27" y="72"/>
                  </a:lnTo>
                  <a:lnTo>
                    <a:pt x="25" y="72"/>
                  </a:lnTo>
                  <a:lnTo>
                    <a:pt x="21" y="71"/>
                  </a:lnTo>
                  <a:lnTo>
                    <a:pt x="16" y="68"/>
                  </a:lnTo>
                  <a:lnTo>
                    <a:pt x="12" y="67"/>
                  </a:lnTo>
                  <a:lnTo>
                    <a:pt x="10" y="66"/>
                  </a:lnTo>
                  <a:lnTo>
                    <a:pt x="10" y="65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0" y="60"/>
                  </a:lnTo>
                  <a:lnTo>
                    <a:pt x="11" y="59"/>
                  </a:lnTo>
                  <a:lnTo>
                    <a:pt x="11" y="58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9" y="49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5" y="46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10" y="43"/>
                  </a:lnTo>
                  <a:lnTo>
                    <a:pt x="10" y="41"/>
                  </a:lnTo>
                  <a:lnTo>
                    <a:pt x="12" y="38"/>
                  </a:lnTo>
                  <a:lnTo>
                    <a:pt x="11" y="37"/>
                  </a:lnTo>
                  <a:lnTo>
                    <a:pt x="12" y="37"/>
                  </a:lnTo>
                  <a:lnTo>
                    <a:pt x="12" y="29"/>
                  </a:lnTo>
                  <a:lnTo>
                    <a:pt x="10" y="26"/>
                  </a:lnTo>
                  <a:lnTo>
                    <a:pt x="10" y="22"/>
                  </a:lnTo>
                  <a:lnTo>
                    <a:pt x="6" y="18"/>
                  </a:lnTo>
                  <a:lnTo>
                    <a:pt x="4" y="17"/>
                  </a:lnTo>
                  <a:lnTo>
                    <a:pt x="3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11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12" y="11"/>
                  </a:lnTo>
                  <a:lnTo>
                    <a:pt x="15" y="11"/>
                  </a:lnTo>
                  <a:lnTo>
                    <a:pt x="17" y="9"/>
                  </a:lnTo>
                  <a:lnTo>
                    <a:pt x="22" y="9"/>
                  </a:lnTo>
                  <a:lnTo>
                    <a:pt x="23" y="7"/>
                  </a:lnTo>
                  <a:lnTo>
                    <a:pt x="25" y="7"/>
                  </a:lnTo>
                  <a:lnTo>
                    <a:pt x="27" y="6"/>
                  </a:lnTo>
                  <a:lnTo>
                    <a:pt x="29" y="7"/>
                  </a:lnTo>
                  <a:lnTo>
                    <a:pt x="30" y="6"/>
                  </a:lnTo>
                  <a:lnTo>
                    <a:pt x="31" y="6"/>
                  </a:lnTo>
                  <a:lnTo>
                    <a:pt x="31" y="4"/>
                  </a:lnTo>
                  <a:lnTo>
                    <a:pt x="33" y="4"/>
                  </a:lnTo>
                  <a:lnTo>
                    <a:pt x="35" y="6"/>
                  </a:lnTo>
                  <a:lnTo>
                    <a:pt x="37" y="6"/>
                  </a:lnTo>
                  <a:lnTo>
                    <a:pt x="39" y="5"/>
                  </a:lnTo>
                  <a:lnTo>
                    <a:pt x="40" y="5"/>
                  </a:lnTo>
                  <a:lnTo>
                    <a:pt x="42" y="6"/>
                  </a:lnTo>
                  <a:lnTo>
                    <a:pt x="42" y="7"/>
                  </a:lnTo>
                  <a:lnTo>
                    <a:pt x="43" y="7"/>
                  </a:lnTo>
                  <a:lnTo>
                    <a:pt x="45" y="6"/>
                  </a:lnTo>
                  <a:lnTo>
                    <a:pt x="46" y="6"/>
                  </a:lnTo>
                  <a:lnTo>
                    <a:pt x="46" y="5"/>
                  </a:lnTo>
                  <a:lnTo>
                    <a:pt x="47" y="6"/>
                  </a:lnTo>
                  <a:lnTo>
                    <a:pt x="47" y="7"/>
                  </a:lnTo>
                  <a:lnTo>
                    <a:pt x="48" y="7"/>
                  </a:lnTo>
                  <a:lnTo>
                    <a:pt x="48" y="6"/>
                  </a:lnTo>
                  <a:lnTo>
                    <a:pt x="49" y="6"/>
                  </a:lnTo>
                  <a:lnTo>
                    <a:pt x="49" y="5"/>
                  </a:lnTo>
                  <a:lnTo>
                    <a:pt x="60" y="5"/>
                  </a:lnTo>
                  <a:lnTo>
                    <a:pt x="60" y="4"/>
                  </a:lnTo>
                  <a:lnTo>
                    <a:pt x="59" y="4"/>
                  </a:lnTo>
                  <a:lnTo>
                    <a:pt x="58" y="3"/>
                  </a:lnTo>
                  <a:lnTo>
                    <a:pt x="59" y="1"/>
                  </a:lnTo>
                  <a:lnTo>
                    <a:pt x="62" y="3"/>
                  </a:lnTo>
                  <a:lnTo>
                    <a:pt x="65" y="3"/>
                  </a:lnTo>
                  <a:lnTo>
                    <a:pt x="65" y="1"/>
                  </a:lnTo>
                  <a:lnTo>
                    <a:pt x="66" y="1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auto">
            <a:xfrm>
              <a:off x="7626877" y="5485839"/>
              <a:ext cx="26893" cy="2330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6" y="0"/>
                </a:cxn>
                <a:cxn ang="0">
                  <a:pos x="8" y="1"/>
                </a:cxn>
                <a:cxn ang="0">
                  <a:pos x="13" y="2"/>
                </a:cxn>
                <a:cxn ang="0">
                  <a:pos x="13" y="3"/>
                </a:cxn>
                <a:cxn ang="0">
                  <a:pos x="15" y="3"/>
                </a:cxn>
                <a:cxn ang="0">
                  <a:pos x="15" y="5"/>
                </a:cxn>
                <a:cxn ang="0">
                  <a:pos x="14" y="5"/>
                </a:cxn>
                <a:cxn ang="0">
                  <a:pos x="13" y="6"/>
                </a:cxn>
                <a:cxn ang="0">
                  <a:pos x="13" y="8"/>
                </a:cxn>
                <a:cxn ang="0">
                  <a:pos x="12" y="9"/>
                </a:cxn>
                <a:cxn ang="0">
                  <a:pos x="11" y="8"/>
                </a:cxn>
                <a:cxn ang="0">
                  <a:pos x="10" y="11"/>
                </a:cxn>
                <a:cxn ang="0">
                  <a:pos x="8" y="11"/>
                </a:cxn>
                <a:cxn ang="0">
                  <a:pos x="6" y="12"/>
                </a:cxn>
                <a:cxn ang="0">
                  <a:pos x="5" y="13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0" y="9"/>
                </a:cxn>
                <a:cxn ang="0">
                  <a:pos x="1" y="8"/>
                </a:cxn>
                <a:cxn ang="0">
                  <a:pos x="2" y="8"/>
                </a:cxn>
                <a:cxn ang="0">
                  <a:pos x="2" y="7"/>
                </a:cxn>
                <a:cxn ang="0">
                  <a:pos x="0" y="7"/>
                </a:cxn>
                <a:cxn ang="0">
                  <a:pos x="0" y="6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15" h="13">
                  <a:moveTo>
                    <a:pt x="2" y="0"/>
                  </a:moveTo>
                  <a:lnTo>
                    <a:pt x="6" y="0"/>
                  </a:lnTo>
                  <a:lnTo>
                    <a:pt x="8" y="1"/>
                  </a:lnTo>
                  <a:lnTo>
                    <a:pt x="13" y="2"/>
                  </a:lnTo>
                  <a:lnTo>
                    <a:pt x="13" y="3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4" y="5"/>
                  </a:lnTo>
                  <a:lnTo>
                    <a:pt x="13" y="6"/>
                  </a:lnTo>
                  <a:lnTo>
                    <a:pt x="13" y="8"/>
                  </a:lnTo>
                  <a:lnTo>
                    <a:pt x="12" y="9"/>
                  </a:lnTo>
                  <a:lnTo>
                    <a:pt x="11" y="8"/>
                  </a:lnTo>
                  <a:lnTo>
                    <a:pt x="10" y="11"/>
                  </a:lnTo>
                  <a:lnTo>
                    <a:pt x="8" y="11"/>
                  </a:lnTo>
                  <a:lnTo>
                    <a:pt x="6" y="12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1" y="8"/>
                  </a:lnTo>
                  <a:lnTo>
                    <a:pt x="2" y="8"/>
                  </a:lnTo>
                  <a:lnTo>
                    <a:pt x="2" y="7"/>
                  </a:lnTo>
                  <a:lnTo>
                    <a:pt x="0" y="7"/>
                  </a:lnTo>
                  <a:lnTo>
                    <a:pt x="0" y="6"/>
                  </a:lnTo>
                  <a:lnTo>
                    <a:pt x="1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  <p:sp>
          <p:nvSpPr>
            <p:cNvPr id="55" name="Freeform 59"/>
            <p:cNvSpPr>
              <a:spLocks noEditPoints="1"/>
            </p:cNvSpPr>
            <p:nvPr/>
          </p:nvSpPr>
          <p:spPr bwMode="auto">
            <a:xfrm>
              <a:off x="8978667" y="5485848"/>
              <a:ext cx="132669" cy="301195"/>
            </a:xfrm>
            <a:custGeom>
              <a:avLst/>
              <a:gdLst/>
              <a:ahLst/>
              <a:cxnLst>
                <a:cxn ang="0">
                  <a:pos x="6" y="97"/>
                </a:cxn>
                <a:cxn ang="0">
                  <a:pos x="17" y="0"/>
                </a:cxn>
                <a:cxn ang="0">
                  <a:pos x="24" y="11"/>
                </a:cxn>
                <a:cxn ang="0">
                  <a:pos x="33" y="5"/>
                </a:cxn>
                <a:cxn ang="0">
                  <a:pos x="39" y="12"/>
                </a:cxn>
                <a:cxn ang="0">
                  <a:pos x="40" y="18"/>
                </a:cxn>
                <a:cxn ang="0">
                  <a:pos x="50" y="24"/>
                </a:cxn>
                <a:cxn ang="0">
                  <a:pos x="55" y="37"/>
                </a:cxn>
                <a:cxn ang="0">
                  <a:pos x="54" y="43"/>
                </a:cxn>
                <a:cxn ang="0">
                  <a:pos x="52" y="56"/>
                </a:cxn>
                <a:cxn ang="0">
                  <a:pos x="49" y="65"/>
                </a:cxn>
                <a:cxn ang="0">
                  <a:pos x="53" y="69"/>
                </a:cxn>
                <a:cxn ang="0">
                  <a:pos x="53" y="74"/>
                </a:cxn>
                <a:cxn ang="0">
                  <a:pos x="53" y="81"/>
                </a:cxn>
                <a:cxn ang="0">
                  <a:pos x="58" y="88"/>
                </a:cxn>
                <a:cxn ang="0">
                  <a:pos x="61" y="99"/>
                </a:cxn>
                <a:cxn ang="0">
                  <a:pos x="72" y="100"/>
                </a:cxn>
                <a:cxn ang="0">
                  <a:pos x="74" y="110"/>
                </a:cxn>
                <a:cxn ang="0">
                  <a:pos x="71" y="120"/>
                </a:cxn>
                <a:cxn ang="0">
                  <a:pos x="62" y="130"/>
                </a:cxn>
                <a:cxn ang="0">
                  <a:pos x="59" y="138"/>
                </a:cxn>
                <a:cxn ang="0">
                  <a:pos x="50" y="145"/>
                </a:cxn>
                <a:cxn ang="0">
                  <a:pos x="45" y="153"/>
                </a:cxn>
                <a:cxn ang="0">
                  <a:pos x="45" y="160"/>
                </a:cxn>
                <a:cxn ang="0">
                  <a:pos x="42" y="161"/>
                </a:cxn>
                <a:cxn ang="0">
                  <a:pos x="41" y="167"/>
                </a:cxn>
                <a:cxn ang="0">
                  <a:pos x="33" y="166"/>
                </a:cxn>
                <a:cxn ang="0">
                  <a:pos x="30" y="162"/>
                </a:cxn>
                <a:cxn ang="0">
                  <a:pos x="29" y="155"/>
                </a:cxn>
                <a:cxn ang="0">
                  <a:pos x="28" y="151"/>
                </a:cxn>
                <a:cxn ang="0">
                  <a:pos x="21" y="144"/>
                </a:cxn>
                <a:cxn ang="0">
                  <a:pos x="14" y="140"/>
                </a:cxn>
                <a:cxn ang="0">
                  <a:pos x="4" y="131"/>
                </a:cxn>
                <a:cxn ang="0">
                  <a:pos x="0" y="125"/>
                </a:cxn>
                <a:cxn ang="0">
                  <a:pos x="5" y="129"/>
                </a:cxn>
                <a:cxn ang="0">
                  <a:pos x="8" y="123"/>
                </a:cxn>
                <a:cxn ang="0">
                  <a:pos x="8" y="120"/>
                </a:cxn>
                <a:cxn ang="0">
                  <a:pos x="4" y="117"/>
                </a:cxn>
                <a:cxn ang="0">
                  <a:pos x="4" y="110"/>
                </a:cxn>
                <a:cxn ang="0">
                  <a:pos x="10" y="98"/>
                </a:cxn>
                <a:cxn ang="0">
                  <a:pos x="9" y="94"/>
                </a:cxn>
                <a:cxn ang="0">
                  <a:pos x="9" y="82"/>
                </a:cxn>
                <a:cxn ang="0">
                  <a:pos x="6" y="75"/>
                </a:cxn>
                <a:cxn ang="0">
                  <a:pos x="10" y="65"/>
                </a:cxn>
                <a:cxn ang="0">
                  <a:pos x="12" y="61"/>
                </a:cxn>
                <a:cxn ang="0">
                  <a:pos x="12" y="56"/>
                </a:cxn>
                <a:cxn ang="0">
                  <a:pos x="14" y="48"/>
                </a:cxn>
                <a:cxn ang="0">
                  <a:pos x="4" y="43"/>
                </a:cxn>
                <a:cxn ang="0">
                  <a:pos x="4" y="39"/>
                </a:cxn>
                <a:cxn ang="0">
                  <a:pos x="2" y="28"/>
                </a:cxn>
                <a:cxn ang="0">
                  <a:pos x="5" y="16"/>
                </a:cxn>
                <a:cxn ang="0">
                  <a:pos x="11" y="9"/>
                </a:cxn>
                <a:cxn ang="0">
                  <a:pos x="17" y="0"/>
                </a:cxn>
              </a:cxnLst>
              <a:rect l="0" t="0" r="r" b="b"/>
              <a:pathLst>
                <a:path w="74" h="168">
                  <a:moveTo>
                    <a:pt x="6" y="97"/>
                  </a:moveTo>
                  <a:lnTo>
                    <a:pt x="6" y="100"/>
                  </a:lnTo>
                  <a:lnTo>
                    <a:pt x="5" y="100"/>
                  </a:lnTo>
                  <a:lnTo>
                    <a:pt x="5" y="98"/>
                  </a:lnTo>
                  <a:lnTo>
                    <a:pt x="6" y="97"/>
                  </a:lnTo>
                  <a:close/>
                  <a:moveTo>
                    <a:pt x="9" y="95"/>
                  </a:moveTo>
                  <a:lnTo>
                    <a:pt x="8" y="98"/>
                  </a:lnTo>
                  <a:lnTo>
                    <a:pt x="8" y="97"/>
                  </a:lnTo>
                  <a:lnTo>
                    <a:pt x="9" y="95"/>
                  </a:lnTo>
                  <a:close/>
                  <a:moveTo>
                    <a:pt x="17" y="0"/>
                  </a:moveTo>
                  <a:lnTo>
                    <a:pt x="19" y="0"/>
                  </a:lnTo>
                  <a:lnTo>
                    <a:pt x="19" y="7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4" y="11"/>
                  </a:lnTo>
                  <a:lnTo>
                    <a:pt x="25" y="9"/>
                  </a:lnTo>
                  <a:lnTo>
                    <a:pt x="25" y="8"/>
                  </a:lnTo>
                  <a:lnTo>
                    <a:pt x="30" y="8"/>
                  </a:lnTo>
                  <a:lnTo>
                    <a:pt x="31" y="6"/>
                  </a:lnTo>
                  <a:lnTo>
                    <a:pt x="33" y="5"/>
                  </a:lnTo>
                  <a:lnTo>
                    <a:pt x="34" y="6"/>
                  </a:lnTo>
                  <a:lnTo>
                    <a:pt x="34" y="7"/>
                  </a:lnTo>
                  <a:lnTo>
                    <a:pt x="36" y="8"/>
                  </a:lnTo>
                  <a:lnTo>
                    <a:pt x="37" y="8"/>
                  </a:lnTo>
                  <a:lnTo>
                    <a:pt x="39" y="12"/>
                  </a:lnTo>
                  <a:lnTo>
                    <a:pt x="40" y="13"/>
                  </a:lnTo>
                  <a:lnTo>
                    <a:pt x="39" y="14"/>
                  </a:lnTo>
                  <a:lnTo>
                    <a:pt x="39" y="15"/>
                  </a:lnTo>
                  <a:lnTo>
                    <a:pt x="40" y="15"/>
                  </a:lnTo>
                  <a:lnTo>
                    <a:pt x="40" y="18"/>
                  </a:lnTo>
                  <a:lnTo>
                    <a:pt x="41" y="18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4" y="28"/>
                  </a:lnTo>
                  <a:lnTo>
                    <a:pt x="54" y="33"/>
                  </a:lnTo>
                  <a:lnTo>
                    <a:pt x="55" y="37"/>
                  </a:lnTo>
                  <a:lnTo>
                    <a:pt x="55" y="38"/>
                  </a:lnTo>
                  <a:lnTo>
                    <a:pt x="56" y="39"/>
                  </a:lnTo>
                  <a:lnTo>
                    <a:pt x="55" y="40"/>
                  </a:lnTo>
                  <a:lnTo>
                    <a:pt x="55" y="42"/>
                  </a:lnTo>
                  <a:lnTo>
                    <a:pt x="54" y="43"/>
                  </a:lnTo>
                  <a:lnTo>
                    <a:pt x="55" y="44"/>
                  </a:lnTo>
                  <a:lnTo>
                    <a:pt x="54" y="45"/>
                  </a:lnTo>
                  <a:lnTo>
                    <a:pt x="54" y="49"/>
                  </a:lnTo>
                  <a:lnTo>
                    <a:pt x="52" y="51"/>
                  </a:lnTo>
                  <a:lnTo>
                    <a:pt x="52" y="56"/>
                  </a:lnTo>
                  <a:lnTo>
                    <a:pt x="53" y="57"/>
                  </a:lnTo>
                  <a:lnTo>
                    <a:pt x="53" y="61"/>
                  </a:lnTo>
                  <a:lnTo>
                    <a:pt x="52" y="62"/>
                  </a:lnTo>
                  <a:lnTo>
                    <a:pt x="49" y="62"/>
                  </a:lnTo>
                  <a:lnTo>
                    <a:pt x="49" y="65"/>
                  </a:lnTo>
                  <a:lnTo>
                    <a:pt x="50" y="65"/>
                  </a:lnTo>
                  <a:lnTo>
                    <a:pt x="50" y="67"/>
                  </a:lnTo>
                  <a:lnTo>
                    <a:pt x="52" y="67"/>
                  </a:lnTo>
                  <a:lnTo>
                    <a:pt x="52" y="69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4" y="70"/>
                  </a:lnTo>
                  <a:lnTo>
                    <a:pt x="54" y="71"/>
                  </a:lnTo>
                  <a:lnTo>
                    <a:pt x="53" y="73"/>
                  </a:lnTo>
                  <a:lnTo>
                    <a:pt x="53" y="74"/>
                  </a:lnTo>
                  <a:lnTo>
                    <a:pt x="52" y="74"/>
                  </a:lnTo>
                  <a:lnTo>
                    <a:pt x="50" y="75"/>
                  </a:lnTo>
                  <a:lnTo>
                    <a:pt x="52" y="76"/>
                  </a:lnTo>
                  <a:lnTo>
                    <a:pt x="52" y="80"/>
                  </a:lnTo>
                  <a:lnTo>
                    <a:pt x="53" y="81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5" y="86"/>
                  </a:lnTo>
                  <a:lnTo>
                    <a:pt x="55" y="88"/>
                  </a:lnTo>
                  <a:lnTo>
                    <a:pt x="58" y="88"/>
                  </a:lnTo>
                  <a:lnTo>
                    <a:pt x="59" y="89"/>
                  </a:lnTo>
                  <a:lnTo>
                    <a:pt x="60" y="93"/>
                  </a:lnTo>
                  <a:lnTo>
                    <a:pt x="60" y="97"/>
                  </a:lnTo>
                  <a:lnTo>
                    <a:pt x="61" y="98"/>
                  </a:lnTo>
                  <a:lnTo>
                    <a:pt x="61" y="99"/>
                  </a:lnTo>
                  <a:lnTo>
                    <a:pt x="64" y="99"/>
                  </a:lnTo>
                  <a:lnTo>
                    <a:pt x="65" y="98"/>
                  </a:lnTo>
                  <a:lnTo>
                    <a:pt x="71" y="98"/>
                  </a:lnTo>
                  <a:lnTo>
                    <a:pt x="71" y="99"/>
                  </a:lnTo>
                  <a:lnTo>
                    <a:pt x="72" y="100"/>
                  </a:lnTo>
                  <a:lnTo>
                    <a:pt x="72" y="104"/>
                  </a:lnTo>
                  <a:lnTo>
                    <a:pt x="71" y="105"/>
                  </a:lnTo>
                  <a:lnTo>
                    <a:pt x="71" y="107"/>
                  </a:lnTo>
                  <a:lnTo>
                    <a:pt x="72" y="107"/>
                  </a:lnTo>
                  <a:lnTo>
                    <a:pt x="74" y="110"/>
                  </a:lnTo>
                  <a:lnTo>
                    <a:pt x="74" y="118"/>
                  </a:lnTo>
                  <a:lnTo>
                    <a:pt x="73" y="118"/>
                  </a:lnTo>
                  <a:lnTo>
                    <a:pt x="73" y="119"/>
                  </a:lnTo>
                  <a:lnTo>
                    <a:pt x="72" y="119"/>
                  </a:lnTo>
                  <a:lnTo>
                    <a:pt x="71" y="120"/>
                  </a:lnTo>
                  <a:lnTo>
                    <a:pt x="71" y="123"/>
                  </a:lnTo>
                  <a:lnTo>
                    <a:pt x="66" y="123"/>
                  </a:lnTo>
                  <a:lnTo>
                    <a:pt x="64" y="125"/>
                  </a:lnTo>
                  <a:lnTo>
                    <a:pt x="64" y="129"/>
                  </a:lnTo>
                  <a:lnTo>
                    <a:pt x="62" y="130"/>
                  </a:lnTo>
                  <a:lnTo>
                    <a:pt x="62" y="131"/>
                  </a:lnTo>
                  <a:lnTo>
                    <a:pt x="61" y="132"/>
                  </a:lnTo>
                  <a:lnTo>
                    <a:pt x="60" y="132"/>
                  </a:lnTo>
                  <a:lnTo>
                    <a:pt x="60" y="138"/>
                  </a:lnTo>
                  <a:lnTo>
                    <a:pt x="59" y="138"/>
                  </a:lnTo>
                  <a:lnTo>
                    <a:pt x="59" y="143"/>
                  </a:lnTo>
                  <a:lnTo>
                    <a:pt x="58" y="143"/>
                  </a:lnTo>
                  <a:lnTo>
                    <a:pt x="56" y="144"/>
                  </a:lnTo>
                  <a:lnTo>
                    <a:pt x="52" y="144"/>
                  </a:lnTo>
                  <a:lnTo>
                    <a:pt x="50" y="145"/>
                  </a:lnTo>
                  <a:lnTo>
                    <a:pt x="49" y="144"/>
                  </a:lnTo>
                  <a:lnTo>
                    <a:pt x="47" y="147"/>
                  </a:lnTo>
                  <a:lnTo>
                    <a:pt x="47" y="149"/>
                  </a:lnTo>
                  <a:lnTo>
                    <a:pt x="43" y="149"/>
                  </a:lnTo>
                  <a:lnTo>
                    <a:pt x="45" y="153"/>
                  </a:lnTo>
                  <a:lnTo>
                    <a:pt x="46" y="154"/>
                  </a:lnTo>
                  <a:lnTo>
                    <a:pt x="47" y="157"/>
                  </a:lnTo>
                  <a:lnTo>
                    <a:pt x="48" y="159"/>
                  </a:lnTo>
                  <a:lnTo>
                    <a:pt x="47" y="160"/>
                  </a:lnTo>
                  <a:lnTo>
                    <a:pt x="45" y="160"/>
                  </a:lnTo>
                  <a:lnTo>
                    <a:pt x="43" y="159"/>
                  </a:lnTo>
                  <a:lnTo>
                    <a:pt x="42" y="159"/>
                  </a:lnTo>
                  <a:lnTo>
                    <a:pt x="42" y="160"/>
                  </a:lnTo>
                  <a:lnTo>
                    <a:pt x="43" y="161"/>
                  </a:lnTo>
                  <a:lnTo>
                    <a:pt x="42" y="161"/>
                  </a:lnTo>
                  <a:lnTo>
                    <a:pt x="42" y="162"/>
                  </a:lnTo>
                  <a:lnTo>
                    <a:pt x="43" y="162"/>
                  </a:lnTo>
                  <a:lnTo>
                    <a:pt x="43" y="163"/>
                  </a:lnTo>
                  <a:lnTo>
                    <a:pt x="41" y="166"/>
                  </a:lnTo>
                  <a:lnTo>
                    <a:pt x="41" y="167"/>
                  </a:lnTo>
                  <a:lnTo>
                    <a:pt x="40" y="167"/>
                  </a:lnTo>
                  <a:lnTo>
                    <a:pt x="40" y="168"/>
                  </a:lnTo>
                  <a:lnTo>
                    <a:pt x="37" y="168"/>
                  </a:lnTo>
                  <a:lnTo>
                    <a:pt x="35" y="166"/>
                  </a:lnTo>
                  <a:lnTo>
                    <a:pt x="33" y="166"/>
                  </a:lnTo>
                  <a:lnTo>
                    <a:pt x="31" y="165"/>
                  </a:lnTo>
                  <a:lnTo>
                    <a:pt x="30" y="166"/>
                  </a:lnTo>
                  <a:lnTo>
                    <a:pt x="30" y="163"/>
                  </a:lnTo>
                  <a:lnTo>
                    <a:pt x="31" y="162"/>
                  </a:lnTo>
                  <a:lnTo>
                    <a:pt x="30" y="162"/>
                  </a:lnTo>
                  <a:lnTo>
                    <a:pt x="30" y="160"/>
                  </a:lnTo>
                  <a:lnTo>
                    <a:pt x="31" y="157"/>
                  </a:lnTo>
                  <a:lnTo>
                    <a:pt x="31" y="156"/>
                  </a:lnTo>
                  <a:lnTo>
                    <a:pt x="30" y="155"/>
                  </a:lnTo>
                  <a:lnTo>
                    <a:pt x="29" y="155"/>
                  </a:lnTo>
                  <a:lnTo>
                    <a:pt x="29" y="154"/>
                  </a:lnTo>
                  <a:lnTo>
                    <a:pt x="27" y="154"/>
                  </a:lnTo>
                  <a:lnTo>
                    <a:pt x="27" y="153"/>
                  </a:lnTo>
                  <a:lnTo>
                    <a:pt x="28" y="153"/>
                  </a:lnTo>
                  <a:lnTo>
                    <a:pt x="28" y="151"/>
                  </a:lnTo>
                  <a:lnTo>
                    <a:pt x="25" y="147"/>
                  </a:lnTo>
                  <a:lnTo>
                    <a:pt x="25" y="145"/>
                  </a:lnTo>
                  <a:lnTo>
                    <a:pt x="22" y="145"/>
                  </a:lnTo>
                  <a:lnTo>
                    <a:pt x="23" y="144"/>
                  </a:lnTo>
                  <a:lnTo>
                    <a:pt x="21" y="144"/>
                  </a:lnTo>
                  <a:lnTo>
                    <a:pt x="21" y="143"/>
                  </a:lnTo>
                  <a:lnTo>
                    <a:pt x="19" y="143"/>
                  </a:lnTo>
                  <a:lnTo>
                    <a:pt x="19" y="142"/>
                  </a:lnTo>
                  <a:lnTo>
                    <a:pt x="18" y="142"/>
                  </a:lnTo>
                  <a:lnTo>
                    <a:pt x="14" y="140"/>
                  </a:lnTo>
                  <a:lnTo>
                    <a:pt x="12" y="138"/>
                  </a:lnTo>
                  <a:lnTo>
                    <a:pt x="10" y="137"/>
                  </a:lnTo>
                  <a:lnTo>
                    <a:pt x="9" y="137"/>
                  </a:lnTo>
                  <a:lnTo>
                    <a:pt x="5" y="132"/>
                  </a:lnTo>
                  <a:lnTo>
                    <a:pt x="4" y="131"/>
                  </a:lnTo>
                  <a:lnTo>
                    <a:pt x="3" y="129"/>
                  </a:lnTo>
                  <a:lnTo>
                    <a:pt x="3" y="128"/>
                  </a:lnTo>
                  <a:lnTo>
                    <a:pt x="2" y="126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2" y="124"/>
                  </a:lnTo>
                  <a:lnTo>
                    <a:pt x="3" y="124"/>
                  </a:lnTo>
                  <a:lnTo>
                    <a:pt x="3" y="125"/>
                  </a:lnTo>
                  <a:lnTo>
                    <a:pt x="5" y="126"/>
                  </a:lnTo>
                  <a:lnTo>
                    <a:pt x="5" y="129"/>
                  </a:lnTo>
                  <a:lnTo>
                    <a:pt x="6" y="129"/>
                  </a:lnTo>
                  <a:lnTo>
                    <a:pt x="6" y="130"/>
                  </a:lnTo>
                  <a:lnTo>
                    <a:pt x="9" y="130"/>
                  </a:lnTo>
                  <a:lnTo>
                    <a:pt x="9" y="123"/>
                  </a:lnTo>
                  <a:lnTo>
                    <a:pt x="8" y="123"/>
                  </a:lnTo>
                  <a:lnTo>
                    <a:pt x="6" y="122"/>
                  </a:lnTo>
                  <a:lnTo>
                    <a:pt x="5" y="119"/>
                  </a:lnTo>
                  <a:lnTo>
                    <a:pt x="6" y="119"/>
                  </a:lnTo>
                  <a:lnTo>
                    <a:pt x="6" y="120"/>
                  </a:lnTo>
                  <a:lnTo>
                    <a:pt x="8" y="120"/>
                  </a:lnTo>
                  <a:lnTo>
                    <a:pt x="8" y="117"/>
                  </a:lnTo>
                  <a:lnTo>
                    <a:pt x="6" y="116"/>
                  </a:lnTo>
                  <a:lnTo>
                    <a:pt x="5" y="117"/>
                  </a:lnTo>
                  <a:lnTo>
                    <a:pt x="5" y="118"/>
                  </a:lnTo>
                  <a:lnTo>
                    <a:pt x="4" y="117"/>
                  </a:lnTo>
                  <a:lnTo>
                    <a:pt x="2" y="113"/>
                  </a:lnTo>
                  <a:lnTo>
                    <a:pt x="2" y="111"/>
                  </a:lnTo>
                  <a:lnTo>
                    <a:pt x="3" y="111"/>
                  </a:lnTo>
                  <a:lnTo>
                    <a:pt x="3" y="110"/>
                  </a:lnTo>
                  <a:lnTo>
                    <a:pt x="4" y="110"/>
                  </a:lnTo>
                  <a:lnTo>
                    <a:pt x="4" y="104"/>
                  </a:lnTo>
                  <a:lnTo>
                    <a:pt x="5" y="104"/>
                  </a:lnTo>
                  <a:lnTo>
                    <a:pt x="5" y="101"/>
                  </a:lnTo>
                  <a:lnTo>
                    <a:pt x="8" y="99"/>
                  </a:lnTo>
                  <a:lnTo>
                    <a:pt x="10" y="98"/>
                  </a:lnTo>
                  <a:lnTo>
                    <a:pt x="11" y="98"/>
                  </a:lnTo>
                  <a:lnTo>
                    <a:pt x="11" y="97"/>
                  </a:lnTo>
                  <a:lnTo>
                    <a:pt x="10" y="95"/>
                  </a:lnTo>
                  <a:lnTo>
                    <a:pt x="10" y="93"/>
                  </a:lnTo>
                  <a:lnTo>
                    <a:pt x="9" y="94"/>
                  </a:lnTo>
                  <a:lnTo>
                    <a:pt x="9" y="93"/>
                  </a:lnTo>
                  <a:lnTo>
                    <a:pt x="8" y="93"/>
                  </a:lnTo>
                  <a:lnTo>
                    <a:pt x="8" y="85"/>
                  </a:lnTo>
                  <a:lnTo>
                    <a:pt x="9" y="83"/>
                  </a:lnTo>
                  <a:lnTo>
                    <a:pt x="9" y="82"/>
                  </a:lnTo>
                  <a:lnTo>
                    <a:pt x="10" y="80"/>
                  </a:lnTo>
                  <a:lnTo>
                    <a:pt x="10" y="76"/>
                  </a:lnTo>
                  <a:lnTo>
                    <a:pt x="9" y="76"/>
                  </a:lnTo>
                  <a:lnTo>
                    <a:pt x="9" y="75"/>
                  </a:lnTo>
                  <a:lnTo>
                    <a:pt x="6" y="75"/>
                  </a:lnTo>
                  <a:lnTo>
                    <a:pt x="6" y="71"/>
                  </a:lnTo>
                  <a:lnTo>
                    <a:pt x="5" y="70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0" y="65"/>
                  </a:lnTo>
                  <a:lnTo>
                    <a:pt x="10" y="63"/>
                  </a:lnTo>
                  <a:lnTo>
                    <a:pt x="9" y="63"/>
                  </a:lnTo>
                  <a:lnTo>
                    <a:pt x="9" y="62"/>
                  </a:lnTo>
                  <a:lnTo>
                    <a:pt x="8" y="61"/>
                  </a:lnTo>
                  <a:lnTo>
                    <a:pt x="12" y="61"/>
                  </a:lnTo>
                  <a:lnTo>
                    <a:pt x="14" y="58"/>
                  </a:lnTo>
                  <a:lnTo>
                    <a:pt x="14" y="59"/>
                  </a:lnTo>
                  <a:lnTo>
                    <a:pt x="15" y="59"/>
                  </a:lnTo>
                  <a:lnTo>
                    <a:pt x="14" y="57"/>
                  </a:lnTo>
                  <a:lnTo>
                    <a:pt x="12" y="56"/>
                  </a:lnTo>
                  <a:lnTo>
                    <a:pt x="14" y="55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9" y="45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3" y="42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3" y="39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3" y="36"/>
                  </a:lnTo>
                  <a:lnTo>
                    <a:pt x="4" y="34"/>
                  </a:lnTo>
                  <a:lnTo>
                    <a:pt x="4" y="30"/>
                  </a:lnTo>
                  <a:lnTo>
                    <a:pt x="2" y="28"/>
                  </a:lnTo>
                  <a:lnTo>
                    <a:pt x="0" y="27"/>
                  </a:lnTo>
                  <a:lnTo>
                    <a:pt x="0" y="26"/>
                  </a:lnTo>
                  <a:lnTo>
                    <a:pt x="2" y="25"/>
                  </a:lnTo>
                  <a:lnTo>
                    <a:pt x="5" y="18"/>
                  </a:lnTo>
                  <a:lnTo>
                    <a:pt x="5" y="16"/>
                  </a:lnTo>
                  <a:lnTo>
                    <a:pt x="9" y="13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11" y="9"/>
                  </a:lnTo>
                  <a:lnTo>
                    <a:pt x="11" y="8"/>
                  </a:lnTo>
                  <a:lnTo>
                    <a:pt x="12" y="7"/>
                  </a:lnTo>
                  <a:lnTo>
                    <a:pt x="14" y="7"/>
                  </a:lnTo>
                  <a:lnTo>
                    <a:pt x="14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" cap="rnd" cmpd="dbl">
              <a:solidFill>
                <a:schemeClr val="bg1">
                  <a:lumMod val="85000"/>
                  <a:alpha val="60000"/>
                </a:schemeClr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368389" y="252415"/>
            <a:ext cx="51308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n>
                  <a:solidFill>
                    <a:schemeClr val="tx1"/>
                  </a:solidFill>
                </a:ln>
                <a:latin typeface="Calibri Light" panose="020F0302020204030204" pitchFamily="34" charset="0"/>
                <a:ea typeface="Open Sans Light" charset="0"/>
                <a:cs typeface="Open Sans Light" charset="0"/>
              </a:rPr>
              <a:t>Level of commitment (partner/government)</a:t>
            </a:r>
            <a:endParaRPr lang="en-GB" sz="2800" dirty="0">
              <a:ln>
                <a:solidFill>
                  <a:schemeClr val="tx1"/>
                </a:solidFill>
              </a:ln>
              <a:solidFill>
                <a:schemeClr val="accent4"/>
              </a:solidFill>
              <a:latin typeface="Calibri Light" panose="020F0302020204030204" pitchFamily="34" charset="0"/>
              <a:ea typeface="Open Sans Light" charset="0"/>
              <a:cs typeface="Open Sans Light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855609" y="2509027"/>
            <a:ext cx="42419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 Light" panose="020F0302020204030204" pitchFamily="34" charset="0"/>
              </a:rPr>
              <a:t>Financial commitment (secured &amp; likely)</a:t>
            </a:r>
            <a:endParaRPr lang="en-GB" b="1" dirty="0">
              <a:latin typeface="Calibri Light" panose="020F0302020204030204" pitchFamily="34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1414980" y="2537913"/>
            <a:ext cx="355431" cy="355431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857881" y="3166403"/>
            <a:ext cx="36200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 Light" panose="020F0302020204030204" pitchFamily="34" charset="0"/>
              </a:rPr>
              <a:t>Political support (secured &amp; likely)</a:t>
            </a:r>
            <a:endParaRPr lang="en-GB" b="1" dirty="0">
              <a:latin typeface="Calibri Light" panose="020F030202020403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414980" y="3211082"/>
            <a:ext cx="355431" cy="35543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65" name="Oval 64"/>
          <p:cNvSpPr/>
          <p:nvPr/>
        </p:nvSpPr>
        <p:spPr>
          <a:xfrm>
            <a:off x="1414979" y="3834418"/>
            <a:ext cx="355431" cy="355431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1849295" y="3789739"/>
            <a:ext cx="34653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latin typeface="Calibri Light" panose="020F0302020204030204" pitchFamily="34" charset="0"/>
              </a:rPr>
              <a:t>Support at facility (partner) level</a:t>
            </a:r>
            <a:endParaRPr lang="en-GB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0506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1539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4" name="Group 3"/>
          <p:cNvGrpSpPr/>
          <p:nvPr/>
        </p:nvGrpSpPr>
        <p:grpSpPr>
          <a:xfrm>
            <a:off x="292478" y="237418"/>
            <a:ext cx="1224792" cy="1224792"/>
            <a:chOff x="6714788" y="4647329"/>
            <a:chExt cx="1224792" cy="122479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6714788" y="4647329"/>
              <a:ext cx="1224792" cy="1224792"/>
            </a:xfrm>
            <a:prstGeom prst="roundRect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8FC3E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7362" y="4839903"/>
              <a:ext cx="839643" cy="839643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1709844" y="807970"/>
            <a:ext cx="45050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/>
              <a:t>European Loans and Visits System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006" y="2504206"/>
            <a:ext cx="6889450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>
                <a:latin typeface="+mj-lt"/>
              </a:rPr>
              <a:t>Single sign-on (e.g. ORCID, </a:t>
            </a:r>
            <a:r>
              <a:rPr lang="en-GB" dirty="0" err="1">
                <a:latin typeface="+mj-lt"/>
              </a:rPr>
              <a:t>EduGAIN</a:t>
            </a:r>
            <a:r>
              <a:rPr lang="en-GB" dirty="0">
                <a:latin typeface="+mj-lt"/>
              </a:rPr>
              <a:t>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>
                <a:latin typeface="+mj-lt"/>
              </a:rPr>
              <a:t>Researchers’ profiles to ensure credibility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>
                <a:latin typeface="+mj-lt"/>
              </a:rPr>
              <a:t>Faceted discovery of collections material across participating facilities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>
                <a:latin typeface="+mj-lt"/>
              </a:rPr>
              <a:t>Online applications of physical access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>
                <a:latin typeface="+mj-lt"/>
              </a:rPr>
              <a:t>Online applications for loans and loans monitoring tools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>
                <a:latin typeface="+mj-lt"/>
              </a:rPr>
              <a:t>Reporting mechanisms for specimens demand over time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1148" y="126783"/>
            <a:ext cx="1581453" cy="792308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9301123" y="5367382"/>
            <a:ext cx="877509" cy="877509"/>
            <a:chOff x="6714788" y="4647329"/>
            <a:chExt cx="1224792" cy="1224792"/>
          </a:xfrm>
        </p:grpSpPr>
        <p:sp>
          <p:nvSpPr>
            <p:cNvPr id="12" name="Rectangle: Rounded Corners 11"/>
            <p:cNvSpPr/>
            <p:nvPr/>
          </p:nvSpPr>
          <p:spPr>
            <a:xfrm>
              <a:off x="6714788" y="4647329"/>
              <a:ext cx="1224792" cy="1224792"/>
            </a:xfrm>
            <a:prstGeom prst="roundRect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rgbClr val="8FC3E3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07362" y="4839903"/>
              <a:ext cx="839643" cy="839643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6836" y="5470838"/>
            <a:ext cx="670595" cy="670595"/>
          </a:xfrm>
          <a:prstGeom prst="rect">
            <a:avLst/>
          </a:prstGeom>
        </p:spPr>
      </p:pic>
      <p:sp>
        <p:nvSpPr>
          <p:cNvPr id="2" name="Arrow: Chevron 1"/>
          <p:cNvSpPr/>
          <p:nvPr/>
        </p:nvSpPr>
        <p:spPr>
          <a:xfrm>
            <a:off x="8535402" y="5535836"/>
            <a:ext cx="360948" cy="33688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Arrow: Chevron 14"/>
          <p:cNvSpPr/>
          <p:nvPr/>
        </p:nvSpPr>
        <p:spPr>
          <a:xfrm rot="10800000">
            <a:off x="8784862" y="5806136"/>
            <a:ext cx="360948" cy="33688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18" name="Graphic 17" descr="Bank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87971" y="5046569"/>
            <a:ext cx="555852" cy="555852"/>
          </a:xfrm>
          <a:prstGeom prst="rect">
            <a:avLst/>
          </a:prstGeom>
        </p:spPr>
      </p:pic>
      <p:pic>
        <p:nvPicPr>
          <p:cNvPr id="19" name="Graphic 18" descr="Bank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0931298" y="5537423"/>
            <a:ext cx="555852" cy="555852"/>
          </a:xfrm>
          <a:prstGeom prst="rect">
            <a:avLst/>
          </a:prstGeom>
        </p:spPr>
      </p:pic>
      <p:pic>
        <p:nvPicPr>
          <p:cNvPr id="20" name="Graphic 19" descr="Bank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1187971" y="6062914"/>
            <a:ext cx="555852" cy="555852"/>
          </a:xfrm>
          <a:prstGeom prst="rect">
            <a:avLst/>
          </a:prstGeom>
        </p:spPr>
      </p:pic>
      <p:sp>
        <p:nvSpPr>
          <p:cNvPr id="21" name="Arrow: Chevron 20"/>
          <p:cNvSpPr/>
          <p:nvPr/>
        </p:nvSpPr>
        <p:spPr>
          <a:xfrm>
            <a:off x="10364202" y="5470838"/>
            <a:ext cx="360948" cy="33688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Arrow: Chevron 21"/>
          <p:cNvSpPr/>
          <p:nvPr/>
        </p:nvSpPr>
        <p:spPr>
          <a:xfrm rot="10800000">
            <a:off x="10510499" y="5824186"/>
            <a:ext cx="360948" cy="336884"/>
          </a:xfrm>
          <a:prstGeom prst="chevron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09844" y="1532977"/>
            <a:ext cx="55874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>
                <a:latin typeface="+mj-lt"/>
              </a:rPr>
              <a:t>Fully streamlines process of specimen discovery and </a:t>
            </a:r>
          </a:p>
          <a:p>
            <a:r>
              <a:rPr lang="en-GB" sz="2000" dirty="0">
                <a:latin typeface="+mj-lt"/>
              </a:rPr>
              <a:t>automates requesting and managing loans and visits</a:t>
            </a:r>
          </a:p>
        </p:txBody>
      </p:sp>
    </p:spTree>
    <p:extLst>
      <p:ext uri="{BB962C8B-B14F-4D97-AF65-F5344CB8AC3E}">
        <p14:creationId xmlns:p14="http://schemas.microsoft.com/office/powerpoint/2010/main" val="2975466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23974" y="517809"/>
            <a:ext cx="844867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The European Research Infrastructure landscape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The following </a:t>
            </a:r>
            <a:r>
              <a:rPr lang="en-GB" sz="2000" dirty="0">
                <a:solidFill>
                  <a:srgbClr val="1987C5"/>
                </a:solidFill>
                <a:latin typeface="+mj-lt"/>
              </a:rPr>
              <a:t>three Research Infrastructure categories </a:t>
            </a:r>
            <a:r>
              <a:rPr lang="en-GB" dirty="0">
                <a:latin typeface="+mj-lt"/>
              </a:rPr>
              <a:t>reflect the need for action at all levels — national, regional, European and global, to tackle research challenges and avoid duplication of effort:</a:t>
            </a:r>
          </a:p>
          <a:p>
            <a:endParaRPr lang="en-GB" dirty="0">
              <a:latin typeface="+mj-lt"/>
            </a:endParaRPr>
          </a:p>
          <a:p>
            <a:pPr marL="447675" indent="-447675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987C5"/>
                </a:solidFill>
                <a:latin typeface="+mj-lt"/>
              </a:rPr>
              <a:t>Intergovernmental RIs: </a:t>
            </a:r>
            <a:r>
              <a:rPr lang="en-GB" dirty="0">
                <a:latin typeface="+mj-lt"/>
              </a:rPr>
              <a:t>Well-established RIs supported by EU Member States (e.g. </a:t>
            </a:r>
            <a:r>
              <a:rPr lang="en-GB" dirty="0" err="1">
                <a:latin typeface="+mj-lt"/>
              </a:rPr>
              <a:t>EIROforum</a:t>
            </a:r>
            <a:r>
              <a:rPr lang="en-GB" dirty="0">
                <a:latin typeface="+mj-lt"/>
              </a:rPr>
              <a:t>)</a:t>
            </a:r>
          </a:p>
          <a:p>
            <a:pPr marL="447675" indent="-447675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447675" indent="-447675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1987C5"/>
                </a:solidFill>
                <a:latin typeface="+mj-lt"/>
              </a:rPr>
              <a:t>New Pan-European RIs</a:t>
            </a:r>
            <a:r>
              <a:rPr lang="en-GB" dirty="0">
                <a:solidFill>
                  <a:srgbClr val="1987C5"/>
                </a:solidFill>
                <a:latin typeface="+mj-lt"/>
              </a:rPr>
              <a:t>:</a:t>
            </a:r>
            <a:r>
              <a:rPr lang="en-GB" dirty="0">
                <a:latin typeface="+mj-lt"/>
              </a:rPr>
              <a:t> RIs listed in the ESFRI Roadmap, including those with European Research Infrastructure Consortium (ERIC) legal </a:t>
            </a:r>
            <a:r>
              <a:rPr lang="en-GB" dirty="0" smtClean="0">
                <a:latin typeface="+mj-lt"/>
              </a:rPr>
              <a:t>status. </a:t>
            </a:r>
          </a:p>
          <a:p>
            <a:pPr marL="904875" lvl="1" indent="-447675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56A5D5"/>
                </a:solidFill>
                <a:latin typeface="+mj-lt"/>
              </a:rPr>
              <a:t>Single-sited</a:t>
            </a:r>
          </a:p>
          <a:p>
            <a:pPr marL="904875" lvl="1" indent="-447675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56A5D5"/>
                </a:solidFill>
                <a:latin typeface="+mj-lt"/>
              </a:rPr>
              <a:t>Distributed</a:t>
            </a:r>
          </a:p>
          <a:p>
            <a:pPr marL="904875" lvl="1" indent="-447675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rgbClr val="56A5D5"/>
                </a:solidFill>
                <a:latin typeface="+mj-lt"/>
              </a:rPr>
              <a:t>Virtual</a:t>
            </a:r>
            <a:endParaRPr lang="en-GB" b="1" dirty="0">
              <a:solidFill>
                <a:srgbClr val="56A5D5"/>
              </a:solidFill>
              <a:latin typeface="+mj-lt"/>
            </a:endParaRPr>
          </a:p>
          <a:p>
            <a:pPr marL="447675" indent="-447675">
              <a:buFont typeface="Arial" panose="020B0604020202020204" pitchFamily="34" charset="0"/>
              <a:buChar char="•"/>
            </a:pPr>
            <a:endParaRPr lang="en-GB" dirty="0">
              <a:latin typeface="+mj-lt"/>
            </a:endParaRPr>
          </a:p>
          <a:p>
            <a:pPr marL="447675" indent="-447675"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987C5"/>
                </a:solidFill>
                <a:latin typeface="+mj-lt"/>
              </a:rPr>
              <a:t>National RIs of European interest: </a:t>
            </a:r>
            <a:r>
              <a:rPr lang="en-GB" dirty="0">
                <a:latin typeface="+mj-lt"/>
              </a:rPr>
              <a:t>National and regional RIs that receive EU support, in particular through Integrating Activities projects for transnational access, open to all European researchers from academia and industry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805" y="200025"/>
            <a:ext cx="230919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83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15395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1148" y="126783"/>
            <a:ext cx="1581453" cy="792308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535106" y="213279"/>
            <a:ext cx="1224792" cy="1224792"/>
            <a:chOff x="4378355" y="2307008"/>
            <a:chExt cx="1224792" cy="122479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4378355" y="2307008"/>
              <a:ext cx="1224792" cy="1224792"/>
            </a:xfrm>
            <a:prstGeom prst="roundRect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04891" y="2533544"/>
              <a:ext cx="771720" cy="77172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881931" y="716618"/>
            <a:ext cx="39473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DiSSCo Linked Data Portal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5919" y="2612398"/>
            <a:ext cx="746134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Simple, yet robust, data discovery and visualisation portal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Dashboards that give rich information at specimen level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Provide a holistic view that includes:</a:t>
            </a:r>
          </a:p>
          <a:p>
            <a:r>
              <a:rPr lang="en-GB" dirty="0">
                <a:latin typeface="+mj-lt"/>
              </a:rPr>
              <a:t>	Occurrence data</a:t>
            </a:r>
          </a:p>
          <a:p>
            <a:r>
              <a:rPr lang="en-GB" dirty="0">
                <a:latin typeface="+mj-lt"/>
              </a:rPr>
              <a:t>	Rich metadata of any molecular analysis and locators for the data</a:t>
            </a:r>
          </a:p>
          <a:p>
            <a:r>
              <a:rPr lang="en-GB" dirty="0">
                <a:latin typeface="+mj-lt"/>
              </a:rPr>
              <a:t>	Rich metadata of any chemical analysis and locators for the data</a:t>
            </a:r>
          </a:p>
          <a:p>
            <a:r>
              <a:rPr lang="en-GB" dirty="0">
                <a:latin typeface="+mj-lt"/>
              </a:rPr>
              <a:t>	Media linked to specimens</a:t>
            </a:r>
          </a:p>
          <a:p>
            <a:r>
              <a:rPr lang="en-GB" dirty="0">
                <a:latin typeface="+mj-lt"/>
              </a:rPr>
              <a:t>	Literature linked to specimens</a:t>
            </a:r>
          </a:p>
          <a:p>
            <a:r>
              <a:rPr lang="en-GB" dirty="0">
                <a:latin typeface="+mj-lt"/>
              </a:rPr>
              <a:t>	</a:t>
            </a:r>
          </a:p>
          <a:p>
            <a:r>
              <a:rPr lang="en-GB" dirty="0">
                <a:latin typeface="+mj-lt"/>
              </a:rPr>
              <a:t>Faceted (taxonomic, geographic and other metadata based) search</a:t>
            </a:r>
          </a:p>
          <a:p>
            <a:r>
              <a:rPr lang="en-GB" dirty="0">
                <a:latin typeface="+mj-lt"/>
              </a:rPr>
              <a:t>	 	</a:t>
            </a:r>
          </a:p>
          <a:p>
            <a:r>
              <a:rPr lang="en-GB" dirty="0">
                <a:latin typeface="+mj-lt"/>
              </a:rPr>
              <a:t>Single sign-on and user profiles	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7782229" y="1178282"/>
            <a:ext cx="4476445" cy="2456912"/>
            <a:chOff x="440480" y="311090"/>
            <a:chExt cx="8784911" cy="4821628"/>
          </a:xfrm>
        </p:grpSpPr>
        <p:pic>
          <p:nvPicPr>
            <p:cNvPr id="11" name="Picture 10" descr="https://linksource.com/wp-content/uploads/2015/02/linksource-wheel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571245"/>
              <a:ext cx="4289425" cy="428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7019055" y="2629717"/>
              <a:ext cx="1790558" cy="906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+mj-lt"/>
                </a:rPr>
                <a:t>Images / media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67543" y="512412"/>
              <a:ext cx="3057848" cy="54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+mj-lt"/>
                </a:rPr>
                <a:t>People (skills) registry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09378" y="4226712"/>
              <a:ext cx="1519448" cy="906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>
                  <a:latin typeface="+mj-lt"/>
                </a:rPr>
                <a:t>Genomic </a:t>
              </a:r>
            </a:p>
            <a:p>
              <a:pPr algn="r"/>
              <a:r>
                <a:rPr lang="en-GB" sz="1200" dirty="0">
                  <a:latin typeface="+mj-lt"/>
                </a:rPr>
                <a:t>metadata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0480" y="311090"/>
              <a:ext cx="2892975" cy="9060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sz="1200" dirty="0">
                  <a:latin typeface="+mj-lt"/>
                </a:rPr>
                <a:t>Ecological/ morphological traits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2692" y="2437734"/>
              <a:ext cx="2188507" cy="9060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GB" sz="1200" dirty="0">
                  <a:latin typeface="+mj-lt"/>
                </a:rPr>
                <a:t>Chemical </a:t>
              </a:r>
            </a:p>
            <a:p>
              <a:pPr algn="r"/>
              <a:r>
                <a:rPr lang="en-GB" sz="1200" dirty="0">
                  <a:latin typeface="+mj-lt"/>
                </a:rPr>
                <a:t>Data/metadata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091949" y="4387668"/>
              <a:ext cx="2463717" cy="5436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latin typeface="+mj-lt"/>
                </a:rPr>
                <a:t>Literature</a:t>
              </a:r>
            </a:p>
          </p:txBody>
        </p:sp>
      </p:grpSp>
      <p:sp>
        <p:nvSpPr>
          <p:cNvPr id="18" name="Teardrop 17"/>
          <p:cNvSpPr/>
          <p:nvPr/>
        </p:nvSpPr>
        <p:spPr>
          <a:xfrm rot="20981022">
            <a:off x="9448604" y="1774547"/>
            <a:ext cx="1256863" cy="1236610"/>
          </a:xfrm>
          <a:prstGeom prst="teardrop">
            <a:avLst>
              <a:gd name="adj" fmla="val 90526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776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673100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834442" y="765256"/>
            <a:ext cx="57151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Unified Curation &amp; Annotation System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81000" y="195656"/>
            <a:ext cx="1308070" cy="1252144"/>
            <a:chOff x="8250990" y="4585337"/>
            <a:chExt cx="1224792" cy="1224792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8250990" y="4585337"/>
              <a:ext cx="1224792" cy="1224792"/>
            </a:xfrm>
            <a:prstGeom prst="roundRect">
              <a:avLst/>
            </a:prstGeom>
            <a:ln w="57150">
              <a:solidFill>
                <a:srgbClr val="FFFFFF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28033" y="4711638"/>
              <a:ext cx="872365" cy="872365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01148" y="126783"/>
            <a:ext cx="1581453" cy="7923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09011" y="1556084"/>
            <a:ext cx="76119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 cloud-based solution (software)</a:t>
            </a:r>
          </a:p>
          <a:p>
            <a:endParaRPr lang="en-GB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Authentication and Authorisation system (Access control)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Users use the same UI/UX in whichever collection they visit.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dirty="0"/>
              <a:t>Capabilities for capturing specimen data (incl. images) using controlled vocabularies and ontologies (where available)</a:t>
            </a:r>
          </a:p>
          <a:p>
            <a:pPr marL="285750" indent="-285750">
              <a:buFontTx/>
              <a:buChar char="-"/>
            </a:pPr>
            <a:r>
              <a:rPr lang="en-GB" dirty="0"/>
              <a:t>The software provides access to existing Specimen Profiles (rich metadata at specimen level) and provides annotation tools</a:t>
            </a:r>
          </a:p>
        </p:txBody>
      </p:sp>
    </p:spTree>
    <p:extLst>
      <p:ext uri="{BB962C8B-B14F-4D97-AF65-F5344CB8AC3E}">
        <p14:creationId xmlns:p14="http://schemas.microsoft.com/office/powerpoint/2010/main" val="3127511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9941" y="414773"/>
            <a:ext cx="1830216" cy="145658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35380" y="732571"/>
            <a:ext cx="7975394" cy="11791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60000"/>
              </a:lnSpc>
              <a:spcBef>
                <a:spcPct val="0"/>
              </a:spcBef>
            </a:pPr>
            <a:r>
              <a:rPr lang="en-GB" sz="26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European Strategy Forum on Research Infrastructures</a:t>
            </a:r>
          </a:p>
          <a:p>
            <a:pPr>
              <a:lnSpc>
                <a:spcPct val="160000"/>
              </a:lnSpc>
              <a:spcBef>
                <a:spcPct val="0"/>
              </a:spcBef>
            </a:pPr>
            <a:endParaRPr lang="en-GB" sz="20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5380" y="2444459"/>
            <a:ext cx="916601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+mj-lt"/>
              </a:rPr>
              <a:t>The mission of ESFRI is to </a:t>
            </a:r>
            <a:r>
              <a:rPr lang="en-GB" sz="2000" dirty="0">
                <a:solidFill>
                  <a:srgbClr val="1987C5"/>
                </a:solidFill>
                <a:latin typeface="+mj-lt"/>
              </a:rPr>
              <a:t>support a coherent and strategy-led approach to policy-making on research infrastructures</a:t>
            </a:r>
            <a:r>
              <a:rPr lang="en-GB" dirty="0">
                <a:latin typeface="+mj-lt"/>
              </a:rPr>
              <a:t> in Europe, and to facilitate multilateral initiatives leading to the better use and development of research infrastructures, at EU and international level.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5380" y="4074856"/>
            <a:ext cx="72662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+mj-lt"/>
              </a:rPr>
              <a:t>Typical timeframes from </a:t>
            </a:r>
            <a:r>
              <a:rPr lang="en-GB" sz="2000" b="1" dirty="0">
                <a:solidFill>
                  <a:srgbClr val="1987C5"/>
                </a:solidFill>
                <a:latin typeface="+mj-lt"/>
              </a:rPr>
              <a:t>inclusion to ESFRI until operational is 10 years</a:t>
            </a:r>
            <a:endParaRPr lang="en-GB" b="1" dirty="0">
              <a:solidFill>
                <a:srgbClr val="1987C5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5380" y="5043533"/>
            <a:ext cx="78810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56A5D5"/>
                </a:solidFill>
                <a:latin typeface="+mj-lt"/>
              </a:rPr>
              <a:t>Governmental support </a:t>
            </a:r>
            <a:r>
              <a:rPr lang="en-GB" dirty="0">
                <a:latin typeface="+mj-lt"/>
              </a:rPr>
              <a:t>(financial and political) for inclusion to the ESFRI roadmap</a:t>
            </a:r>
            <a:endParaRPr lang="en-GB" dirty="0">
              <a:solidFill>
                <a:srgbClr val="1987C5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6980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962227" y="-2376"/>
            <a:ext cx="9967724" cy="6860374"/>
            <a:chOff x="4962227" y="-2376"/>
            <a:chExt cx="9967724" cy="686037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6760" y="-1189"/>
              <a:ext cx="6363191" cy="6859187"/>
            </a:xfrm>
            <a:prstGeom prst="parallelogram">
              <a:avLst>
                <a:gd name="adj" fmla="val 38379"/>
              </a:avLst>
            </a:prstGeom>
            <a:ln w="76200">
              <a:solidFill>
                <a:schemeClr val="bg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962227" y="-2376"/>
              <a:ext cx="6224675" cy="6859187"/>
            </a:xfrm>
            <a:prstGeom prst="parallelogram">
              <a:avLst>
                <a:gd name="adj" fmla="val 38424"/>
              </a:avLst>
            </a:prstGeom>
            <a:ln w="76200">
              <a:solidFill>
                <a:schemeClr val="bg1"/>
              </a:solidFill>
            </a:ln>
          </p:spPr>
        </p:pic>
      </p:grpSp>
      <p:sp>
        <p:nvSpPr>
          <p:cNvPr id="9" name="Rectangle 8"/>
          <p:cNvSpPr/>
          <p:nvPr/>
        </p:nvSpPr>
        <p:spPr>
          <a:xfrm>
            <a:off x="1295377" y="1233384"/>
            <a:ext cx="4733947" cy="3932455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2000" dirty="0">
              <a:solidFill>
                <a:schemeClr val="tx2"/>
              </a:solidFill>
              <a:latin typeface="+mj-lt"/>
            </a:endParaRPr>
          </a:p>
          <a:p>
            <a:endParaRPr lang="en-GB" sz="2000" dirty="0">
              <a:solidFill>
                <a:schemeClr val="tx2"/>
              </a:solidFill>
              <a:latin typeface="+mj-lt"/>
            </a:endParaRPr>
          </a:p>
          <a:p>
            <a:r>
              <a:rPr lang="en-GB" sz="2800" b="1" dirty="0">
                <a:solidFill>
                  <a:schemeClr val="tx2"/>
                </a:solidFill>
                <a:latin typeface="+mj-lt"/>
              </a:rPr>
              <a:t>Bio- and Geo- collections </a:t>
            </a:r>
          </a:p>
          <a:p>
            <a:endParaRPr lang="en-GB" sz="2000" dirty="0">
              <a:solidFill>
                <a:schemeClr val="tx2"/>
              </a:solidFill>
              <a:latin typeface="+mj-lt"/>
            </a:endParaRPr>
          </a:p>
          <a:p>
            <a:r>
              <a:rPr lang="en-GB" sz="2400" dirty="0">
                <a:solidFill>
                  <a:schemeClr val="tx2"/>
                </a:solidFill>
                <a:latin typeface="+mj-lt"/>
              </a:rPr>
              <a:t>Integral </a:t>
            </a:r>
            <a:r>
              <a:rPr lang="en-GB" sz="2000" dirty="0">
                <a:solidFill>
                  <a:schemeClr val="tx2"/>
                </a:solidFill>
                <a:latin typeface="+mj-lt"/>
              </a:rPr>
              <a:t>part of our </a:t>
            </a:r>
            <a:r>
              <a:rPr lang="en-GB" sz="2400" b="1" dirty="0">
                <a:solidFill>
                  <a:schemeClr val="tx2"/>
                </a:solidFill>
                <a:latin typeface="+mj-lt"/>
              </a:rPr>
              <a:t>natural and cultural capital</a:t>
            </a:r>
            <a:endParaRPr lang="en-GB" sz="2000" b="1" dirty="0">
              <a:solidFill>
                <a:schemeClr val="tx2"/>
              </a:solidFill>
              <a:latin typeface="+mj-lt"/>
            </a:endParaRPr>
          </a:p>
          <a:p>
            <a:endParaRPr lang="en-GB" sz="2000" dirty="0">
              <a:solidFill>
                <a:schemeClr val="tx2"/>
              </a:solidFill>
              <a:latin typeface="+mj-lt"/>
            </a:endParaRPr>
          </a:p>
          <a:p>
            <a:r>
              <a:rPr lang="en-GB" sz="2400" dirty="0">
                <a:solidFill>
                  <a:schemeClr val="tx2"/>
                </a:solidFill>
                <a:latin typeface="+mj-lt"/>
              </a:rPr>
              <a:t>Document </a:t>
            </a:r>
            <a:r>
              <a:rPr lang="en-GB" sz="2000" dirty="0">
                <a:solidFill>
                  <a:schemeClr val="tx2"/>
                </a:solidFill>
                <a:latin typeface="+mj-lt"/>
              </a:rPr>
              <a:t>our planet’s biological and geological </a:t>
            </a:r>
            <a:r>
              <a:rPr lang="en-GB" sz="2400" b="1" dirty="0">
                <a:solidFill>
                  <a:schemeClr val="tx2"/>
                </a:solidFill>
                <a:latin typeface="+mj-lt"/>
              </a:rPr>
              <a:t>history</a:t>
            </a:r>
            <a:endParaRPr lang="en-GB" sz="2000" b="1" dirty="0">
              <a:solidFill>
                <a:schemeClr val="tx2"/>
              </a:solidFill>
              <a:latin typeface="+mj-lt"/>
            </a:endParaRPr>
          </a:p>
          <a:p>
            <a:endParaRPr lang="en-GB" sz="2000" dirty="0">
              <a:solidFill>
                <a:schemeClr val="tx2"/>
              </a:solidFill>
              <a:latin typeface="+mj-lt"/>
            </a:endParaRPr>
          </a:p>
          <a:p>
            <a:r>
              <a:rPr lang="en-GB" sz="2400" dirty="0">
                <a:solidFill>
                  <a:schemeClr val="tx2"/>
                </a:solidFill>
                <a:latin typeface="+mj-lt"/>
              </a:rPr>
              <a:t>Result </a:t>
            </a:r>
            <a:r>
              <a:rPr lang="en-GB" sz="2000" dirty="0">
                <a:solidFill>
                  <a:schemeClr val="tx2"/>
                </a:solidFill>
                <a:latin typeface="+mj-lt"/>
              </a:rPr>
              <a:t>of more than 400 years of accumulated </a:t>
            </a:r>
            <a:r>
              <a:rPr lang="en-GB" sz="2400" b="1" dirty="0">
                <a:solidFill>
                  <a:schemeClr val="tx2"/>
                </a:solidFill>
                <a:latin typeface="+mj-lt"/>
              </a:rPr>
              <a:t>scientific effort</a:t>
            </a:r>
            <a:endParaRPr lang="en-GB" sz="2000" b="1" dirty="0">
              <a:solidFill>
                <a:schemeClr val="tx2"/>
              </a:solidFill>
              <a:latin typeface="+mj-lt"/>
            </a:endParaRPr>
          </a:p>
          <a:p>
            <a:endParaRPr lang="en-GB" sz="2000" dirty="0">
              <a:solidFill>
                <a:schemeClr val="tx2"/>
              </a:solidFill>
              <a:latin typeface="+mj-lt"/>
            </a:endParaRPr>
          </a:p>
          <a:p>
            <a:r>
              <a:rPr lang="en-GB" sz="2000" dirty="0">
                <a:solidFill>
                  <a:schemeClr val="tx2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70592" y="936666"/>
            <a:ext cx="6627783" cy="4970838"/>
          </a:xfrm>
          <a:prstGeom prst="round2DiagRect">
            <a:avLst>
              <a:gd name="adj1" fmla="val 148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420969" y="4793026"/>
            <a:ext cx="4042117" cy="16619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lIns="121917" tIns="60958" rIns="121917" bIns="6095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Potentially one of  the largest distributed </a:t>
            </a:r>
            <a:r>
              <a:rPr lang="en-GB" sz="3200" b="1" dirty="0">
                <a:solidFill>
                  <a:schemeClr val="tx2">
                    <a:lumMod val="75000"/>
                  </a:schemeClr>
                </a:solidFill>
              </a:rPr>
              <a:t>research infrastructures </a:t>
            </a:r>
          </a:p>
          <a:p>
            <a:r>
              <a:rPr lang="en-GB" b="1" dirty="0">
                <a:solidFill>
                  <a:schemeClr val="tx2">
                    <a:lumMod val="75000"/>
                  </a:schemeClr>
                </a:solidFill>
              </a:rPr>
              <a:t>in the world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1503940" y="771696"/>
            <a:ext cx="3360328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>
                <a:solidFill>
                  <a:srgbClr val="1987C5"/>
                </a:solidFill>
              </a:rPr>
              <a:t>Globally</a:t>
            </a:r>
            <a:endParaRPr lang="en-GB" sz="4800">
              <a:solidFill>
                <a:srgbClr val="1987C5"/>
              </a:solidFill>
            </a:endParaRPr>
          </a:p>
          <a:p>
            <a:r>
              <a:rPr lang="en-GB" sz="4800" b="1">
                <a:solidFill>
                  <a:srgbClr val="1987C5"/>
                </a:solidFill>
              </a:rPr>
              <a:t>7,015</a:t>
            </a:r>
            <a:r>
              <a:rPr lang="en-GB" sz="2800" b="1">
                <a:solidFill>
                  <a:srgbClr val="1987C5"/>
                </a:solidFill>
              </a:rPr>
              <a:t> </a:t>
            </a:r>
          </a:p>
          <a:p>
            <a:r>
              <a:rPr lang="en-GB" sz="2400">
                <a:solidFill>
                  <a:srgbClr val="1987C5"/>
                </a:solidFill>
              </a:rPr>
              <a:t>Collection holding agencies / institutions</a:t>
            </a:r>
          </a:p>
          <a:p>
            <a:endParaRPr lang="en-GB" sz="2400">
              <a:solidFill>
                <a:srgbClr val="1987C5"/>
              </a:solidFill>
            </a:endParaRPr>
          </a:p>
          <a:p>
            <a:r>
              <a:rPr lang="en-GB" sz="4400" b="1">
                <a:solidFill>
                  <a:srgbClr val="1987C5"/>
                </a:solidFill>
              </a:rPr>
              <a:t>2,102 </a:t>
            </a:r>
          </a:p>
          <a:p>
            <a:r>
              <a:rPr lang="en-GB" sz="2400" b="1">
                <a:solidFill>
                  <a:srgbClr val="1987C5"/>
                </a:solidFill>
              </a:rPr>
              <a:t>in Europe</a:t>
            </a:r>
          </a:p>
          <a:p>
            <a:endParaRPr lang="en-GB" sz="900">
              <a:solidFill>
                <a:srgbClr val="1987C5"/>
              </a:solidFill>
            </a:endParaRPr>
          </a:p>
          <a:p>
            <a:r>
              <a:rPr lang="en-GB" sz="1200" i="1">
                <a:solidFill>
                  <a:srgbClr val="1987C5"/>
                </a:solidFill>
                <a:ea typeface="Lucida Grande"/>
                <a:cs typeface="Lucida Grande"/>
              </a:rPr>
              <a:t>Source: http://grbio.org/</a:t>
            </a:r>
            <a:endParaRPr lang="en-GB" sz="1200" i="1" dirty="0">
              <a:solidFill>
                <a:srgbClr val="1987C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4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827723" y="1265472"/>
            <a:ext cx="4069496" cy="4069496"/>
            <a:chOff x="7812360" y="-480180"/>
            <a:chExt cx="1872208" cy="1872208"/>
          </a:xfrm>
        </p:grpSpPr>
        <p:sp>
          <p:nvSpPr>
            <p:cNvPr id="5" name="Donut 5"/>
            <p:cNvSpPr/>
            <p:nvPr/>
          </p:nvSpPr>
          <p:spPr>
            <a:xfrm>
              <a:off x="7812360" y="-480180"/>
              <a:ext cx="1872208" cy="1872208"/>
            </a:xfrm>
            <a:prstGeom prst="donut">
              <a:avLst>
                <a:gd name="adj" fmla="val 13699"/>
              </a:avLst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" name="Donut 6"/>
            <p:cNvSpPr/>
            <p:nvPr/>
          </p:nvSpPr>
          <p:spPr>
            <a:xfrm>
              <a:off x="8004381" y="-288159"/>
              <a:ext cx="1488165" cy="1488165"/>
            </a:xfrm>
            <a:prstGeom prst="donut">
              <a:avLst>
                <a:gd name="adj" fmla="val 12524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7" name="Donut 7"/>
            <p:cNvSpPr/>
            <p:nvPr/>
          </p:nvSpPr>
          <p:spPr>
            <a:xfrm>
              <a:off x="8148397" y="-144143"/>
              <a:ext cx="1200133" cy="1200133"/>
            </a:xfrm>
            <a:prstGeom prst="donut">
              <a:avLst>
                <a:gd name="adj" fmla="val 9078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43074" y="1905038"/>
            <a:ext cx="6042098" cy="3083146"/>
            <a:chOff x="1371600" y="1264024"/>
            <a:chExt cx="6002551" cy="2907926"/>
          </a:xfrm>
          <a:solidFill>
            <a:schemeClr val="tx2">
              <a:lumMod val="20000"/>
              <a:lumOff val="80000"/>
            </a:schemeClr>
          </a:solidFill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2955940" y="2810816"/>
              <a:ext cx="791649" cy="1361134"/>
            </a:xfrm>
            <a:custGeom>
              <a:avLst/>
              <a:gdLst/>
              <a:ahLst/>
              <a:cxnLst>
                <a:cxn ang="0">
                  <a:pos x="164" y="67"/>
                </a:cxn>
                <a:cxn ang="0">
                  <a:pos x="202" y="18"/>
                </a:cxn>
                <a:cxn ang="0">
                  <a:pos x="228" y="30"/>
                </a:cxn>
                <a:cxn ang="0">
                  <a:pos x="263" y="49"/>
                </a:cxn>
                <a:cxn ang="0">
                  <a:pos x="309" y="35"/>
                </a:cxn>
                <a:cxn ang="0">
                  <a:pos x="333" y="28"/>
                </a:cxn>
                <a:cxn ang="0">
                  <a:pos x="324" y="72"/>
                </a:cxn>
                <a:cxn ang="0">
                  <a:pos x="378" y="100"/>
                </a:cxn>
                <a:cxn ang="0">
                  <a:pos x="462" y="139"/>
                </a:cxn>
                <a:cxn ang="0">
                  <a:pos x="511" y="200"/>
                </a:cxn>
                <a:cxn ang="0">
                  <a:pos x="469" y="245"/>
                </a:cxn>
                <a:cxn ang="0">
                  <a:pos x="499" y="249"/>
                </a:cxn>
                <a:cxn ang="0">
                  <a:pos x="528" y="240"/>
                </a:cxn>
                <a:cxn ang="0">
                  <a:pos x="502" y="282"/>
                </a:cxn>
                <a:cxn ang="0">
                  <a:pos x="528" y="270"/>
                </a:cxn>
                <a:cxn ang="0">
                  <a:pos x="562" y="252"/>
                </a:cxn>
                <a:cxn ang="0">
                  <a:pos x="663" y="289"/>
                </a:cxn>
                <a:cxn ang="0">
                  <a:pos x="740" y="336"/>
                </a:cxn>
                <a:cxn ang="0">
                  <a:pos x="741" y="429"/>
                </a:cxn>
                <a:cxn ang="0">
                  <a:pos x="689" y="529"/>
                </a:cxn>
                <a:cxn ang="0">
                  <a:pos x="649" y="672"/>
                </a:cxn>
                <a:cxn ang="0">
                  <a:pos x="581" y="695"/>
                </a:cxn>
                <a:cxn ang="0">
                  <a:pos x="537" y="765"/>
                </a:cxn>
                <a:cxn ang="0">
                  <a:pos x="509" y="807"/>
                </a:cxn>
                <a:cxn ang="0">
                  <a:pos x="480" y="852"/>
                </a:cxn>
                <a:cxn ang="0">
                  <a:pos x="391" y="901"/>
                </a:cxn>
                <a:cxn ang="0">
                  <a:pos x="370" y="889"/>
                </a:cxn>
                <a:cxn ang="0">
                  <a:pos x="401" y="941"/>
                </a:cxn>
                <a:cxn ang="0">
                  <a:pos x="324" y="989"/>
                </a:cxn>
                <a:cxn ang="0">
                  <a:pos x="307" y="1025"/>
                </a:cxn>
                <a:cxn ang="0">
                  <a:pos x="261" y="1025"/>
                </a:cxn>
                <a:cxn ang="0">
                  <a:pos x="284" y="1059"/>
                </a:cxn>
                <a:cxn ang="0">
                  <a:pos x="228" y="1132"/>
                </a:cxn>
                <a:cxn ang="0">
                  <a:pos x="247" y="1169"/>
                </a:cxn>
                <a:cxn ang="0">
                  <a:pos x="202" y="1239"/>
                </a:cxn>
                <a:cxn ang="0">
                  <a:pos x="274" y="1286"/>
                </a:cxn>
                <a:cxn ang="0">
                  <a:pos x="179" y="1298"/>
                </a:cxn>
                <a:cxn ang="0">
                  <a:pos x="186" y="1265"/>
                </a:cxn>
                <a:cxn ang="0">
                  <a:pos x="167" y="1281"/>
                </a:cxn>
                <a:cxn ang="0">
                  <a:pos x="134" y="1265"/>
                </a:cxn>
                <a:cxn ang="0">
                  <a:pos x="101" y="1211"/>
                </a:cxn>
                <a:cxn ang="0">
                  <a:pos x="110" y="1188"/>
                </a:cxn>
                <a:cxn ang="0">
                  <a:pos x="106" y="1144"/>
                </a:cxn>
                <a:cxn ang="0">
                  <a:pos x="127" y="1066"/>
                </a:cxn>
                <a:cxn ang="0">
                  <a:pos x="132" y="976"/>
                </a:cxn>
                <a:cxn ang="0">
                  <a:pos x="132" y="943"/>
                </a:cxn>
                <a:cxn ang="0">
                  <a:pos x="157" y="840"/>
                </a:cxn>
                <a:cxn ang="0">
                  <a:pos x="164" y="803"/>
                </a:cxn>
                <a:cxn ang="0">
                  <a:pos x="179" y="761"/>
                </a:cxn>
                <a:cxn ang="0">
                  <a:pos x="185" y="621"/>
                </a:cxn>
                <a:cxn ang="0">
                  <a:pos x="139" y="553"/>
                </a:cxn>
                <a:cxn ang="0">
                  <a:pos x="73" y="485"/>
                </a:cxn>
                <a:cxn ang="0">
                  <a:pos x="31" y="371"/>
                </a:cxn>
                <a:cxn ang="0">
                  <a:pos x="10" y="289"/>
                </a:cxn>
                <a:cxn ang="0">
                  <a:pos x="33" y="209"/>
                </a:cxn>
                <a:cxn ang="0">
                  <a:pos x="66" y="142"/>
                </a:cxn>
                <a:cxn ang="0">
                  <a:pos x="33" y="76"/>
                </a:cxn>
                <a:cxn ang="0">
                  <a:pos x="8" y="102"/>
                </a:cxn>
                <a:cxn ang="0">
                  <a:pos x="50" y="55"/>
                </a:cxn>
                <a:cxn ang="0">
                  <a:pos x="87" y="60"/>
                </a:cxn>
                <a:cxn ang="0">
                  <a:pos x="151" y="2"/>
                </a:cxn>
              </a:cxnLst>
              <a:rect l="0" t="0" r="r" b="b"/>
              <a:pathLst>
                <a:path w="759" h="1305">
                  <a:moveTo>
                    <a:pt x="160" y="0"/>
                  </a:moveTo>
                  <a:lnTo>
                    <a:pt x="164" y="6"/>
                  </a:lnTo>
                  <a:lnTo>
                    <a:pt x="162" y="13"/>
                  </a:lnTo>
                  <a:lnTo>
                    <a:pt x="155" y="30"/>
                  </a:lnTo>
                  <a:lnTo>
                    <a:pt x="155" y="53"/>
                  </a:lnTo>
                  <a:lnTo>
                    <a:pt x="157" y="63"/>
                  </a:lnTo>
                  <a:lnTo>
                    <a:pt x="160" y="69"/>
                  </a:lnTo>
                  <a:lnTo>
                    <a:pt x="164" y="67"/>
                  </a:lnTo>
                  <a:lnTo>
                    <a:pt x="165" y="58"/>
                  </a:lnTo>
                  <a:lnTo>
                    <a:pt x="167" y="46"/>
                  </a:lnTo>
                  <a:lnTo>
                    <a:pt x="171" y="34"/>
                  </a:lnTo>
                  <a:lnTo>
                    <a:pt x="181" y="20"/>
                  </a:lnTo>
                  <a:lnTo>
                    <a:pt x="186" y="14"/>
                  </a:lnTo>
                  <a:lnTo>
                    <a:pt x="197" y="11"/>
                  </a:lnTo>
                  <a:lnTo>
                    <a:pt x="200" y="14"/>
                  </a:lnTo>
                  <a:lnTo>
                    <a:pt x="202" y="18"/>
                  </a:lnTo>
                  <a:lnTo>
                    <a:pt x="206" y="23"/>
                  </a:lnTo>
                  <a:lnTo>
                    <a:pt x="207" y="27"/>
                  </a:lnTo>
                  <a:lnTo>
                    <a:pt x="209" y="32"/>
                  </a:lnTo>
                  <a:lnTo>
                    <a:pt x="211" y="35"/>
                  </a:lnTo>
                  <a:lnTo>
                    <a:pt x="214" y="37"/>
                  </a:lnTo>
                  <a:lnTo>
                    <a:pt x="216" y="37"/>
                  </a:lnTo>
                  <a:lnTo>
                    <a:pt x="220" y="35"/>
                  </a:lnTo>
                  <a:lnTo>
                    <a:pt x="228" y="30"/>
                  </a:lnTo>
                  <a:lnTo>
                    <a:pt x="239" y="30"/>
                  </a:lnTo>
                  <a:lnTo>
                    <a:pt x="247" y="32"/>
                  </a:lnTo>
                  <a:lnTo>
                    <a:pt x="253" y="37"/>
                  </a:lnTo>
                  <a:lnTo>
                    <a:pt x="254" y="42"/>
                  </a:lnTo>
                  <a:lnTo>
                    <a:pt x="258" y="48"/>
                  </a:lnTo>
                  <a:lnTo>
                    <a:pt x="260" y="51"/>
                  </a:lnTo>
                  <a:lnTo>
                    <a:pt x="261" y="53"/>
                  </a:lnTo>
                  <a:lnTo>
                    <a:pt x="263" y="49"/>
                  </a:lnTo>
                  <a:lnTo>
                    <a:pt x="267" y="46"/>
                  </a:lnTo>
                  <a:lnTo>
                    <a:pt x="268" y="42"/>
                  </a:lnTo>
                  <a:lnTo>
                    <a:pt x="268" y="37"/>
                  </a:lnTo>
                  <a:lnTo>
                    <a:pt x="272" y="32"/>
                  </a:lnTo>
                  <a:lnTo>
                    <a:pt x="281" y="28"/>
                  </a:lnTo>
                  <a:lnTo>
                    <a:pt x="291" y="27"/>
                  </a:lnTo>
                  <a:lnTo>
                    <a:pt x="303" y="32"/>
                  </a:lnTo>
                  <a:lnTo>
                    <a:pt x="309" y="35"/>
                  </a:lnTo>
                  <a:lnTo>
                    <a:pt x="314" y="41"/>
                  </a:lnTo>
                  <a:lnTo>
                    <a:pt x="314" y="42"/>
                  </a:lnTo>
                  <a:lnTo>
                    <a:pt x="317" y="46"/>
                  </a:lnTo>
                  <a:lnTo>
                    <a:pt x="323" y="46"/>
                  </a:lnTo>
                  <a:lnTo>
                    <a:pt x="324" y="42"/>
                  </a:lnTo>
                  <a:lnTo>
                    <a:pt x="328" y="39"/>
                  </a:lnTo>
                  <a:lnTo>
                    <a:pt x="329" y="34"/>
                  </a:lnTo>
                  <a:lnTo>
                    <a:pt x="333" y="28"/>
                  </a:lnTo>
                  <a:lnTo>
                    <a:pt x="335" y="25"/>
                  </a:lnTo>
                  <a:lnTo>
                    <a:pt x="336" y="23"/>
                  </a:lnTo>
                  <a:lnTo>
                    <a:pt x="338" y="27"/>
                  </a:lnTo>
                  <a:lnTo>
                    <a:pt x="336" y="37"/>
                  </a:lnTo>
                  <a:lnTo>
                    <a:pt x="333" y="51"/>
                  </a:lnTo>
                  <a:lnTo>
                    <a:pt x="326" y="63"/>
                  </a:lnTo>
                  <a:lnTo>
                    <a:pt x="324" y="67"/>
                  </a:lnTo>
                  <a:lnTo>
                    <a:pt x="324" y="72"/>
                  </a:lnTo>
                  <a:lnTo>
                    <a:pt x="326" y="74"/>
                  </a:lnTo>
                  <a:lnTo>
                    <a:pt x="335" y="74"/>
                  </a:lnTo>
                  <a:lnTo>
                    <a:pt x="338" y="77"/>
                  </a:lnTo>
                  <a:lnTo>
                    <a:pt x="342" y="79"/>
                  </a:lnTo>
                  <a:lnTo>
                    <a:pt x="359" y="79"/>
                  </a:lnTo>
                  <a:lnTo>
                    <a:pt x="363" y="83"/>
                  </a:lnTo>
                  <a:lnTo>
                    <a:pt x="370" y="91"/>
                  </a:lnTo>
                  <a:lnTo>
                    <a:pt x="378" y="100"/>
                  </a:lnTo>
                  <a:lnTo>
                    <a:pt x="385" y="114"/>
                  </a:lnTo>
                  <a:lnTo>
                    <a:pt x="392" y="121"/>
                  </a:lnTo>
                  <a:lnTo>
                    <a:pt x="399" y="121"/>
                  </a:lnTo>
                  <a:lnTo>
                    <a:pt x="408" y="116"/>
                  </a:lnTo>
                  <a:lnTo>
                    <a:pt x="420" y="112"/>
                  </a:lnTo>
                  <a:lnTo>
                    <a:pt x="434" y="114"/>
                  </a:lnTo>
                  <a:lnTo>
                    <a:pt x="448" y="125"/>
                  </a:lnTo>
                  <a:lnTo>
                    <a:pt x="462" y="139"/>
                  </a:lnTo>
                  <a:lnTo>
                    <a:pt x="476" y="154"/>
                  </a:lnTo>
                  <a:lnTo>
                    <a:pt x="487" y="170"/>
                  </a:lnTo>
                  <a:lnTo>
                    <a:pt x="490" y="182"/>
                  </a:lnTo>
                  <a:lnTo>
                    <a:pt x="495" y="189"/>
                  </a:lnTo>
                  <a:lnTo>
                    <a:pt x="501" y="193"/>
                  </a:lnTo>
                  <a:lnTo>
                    <a:pt x="506" y="195"/>
                  </a:lnTo>
                  <a:lnTo>
                    <a:pt x="509" y="196"/>
                  </a:lnTo>
                  <a:lnTo>
                    <a:pt x="511" y="200"/>
                  </a:lnTo>
                  <a:lnTo>
                    <a:pt x="513" y="205"/>
                  </a:lnTo>
                  <a:lnTo>
                    <a:pt x="515" y="209"/>
                  </a:lnTo>
                  <a:lnTo>
                    <a:pt x="515" y="217"/>
                  </a:lnTo>
                  <a:lnTo>
                    <a:pt x="511" y="223"/>
                  </a:lnTo>
                  <a:lnTo>
                    <a:pt x="501" y="230"/>
                  </a:lnTo>
                  <a:lnTo>
                    <a:pt x="488" y="236"/>
                  </a:lnTo>
                  <a:lnTo>
                    <a:pt x="476" y="242"/>
                  </a:lnTo>
                  <a:lnTo>
                    <a:pt x="469" y="245"/>
                  </a:lnTo>
                  <a:lnTo>
                    <a:pt x="467" y="247"/>
                  </a:lnTo>
                  <a:lnTo>
                    <a:pt x="467" y="252"/>
                  </a:lnTo>
                  <a:lnTo>
                    <a:pt x="469" y="254"/>
                  </a:lnTo>
                  <a:lnTo>
                    <a:pt x="473" y="256"/>
                  </a:lnTo>
                  <a:lnTo>
                    <a:pt x="478" y="257"/>
                  </a:lnTo>
                  <a:lnTo>
                    <a:pt x="492" y="254"/>
                  </a:lnTo>
                  <a:lnTo>
                    <a:pt x="495" y="250"/>
                  </a:lnTo>
                  <a:lnTo>
                    <a:pt x="499" y="249"/>
                  </a:lnTo>
                  <a:lnTo>
                    <a:pt x="501" y="247"/>
                  </a:lnTo>
                  <a:lnTo>
                    <a:pt x="502" y="243"/>
                  </a:lnTo>
                  <a:lnTo>
                    <a:pt x="508" y="238"/>
                  </a:lnTo>
                  <a:lnTo>
                    <a:pt x="511" y="236"/>
                  </a:lnTo>
                  <a:lnTo>
                    <a:pt x="516" y="235"/>
                  </a:lnTo>
                  <a:lnTo>
                    <a:pt x="521" y="235"/>
                  </a:lnTo>
                  <a:lnTo>
                    <a:pt x="525" y="236"/>
                  </a:lnTo>
                  <a:lnTo>
                    <a:pt x="528" y="240"/>
                  </a:lnTo>
                  <a:lnTo>
                    <a:pt x="530" y="243"/>
                  </a:lnTo>
                  <a:lnTo>
                    <a:pt x="532" y="249"/>
                  </a:lnTo>
                  <a:lnTo>
                    <a:pt x="530" y="256"/>
                  </a:lnTo>
                  <a:lnTo>
                    <a:pt x="527" y="263"/>
                  </a:lnTo>
                  <a:lnTo>
                    <a:pt x="518" y="271"/>
                  </a:lnTo>
                  <a:lnTo>
                    <a:pt x="513" y="275"/>
                  </a:lnTo>
                  <a:lnTo>
                    <a:pt x="509" y="278"/>
                  </a:lnTo>
                  <a:lnTo>
                    <a:pt x="502" y="282"/>
                  </a:lnTo>
                  <a:lnTo>
                    <a:pt x="502" y="285"/>
                  </a:lnTo>
                  <a:lnTo>
                    <a:pt x="506" y="285"/>
                  </a:lnTo>
                  <a:lnTo>
                    <a:pt x="511" y="287"/>
                  </a:lnTo>
                  <a:lnTo>
                    <a:pt x="523" y="287"/>
                  </a:lnTo>
                  <a:lnTo>
                    <a:pt x="525" y="285"/>
                  </a:lnTo>
                  <a:lnTo>
                    <a:pt x="525" y="278"/>
                  </a:lnTo>
                  <a:lnTo>
                    <a:pt x="527" y="275"/>
                  </a:lnTo>
                  <a:lnTo>
                    <a:pt x="528" y="270"/>
                  </a:lnTo>
                  <a:lnTo>
                    <a:pt x="539" y="254"/>
                  </a:lnTo>
                  <a:lnTo>
                    <a:pt x="542" y="252"/>
                  </a:lnTo>
                  <a:lnTo>
                    <a:pt x="544" y="250"/>
                  </a:lnTo>
                  <a:lnTo>
                    <a:pt x="544" y="249"/>
                  </a:lnTo>
                  <a:lnTo>
                    <a:pt x="546" y="249"/>
                  </a:lnTo>
                  <a:lnTo>
                    <a:pt x="548" y="250"/>
                  </a:lnTo>
                  <a:lnTo>
                    <a:pt x="551" y="250"/>
                  </a:lnTo>
                  <a:lnTo>
                    <a:pt x="562" y="252"/>
                  </a:lnTo>
                  <a:lnTo>
                    <a:pt x="574" y="256"/>
                  </a:lnTo>
                  <a:lnTo>
                    <a:pt x="595" y="270"/>
                  </a:lnTo>
                  <a:lnTo>
                    <a:pt x="609" y="278"/>
                  </a:lnTo>
                  <a:lnTo>
                    <a:pt x="621" y="287"/>
                  </a:lnTo>
                  <a:lnTo>
                    <a:pt x="631" y="291"/>
                  </a:lnTo>
                  <a:lnTo>
                    <a:pt x="644" y="291"/>
                  </a:lnTo>
                  <a:lnTo>
                    <a:pt x="654" y="287"/>
                  </a:lnTo>
                  <a:lnTo>
                    <a:pt x="663" y="289"/>
                  </a:lnTo>
                  <a:lnTo>
                    <a:pt x="673" y="294"/>
                  </a:lnTo>
                  <a:lnTo>
                    <a:pt x="686" y="301"/>
                  </a:lnTo>
                  <a:lnTo>
                    <a:pt x="694" y="310"/>
                  </a:lnTo>
                  <a:lnTo>
                    <a:pt x="701" y="319"/>
                  </a:lnTo>
                  <a:lnTo>
                    <a:pt x="712" y="324"/>
                  </a:lnTo>
                  <a:lnTo>
                    <a:pt x="724" y="327"/>
                  </a:lnTo>
                  <a:lnTo>
                    <a:pt x="733" y="331"/>
                  </a:lnTo>
                  <a:lnTo>
                    <a:pt x="740" y="336"/>
                  </a:lnTo>
                  <a:lnTo>
                    <a:pt x="748" y="347"/>
                  </a:lnTo>
                  <a:lnTo>
                    <a:pt x="755" y="359"/>
                  </a:lnTo>
                  <a:lnTo>
                    <a:pt x="759" y="371"/>
                  </a:lnTo>
                  <a:lnTo>
                    <a:pt x="757" y="383"/>
                  </a:lnTo>
                  <a:lnTo>
                    <a:pt x="754" y="396"/>
                  </a:lnTo>
                  <a:lnTo>
                    <a:pt x="748" y="410"/>
                  </a:lnTo>
                  <a:lnTo>
                    <a:pt x="743" y="422"/>
                  </a:lnTo>
                  <a:lnTo>
                    <a:pt x="741" y="429"/>
                  </a:lnTo>
                  <a:lnTo>
                    <a:pt x="738" y="436"/>
                  </a:lnTo>
                  <a:lnTo>
                    <a:pt x="731" y="448"/>
                  </a:lnTo>
                  <a:lnTo>
                    <a:pt x="722" y="460"/>
                  </a:lnTo>
                  <a:lnTo>
                    <a:pt x="710" y="474"/>
                  </a:lnTo>
                  <a:lnTo>
                    <a:pt x="698" y="487"/>
                  </a:lnTo>
                  <a:lnTo>
                    <a:pt x="687" y="501"/>
                  </a:lnTo>
                  <a:lnTo>
                    <a:pt x="686" y="516"/>
                  </a:lnTo>
                  <a:lnTo>
                    <a:pt x="689" y="529"/>
                  </a:lnTo>
                  <a:lnTo>
                    <a:pt x="691" y="539"/>
                  </a:lnTo>
                  <a:lnTo>
                    <a:pt x="691" y="548"/>
                  </a:lnTo>
                  <a:lnTo>
                    <a:pt x="680" y="585"/>
                  </a:lnTo>
                  <a:lnTo>
                    <a:pt x="680" y="592"/>
                  </a:lnTo>
                  <a:lnTo>
                    <a:pt x="682" y="600"/>
                  </a:lnTo>
                  <a:lnTo>
                    <a:pt x="679" y="609"/>
                  </a:lnTo>
                  <a:lnTo>
                    <a:pt x="654" y="658"/>
                  </a:lnTo>
                  <a:lnTo>
                    <a:pt x="649" y="672"/>
                  </a:lnTo>
                  <a:lnTo>
                    <a:pt x="642" y="677"/>
                  </a:lnTo>
                  <a:lnTo>
                    <a:pt x="631" y="681"/>
                  </a:lnTo>
                  <a:lnTo>
                    <a:pt x="621" y="681"/>
                  </a:lnTo>
                  <a:lnTo>
                    <a:pt x="609" y="682"/>
                  </a:lnTo>
                  <a:lnTo>
                    <a:pt x="600" y="686"/>
                  </a:lnTo>
                  <a:lnTo>
                    <a:pt x="593" y="688"/>
                  </a:lnTo>
                  <a:lnTo>
                    <a:pt x="588" y="691"/>
                  </a:lnTo>
                  <a:lnTo>
                    <a:pt x="581" y="695"/>
                  </a:lnTo>
                  <a:lnTo>
                    <a:pt x="572" y="700"/>
                  </a:lnTo>
                  <a:lnTo>
                    <a:pt x="562" y="707"/>
                  </a:lnTo>
                  <a:lnTo>
                    <a:pt x="549" y="714"/>
                  </a:lnTo>
                  <a:lnTo>
                    <a:pt x="539" y="723"/>
                  </a:lnTo>
                  <a:lnTo>
                    <a:pt x="532" y="731"/>
                  </a:lnTo>
                  <a:lnTo>
                    <a:pt x="532" y="742"/>
                  </a:lnTo>
                  <a:lnTo>
                    <a:pt x="535" y="752"/>
                  </a:lnTo>
                  <a:lnTo>
                    <a:pt x="537" y="765"/>
                  </a:lnTo>
                  <a:lnTo>
                    <a:pt x="535" y="777"/>
                  </a:lnTo>
                  <a:lnTo>
                    <a:pt x="532" y="782"/>
                  </a:lnTo>
                  <a:lnTo>
                    <a:pt x="528" y="786"/>
                  </a:lnTo>
                  <a:lnTo>
                    <a:pt x="527" y="786"/>
                  </a:lnTo>
                  <a:lnTo>
                    <a:pt x="523" y="787"/>
                  </a:lnTo>
                  <a:lnTo>
                    <a:pt x="521" y="787"/>
                  </a:lnTo>
                  <a:lnTo>
                    <a:pt x="518" y="789"/>
                  </a:lnTo>
                  <a:lnTo>
                    <a:pt x="509" y="807"/>
                  </a:lnTo>
                  <a:lnTo>
                    <a:pt x="506" y="812"/>
                  </a:lnTo>
                  <a:lnTo>
                    <a:pt x="501" y="817"/>
                  </a:lnTo>
                  <a:lnTo>
                    <a:pt x="497" y="819"/>
                  </a:lnTo>
                  <a:lnTo>
                    <a:pt x="495" y="821"/>
                  </a:lnTo>
                  <a:lnTo>
                    <a:pt x="492" y="822"/>
                  </a:lnTo>
                  <a:lnTo>
                    <a:pt x="487" y="829"/>
                  </a:lnTo>
                  <a:lnTo>
                    <a:pt x="481" y="840"/>
                  </a:lnTo>
                  <a:lnTo>
                    <a:pt x="480" y="852"/>
                  </a:lnTo>
                  <a:lnTo>
                    <a:pt x="474" y="866"/>
                  </a:lnTo>
                  <a:lnTo>
                    <a:pt x="462" y="880"/>
                  </a:lnTo>
                  <a:lnTo>
                    <a:pt x="446" y="898"/>
                  </a:lnTo>
                  <a:lnTo>
                    <a:pt x="434" y="908"/>
                  </a:lnTo>
                  <a:lnTo>
                    <a:pt x="422" y="913"/>
                  </a:lnTo>
                  <a:lnTo>
                    <a:pt x="412" y="912"/>
                  </a:lnTo>
                  <a:lnTo>
                    <a:pt x="398" y="908"/>
                  </a:lnTo>
                  <a:lnTo>
                    <a:pt x="391" y="901"/>
                  </a:lnTo>
                  <a:lnTo>
                    <a:pt x="385" y="889"/>
                  </a:lnTo>
                  <a:lnTo>
                    <a:pt x="382" y="877"/>
                  </a:lnTo>
                  <a:lnTo>
                    <a:pt x="380" y="863"/>
                  </a:lnTo>
                  <a:lnTo>
                    <a:pt x="380" y="856"/>
                  </a:lnTo>
                  <a:lnTo>
                    <a:pt x="378" y="854"/>
                  </a:lnTo>
                  <a:lnTo>
                    <a:pt x="377" y="863"/>
                  </a:lnTo>
                  <a:lnTo>
                    <a:pt x="371" y="877"/>
                  </a:lnTo>
                  <a:lnTo>
                    <a:pt x="370" y="889"/>
                  </a:lnTo>
                  <a:lnTo>
                    <a:pt x="370" y="896"/>
                  </a:lnTo>
                  <a:lnTo>
                    <a:pt x="373" y="901"/>
                  </a:lnTo>
                  <a:lnTo>
                    <a:pt x="391" y="919"/>
                  </a:lnTo>
                  <a:lnTo>
                    <a:pt x="398" y="924"/>
                  </a:lnTo>
                  <a:lnTo>
                    <a:pt x="401" y="927"/>
                  </a:lnTo>
                  <a:lnTo>
                    <a:pt x="403" y="931"/>
                  </a:lnTo>
                  <a:lnTo>
                    <a:pt x="401" y="936"/>
                  </a:lnTo>
                  <a:lnTo>
                    <a:pt x="401" y="941"/>
                  </a:lnTo>
                  <a:lnTo>
                    <a:pt x="398" y="945"/>
                  </a:lnTo>
                  <a:lnTo>
                    <a:pt x="392" y="955"/>
                  </a:lnTo>
                  <a:lnTo>
                    <a:pt x="378" y="980"/>
                  </a:lnTo>
                  <a:lnTo>
                    <a:pt x="371" y="985"/>
                  </a:lnTo>
                  <a:lnTo>
                    <a:pt x="364" y="985"/>
                  </a:lnTo>
                  <a:lnTo>
                    <a:pt x="352" y="987"/>
                  </a:lnTo>
                  <a:lnTo>
                    <a:pt x="338" y="989"/>
                  </a:lnTo>
                  <a:lnTo>
                    <a:pt x="324" y="989"/>
                  </a:lnTo>
                  <a:lnTo>
                    <a:pt x="316" y="987"/>
                  </a:lnTo>
                  <a:lnTo>
                    <a:pt x="312" y="987"/>
                  </a:lnTo>
                  <a:lnTo>
                    <a:pt x="309" y="989"/>
                  </a:lnTo>
                  <a:lnTo>
                    <a:pt x="307" y="990"/>
                  </a:lnTo>
                  <a:lnTo>
                    <a:pt x="305" y="996"/>
                  </a:lnTo>
                  <a:lnTo>
                    <a:pt x="305" y="1013"/>
                  </a:lnTo>
                  <a:lnTo>
                    <a:pt x="307" y="1017"/>
                  </a:lnTo>
                  <a:lnTo>
                    <a:pt x="307" y="1025"/>
                  </a:lnTo>
                  <a:lnTo>
                    <a:pt x="305" y="1027"/>
                  </a:lnTo>
                  <a:lnTo>
                    <a:pt x="298" y="1027"/>
                  </a:lnTo>
                  <a:lnTo>
                    <a:pt x="288" y="1024"/>
                  </a:lnTo>
                  <a:lnTo>
                    <a:pt x="279" y="1020"/>
                  </a:lnTo>
                  <a:lnTo>
                    <a:pt x="270" y="1018"/>
                  </a:lnTo>
                  <a:lnTo>
                    <a:pt x="263" y="1017"/>
                  </a:lnTo>
                  <a:lnTo>
                    <a:pt x="261" y="1020"/>
                  </a:lnTo>
                  <a:lnTo>
                    <a:pt x="261" y="1025"/>
                  </a:lnTo>
                  <a:lnTo>
                    <a:pt x="267" y="1041"/>
                  </a:lnTo>
                  <a:lnTo>
                    <a:pt x="270" y="1045"/>
                  </a:lnTo>
                  <a:lnTo>
                    <a:pt x="274" y="1046"/>
                  </a:lnTo>
                  <a:lnTo>
                    <a:pt x="277" y="1046"/>
                  </a:lnTo>
                  <a:lnTo>
                    <a:pt x="281" y="1045"/>
                  </a:lnTo>
                  <a:lnTo>
                    <a:pt x="288" y="1045"/>
                  </a:lnTo>
                  <a:lnTo>
                    <a:pt x="288" y="1052"/>
                  </a:lnTo>
                  <a:lnTo>
                    <a:pt x="284" y="1059"/>
                  </a:lnTo>
                  <a:lnTo>
                    <a:pt x="279" y="1064"/>
                  </a:lnTo>
                  <a:lnTo>
                    <a:pt x="275" y="1069"/>
                  </a:lnTo>
                  <a:lnTo>
                    <a:pt x="267" y="1078"/>
                  </a:lnTo>
                  <a:lnTo>
                    <a:pt x="261" y="1085"/>
                  </a:lnTo>
                  <a:lnTo>
                    <a:pt x="253" y="1097"/>
                  </a:lnTo>
                  <a:lnTo>
                    <a:pt x="232" y="1118"/>
                  </a:lnTo>
                  <a:lnTo>
                    <a:pt x="228" y="1125"/>
                  </a:lnTo>
                  <a:lnTo>
                    <a:pt x="228" y="1132"/>
                  </a:lnTo>
                  <a:lnTo>
                    <a:pt x="233" y="1134"/>
                  </a:lnTo>
                  <a:lnTo>
                    <a:pt x="242" y="1135"/>
                  </a:lnTo>
                  <a:lnTo>
                    <a:pt x="251" y="1135"/>
                  </a:lnTo>
                  <a:lnTo>
                    <a:pt x="256" y="1137"/>
                  </a:lnTo>
                  <a:lnTo>
                    <a:pt x="258" y="1142"/>
                  </a:lnTo>
                  <a:lnTo>
                    <a:pt x="256" y="1153"/>
                  </a:lnTo>
                  <a:lnTo>
                    <a:pt x="251" y="1162"/>
                  </a:lnTo>
                  <a:lnTo>
                    <a:pt x="247" y="1169"/>
                  </a:lnTo>
                  <a:lnTo>
                    <a:pt x="242" y="1172"/>
                  </a:lnTo>
                  <a:lnTo>
                    <a:pt x="233" y="1179"/>
                  </a:lnTo>
                  <a:lnTo>
                    <a:pt x="216" y="1197"/>
                  </a:lnTo>
                  <a:lnTo>
                    <a:pt x="209" y="1202"/>
                  </a:lnTo>
                  <a:lnTo>
                    <a:pt x="204" y="1209"/>
                  </a:lnTo>
                  <a:lnTo>
                    <a:pt x="200" y="1219"/>
                  </a:lnTo>
                  <a:lnTo>
                    <a:pt x="200" y="1230"/>
                  </a:lnTo>
                  <a:lnTo>
                    <a:pt x="202" y="1239"/>
                  </a:lnTo>
                  <a:lnTo>
                    <a:pt x="207" y="1247"/>
                  </a:lnTo>
                  <a:lnTo>
                    <a:pt x="216" y="1260"/>
                  </a:lnTo>
                  <a:lnTo>
                    <a:pt x="228" y="1270"/>
                  </a:lnTo>
                  <a:lnTo>
                    <a:pt x="239" y="1277"/>
                  </a:lnTo>
                  <a:lnTo>
                    <a:pt x="249" y="1281"/>
                  </a:lnTo>
                  <a:lnTo>
                    <a:pt x="261" y="1282"/>
                  </a:lnTo>
                  <a:lnTo>
                    <a:pt x="272" y="1282"/>
                  </a:lnTo>
                  <a:lnTo>
                    <a:pt x="274" y="1286"/>
                  </a:lnTo>
                  <a:lnTo>
                    <a:pt x="268" y="1289"/>
                  </a:lnTo>
                  <a:lnTo>
                    <a:pt x="256" y="1291"/>
                  </a:lnTo>
                  <a:lnTo>
                    <a:pt x="244" y="1295"/>
                  </a:lnTo>
                  <a:lnTo>
                    <a:pt x="237" y="1296"/>
                  </a:lnTo>
                  <a:lnTo>
                    <a:pt x="221" y="1302"/>
                  </a:lnTo>
                  <a:lnTo>
                    <a:pt x="200" y="1305"/>
                  </a:lnTo>
                  <a:lnTo>
                    <a:pt x="192" y="1303"/>
                  </a:lnTo>
                  <a:lnTo>
                    <a:pt x="179" y="1298"/>
                  </a:lnTo>
                  <a:lnTo>
                    <a:pt x="171" y="1293"/>
                  </a:lnTo>
                  <a:lnTo>
                    <a:pt x="164" y="1291"/>
                  </a:lnTo>
                  <a:lnTo>
                    <a:pt x="162" y="1291"/>
                  </a:lnTo>
                  <a:lnTo>
                    <a:pt x="165" y="1288"/>
                  </a:lnTo>
                  <a:lnTo>
                    <a:pt x="169" y="1282"/>
                  </a:lnTo>
                  <a:lnTo>
                    <a:pt x="174" y="1279"/>
                  </a:lnTo>
                  <a:lnTo>
                    <a:pt x="185" y="1268"/>
                  </a:lnTo>
                  <a:lnTo>
                    <a:pt x="186" y="1265"/>
                  </a:lnTo>
                  <a:lnTo>
                    <a:pt x="186" y="1261"/>
                  </a:lnTo>
                  <a:lnTo>
                    <a:pt x="185" y="1258"/>
                  </a:lnTo>
                  <a:lnTo>
                    <a:pt x="181" y="1254"/>
                  </a:lnTo>
                  <a:lnTo>
                    <a:pt x="178" y="1254"/>
                  </a:lnTo>
                  <a:lnTo>
                    <a:pt x="174" y="1258"/>
                  </a:lnTo>
                  <a:lnTo>
                    <a:pt x="172" y="1263"/>
                  </a:lnTo>
                  <a:lnTo>
                    <a:pt x="169" y="1277"/>
                  </a:lnTo>
                  <a:lnTo>
                    <a:pt x="167" y="1281"/>
                  </a:lnTo>
                  <a:lnTo>
                    <a:pt x="162" y="1286"/>
                  </a:lnTo>
                  <a:lnTo>
                    <a:pt x="158" y="1286"/>
                  </a:lnTo>
                  <a:lnTo>
                    <a:pt x="155" y="1284"/>
                  </a:lnTo>
                  <a:lnTo>
                    <a:pt x="150" y="1281"/>
                  </a:lnTo>
                  <a:lnTo>
                    <a:pt x="146" y="1277"/>
                  </a:lnTo>
                  <a:lnTo>
                    <a:pt x="143" y="1272"/>
                  </a:lnTo>
                  <a:lnTo>
                    <a:pt x="139" y="1268"/>
                  </a:lnTo>
                  <a:lnTo>
                    <a:pt x="134" y="1265"/>
                  </a:lnTo>
                  <a:lnTo>
                    <a:pt x="127" y="1260"/>
                  </a:lnTo>
                  <a:lnTo>
                    <a:pt x="120" y="1253"/>
                  </a:lnTo>
                  <a:lnTo>
                    <a:pt x="120" y="1228"/>
                  </a:lnTo>
                  <a:lnTo>
                    <a:pt x="118" y="1225"/>
                  </a:lnTo>
                  <a:lnTo>
                    <a:pt x="115" y="1223"/>
                  </a:lnTo>
                  <a:lnTo>
                    <a:pt x="113" y="1219"/>
                  </a:lnTo>
                  <a:lnTo>
                    <a:pt x="103" y="1214"/>
                  </a:lnTo>
                  <a:lnTo>
                    <a:pt x="101" y="1211"/>
                  </a:lnTo>
                  <a:lnTo>
                    <a:pt x="101" y="1207"/>
                  </a:lnTo>
                  <a:lnTo>
                    <a:pt x="103" y="1205"/>
                  </a:lnTo>
                  <a:lnTo>
                    <a:pt x="104" y="1202"/>
                  </a:lnTo>
                  <a:lnTo>
                    <a:pt x="108" y="1200"/>
                  </a:lnTo>
                  <a:lnTo>
                    <a:pt x="110" y="1197"/>
                  </a:lnTo>
                  <a:lnTo>
                    <a:pt x="111" y="1195"/>
                  </a:lnTo>
                  <a:lnTo>
                    <a:pt x="111" y="1191"/>
                  </a:lnTo>
                  <a:lnTo>
                    <a:pt x="110" y="1188"/>
                  </a:lnTo>
                  <a:lnTo>
                    <a:pt x="106" y="1186"/>
                  </a:lnTo>
                  <a:lnTo>
                    <a:pt x="104" y="1186"/>
                  </a:lnTo>
                  <a:lnTo>
                    <a:pt x="97" y="1183"/>
                  </a:lnTo>
                  <a:lnTo>
                    <a:pt x="94" y="1176"/>
                  </a:lnTo>
                  <a:lnTo>
                    <a:pt x="96" y="1167"/>
                  </a:lnTo>
                  <a:lnTo>
                    <a:pt x="99" y="1158"/>
                  </a:lnTo>
                  <a:lnTo>
                    <a:pt x="104" y="1149"/>
                  </a:lnTo>
                  <a:lnTo>
                    <a:pt x="106" y="1144"/>
                  </a:lnTo>
                  <a:lnTo>
                    <a:pt x="106" y="1141"/>
                  </a:lnTo>
                  <a:lnTo>
                    <a:pt x="103" y="1134"/>
                  </a:lnTo>
                  <a:lnTo>
                    <a:pt x="101" y="1128"/>
                  </a:lnTo>
                  <a:lnTo>
                    <a:pt x="97" y="1121"/>
                  </a:lnTo>
                  <a:lnTo>
                    <a:pt x="101" y="1107"/>
                  </a:lnTo>
                  <a:lnTo>
                    <a:pt x="113" y="1092"/>
                  </a:lnTo>
                  <a:lnTo>
                    <a:pt x="122" y="1078"/>
                  </a:lnTo>
                  <a:lnTo>
                    <a:pt x="127" y="1066"/>
                  </a:lnTo>
                  <a:lnTo>
                    <a:pt x="129" y="1057"/>
                  </a:lnTo>
                  <a:lnTo>
                    <a:pt x="127" y="1052"/>
                  </a:lnTo>
                  <a:lnTo>
                    <a:pt x="125" y="1043"/>
                  </a:lnTo>
                  <a:lnTo>
                    <a:pt x="122" y="1022"/>
                  </a:lnTo>
                  <a:lnTo>
                    <a:pt x="124" y="1011"/>
                  </a:lnTo>
                  <a:lnTo>
                    <a:pt x="129" y="1001"/>
                  </a:lnTo>
                  <a:lnTo>
                    <a:pt x="132" y="985"/>
                  </a:lnTo>
                  <a:lnTo>
                    <a:pt x="132" y="976"/>
                  </a:lnTo>
                  <a:lnTo>
                    <a:pt x="124" y="968"/>
                  </a:lnTo>
                  <a:lnTo>
                    <a:pt x="122" y="964"/>
                  </a:lnTo>
                  <a:lnTo>
                    <a:pt x="122" y="955"/>
                  </a:lnTo>
                  <a:lnTo>
                    <a:pt x="124" y="952"/>
                  </a:lnTo>
                  <a:lnTo>
                    <a:pt x="125" y="950"/>
                  </a:lnTo>
                  <a:lnTo>
                    <a:pt x="129" y="948"/>
                  </a:lnTo>
                  <a:lnTo>
                    <a:pt x="131" y="947"/>
                  </a:lnTo>
                  <a:lnTo>
                    <a:pt x="132" y="943"/>
                  </a:lnTo>
                  <a:lnTo>
                    <a:pt x="132" y="936"/>
                  </a:lnTo>
                  <a:lnTo>
                    <a:pt x="134" y="922"/>
                  </a:lnTo>
                  <a:lnTo>
                    <a:pt x="144" y="901"/>
                  </a:lnTo>
                  <a:lnTo>
                    <a:pt x="148" y="891"/>
                  </a:lnTo>
                  <a:lnTo>
                    <a:pt x="153" y="877"/>
                  </a:lnTo>
                  <a:lnTo>
                    <a:pt x="158" y="864"/>
                  </a:lnTo>
                  <a:lnTo>
                    <a:pt x="160" y="854"/>
                  </a:lnTo>
                  <a:lnTo>
                    <a:pt x="157" y="840"/>
                  </a:lnTo>
                  <a:lnTo>
                    <a:pt x="153" y="829"/>
                  </a:lnTo>
                  <a:lnTo>
                    <a:pt x="151" y="822"/>
                  </a:lnTo>
                  <a:lnTo>
                    <a:pt x="151" y="821"/>
                  </a:lnTo>
                  <a:lnTo>
                    <a:pt x="155" y="819"/>
                  </a:lnTo>
                  <a:lnTo>
                    <a:pt x="157" y="815"/>
                  </a:lnTo>
                  <a:lnTo>
                    <a:pt x="160" y="814"/>
                  </a:lnTo>
                  <a:lnTo>
                    <a:pt x="164" y="807"/>
                  </a:lnTo>
                  <a:lnTo>
                    <a:pt x="164" y="803"/>
                  </a:lnTo>
                  <a:lnTo>
                    <a:pt x="160" y="796"/>
                  </a:lnTo>
                  <a:lnTo>
                    <a:pt x="160" y="791"/>
                  </a:lnTo>
                  <a:lnTo>
                    <a:pt x="167" y="787"/>
                  </a:lnTo>
                  <a:lnTo>
                    <a:pt x="171" y="784"/>
                  </a:lnTo>
                  <a:lnTo>
                    <a:pt x="174" y="782"/>
                  </a:lnTo>
                  <a:lnTo>
                    <a:pt x="178" y="779"/>
                  </a:lnTo>
                  <a:lnTo>
                    <a:pt x="179" y="772"/>
                  </a:lnTo>
                  <a:lnTo>
                    <a:pt x="179" y="761"/>
                  </a:lnTo>
                  <a:lnTo>
                    <a:pt x="176" y="747"/>
                  </a:lnTo>
                  <a:lnTo>
                    <a:pt x="174" y="731"/>
                  </a:lnTo>
                  <a:lnTo>
                    <a:pt x="176" y="714"/>
                  </a:lnTo>
                  <a:lnTo>
                    <a:pt x="178" y="695"/>
                  </a:lnTo>
                  <a:lnTo>
                    <a:pt x="181" y="674"/>
                  </a:lnTo>
                  <a:lnTo>
                    <a:pt x="183" y="653"/>
                  </a:lnTo>
                  <a:lnTo>
                    <a:pt x="185" y="639"/>
                  </a:lnTo>
                  <a:lnTo>
                    <a:pt x="185" y="621"/>
                  </a:lnTo>
                  <a:lnTo>
                    <a:pt x="183" y="607"/>
                  </a:lnTo>
                  <a:lnTo>
                    <a:pt x="178" y="592"/>
                  </a:lnTo>
                  <a:lnTo>
                    <a:pt x="174" y="585"/>
                  </a:lnTo>
                  <a:lnTo>
                    <a:pt x="169" y="578"/>
                  </a:lnTo>
                  <a:lnTo>
                    <a:pt x="164" y="572"/>
                  </a:lnTo>
                  <a:lnTo>
                    <a:pt x="153" y="565"/>
                  </a:lnTo>
                  <a:lnTo>
                    <a:pt x="146" y="560"/>
                  </a:lnTo>
                  <a:lnTo>
                    <a:pt x="139" y="553"/>
                  </a:lnTo>
                  <a:lnTo>
                    <a:pt x="131" y="546"/>
                  </a:lnTo>
                  <a:lnTo>
                    <a:pt x="125" y="544"/>
                  </a:lnTo>
                  <a:lnTo>
                    <a:pt x="118" y="543"/>
                  </a:lnTo>
                  <a:lnTo>
                    <a:pt x="104" y="537"/>
                  </a:lnTo>
                  <a:lnTo>
                    <a:pt x="92" y="529"/>
                  </a:lnTo>
                  <a:lnTo>
                    <a:pt x="82" y="518"/>
                  </a:lnTo>
                  <a:lnTo>
                    <a:pt x="76" y="506"/>
                  </a:lnTo>
                  <a:lnTo>
                    <a:pt x="73" y="485"/>
                  </a:lnTo>
                  <a:lnTo>
                    <a:pt x="64" y="466"/>
                  </a:lnTo>
                  <a:lnTo>
                    <a:pt x="59" y="448"/>
                  </a:lnTo>
                  <a:lnTo>
                    <a:pt x="55" y="436"/>
                  </a:lnTo>
                  <a:lnTo>
                    <a:pt x="48" y="422"/>
                  </a:lnTo>
                  <a:lnTo>
                    <a:pt x="41" y="406"/>
                  </a:lnTo>
                  <a:lnTo>
                    <a:pt x="36" y="392"/>
                  </a:lnTo>
                  <a:lnTo>
                    <a:pt x="35" y="380"/>
                  </a:lnTo>
                  <a:lnTo>
                    <a:pt x="31" y="371"/>
                  </a:lnTo>
                  <a:lnTo>
                    <a:pt x="22" y="362"/>
                  </a:lnTo>
                  <a:lnTo>
                    <a:pt x="14" y="357"/>
                  </a:lnTo>
                  <a:lnTo>
                    <a:pt x="5" y="348"/>
                  </a:lnTo>
                  <a:lnTo>
                    <a:pt x="0" y="340"/>
                  </a:lnTo>
                  <a:lnTo>
                    <a:pt x="0" y="324"/>
                  </a:lnTo>
                  <a:lnTo>
                    <a:pt x="5" y="310"/>
                  </a:lnTo>
                  <a:lnTo>
                    <a:pt x="8" y="299"/>
                  </a:lnTo>
                  <a:lnTo>
                    <a:pt x="10" y="289"/>
                  </a:lnTo>
                  <a:lnTo>
                    <a:pt x="8" y="275"/>
                  </a:lnTo>
                  <a:lnTo>
                    <a:pt x="7" y="263"/>
                  </a:lnTo>
                  <a:lnTo>
                    <a:pt x="5" y="254"/>
                  </a:lnTo>
                  <a:lnTo>
                    <a:pt x="7" y="245"/>
                  </a:lnTo>
                  <a:lnTo>
                    <a:pt x="12" y="233"/>
                  </a:lnTo>
                  <a:lnTo>
                    <a:pt x="19" y="221"/>
                  </a:lnTo>
                  <a:lnTo>
                    <a:pt x="26" y="214"/>
                  </a:lnTo>
                  <a:lnTo>
                    <a:pt x="33" y="209"/>
                  </a:lnTo>
                  <a:lnTo>
                    <a:pt x="41" y="202"/>
                  </a:lnTo>
                  <a:lnTo>
                    <a:pt x="48" y="195"/>
                  </a:lnTo>
                  <a:lnTo>
                    <a:pt x="54" y="193"/>
                  </a:lnTo>
                  <a:lnTo>
                    <a:pt x="57" y="189"/>
                  </a:lnTo>
                  <a:lnTo>
                    <a:pt x="59" y="181"/>
                  </a:lnTo>
                  <a:lnTo>
                    <a:pt x="61" y="170"/>
                  </a:lnTo>
                  <a:lnTo>
                    <a:pt x="64" y="156"/>
                  </a:lnTo>
                  <a:lnTo>
                    <a:pt x="66" y="142"/>
                  </a:lnTo>
                  <a:lnTo>
                    <a:pt x="64" y="128"/>
                  </a:lnTo>
                  <a:lnTo>
                    <a:pt x="61" y="118"/>
                  </a:lnTo>
                  <a:lnTo>
                    <a:pt x="57" y="111"/>
                  </a:lnTo>
                  <a:lnTo>
                    <a:pt x="54" y="102"/>
                  </a:lnTo>
                  <a:lnTo>
                    <a:pt x="48" y="90"/>
                  </a:lnTo>
                  <a:lnTo>
                    <a:pt x="41" y="79"/>
                  </a:lnTo>
                  <a:lnTo>
                    <a:pt x="38" y="77"/>
                  </a:lnTo>
                  <a:lnTo>
                    <a:pt x="33" y="76"/>
                  </a:lnTo>
                  <a:lnTo>
                    <a:pt x="29" y="76"/>
                  </a:lnTo>
                  <a:lnTo>
                    <a:pt x="26" y="77"/>
                  </a:lnTo>
                  <a:lnTo>
                    <a:pt x="22" y="77"/>
                  </a:lnTo>
                  <a:lnTo>
                    <a:pt x="22" y="86"/>
                  </a:lnTo>
                  <a:lnTo>
                    <a:pt x="21" y="90"/>
                  </a:lnTo>
                  <a:lnTo>
                    <a:pt x="17" y="95"/>
                  </a:lnTo>
                  <a:lnTo>
                    <a:pt x="12" y="100"/>
                  </a:lnTo>
                  <a:lnTo>
                    <a:pt x="8" y="102"/>
                  </a:lnTo>
                  <a:lnTo>
                    <a:pt x="7" y="102"/>
                  </a:lnTo>
                  <a:lnTo>
                    <a:pt x="5" y="65"/>
                  </a:lnTo>
                  <a:lnTo>
                    <a:pt x="14" y="62"/>
                  </a:lnTo>
                  <a:lnTo>
                    <a:pt x="21" y="58"/>
                  </a:lnTo>
                  <a:lnTo>
                    <a:pt x="28" y="53"/>
                  </a:lnTo>
                  <a:lnTo>
                    <a:pt x="31" y="49"/>
                  </a:lnTo>
                  <a:lnTo>
                    <a:pt x="36" y="48"/>
                  </a:lnTo>
                  <a:lnTo>
                    <a:pt x="50" y="55"/>
                  </a:lnTo>
                  <a:lnTo>
                    <a:pt x="57" y="62"/>
                  </a:lnTo>
                  <a:lnTo>
                    <a:pt x="59" y="65"/>
                  </a:lnTo>
                  <a:lnTo>
                    <a:pt x="59" y="67"/>
                  </a:lnTo>
                  <a:lnTo>
                    <a:pt x="61" y="70"/>
                  </a:lnTo>
                  <a:lnTo>
                    <a:pt x="62" y="72"/>
                  </a:lnTo>
                  <a:lnTo>
                    <a:pt x="71" y="72"/>
                  </a:lnTo>
                  <a:lnTo>
                    <a:pt x="76" y="70"/>
                  </a:lnTo>
                  <a:lnTo>
                    <a:pt x="87" y="60"/>
                  </a:lnTo>
                  <a:lnTo>
                    <a:pt x="92" y="53"/>
                  </a:lnTo>
                  <a:lnTo>
                    <a:pt x="97" y="44"/>
                  </a:lnTo>
                  <a:lnTo>
                    <a:pt x="108" y="32"/>
                  </a:lnTo>
                  <a:lnTo>
                    <a:pt x="118" y="23"/>
                  </a:lnTo>
                  <a:lnTo>
                    <a:pt x="125" y="18"/>
                  </a:lnTo>
                  <a:lnTo>
                    <a:pt x="132" y="14"/>
                  </a:lnTo>
                  <a:lnTo>
                    <a:pt x="141" y="7"/>
                  </a:lnTo>
                  <a:lnTo>
                    <a:pt x="151" y="2"/>
                  </a:lnTo>
                  <a:lnTo>
                    <a:pt x="16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grpSp>
          <p:nvGrpSpPr>
            <p:cNvPr id="10" name="Group 92"/>
            <p:cNvGrpSpPr/>
            <p:nvPr/>
          </p:nvGrpSpPr>
          <p:grpSpPr>
            <a:xfrm>
              <a:off x="1371600" y="1264024"/>
              <a:ext cx="2656560" cy="1653179"/>
              <a:chOff x="1204913" y="1276350"/>
              <a:chExt cx="2980356" cy="1854677"/>
            </a:xfrm>
            <a:grpFill/>
          </p:grpSpPr>
          <p:sp>
            <p:nvSpPr>
              <p:cNvPr id="54" name="Freeform 7"/>
              <p:cNvSpPr>
                <a:spLocks/>
              </p:cNvSpPr>
              <p:nvPr/>
            </p:nvSpPr>
            <p:spPr bwMode="auto">
              <a:xfrm>
                <a:off x="1319587" y="2068537"/>
                <a:ext cx="52657" cy="4914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43" y="0"/>
                  </a:cxn>
                  <a:cxn ang="0">
                    <a:pos x="45" y="5"/>
                  </a:cxn>
                  <a:cxn ang="0">
                    <a:pos x="45" y="16"/>
                  </a:cxn>
                  <a:cxn ang="0">
                    <a:pos x="43" y="26"/>
                  </a:cxn>
                  <a:cxn ang="0">
                    <a:pos x="42" y="33"/>
                  </a:cxn>
                  <a:cxn ang="0">
                    <a:pos x="36" y="37"/>
                  </a:cxn>
                  <a:cxn ang="0">
                    <a:pos x="26" y="40"/>
                  </a:cxn>
                  <a:cxn ang="0">
                    <a:pos x="14" y="42"/>
                  </a:cxn>
                  <a:cxn ang="0">
                    <a:pos x="3" y="40"/>
                  </a:cxn>
                  <a:cxn ang="0">
                    <a:pos x="0" y="39"/>
                  </a:cxn>
                  <a:cxn ang="0">
                    <a:pos x="0" y="37"/>
                  </a:cxn>
                  <a:cxn ang="0">
                    <a:pos x="5" y="32"/>
                  </a:cxn>
                  <a:cxn ang="0">
                    <a:pos x="12" y="28"/>
                  </a:cxn>
                  <a:cxn ang="0">
                    <a:pos x="22" y="25"/>
                  </a:cxn>
                  <a:cxn ang="0">
                    <a:pos x="29" y="21"/>
                  </a:cxn>
                  <a:cxn ang="0">
                    <a:pos x="31" y="18"/>
                  </a:cxn>
                  <a:cxn ang="0">
                    <a:pos x="31" y="14"/>
                  </a:cxn>
                  <a:cxn ang="0">
                    <a:pos x="33" y="9"/>
                  </a:cxn>
                  <a:cxn ang="0">
                    <a:pos x="35" y="5"/>
                  </a:cxn>
                  <a:cxn ang="0">
                    <a:pos x="35" y="4"/>
                  </a:cxn>
                  <a:cxn ang="0">
                    <a:pos x="36" y="0"/>
                  </a:cxn>
                </a:cxnLst>
                <a:rect l="0" t="0" r="r" b="b"/>
                <a:pathLst>
                  <a:path w="45" h="42">
                    <a:moveTo>
                      <a:pt x="36" y="0"/>
                    </a:moveTo>
                    <a:lnTo>
                      <a:pt x="43" y="0"/>
                    </a:lnTo>
                    <a:lnTo>
                      <a:pt x="45" y="5"/>
                    </a:lnTo>
                    <a:lnTo>
                      <a:pt x="45" y="16"/>
                    </a:lnTo>
                    <a:lnTo>
                      <a:pt x="43" y="26"/>
                    </a:lnTo>
                    <a:lnTo>
                      <a:pt x="42" y="33"/>
                    </a:lnTo>
                    <a:lnTo>
                      <a:pt x="36" y="37"/>
                    </a:lnTo>
                    <a:lnTo>
                      <a:pt x="26" y="40"/>
                    </a:lnTo>
                    <a:lnTo>
                      <a:pt x="14" y="42"/>
                    </a:lnTo>
                    <a:lnTo>
                      <a:pt x="3" y="40"/>
                    </a:lnTo>
                    <a:lnTo>
                      <a:pt x="0" y="39"/>
                    </a:lnTo>
                    <a:lnTo>
                      <a:pt x="0" y="37"/>
                    </a:lnTo>
                    <a:lnTo>
                      <a:pt x="5" y="32"/>
                    </a:lnTo>
                    <a:lnTo>
                      <a:pt x="12" y="28"/>
                    </a:lnTo>
                    <a:lnTo>
                      <a:pt x="22" y="25"/>
                    </a:lnTo>
                    <a:lnTo>
                      <a:pt x="29" y="21"/>
                    </a:lnTo>
                    <a:lnTo>
                      <a:pt x="31" y="18"/>
                    </a:lnTo>
                    <a:lnTo>
                      <a:pt x="31" y="14"/>
                    </a:lnTo>
                    <a:lnTo>
                      <a:pt x="33" y="9"/>
                    </a:lnTo>
                    <a:lnTo>
                      <a:pt x="35" y="5"/>
                    </a:lnTo>
                    <a:lnTo>
                      <a:pt x="35" y="4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5" name="Freeform 8"/>
              <p:cNvSpPr>
                <a:spLocks/>
              </p:cNvSpPr>
              <p:nvPr/>
            </p:nvSpPr>
            <p:spPr bwMode="auto">
              <a:xfrm>
                <a:off x="1204913" y="2111832"/>
                <a:ext cx="65528" cy="1989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37" y="0"/>
                  </a:cxn>
                  <a:cxn ang="0">
                    <a:pos x="40" y="2"/>
                  </a:cxn>
                  <a:cxn ang="0">
                    <a:pos x="42" y="3"/>
                  </a:cxn>
                  <a:cxn ang="0">
                    <a:pos x="45" y="5"/>
                  </a:cxn>
                  <a:cxn ang="0">
                    <a:pos x="51" y="7"/>
                  </a:cxn>
                  <a:cxn ang="0">
                    <a:pos x="52" y="7"/>
                  </a:cxn>
                  <a:cxn ang="0">
                    <a:pos x="56" y="9"/>
                  </a:cxn>
                  <a:cxn ang="0">
                    <a:pos x="54" y="10"/>
                  </a:cxn>
                  <a:cxn ang="0">
                    <a:pos x="45" y="12"/>
                  </a:cxn>
                  <a:cxn ang="0">
                    <a:pos x="35" y="16"/>
                  </a:cxn>
                  <a:cxn ang="0">
                    <a:pos x="26" y="17"/>
                  </a:cxn>
                  <a:cxn ang="0">
                    <a:pos x="21" y="17"/>
                  </a:cxn>
                  <a:cxn ang="0">
                    <a:pos x="14" y="16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7" y="2"/>
                  </a:cxn>
                  <a:cxn ang="0">
                    <a:pos x="21" y="0"/>
                  </a:cxn>
                </a:cxnLst>
                <a:rect l="0" t="0" r="r" b="b"/>
                <a:pathLst>
                  <a:path w="56" h="17">
                    <a:moveTo>
                      <a:pt x="21" y="0"/>
                    </a:moveTo>
                    <a:lnTo>
                      <a:pt x="37" y="0"/>
                    </a:lnTo>
                    <a:lnTo>
                      <a:pt x="40" y="2"/>
                    </a:lnTo>
                    <a:lnTo>
                      <a:pt x="42" y="3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2" y="7"/>
                    </a:lnTo>
                    <a:lnTo>
                      <a:pt x="56" y="9"/>
                    </a:lnTo>
                    <a:lnTo>
                      <a:pt x="54" y="10"/>
                    </a:lnTo>
                    <a:lnTo>
                      <a:pt x="45" y="12"/>
                    </a:lnTo>
                    <a:lnTo>
                      <a:pt x="35" y="16"/>
                    </a:lnTo>
                    <a:lnTo>
                      <a:pt x="26" y="17"/>
                    </a:lnTo>
                    <a:lnTo>
                      <a:pt x="21" y="17"/>
                    </a:lnTo>
                    <a:lnTo>
                      <a:pt x="14" y="16"/>
                    </a:lnTo>
                    <a:lnTo>
                      <a:pt x="4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7" y="2"/>
                    </a:lnTo>
                    <a:lnTo>
                      <a:pt x="2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6" name="Freeform 9"/>
              <p:cNvSpPr>
                <a:spLocks/>
              </p:cNvSpPr>
              <p:nvPr/>
            </p:nvSpPr>
            <p:spPr bwMode="auto">
              <a:xfrm>
                <a:off x="1352351" y="1939822"/>
                <a:ext cx="30424" cy="1989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24" y="0"/>
                  </a:cxn>
                  <a:cxn ang="0">
                    <a:pos x="24" y="2"/>
                  </a:cxn>
                  <a:cxn ang="0">
                    <a:pos x="26" y="5"/>
                  </a:cxn>
                  <a:cxn ang="0">
                    <a:pos x="24" y="7"/>
                  </a:cxn>
                  <a:cxn ang="0">
                    <a:pos x="22" y="10"/>
                  </a:cxn>
                  <a:cxn ang="0">
                    <a:pos x="21" y="12"/>
                  </a:cxn>
                  <a:cxn ang="0">
                    <a:pos x="19" y="16"/>
                  </a:cxn>
                  <a:cxn ang="0">
                    <a:pos x="17" y="17"/>
                  </a:cxn>
                  <a:cxn ang="0">
                    <a:pos x="14" y="17"/>
                  </a:cxn>
                  <a:cxn ang="0">
                    <a:pos x="3" y="12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1" y="5"/>
                  </a:cxn>
                  <a:cxn ang="0">
                    <a:pos x="8" y="2"/>
                  </a:cxn>
                  <a:cxn ang="0">
                    <a:pos x="10" y="2"/>
                  </a:cxn>
                  <a:cxn ang="0">
                    <a:pos x="12" y="0"/>
                  </a:cxn>
                </a:cxnLst>
                <a:rect l="0" t="0" r="r" b="b"/>
                <a:pathLst>
                  <a:path w="26" h="17">
                    <a:moveTo>
                      <a:pt x="12" y="0"/>
                    </a:moveTo>
                    <a:lnTo>
                      <a:pt x="24" y="0"/>
                    </a:lnTo>
                    <a:lnTo>
                      <a:pt x="24" y="2"/>
                    </a:lnTo>
                    <a:lnTo>
                      <a:pt x="26" y="5"/>
                    </a:lnTo>
                    <a:lnTo>
                      <a:pt x="24" y="7"/>
                    </a:lnTo>
                    <a:lnTo>
                      <a:pt x="22" y="10"/>
                    </a:lnTo>
                    <a:lnTo>
                      <a:pt x="21" y="12"/>
                    </a:lnTo>
                    <a:lnTo>
                      <a:pt x="19" y="16"/>
                    </a:lnTo>
                    <a:lnTo>
                      <a:pt x="17" y="17"/>
                    </a:lnTo>
                    <a:lnTo>
                      <a:pt x="14" y="17"/>
                    </a:lnTo>
                    <a:lnTo>
                      <a:pt x="3" y="12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5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7" name="Freeform 10"/>
              <p:cNvSpPr>
                <a:spLocks/>
              </p:cNvSpPr>
              <p:nvPr/>
            </p:nvSpPr>
            <p:spPr bwMode="auto">
              <a:xfrm>
                <a:off x="1339480" y="1612181"/>
                <a:ext cx="2181147" cy="1518846"/>
              </a:xfrm>
              <a:custGeom>
                <a:avLst/>
                <a:gdLst/>
                <a:ahLst/>
                <a:cxnLst>
                  <a:cxn ang="0">
                    <a:pos x="971" y="49"/>
                  </a:cxn>
                  <a:cxn ang="0">
                    <a:pos x="1061" y="77"/>
                  </a:cxn>
                  <a:cxn ang="0">
                    <a:pos x="1119" y="137"/>
                  </a:cxn>
                  <a:cxn ang="0">
                    <a:pos x="1185" y="133"/>
                  </a:cxn>
                  <a:cxn ang="0">
                    <a:pos x="1259" y="116"/>
                  </a:cxn>
                  <a:cxn ang="0">
                    <a:pos x="1343" y="95"/>
                  </a:cxn>
                  <a:cxn ang="0">
                    <a:pos x="1330" y="61"/>
                  </a:cxn>
                  <a:cxn ang="0">
                    <a:pos x="1624" y="81"/>
                  </a:cxn>
                  <a:cxn ang="0">
                    <a:pos x="1725" y="173"/>
                  </a:cxn>
                  <a:cxn ang="0">
                    <a:pos x="1681" y="243"/>
                  </a:cxn>
                  <a:cxn ang="0">
                    <a:pos x="1583" y="233"/>
                  </a:cxn>
                  <a:cxn ang="0">
                    <a:pos x="1472" y="171"/>
                  </a:cxn>
                  <a:cxn ang="0">
                    <a:pos x="1501" y="150"/>
                  </a:cxn>
                  <a:cxn ang="0">
                    <a:pos x="1458" y="103"/>
                  </a:cxn>
                  <a:cxn ang="0">
                    <a:pos x="1414" y="145"/>
                  </a:cxn>
                  <a:cxn ang="0">
                    <a:pos x="1363" y="173"/>
                  </a:cxn>
                  <a:cxn ang="0">
                    <a:pos x="1348" y="219"/>
                  </a:cxn>
                  <a:cxn ang="0">
                    <a:pos x="1257" y="217"/>
                  </a:cxn>
                  <a:cxn ang="0">
                    <a:pos x="1285" y="348"/>
                  </a:cxn>
                  <a:cxn ang="0">
                    <a:pos x="1416" y="418"/>
                  </a:cxn>
                  <a:cxn ang="0">
                    <a:pos x="1447" y="367"/>
                  </a:cxn>
                  <a:cxn ang="0">
                    <a:pos x="1461" y="294"/>
                  </a:cxn>
                  <a:cxn ang="0">
                    <a:pos x="1599" y="280"/>
                  </a:cxn>
                  <a:cxn ang="0">
                    <a:pos x="1739" y="366"/>
                  </a:cxn>
                  <a:cxn ang="0">
                    <a:pos x="1800" y="471"/>
                  </a:cxn>
                  <a:cxn ang="0">
                    <a:pos x="1833" y="525"/>
                  </a:cxn>
                  <a:cxn ang="0">
                    <a:pos x="1779" y="451"/>
                  </a:cxn>
                  <a:cxn ang="0">
                    <a:pos x="1690" y="465"/>
                  </a:cxn>
                  <a:cxn ang="0">
                    <a:pos x="1653" y="493"/>
                  </a:cxn>
                  <a:cxn ang="0">
                    <a:pos x="1711" y="549"/>
                  </a:cxn>
                  <a:cxn ang="0">
                    <a:pos x="1657" y="607"/>
                  </a:cxn>
                  <a:cxn ang="0">
                    <a:pos x="1596" y="647"/>
                  </a:cxn>
                  <a:cxn ang="0">
                    <a:pos x="1510" y="707"/>
                  </a:cxn>
                  <a:cxn ang="0">
                    <a:pos x="1407" y="855"/>
                  </a:cxn>
                  <a:cxn ang="0">
                    <a:pos x="1367" y="862"/>
                  </a:cxn>
                  <a:cxn ang="0">
                    <a:pos x="1245" y="873"/>
                  </a:cxn>
                  <a:cxn ang="0">
                    <a:pos x="1149" y="1034"/>
                  </a:cxn>
                  <a:cxn ang="0">
                    <a:pos x="1281" y="1023"/>
                  </a:cxn>
                  <a:cxn ang="0">
                    <a:pos x="1337" y="1128"/>
                  </a:cxn>
                  <a:cxn ang="0">
                    <a:pos x="1402" y="1296"/>
                  </a:cxn>
                  <a:cxn ang="0">
                    <a:pos x="1257" y="1174"/>
                  </a:cxn>
                  <a:cxn ang="0">
                    <a:pos x="1081" y="1093"/>
                  </a:cxn>
                  <a:cxn ang="0">
                    <a:pos x="938" y="913"/>
                  </a:cxn>
                  <a:cxn ang="0">
                    <a:pos x="938" y="960"/>
                  </a:cxn>
                  <a:cxn ang="0">
                    <a:pos x="869" y="922"/>
                  </a:cxn>
                  <a:cxn ang="0">
                    <a:pos x="758" y="766"/>
                  </a:cxn>
                  <a:cxn ang="0">
                    <a:pos x="667" y="488"/>
                  </a:cxn>
                  <a:cxn ang="0">
                    <a:pos x="595" y="404"/>
                  </a:cxn>
                  <a:cxn ang="0">
                    <a:pos x="503" y="310"/>
                  </a:cxn>
                  <a:cxn ang="0">
                    <a:pos x="288" y="292"/>
                  </a:cxn>
                  <a:cxn ang="0">
                    <a:pos x="255" y="318"/>
                  </a:cxn>
                  <a:cxn ang="0">
                    <a:pos x="124" y="373"/>
                  </a:cxn>
                  <a:cxn ang="0">
                    <a:pos x="170" y="315"/>
                  </a:cxn>
                  <a:cxn ang="0">
                    <a:pos x="100" y="301"/>
                  </a:cxn>
                  <a:cxn ang="0">
                    <a:pos x="114" y="208"/>
                  </a:cxn>
                  <a:cxn ang="0">
                    <a:pos x="61" y="154"/>
                  </a:cxn>
                  <a:cxn ang="0">
                    <a:pos x="32" y="117"/>
                  </a:cxn>
                  <a:cxn ang="0">
                    <a:pos x="171" y="56"/>
                  </a:cxn>
                  <a:cxn ang="0">
                    <a:pos x="323" y="79"/>
                  </a:cxn>
                  <a:cxn ang="0">
                    <a:pos x="524" y="98"/>
                  </a:cxn>
                  <a:cxn ang="0">
                    <a:pos x="665" y="91"/>
                  </a:cxn>
                  <a:cxn ang="0">
                    <a:pos x="835" y="102"/>
                  </a:cxn>
                  <a:cxn ang="0">
                    <a:pos x="681" y="54"/>
                  </a:cxn>
                </a:cxnLst>
                <a:rect l="0" t="0" r="r" b="b"/>
                <a:pathLst>
                  <a:path w="1864" h="1298">
                    <a:moveTo>
                      <a:pt x="810" y="0"/>
                    </a:moveTo>
                    <a:lnTo>
                      <a:pt x="824" y="0"/>
                    </a:lnTo>
                    <a:lnTo>
                      <a:pt x="829" y="2"/>
                    </a:lnTo>
                    <a:lnTo>
                      <a:pt x="831" y="4"/>
                    </a:lnTo>
                    <a:lnTo>
                      <a:pt x="833" y="4"/>
                    </a:lnTo>
                    <a:lnTo>
                      <a:pt x="833" y="7"/>
                    </a:lnTo>
                    <a:lnTo>
                      <a:pt x="840" y="14"/>
                    </a:lnTo>
                    <a:lnTo>
                      <a:pt x="849" y="18"/>
                    </a:lnTo>
                    <a:lnTo>
                      <a:pt x="856" y="21"/>
                    </a:lnTo>
                    <a:lnTo>
                      <a:pt x="862" y="23"/>
                    </a:lnTo>
                    <a:lnTo>
                      <a:pt x="873" y="28"/>
                    </a:lnTo>
                    <a:lnTo>
                      <a:pt x="878" y="32"/>
                    </a:lnTo>
                    <a:lnTo>
                      <a:pt x="882" y="33"/>
                    </a:lnTo>
                    <a:lnTo>
                      <a:pt x="883" y="35"/>
                    </a:lnTo>
                    <a:lnTo>
                      <a:pt x="885" y="35"/>
                    </a:lnTo>
                    <a:lnTo>
                      <a:pt x="885" y="37"/>
                    </a:lnTo>
                    <a:lnTo>
                      <a:pt x="887" y="37"/>
                    </a:lnTo>
                    <a:lnTo>
                      <a:pt x="889" y="39"/>
                    </a:lnTo>
                    <a:lnTo>
                      <a:pt x="897" y="39"/>
                    </a:lnTo>
                    <a:lnTo>
                      <a:pt x="946" y="32"/>
                    </a:lnTo>
                    <a:lnTo>
                      <a:pt x="957" y="33"/>
                    </a:lnTo>
                    <a:lnTo>
                      <a:pt x="965" y="40"/>
                    </a:lnTo>
                    <a:lnTo>
                      <a:pt x="971" y="49"/>
                    </a:lnTo>
                    <a:lnTo>
                      <a:pt x="974" y="60"/>
                    </a:lnTo>
                    <a:lnTo>
                      <a:pt x="981" y="68"/>
                    </a:lnTo>
                    <a:lnTo>
                      <a:pt x="983" y="70"/>
                    </a:lnTo>
                    <a:lnTo>
                      <a:pt x="983" y="65"/>
                    </a:lnTo>
                    <a:lnTo>
                      <a:pt x="981" y="56"/>
                    </a:lnTo>
                    <a:lnTo>
                      <a:pt x="978" y="46"/>
                    </a:lnTo>
                    <a:lnTo>
                      <a:pt x="976" y="35"/>
                    </a:lnTo>
                    <a:lnTo>
                      <a:pt x="974" y="26"/>
                    </a:lnTo>
                    <a:lnTo>
                      <a:pt x="976" y="21"/>
                    </a:lnTo>
                    <a:lnTo>
                      <a:pt x="990" y="21"/>
                    </a:lnTo>
                    <a:lnTo>
                      <a:pt x="1007" y="25"/>
                    </a:lnTo>
                    <a:lnTo>
                      <a:pt x="1016" y="25"/>
                    </a:lnTo>
                    <a:lnTo>
                      <a:pt x="1025" y="23"/>
                    </a:lnTo>
                    <a:lnTo>
                      <a:pt x="1032" y="23"/>
                    </a:lnTo>
                    <a:lnTo>
                      <a:pt x="1035" y="26"/>
                    </a:lnTo>
                    <a:lnTo>
                      <a:pt x="1035" y="32"/>
                    </a:lnTo>
                    <a:lnTo>
                      <a:pt x="1032" y="35"/>
                    </a:lnTo>
                    <a:lnTo>
                      <a:pt x="1028" y="42"/>
                    </a:lnTo>
                    <a:lnTo>
                      <a:pt x="1027" y="49"/>
                    </a:lnTo>
                    <a:lnTo>
                      <a:pt x="1030" y="58"/>
                    </a:lnTo>
                    <a:lnTo>
                      <a:pt x="1041" y="68"/>
                    </a:lnTo>
                    <a:lnTo>
                      <a:pt x="1051" y="75"/>
                    </a:lnTo>
                    <a:lnTo>
                      <a:pt x="1061" y="77"/>
                    </a:lnTo>
                    <a:lnTo>
                      <a:pt x="1068" y="77"/>
                    </a:lnTo>
                    <a:lnTo>
                      <a:pt x="1074" y="79"/>
                    </a:lnTo>
                    <a:lnTo>
                      <a:pt x="1077" y="79"/>
                    </a:lnTo>
                    <a:lnTo>
                      <a:pt x="1084" y="82"/>
                    </a:lnTo>
                    <a:lnTo>
                      <a:pt x="1088" y="86"/>
                    </a:lnTo>
                    <a:lnTo>
                      <a:pt x="1088" y="93"/>
                    </a:lnTo>
                    <a:lnTo>
                      <a:pt x="1086" y="98"/>
                    </a:lnTo>
                    <a:lnTo>
                      <a:pt x="1077" y="107"/>
                    </a:lnTo>
                    <a:lnTo>
                      <a:pt x="1067" y="110"/>
                    </a:lnTo>
                    <a:lnTo>
                      <a:pt x="1054" y="114"/>
                    </a:lnTo>
                    <a:lnTo>
                      <a:pt x="1032" y="114"/>
                    </a:lnTo>
                    <a:lnTo>
                      <a:pt x="1027" y="116"/>
                    </a:lnTo>
                    <a:lnTo>
                      <a:pt x="1023" y="117"/>
                    </a:lnTo>
                    <a:lnTo>
                      <a:pt x="1018" y="121"/>
                    </a:lnTo>
                    <a:lnTo>
                      <a:pt x="1016" y="123"/>
                    </a:lnTo>
                    <a:lnTo>
                      <a:pt x="1014" y="128"/>
                    </a:lnTo>
                    <a:lnTo>
                      <a:pt x="1014" y="131"/>
                    </a:lnTo>
                    <a:lnTo>
                      <a:pt x="1021" y="135"/>
                    </a:lnTo>
                    <a:lnTo>
                      <a:pt x="1032" y="137"/>
                    </a:lnTo>
                    <a:lnTo>
                      <a:pt x="1044" y="135"/>
                    </a:lnTo>
                    <a:lnTo>
                      <a:pt x="1068" y="135"/>
                    </a:lnTo>
                    <a:lnTo>
                      <a:pt x="1086" y="137"/>
                    </a:lnTo>
                    <a:lnTo>
                      <a:pt x="1119" y="137"/>
                    </a:lnTo>
                    <a:lnTo>
                      <a:pt x="1130" y="135"/>
                    </a:lnTo>
                    <a:lnTo>
                      <a:pt x="1137" y="130"/>
                    </a:lnTo>
                    <a:lnTo>
                      <a:pt x="1138" y="121"/>
                    </a:lnTo>
                    <a:lnTo>
                      <a:pt x="1135" y="112"/>
                    </a:lnTo>
                    <a:lnTo>
                      <a:pt x="1126" y="107"/>
                    </a:lnTo>
                    <a:lnTo>
                      <a:pt x="1123" y="105"/>
                    </a:lnTo>
                    <a:lnTo>
                      <a:pt x="1119" y="102"/>
                    </a:lnTo>
                    <a:lnTo>
                      <a:pt x="1119" y="100"/>
                    </a:lnTo>
                    <a:lnTo>
                      <a:pt x="1123" y="96"/>
                    </a:lnTo>
                    <a:lnTo>
                      <a:pt x="1128" y="95"/>
                    </a:lnTo>
                    <a:lnTo>
                      <a:pt x="1156" y="95"/>
                    </a:lnTo>
                    <a:lnTo>
                      <a:pt x="1159" y="93"/>
                    </a:lnTo>
                    <a:lnTo>
                      <a:pt x="1161" y="93"/>
                    </a:lnTo>
                    <a:lnTo>
                      <a:pt x="1161" y="102"/>
                    </a:lnTo>
                    <a:lnTo>
                      <a:pt x="1163" y="112"/>
                    </a:lnTo>
                    <a:lnTo>
                      <a:pt x="1163" y="130"/>
                    </a:lnTo>
                    <a:lnTo>
                      <a:pt x="1164" y="135"/>
                    </a:lnTo>
                    <a:lnTo>
                      <a:pt x="1166" y="138"/>
                    </a:lnTo>
                    <a:lnTo>
                      <a:pt x="1170" y="142"/>
                    </a:lnTo>
                    <a:lnTo>
                      <a:pt x="1177" y="142"/>
                    </a:lnTo>
                    <a:lnTo>
                      <a:pt x="1180" y="140"/>
                    </a:lnTo>
                    <a:lnTo>
                      <a:pt x="1184" y="137"/>
                    </a:lnTo>
                    <a:lnTo>
                      <a:pt x="1185" y="133"/>
                    </a:lnTo>
                    <a:lnTo>
                      <a:pt x="1191" y="128"/>
                    </a:lnTo>
                    <a:lnTo>
                      <a:pt x="1194" y="126"/>
                    </a:lnTo>
                    <a:lnTo>
                      <a:pt x="1199" y="123"/>
                    </a:lnTo>
                    <a:lnTo>
                      <a:pt x="1201" y="114"/>
                    </a:lnTo>
                    <a:lnTo>
                      <a:pt x="1199" y="103"/>
                    </a:lnTo>
                    <a:lnTo>
                      <a:pt x="1196" y="91"/>
                    </a:lnTo>
                    <a:lnTo>
                      <a:pt x="1189" y="74"/>
                    </a:lnTo>
                    <a:lnTo>
                      <a:pt x="1187" y="61"/>
                    </a:lnTo>
                    <a:lnTo>
                      <a:pt x="1189" y="58"/>
                    </a:lnTo>
                    <a:lnTo>
                      <a:pt x="1196" y="54"/>
                    </a:lnTo>
                    <a:lnTo>
                      <a:pt x="1205" y="54"/>
                    </a:lnTo>
                    <a:lnTo>
                      <a:pt x="1210" y="56"/>
                    </a:lnTo>
                    <a:lnTo>
                      <a:pt x="1217" y="63"/>
                    </a:lnTo>
                    <a:lnTo>
                      <a:pt x="1219" y="67"/>
                    </a:lnTo>
                    <a:lnTo>
                      <a:pt x="1226" y="74"/>
                    </a:lnTo>
                    <a:lnTo>
                      <a:pt x="1229" y="79"/>
                    </a:lnTo>
                    <a:lnTo>
                      <a:pt x="1231" y="81"/>
                    </a:lnTo>
                    <a:lnTo>
                      <a:pt x="1233" y="84"/>
                    </a:lnTo>
                    <a:lnTo>
                      <a:pt x="1234" y="84"/>
                    </a:lnTo>
                    <a:lnTo>
                      <a:pt x="1243" y="93"/>
                    </a:lnTo>
                    <a:lnTo>
                      <a:pt x="1253" y="109"/>
                    </a:lnTo>
                    <a:lnTo>
                      <a:pt x="1255" y="114"/>
                    </a:lnTo>
                    <a:lnTo>
                      <a:pt x="1259" y="116"/>
                    </a:lnTo>
                    <a:lnTo>
                      <a:pt x="1260" y="117"/>
                    </a:lnTo>
                    <a:lnTo>
                      <a:pt x="1262" y="116"/>
                    </a:lnTo>
                    <a:lnTo>
                      <a:pt x="1266" y="114"/>
                    </a:lnTo>
                    <a:lnTo>
                      <a:pt x="1276" y="107"/>
                    </a:lnTo>
                    <a:lnTo>
                      <a:pt x="1280" y="105"/>
                    </a:lnTo>
                    <a:lnTo>
                      <a:pt x="1288" y="105"/>
                    </a:lnTo>
                    <a:lnTo>
                      <a:pt x="1292" y="107"/>
                    </a:lnTo>
                    <a:lnTo>
                      <a:pt x="1295" y="110"/>
                    </a:lnTo>
                    <a:lnTo>
                      <a:pt x="1299" y="117"/>
                    </a:lnTo>
                    <a:lnTo>
                      <a:pt x="1299" y="135"/>
                    </a:lnTo>
                    <a:lnTo>
                      <a:pt x="1297" y="140"/>
                    </a:lnTo>
                    <a:lnTo>
                      <a:pt x="1297" y="142"/>
                    </a:lnTo>
                    <a:lnTo>
                      <a:pt x="1302" y="142"/>
                    </a:lnTo>
                    <a:lnTo>
                      <a:pt x="1309" y="138"/>
                    </a:lnTo>
                    <a:lnTo>
                      <a:pt x="1313" y="135"/>
                    </a:lnTo>
                    <a:lnTo>
                      <a:pt x="1318" y="124"/>
                    </a:lnTo>
                    <a:lnTo>
                      <a:pt x="1329" y="119"/>
                    </a:lnTo>
                    <a:lnTo>
                      <a:pt x="1332" y="119"/>
                    </a:lnTo>
                    <a:lnTo>
                      <a:pt x="1336" y="117"/>
                    </a:lnTo>
                    <a:lnTo>
                      <a:pt x="1341" y="112"/>
                    </a:lnTo>
                    <a:lnTo>
                      <a:pt x="1341" y="107"/>
                    </a:lnTo>
                    <a:lnTo>
                      <a:pt x="1343" y="102"/>
                    </a:lnTo>
                    <a:lnTo>
                      <a:pt x="1343" y="95"/>
                    </a:lnTo>
                    <a:lnTo>
                      <a:pt x="1339" y="95"/>
                    </a:lnTo>
                    <a:lnTo>
                      <a:pt x="1330" y="93"/>
                    </a:lnTo>
                    <a:lnTo>
                      <a:pt x="1318" y="91"/>
                    </a:lnTo>
                    <a:lnTo>
                      <a:pt x="1292" y="91"/>
                    </a:lnTo>
                    <a:lnTo>
                      <a:pt x="1281" y="88"/>
                    </a:lnTo>
                    <a:lnTo>
                      <a:pt x="1269" y="79"/>
                    </a:lnTo>
                    <a:lnTo>
                      <a:pt x="1262" y="70"/>
                    </a:lnTo>
                    <a:lnTo>
                      <a:pt x="1260" y="63"/>
                    </a:lnTo>
                    <a:lnTo>
                      <a:pt x="1260" y="56"/>
                    </a:lnTo>
                    <a:lnTo>
                      <a:pt x="1257" y="47"/>
                    </a:lnTo>
                    <a:lnTo>
                      <a:pt x="1257" y="42"/>
                    </a:lnTo>
                    <a:lnTo>
                      <a:pt x="1262" y="37"/>
                    </a:lnTo>
                    <a:lnTo>
                      <a:pt x="1273" y="30"/>
                    </a:lnTo>
                    <a:lnTo>
                      <a:pt x="1297" y="19"/>
                    </a:lnTo>
                    <a:lnTo>
                      <a:pt x="1309" y="16"/>
                    </a:lnTo>
                    <a:lnTo>
                      <a:pt x="1320" y="18"/>
                    </a:lnTo>
                    <a:lnTo>
                      <a:pt x="1327" y="26"/>
                    </a:lnTo>
                    <a:lnTo>
                      <a:pt x="1329" y="40"/>
                    </a:lnTo>
                    <a:lnTo>
                      <a:pt x="1327" y="49"/>
                    </a:lnTo>
                    <a:lnTo>
                      <a:pt x="1325" y="54"/>
                    </a:lnTo>
                    <a:lnTo>
                      <a:pt x="1325" y="60"/>
                    </a:lnTo>
                    <a:lnTo>
                      <a:pt x="1327" y="61"/>
                    </a:lnTo>
                    <a:lnTo>
                      <a:pt x="1330" y="61"/>
                    </a:lnTo>
                    <a:lnTo>
                      <a:pt x="1336" y="60"/>
                    </a:lnTo>
                    <a:lnTo>
                      <a:pt x="1343" y="58"/>
                    </a:lnTo>
                    <a:lnTo>
                      <a:pt x="1349" y="53"/>
                    </a:lnTo>
                    <a:lnTo>
                      <a:pt x="1351" y="46"/>
                    </a:lnTo>
                    <a:lnTo>
                      <a:pt x="1349" y="39"/>
                    </a:lnTo>
                    <a:lnTo>
                      <a:pt x="1348" y="33"/>
                    </a:lnTo>
                    <a:lnTo>
                      <a:pt x="1349" y="30"/>
                    </a:lnTo>
                    <a:lnTo>
                      <a:pt x="1360" y="28"/>
                    </a:lnTo>
                    <a:lnTo>
                      <a:pt x="1384" y="25"/>
                    </a:lnTo>
                    <a:lnTo>
                      <a:pt x="1402" y="25"/>
                    </a:lnTo>
                    <a:lnTo>
                      <a:pt x="1416" y="23"/>
                    </a:lnTo>
                    <a:lnTo>
                      <a:pt x="1447" y="19"/>
                    </a:lnTo>
                    <a:lnTo>
                      <a:pt x="1458" y="19"/>
                    </a:lnTo>
                    <a:lnTo>
                      <a:pt x="1470" y="23"/>
                    </a:lnTo>
                    <a:lnTo>
                      <a:pt x="1498" y="40"/>
                    </a:lnTo>
                    <a:lnTo>
                      <a:pt x="1510" y="46"/>
                    </a:lnTo>
                    <a:lnTo>
                      <a:pt x="1541" y="60"/>
                    </a:lnTo>
                    <a:lnTo>
                      <a:pt x="1552" y="63"/>
                    </a:lnTo>
                    <a:lnTo>
                      <a:pt x="1561" y="67"/>
                    </a:lnTo>
                    <a:lnTo>
                      <a:pt x="1573" y="70"/>
                    </a:lnTo>
                    <a:lnTo>
                      <a:pt x="1604" y="77"/>
                    </a:lnTo>
                    <a:lnTo>
                      <a:pt x="1617" y="79"/>
                    </a:lnTo>
                    <a:lnTo>
                      <a:pt x="1624" y="81"/>
                    </a:lnTo>
                    <a:lnTo>
                      <a:pt x="1627" y="84"/>
                    </a:lnTo>
                    <a:lnTo>
                      <a:pt x="1629" y="93"/>
                    </a:lnTo>
                    <a:lnTo>
                      <a:pt x="1631" y="105"/>
                    </a:lnTo>
                    <a:lnTo>
                      <a:pt x="1634" y="117"/>
                    </a:lnTo>
                    <a:lnTo>
                      <a:pt x="1636" y="123"/>
                    </a:lnTo>
                    <a:lnTo>
                      <a:pt x="1643" y="126"/>
                    </a:lnTo>
                    <a:lnTo>
                      <a:pt x="1648" y="126"/>
                    </a:lnTo>
                    <a:lnTo>
                      <a:pt x="1651" y="124"/>
                    </a:lnTo>
                    <a:lnTo>
                      <a:pt x="1655" y="124"/>
                    </a:lnTo>
                    <a:lnTo>
                      <a:pt x="1658" y="123"/>
                    </a:lnTo>
                    <a:lnTo>
                      <a:pt x="1660" y="123"/>
                    </a:lnTo>
                    <a:lnTo>
                      <a:pt x="1667" y="124"/>
                    </a:lnTo>
                    <a:lnTo>
                      <a:pt x="1676" y="130"/>
                    </a:lnTo>
                    <a:lnTo>
                      <a:pt x="1685" y="137"/>
                    </a:lnTo>
                    <a:lnTo>
                      <a:pt x="1699" y="147"/>
                    </a:lnTo>
                    <a:lnTo>
                      <a:pt x="1709" y="150"/>
                    </a:lnTo>
                    <a:lnTo>
                      <a:pt x="1723" y="154"/>
                    </a:lnTo>
                    <a:lnTo>
                      <a:pt x="1733" y="157"/>
                    </a:lnTo>
                    <a:lnTo>
                      <a:pt x="1737" y="157"/>
                    </a:lnTo>
                    <a:lnTo>
                      <a:pt x="1735" y="161"/>
                    </a:lnTo>
                    <a:lnTo>
                      <a:pt x="1730" y="166"/>
                    </a:lnTo>
                    <a:lnTo>
                      <a:pt x="1728" y="171"/>
                    </a:lnTo>
                    <a:lnTo>
                      <a:pt x="1725" y="173"/>
                    </a:lnTo>
                    <a:lnTo>
                      <a:pt x="1723" y="177"/>
                    </a:lnTo>
                    <a:lnTo>
                      <a:pt x="1720" y="180"/>
                    </a:lnTo>
                    <a:lnTo>
                      <a:pt x="1714" y="182"/>
                    </a:lnTo>
                    <a:lnTo>
                      <a:pt x="1709" y="185"/>
                    </a:lnTo>
                    <a:lnTo>
                      <a:pt x="1702" y="191"/>
                    </a:lnTo>
                    <a:lnTo>
                      <a:pt x="1693" y="192"/>
                    </a:lnTo>
                    <a:lnTo>
                      <a:pt x="1683" y="189"/>
                    </a:lnTo>
                    <a:lnTo>
                      <a:pt x="1672" y="180"/>
                    </a:lnTo>
                    <a:lnTo>
                      <a:pt x="1664" y="175"/>
                    </a:lnTo>
                    <a:lnTo>
                      <a:pt x="1653" y="171"/>
                    </a:lnTo>
                    <a:lnTo>
                      <a:pt x="1644" y="170"/>
                    </a:lnTo>
                    <a:lnTo>
                      <a:pt x="1639" y="171"/>
                    </a:lnTo>
                    <a:lnTo>
                      <a:pt x="1637" y="173"/>
                    </a:lnTo>
                    <a:lnTo>
                      <a:pt x="1636" y="177"/>
                    </a:lnTo>
                    <a:lnTo>
                      <a:pt x="1637" y="178"/>
                    </a:lnTo>
                    <a:lnTo>
                      <a:pt x="1637" y="182"/>
                    </a:lnTo>
                    <a:lnTo>
                      <a:pt x="1639" y="185"/>
                    </a:lnTo>
                    <a:lnTo>
                      <a:pt x="1646" y="191"/>
                    </a:lnTo>
                    <a:lnTo>
                      <a:pt x="1658" y="198"/>
                    </a:lnTo>
                    <a:lnTo>
                      <a:pt x="1672" y="206"/>
                    </a:lnTo>
                    <a:lnTo>
                      <a:pt x="1679" y="217"/>
                    </a:lnTo>
                    <a:lnTo>
                      <a:pt x="1681" y="227"/>
                    </a:lnTo>
                    <a:lnTo>
                      <a:pt x="1681" y="243"/>
                    </a:lnTo>
                    <a:lnTo>
                      <a:pt x="1679" y="243"/>
                    </a:lnTo>
                    <a:lnTo>
                      <a:pt x="1669" y="238"/>
                    </a:lnTo>
                    <a:lnTo>
                      <a:pt x="1665" y="234"/>
                    </a:lnTo>
                    <a:lnTo>
                      <a:pt x="1662" y="233"/>
                    </a:lnTo>
                    <a:lnTo>
                      <a:pt x="1657" y="231"/>
                    </a:lnTo>
                    <a:lnTo>
                      <a:pt x="1648" y="231"/>
                    </a:lnTo>
                    <a:lnTo>
                      <a:pt x="1646" y="234"/>
                    </a:lnTo>
                    <a:lnTo>
                      <a:pt x="1643" y="236"/>
                    </a:lnTo>
                    <a:lnTo>
                      <a:pt x="1643" y="240"/>
                    </a:lnTo>
                    <a:lnTo>
                      <a:pt x="1641" y="241"/>
                    </a:lnTo>
                    <a:lnTo>
                      <a:pt x="1641" y="245"/>
                    </a:lnTo>
                    <a:lnTo>
                      <a:pt x="1636" y="245"/>
                    </a:lnTo>
                    <a:lnTo>
                      <a:pt x="1631" y="243"/>
                    </a:lnTo>
                    <a:lnTo>
                      <a:pt x="1611" y="243"/>
                    </a:lnTo>
                    <a:lnTo>
                      <a:pt x="1610" y="241"/>
                    </a:lnTo>
                    <a:lnTo>
                      <a:pt x="1610" y="240"/>
                    </a:lnTo>
                    <a:lnTo>
                      <a:pt x="1604" y="234"/>
                    </a:lnTo>
                    <a:lnTo>
                      <a:pt x="1601" y="229"/>
                    </a:lnTo>
                    <a:lnTo>
                      <a:pt x="1597" y="226"/>
                    </a:lnTo>
                    <a:lnTo>
                      <a:pt x="1589" y="226"/>
                    </a:lnTo>
                    <a:lnTo>
                      <a:pt x="1587" y="227"/>
                    </a:lnTo>
                    <a:lnTo>
                      <a:pt x="1587" y="229"/>
                    </a:lnTo>
                    <a:lnTo>
                      <a:pt x="1583" y="233"/>
                    </a:lnTo>
                    <a:lnTo>
                      <a:pt x="1582" y="233"/>
                    </a:lnTo>
                    <a:lnTo>
                      <a:pt x="1576" y="227"/>
                    </a:lnTo>
                    <a:lnTo>
                      <a:pt x="1571" y="224"/>
                    </a:lnTo>
                    <a:lnTo>
                      <a:pt x="1568" y="222"/>
                    </a:lnTo>
                    <a:lnTo>
                      <a:pt x="1564" y="219"/>
                    </a:lnTo>
                    <a:lnTo>
                      <a:pt x="1557" y="219"/>
                    </a:lnTo>
                    <a:lnTo>
                      <a:pt x="1555" y="217"/>
                    </a:lnTo>
                    <a:lnTo>
                      <a:pt x="1552" y="215"/>
                    </a:lnTo>
                    <a:lnTo>
                      <a:pt x="1548" y="212"/>
                    </a:lnTo>
                    <a:lnTo>
                      <a:pt x="1543" y="210"/>
                    </a:lnTo>
                    <a:lnTo>
                      <a:pt x="1540" y="206"/>
                    </a:lnTo>
                    <a:lnTo>
                      <a:pt x="1536" y="205"/>
                    </a:lnTo>
                    <a:lnTo>
                      <a:pt x="1522" y="205"/>
                    </a:lnTo>
                    <a:lnTo>
                      <a:pt x="1508" y="203"/>
                    </a:lnTo>
                    <a:lnTo>
                      <a:pt x="1484" y="203"/>
                    </a:lnTo>
                    <a:lnTo>
                      <a:pt x="1477" y="205"/>
                    </a:lnTo>
                    <a:lnTo>
                      <a:pt x="1461" y="210"/>
                    </a:lnTo>
                    <a:lnTo>
                      <a:pt x="1458" y="208"/>
                    </a:lnTo>
                    <a:lnTo>
                      <a:pt x="1454" y="199"/>
                    </a:lnTo>
                    <a:lnTo>
                      <a:pt x="1454" y="189"/>
                    </a:lnTo>
                    <a:lnTo>
                      <a:pt x="1456" y="180"/>
                    </a:lnTo>
                    <a:lnTo>
                      <a:pt x="1461" y="173"/>
                    </a:lnTo>
                    <a:lnTo>
                      <a:pt x="1472" y="171"/>
                    </a:lnTo>
                    <a:lnTo>
                      <a:pt x="1487" y="175"/>
                    </a:lnTo>
                    <a:lnTo>
                      <a:pt x="1494" y="177"/>
                    </a:lnTo>
                    <a:lnTo>
                      <a:pt x="1503" y="177"/>
                    </a:lnTo>
                    <a:lnTo>
                      <a:pt x="1507" y="173"/>
                    </a:lnTo>
                    <a:lnTo>
                      <a:pt x="1510" y="166"/>
                    </a:lnTo>
                    <a:lnTo>
                      <a:pt x="1515" y="157"/>
                    </a:lnTo>
                    <a:lnTo>
                      <a:pt x="1524" y="150"/>
                    </a:lnTo>
                    <a:lnTo>
                      <a:pt x="1538" y="143"/>
                    </a:lnTo>
                    <a:lnTo>
                      <a:pt x="1543" y="142"/>
                    </a:lnTo>
                    <a:lnTo>
                      <a:pt x="1547" y="138"/>
                    </a:lnTo>
                    <a:lnTo>
                      <a:pt x="1543" y="135"/>
                    </a:lnTo>
                    <a:lnTo>
                      <a:pt x="1536" y="131"/>
                    </a:lnTo>
                    <a:lnTo>
                      <a:pt x="1533" y="131"/>
                    </a:lnTo>
                    <a:lnTo>
                      <a:pt x="1529" y="128"/>
                    </a:lnTo>
                    <a:lnTo>
                      <a:pt x="1526" y="126"/>
                    </a:lnTo>
                    <a:lnTo>
                      <a:pt x="1524" y="124"/>
                    </a:lnTo>
                    <a:lnTo>
                      <a:pt x="1519" y="124"/>
                    </a:lnTo>
                    <a:lnTo>
                      <a:pt x="1517" y="126"/>
                    </a:lnTo>
                    <a:lnTo>
                      <a:pt x="1514" y="133"/>
                    </a:lnTo>
                    <a:lnTo>
                      <a:pt x="1510" y="138"/>
                    </a:lnTo>
                    <a:lnTo>
                      <a:pt x="1508" y="142"/>
                    </a:lnTo>
                    <a:lnTo>
                      <a:pt x="1503" y="147"/>
                    </a:lnTo>
                    <a:lnTo>
                      <a:pt x="1501" y="150"/>
                    </a:lnTo>
                    <a:lnTo>
                      <a:pt x="1491" y="150"/>
                    </a:lnTo>
                    <a:lnTo>
                      <a:pt x="1484" y="149"/>
                    </a:lnTo>
                    <a:lnTo>
                      <a:pt x="1475" y="149"/>
                    </a:lnTo>
                    <a:lnTo>
                      <a:pt x="1470" y="147"/>
                    </a:lnTo>
                    <a:lnTo>
                      <a:pt x="1468" y="147"/>
                    </a:lnTo>
                    <a:lnTo>
                      <a:pt x="1468" y="143"/>
                    </a:lnTo>
                    <a:lnTo>
                      <a:pt x="1470" y="142"/>
                    </a:lnTo>
                    <a:lnTo>
                      <a:pt x="1473" y="140"/>
                    </a:lnTo>
                    <a:lnTo>
                      <a:pt x="1475" y="138"/>
                    </a:lnTo>
                    <a:lnTo>
                      <a:pt x="1479" y="137"/>
                    </a:lnTo>
                    <a:lnTo>
                      <a:pt x="1482" y="133"/>
                    </a:lnTo>
                    <a:lnTo>
                      <a:pt x="1486" y="128"/>
                    </a:lnTo>
                    <a:lnTo>
                      <a:pt x="1487" y="124"/>
                    </a:lnTo>
                    <a:lnTo>
                      <a:pt x="1487" y="112"/>
                    </a:lnTo>
                    <a:lnTo>
                      <a:pt x="1486" y="110"/>
                    </a:lnTo>
                    <a:lnTo>
                      <a:pt x="1482" y="109"/>
                    </a:lnTo>
                    <a:lnTo>
                      <a:pt x="1480" y="105"/>
                    </a:lnTo>
                    <a:lnTo>
                      <a:pt x="1477" y="105"/>
                    </a:lnTo>
                    <a:lnTo>
                      <a:pt x="1473" y="103"/>
                    </a:lnTo>
                    <a:lnTo>
                      <a:pt x="1470" y="103"/>
                    </a:lnTo>
                    <a:lnTo>
                      <a:pt x="1465" y="105"/>
                    </a:lnTo>
                    <a:lnTo>
                      <a:pt x="1459" y="105"/>
                    </a:lnTo>
                    <a:lnTo>
                      <a:pt x="1458" y="103"/>
                    </a:lnTo>
                    <a:lnTo>
                      <a:pt x="1458" y="102"/>
                    </a:lnTo>
                    <a:lnTo>
                      <a:pt x="1456" y="98"/>
                    </a:lnTo>
                    <a:lnTo>
                      <a:pt x="1456" y="93"/>
                    </a:lnTo>
                    <a:lnTo>
                      <a:pt x="1454" y="89"/>
                    </a:lnTo>
                    <a:lnTo>
                      <a:pt x="1452" y="88"/>
                    </a:lnTo>
                    <a:lnTo>
                      <a:pt x="1449" y="86"/>
                    </a:lnTo>
                    <a:lnTo>
                      <a:pt x="1447" y="88"/>
                    </a:lnTo>
                    <a:lnTo>
                      <a:pt x="1445" y="88"/>
                    </a:lnTo>
                    <a:lnTo>
                      <a:pt x="1445" y="100"/>
                    </a:lnTo>
                    <a:lnTo>
                      <a:pt x="1444" y="102"/>
                    </a:lnTo>
                    <a:lnTo>
                      <a:pt x="1440" y="103"/>
                    </a:lnTo>
                    <a:lnTo>
                      <a:pt x="1430" y="103"/>
                    </a:lnTo>
                    <a:lnTo>
                      <a:pt x="1425" y="102"/>
                    </a:lnTo>
                    <a:lnTo>
                      <a:pt x="1411" y="102"/>
                    </a:lnTo>
                    <a:lnTo>
                      <a:pt x="1404" y="105"/>
                    </a:lnTo>
                    <a:lnTo>
                      <a:pt x="1398" y="107"/>
                    </a:lnTo>
                    <a:lnTo>
                      <a:pt x="1393" y="112"/>
                    </a:lnTo>
                    <a:lnTo>
                      <a:pt x="1391" y="116"/>
                    </a:lnTo>
                    <a:lnTo>
                      <a:pt x="1395" y="119"/>
                    </a:lnTo>
                    <a:lnTo>
                      <a:pt x="1405" y="124"/>
                    </a:lnTo>
                    <a:lnTo>
                      <a:pt x="1412" y="131"/>
                    </a:lnTo>
                    <a:lnTo>
                      <a:pt x="1414" y="137"/>
                    </a:lnTo>
                    <a:lnTo>
                      <a:pt x="1414" y="145"/>
                    </a:lnTo>
                    <a:lnTo>
                      <a:pt x="1412" y="149"/>
                    </a:lnTo>
                    <a:lnTo>
                      <a:pt x="1409" y="150"/>
                    </a:lnTo>
                    <a:lnTo>
                      <a:pt x="1405" y="154"/>
                    </a:lnTo>
                    <a:lnTo>
                      <a:pt x="1402" y="154"/>
                    </a:lnTo>
                    <a:lnTo>
                      <a:pt x="1395" y="157"/>
                    </a:lnTo>
                    <a:lnTo>
                      <a:pt x="1390" y="157"/>
                    </a:lnTo>
                    <a:lnTo>
                      <a:pt x="1383" y="161"/>
                    </a:lnTo>
                    <a:lnTo>
                      <a:pt x="1379" y="161"/>
                    </a:lnTo>
                    <a:lnTo>
                      <a:pt x="1376" y="163"/>
                    </a:lnTo>
                    <a:lnTo>
                      <a:pt x="1374" y="164"/>
                    </a:lnTo>
                    <a:lnTo>
                      <a:pt x="1369" y="164"/>
                    </a:lnTo>
                    <a:lnTo>
                      <a:pt x="1362" y="161"/>
                    </a:lnTo>
                    <a:lnTo>
                      <a:pt x="1353" y="159"/>
                    </a:lnTo>
                    <a:lnTo>
                      <a:pt x="1336" y="159"/>
                    </a:lnTo>
                    <a:lnTo>
                      <a:pt x="1330" y="161"/>
                    </a:lnTo>
                    <a:lnTo>
                      <a:pt x="1327" y="163"/>
                    </a:lnTo>
                    <a:lnTo>
                      <a:pt x="1325" y="164"/>
                    </a:lnTo>
                    <a:lnTo>
                      <a:pt x="1329" y="171"/>
                    </a:lnTo>
                    <a:lnTo>
                      <a:pt x="1343" y="171"/>
                    </a:lnTo>
                    <a:lnTo>
                      <a:pt x="1343" y="173"/>
                    </a:lnTo>
                    <a:lnTo>
                      <a:pt x="1346" y="177"/>
                    </a:lnTo>
                    <a:lnTo>
                      <a:pt x="1356" y="177"/>
                    </a:lnTo>
                    <a:lnTo>
                      <a:pt x="1363" y="173"/>
                    </a:lnTo>
                    <a:lnTo>
                      <a:pt x="1372" y="173"/>
                    </a:lnTo>
                    <a:lnTo>
                      <a:pt x="1374" y="177"/>
                    </a:lnTo>
                    <a:lnTo>
                      <a:pt x="1388" y="191"/>
                    </a:lnTo>
                    <a:lnTo>
                      <a:pt x="1402" y="196"/>
                    </a:lnTo>
                    <a:lnTo>
                      <a:pt x="1418" y="203"/>
                    </a:lnTo>
                    <a:lnTo>
                      <a:pt x="1423" y="206"/>
                    </a:lnTo>
                    <a:lnTo>
                      <a:pt x="1425" y="212"/>
                    </a:lnTo>
                    <a:lnTo>
                      <a:pt x="1425" y="215"/>
                    </a:lnTo>
                    <a:lnTo>
                      <a:pt x="1423" y="219"/>
                    </a:lnTo>
                    <a:lnTo>
                      <a:pt x="1419" y="220"/>
                    </a:lnTo>
                    <a:lnTo>
                      <a:pt x="1416" y="224"/>
                    </a:lnTo>
                    <a:lnTo>
                      <a:pt x="1409" y="227"/>
                    </a:lnTo>
                    <a:lnTo>
                      <a:pt x="1400" y="227"/>
                    </a:lnTo>
                    <a:lnTo>
                      <a:pt x="1398" y="224"/>
                    </a:lnTo>
                    <a:lnTo>
                      <a:pt x="1395" y="222"/>
                    </a:lnTo>
                    <a:lnTo>
                      <a:pt x="1393" y="219"/>
                    </a:lnTo>
                    <a:lnTo>
                      <a:pt x="1390" y="208"/>
                    </a:lnTo>
                    <a:lnTo>
                      <a:pt x="1383" y="205"/>
                    </a:lnTo>
                    <a:lnTo>
                      <a:pt x="1365" y="208"/>
                    </a:lnTo>
                    <a:lnTo>
                      <a:pt x="1358" y="212"/>
                    </a:lnTo>
                    <a:lnTo>
                      <a:pt x="1356" y="213"/>
                    </a:lnTo>
                    <a:lnTo>
                      <a:pt x="1351" y="215"/>
                    </a:lnTo>
                    <a:lnTo>
                      <a:pt x="1348" y="219"/>
                    </a:lnTo>
                    <a:lnTo>
                      <a:pt x="1343" y="220"/>
                    </a:lnTo>
                    <a:lnTo>
                      <a:pt x="1339" y="222"/>
                    </a:lnTo>
                    <a:lnTo>
                      <a:pt x="1329" y="222"/>
                    </a:lnTo>
                    <a:lnTo>
                      <a:pt x="1327" y="220"/>
                    </a:lnTo>
                    <a:lnTo>
                      <a:pt x="1325" y="220"/>
                    </a:lnTo>
                    <a:lnTo>
                      <a:pt x="1323" y="219"/>
                    </a:lnTo>
                    <a:lnTo>
                      <a:pt x="1327" y="212"/>
                    </a:lnTo>
                    <a:lnTo>
                      <a:pt x="1330" y="208"/>
                    </a:lnTo>
                    <a:lnTo>
                      <a:pt x="1334" y="203"/>
                    </a:lnTo>
                    <a:lnTo>
                      <a:pt x="1330" y="198"/>
                    </a:lnTo>
                    <a:lnTo>
                      <a:pt x="1325" y="194"/>
                    </a:lnTo>
                    <a:lnTo>
                      <a:pt x="1320" y="189"/>
                    </a:lnTo>
                    <a:lnTo>
                      <a:pt x="1316" y="180"/>
                    </a:lnTo>
                    <a:lnTo>
                      <a:pt x="1316" y="177"/>
                    </a:lnTo>
                    <a:lnTo>
                      <a:pt x="1311" y="187"/>
                    </a:lnTo>
                    <a:lnTo>
                      <a:pt x="1308" y="208"/>
                    </a:lnTo>
                    <a:lnTo>
                      <a:pt x="1308" y="215"/>
                    </a:lnTo>
                    <a:lnTo>
                      <a:pt x="1306" y="217"/>
                    </a:lnTo>
                    <a:lnTo>
                      <a:pt x="1301" y="213"/>
                    </a:lnTo>
                    <a:lnTo>
                      <a:pt x="1290" y="208"/>
                    </a:lnTo>
                    <a:lnTo>
                      <a:pt x="1276" y="208"/>
                    </a:lnTo>
                    <a:lnTo>
                      <a:pt x="1264" y="212"/>
                    </a:lnTo>
                    <a:lnTo>
                      <a:pt x="1257" y="217"/>
                    </a:lnTo>
                    <a:lnTo>
                      <a:pt x="1241" y="233"/>
                    </a:lnTo>
                    <a:lnTo>
                      <a:pt x="1226" y="245"/>
                    </a:lnTo>
                    <a:lnTo>
                      <a:pt x="1213" y="254"/>
                    </a:lnTo>
                    <a:lnTo>
                      <a:pt x="1206" y="261"/>
                    </a:lnTo>
                    <a:lnTo>
                      <a:pt x="1205" y="264"/>
                    </a:lnTo>
                    <a:lnTo>
                      <a:pt x="1205" y="275"/>
                    </a:lnTo>
                    <a:lnTo>
                      <a:pt x="1206" y="283"/>
                    </a:lnTo>
                    <a:lnTo>
                      <a:pt x="1206" y="304"/>
                    </a:lnTo>
                    <a:lnTo>
                      <a:pt x="1208" y="308"/>
                    </a:lnTo>
                    <a:lnTo>
                      <a:pt x="1213" y="311"/>
                    </a:lnTo>
                    <a:lnTo>
                      <a:pt x="1217" y="313"/>
                    </a:lnTo>
                    <a:lnTo>
                      <a:pt x="1220" y="317"/>
                    </a:lnTo>
                    <a:lnTo>
                      <a:pt x="1222" y="320"/>
                    </a:lnTo>
                    <a:lnTo>
                      <a:pt x="1222" y="324"/>
                    </a:lnTo>
                    <a:lnTo>
                      <a:pt x="1224" y="329"/>
                    </a:lnTo>
                    <a:lnTo>
                      <a:pt x="1227" y="336"/>
                    </a:lnTo>
                    <a:lnTo>
                      <a:pt x="1229" y="338"/>
                    </a:lnTo>
                    <a:lnTo>
                      <a:pt x="1233" y="338"/>
                    </a:lnTo>
                    <a:lnTo>
                      <a:pt x="1240" y="336"/>
                    </a:lnTo>
                    <a:lnTo>
                      <a:pt x="1247" y="332"/>
                    </a:lnTo>
                    <a:lnTo>
                      <a:pt x="1255" y="334"/>
                    </a:lnTo>
                    <a:lnTo>
                      <a:pt x="1267" y="339"/>
                    </a:lnTo>
                    <a:lnTo>
                      <a:pt x="1285" y="348"/>
                    </a:lnTo>
                    <a:lnTo>
                      <a:pt x="1301" y="353"/>
                    </a:lnTo>
                    <a:lnTo>
                      <a:pt x="1320" y="359"/>
                    </a:lnTo>
                    <a:lnTo>
                      <a:pt x="1339" y="362"/>
                    </a:lnTo>
                    <a:lnTo>
                      <a:pt x="1355" y="360"/>
                    </a:lnTo>
                    <a:lnTo>
                      <a:pt x="1367" y="357"/>
                    </a:lnTo>
                    <a:lnTo>
                      <a:pt x="1372" y="357"/>
                    </a:lnTo>
                    <a:lnTo>
                      <a:pt x="1379" y="359"/>
                    </a:lnTo>
                    <a:lnTo>
                      <a:pt x="1384" y="364"/>
                    </a:lnTo>
                    <a:lnTo>
                      <a:pt x="1388" y="369"/>
                    </a:lnTo>
                    <a:lnTo>
                      <a:pt x="1390" y="374"/>
                    </a:lnTo>
                    <a:lnTo>
                      <a:pt x="1393" y="388"/>
                    </a:lnTo>
                    <a:lnTo>
                      <a:pt x="1395" y="394"/>
                    </a:lnTo>
                    <a:lnTo>
                      <a:pt x="1398" y="401"/>
                    </a:lnTo>
                    <a:lnTo>
                      <a:pt x="1398" y="413"/>
                    </a:lnTo>
                    <a:lnTo>
                      <a:pt x="1400" y="413"/>
                    </a:lnTo>
                    <a:lnTo>
                      <a:pt x="1407" y="406"/>
                    </a:lnTo>
                    <a:lnTo>
                      <a:pt x="1409" y="402"/>
                    </a:lnTo>
                    <a:lnTo>
                      <a:pt x="1411" y="401"/>
                    </a:lnTo>
                    <a:lnTo>
                      <a:pt x="1412" y="397"/>
                    </a:lnTo>
                    <a:lnTo>
                      <a:pt x="1414" y="395"/>
                    </a:lnTo>
                    <a:lnTo>
                      <a:pt x="1414" y="399"/>
                    </a:lnTo>
                    <a:lnTo>
                      <a:pt x="1416" y="408"/>
                    </a:lnTo>
                    <a:lnTo>
                      <a:pt x="1416" y="418"/>
                    </a:lnTo>
                    <a:lnTo>
                      <a:pt x="1414" y="423"/>
                    </a:lnTo>
                    <a:lnTo>
                      <a:pt x="1412" y="425"/>
                    </a:lnTo>
                    <a:lnTo>
                      <a:pt x="1412" y="432"/>
                    </a:lnTo>
                    <a:lnTo>
                      <a:pt x="1414" y="436"/>
                    </a:lnTo>
                    <a:lnTo>
                      <a:pt x="1418" y="437"/>
                    </a:lnTo>
                    <a:lnTo>
                      <a:pt x="1419" y="439"/>
                    </a:lnTo>
                    <a:lnTo>
                      <a:pt x="1435" y="439"/>
                    </a:lnTo>
                    <a:lnTo>
                      <a:pt x="1439" y="441"/>
                    </a:lnTo>
                    <a:lnTo>
                      <a:pt x="1444" y="439"/>
                    </a:lnTo>
                    <a:lnTo>
                      <a:pt x="1447" y="436"/>
                    </a:lnTo>
                    <a:lnTo>
                      <a:pt x="1451" y="430"/>
                    </a:lnTo>
                    <a:lnTo>
                      <a:pt x="1449" y="422"/>
                    </a:lnTo>
                    <a:lnTo>
                      <a:pt x="1445" y="401"/>
                    </a:lnTo>
                    <a:lnTo>
                      <a:pt x="1444" y="394"/>
                    </a:lnTo>
                    <a:lnTo>
                      <a:pt x="1442" y="388"/>
                    </a:lnTo>
                    <a:lnTo>
                      <a:pt x="1440" y="385"/>
                    </a:lnTo>
                    <a:lnTo>
                      <a:pt x="1433" y="374"/>
                    </a:lnTo>
                    <a:lnTo>
                      <a:pt x="1432" y="369"/>
                    </a:lnTo>
                    <a:lnTo>
                      <a:pt x="1430" y="366"/>
                    </a:lnTo>
                    <a:lnTo>
                      <a:pt x="1433" y="362"/>
                    </a:lnTo>
                    <a:lnTo>
                      <a:pt x="1440" y="362"/>
                    </a:lnTo>
                    <a:lnTo>
                      <a:pt x="1444" y="364"/>
                    </a:lnTo>
                    <a:lnTo>
                      <a:pt x="1447" y="367"/>
                    </a:lnTo>
                    <a:lnTo>
                      <a:pt x="1449" y="371"/>
                    </a:lnTo>
                    <a:lnTo>
                      <a:pt x="1452" y="373"/>
                    </a:lnTo>
                    <a:lnTo>
                      <a:pt x="1456" y="373"/>
                    </a:lnTo>
                    <a:lnTo>
                      <a:pt x="1459" y="371"/>
                    </a:lnTo>
                    <a:lnTo>
                      <a:pt x="1465" y="367"/>
                    </a:lnTo>
                    <a:lnTo>
                      <a:pt x="1468" y="366"/>
                    </a:lnTo>
                    <a:lnTo>
                      <a:pt x="1477" y="357"/>
                    </a:lnTo>
                    <a:lnTo>
                      <a:pt x="1479" y="352"/>
                    </a:lnTo>
                    <a:lnTo>
                      <a:pt x="1480" y="348"/>
                    </a:lnTo>
                    <a:lnTo>
                      <a:pt x="1482" y="343"/>
                    </a:lnTo>
                    <a:lnTo>
                      <a:pt x="1482" y="339"/>
                    </a:lnTo>
                    <a:lnTo>
                      <a:pt x="1480" y="336"/>
                    </a:lnTo>
                    <a:lnTo>
                      <a:pt x="1475" y="329"/>
                    </a:lnTo>
                    <a:lnTo>
                      <a:pt x="1468" y="320"/>
                    </a:lnTo>
                    <a:lnTo>
                      <a:pt x="1459" y="313"/>
                    </a:lnTo>
                    <a:lnTo>
                      <a:pt x="1449" y="303"/>
                    </a:lnTo>
                    <a:lnTo>
                      <a:pt x="1445" y="301"/>
                    </a:lnTo>
                    <a:lnTo>
                      <a:pt x="1445" y="299"/>
                    </a:lnTo>
                    <a:lnTo>
                      <a:pt x="1447" y="299"/>
                    </a:lnTo>
                    <a:lnTo>
                      <a:pt x="1449" y="297"/>
                    </a:lnTo>
                    <a:lnTo>
                      <a:pt x="1452" y="296"/>
                    </a:lnTo>
                    <a:lnTo>
                      <a:pt x="1458" y="296"/>
                    </a:lnTo>
                    <a:lnTo>
                      <a:pt x="1461" y="294"/>
                    </a:lnTo>
                    <a:lnTo>
                      <a:pt x="1465" y="290"/>
                    </a:lnTo>
                    <a:lnTo>
                      <a:pt x="1463" y="287"/>
                    </a:lnTo>
                    <a:lnTo>
                      <a:pt x="1463" y="285"/>
                    </a:lnTo>
                    <a:lnTo>
                      <a:pt x="1461" y="280"/>
                    </a:lnTo>
                    <a:lnTo>
                      <a:pt x="1461" y="269"/>
                    </a:lnTo>
                    <a:lnTo>
                      <a:pt x="1465" y="254"/>
                    </a:lnTo>
                    <a:lnTo>
                      <a:pt x="1466" y="243"/>
                    </a:lnTo>
                    <a:lnTo>
                      <a:pt x="1472" y="240"/>
                    </a:lnTo>
                    <a:lnTo>
                      <a:pt x="1480" y="240"/>
                    </a:lnTo>
                    <a:lnTo>
                      <a:pt x="1493" y="238"/>
                    </a:lnTo>
                    <a:lnTo>
                      <a:pt x="1508" y="236"/>
                    </a:lnTo>
                    <a:lnTo>
                      <a:pt x="1524" y="236"/>
                    </a:lnTo>
                    <a:lnTo>
                      <a:pt x="1536" y="240"/>
                    </a:lnTo>
                    <a:lnTo>
                      <a:pt x="1548" y="247"/>
                    </a:lnTo>
                    <a:lnTo>
                      <a:pt x="1557" y="254"/>
                    </a:lnTo>
                    <a:lnTo>
                      <a:pt x="1568" y="257"/>
                    </a:lnTo>
                    <a:lnTo>
                      <a:pt x="1580" y="259"/>
                    </a:lnTo>
                    <a:lnTo>
                      <a:pt x="1590" y="261"/>
                    </a:lnTo>
                    <a:lnTo>
                      <a:pt x="1601" y="266"/>
                    </a:lnTo>
                    <a:lnTo>
                      <a:pt x="1608" y="271"/>
                    </a:lnTo>
                    <a:lnTo>
                      <a:pt x="1608" y="273"/>
                    </a:lnTo>
                    <a:lnTo>
                      <a:pt x="1606" y="276"/>
                    </a:lnTo>
                    <a:lnTo>
                      <a:pt x="1599" y="280"/>
                    </a:lnTo>
                    <a:lnTo>
                      <a:pt x="1590" y="289"/>
                    </a:lnTo>
                    <a:lnTo>
                      <a:pt x="1590" y="294"/>
                    </a:lnTo>
                    <a:lnTo>
                      <a:pt x="1592" y="297"/>
                    </a:lnTo>
                    <a:lnTo>
                      <a:pt x="1603" y="304"/>
                    </a:lnTo>
                    <a:lnTo>
                      <a:pt x="1613" y="306"/>
                    </a:lnTo>
                    <a:lnTo>
                      <a:pt x="1622" y="310"/>
                    </a:lnTo>
                    <a:lnTo>
                      <a:pt x="1632" y="311"/>
                    </a:lnTo>
                    <a:lnTo>
                      <a:pt x="1643" y="306"/>
                    </a:lnTo>
                    <a:lnTo>
                      <a:pt x="1655" y="292"/>
                    </a:lnTo>
                    <a:lnTo>
                      <a:pt x="1660" y="285"/>
                    </a:lnTo>
                    <a:lnTo>
                      <a:pt x="1664" y="280"/>
                    </a:lnTo>
                    <a:lnTo>
                      <a:pt x="1671" y="273"/>
                    </a:lnTo>
                    <a:lnTo>
                      <a:pt x="1678" y="273"/>
                    </a:lnTo>
                    <a:lnTo>
                      <a:pt x="1683" y="278"/>
                    </a:lnTo>
                    <a:lnTo>
                      <a:pt x="1690" y="289"/>
                    </a:lnTo>
                    <a:lnTo>
                      <a:pt x="1707" y="313"/>
                    </a:lnTo>
                    <a:lnTo>
                      <a:pt x="1714" y="320"/>
                    </a:lnTo>
                    <a:lnTo>
                      <a:pt x="1720" y="329"/>
                    </a:lnTo>
                    <a:lnTo>
                      <a:pt x="1723" y="341"/>
                    </a:lnTo>
                    <a:lnTo>
                      <a:pt x="1727" y="352"/>
                    </a:lnTo>
                    <a:lnTo>
                      <a:pt x="1728" y="360"/>
                    </a:lnTo>
                    <a:lnTo>
                      <a:pt x="1732" y="364"/>
                    </a:lnTo>
                    <a:lnTo>
                      <a:pt x="1739" y="366"/>
                    </a:lnTo>
                    <a:lnTo>
                      <a:pt x="1747" y="366"/>
                    </a:lnTo>
                    <a:lnTo>
                      <a:pt x="1756" y="364"/>
                    </a:lnTo>
                    <a:lnTo>
                      <a:pt x="1761" y="364"/>
                    </a:lnTo>
                    <a:lnTo>
                      <a:pt x="1768" y="367"/>
                    </a:lnTo>
                    <a:lnTo>
                      <a:pt x="1777" y="374"/>
                    </a:lnTo>
                    <a:lnTo>
                      <a:pt x="1786" y="383"/>
                    </a:lnTo>
                    <a:lnTo>
                      <a:pt x="1791" y="390"/>
                    </a:lnTo>
                    <a:lnTo>
                      <a:pt x="1793" y="395"/>
                    </a:lnTo>
                    <a:lnTo>
                      <a:pt x="1796" y="401"/>
                    </a:lnTo>
                    <a:lnTo>
                      <a:pt x="1802" y="404"/>
                    </a:lnTo>
                    <a:lnTo>
                      <a:pt x="1809" y="406"/>
                    </a:lnTo>
                    <a:lnTo>
                      <a:pt x="1817" y="409"/>
                    </a:lnTo>
                    <a:lnTo>
                      <a:pt x="1824" y="413"/>
                    </a:lnTo>
                    <a:lnTo>
                      <a:pt x="1824" y="420"/>
                    </a:lnTo>
                    <a:lnTo>
                      <a:pt x="1814" y="441"/>
                    </a:lnTo>
                    <a:lnTo>
                      <a:pt x="1810" y="446"/>
                    </a:lnTo>
                    <a:lnTo>
                      <a:pt x="1809" y="451"/>
                    </a:lnTo>
                    <a:lnTo>
                      <a:pt x="1807" y="455"/>
                    </a:lnTo>
                    <a:lnTo>
                      <a:pt x="1805" y="460"/>
                    </a:lnTo>
                    <a:lnTo>
                      <a:pt x="1802" y="465"/>
                    </a:lnTo>
                    <a:lnTo>
                      <a:pt x="1800" y="469"/>
                    </a:lnTo>
                    <a:lnTo>
                      <a:pt x="1798" y="471"/>
                    </a:lnTo>
                    <a:lnTo>
                      <a:pt x="1800" y="471"/>
                    </a:lnTo>
                    <a:lnTo>
                      <a:pt x="1802" y="469"/>
                    </a:lnTo>
                    <a:lnTo>
                      <a:pt x="1805" y="469"/>
                    </a:lnTo>
                    <a:lnTo>
                      <a:pt x="1810" y="474"/>
                    </a:lnTo>
                    <a:lnTo>
                      <a:pt x="1814" y="476"/>
                    </a:lnTo>
                    <a:lnTo>
                      <a:pt x="1816" y="478"/>
                    </a:lnTo>
                    <a:lnTo>
                      <a:pt x="1823" y="481"/>
                    </a:lnTo>
                    <a:lnTo>
                      <a:pt x="1828" y="479"/>
                    </a:lnTo>
                    <a:lnTo>
                      <a:pt x="1835" y="478"/>
                    </a:lnTo>
                    <a:lnTo>
                      <a:pt x="1840" y="478"/>
                    </a:lnTo>
                    <a:lnTo>
                      <a:pt x="1843" y="481"/>
                    </a:lnTo>
                    <a:lnTo>
                      <a:pt x="1847" y="483"/>
                    </a:lnTo>
                    <a:lnTo>
                      <a:pt x="1849" y="488"/>
                    </a:lnTo>
                    <a:lnTo>
                      <a:pt x="1859" y="509"/>
                    </a:lnTo>
                    <a:lnTo>
                      <a:pt x="1863" y="514"/>
                    </a:lnTo>
                    <a:lnTo>
                      <a:pt x="1864" y="518"/>
                    </a:lnTo>
                    <a:lnTo>
                      <a:pt x="1864" y="527"/>
                    </a:lnTo>
                    <a:lnTo>
                      <a:pt x="1861" y="530"/>
                    </a:lnTo>
                    <a:lnTo>
                      <a:pt x="1859" y="530"/>
                    </a:lnTo>
                    <a:lnTo>
                      <a:pt x="1854" y="525"/>
                    </a:lnTo>
                    <a:lnTo>
                      <a:pt x="1850" y="523"/>
                    </a:lnTo>
                    <a:lnTo>
                      <a:pt x="1842" y="523"/>
                    </a:lnTo>
                    <a:lnTo>
                      <a:pt x="1836" y="525"/>
                    </a:lnTo>
                    <a:lnTo>
                      <a:pt x="1833" y="525"/>
                    </a:lnTo>
                    <a:lnTo>
                      <a:pt x="1829" y="528"/>
                    </a:lnTo>
                    <a:lnTo>
                      <a:pt x="1826" y="530"/>
                    </a:lnTo>
                    <a:lnTo>
                      <a:pt x="1823" y="530"/>
                    </a:lnTo>
                    <a:lnTo>
                      <a:pt x="1821" y="527"/>
                    </a:lnTo>
                    <a:lnTo>
                      <a:pt x="1817" y="523"/>
                    </a:lnTo>
                    <a:lnTo>
                      <a:pt x="1810" y="520"/>
                    </a:lnTo>
                    <a:lnTo>
                      <a:pt x="1805" y="521"/>
                    </a:lnTo>
                    <a:lnTo>
                      <a:pt x="1789" y="523"/>
                    </a:lnTo>
                    <a:lnTo>
                      <a:pt x="1770" y="523"/>
                    </a:lnTo>
                    <a:lnTo>
                      <a:pt x="1763" y="520"/>
                    </a:lnTo>
                    <a:lnTo>
                      <a:pt x="1763" y="513"/>
                    </a:lnTo>
                    <a:lnTo>
                      <a:pt x="1767" y="509"/>
                    </a:lnTo>
                    <a:lnTo>
                      <a:pt x="1772" y="502"/>
                    </a:lnTo>
                    <a:lnTo>
                      <a:pt x="1775" y="492"/>
                    </a:lnTo>
                    <a:lnTo>
                      <a:pt x="1781" y="479"/>
                    </a:lnTo>
                    <a:lnTo>
                      <a:pt x="1788" y="469"/>
                    </a:lnTo>
                    <a:lnTo>
                      <a:pt x="1793" y="465"/>
                    </a:lnTo>
                    <a:lnTo>
                      <a:pt x="1796" y="460"/>
                    </a:lnTo>
                    <a:lnTo>
                      <a:pt x="1796" y="451"/>
                    </a:lnTo>
                    <a:lnTo>
                      <a:pt x="1795" y="448"/>
                    </a:lnTo>
                    <a:lnTo>
                      <a:pt x="1788" y="444"/>
                    </a:lnTo>
                    <a:lnTo>
                      <a:pt x="1781" y="448"/>
                    </a:lnTo>
                    <a:lnTo>
                      <a:pt x="1779" y="451"/>
                    </a:lnTo>
                    <a:lnTo>
                      <a:pt x="1775" y="455"/>
                    </a:lnTo>
                    <a:lnTo>
                      <a:pt x="1774" y="458"/>
                    </a:lnTo>
                    <a:lnTo>
                      <a:pt x="1772" y="460"/>
                    </a:lnTo>
                    <a:lnTo>
                      <a:pt x="1768" y="462"/>
                    </a:lnTo>
                    <a:lnTo>
                      <a:pt x="1744" y="462"/>
                    </a:lnTo>
                    <a:lnTo>
                      <a:pt x="1735" y="465"/>
                    </a:lnTo>
                    <a:lnTo>
                      <a:pt x="1730" y="469"/>
                    </a:lnTo>
                    <a:lnTo>
                      <a:pt x="1727" y="471"/>
                    </a:lnTo>
                    <a:lnTo>
                      <a:pt x="1721" y="474"/>
                    </a:lnTo>
                    <a:lnTo>
                      <a:pt x="1720" y="476"/>
                    </a:lnTo>
                    <a:lnTo>
                      <a:pt x="1718" y="479"/>
                    </a:lnTo>
                    <a:lnTo>
                      <a:pt x="1718" y="481"/>
                    </a:lnTo>
                    <a:lnTo>
                      <a:pt x="1720" y="483"/>
                    </a:lnTo>
                    <a:lnTo>
                      <a:pt x="1721" y="483"/>
                    </a:lnTo>
                    <a:lnTo>
                      <a:pt x="1721" y="486"/>
                    </a:lnTo>
                    <a:lnTo>
                      <a:pt x="1716" y="492"/>
                    </a:lnTo>
                    <a:lnTo>
                      <a:pt x="1711" y="493"/>
                    </a:lnTo>
                    <a:lnTo>
                      <a:pt x="1700" y="499"/>
                    </a:lnTo>
                    <a:lnTo>
                      <a:pt x="1697" y="499"/>
                    </a:lnTo>
                    <a:lnTo>
                      <a:pt x="1693" y="495"/>
                    </a:lnTo>
                    <a:lnTo>
                      <a:pt x="1692" y="486"/>
                    </a:lnTo>
                    <a:lnTo>
                      <a:pt x="1692" y="467"/>
                    </a:lnTo>
                    <a:lnTo>
                      <a:pt x="1690" y="465"/>
                    </a:lnTo>
                    <a:lnTo>
                      <a:pt x="1681" y="474"/>
                    </a:lnTo>
                    <a:lnTo>
                      <a:pt x="1679" y="472"/>
                    </a:lnTo>
                    <a:lnTo>
                      <a:pt x="1672" y="471"/>
                    </a:lnTo>
                    <a:lnTo>
                      <a:pt x="1665" y="467"/>
                    </a:lnTo>
                    <a:lnTo>
                      <a:pt x="1657" y="465"/>
                    </a:lnTo>
                    <a:lnTo>
                      <a:pt x="1651" y="469"/>
                    </a:lnTo>
                    <a:lnTo>
                      <a:pt x="1641" y="474"/>
                    </a:lnTo>
                    <a:lnTo>
                      <a:pt x="1627" y="476"/>
                    </a:lnTo>
                    <a:lnTo>
                      <a:pt x="1613" y="479"/>
                    </a:lnTo>
                    <a:lnTo>
                      <a:pt x="1603" y="485"/>
                    </a:lnTo>
                    <a:lnTo>
                      <a:pt x="1597" y="493"/>
                    </a:lnTo>
                    <a:lnTo>
                      <a:pt x="1592" y="506"/>
                    </a:lnTo>
                    <a:lnTo>
                      <a:pt x="1590" y="516"/>
                    </a:lnTo>
                    <a:lnTo>
                      <a:pt x="1589" y="520"/>
                    </a:lnTo>
                    <a:lnTo>
                      <a:pt x="1590" y="520"/>
                    </a:lnTo>
                    <a:lnTo>
                      <a:pt x="1592" y="518"/>
                    </a:lnTo>
                    <a:lnTo>
                      <a:pt x="1597" y="514"/>
                    </a:lnTo>
                    <a:lnTo>
                      <a:pt x="1604" y="513"/>
                    </a:lnTo>
                    <a:lnTo>
                      <a:pt x="1613" y="509"/>
                    </a:lnTo>
                    <a:lnTo>
                      <a:pt x="1624" y="507"/>
                    </a:lnTo>
                    <a:lnTo>
                      <a:pt x="1634" y="504"/>
                    </a:lnTo>
                    <a:lnTo>
                      <a:pt x="1643" y="499"/>
                    </a:lnTo>
                    <a:lnTo>
                      <a:pt x="1653" y="493"/>
                    </a:lnTo>
                    <a:lnTo>
                      <a:pt x="1664" y="492"/>
                    </a:lnTo>
                    <a:lnTo>
                      <a:pt x="1672" y="493"/>
                    </a:lnTo>
                    <a:lnTo>
                      <a:pt x="1679" y="502"/>
                    </a:lnTo>
                    <a:lnTo>
                      <a:pt x="1683" y="507"/>
                    </a:lnTo>
                    <a:lnTo>
                      <a:pt x="1683" y="516"/>
                    </a:lnTo>
                    <a:lnTo>
                      <a:pt x="1681" y="518"/>
                    </a:lnTo>
                    <a:lnTo>
                      <a:pt x="1679" y="521"/>
                    </a:lnTo>
                    <a:lnTo>
                      <a:pt x="1676" y="525"/>
                    </a:lnTo>
                    <a:lnTo>
                      <a:pt x="1678" y="528"/>
                    </a:lnTo>
                    <a:lnTo>
                      <a:pt x="1679" y="530"/>
                    </a:lnTo>
                    <a:lnTo>
                      <a:pt x="1681" y="534"/>
                    </a:lnTo>
                    <a:lnTo>
                      <a:pt x="1686" y="539"/>
                    </a:lnTo>
                    <a:lnTo>
                      <a:pt x="1690" y="541"/>
                    </a:lnTo>
                    <a:lnTo>
                      <a:pt x="1692" y="539"/>
                    </a:lnTo>
                    <a:lnTo>
                      <a:pt x="1695" y="537"/>
                    </a:lnTo>
                    <a:lnTo>
                      <a:pt x="1699" y="534"/>
                    </a:lnTo>
                    <a:lnTo>
                      <a:pt x="1704" y="530"/>
                    </a:lnTo>
                    <a:lnTo>
                      <a:pt x="1706" y="528"/>
                    </a:lnTo>
                    <a:lnTo>
                      <a:pt x="1707" y="528"/>
                    </a:lnTo>
                    <a:lnTo>
                      <a:pt x="1709" y="530"/>
                    </a:lnTo>
                    <a:lnTo>
                      <a:pt x="1709" y="534"/>
                    </a:lnTo>
                    <a:lnTo>
                      <a:pt x="1711" y="535"/>
                    </a:lnTo>
                    <a:lnTo>
                      <a:pt x="1711" y="549"/>
                    </a:lnTo>
                    <a:lnTo>
                      <a:pt x="1718" y="553"/>
                    </a:lnTo>
                    <a:lnTo>
                      <a:pt x="1721" y="553"/>
                    </a:lnTo>
                    <a:lnTo>
                      <a:pt x="1727" y="551"/>
                    </a:lnTo>
                    <a:lnTo>
                      <a:pt x="1730" y="548"/>
                    </a:lnTo>
                    <a:lnTo>
                      <a:pt x="1733" y="542"/>
                    </a:lnTo>
                    <a:lnTo>
                      <a:pt x="1735" y="539"/>
                    </a:lnTo>
                    <a:lnTo>
                      <a:pt x="1739" y="535"/>
                    </a:lnTo>
                    <a:lnTo>
                      <a:pt x="1740" y="535"/>
                    </a:lnTo>
                    <a:lnTo>
                      <a:pt x="1742" y="537"/>
                    </a:lnTo>
                    <a:lnTo>
                      <a:pt x="1749" y="548"/>
                    </a:lnTo>
                    <a:lnTo>
                      <a:pt x="1756" y="565"/>
                    </a:lnTo>
                    <a:lnTo>
                      <a:pt x="1754" y="570"/>
                    </a:lnTo>
                    <a:lnTo>
                      <a:pt x="1747" y="574"/>
                    </a:lnTo>
                    <a:lnTo>
                      <a:pt x="1737" y="577"/>
                    </a:lnTo>
                    <a:lnTo>
                      <a:pt x="1727" y="579"/>
                    </a:lnTo>
                    <a:lnTo>
                      <a:pt x="1721" y="581"/>
                    </a:lnTo>
                    <a:lnTo>
                      <a:pt x="1714" y="582"/>
                    </a:lnTo>
                    <a:lnTo>
                      <a:pt x="1702" y="586"/>
                    </a:lnTo>
                    <a:lnTo>
                      <a:pt x="1692" y="589"/>
                    </a:lnTo>
                    <a:lnTo>
                      <a:pt x="1685" y="591"/>
                    </a:lnTo>
                    <a:lnTo>
                      <a:pt x="1679" y="595"/>
                    </a:lnTo>
                    <a:lnTo>
                      <a:pt x="1665" y="605"/>
                    </a:lnTo>
                    <a:lnTo>
                      <a:pt x="1657" y="607"/>
                    </a:lnTo>
                    <a:lnTo>
                      <a:pt x="1651" y="603"/>
                    </a:lnTo>
                    <a:lnTo>
                      <a:pt x="1648" y="596"/>
                    </a:lnTo>
                    <a:lnTo>
                      <a:pt x="1646" y="586"/>
                    </a:lnTo>
                    <a:lnTo>
                      <a:pt x="1646" y="575"/>
                    </a:lnTo>
                    <a:lnTo>
                      <a:pt x="1644" y="572"/>
                    </a:lnTo>
                    <a:lnTo>
                      <a:pt x="1641" y="572"/>
                    </a:lnTo>
                    <a:lnTo>
                      <a:pt x="1634" y="575"/>
                    </a:lnTo>
                    <a:lnTo>
                      <a:pt x="1632" y="577"/>
                    </a:lnTo>
                    <a:lnTo>
                      <a:pt x="1631" y="581"/>
                    </a:lnTo>
                    <a:lnTo>
                      <a:pt x="1627" y="584"/>
                    </a:lnTo>
                    <a:lnTo>
                      <a:pt x="1624" y="586"/>
                    </a:lnTo>
                    <a:lnTo>
                      <a:pt x="1615" y="586"/>
                    </a:lnTo>
                    <a:lnTo>
                      <a:pt x="1611" y="588"/>
                    </a:lnTo>
                    <a:lnTo>
                      <a:pt x="1606" y="588"/>
                    </a:lnTo>
                    <a:lnTo>
                      <a:pt x="1601" y="589"/>
                    </a:lnTo>
                    <a:lnTo>
                      <a:pt x="1594" y="593"/>
                    </a:lnTo>
                    <a:lnTo>
                      <a:pt x="1589" y="596"/>
                    </a:lnTo>
                    <a:lnTo>
                      <a:pt x="1582" y="607"/>
                    </a:lnTo>
                    <a:lnTo>
                      <a:pt x="1580" y="614"/>
                    </a:lnTo>
                    <a:lnTo>
                      <a:pt x="1583" y="623"/>
                    </a:lnTo>
                    <a:lnTo>
                      <a:pt x="1589" y="633"/>
                    </a:lnTo>
                    <a:lnTo>
                      <a:pt x="1594" y="640"/>
                    </a:lnTo>
                    <a:lnTo>
                      <a:pt x="1596" y="647"/>
                    </a:lnTo>
                    <a:lnTo>
                      <a:pt x="1587" y="651"/>
                    </a:lnTo>
                    <a:lnTo>
                      <a:pt x="1575" y="651"/>
                    </a:lnTo>
                    <a:lnTo>
                      <a:pt x="1559" y="649"/>
                    </a:lnTo>
                    <a:lnTo>
                      <a:pt x="1548" y="647"/>
                    </a:lnTo>
                    <a:lnTo>
                      <a:pt x="1538" y="647"/>
                    </a:lnTo>
                    <a:lnTo>
                      <a:pt x="1535" y="651"/>
                    </a:lnTo>
                    <a:lnTo>
                      <a:pt x="1531" y="652"/>
                    </a:lnTo>
                    <a:lnTo>
                      <a:pt x="1529" y="656"/>
                    </a:lnTo>
                    <a:lnTo>
                      <a:pt x="1529" y="659"/>
                    </a:lnTo>
                    <a:lnTo>
                      <a:pt x="1531" y="663"/>
                    </a:lnTo>
                    <a:lnTo>
                      <a:pt x="1531" y="670"/>
                    </a:lnTo>
                    <a:lnTo>
                      <a:pt x="1529" y="672"/>
                    </a:lnTo>
                    <a:lnTo>
                      <a:pt x="1526" y="673"/>
                    </a:lnTo>
                    <a:lnTo>
                      <a:pt x="1519" y="673"/>
                    </a:lnTo>
                    <a:lnTo>
                      <a:pt x="1515" y="675"/>
                    </a:lnTo>
                    <a:lnTo>
                      <a:pt x="1514" y="677"/>
                    </a:lnTo>
                    <a:lnTo>
                      <a:pt x="1512" y="680"/>
                    </a:lnTo>
                    <a:lnTo>
                      <a:pt x="1512" y="684"/>
                    </a:lnTo>
                    <a:lnTo>
                      <a:pt x="1514" y="689"/>
                    </a:lnTo>
                    <a:lnTo>
                      <a:pt x="1515" y="693"/>
                    </a:lnTo>
                    <a:lnTo>
                      <a:pt x="1515" y="700"/>
                    </a:lnTo>
                    <a:lnTo>
                      <a:pt x="1514" y="703"/>
                    </a:lnTo>
                    <a:lnTo>
                      <a:pt x="1510" y="707"/>
                    </a:lnTo>
                    <a:lnTo>
                      <a:pt x="1500" y="712"/>
                    </a:lnTo>
                    <a:lnTo>
                      <a:pt x="1498" y="710"/>
                    </a:lnTo>
                    <a:lnTo>
                      <a:pt x="1496" y="707"/>
                    </a:lnTo>
                    <a:lnTo>
                      <a:pt x="1494" y="705"/>
                    </a:lnTo>
                    <a:lnTo>
                      <a:pt x="1491" y="703"/>
                    </a:lnTo>
                    <a:lnTo>
                      <a:pt x="1489" y="703"/>
                    </a:lnTo>
                    <a:lnTo>
                      <a:pt x="1486" y="707"/>
                    </a:lnTo>
                    <a:lnTo>
                      <a:pt x="1486" y="710"/>
                    </a:lnTo>
                    <a:lnTo>
                      <a:pt x="1487" y="721"/>
                    </a:lnTo>
                    <a:lnTo>
                      <a:pt x="1494" y="733"/>
                    </a:lnTo>
                    <a:lnTo>
                      <a:pt x="1503" y="745"/>
                    </a:lnTo>
                    <a:lnTo>
                      <a:pt x="1503" y="752"/>
                    </a:lnTo>
                    <a:lnTo>
                      <a:pt x="1496" y="757"/>
                    </a:lnTo>
                    <a:lnTo>
                      <a:pt x="1487" y="763"/>
                    </a:lnTo>
                    <a:lnTo>
                      <a:pt x="1477" y="766"/>
                    </a:lnTo>
                    <a:lnTo>
                      <a:pt x="1470" y="771"/>
                    </a:lnTo>
                    <a:lnTo>
                      <a:pt x="1461" y="782"/>
                    </a:lnTo>
                    <a:lnTo>
                      <a:pt x="1437" y="813"/>
                    </a:lnTo>
                    <a:lnTo>
                      <a:pt x="1425" y="822"/>
                    </a:lnTo>
                    <a:lnTo>
                      <a:pt x="1414" y="829"/>
                    </a:lnTo>
                    <a:lnTo>
                      <a:pt x="1407" y="838"/>
                    </a:lnTo>
                    <a:lnTo>
                      <a:pt x="1405" y="848"/>
                    </a:lnTo>
                    <a:lnTo>
                      <a:pt x="1407" y="855"/>
                    </a:lnTo>
                    <a:lnTo>
                      <a:pt x="1412" y="866"/>
                    </a:lnTo>
                    <a:lnTo>
                      <a:pt x="1423" y="897"/>
                    </a:lnTo>
                    <a:lnTo>
                      <a:pt x="1426" y="910"/>
                    </a:lnTo>
                    <a:lnTo>
                      <a:pt x="1428" y="918"/>
                    </a:lnTo>
                    <a:lnTo>
                      <a:pt x="1426" y="931"/>
                    </a:lnTo>
                    <a:lnTo>
                      <a:pt x="1423" y="941"/>
                    </a:lnTo>
                    <a:lnTo>
                      <a:pt x="1419" y="950"/>
                    </a:lnTo>
                    <a:lnTo>
                      <a:pt x="1412" y="952"/>
                    </a:lnTo>
                    <a:lnTo>
                      <a:pt x="1405" y="948"/>
                    </a:lnTo>
                    <a:lnTo>
                      <a:pt x="1405" y="945"/>
                    </a:lnTo>
                    <a:lnTo>
                      <a:pt x="1404" y="939"/>
                    </a:lnTo>
                    <a:lnTo>
                      <a:pt x="1402" y="936"/>
                    </a:lnTo>
                    <a:lnTo>
                      <a:pt x="1402" y="931"/>
                    </a:lnTo>
                    <a:lnTo>
                      <a:pt x="1398" y="927"/>
                    </a:lnTo>
                    <a:lnTo>
                      <a:pt x="1395" y="925"/>
                    </a:lnTo>
                    <a:lnTo>
                      <a:pt x="1386" y="918"/>
                    </a:lnTo>
                    <a:lnTo>
                      <a:pt x="1379" y="904"/>
                    </a:lnTo>
                    <a:lnTo>
                      <a:pt x="1374" y="889"/>
                    </a:lnTo>
                    <a:lnTo>
                      <a:pt x="1372" y="873"/>
                    </a:lnTo>
                    <a:lnTo>
                      <a:pt x="1370" y="868"/>
                    </a:lnTo>
                    <a:lnTo>
                      <a:pt x="1370" y="864"/>
                    </a:lnTo>
                    <a:lnTo>
                      <a:pt x="1369" y="862"/>
                    </a:lnTo>
                    <a:lnTo>
                      <a:pt x="1367" y="862"/>
                    </a:lnTo>
                    <a:lnTo>
                      <a:pt x="1358" y="871"/>
                    </a:lnTo>
                    <a:lnTo>
                      <a:pt x="1355" y="873"/>
                    </a:lnTo>
                    <a:lnTo>
                      <a:pt x="1351" y="871"/>
                    </a:lnTo>
                    <a:lnTo>
                      <a:pt x="1346" y="866"/>
                    </a:lnTo>
                    <a:lnTo>
                      <a:pt x="1344" y="862"/>
                    </a:lnTo>
                    <a:lnTo>
                      <a:pt x="1341" y="859"/>
                    </a:lnTo>
                    <a:lnTo>
                      <a:pt x="1339" y="855"/>
                    </a:lnTo>
                    <a:lnTo>
                      <a:pt x="1337" y="854"/>
                    </a:lnTo>
                    <a:lnTo>
                      <a:pt x="1332" y="852"/>
                    </a:lnTo>
                    <a:lnTo>
                      <a:pt x="1322" y="855"/>
                    </a:lnTo>
                    <a:lnTo>
                      <a:pt x="1309" y="859"/>
                    </a:lnTo>
                    <a:lnTo>
                      <a:pt x="1297" y="861"/>
                    </a:lnTo>
                    <a:lnTo>
                      <a:pt x="1280" y="861"/>
                    </a:lnTo>
                    <a:lnTo>
                      <a:pt x="1274" y="862"/>
                    </a:lnTo>
                    <a:lnTo>
                      <a:pt x="1273" y="864"/>
                    </a:lnTo>
                    <a:lnTo>
                      <a:pt x="1271" y="868"/>
                    </a:lnTo>
                    <a:lnTo>
                      <a:pt x="1271" y="873"/>
                    </a:lnTo>
                    <a:lnTo>
                      <a:pt x="1269" y="876"/>
                    </a:lnTo>
                    <a:lnTo>
                      <a:pt x="1266" y="880"/>
                    </a:lnTo>
                    <a:lnTo>
                      <a:pt x="1262" y="882"/>
                    </a:lnTo>
                    <a:lnTo>
                      <a:pt x="1259" y="880"/>
                    </a:lnTo>
                    <a:lnTo>
                      <a:pt x="1253" y="878"/>
                    </a:lnTo>
                    <a:lnTo>
                      <a:pt x="1245" y="873"/>
                    </a:lnTo>
                    <a:lnTo>
                      <a:pt x="1238" y="869"/>
                    </a:lnTo>
                    <a:lnTo>
                      <a:pt x="1231" y="868"/>
                    </a:lnTo>
                    <a:lnTo>
                      <a:pt x="1196" y="868"/>
                    </a:lnTo>
                    <a:lnTo>
                      <a:pt x="1189" y="873"/>
                    </a:lnTo>
                    <a:lnTo>
                      <a:pt x="1185" y="878"/>
                    </a:lnTo>
                    <a:lnTo>
                      <a:pt x="1178" y="885"/>
                    </a:lnTo>
                    <a:lnTo>
                      <a:pt x="1170" y="892"/>
                    </a:lnTo>
                    <a:lnTo>
                      <a:pt x="1161" y="897"/>
                    </a:lnTo>
                    <a:lnTo>
                      <a:pt x="1157" y="899"/>
                    </a:lnTo>
                    <a:lnTo>
                      <a:pt x="1154" y="903"/>
                    </a:lnTo>
                    <a:lnTo>
                      <a:pt x="1149" y="904"/>
                    </a:lnTo>
                    <a:lnTo>
                      <a:pt x="1145" y="908"/>
                    </a:lnTo>
                    <a:lnTo>
                      <a:pt x="1142" y="913"/>
                    </a:lnTo>
                    <a:lnTo>
                      <a:pt x="1140" y="915"/>
                    </a:lnTo>
                    <a:lnTo>
                      <a:pt x="1140" y="918"/>
                    </a:lnTo>
                    <a:lnTo>
                      <a:pt x="1147" y="925"/>
                    </a:lnTo>
                    <a:lnTo>
                      <a:pt x="1149" y="936"/>
                    </a:lnTo>
                    <a:lnTo>
                      <a:pt x="1149" y="948"/>
                    </a:lnTo>
                    <a:lnTo>
                      <a:pt x="1145" y="959"/>
                    </a:lnTo>
                    <a:lnTo>
                      <a:pt x="1142" y="974"/>
                    </a:lnTo>
                    <a:lnTo>
                      <a:pt x="1142" y="995"/>
                    </a:lnTo>
                    <a:lnTo>
                      <a:pt x="1144" y="1018"/>
                    </a:lnTo>
                    <a:lnTo>
                      <a:pt x="1149" y="1034"/>
                    </a:lnTo>
                    <a:lnTo>
                      <a:pt x="1156" y="1046"/>
                    </a:lnTo>
                    <a:lnTo>
                      <a:pt x="1166" y="1058"/>
                    </a:lnTo>
                    <a:lnTo>
                      <a:pt x="1178" y="1069"/>
                    </a:lnTo>
                    <a:lnTo>
                      <a:pt x="1189" y="1077"/>
                    </a:lnTo>
                    <a:lnTo>
                      <a:pt x="1196" y="1083"/>
                    </a:lnTo>
                    <a:lnTo>
                      <a:pt x="1205" y="1083"/>
                    </a:lnTo>
                    <a:lnTo>
                      <a:pt x="1213" y="1076"/>
                    </a:lnTo>
                    <a:lnTo>
                      <a:pt x="1219" y="1072"/>
                    </a:lnTo>
                    <a:lnTo>
                      <a:pt x="1224" y="1070"/>
                    </a:lnTo>
                    <a:lnTo>
                      <a:pt x="1227" y="1069"/>
                    </a:lnTo>
                    <a:lnTo>
                      <a:pt x="1233" y="1069"/>
                    </a:lnTo>
                    <a:lnTo>
                      <a:pt x="1236" y="1070"/>
                    </a:lnTo>
                    <a:lnTo>
                      <a:pt x="1238" y="1072"/>
                    </a:lnTo>
                    <a:lnTo>
                      <a:pt x="1241" y="1072"/>
                    </a:lnTo>
                    <a:lnTo>
                      <a:pt x="1243" y="1070"/>
                    </a:lnTo>
                    <a:lnTo>
                      <a:pt x="1247" y="1069"/>
                    </a:lnTo>
                    <a:lnTo>
                      <a:pt x="1250" y="1062"/>
                    </a:lnTo>
                    <a:lnTo>
                      <a:pt x="1250" y="1049"/>
                    </a:lnTo>
                    <a:lnTo>
                      <a:pt x="1248" y="1042"/>
                    </a:lnTo>
                    <a:lnTo>
                      <a:pt x="1250" y="1035"/>
                    </a:lnTo>
                    <a:lnTo>
                      <a:pt x="1252" y="1030"/>
                    </a:lnTo>
                    <a:lnTo>
                      <a:pt x="1262" y="1023"/>
                    </a:lnTo>
                    <a:lnTo>
                      <a:pt x="1281" y="1023"/>
                    </a:lnTo>
                    <a:lnTo>
                      <a:pt x="1295" y="1020"/>
                    </a:lnTo>
                    <a:lnTo>
                      <a:pt x="1308" y="1020"/>
                    </a:lnTo>
                    <a:lnTo>
                      <a:pt x="1313" y="1023"/>
                    </a:lnTo>
                    <a:lnTo>
                      <a:pt x="1316" y="1034"/>
                    </a:lnTo>
                    <a:lnTo>
                      <a:pt x="1316" y="1044"/>
                    </a:lnTo>
                    <a:lnTo>
                      <a:pt x="1315" y="1056"/>
                    </a:lnTo>
                    <a:lnTo>
                      <a:pt x="1308" y="1065"/>
                    </a:lnTo>
                    <a:lnTo>
                      <a:pt x="1301" y="1076"/>
                    </a:lnTo>
                    <a:lnTo>
                      <a:pt x="1297" y="1088"/>
                    </a:lnTo>
                    <a:lnTo>
                      <a:pt x="1299" y="1102"/>
                    </a:lnTo>
                    <a:lnTo>
                      <a:pt x="1297" y="1112"/>
                    </a:lnTo>
                    <a:lnTo>
                      <a:pt x="1294" y="1123"/>
                    </a:lnTo>
                    <a:lnTo>
                      <a:pt x="1292" y="1125"/>
                    </a:lnTo>
                    <a:lnTo>
                      <a:pt x="1292" y="1128"/>
                    </a:lnTo>
                    <a:lnTo>
                      <a:pt x="1290" y="1130"/>
                    </a:lnTo>
                    <a:lnTo>
                      <a:pt x="1290" y="1132"/>
                    </a:lnTo>
                    <a:lnTo>
                      <a:pt x="1306" y="1132"/>
                    </a:lnTo>
                    <a:lnTo>
                      <a:pt x="1309" y="1133"/>
                    </a:lnTo>
                    <a:lnTo>
                      <a:pt x="1311" y="1133"/>
                    </a:lnTo>
                    <a:lnTo>
                      <a:pt x="1313" y="1135"/>
                    </a:lnTo>
                    <a:lnTo>
                      <a:pt x="1318" y="1135"/>
                    </a:lnTo>
                    <a:lnTo>
                      <a:pt x="1329" y="1133"/>
                    </a:lnTo>
                    <a:lnTo>
                      <a:pt x="1337" y="1128"/>
                    </a:lnTo>
                    <a:lnTo>
                      <a:pt x="1348" y="1125"/>
                    </a:lnTo>
                    <a:lnTo>
                      <a:pt x="1355" y="1126"/>
                    </a:lnTo>
                    <a:lnTo>
                      <a:pt x="1363" y="1133"/>
                    </a:lnTo>
                    <a:lnTo>
                      <a:pt x="1370" y="1142"/>
                    </a:lnTo>
                    <a:lnTo>
                      <a:pt x="1376" y="1153"/>
                    </a:lnTo>
                    <a:lnTo>
                      <a:pt x="1377" y="1161"/>
                    </a:lnTo>
                    <a:lnTo>
                      <a:pt x="1374" y="1177"/>
                    </a:lnTo>
                    <a:lnTo>
                      <a:pt x="1370" y="1198"/>
                    </a:lnTo>
                    <a:lnTo>
                      <a:pt x="1370" y="1219"/>
                    </a:lnTo>
                    <a:lnTo>
                      <a:pt x="1372" y="1231"/>
                    </a:lnTo>
                    <a:lnTo>
                      <a:pt x="1376" y="1240"/>
                    </a:lnTo>
                    <a:lnTo>
                      <a:pt x="1377" y="1244"/>
                    </a:lnTo>
                    <a:lnTo>
                      <a:pt x="1381" y="1249"/>
                    </a:lnTo>
                    <a:lnTo>
                      <a:pt x="1384" y="1256"/>
                    </a:lnTo>
                    <a:lnTo>
                      <a:pt x="1388" y="1259"/>
                    </a:lnTo>
                    <a:lnTo>
                      <a:pt x="1391" y="1261"/>
                    </a:lnTo>
                    <a:lnTo>
                      <a:pt x="1397" y="1265"/>
                    </a:lnTo>
                    <a:lnTo>
                      <a:pt x="1402" y="1265"/>
                    </a:lnTo>
                    <a:lnTo>
                      <a:pt x="1407" y="1263"/>
                    </a:lnTo>
                    <a:lnTo>
                      <a:pt x="1409" y="1261"/>
                    </a:lnTo>
                    <a:lnTo>
                      <a:pt x="1411" y="1298"/>
                    </a:lnTo>
                    <a:lnTo>
                      <a:pt x="1404" y="1298"/>
                    </a:lnTo>
                    <a:lnTo>
                      <a:pt x="1402" y="1296"/>
                    </a:lnTo>
                    <a:lnTo>
                      <a:pt x="1400" y="1293"/>
                    </a:lnTo>
                    <a:lnTo>
                      <a:pt x="1397" y="1289"/>
                    </a:lnTo>
                    <a:lnTo>
                      <a:pt x="1393" y="1287"/>
                    </a:lnTo>
                    <a:lnTo>
                      <a:pt x="1390" y="1284"/>
                    </a:lnTo>
                    <a:lnTo>
                      <a:pt x="1379" y="1280"/>
                    </a:lnTo>
                    <a:lnTo>
                      <a:pt x="1374" y="1277"/>
                    </a:lnTo>
                    <a:lnTo>
                      <a:pt x="1355" y="1258"/>
                    </a:lnTo>
                    <a:lnTo>
                      <a:pt x="1344" y="1251"/>
                    </a:lnTo>
                    <a:lnTo>
                      <a:pt x="1336" y="1247"/>
                    </a:lnTo>
                    <a:lnTo>
                      <a:pt x="1327" y="1242"/>
                    </a:lnTo>
                    <a:lnTo>
                      <a:pt x="1320" y="1233"/>
                    </a:lnTo>
                    <a:lnTo>
                      <a:pt x="1316" y="1209"/>
                    </a:lnTo>
                    <a:lnTo>
                      <a:pt x="1313" y="1198"/>
                    </a:lnTo>
                    <a:lnTo>
                      <a:pt x="1308" y="1189"/>
                    </a:lnTo>
                    <a:lnTo>
                      <a:pt x="1302" y="1186"/>
                    </a:lnTo>
                    <a:lnTo>
                      <a:pt x="1295" y="1182"/>
                    </a:lnTo>
                    <a:lnTo>
                      <a:pt x="1290" y="1181"/>
                    </a:lnTo>
                    <a:lnTo>
                      <a:pt x="1287" y="1179"/>
                    </a:lnTo>
                    <a:lnTo>
                      <a:pt x="1281" y="1179"/>
                    </a:lnTo>
                    <a:lnTo>
                      <a:pt x="1278" y="1181"/>
                    </a:lnTo>
                    <a:lnTo>
                      <a:pt x="1273" y="1181"/>
                    </a:lnTo>
                    <a:lnTo>
                      <a:pt x="1264" y="1177"/>
                    </a:lnTo>
                    <a:lnTo>
                      <a:pt x="1257" y="1174"/>
                    </a:lnTo>
                    <a:lnTo>
                      <a:pt x="1250" y="1172"/>
                    </a:lnTo>
                    <a:lnTo>
                      <a:pt x="1241" y="1170"/>
                    </a:lnTo>
                    <a:lnTo>
                      <a:pt x="1220" y="1153"/>
                    </a:lnTo>
                    <a:lnTo>
                      <a:pt x="1213" y="1144"/>
                    </a:lnTo>
                    <a:lnTo>
                      <a:pt x="1210" y="1139"/>
                    </a:lnTo>
                    <a:lnTo>
                      <a:pt x="1199" y="1128"/>
                    </a:lnTo>
                    <a:lnTo>
                      <a:pt x="1194" y="1125"/>
                    </a:lnTo>
                    <a:lnTo>
                      <a:pt x="1184" y="1125"/>
                    </a:lnTo>
                    <a:lnTo>
                      <a:pt x="1177" y="1128"/>
                    </a:lnTo>
                    <a:lnTo>
                      <a:pt x="1173" y="1132"/>
                    </a:lnTo>
                    <a:lnTo>
                      <a:pt x="1171" y="1135"/>
                    </a:lnTo>
                    <a:lnTo>
                      <a:pt x="1168" y="1140"/>
                    </a:lnTo>
                    <a:lnTo>
                      <a:pt x="1164" y="1144"/>
                    </a:lnTo>
                    <a:lnTo>
                      <a:pt x="1157" y="1144"/>
                    </a:lnTo>
                    <a:lnTo>
                      <a:pt x="1142" y="1128"/>
                    </a:lnTo>
                    <a:lnTo>
                      <a:pt x="1137" y="1126"/>
                    </a:lnTo>
                    <a:lnTo>
                      <a:pt x="1128" y="1128"/>
                    </a:lnTo>
                    <a:lnTo>
                      <a:pt x="1103" y="1132"/>
                    </a:lnTo>
                    <a:lnTo>
                      <a:pt x="1095" y="1128"/>
                    </a:lnTo>
                    <a:lnTo>
                      <a:pt x="1089" y="1119"/>
                    </a:lnTo>
                    <a:lnTo>
                      <a:pt x="1084" y="1109"/>
                    </a:lnTo>
                    <a:lnTo>
                      <a:pt x="1081" y="1100"/>
                    </a:lnTo>
                    <a:lnTo>
                      <a:pt x="1081" y="1093"/>
                    </a:lnTo>
                    <a:lnTo>
                      <a:pt x="1077" y="1083"/>
                    </a:lnTo>
                    <a:lnTo>
                      <a:pt x="1068" y="1076"/>
                    </a:lnTo>
                    <a:lnTo>
                      <a:pt x="1056" y="1070"/>
                    </a:lnTo>
                    <a:lnTo>
                      <a:pt x="1044" y="1069"/>
                    </a:lnTo>
                    <a:lnTo>
                      <a:pt x="1034" y="1065"/>
                    </a:lnTo>
                    <a:lnTo>
                      <a:pt x="1027" y="1063"/>
                    </a:lnTo>
                    <a:lnTo>
                      <a:pt x="1020" y="1055"/>
                    </a:lnTo>
                    <a:lnTo>
                      <a:pt x="1014" y="1044"/>
                    </a:lnTo>
                    <a:lnTo>
                      <a:pt x="1011" y="1034"/>
                    </a:lnTo>
                    <a:lnTo>
                      <a:pt x="1013" y="1025"/>
                    </a:lnTo>
                    <a:lnTo>
                      <a:pt x="1013" y="1018"/>
                    </a:lnTo>
                    <a:lnTo>
                      <a:pt x="1011" y="1007"/>
                    </a:lnTo>
                    <a:lnTo>
                      <a:pt x="1006" y="997"/>
                    </a:lnTo>
                    <a:lnTo>
                      <a:pt x="1006" y="995"/>
                    </a:lnTo>
                    <a:lnTo>
                      <a:pt x="997" y="987"/>
                    </a:lnTo>
                    <a:lnTo>
                      <a:pt x="993" y="981"/>
                    </a:lnTo>
                    <a:lnTo>
                      <a:pt x="986" y="974"/>
                    </a:lnTo>
                    <a:lnTo>
                      <a:pt x="979" y="971"/>
                    </a:lnTo>
                    <a:lnTo>
                      <a:pt x="974" y="967"/>
                    </a:lnTo>
                    <a:lnTo>
                      <a:pt x="969" y="959"/>
                    </a:lnTo>
                    <a:lnTo>
                      <a:pt x="952" y="934"/>
                    </a:lnTo>
                    <a:lnTo>
                      <a:pt x="945" y="922"/>
                    </a:lnTo>
                    <a:lnTo>
                      <a:pt x="938" y="913"/>
                    </a:lnTo>
                    <a:lnTo>
                      <a:pt x="925" y="901"/>
                    </a:lnTo>
                    <a:lnTo>
                      <a:pt x="911" y="885"/>
                    </a:lnTo>
                    <a:lnTo>
                      <a:pt x="899" y="869"/>
                    </a:lnTo>
                    <a:lnTo>
                      <a:pt x="890" y="855"/>
                    </a:lnTo>
                    <a:lnTo>
                      <a:pt x="885" y="840"/>
                    </a:lnTo>
                    <a:lnTo>
                      <a:pt x="883" y="836"/>
                    </a:lnTo>
                    <a:lnTo>
                      <a:pt x="882" y="831"/>
                    </a:lnTo>
                    <a:lnTo>
                      <a:pt x="878" y="827"/>
                    </a:lnTo>
                    <a:lnTo>
                      <a:pt x="875" y="827"/>
                    </a:lnTo>
                    <a:lnTo>
                      <a:pt x="871" y="831"/>
                    </a:lnTo>
                    <a:lnTo>
                      <a:pt x="864" y="840"/>
                    </a:lnTo>
                    <a:lnTo>
                      <a:pt x="866" y="848"/>
                    </a:lnTo>
                    <a:lnTo>
                      <a:pt x="873" y="857"/>
                    </a:lnTo>
                    <a:lnTo>
                      <a:pt x="882" y="866"/>
                    </a:lnTo>
                    <a:lnTo>
                      <a:pt x="889" y="875"/>
                    </a:lnTo>
                    <a:lnTo>
                      <a:pt x="894" y="885"/>
                    </a:lnTo>
                    <a:lnTo>
                      <a:pt x="901" y="897"/>
                    </a:lnTo>
                    <a:lnTo>
                      <a:pt x="911" y="910"/>
                    </a:lnTo>
                    <a:lnTo>
                      <a:pt x="922" y="924"/>
                    </a:lnTo>
                    <a:lnTo>
                      <a:pt x="925" y="936"/>
                    </a:lnTo>
                    <a:lnTo>
                      <a:pt x="927" y="946"/>
                    </a:lnTo>
                    <a:lnTo>
                      <a:pt x="931" y="953"/>
                    </a:lnTo>
                    <a:lnTo>
                      <a:pt x="938" y="960"/>
                    </a:lnTo>
                    <a:lnTo>
                      <a:pt x="946" y="967"/>
                    </a:lnTo>
                    <a:lnTo>
                      <a:pt x="955" y="978"/>
                    </a:lnTo>
                    <a:lnTo>
                      <a:pt x="958" y="987"/>
                    </a:lnTo>
                    <a:lnTo>
                      <a:pt x="955" y="995"/>
                    </a:lnTo>
                    <a:lnTo>
                      <a:pt x="948" y="999"/>
                    </a:lnTo>
                    <a:lnTo>
                      <a:pt x="941" y="994"/>
                    </a:lnTo>
                    <a:lnTo>
                      <a:pt x="934" y="987"/>
                    </a:lnTo>
                    <a:lnTo>
                      <a:pt x="929" y="980"/>
                    </a:lnTo>
                    <a:lnTo>
                      <a:pt x="925" y="976"/>
                    </a:lnTo>
                    <a:lnTo>
                      <a:pt x="922" y="974"/>
                    </a:lnTo>
                    <a:lnTo>
                      <a:pt x="918" y="974"/>
                    </a:lnTo>
                    <a:lnTo>
                      <a:pt x="915" y="971"/>
                    </a:lnTo>
                    <a:lnTo>
                      <a:pt x="911" y="969"/>
                    </a:lnTo>
                    <a:lnTo>
                      <a:pt x="910" y="966"/>
                    </a:lnTo>
                    <a:lnTo>
                      <a:pt x="910" y="962"/>
                    </a:lnTo>
                    <a:lnTo>
                      <a:pt x="906" y="952"/>
                    </a:lnTo>
                    <a:lnTo>
                      <a:pt x="897" y="943"/>
                    </a:lnTo>
                    <a:lnTo>
                      <a:pt x="889" y="929"/>
                    </a:lnTo>
                    <a:lnTo>
                      <a:pt x="882" y="922"/>
                    </a:lnTo>
                    <a:lnTo>
                      <a:pt x="878" y="922"/>
                    </a:lnTo>
                    <a:lnTo>
                      <a:pt x="876" y="920"/>
                    </a:lnTo>
                    <a:lnTo>
                      <a:pt x="873" y="922"/>
                    </a:lnTo>
                    <a:lnTo>
                      <a:pt x="869" y="922"/>
                    </a:lnTo>
                    <a:lnTo>
                      <a:pt x="866" y="924"/>
                    </a:lnTo>
                    <a:lnTo>
                      <a:pt x="859" y="924"/>
                    </a:lnTo>
                    <a:lnTo>
                      <a:pt x="857" y="922"/>
                    </a:lnTo>
                    <a:lnTo>
                      <a:pt x="857" y="915"/>
                    </a:lnTo>
                    <a:lnTo>
                      <a:pt x="862" y="904"/>
                    </a:lnTo>
                    <a:lnTo>
                      <a:pt x="866" y="901"/>
                    </a:lnTo>
                    <a:lnTo>
                      <a:pt x="869" y="894"/>
                    </a:lnTo>
                    <a:lnTo>
                      <a:pt x="869" y="890"/>
                    </a:lnTo>
                    <a:lnTo>
                      <a:pt x="868" y="885"/>
                    </a:lnTo>
                    <a:lnTo>
                      <a:pt x="864" y="882"/>
                    </a:lnTo>
                    <a:lnTo>
                      <a:pt x="861" y="880"/>
                    </a:lnTo>
                    <a:lnTo>
                      <a:pt x="856" y="876"/>
                    </a:lnTo>
                    <a:lnTo>
                      <a:pt x="852" y="875"/>
                    </a:lnTo>
                    <a:lnTo>
                      <a:pt x="847" y="869"/>
                    </a:lnTo>
                    <a:lnTo>
                      <a:pt x="842" y="857"/>
                    </a:lnTo>
                    <a:lnTo>
                      <a:pt x="835" y="841"/>
                    </a:lnTo>
                    <a:lnTo>
                      <a:pt x="829" y="826"/>
                    </a:lnTo>
                    <a:lnTo>
                      <a:pt x="822" y="810"/>
                    </a:lnTo>
                    <a:lnTo>
                      <a:pt x="812" y="791"/>
                    </a:lnTo>
                    <a:lnTo>
                      <a:pt x="801" y="780"/>
                    </a:lnTo>
                    <a:lnTo>
                      <a:pt x="780" y="777"/>
                    </a:lnTo>
                    <a:lnTo>
                      <a:pt x="768" y="773"/>
                    </a:lnTo>
                    <a:lnTo>
                      <a:pt x="758" y="766"/>
                    </a:lnTo>
                    <a:lnTo>
                      <a:pt x="749" y="761"/>
                    </a:lnTo>
                    <a:lnTo>
                      <a:pt x="746" y="754"/>
                    </a:lnTo>
                    <a:lnTo>
                      <a:pt x="744" y="742"/>
                    </a:lnTo>
                    <a:lnTo>
                      <a:pt x="737" y="714"/>
                    </a:lnTo>
                    <a:lnTo>
                      <a:pt x="730" y="701"/>
                    </a:lnTo>
                    <a:lnTo>
                      <a:pt x="719" y="687"/>
                    </a:lnTo>
                    <a:lnTo>
                      <a:pt x="712" y="670"/>
                    </a:lnTo>
                    <a:lnTo>
                      <a:pt x="707" y="652"/>
                    </a:lnTo>
                    <a:lnTo>
                      <a:pt x="705" y="637"/>
                    </a:lnTo>
                    <a:lnTo>
                      <a:pt x="707" y="619"/>
                    </a:lnTo>
                    <a:lnTo>
                      <a:pt x="709" y="596"/>
                    </a:lnTo>
                    <a:lnTo>
                      <a:pt x="711" y="575"/>
                    </a:lnTo>
                    <a:lnTo>
                      <a:pt x="711" y="562"/>
                    </a:lnTo>
                    <a:lnTo>
                      <a:pt x="709" y="551"/>
                    </a:lnTo>
                    <a:lnTo>
                      <a:pt x="702" y="530"/>
                    </a:lnTo>
                    <a:lnTo>
                      <a:pt x="700" y="523"/>
                    </a:lnTo>
                    <a:lnTo>
                      <a:pt x="700" y="520"/>
                    </a:lnTo>
                    <a:lnTo>
                      <a:pt x="698" y="516"/>
                    </a:lnTo>
                    <a:lnTo>
                      <a:pt x="695" y="506"/>
                    </a:lnTo>
                    <a:lnTo>
                      <a:pt x="691" y="504"/>
                    </a:lnTo>
                    <a:lnTo>
                      <a:pt x="686" y="500"/>
                    </a:lnTo>
                    <a:lnTo>
                      <a:pt x="676" y="495"/>
                    </a:lnTo>
                    <a:lnTo>
                      <a:pt x="667" y="488"/>
                    </a:lnTo>
                    <a:lnTo>
                      <a:pt x="657" y="486"/>
                    </a:lnTo>
                    <a:lnTo>
                      <a:pt x="650" y="483"/>
                    </a:lnTo>
                    <a:lnTo>
                      <a:pt x="644" y="472"/>
                    </a:lnTo>
                    <a:lnTo>
                      <a:pt x="641" y="462"/>
                    </a:lnTo>
                    <a:lnTo>
                      <a:pt x="643" y="451"/>
                    </a:lnTo>
                    <a:lnTo>
                      <a:pt x="643" y="441"/>
                    </a:lnTo>
                    <a:lnTo>
                      <a:pt x="637" y="430"/>
                    </a:lnTo>
                    <a:lnTo>
                      <a:pt x="632" y="423"/>
                    </a:lnTo>
                    <a:lnTo>
                      <a:pt x="625" y="420"/>
                    </a:lnTo>
                    <a:lnTo>
                      <a:pt x="620" y="416"/>
                    </a:lnTo>
                    <a:lnTo>
                      <a:pt x="613" y="408"/>
                    </a:lnTo>
                    <a:lnTo>
                      <a:pt x="606" y="397"/>
                    </a:lnTo>
                    <a:lnTo>
                      <a:pt x="602" y="388"/>
                    </a:lnTo>
                    <a:lnTo>
                      <a:pt x="601" y="383"/>
                    </a:lnTo>
                    <a:lnTo>
                      <a:pt x="597" y="381"/>
                    </a:lnTo>
                    <a:lnTo>
                      <a:pt x="595" y="380"/>
                    </a:lnTo>
                    <a:lnTo>
                      <a:pt x="592" y="378"/>
                    </a:lnTo>
                    <a:lnTo>
                      <a:pt x="590" y="380"/>
                    </a:lnTo>
                    <a:lnTo>
                      <a:pt x="590" y="383"/>
                    </a:lnTo>
                    <a:lnTo>
                      <a:pt x="592" y="387"/>
                    </a:lnTo>
                    <a:lnTo>
                      <a:pt x="592" y="399"/>
                    </a:lnTo>
                    <a:lnTo>
                      <a:pt x="594" y="402"/>
                    </a:lnTo>
                    <a:lnTo>
                      <a:pt x="595" y="404"/>
                    </a:lnTo>
                    <a:lnTo>
                      <a:pt x="601" y="411"/>
                    </a:lnTo>
                    <a:lnTo>
                      <a:pt x="604" y="420"/>
                    </a:lnTo>
                    <a:lnTo>
                      <a:pt x="604" y="430"/>
                    </a:lnTo>
                    <a:lnTo>
                      <a:pt x="602" y="436"/>
                    </a:lnTo>
                    <a:lnTo>
                      <a:pt x="597" y="436"/>
                    </a:lnTo>
                    <a:lnTo>
                      <a:pt x="590" y="432"/>
                    </a:lnTo>
                    <a:lnTo>
                      <a:pt x="581" y="425"/>
                    </a:lnTo>
                    <a:lnTo>
                      <a:pt x="571" y="418"/>
                    </a:lnTo>
                    <a:lnTo>
                      <a:pt x="564" y="411"/>
                    </a:lnTo>
                    <a:lnTo>
                      <a:pt x="562" y="401"/>
                    </a:lnTo>
                    <a:lnTo>
                      <a:pt x="561" y="388"/>
                    </a:lnTo>
                    <a:lnTo>
                      <a:pt x="562" y="376"/>
                    </a:lnTo>
                    <a:lnTo>
                      <a:pt x="562" y="369"/>
                    </a:lnTo>
                    <a:lnTo>
                      <a:pt x="559" y="364"/>
                    </a:lnTo>
                    <a:lnTo>
                      <a:pt x="552" y="359"/>
                    </a:lnTo>
                    <a:lnTo>
                      <a:pt x="543" y="355"/>
                    </a:lnTo>
                    <a:lnTo>
                      <a:pt x="534" y="353"/>
                    </a:lnTo>
                    <a:lnTo>
                      <a:pt x="526" y="353"/>
                    </a:lnTo>
                    <a:lnTo>
                      <a:pt x="519" y="346"/>
                    </a:lnTo>
                    <a:lnTo>
                      <a:pt x="519" y="341"/>
                    </a:lnTo>
                    <a:lnTo>
                      <a:pt x="517" y="334"/>
                    </a:lnTo>
                    <a:lnTo>
                      <a:pt x="512" y="320"/>
                    </a:lnTo>
                    <a:lnTo>
                      <a:pt x="503" y="310"/>
                    </a:lnTo>
                    <a:lnTo>
                      <a:pt x="492" y="303"/>
                    </a:lnTo>
                    <a:lnTo>
                      <a:pt x="475" y="299"/>
                    </a:lnTo>
                    <a:lnTo>
                      <a:pt x="459" y="296"/>
                    </a:lnTo>
                    <a:lnTo>
                      <a:pt x="442" y="290"/>
                    </a:lnTo>
                    <a:lnTo>
                      <a:pt x="426" y="287"/>
                    </a:lnTo>
                    <a:lnTo>
                      <a:pt x="414" y="285"/>
                    </a:lnTo>
                    <a:lnTo>
                      <a:pt x="405" y="283"/>
                    </a:lnTo>
                    <a:lnTo>
                      <a:pt x="396" y="278"/>
                    </a:lnTo>
                    <a:lnTo>
                      <a:pt x="379" y="271"/>
                    </a:lnTo>
                    <a:lnTo>
                      <a:pt x="372" y="273"/>
                    </a:lnTo>
                    <a:lnTo>
                      <a:pt x="365" y="273"/>
                    </a:lnTo>
                    <a:lnTo>
                      <a:pt x="356" y="269"/>
                    </a:lnTo>
                    <a:lnTo>
                      <a:pt x="348" y="264"/>
                    </a:lnTo>
                    <a:lnTo>
                      <a:pt x="341" y="261"/>
                    </a:lnTo>
                    <a:lnTo>
                      <a:pt x="335" y="264"/>
                    </a:lnTo>
                    <a:lnTo>
                      <a:pt x="334" y="273"/>
                    </a:lnTo>
                    <a:lnTo>
                      <a:pt x="330" y="283"/>
                    </a:lnTo>
                    <a:lnTo>
                      <a:pt x="321" y="294"/>
                    </a:lnTo>
                    <a:lnTo>
                      <a:pt x="313" y="297"/>
                    </a:lnTo>
                    <a:lnTo>
                      <a:pt x="306" y="296"/>
                    </a:lnTo>
                    <a:lnTo>
                      <a:pt x="299" y="292"/>
                    </a:lnTo>
                    <a:lnTo>
                      <a:pt x="293" y="290"/>
                    </a:lnTo>
                    <a:lnTo>
                      <a:pt x="288" y="292"/>
                    </a:lnTo>
                    <a:lnTo>
                      <a:pt x="271" y="301"/>
                    </a:lnTo>
                    <a:lnTo>
                      <a:pt x="267" y="301"/>
                    </a:lnTo>
                    <a:lnTo>
                      <a:pt x="264" y="297"/>
                    </a:lnTo>
                    <a:lnTo>
                      <a:pt x="264" y="294"/>
                    </a:lnTo>
                    <a:lnTo>
                      <a:pt x="266" y="289"/>
                    </a:lnTo>
                    <a:lnTo>
                      <a:pt x="267" y="282"/>
                    </a:lnTo>
                    <a:lnTo>
                      <a:pt x="269" y="276"/>
                    </a:lnTo>
                    <a:lnTo>
                      <a:pt x="271" y="273"/>
                    </a:lnTo>
                    <a:lnTo>
                      <a:pt x="271" y="269"/>
                    </a:lnTo>
                    <a:lnTo>
                      <a:pt x="266" y="269"/>
                    </a:lnTo>
                    <a:lnTo>
                      <a:pt x="262" y="271"/>
                    </a:lnTo>
                    <a:lnTo>
                      <a:pt x="257" y="273"/>
                    </a:lnTo>
                    <a:lnTo>
                      <a:pt x="253" y="278"/>
                    </a:lnTo>
                    <a:lnTo>
                      <a:pt x="252" y="282"/>
                    </a:lnTo>
                    <a:lnTo>
                      <a:pt x="248" y="292"/>
                    </a:lnTo>
                    <a:lnTo>
                      <a:pt x="248" y="301"/>
                    </a:lnTo>
                    <a:lnTo>
                      <a:pt x="245" y="304"/>
                    </a:lnTo>
                    <a:lnTo>
                      <a:pt x="243" y="308"/>
                    </a:lnTo>
                    <a:lnTo>
                      <a:pt x="238" y="310"/>
                    </a:lnTo>
                    <a:lnTo>
                      <a:pt x="234" y="313"/>
                    </a:lnTo>
                    <a:lnTo>
                      <a:pt x="232" y="317"/>
                    </a:lnTo>
                    <a:lnTo>
                      <a:pt x="229" y="318"/>
                    </a:lnTo>
                    <a:lnTo>
                      <a:pt x="255" y="318"/>
                    </a:lnTo>
                    <a:lnTo>
                      <a:pt x="257" y="320"/>
                    </a:lnTo>
                    <a:lnTo>
                      <a:pt x="257" y="324"/>
                    </a:lnTo>
                    <a:lnTo>
                      <a:pt x="255" y="327"/>
                    </a:lnTo>
                    <a:lnTo>
                      <a:pt x="255" y="331"/>
                    </a:lnTo>
                    <a:lnTo>
                      <a:pt x="253" y="336"/>
                    </a:lnTo>
                    <a:lnTo>
                      <a:pt x="248" y="341"/>
                    </a:lnTo>
                    <a:lnTo>
                      <a:pt x="243" y="345"/>
                    </a:lnTo>
                    <a:lnTo>
                      <a:pt x="229" y="355"/>
                    </a:lnTo>
                    <a:lnTo>
                      <a:pt x="220" y="355"/>
                    </a:lnTo>
                    <a:lnTo>
                      <a:pt x="215" y="353"/>
                    </a:lnTo>
                    <a:lnTo>
                      <a:pt x="211" y="350"/>
                    </a:lnTo>
                    <a:lnTo>
                      <a:pt x="210" y="346"/>
                    </a:lnTo>
                    <a:lnTo>
                      <a:pt x="204" y="341"/>
                    </a:lnTo>
                    <a:lnTo>
                      <a:pt x="201" y="339"/>
                    </a:lnTo>
                    <a:lnTo>
                      <a:pt x="196" y="343"/>
                    </a:lnTo>
                    <a:lnTo>
                      <a:pt x="189" y="352"/>
                    </a:lnTo>
                    <a:lnTo>
                      <a:pt x="178" y="362"/>
                    </a:lnTo>
                    <a:lnTo>
                      <a:pt x="163" y="374"/>
                    </a:lnTo>
                    <a:lnTo>
                      <a:pt x="150" y="380"/>
                    </a:lnTo>
                    <a:lnTo>
                      <a:pt x="142" y="378"/>
                    </a:lnTo>
                    <a:lnTo>
                      <a:pt x="135" y="374"/>
                    </a:lnTo>
                    <a:lnTo>
                      <a:pt x="129" y="373"/>
                    </a:lnTo>
                    <a:lnTo>
                      <a:pt x="124" y="373"/>
                    </a:lnTo>
                    <a:lnTo>
                      <a:pt x="114" y="378"/>
                    </a:lnTo>
                    <a:lnTo>
                      <a:pt x="98" y="385"/>
                    </a:lnTo>
                    <a:lnTo>
                      <a:pt x="81" y="390"/>
                    </a:lnTo>
                    <a:lnTo>
                      <a:pt x="68" y="394"/>
                    </a:lnTo>
                    <a:lnTo>
                      <a:pt x="65" y="394"/>
                    </a:lnTo>
                    <a:lnTo>
                      <a:pt x="61" y="392"/>
                    </a:lnTo>
                    <a:lnTo>
                      <a:pt x="60" y="388"/>
                    </a:lnTo>
                    <a:lnTo>
                      <a:pt x="60" y="381"/>
                    </a:lnTo>
                    <a:lnTo>
                      <a:pt x="61" y="380"/>
                    </a:lnTo>
                    <a:lnTo>
                      <a:pt x="63" y="376"/>
                    </a:lnTo>
                    <a:lnTo>
                      <a:pt x="65" y="376"/>
                    </a:lnTo>
                    <a:lnTo>
                      <a:pt x="74" y="374"/>
                    </a:lnTo>
                    <a:lnTo>
                      <a:pt x="84" y="369"/>
                    </a:lnTo>
                    <a:lnTo>
                      <a:pt x="96" y="362"/>
                    </a:lnTo>
                    <a:lnTo>
                      <a:pt x="114" y="352"/>
                    </a:lnTo>
                    <a:lnTo>
                      <a:pt x="128" y="345"/>
                    </a:lnTo>
                    <a:lnTo>
                      <a:pt x="140" y="339"/>
                    </a:lnTo>
                    <a:lnTo>
                      <a:pt x="150" y="334"/>
                    </a:lnTo>
                    <a:lnTo>
                      <a:pt x="156" y="331"/>
                    </a:lnTo>
                    <a:lnTo>
                      <a:pt x="159" y="327"/>
                    </a:lnTo>
                    <a:lnTo>
                      <a:pt x="164" y="324"/>
                    </a:lnTo>
                    <a:lnTo>
                      <a:pt x="168" y="320"/>
                    </a:lnTo>
                    <a:lnTo>
                      <a:pt x="170" y="315"/>
                    </a:lnTo>
                    <a:lnTo>
                      <a:pt x="168" y="311"/>
                    </a:lnTo>
                    <a:lnTo>
                      <a:pt x="164" y="308"/>
                    </a:lnTo>
                    <a:lnTo>
                      <a:pt x="157" y="308"/>
                    </a:lnTo>
                    <a:lnTo>
                      <a:pt x="152" y="310"/>
                    </a:lnTo>
                    <a:lnTo>
                      <a:pt x="149" y="311"/>
                    </a:lnTo>
                    <a:lnTo>
                      <a:pt x="147" y="315"/>
                    </a:lnTo>
                    <a:lnTo>
                      <a:pt x="143" y="317"/>
                    </a:lnTo>
                    <a:lnTo>
                      <a:pt x="138" y="311"/>
                    </a:lnTo>
                    <a:lnTo>
                      <a:pt x="136" y="308"/>
                    </a:lnTo>
                    <a:lnTo>
                      <a:pt x="133" y="304"/>
                    </a:lnTo>
                    <a:lnTo>
                      <a:pt x="129" y="303"/>
                    </a:lnTo>
                    <a:lnTo>
                      <a:pt x="128" y="299"/>
                    </a:lnTo>
                    <a:lnTo>
                      <a:pt x="126" y="297"/>
                    </a:lnTo>
                    <a:lnTo>
                      <a:pt x="124" y="297"/>
                    </a:lnTo>
                    <a:lnTo>
                      <a:pt x="119" y="303"/>
                    </a:lnTo>
                    <a:lnTo>
                      <a:pt x="117" y="306"/>
                    </a:lnTo>
                    <a:lnTo>
                      <a:pt x="115" y="308"/>
                    </a:lnTo>
                    <a:lnTo>
                      <a:pt x="114" y="311"/>
                    </a:lnTo>
                    <a:lnTo>
                      <a:pt x="110" y="311"/>
                    </a:lnTo>
                    <a:lnTo>
                      <a:pt x="108" y="310"/>
                    </a:lnTo>
                    <a:lnTo>
                      <a:pt x="105" y="308"/>
                    </a:lnTo>
                    <a:lnTo>
                      <a:pt x="103" y="304"/>
                    </a:lnTo>
                    <a:lnTo>
                      <a:pt x="100" y="301"/>
                    </a:lnTo>
                    <a:lnTo>
                      <a:pt x="100" y="280"/>
                    </a:lnTo>
                    <a:lnTo>
                      <a:pt x="96" y="276"/>
                    </a:lnTo>
                    <a:lnTo>
                      <a:pt x="91" y="276"/>
                    </a:lnTo>
                    <a:lnTo>
                      <a:pt x="88" y="280"/>
                    </a:lnTo>
                    <a:lnTo>
                      <a:pt x="84" y="285"/>
                    </a:lnTo>
                    <a:lnTo>
                      <a:pt x="77" y="290"/>
                    </a:lnTo>
                    <a:lnTo>
                      <a:pt x="68" y="294"/>
                    </a:lnTo>
                    <a:lnTo>
                      <a:pt x="63" y="296"/>
                    </a:lnTo>
                    <a:lnTo>
                      <a:pt x="60" y="294"/>
                    </a:lnTo>
                    <a:lnTo>
                      <a:pt x="56" y="287"/>
                    </a:lnTo>
                    <a:lnTo>
                      <a:pt x="39" y="266"/>
                    </a:lnTo>
                    <a:lnTo>
                      <a:pt x="32" y="255"/>
                    </a:lnTo>
                    <a:lnTo>
                      <a:pt x="30" y="250"/>
                    </a:lnTo>
                    <a:lnTo>
                      <a:pt x="33" y="243"/>
                    </a:lnTo>
                    <a:lnTo>
                      <a:pt x="37" y="241"/>
                    </a:lnTo>
                    <a:lnTo>
                      <a:pt x="40" y="238"/>
                    </a:lnTo>
                    <a:lnTo>
                      <a:pt x="46" y="234"/>
                    </a:lnTo>
                    <a:lnTo>
                      <a:pt x="51" y="229"/>
                    </a:lnTo>
                    <a:lnTo>
                      <a:pt x="65" y="220"/>
                    </a:lnTo>
                    <a:lnTo>
                      <a:pt x="81" y="217"/>
                    </a:lnTo>
                    <a:lnTo>
                      <a:pt x="101" y="217"/>
                    </a:lnTo>
                    <a:lnTo>
                      <a:pt x="107" y="215"/>
                    </a:lnTo>
                    <a:lnTo>
                      <a:pt x="114" y="208"/>
                    </a:lnTo>
                    <a:lnTo>
                      <a:pt x="115" y="203"/>
                    </a:lnTo>
                    <a:lnTo>
                      <a:pt x="117" y="199"/>
                    </a:lnTo>
                    <a:lnTo>
                      <a:pt x="117" y="198"/>
                    </a:lnTo>
                    <a:lnTo>
                      <a:pt x="115" y="196"/>
                    </a:lnTo>
                    <a:lnTo>
                      <a:pt x="110" y="194"/>
                    </a:lnTo>
                    <a:lnTo>
                      <a:pt x="101" y="194"/>
                    </a:lnTo>
                    <a:lnTo>
                      <a:pt x="91" y="201"/>
                    </a:lnTo>
                    <a:lnTo>
                      <a:pt x="84" y="205"/>
                    </a:lnTo>
                    <a:lnTo>
                      <a:pt x="74" y="206"/>
                    </a:lnTo>
                    <a:lnTo>
                      <a:pt x="58" y="206"/>
                    </a:lnTo>
                    <a:lnTo>
                      <a:pt x="46" y="205"/>
                    </a:lnTo>
                    <a:lnTo>
                      <a:pt x="32" y="203"/>
                    </a:lnTo>
                    <a:lnTo>
                      <a:pt x="19" y="198"/>
                    </a:lnTo>
                    <a:lnTo>
                      <a:pt x="11" y="189"/>
                    </a:lnTo>
                    <a:lnTo>
                      <a:pt x="7" y="184"/>
                    </a:lnTo>
                    <a:lnTo>
                      <a:pt x="4" y="180"/>
                    </a:lnTo>
                    <a:lnTo>
                      <a:pt x="0" y="173"/>
                    </a:lnTo>
                    <a:lnTo>
                      <a:pt x="14" y="166"/>
                    </a:lnTo>
                    <a:lnTo>
                      <a:pt x="28" y="163"/>
                    </a:lnTo>
                    <a:lnTo>
                      <a:pt x="44" y="159"/>
                    </a:lnTo>
                    <a:lnTo>
                      <a:pt x="60" y="152"/>
                    </a:lnTo>
                    <a:lnTo>
                      <a:pt x="61" y="152"/>
                    </a:lnTo>
                    <a:lnTo>
                      <a:pt x="61" y="154"/>
                    </a:lnTo>
                    <a:lnTo>
                      <a:pt x="65" y="156"/>
                    </a:lnTo>
                    <a:lnTo>
                      <a:pt x="68" y="159"/>
                    </a:lnTo>
                    <a:lnTo>
                      <a:pt x="84" y="168"/>
                    </a:lnTo>
                    <a:lnTo>
                      <a:pt x="103" y="173"/>
                    </a:lnTo>
                    <a:lnTo>
                      <a:pt x="108" y="173"/>
                    </a:lnTo>
                    <a:lnTo>
                      <a:pt x="112" y="170"/>
                    </a:lnTo>
                    <a:lnTo>
                      <a:pt x="112" y="163"/>
                    </a:lnTo>
                    <a:lnTo>
                      <a:pt x="98" y="149"/>
                    </a:lnTo>
                    <a:lnTo>
                      <a:pt x="94" y="147"/>
                    </a:lnTo>
                    <a:lnTo>
                      <a:pt x="91" y="147"/>
                    </a:lnTo>
                    <a:lnTo>
                      <a:pt x="88" y="145"/>
                    </a:lnTo>
                    <a:lnTo>
                      <a:pt x="84" y="145"/>
                    </a:lnTo>
                    <a:lnTo>
                      <a:pt x="79" y="143"/>
                    </a:lnTo>
                    <a:lnTo>
                      <a:pt x="74" y="140"/>
                    </a:lnTo>
                    <a:lnTo>
                      <a:pt x="67" y="137"/>
                    </a:lnTo>
                    <a:lnTo>
                      <a:pt x="53" y="135"/>
                    </a:lnTo>
                    <a:lnTo>
                      <a:pt x="46" y="135"/>
                    </a:lnTo>
                    <a:lnTo>
                      <a:pt x="40" y="133"/>
                    </a:lnTo>
                    <a:lnTo>
                      <a:pt x="37" y="130"/>
                    </a:lnTo>
                    <a:lnTo>
                      <a:pt x="35" y="126"/>
                    </a:lnTo>
                    <a:lnTo>
                      <a:pt x="33" y="124"/>
                    </a:lnTo>
                    <a:lnTo>
                      <a:pt x="33" y="121"/>
                    </a:lnTo>
                    <a:lnTo>
                      <a:pt x="32" y="117"/>
                    </a:lnTo>
                    <a:lnTo>
                      <a:pt x="32" y="112"/>
                    </a:lnTo>
                    <a:lnTo>
                      <a:pt x="33" y="109"/>
                    </a:lnTo>
                    <a:lnTo>
                      <a:pt x="37" y="105"/>
                    </a:lnTo>
                    <a:lnTo>
                      <a:pt x="42" y="102"/>
                    </a:lnTo>
                    <a:lnTo>
                      <a:pt x="46" y="100"/>
                    </a:lnTo>
                    <a:lnTo>
                      <a:pt x="51" y="98"/>
                    </a:lnTo>
                    <a:lnTo>
                      <a:pt x="54" y="96"/>
                    </a:lnTo>
                    <a:lnTo>
                      <a:pt x="70" y="96"/>
                    </a:lnTo>
                    <a:lnTo>
                      <a:pt x="75" y="95"/>
                    </a:lnTo>
                    <a:lnTo>
                      <a:pt x="81" y="95"/>
                    </a:lnTo>
                    <a:lnTo>
                      <a:pt x="82" y="93"/>
                    </a:lnTo>
                    <a:lnTo>
                      <a:pt x="84" y="93"/>
                    </a:lnTo>
                    <a:lnTo>
                      <a:pt x="88" y="91"/>
                    </a:lnTo>
                    <a:lnTo>
                      <a:pt x="96" y="88"/>
                    </a:lnTo>
                    <a:lnTo>
                      <a:pt x="117" y="81"/>
                    </a:lnTo>
                    <a:lnTo>
                      <a:pt x="129" y="81"/>
                    </a:lnTo>
                    <a:lnTo>
                      <a:pt x="138" y="79"/>
                    </a:lnTo>
                    <a:lnTo>
                      <a:pt x="149" y="77"/>
                    </a:lnTo>
                    <a:lnTo>
                      <a:pt x="157" y="74"/>
                    </a:lnTo>
                    <a:lnTo>
                      <a:pt x="161" y="72"/>
                    </a:lnTo>
                    <a:lnTo>
                      <a:pt x="164" y="68"/>
                    </a:lnTo>
                    <a:lnTo>
                      <a:pt x="168" y="63"/>
                    </a:lnTo>
                    <a:lnTo>
                      <a:pt x="171" y="56"/>
                    </a:lnTo>
                    <a:lnTo>
                      <a:pt x="173" y="54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7" y="54"/>
                    </a:lnTo>
                    <a:lnTo>
                      <a:pt x="184" y="58"/>
                    </a:lnTo>
                    <a:lnTo>
                      <a:pt x="189" y="61"/>
                    </a:lnTo>
                    <a:lnTo>
                      <a:pt x="196" y="68"/>
                    </a:lnTo>
                    <a:lnTo>
                      <a:pt x="208" y="68"/>
                    </a:lnTo>
                    <a:lnTo>
                      <a:pt x="215" y="65"/>
                    </a:lnTo>
                    <a:lnTo>
                      <a:pt x="220" y="65"/>
                    </a:lnTo>
                    <a:lnTo>
                      <a:pt x="225" y="67"/>
                    </a:lnTo>
                    <a:lnTo>
                      <a:pt x="231" y="67"/>
                    </a:lnTo>
                    <a:lnTo>
                      <a:pt x="236" y="68"/>
                    </a:lnTo>
                    <a:lnTo>
                      <a:pt x="239" y="68"/>
                    </a:lnTo>
                    <a:lnTo>
                      <a:pt x="243" y="70"/>
                    </a:lnTo>
                    <a:lnTo>
                      <a:pt x="248" y="70"/>
                    </a:lnTo>
                    <a:lnTo>
                      <a:pt x="257" y="68"/>
                    </a:lnTo>
                    <a:lnTo>
                      <a:pt x="267" y="68"/>
                    </a:lnTo>
                    <a:lnTo>
                      <a:pt x="278" y="67"/>
                    </a:lnTo>
                    <a:lnTo>
                      <a:pt x="286" y="67"/>
                    </a:lnTo>
                    <a:lnTo>
                      <a:pt x="299" y="70"/>
                    </a:lnTo>
                    <a:lnTo>
                      <a:pt x="311" y="75"/>
                    </a:lnTo>
                    <a:lnTo>
                      <a:pt x="323" y="79"/>
                    </a:lnTo>
                    <a:lnTo>
                      <a:pt x="332" y="82"/>
                    </a:lnTo>
                    <a:lnTo>
                      <a:pt x="341" y="82"/>
                    </a:lnTo>
                    <a:lnTo>
                      <a:pt x="355" y="81"/>
                    </a:lnTo>
                    <a:lnTo>
                      <a:pt x="386" y="74"/>
                    </a:lnTo>
                    <a:lnTo>
                      <a:pt x="400" y="72"/>
                    </a:lnTo>
                    <a:lnTo>
                      <a:pt x="407" y="70"/>
                    </a:lnTo>
                    <a:lnTo>
                      <a:pt x="412" y="74"/>
                    </a:lnTo>
                    <a:lnTo>
                      <a:pt x="419" y="81"/>
                    </a:lnTo>
                    <a:lnTo>
                      <a:pt x="428" y="88"/>
                    </a:lnTo>
                    <a:lnTo>
                      <a:pt x="438" y="95"/>
                    </a:lnTo>
                    <a:lnTo>
                      <a:pt x="449" y="95"/>
                    </a:lnTo>
                    <a:lnTo>
                      <a:pt x="461" y="93"/>
                    </a:lnTo>
                    <a:lnTo>
                      <a:pt x="468" y="95"/>
                    </a:lnTo>
                    <a:lnTo>
                      <a:pt x="482" y="102"/>
                    </a:lnTo>
                    <a:lnTo>
                      <a:pt x="484" y="102"/>
                    </a:lnTo>
                    <a:lnTo>
                      <a:pt x="487" y="103"/>
                    </a:lnTo>
                    <a:lnTo>
                      <a:pt x="498" y="114"/>
                    </a:lnTo>
                    <a:lnTo>
                      <a:pt x="501" y="116"/>
                    </a:lnTo>
                    <a:lnTo>
                      <a:pt x="508" y="112"/>
                    </a:lnTo>
                    <a:lnTo>
                      <a:pt x="513" y="110"/>
                    </a:lnTo>
                    <a:lnTo>
                      <a:pt x="517" y="107"/>
                    </a:lnTo>
                    <a:lnTo>
                      <a:pt x="522" y="103"/>
                    </a:lnTo>
                    <a:lnTo>
                      <a:pt x="524" y="98"/>
                    </a:lnTo>
                    <a:lnTo>
                      <a:pt x="526" y="96"/>
                    </a:lnTo>
                    <a:lnTo>
                      <a:pt x="526" y="93"/>
                    </a:lnTo>
                    <a:lnTo>
                      <a:pt x="527" y="93"/>
                    </a:lnTo>
                    <a:lnTo>
                      <a:pt x="531" y="91"/>
                    </a:lnTo>
                    <a:lnTo>
                      <a:pt x="541" y="91"/>
                    </a:lnTo>
                    <a:lnTo>
                      <a:pt x="554" y="95"/>
                    </a:lnTo>
                    <a:lnTo>
                      <a:pt x="571" y="96"/>
                    </a:lnTo>
                    <a:lnTo>
                      <a:pt x="583" y="96"/>
                    </a:lnTo>
                    <a:lnTo>
                      <a:pt x="590" y="93"/>
                    </a:lnTo>
                    <a:lnTo>
                      <a:pt x="595" y="89"/>
                    </a:lnTo>
                    <a:lnTo>
                      <a:pt x="606" y="86"/>
                    </a:lnTo>
                    <a:lnTo>
                      <a:pt x="618" y="84"/>
                    </a:lnTo>
                    <a:lnTo>
                      <a:pt x="629" y="86"/>
                    </a:lnTo>
                    <a:lnTo>
                      <a:pt x="644" y="91"/>
                    </a:lnTo>
                    <a:lnTo>
                      <a:pt x="646" y="89"/>
                    </a:lnTo>
                    <a:lnTo>
                      <a:pt x="650" y="88"/>
                    </a:lnTo>
                    <a:lnTo>
                      <a:pt x="651" y="86"/>
                    </a:lnTo>
                    <a:lnTo>
                      <a:pt x="655" y="84"/>
                    </a:lnTo>
                    <a:lnTo>
                      <a:pt x="657" y="82"/>
                    </a:lnTo>
                    <a:lnTo>
                      <a:pt x="658" y="82"/>
                    </a:lnTo>
                    <a:lnTo>
                      <a:pt x="660" y="84"/>
                    </a:lnTo>
                    <a:lnTo>
                      <a:pt x="662" y="88"/>
                    </a:lnTo>
                    <a:lnTo>
                      <a:pt x="665" y="91"/>
                    </a:lnTo>
                    <a:lnTo>
                      <a:pt x="667" y="96"/>
                    </a:lnTo>
                    <a:lnTo>
                      <a:pt x="669" y="100"/>
                    </a:lnTo>
                    <a:lnTo>
                      <a:pt x="670" y="102"/>
                    </a:lnTo>
                    <a:lnTo>
                      <a:pt x="670" y="103"/>
                    </a:lnTo>
                    <a:lnTo>
                      <a:pt x="674" y="102"/>
                    </a:lnTo>
                    <a:lnTo>
                      <a:pt x="681" y="95"/>
                    </a:lnTo>
                    <a:lnTo>
                      <a:pt x="684" y="93"/>
                    </a:lnTo>
                    <a:lnTo>
                      <a:pt x="690" y="89"/>
                    </a:lnTo>
                    <a:lnTo>
                      <a:pt x="693" y="88"/>
                    </a:lnTo>
                    <a:lnTo>
                      <a:pt x="751" y="88"/>
                    </a:lnTo>
                    <a:lnTo>
                      <a:pt x="761" y="89"/>
                    </a:lnTo>
                    <a:lnTo>
                      <a:pt x="773" y="93"/>
                    </a:lnTo>
                    <a:lnTo>
                      <a:pt x="780" y="98"/>
                    </a:lnTo>
                    <a:lnTo>
                      <a:pt x="789" y="103"/>
                    </a:lnTo>
                    <a:lnTo>
                      <a:pt x="800" y="105"/>
                    </a:lnTo>
                    <a:lnTo>
                      <a:pt x="812" y="109"/>
                    </a:lnTo>
                    <a:lnTo>
                      <a:pt x="821" y="112"/>
                    </a:lnTo>
                    <a:lnTo>
                      <a:pt x="831" y="116"/>
                    </a:lnTo>
                    <a:lnTo>
                      <a:pt x="835" y="114"/>
                    </a:lnTo>
                    <a:lnTo>
                      <a:pt x="840" y="109"/>
                    </a:lnTo>
                    <a:lnTo>
                      <a:pt x="840" y="105"/>
                    </a:lnTo>
                    <a:lnTo>
                      <a:pt x="838" y="103"/>
                    </a:lnTo>
                    <a:lnTo>
                      <a:pt x="835" y="102"/>
                    </a:lnTo>
                    <a:lnTo>
                      <a:pt x="833" y="98"/>
                    </a:lnTo>
                    <a:lnTo>
                      <a:pt x="828" y="96"/>
                    </a:lnTo>
                    <a:lnTo>
                      <a:pt x="824" y="93"/>
                    </a:lnTo>
                    <a:lnTo>
                      <a:pt x="822" y="89"/>
                    </a:lnTo>
                    <a:lnTo>
                      <a:pt x="819" y="88"/>
                    </a:lnTo>
                    <a:lnTo>
                      <a:pt x="817" y="84"/>
                    </a:lnTo>
                    <a:lnTo>
                      <a:pt x="812" y="77"/>
                    </a:lnTo>
                    <a:lnTo>
                      <a:pt x="805" y="67"/>
                    </a:lnTo>
                    <a:lnTo>
                      <a:pt x="798" y="58"/>
                    </a:lnTo>
                    <a:lnTo>
                      <a:pt x="794" y="53"/>
                    </a:lnTo>
                    <a:lnTo>
                      <a:pt x="791" y="49"/>
                    </a:lnTo>
                    <a:lnTo>
                      <a:pt x="787" y="51"/>
                    </a:lnTo>
                    <a:lnTo>
                      <a:pt x="782" y="61"/>
                    </a:lnTo>
                    <a:lnTo>
                      <a:pt x="775" y="68"/>
                    </a:lnTo>
                    <a:lnTo>
                      <a:pt x="765" y="72"/>
                    </a:lnTo>
                    <a:lnTo>
                      <a:pt x="733" y="75"/>
                    </a:lnTo>
                    <a:lnTo>
                      <a:pt x="723" y="75"/>
                    </a:lnTo>
                    <a:lnTo>
                      <a:pt x="718" y="72"/>
                    </a:lnTo>
                    <a:lnTo>
                      <a:pt x="709" y="63"/>
                    </a:lnTo>
                    <a:lnTo>
                      <a:pt x="698" y="61"/>
                    </a:lnTo>
                    <a:lnTo>
                      <a:pt x="691" y="61"/>
                    </a:lnTo>
                    <a:lnTo>
                      <a:pt x="686" y="60"/>
                    </a:lnTo>
                    <a:lnTo>
                      <a:pt x="681" y="54"/>
                    </a:lnTo>
                    <a:lnTo>
                      <a:pt x="683" y="53"/>
                    </a:lnTo>
                    <a:lnTo>
                      <a:pt x="683" y="51"/>
                    </a:lnTo>
                    <a:lnTo>
                      <a:pt x="686" y="49"/>
                    </a:lnTo>
                    <a:lnTo>
                      <a:pt x="688" y="47"/>
                    </a:lnTo>
                    <a:lnTo>
                      <a:pt x="690" y="47"/>
                    </a:lnTo>
                    <a:lnTo>
                      <a:pt x="695" y="44"/>
                    </a:lnTo>
                    <a:lnTo>
                      <a:pt x="700" y="37"/>
                    </a:lnTo>
                    <a:lnTo>
                      <a:pt x="704" y="26"/>
                    </a:lnTo>
                    <a:lnTo>
                      <a:pt x="707" y="18"/>
                    </a:lnTo>
                    <a:lnTo>
                      <a:pt x="711" y="11"/>
                    </a:lnTo>
                    <a:lnTo>
                      <a:pt x="716" y="7"/>
                    </a:lnTo>
                    <a:lnTo>
                      <a:pt x="726" y="7"/>
                    </a:lnTo>
                    <a:lnTo>
                      <a:pt x="739" y="9"/>
                    </a:lnTo>
                    <a:lnTo>
                      <a:pt x="760" y="9"/>
                    </a:lnTo>
                    <a:lnTo>
                      <a:pt x="770" y="7"/>
                    </a:lnTo>
                    <a:lnTo>
                      <a:pt x="782" y="9"/>
                    </a:lnTo>
                    <a:lnTo>
                      <a:pt x="791" y="9"/>
                    </a:lnTo>
                    <a:lnTo>
                      <a:pt x="798" y="7"/>
                    </a:lnTo>
                    <a:lnTo>
                      <a:pt x="803" y="4"/>
                    </a:lnTo>
                    <a:lnTo>
                      <a:pt x="8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8" name="Freeform 11"/>
              <p:cNvSpPr>
                <a:spLocks/>
              </p:cNvSpPr>
              <p:nvPr/>
            </p:nvSpPr>
            <p:spPr bwMode="auto">
              <a:xfrm>
                <a:off x="2871197" y="2232357"/>
                <a:ext cx="147438" cy="125206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56" y="4"/>
                  </a:cxn>
                  <a:cxn ang="0">
                    <a:pos x="68" y="7"/>
                  </a:cxn>
                  <a:cxn ang="0">
                    <a:pos x="74" y="7"/>
                  </a:cxn>
                  <a:cxn ang="0">
                    <a:pos x="82" y="5"/>
                  </a:cxn>
                  <a:cxn ang="0">
                    <a:pos x="96" y="5"/>
                  </a:cxn>
                  <a:cxn ang="0">
                    <a:pos x="107" y="7"/>
                  </a:cxn>
                  <a:cxn ang="0">
                    <a:pos x="114" y="11"/>
                  </a:cxn>
                  <a:cxn ang="0">
                    <a:pos x="124" y="28"/>
                  </a:cxn>
                  <a:cxn ang="0">
                    <a:pos x="126" y="37"/>
                  </a:cxn>
                  <a:cxn ang="0">
                    <a:pos x="124" y="40"/>
                  </a:cxn>
                  <a:cxn ang="0">
                    <a:pos x="121" y="40"/>
                  </a:cxn>
                  <a:cxn ang="0">
                    <a:pos x="116" y="39"/>
                  </a:cxn>
                  <a:cxn ang="0">
                    <a:pos x="112" y="37"/>
                  </a:cxn>
                  <a:cxn ang="0">
                    <a:pos x="109" y="32"/>
                  </a:cxn>
                  <a:cxn ang="0">
                    <a:pos x="107" y="28"/>
                  </a:cxn>
                  <a:cxn ang="0">
                    <a:pos x="105" y="23"/>
                  </a:cxn>
                  <a:cxn ang="0">
                    <a:pos x="105" y="21"/>
                  </a:cxn>
                  <a:cxn ang="0">
                    <a:pos x="102" y="26"/>
                  </a:cxn>
                  <a:cxn ang="0">
                    <a:pos x="100" y="35"/>
                  </a:cxn>
                  <a:cxn ang="0">
                    <a:pos x="100" y="45"/>
                  </a:cxn>
                  <a:cxn ang="0">
                    <a:pos x="102" y="52"/>
                  </a:cxn>
                  <a:cxn ang="0">
                    <a:pos x="103" y="58"/>
                  </a:cxn>
                  <a:cxn ang="0">
                    <a:pos x="100" y="65"/>
                  </a:cxn>
                  <a:cxn ang="0">
                    <a:pos x="93" y="72"/>
                  </a:cxn>
                  <a:cxn ang="0">
                    <a:pos x="89" y="73"/>
                  </a:cxn>
                  <a:cxn ang="0">
                    <a:pos x="86" y="73"/>
                  </a:cxn>
                  <a:cxn ang="0">
                    <a:pos x="81" y="70"/>
                  </a:cxn>
                  <a:cxn ang="0">
                    <a:pos x="77" y="59"/>
                  </a:cxn>
                  <a:cxn ang="0">
                    <a:pos x="77" y="39"/>
                  </a:cxn>
                  <a:cxn ang="0">
                    <a:pos x="75" y="32"/>
                  </a:cxn>
                  <a:cxn ang="0">
                    <a:pos x="72" y="26"/>
                  </a:cxn>
                  <a:cxn ang="0">
                    <a:pos x="67" y="21"/>
                  </a:cxn>
                  <a:cxn ang="0">
                    <a:pos x="60" y="19"/>
                  </a:cxn>
                  <a:cxn ang="0">
                    <a:pos x="53" y="19"/>
                  </a:cxn>
                  <a:cxn ang="0">
                    <a:pos x="46" y="21"/>
                  </a:cxn>
                  <a:cxn ang="0">
                    <a:pos x="40" y="25"/>
                  </a:cxn>
                  <a:cxn ang="0">
                    <a:pos x="32" y="33"/>
                  </a:cxn>
                  <a:cxn ang="0">
                    <a:pos x="30" y="37"/>
                  </a:cxn>
                  <a:cxn ang="0">
                    <a:pos x="27" y="40"/>
                  </a:cxn>
                  <a:cxn ang="0">
                    <a:pos x="23" y="47"/>
                  </a:cxn>
                  <a:cxn ang="0">
                    <a:pos x="21" y="59"/>
                  </a:cxn>
                  <a:cxn ang="0">
                    <a:pos x="21" y="93"/>
                  </a:cxn>
                  <a:cxn ang="0">
                    <a:pos x="20" y="100"/>
                  </a:cxn>
                  <a:cxn ang="0">
                    <a:pos x="16" y="105"/>
                  </a:cxn>
                  <a:cxn ang="0">
                    <a:pos x="9" y="107"/>
                  </a:cxn>
                  <a:cxn ang="0">
                    <a:pos x="4" y="103"/>
                  </a:cxn>
                  <a:cxn ang="0">
                    <a:pos x="0" y="94"/>
                  </a:cxn>
                  <a:cxn ang="0">
                    <a:pos x="0" y="32"/>
                  </a:cxn>
                  <a:cxn ang="0">
                    <a:pos x="2" y="21"/>
                  </a:cxn>
                  <a:cxn ang="0">
                    <a:pos x="7" y="12"/>
                  </a:cxn>
                  <a:cxn ang="0">
                    <a:pos x="16" y="5"/>
                  </a:cxn>
                  <a:cxn ang="0">
                    <a:pos x="27" y="2"/>
                  </a:cxn>
                  <a:cxn ang="0">
                    <a:pos x="35" y="0"/>
                  </a:cxn>
                </a:cxnLst>
                <a:rect l="0" t="0" r="r" b="b"/>
                <a:pathLst>
                  <a:path w="126" h="107">
                    <a:moveTo>
                      <a:pt x="35" y="0"/>
                    </a:moveTo>
                    <a:lnTo>
                      <a:pt x="56" y="4"/>
                    </a:lnTo>
                    <a:lnTo>
                      <a:pt x="68" y="7"/>
                    </a:lnTo>
                    <a:lnTo>
                      <a:pt x="74" y="7"/>
                    </a:lnTo>
                    <a:lnTo>
                      <a:pt x="82" y="5"/>
                    </a:lnTo>
                    <a:lnTo>
                      <a:pt x="96" y="5"/>
                    </a:lnTo>
                    <a:lnTo>
                      <a:pt x="107" y="7"/>
                    </a:lnTo>
                    <a:lnTo>
                      <a:pt x="114" y="11"/>
                    </a:lnTo>
                    <a:lnTo>
                      <a:pt x="124" y="28"/>
                    </a:lnTo>
                    <a:lnTo>
                      <a:pt x="126" y="37"/>
                    </a:lnTo>
                    <a:lnTo>
                      <a:pt x="124" y="40"/>
                    </a:lnTo>
                    <a:lnTo>
                      <a:pt x="121" y="40"/>
                    </a:lnTo>
                    <a:lnTo>
                      <a:pt x="116" y="39"/>
                    </a:lnTo>
                    <a:lnTo>
                      <a:pt x="112" y="37"/>
                    </a:lnTo>
                    <a:lnTo>
                      <a:pt x="109" y="32"/>
                    </a:lnTo>
                    <a:lnTo>
                      <a:pt x="107" y="28"/>
                    </a:lnTo>
                    <a:lnTo>
                      <a:pt x="105" y="23"/>
                    </a:lnTo>
                    <a:lnTo>
                      <a:pt x="105" y="21"/>
                    </a:lnTo>
                    <a:lnTo>
                      <a:pt x="102" y="26"/>
                    </a:lnTo>
                    <a:lnTo>
                      <a:pt x="100" y="35"/>
                    </a:lnTo>
                    <a:lnTo>
                      <a:pt x="100" y="45"/>
                    </a:lnTo>
                    <a:lnTo>
                      <a:pt x="102" y="52"/>
                    </a:lnTo>
                    <a:lnTo>
                      <a:pt x="103" y="58"/>
                    </a:lnTo>
                    <a:lnTo>
                      <a:pt x="100" y="65"/>
                    </a:lnTo>
                    <a:lnTo>
                      <a:pt x="93" y="72"/>
                    </a:lnTo>
                    <a:lnTo>
                      <a:pt x="89" y="73"/>
                    </a:lnTo>
                    <a:lnTo>
                      <a:pt x="86" y="73"/>
                    </a:lnTo>
                    <a:lnTo>
                      <a:pt x="81" y="70"/>
                    </a:lnTo>
                    <a:lnTo>
                      <a:pt x="77" y="59"/>
                    </a:lnTo>
                    <a:lnTo>
                      <a:pt x="77" y="39"/>
                    </a:lnTo>
                    <a:lnTo>
                      <a:pt x="75" y="32"/>
                    </a:lnTo>
                    <a:lnTo>
                      <a:pt x="72" y="26"/>
                    </a:lnTo>
                    <a:lnTo>
                      <a:pt x="67" y="21"/>
                    </a:lnTo>
                    <a:lnTo>
                      <a:pt x="60" y="19"/>
                    </a:lnTo>
                    <a:lnTo>
                      <a:pt x="53" y="19"/>
                    </a:lnTo>
                    <a:lnTo>
                      <a:pt x="46" y="21"/>
                    </a:lnTo>
                    <a:lnTo>
                      <a:pt x="40" y="25"/>
                    </a:lnTo>
                    <a:lnTo>
                      <a:pt x="32" y="33"/>
                    </a:lnTo>
                    <a:lnTo>
                      <a:pt x="30" y="37"/>
                    </a:lnTo>
                    <a:lnTo>
                      <a:pt x="27" y="40"/>
                    </a:lnTo>
                    <a:lnTo>
                      <a:pt x="23" y="47"/>
                    </a:lnTo>
                    <a:lnTo>
                      <a:pt x="21" y="59"/>
                    </a:lnTo>
                    <a:lnTo>
                      <a:pt x="21" y="93"/>
                    </a:lnTo>
                    <a:lnTo>
                      <a:pt x="20" y="100"/>
                    </a:lnTo>
                    <a:lnTo>
                      <a:pt x="16" y="105"/>
                    </a:lnTo>
                    <a:lnTo>
                      <a:pt x="9" y="107"/>
                    </a:lnTo>
                    <a:lnTo>
                      <a:pt x="4" y="103"/>
                    </a:lnTo>
                    <a:lnTo>
                      <a:pt x="0" y="94"/>
                    </a:lnTo>
                    <a:lnTo>
                      <a:pt x="0" y="32"/>
                    </a:lnTo>
                    <a:lnTo>
                      <a:pt x="2" y="21"/>
                    </a:lnTo>
                    <a:lnTo>
                      <a:pt x="7" y="12"/>
                    </a:lnTo>
                    <a:lnTo>
                      <a:pt x="16" y="5"/>
                    </a:lnTo>
                    <a:lnTo>
                      <a:pt x="27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59" name="Freeform 12"/>
              <p:cNvSpPr>
                <a:spLocks/>
              </p:cNvSpPr>
              <p:nvPr/>
            </p:nvSpPr>
            <p:spPr bwMode="auto">
              <a:xfrm>
                <a:off x="2969489" y="2283844"/>
                <a:ext cx="122865" cy="77229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98" y="0"/>
                  </a:cxn>
                  <a:cxn ang="0">
                    <a:pos x="103" y="3"/>
                  </a:cxn>
                  <a:cxn ang="0">
                    <a:pos x="105" y="7"/>
                  </a:cxn>
                  <a:cxn ang="0">
                    <a:pos x="105" y="8"/>
                  </a:cxn>
                  <a:cxn ang="0">
                    <a:pos x="100" y="14"/>
                  </a:cxn>
                  <a:cxn ang="0">
                    <a:pos x="89" y="17"/>
                  </a:cxn>
                  <a:cxn ang="0">
                    <a:pos x="84" y="21"/>
                  </a:cxn>
                  <a:cxn ang="0">
                    <a:pos x="77" y="22"/>
                  </a:cxn>
                  <a:cxn ang="0">
                    <a:pos x="63" y="29"/>
                  </a:cxn>
                  <a:cxn ang="0">
                    <a:pos x="59" y="33"/>
                  </a:cxn>
                  <a:cxn ang="0">
                    <a:pos x="51" y="40"/>
                  </a:cxn>
                  <a:cxn ang="0">
                    <a:pos x="39" y="47"/>
                  </a:cxn>
                  <a:cxn ang="0">
                    <a:pos x="28" y="54"/>
                  </a:cxn>
                  <a:cxn ang="0">
                    <a:pos x="21" y="61"/>
                  </a:cxn>
                  <a:cxn ang="0">
                    <a:pos x="16" y="64"/>
                  </a:cxn>
                  <a:cxn ang="0">
                    <a:pos x="11" y="66"/>
                  </a:cxn>
                  <a:cxn ang="0">
                    <a:pos x="7" y="66"/>
                  </a:cxn>
                  <a:cxn ang="0">
                    <a:pos x="4" y="64"/>
                  </a:cxn>
                  <a:cxn ang="0">
                    <a:pos x="2" y="63"/>
                  </a:cxn>
                  <a:cxn ang="0">
                    <a:pos x="0" y="59"/>
                  </a:cxn>
                  <a:cxn ang="0">
                    <a:pos x="0" y="57"/>
                  </a:cxn>
                  <a:cxn ang="0">
                    <a:pos x="7" y="50"/>
                  </a:cxn>
                  <a:cxn ang="0">
                    <a:pos x="11" y="49"/>
                  </a:cxn>
                  <a:cxn ang="0">
                    <a:pos x="14" y="45"/>
                  </a:cxn>
                  <a:cxn ang="0">
                    <a:pos x="19" y="43"/>
                  </a:cxn>
                  <a:cxn ang="0">
                    <a:pos x="25" y="40"/>
                  </a:cxn>
                  <a:cxn ang="0">
                    <a:pos x="28" y="38"/>
                  </a:cxn>
                  <a:cxn ang="0">
                    <a:pos x="30" y="36"/>
                  </a:cxn>
                  <a:cxn ang="0">
                    <a:pos x="32" y="36"/>
                  </a:cxn>
                  <a:cxn ang="0">
                    <a:pos x="33" y="33"/>
                  </a:cxn>
                  <a:cxn ang="0">
                    <a:pos x="39" y="26"/>
                  </a:cxn>
                  <a:cxn ang="0">
                    <a:pos x="46" y="17"/>
                  </a:cxn>
                  <a:cxn ang="0">
                    <a:pos x="54" y="8"/>
                  </a:cxn>
                  <a:cxn ang="0">
                    <a:pos x="61" y="3"/>
                  </a:cxn>
                  <a:cxn ang="0">
                    <a:pos x="65" y="1"/>
                  </a:cxn>
                  <a:cxn ang="0">
                    <a:pos x="79" y="1"/>
                  </a:cxn>
                  <a:cxn ang="0">
                    <a:pos x="89" y="0"/>
                  </a:cxn>
                </a:cxnLst>
                <a:rect l="0" t="0" r="r" b="b"/>
                <a:pathLst>
                  <a:path w="105" h="66">
                    <a:moveTo>
                      <a:pt x="89" y="0"/>
                    </a:moveTo>
                    <a:lnTo>
                      <a:pt x="98" y="0"/>
                    </a:lnTo>
                    <a:lnTo>
                      <a:pt x="103" y="3"/>
                    </a:lnTo>
                    <a:lnTo>
                      <a:pt x="105" y="7"/>
                    </a:lnTo>
                    <a:lnTo>
                      <a:pt x="105" y="8"/>
                    </a:lnTo>
                    <a:lnTo>
                      <a:pt x="100" y="14"/>
                    </a:lnTo>
                    <a:lnTo>
                      <a:pt x="89" y="17"/>
                    </a:lnTo>
                    <a:lnTo>
                      <a:pt x="84" y="21"/>
                    </a:lnTo>
                    <a:lnTo>
                      <a:pt x="77" y="22"/>
                    </a:lnTo>
                    <a:lnTo>
                      <a:pt x="63" y="29"/>
                    </a:lnTo>
                    <a:lnTo>
                      <a:pt x="59" y="33"/>
                    </a:lnTo>
                    <a:lnTo>
                      <a:pt x="51" y="40"/>
                    </a:lnTo>
                    <a:lnTo>
                      <a:pt x="39" y="47"/>
                    </a:lnTo>
                    <a:lnTo>
                      <a:pt x="28" y="54"/>
                    </a:lnTo>
                    <a:lnTo>
                      <a:pt x="21" y="61"/>
                    </a:lnTo>
                    <a:lnTo>
                      <a:pt x="16" y="64"/>
                    </a:lnTo>
                    <a:lnTo>
                      <a:pt x="11" y="66"/>
                    </a:lnTo>
                    <a:lnTo>
                      <a:pt x="7" y="66"/>
                    </a:lnTo>
                    <a:lnTo>
                      <a:pt x="4" y="64"/>
                    </a:lnTo>
                    <a:lnTo>
                      <a:pt x="2" y="63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7" y="50"/>
                    </a:lnTo>
                    <a:lnTo>
                      <a:pt x="11" y="49"/>
                    </a:lnTo>
                    <a:lnTo>
                      <a:pt x="14" y="45"/>
                    </a:lnTo>
                    <a:lnTo>
                      <a:pt x="19" y="43"/>
                    </a:lnTo>
                    <a:lnTo>
                      <a:pt x="25" y="40"/>
                    </a:lnTo>
                    <a:lnTo>
                      <a:pt x="28" y="38"/>
                    </a:lnTo>
                    <a:lnTo>
                      <a:pt x="30" y="36"/>
                    </a:lnTo>
                    <a:lnTo>
                      <a:pt x="32" y="36"/>
                    </a:lnTo>
                    <a:lnTo>
                      <a:pt x="33" y="33"/>
                    </a:lnTo>
                    <a:lnTo>
                      <a:pt x="39" y="26"/>
                    </a:lnTo>
                    <a:lnTo>
                      <a:pt x="46" y="17"/>
                    </a:lnTo>
                    <a:lnTo>
                      <a:pt x="54" y="8"/>
                    </a:lnTo>
                    <a:lnTo>
                      <a:pt x="61" y="3"/>
                    </a:lnTo>
                    <a:lnTo>
                      <a:pt x="65" y="1"/>
                    </a:lnTo>
                    <a:lnTo>
                      <a:pt x="79" y="1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0" name="Freeform 13"/>
              <p:cNvSpPr>
                <a:spLocks/>
              </p:cNvSpPr>
              <p:nvPr/>
            </p:nvSpPr>
            <p:spPr bwMode="auto">
              <a:xfrm>
                <a:off x="2804499" y="2160978"/>
                <a:ext cx="124035" cy="59678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70" y="3"/>
                  </a:cxn>
                  <a:cxn ang="0">
                    <a:pos x="80" y="14"/>
                  </a:cxn>
                  <a:cxn ang="0">
                    <a:pos x="92" y="23"/>
                  </a:cxn>
                  <a:cxn ang="0">
                    <a:pos x="103" y="26"/>
                  </a:cxn>
                  <a:cxn ang="0">
                    <a:pos x="106" y="30"/>
                  </a:cxn>
                  <a:cxn ang="0">
                    <a:pos x="106" y="33"/>
                  </a:cxn>
                  <a:cxn ang="0">
                    <a:pos x="104" y="37"/>
                  </a:cxn>
                  <a:cxn ang="0">
                    <a:pos x="103" y="38"/>
                  </a:cxn>
                  <a:cxn ang="0">
                    <a:pos x="99" y="45"/>
                  </a:cxn>
                  <a:cxn ang="0">
                    <a:pos x="96" y="49"/>
                  </a:cxn>
                  <a:cxn ang="0">
                    <a:pos x="89" y="49"/>
                  </a:cxn>
                  <a:cxn ang="0">
                    <a:pos x="64" y="45"/>
                  </a:cxn>
                  <a:cxn ang="0">
                    <a:pos x="59" y="45"/>
                  </a:cxn>
                  <a:cxn ang="0">
                    <a:pos x="57" y="44"/>
                  </a:cxn>
                  <a:cxn ang="0">
                    <a:pos x="54" y="42"/>
                  </a:cxn>
                  <a:cxn ang="0">
                    <a:pos x="54" y="40"/>
                  </a:cxn>
                  <a:cxn ang="0">
                    <a:pos x="52" y="38"/>
                  </a:cxn>
                  <a:cxn ang="0">
                    <a:pos x="45" y="38"/>
                  </a:cxn>
                  <a:cxn ang="0">
                    <a:pos x="35" y="42"/>
                  </a:cxn>
                  <a:cxn ang="0">
                    <a:pos x="28" y="44"/>
                  </a:cxn>
                  <a:cxn ang="0">
                    <a:pos x="22" y="47"/>
                  </a:cxn>
                  <a:cxn ang="0">
                    <a:pos x="19" y="49"/>
                  </a:cxn>
                  <a:cxn ang="0">
                    <a:pos x="14" y="51"/>
                  </a:cxn>
                  <a:cxn ang="0">
                    <a:pos x="10" y="51"/>
                  </a:cxn>
                  <a:cxn ang="0">
                    <a:pos x="0" y="45"/>
                  </a:cxn>
                  <a:cxn ang="0">
                    <a:pos x="0" y="38"/>
                  </a:cxn>
                  <a:cxn ang="0">
                    <a:pos x="1" y="35"/>
                  </a:cxn>
                  <a:cxn ang="0">
                    <a:pos x="3" y="33"/>
                  </a:cxn>
                  <a:cxn ang="0">
                    <a:pos x="7" y="31"/>
                  </a:cxn>
                  <a:cxn ang="0">
                    <a:pos x="17" y="28"/>
                  </a:cxn>
                  <a:cxn ang="0">
                    <a:pos x="24" y="24"/>
                  </a:cxn>
                  <a:cxn ang="0">
                    <a:pos x="56" y="3"/>
                  </a:cxn>
                  <a:cxn ang="0">
                    <a:pos x="63" y="0"/>
                  </a:cxn>
                </a:cxnLst>
                <a:rect l="0" t="0" r="r" b="b"/>
                <a:pathLst>
                  <a:path w="106" h="51">
                    <a:moveTo>
                      <a:pt x="63" y="0"/>
                    </a:moveTo>
                    <a:lnTo>
                      <a:pt x="70" y="3"/>
                    </a:lnTo>
                    <a:lnTo>
                      <a:pt x="80" y="14"/>
                    </a:lnTo>
                    <a:lnTo>
                      <a:pt x="92" y="23"/>
                    </a:lnTo>
                    <a:lnTo>
                      <a:pt x="103" y="26"/>
                    </a:lnTo>
                    <a:lnTo>
                      <a:pt x="106" y="30"/>
                    </a:lnTo>
                    <a:lnTo>
                      <a:pt x="106" y="33"/>
                    </a:lnTo>
                    <a:lnTo>
                      <a:pt x="104" y="37"/>
                    </a:lnTo>
                    <a:lnTo>
                      <a:pt x="103" y="38"/>
                    </a:lnTo>
                    <a:lnTo>
                      <a:pt x="99" y="45"/>
                    </a:lnTo>
                    <a:lnTo>
                      <a:pt x="96" y="49"/>
                    </a:lnTo>
                    <a:lnTo>
                      <a:pt x="89" y="49"/>
                    </a:lnTo>
                    <a:lnTo>
                      <a:pt x="64" y="45"/>
                    </a:lnTo>
                    <a:lnTo>
                      <a:pt x="59" y="45"/>
                    </a:lnTo>
                    <a:lnTo>
                      <a:pt x="57" y="44"/>
                    </a:lnTo>
                    <a:lnTo>
                      <a:pt x="54" y="42"/>
                    </a:lnTo>
                    <a:lnTo>
                      <a:pt x="54" y="40"/>
                    </a:lnTo>
                    <a:lnTo>
                      <a:pt x="52" y="38"/>
                    </a:lnTo>
                    <a:lnTo>
                      <a:pt x="45" y="38"/>
                    </a:lnTo>
                    <a:lnTo>
                      <a:pt x="35" y="42"/>
                    </a:lnTo>
                    <a:lnTo>
                      <a:pt x="28" y="44"/>
                    </a:lnTo>
                    <a:lnTo>
                      <a:pt x="22" y="47"/>
                    </a:lnTo>
                    <a:lnTo>
                      <a:pt x="19" y="49"/>
                    </a:lnTo>
                    <a:lnTo>
                      <a:pt x="14" y="51"/>
                    </a:lnTo>
                    <a:lnTo>
                      <a:pt x="10" y="51"/>
                    </a:lnTo>
                    <a:lnTo>
                      <a:pt x="0" y="45"/>
                    </a:lnTo>
                    <a:lnTo>
                      <a:pt x="0" y="38"/>
                    </a:lnTo>
                    <a:lnTo>
                      <a:pt x="1" y="35"/>
                    </a:lnTo>
                    <a:lnTo>
                      <a:pt x="3" y="33"/>
                    </a:lnTo>
                    <a:lnTo>
                      <a:pt x="7" y="31"/>
                    </a:lnTo>
                    <a:lnTo>
                      <a:pt x="17" y="28"/>
                    </a:lnTo>
                    <a:lnTo>
                      <a:pt x="24" y="24"/>
                    </a:lnTo>
                    <a:lnTo>
                      <a:pt x="56" y="3"/>
                    </a:lnTo>
                    <a:lnTo>
                      <a:pt x="6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1" name="Freeform 14"/>
              <p:cNvSpPr>
                <a:spLocks/>
              </p:cNvSpPr>
              <p:nvPr/>
            </p:nvSpPr>
            <p:spPr bwMode="auto">
              <a:xfrm>
                <a:off x="2139858" y="2148107"/>
                <a:ext cx="65528" cy="73719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6" y="0"/>
                  </a:cxn>
                  <a:cxn ang="0">
                    <a:pos x="9" y="2"/>
                  </a:cxn>
                  <a:cxn ang="0">
                    <a:pos x="11" y="6"/>
                  </a:cxn>
                  <a:cxn ang="0">
                    <a:pos x="16" y="7"/>
                  </a:cxn>
                  <a:cxn ang="0">
                    <a:pos x="18" y="9"/>
                  </a:cxn>
                  <a:cxn ang="0">
                    <a:pos x="21" y="11"/>
                  </a:cxn>
                  <a:cxn ang="0">
                    <a:pos x="27" y="14"/>
                  </a:cxn>
                  <a:cxn ang="0">
                    <a:pos x="35" y="21"/>
                  </a:cxn>
                  <a:cxn ang="0">
                    <a:pos x="51" y="37"/>
                  </a:cxn>
                  <a:cxn ang="0">
                    <a:pos x="53" y="41"/>
                  </a:cxn>
                  <a:cxn ang="0">
                    <a:pos x="55" y="46"/>
                  </a:cxn>
                  <a:cxn ang="0">
                    <a:pos x="56" y="49"/>
                  </a:cxn>
                  <a:cxn ang="0">
                    <a:pos x="56" y="55"/>
                  </a:cxn>
                  <a:cxn ang="0">
                    <a:pos x="53" y="62"/>
                  </a:cxn>
                  <a:cxn ang="0">
                    <a:pos x="51" y="63"/>
                  </a:cxn>
                  <a:cxn ang="0">
                    <a:pos x="48" y="63"/>
                  </a:cxn>
                  <a:cxn ang="0">
                    <a:pos x="44" y="56"/>
                  </a:cxn>
                  <a:cxn ang="0">
                    <a:pos x="41" y="51"/>
                  </a:cxn>
                  <a:cxn ang="0">
                    <a:pos x="41" y="46"/>
                  </a:cxn>
                  <a:cxn ang="0">
                    <a:pos x="39" y="41"/>
                  </a:cxn>
                  <a:cxn ang="0">
                    <a:pos x="39" y="37"/>
                  </a:cxn>
                  <a:cxn ang="0">
                    <a:pos x="37" y="34"/>
                  </a:cxn>
                  <a:cxn ang="0">
                    <a:pos x="35" y="32"/>
                  </a:cxn>
                  <a:cxn ang="0">
                    <a:pos x="32" y="30"/>
                  </a:cxn>
                  <a:cxn ang="0">
                    <a:pos x="27" y="28"/>
                  </a:cxn>
                  <a:cxn ang="0">
                    <a:pos x="23" y="27"/>
                  </a:cxn>
                  <a:cxn ang="0">
                    <a:pos x="20" y="27"/>
                  </a:cxn>
                  <a:cxn ang="0">
                    <a:pos x="16" y="25"/>
                  </a:cxn>
                  <a:cxn ang="0">
                    <a:pos x="11" y="20"/>
                  </a:cxn>
                  <a:cxn ang="0">
                    <a:pos x="9" y="16"/>
                  </a:cxn>
                  <a:cxn ang="0">
                    <a:pos x="6" y="13"/>
                  </a:cxn>
                  <a:cxn ang="0">
                    <a:pos x="0" y="2"/>
                  </a:cxn>
                  <a:cxn ang="0">
                    <a:pos x="2" y="0"/>
                  </a:cxn>
                </a:cxnLst>
                <a:rect l="0" t="0" r="r" b="b"/>
                <a:pathLst>
                  <a:path w="56" h="63">
                    <a:moveTo>
                      <a:pt x="2" y="0"/>
                    </a:moveTo>
                    <a:lnTo>
                      <a:pt x="6" y="0"/>
                    </a:lnTo>
                    <a:lnTo>
                      <a:pt x="9" y="2"/>
                    </a:lnTo>
                    <a:lnTo>
                      <a:pt x="11" y="6"/>
                    </a:lnTo>
                    <a:lnTo>
                      <a:pt x="16" y="7"/>
                    </a:lnTo>
                    <a:lnTo>
                      <a:pt x="18" y="9"/>
                    </a:lnTo>
                    <a:lnTo>
                      <a:pt x="21" y="11"/>
                    </a:lnTo>
                    <a:lnTo>
                      <a:pt x="27" y="14"/>
                    </a:lnTo>
                    <a:lnTo>
                      <a:pt x="35" y="21"/>
                    </a:lnTo>
                    <a:lnTo>
                      <a:pt x="51" y="37"/>
                    </a:lnTo>
                    <a:lnTo>
                      <a:pt x="53" y="41"/>
                    </a:lnTo>
                    <a:lnTo>
                      <a:pt x="55" y="46"/>
                    </a:lnTo>
                    <a:lnTo>
                      <a:pt x="56" y="49"/>
                    </a:lnTo>
                    <a:lnTo>
                      <a:pt x="56" y="55"/>
                    </a:lnTo>
                    <a:lnTo>
                      <a:pt x="53" y="62"/>
                    </a:lnTo>
                    <a:lnTo>
                      <a:pt x="51" y="63"/>
                    </a:lnTo>
                    <a:lnTo>
                      <a:pt x="48" y="63"/>
                    </a:lnTo>
                    <a:lnTo>
                      <a:pt x="44" y="56"/>
                    </a:lnTo>
                    <a:lnTo>
                      <a:pt x="41" y="51"/>
                    </a:lnTo>
                    <a:lnTo>
                      <a:pt x="41" y="46"/>
                    </a:lnTo>
                    <a:lnTo>
                      <a:pt x="39" y="41"/>
                    </a:lnTo>
                    <a:lnTo>
                      <a:pt x="39" y="37"/>
                    </a:lnTo>
                    <a:lnTo>
                      <a:pt x="37" y="34"/>
                    </a:lnTo>
                    <a:lnTo>
                      <a:pt x="35" y="32"/>
                    </a:lnTo>
                    <a:lnTo>
                      <a:pt x="32" y="30"/>
                    </a:lnTo>
                    <a:lnTo>
                      <a:pt x="27" y="28"/>
                    </a:lnTo>
                    <a:lnTo>
                      <a:pt x="23" y="27"/>
                    </a:lnTo>
                    <a:lnTo>
                      <a:pt x="20" y="27"/>
                    </a:lnTo>
                    <a:lnTo>
                      <a:pt x="16" y="25"/>
                    </a:lnTo>
                    <a:lnTo>
                      <a:pt x="11" y="20"/>
                    </a:lnTo>
                    <a:lnTo>
                      <a:pt x="9" y="16"/>
                    </a:lnTo>
                    <a:lnTo>
                      <a:pt x="6" y="13"/>
                    </a:lnTo>
                    <a:lnTo>
                      <a:pt x="0" y="2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2" name="Freeform 15"/>
              <p:cNvSpPr>
                <a:spLocks/>
              </p:cNvSpPr>
              <p:nvPr/>
            </p:nvSpPr>
            <p:spPr bwMode="auto">
              <a:xfrm>
                <a:off x="2941406" y="1880144"/>
                <a:ext cx="22233" cy="1638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2" y="0"/>
                  </a:cxn>
                  <a:cxn ang="0">
                    <a:pos x="19" y="4"/>
                  </a:cxn>
                  <a:cxn ang="0">
                    <a:pos x="19" y="11"/>
                  </a:cxn>
                  <a:cxn ang="0">
                    <a:pos x="17" y="12"/>
                  </a:cxn>
                  <a:cxn ang="0">
                    <a:pos x="14" y="14"/>
                  </a:cxn>
                  <a:cxn ang="0">
                    <a:pos x="10" y="14"/>
                  </a:cxn>
                  <a:cxn ang="0">
                    <a:pos x="0" y="9"/>
                  </a:cxn>
                  <a:cxn ang="0">
                    <a:pos x="0" y="5"/>
                  </a:cxn>
                  <a:cxn ang="0">
                    <a:pos x="3" y="2"/>
                  </a:cxn>
                  <a:cxn ang="0">
                    <a:pos x="8" y="0"/>
                  </a:cxn>
                </a:cxnLst>
                <a:rect l="0" t="0" r="r" b="b"/>
                <a:pathLst>
                  <a:path w="19" h="14">
                    <a:moveTo>
                      <a:pt x="8" y="0"/>
                    </a:moveTo>
                    <a:lnTo>
                      <a:pt x="12" y="0"/>
                    </a:lnTo>
                    <a:lnTo>
                      <a:pt x="19" y="4"/>
                    </a:lnTo>
                    <a:lnTo>
                      <a:pt x="19" y="11"/>
                    </a:lnTo>
                    <a:lnTo>
                      <a:pt x="17" y="12"/>
                    </a:lnTo>
                    <a:lnTo>
                      <a:pt x="14" y="14"/>
                    </a:lnTo>
                    <a:lnTo>
                      <a:pt x="10" y="14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3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3" name="Freeform 16"/>
              <p:cNvSpPr>
                <a:spLocks/>
              </p:cNvSpPr>
              <p:nvPr/>
            </p:nvSpPr>
            <p:spPr bwMode="auto">
              <a:xfrm>
                <a:off x="2994062" y="1896526"/>
                <a:ext cx="22233" cy="1638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6" y="0"/>
                  </a:cxn>
                  <a:cxn ang="0">
                    <a:pos x="18" y="2"/>
                  </a:cxn>
                  <a:cxn ang="0">
                    <a:pos x="19" y="5"/>
                  </a:cxn>
                  <a:cxn ang="0">
                    <a:pos x="19" y="12"/>
                  </a:cxn>
                  <a:cxn ang="0">
                    <a:pos x="16" y="14"/>
                  </a:cxn>
                  <a:cxn ang="0">
                    <a:pos x="9" y="14"/>
                  </a:cxn>
                  <a:cxn ang="0">
                    <a:pos x="2" y="11"/>
                  </a:cxn>
                  <a:cxn ang="0">
                    <a:pos x="0" y="7"/>
                  </a:cxn>
                  <a:cxn ang="0">
                    <a:pos x="2" y="5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19" h="14">
                    <a:moveTo>
                      <a:pt x="7" y="0"/>
                    </a:moveTo>
                    <a:lnTo>
                      <a:pt x="16" y="0"/>
                    </a:lnTo>
                    <a:lnTo>
                      <a:pt x="18" y="2"/>
                    </a:lnTo>
                    <a:lnTo>
                      <a:pt x="19" y="5"/>
                    </a:lnTo>
                    <a:lnTo>
                      <a:pt x="19" y="12"/>
                    </a:lnTo>
                    <a:lnTo>
                      <a:pt x="16" y="14"/>
                    </a:lnTo>
                    <a:lnTo>
                      <a:pt x="9" y="14"/>
                    </a:lnTo>
                    <a:lnTo>
                      <a:pt x="2" y="11"/>
                    </a:lnTo>
                    <a:lnTo>
                      <a:pt x="0" y="7"/>
                    </a:lnTo>
                    <a:lnTo>
                      <a:pt x="2" y="5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4" name="Freeform 17"/>
              <p:cNvSpPr>
                <a:spLocks/>
              </p:cNvSpPr>
              <p:nvPr/>
            </p:nvSpPr>
            <p:spPr bwMode="auto">
              <a:xfrm>
                <a:off x="2201875" y="1543143"/>
                <a:ext cx="326470" cy="91271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8" y="10"/>
                  </a:cxn>
                  <a:cxn ang="0">
                    <a:pos x="117" y="19"/>
                  </a:cxn>
                  <a:cxn ang="0">
                    <a:pos x="141" y="22"/>
                  </a:cxn>
                  <a:cxn ang="0">
                    <a:pos x="159" y="24"/>
                  </a:cxn>
                  <a:cxn ang="0">
                    <a:pos x="167" y="31"/>
                  </a:cxn>
                  <a:cxn ang="0">
                    <a:pos x="180" y="38"/>
                  </a:cxn>
                  <a:cxn ang="0">
                    <a:pos x="185" y="42"/>
                  </a:cxn>
                  <a:cxn ang="0">
                    <a:pos x="195" y="38"/>
                  </a:cxn>
                  <a:cxn ang="0">
                    <a:pos x="221" y="17"/>
                  </a:cxn>
                  <a:cxn ang="0">
                    <a:pos x="232" y="21"/>
                  </a:cxn>
                  <a:cxn ang="0">
                    <a:pos x="241" y="33"/>
                  </a:cxn>
                  <a:cxn ang="0">
                    <a:pos x="253" y="35"/>
                  </a:cxn>
                  <a:cxn ang="0">
                    <a:pos x="265" y="28"/>
                  </a:cxn>
                  <a:cxn ang="0">
                    <a:pos x="272" y="26"/>
                  </a:cxn>
                  <a:cxn ang="0">
                    <a:pos x="277" y="33"/>
                  </a:cxn>
                  <a:cxn ang="0">
                    <a:pos x="279" y="36"/>
                  </a:cxn>
                  <a:cxn ang="0">
                    <a:pos x="277" y="43"/>
                  </a:cxn>
                  <a:cxn ang="0">
                    <a:pos x="276" y="52"/>
                  </a:cxn>
                  <a:cxn ang="0">
                    <a:pos x="274" y="61"/>
                  </a:cxn>
                  <a:cxn ang="0">
                    <a:pos x="263" y="71"/>
                  </a:cxn>
                  <a:cxn ang="0">
                    <a:pos x="256" y="78"/>
                  </a:cxn>
                  <a:cxn ang="0">
                    <a:pos x="237" y="77"/>
                  </a:cxn>
                  <a:cxn ang="0">
                    <a:pos x="206" y="71"/>
                  </a:cxn>
                  <a:cxn ang="0">
                    <a:pos x="178" y="75"/>
                  </a:cxn>
                  <a:cxn ang="0">
                    <a:pos x="157" y="77"/>
                  </a:cxn>
                  <a:cxn ang="0">
                    <a:pos x="143" y="73"/>
                  </a:cxn>
                  <a:cxn ang="0">
                    <a:pos x="139" y="64"/>
                  </a:cxn>
                  <a:cxn ang="0">
                    <a:pos x="136" y="56"/>
                  </a:cxn>
                  <a:cxn ang="0">
                    <a:pos x="129" y="50"/>
                  </a:cxn>
                  <a:cxn ang="0">
                    <a:pos x="117" y="56"/>
                  </a:cxn>
                  <a:cxn ang="0">
                    <a:pos x="106" y="63"/>
                  </a:cxn>
                  <a:cxn ang="0">
                    <a:pos x="98" y="59"/>
                  </a:cxn>
                  <a:cxn ang="0">
                    <a:pos x="91" y="50"/>
                  </a:cxn>
                  <a:cxn ang="0">
                    <a:pos x="89" y="40"/>
                  </a:cxn>
                  <a:cxn ang="0">
                    <a:pos x="71" y="36"/>
                  </a:cxn>
                  <a:cxn ang="0">
                    <a:pos x="57" y="42"/>
                  </a:cxn>
                  <a:cxn ang="0">
                    <a:pos x="35" y="45"/>
                  </a:cxn>
                  <a:cxn ang="0">
                    <a:pos x="5" y="43"/>
                  </a:cxn>
                  <a:cxn ang="0">
                    <a:pos x="0" y="42"/>
                  </a:cxn>
                  <a:cxn ang="0">
                    <a:pos x="7" y="31"/>
                  </a:cxn>
                  <a:cxn ang="0">
                    <a:pos x="23" y="29"/>
                  </a:cxn>
                  <a:cxn ang="0">
                    <a:pos x="21" y="22"/>
                  </a:cxn>
                  <a:cxn ang="0">
                    <a:pos x="19" y="19"/>
                  </a:cxn>
                  <a:cxn ang="0">
                    <a:pos x="21" y="17"/>
                  </a:cxn>
                  <a:cxn ang="0">
                    <a:pos x="38" y="12"/>
                  </a:cxn>
                  <a:cxn ang="0">
                    <a:pos x="68" y="3"/>
                  </a:cxn>
                </a:cxnLst>
                <a:rect l="0" t="0" r="r" b="b"/>
                <a:pathLst>
                  <a:path w="279" h="78">
                    <a:moveTo>
                      <a:pt x="82" y="0"/>
                    </a:moveTo>
                    <a:lnTo>
                      <a:pt x="94" y="0"/>
                    </a:lnTo>
                    <a:lnTo>
                      <a:pt x="103" y="5"/>
                    </a:lnTo>
                    <a:lnTo>
                      <a:pt x="108" y="10"/>
                    </a:lnTo>
                    <a:lnTo>
                      <a:pt x="110" y="15"/>
                    </a:lnTo>
                    <a:lnTo>
                      <a:pt x="117" y="19"/>
                    </a:lnTo>
                    <a:lnTo>
                      <a:pt x="127" y="21"/>
                    </a:lnTo>
                    <a:lnTo>
                      <a:pt x="141" y="22"/>
                    </a:lnTo>
                    <a:lnTo>
                      <a:pt x="152" y="24"/>
                    </a:lnTo>
                    <a:lnTo>
                      <a:pt x="159" y="24"/>
                    </a:lnTo>
                    <a:lnTo>
                      <a:pt x="164" y="29"/>
                    </a:lnTo>
                    <a:lnTo>
                      <a:pt x="167" y="31"/>
                    </a:lnTo>
                    <a:lnTo>
                      <a:pt x="173" y="35"/>
                    </a:lnTo>
                    <a:lnTo>
                      <a:pt x="180" y="38"/>
                    </a:lnTo>
                    <a:lnTo>
                      <a:pt x="181" y="40"/>
                    </a:lnTo>
                    <a:lnTo>
                      <a:pt x="185" y="42"/>
                    </a:lnTo>
                    <a:lnTo>
                      <a:pt x="188" y="42"/>
                    </a:lnTo>
                    <a:lnTo>
                      <a:pt x="195" y="38"/>
                    </a:lnTo>
                    <a:lnTo>
                      <a:pt x="215" y="19"/>
                    </a:lnTo>
                    <a:lnTo>
                      <a:pt x="221" y="17"/>
                    </a:lnTo>
                    <a:lnTo>
                      <a:pt x="230" y="17"/>
                    </a:lnTo>
                    <a:lnTo>
                      <a:pt x="232" y="21"/>
                    </a:lnTo>
                    <a:lnTo>
                      <a:pt x="235" y="22"/>
                    </a:lnTo>
                    <a:lnTo>
                      <a:pt x="241" y="33"/>
                    </a:lnTo>
                    <a:lnTo>
                      <a:pt x="244" y="35"/>
                    </a:lnTo>
                    <a:lnTo>
                      <a:pt x="253" y="35"/>
                    </a:lnTo>
                    <a:lnTo>
                      <a:pt x="260" y="31"/>
                    </a:lnTo>
                    <a:lnTo>
                      <a:pt x="265" y="28"/>
                    </a:lnTo>
                    <a:lnTo>
                      <a:pt x="269" y="26"/>
                    </a:lnTo>
                    <a:lnTo>
                      <a:pt x="272" y="26"/>
                    </a:lnTo>
                    <a:lnTo>
                      <a:pt x="276" y="29"/>
                    </a:lnTo>
                    <a:lnTo>
                      <a:pt x="277" y="33"/>
                    </a:lnTo>
                    <a:lnTo>
                      <a:pt x="279" y="35"/>
                    </a:lnTo>
                    <a:lnTo>
                      <a:pt x="279" y="36"/>
                    </a:lnTo>
                    <a:lnTo>
                      <a:pt x="277" y="38"/>
                    </a:lnTo>
                    <a:lnTo>
                      <a:pt x="277" y="43"/>
                    </a:lnTo>
                    <a:lnTo>
                      <a:pt x="276" y="47"/>
                    </a:lnTo>
                    <a:lnTo>
                      <a:pt x="276" y="52"/>
                    </a:lnTo>
                    <a:lnTo>
                      <a:pt x="274" y="57"/>
                    </a:lnTo>
                    <a:lnTo>
                      <a:pt x="274" y="61"/>
                    </a:lnTo>
                    <a:lnTo>
                      <a:pt x="270" y="68"/>
                    </a:lnTo>
                    <a:lnTo>
                      <a:pt x="263" y="71"/>
                    </a:lnTo>
                    <a:lnTo>
                      <a:pt x="262" y="75"/>
                    </a:lnTo>
                    <a:lnTo>
                      <a:pt x="256" y="78"/>
                    </a:lnTo>
                    <a:lnTo>
                      <a:pt x="248" y="78"/>
                    </a:lnTo>
                    <a:lnTo>
                      <a:pt x="237" y="77"/>
                    </a:lnTo>
                    <a:lnTo>
                      <a:pt x="220" y="73"/>
                    </a:lnTo>
                    <a:lnTo>
                      <a:pt x="206" y="71"/>
                    </a:lnTo>
                    <a:lnTo>
                      <a:pt x="190" y="73"/>
                    </a:lnTo>
                    <a:lnTo>
                      <a:pt x="178" y="75"/>
                    </a:lnTo>
                    <a:lnTo>
                      <a:pt x="167" y="77"/>
                    </a:lnTo>
                    <a:lnTo>
                      <a:pt x="157" y="77"/>
                    </a:lnTo>
                    <a:lnTo>
                      <a:pt x="146" y="75"/>
                    </a:lnTo>
                    <a:lnTo>
                      <a:pt x="143" y="73"/>
                    </a:lnTo>
                    <a:lnTo>
                      <a:pt x="141" y="68"/>
                    </a:lnTo>
                    <a:lnTo>
                      <a:pt x="139" y="64"/>
                    </a:lnTo>
                    <a:lnTo>
                      <a:pt x="138" y="59"/>
                    </a:lnTo>
                    <a:lnTo>
                      <a:pt x="136" y="56"/>
                    </a:lnTo>
                    <a:lnTo>
                      <a:pt x="132" y="52"/>
                    </a:lnTo>
                    <a:lnTo>
                      <a:pt x="129" y="50"/>
                    </a:lnTo>
                    <a:lnTo>
                      <a:pt x="122" y="54"/>
                    </a:lnTo>
                    <a:lnTo>
                      <a:pt x="117" y="56"/>
                    </a:lnTo>
                    <a:lnTo>
                      <a:pt x="113" y="59"/>
                    </a:lnTo>
                    <a:lnTo>
                      <a:pt x="106" y="63"/>
                    </a:lnTo>
                    <a:lnTo>
                      <a:pt x="105" y="63"/>
                    </a:lnTo>
                    <a:lnTo>
                      <a:pt x="98" y="59"/>
                    </a:lnTo>
                    <a:lnTo>
                      <a:pt x="94" y="54"/>
                    </a:lnTo>
                    <a:lnTo>
                      <a:pt x="91" y="50"/>
                    </a:lnTo>
                    <a:lnTo>
                      <a:pt x="89" y="45"/>
                    </a:lnTo>
                    <a:lnTo>
                      <a:pt x="89" y="40"/>
                    </a:lnTo>
                    <a:lnTo>
                      <a:pt x="87" y="36"/>
                    </a:lnTo>
                    <a:lnTo>
                      <a:pt x="71" y="36"/>
                    </a:lnTo>
                    <a:lnTo>
                      <a:pt x="63" y="40"/>
                    </a:lnTo>
                    <a:lnTo>
                      <a:pt x="57" y="42"/>
                    </a:lnTo>
                    <a:lnTo>
                      <a:pt x="49" y="43"/>
                    </a:lnTo>
                    <a:lnTo>
                      <a:pt x="35" y="45"/>
                    </a:lnTo>
                    <a:lnTo>
                      <a:pt x="10" y="45"/>
                    </a:lnTo>
                    <a:lnTo>
                      <a:pt x="5" y="43"/>
                    </a:lnTo>
                    <a:lnTo>
                      <a:pt x="2" y="43"/>
                    </a:lnTo>
                    <a:lnTo>
                      <a:pt x="0" y="42"/>
                    </a:lnTo>
                    <a:lnTo>
                      <a:pt x="0" y="38"/>
                    </a:lnTo>
                    <a:lnTo>
                      <a:pt x="7" y="31"/>
                    </a:lnTo>
                    <a:lnTo>
                      <a:pt x="10" y="29"/>
                    </a:lnTo>
                    <a:lnTo>
                      <a:pt x="23" y="29"/>
                    </a:lnTo>
                    <a:lnTo>
                      <a:pt x="23" y="26"/>
                    </a:lnTo>
                    <a:lnTo>
                      <a:pt x="21" y="22"/>
                    </a:lnTo>
                    <a:lnTo>
                      <a:pt x="21" y="21"/>
                    </a:lnTo>
                    <a:lnTo>
                      <a:pt x="19" y="19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8" y="15"/>
                    </a:lnTo>
                    <a:lnTo>
                      <a:pt x="38" y="12"/>
                    </a:lnTo>
                    <a:lnTo>
                      <a:pt x="52" y="7"/>
                    </a:lnTo>
                    <a:lnTo>
                      <a:pt x="68" y="3"/>
                    </a:lnTo>
                    <a:lnTo>
                      <a:pt x="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5" name="Freeform 18"/>
              <p:cNvSpPr>
                <a:spLocks/>
              </p:cNvSpPr>
              <p:nvPr/>
            </p:nvSpPr>
            <p:spPr bwMode="auto">
              <a:xfrm>
                <a:off x="2377397" y="1513889"/>
                <a:ext cx="65528" cy="40955"/>
              </a:xfrm>
              <a:custGeom>
                <a:avLst/>
                <a:gdLst/>
                <a:ahLst/>
                <a:cxnLst>
                  <a:cxn ang="0">
                    <a:pos x="49" y="0"/>
                  </a:cxn>
                  <a:cxn ang="0">
                    <a:pos x="54" y="4"/>
                  </a:cxn>
                  <a:cxn ang="0">
                    <a:pos x="56" y="9"/>
                  </a:cxn>
                  <a:cxn ang="0">
                    <a:pos x="56" y="28"/>
                  </a:cxn>
                  <a:cxn ang="0">
                    <a:pos x="54" y="30"/>
                  </a:cxn>
                  <a:cxn ang="0">
                    <a:pos x="52" y="33"/>
                  </a:cxn>
                  <a:cxn ang="0">
                    <a:pos x="49" y="35"/>
                  </a:cxn>
                  <a:cxn ang="0">
                    <a:pos x="40" y="35"/>
                  </a:cxn>
                  <a:cxn ang="0">
                    <a:pos x="37" y="33"/>
                  </a:cxn>
                  <a:cxn ang="0">
                    <a:pos x="30" y="32"/>
                  </a:cxn>
                  <a:cxn ang="0">
                    <a:pos x="21" y="32"/>
                  </a:cxn>
                  <a:cxn ang="0">
                    <a:pos x="12" y="33"/>
                  </a:cxn>
                  <a:cxn ang="0">
                    <a:pos x="5" y="35"/>
                  </a:cxn>
                  <a:cxn ang="0">
                    <a:pos x="2" y="35"/>
                  </a:cxn>
                  <a:cxn ang="0">
                    <a:pos x="0" y="33"/>
                  </a:cxn>
                  <a:cxn ang="0">
                    <a:pos x="0" y="25"/>
                  </a:cxn>
                  <a:cxn ang="0">
                    <a:pos x="3" y="21"/>
                  </a:cxn>
                  <a:cxn ang="0">
                    <a:pos x="7" y="19"/>
                  </a:cxn>
                  <a:cxn ang="0">
                    <a:pos x="23" y="11"/>
                  </a:cxn>
                  <a:cxn ang="0">
                    <a:pos x="37" y="4"/>
                  </a:cxn>
                  <a:cxn ang="0">
                    <a:pos x="49" y="0"/>
                  </a:cxn>
                </a:cxnLst>
                <a:rect l="0" t="0" r="r" b="b"/>
                <a:pathLst>
                  <a:path w="56" h="35">
                    <a:moveTo>
                      <a:pt x="49" y="0"/>
                    </a:moveTo>
                    <a:lnTo>
                      <a:pt x="54" y="4"/>
                    </a:lnTo>
                    <a:lnTo>
                      <a:pt x="56" y="9"/>
                    </a:lnTo>
                    <a:lnTo>
                      <a:pt x="56" y="28"/>
                    </a:lnTo>
                    <a:lnTo>
                      <a:pt x="54" y="30"/>
                    </a:lnTo>
                    <a:lnTo>
                      <a:pt x="52" y="33"/>
                    </a:lnTo>
                    <a:lnTo>
                      <a:pt x="49" y="35"/>
                    </a:lnTo>
                    <a:lnTo>
                      <a:pt x="40" y="35"/>
                    </a:lnTo>
                    <a:lnTo>
                      <a:pt x="37" y="33"/>
                    </a:lnTo>
                    <a:lnTo>
                      <a:pt x="30" y="32"/>
                    </a:lnTo>
                    <a:lnTo>
                      <a:pt x="21" y="32"/>
                    </a:lnTo>
                    <a:lnTo>
                      <a:pt x="12" y="33"/>
                    </a:lnTo>
                    <a:lnTo>
                      <a:pt x="5" y="35"/>
                    </a:lnTo>
                    <a:lnTo>
                      <a:pt x="2" y="35"/>
                    </a:lnTo>
                    <a:lnTo>
                      <a:pt x="0" y="33"/>
                    </a:lnTo>
                    <a:lnTo>
                      <a:pt x="0" y="25"/>
                    </a:lnTo>
                    <a:lnTo>
                      <a:pt x="3" y="21"/>
                    </a:lnTo>
                    <a:lnTo>
                      <a:pt x="7" y="19"/>
                    </a:lnTo>
                    <a:lnTo>
                      <a:pt x="23" y="11"/>
                    </a:lnTo>
                    <a:lnTo>
                      <a:pt x="37" y="4"/>
                    </a:lnTo>
                    <a:lnTo>
                      <a:pt x="4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6" name="Freeform 19"/>
              <p:cNvSpPr>
                <a:spLocks/>
              </p:cNvSpPr>
              <p:nvPr/>
            </p:nvSpPr>
            <p:spPr bwMode="auto">
              <a:xfrm>
                <a:off x="2530686" y="1503358"/>
                <a:ext cx="112334" cy="49146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45" y="0"/>
                  </a:cxn>
                  <a:cxn ang="0">
                    <a:pos x="68" y="6"/>
                  </a:cxn>
                  <a:cxn ang="0">
                    <a:pos x="75" y="7"/>
                  </a:cxn>
                  <a:cxn ang="0">
                    <a:pos x="82" y="11"/>
                  </a:cxn>
                  <a:cxn ang="0">
                    <a:pos x="84" y="11"/>
                  </a:cxn>
                  <a:cxn ang="0">
                    <a:pos x="85" y="13"/>
                  </a:cxn>
                  <a:cxn ang="0">
                    <a:pos x="89" y="20"/>
                  </a:cxn>
                  <a:cxn ang="0">
                    <a:pos x="92" y="23"/>
                  </a:cxn>
                  <a:cxn ang="0">
                    <a:pos x="94" y="28"/>
                  </a:cxn>
                  <a:cxn ang="0">
                    <a:pos x="96" y="32"/>
                  </a:cxn>
                  <a:cxn ang="0">
                    <a:pos x="96" y="39"/>
                  </a:cxn>
                  <a:cxn ang="0">
                    <a:pos x="94" y="42"/>
                  </a:cxn>
                  <a:cxn ang="0">
                    <a:pos x="87" y="42"/>
                  </a:cxn>
                  <a:cxn ang="0">
                    <a:pos x="80" y="41"/>
                  </a:cxn>
                  <a:cxn ang="0">
                    <a:pos x="75" y="41"/>
                  </a:cxn>
                  <a:cxn ang="0">
                    <a:pos x="66" y="39"/>
                  </a:cxn>
                  <a:cxn ang="0">
                    <a:pos x="61" y="37"/>
                  </a:cxn>
                  <a:cxn ang="0">
                    <a:pos x="57" y="35"/>
                  </a:cxn>
                  <a:cxn ang="0">
                    <a:pos x="56" y="34"/>
                  </a:cxn>
                  <a:cxn ang="0">
                    <a:pos x="56" y="32"/>
                  </a:cxn>
                  <a:cxn ang="0">
                    <a:pos x="54" y="28"/>
                  </a:cxn>
                  <a:cxn ang="0">
                    <a:pos x="54" y="27"/>
                  </a:cxn>
                  <a:cxn ang="0">
                    <a:pos x="49" y="25"/>
                  </a:cxn>
                  <a:cxn ang="0">
                    <a:pos x="38" y="25"/>
                  </a:cxn>
                  <a:cxn ang="0">
                    <a:pos x="17" y="28"/>
                  </a:cxn>
                  <a:cxn ang="0">
                    <a:pos x="12" y="28"/>
                  </a:cxn>
                  <a:cxn ang="0">
                    <a:pos x="7" y="25"/>
                  </a:cxn>
                  <a:cxn ang="0">
                    <a:pos x="2" y="23"/>
                  </a:cxn>
                  <a:cxn ang="0">
                    <a:pos x="0" y="18"/>
                  </a:cxn>
                  <a:cxn ang="0">
                    <a:pos x="0" y="14"/>
                  </a:cxn>
                  <a:cxn ang="0">
                    <a:pos x="2" y="9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6" y="0"/>
                  </a:cxn>
                </a:cxnLst>
                <a:rect l="0" t="0" r="r" b="b"/>
                <a:pathLst>
                  <a:path w="96" h="42">
                    <a:moveTo>
                      <a:pt x="16" y="0"/>
                    </a:moveTo>
                    <a:lnTo>
                      <a:pt x="45" y="0"/>
                    </a:lnTo>
                    <a:lnTo>
                      <a:pt x="68" y="6"/>
                    </a:lnTo>
                    <a:lnTo>
                      <a:pt x="75" y="7"/>
                    </a:lnTo>
                    <a:lnTo>
                      <a:pt x="82" y="11"/>
                    </a:lnTo>
                    <a:lnTo>
                      <a:pt x="84" y="11"/>
                    </a:lnTo>
                    <a:lnTo>
                      <a:pt x="85" y="13"/>
                    </a:lnTo>
                    <a:lnTo>
                      <a:pt x="89" y="20"/>
                    </a:lnTo>
                    <a:lnTo>
                      <a:pt x="92" y="23"/>
                    </a:lnTo>
                    <a:lnTo>
                      <a:pt x="94" y="28"/>
                    </a:lnTo>
                    <a:lnTo>
                      <a:pt x="96" y="32"/>
                    </a:lnTo>
                    <a:lnTo>
                      <a:pt x="96" y="39"/>
                    </a:lnTo>
                    <a:lnTo>
                      <a:pt x="94" y="42"/>
                    </a:lnTo>
                    <a:lnTo>
                      <a:pt x="87" y="42"/>
                    </a:lnTo>
                    <a:lnTo>
                      <a:pt x="80" y="41"/>
                    </a:lnTo>
                    <a:lnTo>
                      <a:pt x="75" y="41"/>
                    </a:lnTo>
                    <a:lnTo>
                      <a:pt x="66" y="39"/>
                    </a:lnTo>
                    <a:lnTo>
                      <a:pt x="61" y="37"/>
                    </a:lnTo>
                    <a:lnTo>
                      <a:pt x="57" y="35"/>
                    </a:lnTo>
                    <a:lnTo>
                      <a:pt x="56" y="34"/>
                    </a:lnTo>
                    <a:lnTo>
                      <a:pt x="56" y="32"/>
                    </a:lnTo>
                    <a:lnTo>
                      <a:pt x="54" y="28"/>
                    </a:lnTo>
                    <a:lnTo>
                      <a:pt x="54" y="27"/>
                    </a:lnTo>
                    <a:lnTo>
                      <a:pt x="49" y="25"/>
                    </a:lnTo>
                    <a:lnTo>
                      <a:pt x="38" y="25"/>
                    </a:lnTo>
                    <a:lnTo>
                      <a:pt x="17" y="28"/>
                    </a:lnTo>
                    <a:lnTo>
                      <a:pt x="12" y="28"/>
                    </a:lnTo>
                    <a:lnTo>
                      <a:pt x="7" y="25"/>
                    </a:lnTo>
                    <a:lnTo>
                      <a:pt x="2" y="23"/>
                    </a:lnTo>
                    <a:lnTo>
                      <a:pt x="0" y="18"/>
                    </a:lnTo>
                    <a:lnTo>
                      <a:pt x="0" y="14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7" name="Freeform 20"/>
              <p:cNvSpPr>
                <a:spLocks/>
              </p:cNvSpPr>
              <p:nvPr/>
            </p:nvSpPr>
            <p:spPr bwMode="auto">
              <a:xfrm>
                <a:off x="2547068" y="1573566"/>
                <a:ext cx="122865" cy="52657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94" y="0"/>
                  </a:cxn>
                  <a:cxn ang="0">
                    <a:pos x="99" y="2"/>
                  </a:cxn>
                  <a:cxn ang="0">
                    <a:pos x="101" y="5"/>
                  </a:cxn>
                  <a:cxn ang="0">
                    <a:pos x="105" y="9"/>
                  </a:cxn>
                  <a:cxn ang="0">
                    <a:pos x="105" y="17"/>
                  </a:cxn>
                  <a:cxn ang="0">
                    <a:pos x="103" y="21"/>
                  </a:cxn>
                  <a:cxn ang="0">
                    <a:pos x="92" y="31"/>
                  </a:cxn>
                  <a:cxn ang="0">
                    <a:pos x="82" y="35"/>
                  </a:cxn>
                  <a:cxn ang="0">
                    <a:pos x="68" y="35"/>
                  </a:cxn>
                  <a:cxn ang="0">
                    <a:pos x="66" y="33"/>
                  </a:cxn>
                  <a:cxn ang="0">
                    <a:pos x="66" y="30"/>
                  </a:cxn>
                  <a:cxn ang="0">
                    <a:pos x="64" y="26"/>
                  </a:cxn>
                  <a:cxn ang="0">
                    <a:pos x="59" y="21"/>
                  </a:cxn>
                  <a:cxn ang="0">
                    <a:pos x="50" y="19"/>
                  </a:cxn>
                  <a:cxn ang="0">
                    <a:pos x="40" y="21"/>
                  </a:cxn>
                  <a:cxn ang="0">
                    <a:pos x="31" y="23"/>
                  </a:cxn>
                  <a:cxn ang="0">
                    <a:pos x="26" y="23"/>
                  </a:cxn>
                  <a:cxn ang="0">
                    <a:pos x="22" y="24"/>
                  </a:cxn>
                  <a:cxn ang="0">
                    <a:pos x="21" y="26"/>
                  </a:cxn>
                  <a:cxn ang="0">
                    <a:pos x="19" y="31"/>
                  </a:cxn>
                  <a:cxn ang="0">
                    <a:pos x="16" y="35"/>
                  </a:cxn>
                  <a:cxn ang="0">
                    <a:pos x="14" y="40"/>
                  </a:cxn>
                  <a:cxn ang="0">
                    <a:pos x="12" y="44"/>
                  </a:cxn>
                  <a:cxn ang="0">
                    <a:pos x="9" y="45"/>
                  </a:cxn>
                  <a:cxn ang="0">
                    <a:pos x="5" y="45"/>
                  </a:cxn>
                  <a:cxn ang="0">
                    <a:pos x="2" y="42"/>
                  </a:cxn>
                  <a:cxn ang="0">
                    <a:pos x="0" y="38"/>
                  </a:cxn>
                  <a:cxn ang="0">
                    <a:pos x="0" y="35"/>
                  </a:cxn>
                  <a:cxn ang="0">
                    <a:pos x="2" y="30"/>
                  </a:cxn>
                  <a:cxn ang="0">
                    <a:pos x="0" y="21"/>
                  </a:cxn>
                  <a:cxn ang="0">
                    <a:pos x="0" y="10"/>
                  </a:cxn>
                  <a:cxn ang="0">
                    <a:pos x="3" y="3"/>
                  </a:cxn>
                  <a:cxn ang="0">
                    <a:pos x="10" y="2"/>
                  </a:cxn>
                  <a:cxn ang="0">
                    <a:pos x="22" y="0"/>
                  </a:cxn>
                </a:cxnLst>
                <a:rect l="0" t="0" r="r" b="b"/>
                <a:pathLst>
                  <a:path w="105" h="45">
                    <a:moveTo>
                      <a:pt x="22" y="0"/>
                    </a:moveTo>
                    <a:lnTo>
                      <a:pt x="94" y="0"/>
                    </a:lnTo>
                    <a:lnTo>
                      <a:pt x="99" y="2"/>
                    </a:lnTo>
                    <a:lnTo>
                      <a:pt x="101" y="5"/>
                    </a:lnTo>
                    <a:lnTo>
                      <a:pt x="105" y="9"/>
                    </a:lnTo>
                    <a:lnTo>
                      <a:pt x="105" y="17"/>
                    </a:lnTo>
                    <a:lnTo>
                      <a:pt x="103" y="21"/>
                    </a:lnTo>
                    <a:lnTo>
                      <a:pt x="92" y="31"/>
                    </a:lnTo>
                    <a:lnTo>
                      <a:pt x="82" y="35"/>
                    </a:lnTo>
                    <a:lnTo>
                      <a:pt x="68" y="35"/>
                    </a:lnTo>
                    <a:lnTo>
                      <a:pt x="66" y="33"/>
                    </a:lnTo>
                    <a:lnTo>
                      <a:pt x="66" y="30"/>
                    </a:lnTo>
                    <a:lnTo>
                      <a:pt x="64" y="26"/>
                    </a:lnTo>
                    <a:lnTo>
                      <a:pt x="59" y="21"/>
                    </a:lnTo>
                    <a:lnTo>
                      <a:pt x="50" y="19"/>
                    </a:lnTo>
                    <a:lnTo>
                      <a:pt x="40" y="21"/>
                    </a:lnTo>
                    <a:lnTo>
                      <a:pt x="31" y="23"/>
                    </a:lnTo>
                    <a:lnTo>
                      <a:pt x="26" y="23"/>
                    </a:lnTo>
                    <a:lnTo>
                      <a:pt x="22" y="24"/>
                    </a:lnTo>
                    <a:lnTo>
                      <a:pt x="21" y="26"/>
                    </a:lnTo>
                    <a:lnTo>
                      <a:pt x="19" y="31"/>
                    </a:lnTo>
                    <a:lnTo>
                      <a:pt x="16" y="35"/>
                    </a:lnTo>
                    <a:lnTo>
                      <a:pt x="14" y="40"/>
                    </a:lnTo>
                    <a:lnTo>
                      <a:pt x="12" y="44"/>
                    </a:lnTo>
                    <a:lnTo>
                      <a:pt x="9" y="45"/>
                    </a:lnTo>
                    <a:lnTo>
                      <a:pt x="5" y="45"/>
                    </a:lnTo>
                    <a:lnTo>
                      <a:pt x="2" y="42"/>
                    </a:lnTo>
                    <a:lnTo>
                      <a:pt x="0" y="38"/>
                    </a:lnTo>
                    <a:lnTo>
                      <a:pt x="0" y="35"/>
                    </a:lnTo>
                    <a:lnTo>
                      <a:pt x="2" y="30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3" y="3"/>
                    </a:lnTo>
                    <a:lnTo>
                      <a:pt x="10" y="2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8" name="Freeform 21"/>
              <p:cNvSpPr>
                <a:spLocks/>
              </p:cNvSpPr>
              <p:nvPr/>
            </p:nvSpPr>
            <p:spPr bwMode="auto">
              <a:xfrm>
                <a:off x="2588022" y="1639094"/>
                <a:ext cx="99463" cy="63188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68" y="0"/>
                  </a:cxn>
                  <a:cxn ang="0">
                    <a:pos x="75" y="2"/>
                  </a:cxn>
                  <a:cxn ang="0">
                    <a:pos x="80" y="9"/>
                  </a:cxn>
                  <a:cxn ang="0">
                    <a:pos x="83" y="19"/>
                  </a:cxn>
                  <a:cxn ang="0">
                    <a:pos x="85" y="28"/>
                  </a:cxn>
                  <a:cxn ang="0">
                    <a:pos x="83" y="33"/>
                  </a:cxn>
                  <a:cxn ang="0">
                    <a:pos x="82" y="33"/>
                  </a:cxn>
                  <a:cxn ang="0">
                    <a:pos x="80" y="37"/>
                  </a:cxn>
                  <a:cxn ang="0">
                    <a:pos x="75" y="42"/>
                  </a:cxn>
                  <a:cxn ang="0">
                    <a:pos x="71" y="47"/>
                  </a:cxn>
                  <a:cxn ang="0">
                    <a:pos x="64" y="52"/>
                  </a:cxn>
                  <a:cxn ang="0">
                    <a:pos x="59" y="54"/>
                  </a:cxn>
                  <a:cxn ang="0">
                    <a:pos x="56" y="54"/>
                  </a:cxn>
                  <a:cxn ang="0">
                    <a:pos x="52" y="52"/>
                  </a:cxn>
                  <a:cxn ang="0">
                    <a:pos x="45" y="45"/>
                  </a:cxn>
                  <a:cxn ang="0">
                    <a:pos x="43" y="40"/>
                  </a:cxn>
                  <a:cxn ang="0">
                    <a:pos x="38" y="30"/>
                  </a:cxn>
                  <a:cxn ang="0">
                    <a:pos x="38" y="26"/>
                  </a:cxn>
                  <a:cxn ang="0">
                    <a:pos x="35" y="23"/>
                  </a:cxn>
                  <a:cxn ang="0">
                    <a:pos x="17" y="26"/>
                  </a:cxn>
                  <a:cxn ang="0">
                    <a:pos x="10" y="26"/>
                  </a:cxn>
                  <a:cxn ang="0">
                    <a:pos x="3" y="23"/>
                  </a:cxn>
                  <a:cxn ang="0">
                    <a:pos x="0" y="16"/>
                  </a:cxn>
                  <a:cxn ang="0">
                    <a:pos x="0" y="9"/>
                  </a:cxn>
                  <a:cxn ang="0">
                    <a:pos x="1" y="5"/>
                  </a:cxn>
                  <a:cxn ang="0">
                    <a:pos x="10" y="2"/>
                  </a:cxn>
                  <a:cxn ang="0">
                    <a:pos x="21" y="3"/>
                  </a:cxn>
                  <a:cxn ang="0">
                    <a:pos x="38" y="3"/>
                  </a:cxn>
                  <a:cxn ang="0">
                    <a:pos x="45" y="2"/>
                  </a:cxn>
                  <a:cxn ang="0">
                    <a:pos x="56" y="0"/>
                  </a:cxn>
                </a:cxnLst>
                <a:rect l="0" t="0" r="r" b="b"/>
                <a:pathLst>
                  <a:path w="85" h="54">
                    <a:moveTo>
                      <a:pt x="56" y="0"/>
                    </a:moveTo>
                    <a:lnTo>
                      <a:pt x="68" y="0"/>
                    </a:lnTo>
                    <a:lnTo>
                      <a:pt x="75" y="2"/>
                    </a:lnTo>
                    <a:lnTo>
                      <a:pt x="80" y="9"/>
                    </a:lnTo>
                    <a:lnTo>
                      <a:pt x="83" y="19"/>
                    </a:lnTo>
                    <a:lnTo>
                      <a:pt x="85" y="28"/>
                    </a:lnTo>
                    <a:lnTo>
                      <a:pt x="83" y="33"/>
                    </a:lnTo>
                    <a:lnTo>
                      <a:pt x="82" y="33"/>
                    </a:lnTo>
                    <a:lnTo>
                      <a:pt x="80" y="37"/>
                    </a:lnTo>
                    <a:lnTo>
                      <a:pt x="75" y="42"/>
                    </a:lnTo>
                    <a:lnTo>
                      <a:pt x="71" y="47"/>
                    </a:lnTo>
                    <a:lnTo>
                      <a:pt x="64" y="52"/>
                    </a:lnTo>
                    <a:lnTo>
                      <a:pt x="59" y="54"/>
                    </a:lnTo>
                    <a:lnTo>
                      <a:pt x="56" y="54"/>
                    </a:lnTo>
                    <a:lnTo>
                      <a:pt x="52" y="52"/>
                    </a:lnTo>
                    <a:lnTo>
                      <a:pt x="45" y="45"/>
                    </a:lnTo>
                    <a:lnTo>
                      <a:pt x="43" y="40"/>
                    </a:lnTo>
                    <a:lnTo>
                      <a:pt x="38" y="30"/>
                    </a:lnTo>
                    <a:lnTo>
                      <a:pt x="38" y="26"/>
                    </a:lnTo>
                    <a:lnTo>
                      <a:pt x="35" y="23"/>
                    </a:lnTo>
                    <a:lnTo>
                      <a:pt x="17" y="26"/>
                    </a:lnTo>
                    <a:lnTo>
                      <a:pt x="10" y="26"/>
                    </a:lnTo>
                    <a:lnTo>
                      <a:pt x="3" y="23"/>
                    </a:lnTo>
                    <a:lnTo>
                      <a:pt x="0" y="16"/>
                    </a:lnTo>
                    <a:lnTo>
                      <a:pt x="0" y="9"/>
                    </a:lnTo>
                    <a:lnTo>
                      <a:pt x="1" y="5"/>
                    </a:lnTo>
                    <a:lnTo>
                      <a:pt x="10" y="2"/>
                    </a:lnTo>
                    <a:lnTo>
                      <a:pt x="21" y="3"/>
                    </a:lnTo>
                    <a:lnTo>
                      <a:pt x="38" y="3"/>
                    </a:lnTo>
                    <a:lnTo>
                      <a:pt x="45" y="2"/>
                    </a:lnTo>
                    <a:lnTo>
                      <a:pt x="56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69" name="Freeform 22"/>
              <p:cNvSpPr>
                <a:spLocks/>
              </p:cNvSpPr>
              <p:nvPr/>
            </p:nvSpPr>
            <p:spPr bwMode="auto">
              <a:xfrm>
                <a:off x="2712058" y="1626223"/>
                <a:ext cx="76060" cy="39785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39" y="0"/>
                  </a:cxn>
                  <a:cxn ang="0">
                    <a:pos x="44" y="2"/>
                  </a:cxn>
                  <a:cxn ang="0">
                    <a:pos x="47" y="6"/>
                  </a:cxn>
                  <a:cxn ang="0">
                    <a:pos x="58" y="9"/>
                  </a:cxn>
                  <a:cxn ang="0">
                    <a:pos x="61" y="9"/>
                  </a:cxn>
                  <a:cxn ang="0">
                    <a:pos x="63" y="13"/>
                  </a:cxn>
                  <a:cxn ang="0">
                    <a:pos x="65" y="14"/>
                  </a:cxn>
                  <a:cxn ang="0">
                    <a:pos x="65" y="21"/>
                  </a:cxn>
                  <a:cxn ang="0">
                    <a:pos x="63" y="23"/>
                  </a:cxn>
                  <a:cxn ang="0">
                    <a:pos x="61" y="27"/>
                  </a:cxn>
                  <a:cxn ang="0">
                    <a:pos x="58" y="27"/>
                  </a:cxn>
                  <a:cxn ang="0">
                    <a:pos x="40" y="28"/>
                  </a:cxn>
                  <a:cxn ang="0">
                    <a:pos x="19" y="32"/>
                  </a:cxn>
                  <a:cxn ang="0">
                    <a:pos x="14" y="34"/>
                  </a:cxn>
                  <a:cxn ang="0">
                    <a:pos x="9" y="32"/>
                  </a:cxn>
                  <a:cxn ang="0">
                    <a:pos x="5" y="32"/>
                  </a:cxn>
                  <a:cxn ang="0">
                    <a:pos x="2" y="30"/>
                  </a:cxn>
                  <a:cxn ang="0">
                    <a:pos x="0" y="28"/>
                  </a:cxn>
                  <a:cxn ang="0">
                    <a:pos x="0" y="27"/>
                  </a:cxn>
                  <a:cxn ang="0">
                    <a:pos x="2" y="20"/>
                  </a:cxn>
                  <a:cxn ang="0">
                    <a:pos x="12" y="11"/>
                  </a:cxn>
                  <a:cxn ang="0">
                    <a:pos x="25" y="4"/>
                  </a:cxn>
                  <a:cxn ang="0">
                    <a:pos x="33" y="0"/>
                  </a:cxn>
                </a:cxnLst>
                <a:rect l="0" t="0" r="r" b="b"/>
                <a:pathLst>
                  <a:path w="65" h="34">
                    <a:moveTo>
                      <a:pt x="33" y="0"/>
                    </a:moveTo>
                    <a:lnTo>
                      <a:pt x="39" y="0"/>
                    </a:lnTo>
                    <a:lnTo>
                      <a:pt x="44" y="2"/>
                    </a:lnTo>
                    <a:lnTo>
                      <a:pt x="47" y="6"/>
                    </a:lnTo>
                    <a:lnTo>
                      <a:pt x="58" y="9"/>
                    </a:lnTo>
                    <a:lnTo>
                      <a:pt x="61" y="9"/>
                    </a:lnTo>
                    <a:lnTo>
                      <a:pt x="63" y="13"/>
                    </a:lnTo>
                    <a:lnTo>
                      <a:pt x="65" y="14"/>
                    </a:lnTo>
                    <a:lnTo>
                      <a:pt x="65" y="21"/>
                    </a:lnTo>
                    <a:lnTo>
                      <a:pt x="63" y="23"/>
                    </a:lnTo>
                    <a:lnTo>
                      <a:pt x="61" y="27"/>
                    </a:lnTo>
                    <a:lnTo>
                      <a:pt x="58" y="27"/>
                    </a:lnTo>
                    <a:lnTo>
                      <a:pt x="40" y="28"/>
                    </a:lnTo>
                    <a:lnTo>
                      <a:pt x="19" y="32"/>
                    </a:lnTo>
                    <a:lnTo>
                      <a:pt x="14" y="34"/>
                    </a:lnTo>
                    <a:lnTo>
                      <a:pt x="9" y="32"/>
                    </a:lnTo>
                    <a:lnTo>
                      <a:pt x="5" y="32"/>
                    </a:lnTo>
                    <a:lnTo>
                      <a:pt x="2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0"/>
                    </a:lnTo>
                    <a:lnTo>
                      <a:pt x="12" y="11"/>
                    </a:lnTo>
                    <a:lnTo>
                      <a:pt x="25" y="4"/>
                    </a:lnTo>
                    <a:lnTo>
                      <a:pt x="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0" name="Freeform 23"/>
              <p:cNvSpPr>
                <a:spLocks/>
              </p:cNvSpPr>
              <p:nvPr/>
            </p:nvSpPr>
            <p:spPr bwMode="auto">
              <a:xfrm>
                <a:off x="2708547" y="1593459"/>
                <a:ext cx="38615" cy="23403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6" y="6"/>
                  </a:cxn>
                  <a:cxn ang="0">
                    <a:pos x="33" y="13"/>
                  </a:cxn>
                  <a:cxn ang="0">
                    <a:pos x="31" y="18"/>
                  </a:cxn>
                  <a:cxn ang="0">
                    <a:pos x="26" y="20"/>
                  </a:cxn>
                  <a:cxn ang="0">
                    <a:pos x="15" y="20"/>
                  </a:cxn>
                  <a:cxn ang="0">
                    <a:pos x="7" y="18"/>
                  </a:cxn>
                  <a:cxn ang="0">
                    <a:pos x="1" y="14"/>
                  </a:cxn>
                  <a:cxn ang="0">
                    <a:pos x="0" y="9"/>
                  </a:cxn>
                  <a:cxn ang="0">
                    <a:pos x="7" y="2"/>
                  </a:cxn>
                  <a:cxn ang="0">
                    <a:pos x="15" y="0"/>
                  </a:cxn>
                </a:cxnLst>
                <a:rect l="0" t="0" r="r" b="b"/>
                <a:pathLst>
                  <a:path w="33" h="20">
                    <a:moveTo>
                      <a:pt x="15" y="0"/>
                    </a:moveTo>
                    <a:lnTo>
                      <a:pt x="26" y="6"/>
                    </a:lnTo>
                    <a:lnTo>
                      <a:pt x="33" y="13"/>
                    </a:lnTo>
                    <a:lnTo>
                      <a:pt x="31" y="18"/>
                    </a:lnTo>
                    <a:lnTo>
                      <a:pt x="26" y="20"/>
                    </a:lnTo>
                    <a:lnTo>
                      <a:pt x="15" y="20"/>
                    </a:lnTo>
                    <a:lnTo>
                      <a:pt x="7" y="18"/>
                    </a:lnTo>
                    <a:lnTo>
                      <a:pt x="1" y="14"/>
                    </a:lnTo>
                    <a:lnTo>
                      <a:pt x="0" y="9"/>
                    </a:lnTo>
                    <a:lnTo>
                      <a:pt x="7" y="2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1" name="Freeform 24"/>
              <p:cNvSpPr>
                <a:spLocks/>
              </p:cNvSpPr>
              <p:nvPr/>
            </p:nvSpPr>
            <p:spPr bwMode="auto">
              <a:xfrm>
                <a:off x="2679294" y="1526761"/>
                <a:ext cx="328811" cy="95952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3"/>
                  </a:cxn>
                  <a:cxn ang="0">
                    <a:pos x="32" y="10"/>
                  </a:cxn>
                  <a:cxn ang="0">
                    <a:pos x="46" y="14"/>
                  </a:cxn>
                  <a:cxn ang="0">
                    <a:pos x="53" y="17"/>
                  </a:cxn>
                  <a:cxn ang="0">
                    <a:pos x="58" y="17"/>
                  </a:cxn>
                  <a:cxn ang="0">
                    <a:pos x="65" y="19"/>
                  </a:cxn>
                  <a:cxn ang="0">
                    <a:pos x="74" y="22"/>
                  </a:cxn>
                  <a:cxn ang="0">
                    <a:pos x="84" y="29"/>
                  </a:cxn>
                  <a:cxn ang="0">
                    <a:pos x="95" y="38"/>
                  </a:cxn>
                  <a:cxn ang="0">
                    <a:pos x="102" y="43"/>
                  </a:cxn>
                  <a:cxn ang="0">
                    <a:pos x="110" y="50"/>
                  </a:cxn>
                  <a:cxn ang="0">
                    <a:pos x="119" y="56"/>
                  </a:cxn>
                  <a:cxn ang="0">
                    <a:pos x="129" y="57"/>
                  </a:cxn>
                  <a:cxn ang="0">
                    <a:pos x="184" y="57"/>
                  </a:cxn>
                  <a:cxn ang="0">
                    <a:pos x="199" y="59"/>
                  </a:cxn>
                  <a:cxn ang="0">
                    <a:pos x="217" y="59"/>
                  </a:cxn>
                  <a:cxn ang="0">
                    <a:pos x="232" y="57"/>
                  </a:cxn>
                  <a:cxn ang="0">
                    <a:pos x="241" y="57"/>
                  </a:cxn>
                  <a:cxn ang="0">
                    <a:pos x="248" y="59"/>
                  </a:cxn>
                  <a:cxn ang="0">
                    <a:pos x="259" y="61"/>
                  </a:cxn>
                  <a:cxn ang="0">
                    <a:pos x="269" y="64"/>
                  </a:cxn>
                  <a:cxn ang="0">
                    <a:pos x="278" y="68"/>
                  </a:cxn>
                  <a:cxn ang="0">
                    <a:pos x="281" y="70"/>
                  </a:cxn>
                  <a:cxn ang="0">
                    <a:pos x="280" y="71"/>
                  </a:cxn>
                  <a:cxn ang="0">
                    <a:pos x="278" y="75"/>
                  </a:cxn>
                  <a:cxn ang="0">
                    <a:pos x="276" y="77"/>
                  </a:cxn>
                  <a:cxn ang="0">
                    <a:pos x="273" y="78"/>
                  </a:cxn>
                  <a:cxn ang="0">
                    <a:pos x="259" y="82"/>
                  </a:cxn>
                  <a:cxn ang="0">
                    <a:pos x="238" y="82"/>
                  </a:cxn>
                  <a:cxn ang="0">
                    <a:pos x="211" y="80"/>
                  </a:cxn>
                  <a:cxn ang="0">
                    <a:pos x="189" y="77"/>
                  </a:cxn>
                  <a:cxn ang="0">
                    <a:pos x="173" y="77"/>
                  </a:cxn>
                  <a:cxn ang="0">
                    <a:pos x="161" y="78"/>
                  </a:cxn>
                  <a:cxn ang="0">
                    <a:pos x="152" y="80"/>
                  </a:cxn>
                  <a:cxn ang="0">
                    <a:pos x="149" y="80"/>
                  </a:cxn>
                  <a:cxn ang="0">
                    <a:pos x="119" y="77"/>
                  </a:cxn>
                  <a:cxn ang="0">
                    <a:pos x="115" y="75"/>
                  </a:cxn>
                  <a:cxn ang="0">
                    <a:pos x="105" y="71"/>
                  </a:cxn>
                  <a:cxn ang="0">
                    <a:pos x="95" y="64"/>
                  </a:cxn>
                  <a:cxn ang="0">
                    <a:pos x="86" y="57"/>
                  </a:cxn>
                  <a:cxn ang="0">
                    <a:pos x="79" y="50"/>
                  </a:cxn>
                  <a:cxn ang="0">
                    <a:pos x="54" y="43"/>
                  </a:cxn>
                  <a:cxn ang="0">
                    <a:pos x="44" y="40"/>
                  </a:cxn>
                  <a:cxn ang="0">
                    <a:pos x="25" y="29"/>
                  </a:cxn>
                  <a:cxn ang="0">
                    <a:pos x="5" y="21"/>
                  </a:cxn>
                  <a:cxn ang="0">
                    <a:pos x="2" y="17"/>
                  </a:cxn>
                  <a:cxn ang="0">
                    <a:pos x="0" y="14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281" h="82">
                    <a:moveTo>
                      <a:pt x="2" y="0"/>
                    </a:moveTo>
                    <a:lnTo>
                      <a:pt x="7" y="3"/>
                    </a:lnTo>
                    <a:lnTo>
                      <a:pt x="32" y="10"/>
                    </a:lnTo>
                    <a:lnTo>
                      <a:pt x="46" y="14"/>
                    </a:lnTo>
                    <a:lnTo>
                      <a:pt x="53" y="17"/>
                    </a:lnTo>
                    <a:lnTo>
                      <a:pt x="58" y="17"/>
                    </a:lnTo>
                    <a:lnTo>
                      <a:pt x="65" y="19"/>
                    </a:lnTo>
                    <a:lnTo>
                      <a:pt x="74" y="22"/>
                    </a:lnTo>
                    <a:lnTo>
                      <a:pt x="84" y="29"/>
                    </a:lnTo>
                    <a:lnTo>
                      <a:pt x="95" y="38"/>
                    </a:lnTo>
                    <a:lnTo>
                      <a:pt x="102" y="43"/>
                    </a:lnTo>
                    <a:lnTo>
                      <a:pt x="110" y="50"/>
                    </a:lnTo>
                    <a:lnTo>
                      <a:pt x="119" y="56"/>
                    </a:lnTo>
                    <a:lnTo>
                      <a:pt x="129" y="57"/>
                    </a:lnTo>
                    <a:lnTo>
                      <a:pt x="184" y="57"/>
                    </a:lnTo>
                    <a:lnTo>
                      <a:pt x="199" y="59"/>
                    </a:lnTo>
                    <a:lnTo>
                      <a:pt x="217" y="59"/>
                    </a:lnTo>
                    <a:lnTo>
                      <a:pt x="232" y="57"/>
                    </a:lnTo>
                    <a:lnTo>
                      <a:pt x="241" y="57"/>
                    </a:lnTo>
                    <a:lnTo>
                      <a:pt x="248" y="59"/>
                    </a:lnTo>
                    <a:lnTo>
                      <a:pt x="259" y="61"/>
                    </a:lnTo>
                    <a:lnTo>
                      <a:pt x="269" y="64"/>
                    </a:lnTo>
                    <a:lnTo>
                      <a:pt x="278" y="68"/>
                    </a:lnTo>
                    <a:lnTo>
                      <a:pt x="281" y="70"/>
                    </a:lnTo>
                    <a:lnTo>
                      <a:pt x="280" y="71"/>
                    </a:lnTo>
                    <a:lnTo>
                      <a:pt x="278" y="75"/>
                    </a:lnTo>
                    <a:lnTo>
                      <a:pt x="276" y="77"/>
                    </a:lnTo>
                    <a:lnTo>
                      <a:pt x="273" y="78"/>
                    </a:lnTo>
                    <a:lnTo>
                      <a:pt x="259" y="82"/>
                    </a:lnTo>
                    <a:lnTo>
                      <a:pt x="238" y="82"/>
                    </a:lnTo>
                    <a:lnTo>
                      <a:pt x="211" y="80"/>
                    </a:lnTo>
                    <a:lnTo>
                      <a:pt x="189" y="77"/>
                    </a:lnTo>
                    <a:lnTo>
                      <a:pt x="173" y="77"/>
                    </a:lnTo>
                    <a:lnTo>
                      <a:pt x="161" y="78"/>
                    </a:lnTo>
                    <a:lnTo>
                      <a:pt x="152" y="80"/>
                    </a:lnTo>
                    <a:lnTo>
                      <a:pt x="149" y="80"/>
                    </a:lnTo>
                    <a:lnTo>
                      <a:pt x="119" y="77"/>
                    </a:lnTo>
                    <a:lnTo>
                      <a:pt x="115" y="75"/>
                    </a:lnTo>
                    <a:lnTo>
                      <a:pt x="105" y="71"/>
                    </a:lnTo>
                    <a:lnTo>
                      <a:pt x="95" y="64"/>
                    </a:lnTo>
                    <a:lnTo>
                      <a:pt x="86" y="57"/>
                    </a:lnTo>
                    <a:lnTo>
                      <a:pt x="79" y="50"/>
                    </a:lnTo>
                    <a:lnTo>
                      <a:pt x="54" y="43"/>
                    </a:lnTo>
                    <a:lnTo>
                      <a:pt x="44" y="40"/>
                    </a:lnTo>
                    <a:lnTo>
                      <a:pt x="25" y="29"/>
                    </a:lnTo>
                    <a:lnTo>
                      <a:pt x="5" y="21"/>
                    </a:lnTo>
                    <a:lnTo>
                      <a:pt x="2" y="17"/>
                    </a:lnTo>
                    <a:lnTo>
                      <a:pt x="0" y="14"/>
                    </a:lnTo>
                    <a:lnTo>
                      <a:pt x="0" y="1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2" name="Freeform 25"/>
              <p:cNvSpPr>
                <a:spLocks/>
              </p:cNvSpPr>
              <p:nvPr/>
            </p:nvSpPr>
            <p:spPr bwMode="auto">
              <a:xfrm>
                <a:off x="3145011" y="1276350"/>
                <a:ext cx="1040258" cy="671662"/>
              </a:xfrm>
              <a:custGeom>
                <a:avLst/>
                <a:gdLst/>
                <a:ahLst/>
                <a:cxnLst>
                  <a:cxn ang="0">
                    <a:pos x="637" y="18"/>
                  </a:cxn>
                  <a:cxn ang="0">
                    <a:pos x="622" y="30"/>
                  </a:cxn>
                  <a:cxn ang="0">
                    <a:pos x="520" y="42"/>
                  </a:cxn>
                  <a:cxn ang="0">
                    <a:pos x="592" y="47"/>
                  </a:cxn>
                  <a:cxn ang="0">
                    <a:pos x="655" y="32"/>
                  </a:cxn>
                  <a:cxn ang="0">
                    <a:pos x="712" y="25"/>
                  </a:cxn>
                  <a:cxn ang="0">
                    <a:pos x="739" y="72"/>
                  </a:cxn>
                  <a:cxn ang="0">
                    <a:pos x="779" y="133"/>
                  </a:cxn>
                  <a:cxn ang="0">
                    <a:pos x="871" y="98"/>
                  </a:cxn>
                  <a:cxn ang="0">
                    <a:pos x="854" y="145"/>
                  </a:cxn>
                  <a:cxn ang="0">
                    <a:pos x="791" y="219"/>
                  </a:cxn>
                  <a:cxn ang="0">
                    <a:pos x="814" y="243"/>
                  </a:cxn>
                  <a:cxn ang="0">
                    <a:pos x="796" y="289"/>
                  </a:cxn>
                  <a:cxn ang="0">
                    <a:pos x="747" y="301"/>
                  </a:cxn>
                  <a:cxn ang="0">
                    <a:pos x="744" y="348"/>
                  </a:cxn>
                  <a:cxn ang="0">
                    <a:pos x="751" y="369"/>
                  </a:cxn>
                  <a:cxn ang="0">
                    <a:pos x="721" y="378"/>
                  </a:cxn>
                  <a:cxn ang="0">
                    <a:pos x="688" y="340"/>
                  </a:cxn>
                  <a:cxn ang="0">
                    <a:pos x="695" y="371"/>
                  </a:cxn>
                  <a:cxn ang="0">
                    <a:pos x="719" y="397"/>
                  </a:cxn>
                  <a:cxn ang="0">
                    <a:pos x="650" y="418"/>
                  </a:cxn>
                  <a:cxn ang="0">
                    <a:pos x="571" y="448"/>
                  </a:cxn>
                  <a:cxn ang="0">
                    <a:pos x="512" y="460"/>
                  </a:cxn>
                  <a:cxn ang="0">
                    <a:pos x="477" y="502"/>
                  </a:cxn>
                  <a:cxn ang="0">
                    <a:pos x="454" y="514"/>
                  </a:cxn>
                  <a:cxn ang="0">
                    <a:pos x="431" y="570"/>
                  </a:cxn>
                  <a:cxn ang="0">
                    <a:pos x="407" y="565"/>
                  </a:cxn>
                  <a:cxn ang="0">
                    <a:pos x="396" y="551"/>
                  </a:cxn>
                  <a:cxn ang="0">
                    <a:pos x="356" y="539"/>
                  </a:cxn>
                  <a:cxn ang="0">
                    <a:pos x="314" y="488"/>
                  </a:cxn>
                  <a:cxn ang="0">
                    <a:pos x="300" y="474"/>
                  </a:cxn>
                  <a:cxn ang="0">
                    <a:pos x="281" y="430"/>
                  </a:cxn>
                  <a:cxn ang="0">
                    <a:pos x="295" y="408"/>
                  </a:cxn>
                  <a:cxn ang="0">
                    <a:pos x="267" y="387"/>
                  </a:cxn>
                  <a:cxn ang="0">
                    <a:pos x="307" y="362"/>
                  </a:cxn>
                  <a:cxn ang="0">
                    <a:pos x="314" y="397"/>
                  </a:cxn>
                  <a:cxn ang="0">
                    <a:pos x="325" y="383"/>
                  </a:cxn>
                  <a:cxn ang="0">
                    <a:pos x="299" y="345"/>
                  </a:cxn>
                  <a:cxn ang="0">
                    <a:pos x="271" y="359"/>
                  </a:cxn>
                  <a:cxn ang="0">
                    <a:pos x="253" y="345"/>
                  </a:cxn>
                  <a:cxn ang="0">
                    <a:pos x="210" y="278"/>
                  </a:cxn>
                  <a:cxn ang="0">
                    <a:pos x="135" y="261"/>
                  </a:cxn>
                  <a:cxn ang="0">
                    <a:pos x="91" y="236"/>
                  </a:cxn>
                  <a:cxn ang="0">
                    <a:pos x="67" y="273"/>
                  </a:cxn>
                  <a:cxn ang="0">
                    <a:pos x="21" y="240"/>
                  </a:cxn>
                  <a:cxn ang="0">
                    <a:pos x="19" y="222"/>
                  </a:cxn>
                  <a:cxn ang="0">
                    <a:pos x="68" y="200"/>
                  </a:cxn>
                  <a:cxn ang="0">
                    <a:pos x="107" y="182"/>
                  </a:cxn>
                  <a:cxn ang="0">
                    <a:pos x="136" y="138"/>
                  </a:cxn>
                  <a:cxn ang="0">
                    <a:pos x="164" y="131"/>
                  </a:cxn>
                  <a:cxn ang="0">
                    <a:pos x="225" y="98"/>
                  </a:cxn>
                  <a:cxn ang="0">
                    <a:pos x="323" y="98"/>
                  </a:cxn>
                  <a:cxn ang="0">
                    <a:pos x="339" y="51"/>
                  </a:cxn>
                  <a:cxn ang="0">
                    <a:pos x="353" y="70"/>
                  </a:cxn>
                  <a:cxn ang="0">
                    <a:pos x="384" y="37"/>
                  </a:cxn>
                  <a:cxn ang="0">
                    <a:pos x="461" y="9"/>
                  </a:cxn>
                </a:cxnLst>
                <a:rect l="0" t="0" r="r" b="b"/>
                <a:pathLst>
                  <a:path w="889" h="574">
                    <a:moveTo>
                      <a:pt x="555" y="0"/>
                    </a:moveTo>
                    <a:lnTo>
                      <a:pt x="581" y="4"/>
                    </a:lnTo>
                    <a:lnTo>
                      <a:pt x="609" y="11"/>
                    </a:lnTo>
                    <a:lnTo>
                      <a:pt x="634" y="16"/>
                    </a:lnTo>
                    <a:lnTo>
                      <a:pt x="636" y="16"/>
                    </a:lnTo>
                    <a:lnTo>
                      <a:pt x="637" y="18"/>
                    </a:lnTo>
                    <a:lnTo>
                      <a:pt x="641" y="18"/>
                    </a:lnTo>
                    <a:lnTo>
                      <a:pt x="644" y="21"/>
                    </a:lnTo>
                    <a:lnTo>
                      <a:pt x="644" y="23"/>
                    </a:lnTo>
                    <a:lnTo>
                      <a:pt x="641" y="26"/>
                    </a:lnTo>
                    <a:lnTo>
                      <a:pt x="636" y="26"/>
                    </a:lnTo>
                    <a:lnTo>
                      <a:pt x="622" y="30"/>
                    </a:lnTo>
                    <a:lnTo>
                      <a:pt x="602" y="33"/>
                    </a:lnTo>
                    <a:lnTo>
                      <a:pt x="583" y="39"/>
                    </a:lnTo>
                    <a:lnTo>
                      <a:pt x="566" y="42"/>
                    </a:lnTo>
                    <a:lnTo>
                      <a:pt x="550" y="44"/>
                    </a:lnTo>
                    <a:lnTo>
                      <a:pt x="534" y="44"/>
                    </a:lnTo>
                    <a:lnTo>
                      <a:pt x="520" y="42"/>
                    </a:lnTo>
                    <a:lnTo>
                      <a:pt x="512" y="42"/>
                    </a:lnTo>
                    <a:lnTo>
                      <a:pt x="519" y="44"/>
                    </a:lnTo>
                    <a:lnTo>
                      <a:pt x="531" y="47"/>
                    </a:lnTo>
                    <a:lnTo>
                      <a:pt x="547" y="51"/>
                    </a:lnTo>
                    <a:lnTo>
                      <a:pt x="568" y="51"/>
                    </a:lnTo>
                    <a:lnTo>
                      <a:pt x="592" y="47"/>
                    </a:lnTo>
                    <a:lnTo>
                      <a:pt x="597" y="44"/>
                    </a:lnTo>
                    <a:lnTo>
                      <a:pt x="606" y="40"/>
                    </a:lnTo>
                    <a:lnTo>
                      <a:pt x="618" y="37"/>
                    </a:lnTo>
                    <a:lnTo>
                      <a:pt x="632" y="39"/>
                    </a:lnTo>
                    <a:lnTo>
                      <a:pt x="643" y="37"/>
                    </a:lnTo>
                    <a:lnTo>
                      <a:pt x="655" y="32"/>
                    </a:lnTo>
                    <a:lnTo>
                      <a:pt x="669" y="25"/>
                    </a:lnTo>
                    <a:lnTo>
                      <a:pt x="690" y="25"/>
                    </a:lnTo>
                    <a:lnTo>
                      <a:pt x="698" y="26"/>
                    </a:lnTo>
                    <a:lnTo>
                      <a:pt x="705" y="26"/>
                    </a:lnTo>
                    <a:lnTo>
                      <a:pt x="709" y="25"/>
                    </a:lnTo>
                    <a:lnTo>
                      <a:pt x="712" y="25"/>
                    </a:lnTo>
                    <a:lnTo>
                      <a:pt x="719" y="23"/>
                    </a:lnTo>
                    <a:lnTo>
                      <a:pt x="726" y="25"/>
                    </a:lnTo>
                    <a:lnTo>
                      <a:pt x="732" y="33"/>
                    </a:lnTo>
                    <a:lnTo>
                      <a:pt x="733" y="44"/>
                    </a:lnTo>
                    <a:lnTo>
                      <a:pt x="735" y="58"/>
                    </a:lnTo>
                    <a:lnTo>
                      <a:pt x="739" y="72"/>
                    </a:lnTo>
                    <a:lnTo>
                      <a:pt x="744" y="84"/>
                    </a:lnTo>
                    <a:lnTo>
                      <a:pt x="751" y="95"/>
                    </a:lnTo>
                    <a:lnTo>
                      <a:pt x="756" y="105"/>
                    </a:lnTo>
                    <a:lnTo>
                      <a:pt x="761" y="117"/>
                    </a:lnTo>
                    <a:lnTo>
                      <a:pt x="768" y="128"/>
                    </a:lnTo>
                    <a:lnTo>
                      <a:pt x="779" y="133"/>
                    </a:lnTo>
                    <a:lnTo>
                      <a:pt x="793" y="133"/>
                    </a:lnTo>
                    <a:lnTo>
                      <a:pt x="803" y="128"/>
                    </a:lnTo>
                    <a:lnTo>
                      <a:pt x="826" y="105"/>
                    </a:lnTo>
                    <a:lnTo>
                      <a:pt x="840" y="96"/>
                    </a:lnTo>
                    <a:lnTo>
                      <a:pt x="857" y="95"/>
                    </a:lnTo>
                    <a:lnTo>
                      <a:pt x="871" y="98"/>
                    </a:lnTo>
                    <a:lnTo>
                      <a:pt x="883" y="103"/>
                    </a:lnTo>
                    <a:lnTo>
                      <a:pt x="889" y="109"/>
                    </a:lnTo>
                    <a:lnTo>
                      <a:pt x="889" y="117"/>
                    </a:lnTo>
                    <a:lnTo>
                      <a:pt x="883" y="126"/>
                    </a:lnTo>
                    <a:lnTo>
                      <a:pt x="875" y="135"/>
                    </a:lnTo>
                    <a:lnTo>
                      <a:pt x="854" y="145"/>
                    </a:lnTo>
                    <a:lnTo>
                      <a:pt x="829" y="166"/>
                    </a:lnTo>
                    <a:lnTo>
                      <a:pt x="817" y="179"/>
                    </a:lnTo>
                    <a:lnTo>
                      <a:pt x="808" y="189"/>
                    </a:lnTo>
                    <a:lnTo>
                      <a:pt x="803" y="194"/>
                    </a:lnTo>
                    <a:lnTo>
                      <a:pt x="793" y="208"/>
                    </a:lnTo>
                    <a:lnTo>
                      <a:pt x="791" y="219"/>
                    </a:lnTo>
                    <a:lnTo>
                      <a:pt x="793" y="229"/>
                    </a:lnTo>
                    <a:lnTo>
                      <a:pt x="794" y="235"/>
                    </a:lnTo>
                    <a:lnTo>
                      <a:pt x="800" y="240"/>
                    </a:lnTo>
                    <a:lnTo>
                      <a:pt x="808" y="240"/>
                    </a:lnTo>
                    <a:lnTo>
                      <a:pt x="812" y="242"/>
                    </a:lnTo>
                    <a:lnTo>
                      <a:pt x="814" y="243"/>
                    </a:lnTo>
                    <a:lnTo>
                      <a:pt x="812" y="245"/>
                    </a:lnTo>
                    <a:lnTo>
                      <a:pt x="808" y="252"/>
                    </a:lnTo>
                    <a:lnTo>
                      <a:pt x="805" y="256"/>
                    </a:lnTo>
                    <a:lnTo>
                      <a:pt x="801" y="261"/>
                    </a:lnTo>
                    <a:lnTo>
                      <a:pt x="798" y="273"/>
                    </a:lnTo>
                    <a:lnTo>
                      <a:pt x="796" y="289"/>
                    </a:lnTo>
                    <a:lnTo>
                      <a:pt x="796" y="306"/>
                    </a:lnTo>
                    <a:lnTo>
                      <a:pt x="794" y="312"/>
                    </a:lnTo>
                    <a:lnTo>
                      <a:pt x="787" y="312"/>
                    </a:lnTo>
                    <a:lnTo>
                      <a:pt x="779" y="310"/>
                    </a:lnTo>
                    <a:lnTo>
                      <a:pt x="758" y="303"/>
                    </a:lnTo>
                    <a:lnTo>
                      <a:pt x="747" y="301"/>
                    </a:lnTo>
                    <a:lnTo>
                      <a:pt x="739" y="305"/>
                    </a:lnTo>
                    <a:lnTo>
                      <a:pt x="735" y="312"/>
                    </a:lnTo>
                    <a:lnTo>
                      <a:pt x="735" y="320"/>
                    </a:lnTo>
                    <a:lnTo>
                      <a:pt x="739" y="329"/>
                    </a:lnTo>
                    <a:lnTo>
                      <a:pt x="740" y="334"/>
                    </a:lnTo>
                    <a:lnTo>
                      <a:pt x="744" y="348"/>
                    </a:lnTo>
                    <a:lnTo>
                      <a:pt x="747" y="354"/>
                    </a:lnTo>
                    <a:lnTo>
                      <a:pt x="749" y="357"/>
                    </a:lnTo>
                    <a:lnTo>
                      <a:pt x="751" y="359"/>
                    </a:lnTo>
                    <a:lnTo>
                      <a:pt x="751" y="362"/>
                    </a:lnTo>
                    <a:lnTo>
                      <a:pt x="753" y="366"/>
                    </a:lnTo>
                    <a:lnTo>
                      <a:pt x="751" y="369"/>
                    </a:lnTo>
                    <a:lnTo>
                      <a:pt x="751" y="375"/>
                    </a:lnTo>
                    <a:lnTo>
                      <a:pt x="744" y="382"/>
                    </a:lnTo>
                    <a:lnTo>
                      <a:pt x="739" y="383"/>
                    </a:lnTo>
                    <a:lnTo>
                      <a:pt x="728" y="383"/>
                    </a:lnTo>
                    <a:lnTo>
                      <a:pt x="725" y="382"/>
                    </a:lnTo>
                    <a:lnTo>
                      <a:pt x="721" y="378"/>
                    </a:lnTo>
                    <a:lnTo>
                      <a:pt x="718" y="371"/>
                    </a:lnTo>
                    <a:lnTo>
                      <a:pt x="718" y="362"/>
                    </a:lnTo>
                    <a:lnTo>
                      <a:pt x="714" y="355"/>
                    </a:lnTo>
                    <a:lnTo>
                      <a:pt x="707" y="348"/>
                    </a:lnTo>
                    <a:lnTo>
                      <a:pt x="697" y="343"/>
                    </a:lnTo>
                    <a:lnTo>
                      <a:pt x="688" y="340"/>
                    </a:lnTo>
                    <a:lnTo>
                      <a:pt x="684" y="338"/>
                    </a:lnTo>
                    <a:lnTo>
                      <a:pt x="683" y="341"/>
                    </a:lnTo>
                    <a:lnTo>
                      <a:pt x="683" y="350"/>
                    </a:lnTo>
                    <a:lnTo>
                      <a:pt x="684" y="359"/>
                    </a:lnTo>
                    <a:lnTo>
                      <a:pt x="688" y="368"/>
                    </a:lnTo>
                    <a:lnTo>
                      <a:pt x="695" y="371"/>
                    </a:lnTo>
                    <a:lnTo>
                      <a:pt x="705" y="375"/>
                    </a:lnTo>
                    <a:lnTo>
                      <a:pt x="711" y="380"/>
                    </a:lnTo>
                    <a:lnTo>
                      <a:pt x="718" y="390"/>
                    </a:lnTo>
                    <a:lnTo>
                      <a:pt x="723" y="396"/>
                    </a:lnTo>
                    <a:lnTo>
                      <a:pt x="723" y="397"/>
                    </a:lnTo>
                    <a:lnTo>
                      <a:pt x="719" y="397"/>
                    </a:lnTo>
                    <a:lnTo>
                      <a:pt x="716" y="399"/>
                    </a:lnTo>
                    <a:lnTo>
                      <a:pt x="702" y="399"/>
                    </a:lnTo>
                    <a:lnTo>
                      <a:pt x="693" y="401"/>
                    </a:lnTo>
                    <a:lnTo>
                      <a:pt x="681" y="406"/>
                    </a:lnTo>
                    <a:lnTo>
                      <a:pt x="665" y="413"/>
                    </a:lnTo>
                    <a:lnTo>
                      <a:pt x="650" y="418"/>
                    </a:lnTo>
                    <a:lnTo>
                      <a:pt x="632" y="420"/>
                    </a:lnTo>
                    <a:lnTo>
                      <a:pt x="616" y="418"/>
                    </a:lnTo>
                    <a:lnTo>
                      <a:pt x="594" y="418"/>
                    </a:lnTo>
                    <a:lnTo>
                      <a:pt x="587" y="424"/>
                    </a:lnTo>
                    <a:lnTo>
                      <a:pt x="578" y="436"/>
                    </a:lnTo>
                    <a:lnTo>
                      <a:pt x="571" y="448"/>
                    </a:lnTo>
                    <a:lnTo>
                      <a:pt x="568" y="457"/>
                    </a:lnTo>
                    <a:lnTo>
                      <a:pt x="562" y="458"/>
                    </a:lnTo>
                    <a:lnTo>
                      <a:pt x="541" y="458"/>
                    </a:lnTo>
                    <a:lnTo>
                      <a:pt x="531" y="457"/>
                    </a:lnTo>
                    <a:lnTo>
                      <a:pt x="522" y="457"/>
                    </a:lnTo>
                    <a:lnTo>
                      <a:pt x="512" y="460"/>
                    </a:lnTo>
                    <a:lnTo>
                      <a:pt x="501" y="469"/>
                    </a:lnTo>
                    <a:lnTo>
                      <a:pt x="485" y="474"/>
                    </a:lnTo>
                    <a:lnTo>
                      <a:pt x="477" y="478"/>
                    </a:lnTo>
                    <a:lnTo>
                      <a:pt x="475" y="485"/>
                    </a:lnTo>
                    <a:lnTo>
                      <a:pt x="475" y="493"/>
                    </a:lnTo>
                    <a:lnTo>
                      <a:pt x="477" y="502"/>
                    </a:lnTo>
                    <a:lnTo>
                      <a:pt x="477" y="507"/>
                    </a:lnTo>
                    <a:lnTo>
                      <a:pt x="475" y="513"/>
                    </a:lnTo>
                    <a:lnTo>
                      <a:pt x="472" y="514"/>
                    </a:lnTo>
                    <a:lnTo>
                      <a:pt x="466" y="516"/>
                    </a:lnTo>
                    <a:lnTo>
                      <a:pt x="461" y="514"/>
                    </a:lnTo>
                    <a:lnTo>
                      <a:pt x="454" y="514"/>
                    </a:lnTo>
                    <a:lnTo>
                      <a:pt x="451" y="518"/>
                    </a:lnTo>
                    <a:lnTo>
                      <a:pt x="451" y="539"/>
                    </a:lnTo>
                    <a:lnTo>
                      <a:pt x="449" y="551"/>
                    </a:lnTo>
                    <a:lnTo>
                      <a:pt x="442" y="562"/>
                    </a:lnTo>
                    <a:lnTo>
                      <a:pt x="437" y="567"/>
                    </a:lnTo>
                    <a:lnTo>
                      <a:pt x="431" y="570"/>
                    </a:lnTo>
                    <a:lnTo>
                      <a:pt x="428" y="572"/>
                    </a:lnTo>
                    <a:lnTo>
                      <a:pt x="423" y="574"/>
                    </a:lnTo>
                    <a:lnTo>
                      <a:pt x="416" y="574"/>
                    </a:lnTo>
                    <a:lnTo>
                      <a:pt x="412" y="572"/>
                    </a:lnTo>
                    <a:lnTo>
                      <a:pt x="409" y="569"/>
                    </a:lnTo>
                    <a:lnTo>
                      <a:pt x="407" y="565"/>
                    </a:lnTo>
                    <a:lnTo>
                      <a:pt x="405" y="560"/>
                    </a:lnTo>
                    <a:lnTo>
                      <a:pt x="405" y="556"/>
                    </a:lnTo>
                    <a:lnTo>
                      <a:pt x="403" y="553"/>
                    </a:lnTo>
                    <a:lnTo>
                      <a:pt x="403" y="549"/>
                    </a:lnTo>
                    <a:lnTo>
                      <a:pt x="402" y="549"/>
                    </a:lnTo>
                    <a:lnTo>
                      <a:pt x="396" y="551"/>
                    </a:lnTo>
                    <a:lnTo>
                      <a:pt x="391" y="555"/>
                    </a:lnTo>
                    <a:lnTo>
                      <a:pt x="384" y="558"/>
                    </a:lnTo>
                    <a:lnTo>
                      <a:pt x="377" y="560"/>
                    </a:lnTo>
                    <a:lnTo>
                      <a:pt x="374" y="556"/>
                    </a:lnTo>
                    <a:lnTo>
                      <a:pt x="367" y="548"/>
                    </a:lnTo>
                    <a:lnTo>
                      <a:pt x="356" y="539"/>
                    </a:lnTo>
                    <a:lnTo>
                      <a:pt x="344" y="530"/>
                    </a:lnTo>
                    <a:lnTo>
                      <a:pt x="335" y="525"/>
                    </a:lnTo>
                    <a:lnTo>
                      <a:pt x="327" y="516"/>
                    </a:lnTo>
                    <a:lnTo>
                      <a:pt x="320" y="504"/>
                    </a:lnTo>
                    <a:lnTo>
                      <a:pt x="314" y="493"/>
                    </a:lnTo>
                    <a:lnTo>
                      <a:pt x="314" y="488"/>
                    </a:lnTo>
                    <a:lnTo>
                      <a:pt x="318" y="486"/>
                    </a:lnTo>
                    <a:lnTo>
                      <a:pt x="320" y="486"/>
                    </a:lnTo>
                    <a:lnTo>
                      <a:pt x="323" y="485"/>
                    </a:lnTo>
                    <a:lnTo>
                      <a:pt x="320" y="483"/>
                    </a:lnTo>
                    <a:lnTo>
                      <a:pt x="304" y="478"/>
                    </a:lnTo>
                    <a:lnTo>
                      <a:pt x="300" y="474"/>
                    </a:lnTo>
                    <a:lnTo>
                      <a:pt x="297" y="472"/>
                    </a:lnTo>
                    <a:lnTo>
                      <a:pt x="293" y="465"/>
                    </a:lnTo>
                    <a:lnTo>
                      <a:pt x="288" y="453"/>
                    </a:lnTo>
                    <a:lnTo>
                      <a:pt x="285" y="443"/>
                    </a:lnTo>
                    <a:lnTo>
                      <a:pt x="281" y="434"/>
                    </a:lnTo>
                    <a:lnTo>
                      <a:pt x="281" y="430"/>
                    </a:lnTo>
                    <a:lnTo>
                      <a:pt x="285" y="425"/>
                    </a:lnTo>
                    <a:lnTo>
                      <a:pt x="286" y="422"/>
                    </a:lnTo>
                    <a:lnTo>
                      <a:pt x="290" y="418"/>
                    </a:lnTo>
                    <a:lnTo>
                      <a:pt x="292" y="413"/>
                    </a:lnTo>
                    <a:lnTo>
                      <a:pt x="295" y="411"/>
                    </a:lnTo>
                    <a:lnTo>
                      <a:pt x="295" y="408"/>
                    </a:lnTo>
                    <a:lnTo>
                      <a:pt x="293" y="406"/>
                    </a:lnTo>
                    <a:lnTo>
                      <a:pt x="292" y="406"/>
                    </a:lnTo>
                    <a:lnTo>
                      <a:pt x="288" y="404"/>
                    </a:lnTo>
                    <a:lnTo>
                      <a:pt x="276" y="404"/>
                    </a:lnTo>
                    <a:lnTo>
                      <a:pt x="269" y="399"/>
                    </a:lnTo>
                    <a:lnTo>
                      <a:pt x="267" y="387"/>
                    </a:lnTo>
                    <a:lnTo>
                      <a:pt x="271" y="371"/>
                    </a:lnTo>
                    <a:lnTo>
                      <a:pt x="274" y="366"/>
                    </a:lnTo>
                    <a:lnTo>
                      <a:pt x="280" y="362"/>
                    </a:lnTo>
                    <a:lnTo>
                      <a:pt x="283" y="359"/>
                    </a:lnTo>
                    <a:lnTo>
                      <a:pt x="304" y="359"/>
                    </a:lnTo>
                    <a:lnTo>
                      <a:pt x="307" y="362"/>
                    </a:lnTo>
                    <a:lnTo>
                      <a:pt x="309" y="369"/>
                    </a:lnTo>
                    <a:lnTo>
                      <a:pt x="306" y="387"/>
                    </a:lnTo>
                    <a:lnTo>
                      <a:pt x="306" y="392"/>
                    </a:lnTo>
                    <a:lnTo>
                      <a:pt x="309" y="396"/>
                    </a:lnTo>
                    <a:lnTo>
                      <a:pt x="311" y="396"/>
                    </a:lnTo>
                    <a:lnTo>
                      <a:pt x="314" y="397"/>
                    </a:lnTo>
                    <a:lnTo>
                      <a:pt x="316" y="399"/>
                    </a:lnTo>
                    <a:lnTo>
                      <a:pt x="318" y="399"/>
                    </a:lnTo>
                    <a:lnTo>
                      <a:pt x="321" y="396"/>
                    </a:lnTo>
                    <a:lnTo>
                      <a:pt x="323" y="392"/>
                    </a:lnTo>
                    <a:lnTo>
                      <a:pt x="323" y="387"/>
                    </a:lnTo>
                    <a:lnTo>
                      <a:pt x="325" y="383"/>
                    </a:lnTo>
                    <a:lnTo>
                      <a:pt x="323" y="376"/>
                    </a:lnTo>
                    <a:lnTo>
                      <a:pt x="318" y="366"/>
                    </a:lnTo>
                    <a:lnTo>
                      <a:pt x="311" y="357"/>
                    </a:lnTo>
                    <a:lnTo>
                      <a:pt x="306" y="350"/>
                    </a:lnTo>
                    <a:lnTo>
                      <a:pt x="302" y="347"/>
                    </a:lnTo>
                    <a:lnTo>
                      <a:pt x="299" y="345"/>
                    </a:lnTo>
                    <a:lnTo>
                      <a:pt x="293" y="343"/>
                    </a:lnTo>
                    <a:lnTo>
                      <a:pt x="281" y="343"/>
                    </a:lnTo>
                    <a:lnTo>
                      <a:pt x="278" y="347"/>
                    </a:lnTo>
                    <a:lnTo>
                      <a:pt x="276" y="350"/>
                    </a:lnTo>
                    <a:lnTo>
                      <a:pt x="273" y="354"/>
                    </a:lnTo>
                    <a:lnTo>
                      <a:pt x="271" y="359"/>
                    </a:lnTo>
                    <a:lnTo>
                      <a:pt x="267" y="362"/>
                    </a:lnTo>
                    <a:lnTo>
                      <a:pt x="266" y="366"/>
                    </a:lnTo>
                    <a:lnTo>
                      <a:pt x="262" y="368"/>
                    </a:lnTo>
                    <a:lnTo>
                      <a:pt x="259" y="368"/>
                    </a:lnTo>
                    <a:lnTo>
                      <a:pt x="255" y="361"/>
                    </a:lnTo>
                    <a:lnTo>
                      <a:pt x="253" y="345"/>
                    </a:lnTo>
                    <a:lnTo>
                      <a:pt x="252" y="327"/>
                    </a:lnTo>
                    <a:lnTo>
                      <a:pt x="248" y="312"/>
                    </a:lnTo>
                    <a:lnTo>
                      <a:pt x="245" y="299"/>
                    </a:lnTo>
                    <a:lnTo>
                      <a:pt x="236" y="291"/>
                    </a:lnTo>
                    <a:lnTo>
                      <a:pt x="224" y="284"/>
                    </a:lnTo>
                    <a:lnTo>
                      <a:pt x="210" y="278"/>
                    </a:lnTo>
                    <a:lnTo>
                      <a:pt x="199" y="273"/>
                    </a:lnTo>
                    <a:lnTo>
                      <a:pt x="187" y="270"/>
                    </a:lnTo>
                    <a:lnTo>
                      <a:pt x="170" y="264"/>
                    </a:lnTo>
                    <a:lnTo>
                      <a:pt x="154" y="261"/>
                    </a:lnTo>
                    <a:lnTo>
                      <a:pt x="143" y="259"/>
                    </a:lnTo>
                    <a:lnTo>
                      <a:pt x="135" y="261"/>
                    </a:lnTo>
                    <a:lnTo>
                      <a:pt x="124" y="263"/>
                    </a:lnTo>
                    <a:lnTo>
                      <a:pt x="112" y="264"/>
                    </a:lnTo>
                    <a:lnTo>
                      <a:pt x="101" y="263"/>
                    </a:lnTo>
                    <a:lnTo>
                      <a:pt x="94" y="256"/>
                    </a:lnTo>
                    <a:lnTo>
                      <a:pt x="91" y="245"/>
                    </a:lnTo>
                    <a:lnTo>
                      <a:pt x="91" y="236"/>
                    </a:lnTo>
                    <a:lnTo>
                      <a:pt x="89" y="240"/>
                    </a:lnTo>
                    <a:lnTo>
                      <a:pt x="88" y="249"/>
                    </a:lnTo>
                    <a:lnTo>
                      <a:pt x="84" y="259"/>
                    </a:lnTo>
                    <a:lnTo>
                      <a:pt x="81" y="266"/>
                    </a:lnTo>
                    <a:lnTo>
                      <a:pt x="77" y="270"/>
                    </a:lnTo>
                    <a:lnTo>
                      <a:pt x="67" y="273"/>
                    </a:lnTo>
                    <a:lnTo>
                      <a:pt x="61" y="271"/>
                    </a:lnTo>
                    <a:lnTo>
                      <a:pt x="56" y="266"/>
                    </a:lnTo>
                    <a:lnTo>
                      <a:pt x="49" y="256"/>
                    </a:lnTo>
                    <a:lnTo>
                      <a:pt x="40" y="247"/>
                    </a:lnTo>
                    <a:lnTo>
                      <a:pt x="32" y="242"/>
                    </a:lnTo>
                    <a:lnTo>
                      <a:pt x="21" y="240"/>
                    </a:lnTo>
                    <a:lnTo>
                      <a:pt x="12" y="240"/>
                    </a:lnTo>
                    <a:lnTo>
                      <a:pt x="4" y="235"/>
                    </a:lnTo>
                    <a:lnTo>
                      <a:pt x="0" y="229"/>
                    </a:lnTo>
                    <a:lnTo>
                      <a:pt x="4" y="226"/>
                    </a:lnTo>
                    <a:lnTo>
                      <a:pt x="11" y="224"/>
                    </a:lnTo>
                    <a:lnTo>
                      <a:pt x="19" y="222"/>
                    </a:lnTo>
                    <a:lnTo>
                      <a:pt x="35" y="222"/>
                    </a:lnTo>
                    <a:lnTo>
                      <a:pt x="44" y="219"/>
                    </a:lnTo>
                    <a:lnTo>
                      <a:pt x="54" y="215"/>
                    </a:lnTo>
                    <a:lnTo>
                      <a:pt x="63" y="210"/>
                    </a:lnTo>
                    <a:lnTo>
                      <a:pt x="67" y="205"/>
                    </a:lnTo>
                    <a:lnTo>
                      <a:pt x="68" y="200"/>
                    </a:lnTo>
                    <a:lnTo>
                      <a:pt x="72" y="193"/>
                    </a:lnTo>
                    <a:lnTo>
                      <a:pt x="77" y="189"/>
                    </a:lnTo>
                    <a:lnTo>
                      <a:pt x="81" y="186"/>
                    </a:lnTo>
                    <a:lnTo>
                      <a:pt x="98" y="186"/>
                    </a:lnTo>
                    <a:lnTo>
                      <a:pt x="103" y="184"/>
                    </a:lnTo>
                    <a:lnTo>
                      <a:pt x="107" y="182"/>
                    </a:lnTo>
                    <a:lnTo>
                      <a:pt x="110" y="172"/>
                    </a:lnTo>
                    <a:lnTo>
                      <a:pt x="110" y="161"/>
                    </a:lnTo>
                    <a:lnTo>
                      <a:pt x="112" y="154"/>
                    </a:lnTo>
                    <a:lnTo>
                      <a:pt x="119" y="147"/>
                    </a:lnTo>
                    <a:lnTo>
                      <a:pt x="128" y="142"/>
                    </a:lnTo>
                    <a:lnTo>
                      <a:pt x="136" y="138"/>
                    </a:lnTo>
                    <a:lnTo>
                      <a:pt x="142" y="140"/>
                    </a:lnTo>
                    <a:lnTo>
                      <a:pt x="149" y="144"/>
                    </a:lnTo>
                    <a:lnTo>
                      <a:pt x="152" y="142"/>
                    </a:lnTo>
                    <a:lnTo>
                      <a:pt x="157" y="140"/>
                    </a:lnTo>
                    <a:lnTo>
                      <a:pt x="161" y="138"/>
                    </a:lnTo>
                    <a:lnTo>
                      <a:pt x="164" y="131"/>
                    </a:lnTo>
                    <a:lnTo>
                      <a:pt x="163" y="126"/>
                    </a:lnTo>
                    <a:lnTo>
                      <a:pt x="163" y="119"/>
                    </a:lnTo>
                    <a:lnTo>
                      <a:pt x="171" y="112"/>
                    </a:lnTo>
                    <a:lnTo>
                      <a:pt x="187" y="105"/>
                    </a:lnTo>
                    <a:lnTo>
                      <a:pt x="206" y="100"/>
                    </a:lnTo>
                    <a:lnTo>
                      <a:pt x="225" y="98"/>
                    </a:lnTo>
                    <a:lnTo>
                      <a:pt x="260" y="98"/>
                    </a:lnTo>
                    <a:lnTo>
                      <a:pt x="269" y="102"/>
                    </a:lnTo>
                    <a:lnTo>
                      <a:pt x="283" y="109"/>
                    </a:lnTo>
                    <a:lnTo>
                      <a:pt x="304" y="109"/>
                    </a:lnTo>
                    <a:lnTo>
                      <a:pt x="314" y="105"/>
                    </a:lnTo>
                    <a:lnTo>
                      <a:pt x="323" y="98"/>
                    </a:lnTo>
                    <a:lnTo>
                      <a:pt x="327" y="86"/>
                    </a:lnTo>
                    <a:lnTo>
                      <a:pt x="327" y="72"/>
                    </a:lnTo>
                    <a:lnTo>
                      <a:pt x="328" y="61"/>
                    </a:lnTo>
                    <a:lnTo>
                      <a:pt x="334" y="53"/>
                    </a:lnTo>
                    <a:lnTo>
                      <a:pt x="337" y="51"/>
                    </a:lnTo>
                    <a:lnTo>
                      <a:pt x="339" y="51"/>
                    </a:lnTo>
                    <a:lnTo>
                      <a:pt x="342" y="53"/>
                    </a:lnTo>
                    <a:lnTo>
                      <a:pt x="344" y="54"/>
                    </a:lnTo>
                    <a:lnTo>
                      <a:pt x="346" y="58"/>
                    </a:lnTo>
                    <a:lnTo>
                      <a:pt x="348" y="63"/>
                    </a:lnTo>
                    <a:lnTo>
                      <a:pt x="351" y="67"/>
                    </a:lnTo>
                    <a:lnTo>
                      <a:pt x="353" y="70"/>
                    </a:lnTo>
                    <a:lnTo>
                      <a:pt x="356" y="74"/>
                    </a:lnTo>
                    <a:lnTo>
                      <a:pt x="362" y="75"/>
                    </a:lnTo>
                    <a:lnTo>
                      <a:pt x="367" y="68"/>
                    </a:lnTo>
                    <a:lnTo>
                      <a:pt x="372" y="58"/>
                    </a:lnTo>
                    <a:lnTo>
                      <a:pt x="379" y="47"/>
                    </a:lnTo>
                    <a:lnTo>
                      <a:pt x="384" y="37"/>
                    </a:lnTo>
                    <a:lnTo>
                      <a:pt x="389" y="35"/>
                    </a:lnTo>
                    <a:lnTo>
                      <a:pt x="400" y="33"/>
                    </a:lnTo>
                    <a:lnTo>
                      <a:pt x="412" y="28"/>
                    </a:lnTo>
                    <a:lnTo>
                      <a:pt x="426" y="21"/>
                    </a:lnTo>
                    <a:lnTo>
                      <a:pt x="442" y="14"/>
                    </a:lnTo>
                    <a:lnTo>
                      <a:pt x="461" y="9"/>
                    </a:lnTo>
                    <a:lnTo>
                      <a:pt x="482" y="9"/>
                    </a:lnTo>
                    <a:lnTo>
                      <a:pt x="503" y="7"/>
                    </a:lnTo>
                    <a:lnTo>
                      <a:pt x="520" y="5"/>
                    </a:lnTo>
                    <a:lnTo>
                      <a:pt x="536" y="2"/>
                    </a:lnTo>
                    <a:lnTo>
                      <a:pt x="55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3" name="Freeform 26"/>
              <p:cNvSpPr>
                <a:spLocks/>
              </p:cNvSpPr>
              <p:nvPr/>
            </p:nvSpPr>
            <p:spPr bwMode="auto">
              <a:xfrm>
                <a:off x="2928534" y="2770623"/>
                <a:ext cx="172011" cy="6903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9" y="0"/>
                  </a:cxn>
                  <a:cxn ang="0">
                    <a:pos x="60" y="2"/>
                  </a:cxn>
                  <a:cxn ang="0">
                    <a:pos x="72" y="5"/>
                  </a:cxn>
                  <a:cxn ang="0">
                    <a:pos x="81" y="10"/>
                  </a:cxn>
                  <a:cxn ang="0">
                    <a:pos x="91" y="19"/>
                  </a:cxn>
                  <a:cxn ang="0">
                    <a:pos x="103" y="26"/>
                  </a:cxn>
                  <a:cxn ang="0">
                    <a:pos x="114" y="31"/>
                  </a:cxn>
                  <a:cxn ang="0">
                    <a:pos x="122" y="33"/>
                  </a:cxn>
                  <a:cxn ang="0">
                    <a:pos x="126" y="33"/>
                  </a:cxn>
                  <a:cxn ang="0">
                    <a:pos x="131" y="35"/>
                  </a:cxn>
                  <a:cxn ang="0">
                    <a:pos x="135" y="38"/>
                  </a:cxn>
                  <a:cxn ang="0">
                    <a:pos x="140" y="42"/>
                  </a:cxn>
                  <a:cxn ang="0">
                    <a:pos x="143" y="45"/>
                  </a:cxn>
                  <a:cxn ang="0">
                    <a:pos x="145" y="51"/>
                  </a:cxn>
                  <a:cxn ang="0">
                    <a:pos x="147" y="54"/>
                  </a:cxn>
                  <a:cxn ang="0">
                    <a:pos x="147" y="56"/>
                  </a:cxn>
                  <a:cxn ang="0">
                    <a:pos x="142" y="59"/>
                  </a:cxn>
                  <a:cxn ang="0">
                    <a:pos x="135" y="59"/>
                  </a:cxn>
                  <a:cxn ang="0">
                    <a:pos x="124" y="58"/>
                  </a:cxn>
                  <a:cxn ang="0">
                    <a:pos x="117" y="54"/>
                  </a:cxn>
                  <a:cxn ang="0">
                    <a:pos x="108" y="49"/>
                  </a:cxn>
                  <a:cxn ang="0">
                    <a:pos x="87" y="35"/>
                  </a:cxn>
                  <a:cxn ang="0">
                    <a:pos x="81" y="28"/>
                  </a:cxn>
                  <a:cxn ang="0">
                    <a:pos x="72" y="23"/>
                  </a:cxn>
                  <a:cxn ang="0">
                    <a:pos x="5" y="23"/>
                  </a:cxn>
                  <a:cxn ang="0">
                    <a:pos x="0" y="19"/>
                  </a:cxn>
                  <a:cxn ang="0">
                    <a:pos x="0" y="10"/>
                  </a:cxn>
                  <a:cxn ang="0">
                    <a:pos x="4" y="9"/>
                  </a:cxn>
                  <a:cxn ang="0">
                    <a:pos x="12" y="7"/>
                  </a:cxn>
                  <a:cxn ang="0">
                    <a:pos x="23" y="4"/>
                  </a:cxn>
                  <a:cxn ang="0">
                    <a:pos x="35" y="2"/>
                  </a:cxn>
                  <a:cxn ang="0">
                    <a:pos x="42" y="0"/>
                  </a:cxn>
                </a:cxnLst>
                <a:rect l="0" t="0" r="r" b="b"/>
                <a:pathLst>
                  <a:path w="147" h="59">
                    <a:moveTo>
                      <a:pt x="42" y="0"/>
                    </a:moveTo>
                    <a:lnTo>
                      <a:pt x="49" y="0"/>
                    </a:lnTo>
                    <a:lnTo>
                      <a:pt x="60" y="2"/>
                    </a:lnTo>
                    <a:lnTo>
                      <a:pt x="72" y="5"/>
                    </a:lnTo>
                    <a:lnTo>
                      <a:pt x="81" y="10"/>
                    </a:lnTo>
                    <a:lnTo>
                      <a:pt x="91" y="19"/>
                    </a:lnTo>
                    <a:lnTo>
                      <a:pt x="103" y="26"/>
                    </a:lnTo>
                    <a:lnTo>
                      <a:pt x="114" y="31"/>
                    </a:lnTo>
                    <a:lnTo>
                      <a:pt x="122" y="33"/>
                    </a:lnTo>
                    <a:lnTo>
                      <a:pt x="126" y="33"/>
                    </a:lnTo>
                    <a:lnTo>
                      <a:pt x="131" y="35"/>
                    </a:lnTo>
                    <a:lnTo>
                      <a:pt x="135" y="38"/>
                    </a:lnTo>
                    <a:lnTo>
                      <a:pt x="140" y="42"/>
                    </a:lnTo>
                    <a:lnTo>
                      <a:pt x="143" y="45"/>
                    </a:lnTo>
                    <a:lnTo>
                      <a:pt x="145" y="51"/>
                    </a:lnTo>
                    <a:lnTo>
                      <a:pt x="147" y="54"/>
                    </a:lnTo>
                    <a:lnTo>
                      <a:pt x="147" y="56"/>
                    </a:lnTo>
                    <a:lnTo>
                      <a:pt x="142" y="59"/>
                    </a:lnTo>
                    <a:lnTo>
                      <a:pt x="135" y="59"/>
                    </a:lnTo>
                    <a:lnTo>
                      <a:pt x="124" y="58"/>
                    </a:lnTo>
                    <a:lnTo>
                      <a:pt x="117" y="54"/>
                    </a:lnTo>
                    <a:lnTo>
                      <a:pt x="108" y="49"/>
                    </a:lnTo>
                    <a:lnTo>
                      <a:pt x="87" y="35"/>
                    </a:lnTo>
                    <a:lnTo>
                      <a:pt x="81" y="28"/>
                    </a:lnTo>
                    <a:lnTo>
                      <a:pt x="72" y="23"/>
                    </a:lnTo>
                    <a:lnTo>
                      <a:pt x="5" y="23"/>
                    </a:lnTo>
                    <a:lnTo>
                      <a:pt x="0" y="19"/>
                    </a:lnTo>
                    <a:lnTo>
                      <a:pt x="0" y="10"/>
                    </a:lnTo>
                    <a:lnTo>
                      <a:pt x="4" y="9"/>
                    </a:lnTo>
                    <a:lnTo>
                      <a:pt x="12" y="7"/>
                    </a:lnTo>
                    <a:lnTo>
                      <a:pt x="23" y="4"/>
                    </a:lnTo>
                    <a:lnTo>
                      <a:pt x="35" y="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4" name="Freeform 27"/>
              <p:cNvSpPr>
                <a:spLocks/>
              </p:cNvSpPr>
              <p:nvPr/>
            </p:nvSpPr>
            <p:spPr bwMode="auto">
              <a:xfrm>
                <a:off x="3037357" y="2729668"/>
                <a:ext cx="24573" cy="18722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0"/>
                  </a:cxn>
                  <a:cxn ang="0">
                    <a:pos x="19" y="4"/>
                  </a:cxn>
                  <a:cxn ang="0">
                    <a:pos x="21" y="7"/>
                  </a:cxn>
                  <a:cxn ang="0">
                    <a:pos x="21" y="12"/>
                  </a:cxn>
                  <a:cxn ang="0">
                    <a:pos x="14" y="16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0" y="4"/>
                  </a:cxn>
                  <a:cxn ang="0">
                    <a:pos x="7" y="0"/>
                  </a:cxn>
                </a:cxnLst>
                <a:rect l="0" t="0" r="r" b="b"/>
                <a:pathLst>
                  <a:path w="21" h="16">
                    <a:moveTo>
                      <a:pt x="7" y="0"/>
                    </a:moveTo>
                    <a:lnTo>
                      <a:pt x="12" y="0"/>
                    </a:lnTo>
                    <a:lnTo>
                      <a:pt x="19" y="4"/>
                    </a:lnTo>
                    <a:lnTo>
                      <a:pt x="21" y="7"/>
                    </a:lnTo>
                    <a:lnTo>
                      <a:pt x="21" y="12"/>
                    </a:lnTo>
                    <a:lnTo>
                      <a:pt x="14" y="16"/>
                    </a:lnTo>
                    <a:lnTo>
                      <a:pt x="5" y="16"/>
                    </a:lnTo>
                    <a:lnTo>
                      <a:pt x="0" y="11"/>
                    </a:lnTo>
                    <a:lnTo>
                      <a:pt x="0" y="4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5" name="Freeform 28"/>
              <p:cNvSpPr>
                <a:spLocks/>
              </p:cNvSpPr>
              <p:nvPr/>
            </p:nvSpPr>
            <p:spPr bwMode="auto">
              <a:xfrm>
                <a:off x="3045549" y="2887638"/>
                <a:ext cx="24573" cy="3042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2" y="0"/>
                  </a:cxn>
                  <a:cxn ang="0">
                    <a:pos x="15" y="1"/>
                  </a:cxn>
                  <a:cxn ang="0">
                    <a:pos x="17" y="5"/>
                  </a:cxn>
                  <a:cxn ang="0">
                    <a:pos x="21" y="8"/>
                  </a:cxn>
                  <a:cxn ang="0">
                    <a:pos x="21" y="21"/>
                  </a:cxn>
                  <a:cxn ang="0">
                    <a:pos x="17" y="24"/>
                  </a:cxn>
                  <a:cxn ang="0">
                    <a:pos x="14" y="26"/>
                  </a:cxn>
                  <a:cxn ang="0">
                    <a:pos x="5" y="26"/>
                  </a:cxn>
                  <a:cxn ang="0">
                    <a:pos x="1" y="22"/>
                  </a:cxn>
                  <a:cxn ang="0">
                    <a:pos x="0" y="19"/>
                  </a:cxn>
                  <a:cxn ang="0">
                    <a:pos x="0" y="8"/>
                  </a:cxn>
                  <a:cxn ang="0">
                    <a:pos x="3" y="1"/>
                  </a:cxn>
                  <a:cxn ang="0">
                    <a:pos x="7" y="0"/>
                  </a:cxn>
                </a:cxnLst>
                <a:rect l="0" t="0" r="r" b="b"/>
                <a:pathLst>
                  <a:path w="21" h="26">
                    <a:moveTo>
                      <a:pt x="7" y="0"/>
                    </a:moveTo>
                    <a:lnTo>
                      <a:pt x="12" y="0"/>
                    </a:lnTo>
                    <a:lnTo>
                      <a:pt x="15" y="1"/>
                    </a:lnTo>
                    <a:lnTo>
                      <a:pt x="17" y="5"/>
                    </a:lnTo>
                    <a:lnTo>
                      <a:pt x="21" y="8"/>
                    </a:lnTo>
                    <a:lnTo>
                      <a:pt x="21" y="21"/>
                    </a:lnTo>
                    <a:lnTo>
                      <a:pt x="17" y="24"/>
                    </a:lnTo>
                    <a:lnTo>
                      <a:pt x="14" y="26"/>
                    </a:lnTo>
                    <a:lnTo>
                      <a:pt x="5" y="26"/>
                    </a:lnTo>
                    <a:lnTo>
                      <a:pt x="1" y="22"/>
                    </a:lnTo>
                    <a:lnTo>
                      <a:pt x="0" y="19"/>
                    </a:lnTo>
                    <a:lnTo>
                      <a:pt x="0" y="8"/>
                    </a:lnTo>
                    <a:lnTo>
                      <a:pt x="3" y="1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6" name="Freeform 29"/>
              <p:cNvSpPr>
                <a:spLocks/>
              </p:cNvSpPr>
              <p:nvPr/>
            </p:nvSpPr>
            <p:spPr bwMode="auto">
              <a:xfrm>
                <a:off x="3257344" y="2866575"/>
                <a:ext cx="24573" cy="30424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1" y="0"/>
                  </a:cxn>
                  <a:cxn ang="0">
                    <a:pos x="18" y="4"/>
                  </a:cxn>
                  <a:cxn ang="0">
                    <a:pos x="19" y="7"/>
                  </a:cxn>
                  <a:cxn ang="0">
                    <a:pos x="21" y="12"/>
                  </a:cxn>
                  <a:cxn ang="0">
                    <a:pos x="21" y="21"/>
                  </a:cxn>
                  <a:cxn ang="0">
                    <a:pos x="18" y="25"/>
                  </a:cxn>
                  <a:cxn ang="0">
                    <a:pos x="14" y="26"/>
                  </a:cxn>
                  <a:cxn ang="0">
                    <a:pos x="5" y="26"/>
                  </a:cxn>
                  <a:cxn ang="0">
                    <a:pos x="2" y="23"/>
                  </a:cxn>
                  <a:cxn ang="0">
                    <a:pos x="0" y="19"/>
                  </a:cxn>
                  <a:cxn ang="0">
                    <a:pos x="0" y="9"/>
                  </a:cxn>
                  <a:cxn ang="0">
                    <a:pos x="4" y="2"/>
                  </a:cxn>
                  <a:cxn ang="0">
                    <a:pos x="7" y="0"/>
                  </a:cxn>
                </a:cxnLst>
                <a:rect l="0" t="0" r="r" b="b"/>
                <a:pathLst>
                  <a:path w="21" h="26">
                    <a:moveTo>
                      <a:pt x="7" y="0"/>
                    </a:moveTo>
                    <a:lnTo>
                      <a:pt x="11" y="0"/>
                    </a:lnTo>
                    <a:lnTo>
                      <a:pt x="18" y="4"/>
                    </a:lnTo>
                    <a:lnTo>
                      <a:pt x="19" y="7"/>
                    </a:lnTo>
                    <a:lnTo>
                      <a:pt x="21" y="12"/>
                    </a:lnTo>
                    <a:lnTo>
                      <a:pt x="21" y="21"/>
                    </a:lnTo>
                    <a:lnTo>
                      <a:pt x="18" y="25"/>
                    </a:lnTo>
                    <a:lnTo>
                      <a:pt x="14" y="26"/>
                    </a:lnTo>
                    <a:lnTo>
                      <a:pt x="5" y="26"/>
                    </a:lnTo>
                    <a:lnTo>
                      <a:pt x="2" y="23"/>
                    </a:lnTo>
                    <a:lnTo>
                      <a:pt x="0" y="19"/>
                    </a:lnTo>
                    <a:lnTo>
                      <a:pt x="0" y="9"/>
                    </a:lnTo>
                    <a:lnTo>
                      <a:pt x="4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77" name="Freeform 30"/>
              <p:cNvSpPr>
                <a:spLocks/>
              </p:cNvSpPr>
              <p:nvPr/>
            </p:nvSpPr>
            <p:spPr bwMode="auto">
              <a:xfrm>
                <a:off x="3120438" y="2839661"/>
                <a:ext cx="106483" cy="53827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63" y="2"/>
                  </a:cxn>
                  <a:cxn ang="0">
                    <a:pos x="72" y="6"/>
                  </a:cxn>
                  <a:cxn ang="0">
                    <a:pos x="81" y="13"/>
                  </a:cxn>
                  <a:cxn ang="0">
                    <a:pos x="88" y="23"/>
                  </a:cxn>
                  <a:cxn ang="0">
                    <a:pos x="91" y="37"/>
                  </a:cxn>
                  <a:cxn ang="0">
                    <a:pos x="91" y="42"/>
                  </a:cxn>
                  <a:cxn ang="0">
                    <a:pos x="89" y="46"/>
                  </a:cxn>
                  <a:cxn ang="0">
                    <a:pos x="86" y="46"/>
                  </a:cxn>
                  <a:cxn ang="0">
                    <a:pos x="79" y="39"/>
                  </a:cxn>
                  <a:cxn ang="0">
                    <a:pos x="77" y="39"/>
                  </a:cxn>
                  <a:cxn ang="0">
                    <a:pos x="72" y="41"/>
                  </a:cxn>
                  <a:cxn ang="0">
                    <a:pos x="63" y="44"/>
                  </a:cxn>
                  <a:cxn ang="0">
                    <a:pos x="54" y="46"/>
                  </a:cxn>
                  <a:cxn ang="0">
                    <a:pos x="47" y="44"/>
                  </a:cxn>
                  <a:cxn ang="0">
                    <a:pos x="37" y="37"/>
                  </a:cxn>
                  <a:cxn ang="0">
                    <a:pos x="32" y="35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2"/>
                  </a:cxn>
                  <a:cxn ang="0">
                    <a:pos x="4" y="32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9" y="21"/>
                  </a:cxn>
                  <a:cxn ang="0">
                    <a:pos x="18" y="14"/>
                  </a:cxn>
                  <a:cxn ang="0">
                    <a:pos x="25" y="7"/>
                  </a:cxn>
                  <a:cxn ang="0">
                    <a:pos x="32" y="4"/>
                  </a:cxn>
                  <a:cxn ang="0">
                    <a:pos x="47" y="0"/>
                  </a:cxn>
                </a:cxnLst>
                <a:rect l="0" t="0" r="r" b="b"/>
                <a:pathLst>
                  <a:path w="91" h="46">
                    <a:moveTo>
                      <a:pt x="47" y="0"/>
                    </a:moveTo>
                    <a:lnTo>
                      <a:pt x="63" y="2"/>
                    </a:lnTo>
                    <a:lnTo>
                      <a:pt x="72" y="6"/>
                    </a:lnTo>
                    <a:lnTo>
                      <a:pt x="81" y="13"/>
                    </a:lnTo>
                    <a:lnTo>
                      <a:pt x="88" y="23"/>
                    </a:lnTo>
                    <a:lnTo>
                      <a:pt x="91" y="37"/>
                    </a:lnTo>
                    <a:lnTo>
                      <a:pt x="91" y="42"/>
                    </a:lnTo>
                    <a:lnTo>
                      <a:pt x="89" y="46"/>
                    </a:lnTo>
                    <a:lnTo>
                      <a:pt x="86" y="46"/>
                    </a:lnTo>
                    <a:lnTo>
                      <a:pt x="79" y="39"/>
                    </a:lnTo>
                    <a:lnTo>
                      <a:pt x="77" y="39"/>
                    </a:lnTo>
                    <a:lnTo>
                      <a:pt x="72" y="41"/>
                    </a:lnTo>
                    <a:lnTo>
                      <a:pt x="63" y="44"/>
                    </a:lnTo>
                    <a:lnTo>
                      <a:pt x="54" y="46"/>
                    </a:lnTo>
                    <a:lnTo>
                      <a:pt x="47" y="44"/>
                    </a:lnTo>
                    <a:lnTo>
                      <a:pt x="37" y="37"/>
                    </a:lnTo>
                    <a:lnTo>
                      <a:pt x="32" y="35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2"/>
                    </a:lnTo>
                    <a:lnTo>
                      <a:pt x="4" y="32"/>
                    </a:lnTo>
                    <a:lnTo>
                      <a:pt x="2" y="30"/>
                    </a:lnTo>
                    <a:lnTo>
                      <a:pt x="0" y="30"/>
                    </a:lnTo>
                    <a:lnTo>
                      <a:pt x="9" y="21"/>
                    </a:lnTo>
                    <a:lnTo>
                      <a:pt x="18" y="14"/>
                    </a:lnTo>
                    <a:lnTo>
                      <a:pt x="25" y="7"/>
                    </a:lnTo>
                    <a:lnTo>
                      <a:pt x="32" y="4"/>
                    </a:lnTo>
                    <a:lnTo>
                      <a:pt x="4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1" name="Group 96"/>
            <p:cNvGrpSpPr/>
            <p:nvPr/>
          </p:nvGrpSpPr>
          <p:grpSpPr>
            <a:xfrm>
              <a:off x="6224749" y="3014203"/>
              <a:ext cx="1149402" cy="979391"/>
              <a:chOff x="6649590" y="3239850"/>
              <a:chExt cx="1289498" cy="1098765"/>
            </a:xfrm>
            <a:grpFill/>
          </p:grpSpPr>
          <p:sp>
            <p:nvSpPr>
              <p:cNvPr id="41" name="Freeform 40"/>
              <p:cNvSpPr>
                <a:spLocks/>
              </p:cNvSpPr>
              <p:nvPr/>
            </p:nvSpPr>
            <p:spPr bwMode="auto">
              <a:xfrm>
                <a:off x="6939786" y="3239850"/>
                <a:ext cx="32764" cy="66699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5" y="0"/>
                  </a:cxn>
                  <a:cxn ang="0">
                    <a:pos x="28" y="5"/>
                  </a:cxn>
                  <a:cxn ang="0">
                    <a:pos x="28" y="17"/>
                  </a:cxn>
                  <a:cxn ang="0">
                    <a:pos x="27" y="31"/>
                  </a:cxn>
                  <a:cxn ang="0">
                    <a:pos x="21" y="45"/>
                  </a:cxn>
                  <a:cxn ang="0">
                    <a:pos x="14" y="55"/>
                  </a:cxn>
                  <a:cxn ang="0">
                    <a:pos x="6" y="57"/>
                  </a:cxn>
                  <a:cxn ang="0">
                    <a:pos x="0" y="52"/>
                  </a:cxn>
                  <a:cxn ang="0">
                    <a:pos x="0" y="41"/>
                  </a:cxn>
                  <a:cxn ang="0">
                    <a:pos x="2" y="29"/>
                  </a:cxn>
                  <a:cxn ang="0">
                    <a:pos x="7" y="17"/>
                  </a:cxn>
                  <a:cxn ang="0">
                    <a:pos x="13" y="7"/>
                  </a:cxn>
                  <a:cxn ang="0">
                    <a:pos x="20" y="0"/>
                  </a:cxn>
                </a:cxnLst>
                <a:rect l="0" t="0" r="r" b="b"/>
                <a:pathLst>
                  <a:path w="28" h="57">
                    <a:moveTo>
                      <a:pt x="20" y="0"/>
                    </a:moveTo>
                    <a:lnTo>
                      <a:pt x="25" y="0"/>
                    </a:lnTo>
                    <a:lnTo>
                      <a:pt x="28" y="5"/>
                    </a:lnTo>
                    <a:lnTo>
                      <a:pt x="28" y="17"/>
                    </a:lnTo>
                    <a:lnTo>
                      <a:pt x="27" y="31"/>
                    </a:lnTo>
                    <a:lnTo>
                      <a:pt x="21" y="45"/>
                    </a:lnTo>
                    <a:lnTo>
                      <a:pt x="14" y="55"/>
                    </a:lnTo>
                    <a:lnTo>
                      <a:pt x="6" y="57"/>
                    </a:lnTo>
                    <a:lnTo>
                      <a:pt x="0" y="52"/>
                    </a:lnTo>
                    <a:lnTo>
                      <a:pt x="0" y="41"/>
                    </a:lnTo>
                    <a:lnTo>
                      <a:pt x="2" y="29"/>
                    </a:lnTo>
                    <a:lnTo>
                      <a:pt x="7" y="17"/>
                    </a:lnTo>
                    <a:lnTo>
                      <a:pt x="13" y="7"/>
                    </a:lnTo>
                    <a:lnTo>
                      <a:pt x="2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grpSp>
            <p:nvGrpSpPr>
              <p:cNvPr id="42" name="Group 93"/>
              <p:cNvGrpSpPr/>
              <p:nvPr/>
            </p:nvGrpSpPr>
            <p:grpSpPr>
              <a:xfrm>
                <a:off x="6649590" y="3257403"/>
                <a:ext cx="1289498" cy="1081212"/>
                <a:chOff x="6649590" y="3257403"/>
                <a:chExt cx="1289498" cy="1081212"/>
              </a:xfrm>
              <a:grpFill/>
            </p:grpSpPr>
            <p:sp>
              <p:nvSpPr>
                <p:cNvPr id="43" name="Freeform 31"/>
                <p:cNvSpPr>
                  <a:spLocks/>
                </p:cNvSpPr>
                <p:nvPr/>
              </p:nvSpPr>
              <p:spPr bwMode="auto">
                <a:xfrm>
                  <a:off x="7813882" y="4074163"/>
                  <a:ext cx="87761" cy="145098"/>
                </a:xfrm>
                <a:custGeom>
                  <a:avLst/>
                  <a:gdLst/>
                  <a:ahLst/>
                  <a:cxnLst>
                    <a:cxn ang="0">
                      <a:pos x="11" y="0"/>
                    </a:cxn>
                    <a:cxn ang="0">
                      <a:pos x="16" y="4"/>
                    </a:cxn>
                    <a:cxn ang="0">
                      <a:pos x="20" y="11"/>
                    </a:cxn>
                    <a:cxn ang="0">
                      <a:pos x="27" y="32"/>
                    </a:cxn>
                    <a:cxn ang="0">
                      <a:pos x="30" y="37"/>
                    </a:cxn>
                    <a:cxn ang="0">
                      <a:pos x="32" y="40"/>
                    </a:cxn>
                    <a:cxn ang="0">
                      <a:pos x="34" y="42"/>
                    </a:cxn>
                    <a:cxn ang="0">
                      <a:pos x="34" y="46"/>
                    </a:cxn>
                    <a:cxn ang="0">
                      <a:pos x="35" y="46"/>
                    </a:cxn>
                    <a:cxn ang="0">
                      <a:pos x="39" y="47"/>
                    </a:cxn>
                    <a:cxn ang="0">
                      <a:pos x="41" y="49"/>
                    </a:cxn>
                    <a:cxn ang="0">
                      <a:pos x="46" y="53"/>
                    </a:cxn>
                    <a:cxn ang="0">
                      <a:pos x="51" y="54"/>
                    </a:cxn>
                    <a:cxn ang="0">
                      <a:pos x="54" y="56"/>
                    </a:cxn>
                    <a:cxn ang="0">
                      <a:pos x="56" y="56"/>
                    </a:cxn>
                    <a:cxn ang="0">
                      <a:pos x="60" y="54"/>
                    </a:cxn>
                    <a:cxn ang="0">
                      <a:pos x="61" y="54"/>
                    </a:cxn>
                    <a:cxn ang="0">
                      <a:pos x="63" y="53"/>
                    </a:cxn>
                    <a:cxn ang="0">
                      <a:pos x="67" y="53"/>
                    </a:cxn>
                    <a:cxn ang="0">
                      <a:pos x="72" y="58"/>
                    </a:cxn>
                    <a:cxn ang="0">
                      <a:pos x="74" y="63"/>
                    </a:cxn>
                    <a:cxn ang="0">
                      <a:pos x="75" y="67"/>
                    </a:cxn>
                    <a:cxn ang="0">
                      <a:pos x="74" y="70"/>
                    </a:cxn>
                    <a:cxn ang="0">
                      <a:pos x="63" y="81"/>
                    </a:cxn>
                    <a:cxn ang="0">
                      <a:pos x="58" y="89"/>
                    </a:cxn>
                    <a:cxn ang="0">
                      <a:pos x="51" y="102"/>
                    </a:cxn>
                    <a:cxn ang="0">
                      <a:pos x="49" y="107"/>
                    </a:cxn>
                    <a:cxn ang="0">
                      <a:pos x="48" y="110"/>
                    </a:cxn>
                    <a:cxn ang="0">
                      <a:pos x="44" y="116"/>
                    </a:cxn>
                    <a:cxn ang="0">
                      <a:pos x="42" y="119"/>
                    </a:cxn>
                    <a:cxn ang="0">
                      <a:pos x="39" y="123"/>
                    </a:cxn>
                    <a:cxn ang="0">
                      <a:pos x="35" y="124"/>
                    </a:cxn>
                    <a:cxn ang="0">
                      <a:pos x="30" y="124"/>
                    </a:cxn>
                    <a:cxn ang="0">
                      <a:pos x="27" y="123"/>
                    </a:cxn>
                    <a:cxn ang="0">
                      <a:pos x="25" y="121"/>
                    </a:cxn>
                    <a:cxn ang="0">
                      <a:pos x="25" y="114"/>
                    </a:cxn>
                    <a:cxn ang="0">
                      <a:pos x="27" y="109"/>
                    </a:cxn>
                    <a:cxn ang="0">
                      <a:pos x="32" y="98"/>
                    </a:cxn>
                    <a:cxn ang="0">
                      <a:pos x="30" y="95"/>
                    </a:cxn>
                    <a:cxn ang="0">
                      <a:pos x="25" y="93"/>
                    </a:cxn>
                    <a:cxn ang="0">
                      <a:pos x="18" y="93"/>
                    </a:cxn>
                    <a:cxn ang="0">
                      <a:pos x="9" y="91"/>
                    </a:cxn>
                    <a:cxn ang="0">
                      <a:pos x="2" y="88"/>
                    </a:cxn>
                    <a:cxn ang="0">
                      <a:pos x="0" y="84"/>
                    </a:cxn>
                    <a:cxn ang="0">
                      <a:pos x="0" y="81"/>
                    </a:cxn>
                    <a:cxn ang="0">
                      <a:pos x="2" y="79"/>
                    </a:cxn>
                    <a:cxn ang="0">
                      <a:pos x="4" y="75"/>
                    </a:cxn>
                    <a:cxn ang="0">
                      <a:pos x="7" y="74"/>
                    </a:cxn>
                    <a:cxn ang="0">
                      <a:pos x="11" y="70"/>
                    </a:cxn>
                    <a:cxn ang="0">
                      <a:pos x="14" y="68"/>
                    </a:cxn>
                    <a:cxn ang="0">
                      <a:pos x="16" y="65"/>
                    </a:cxn>
                    <a:cxn ang="0">
                      <a:pos x="16" y="47"/>
                    </a:cxn>
                    <a:cxn ang="0">
                      <a:pos x="13" y="37"/>
                    </a:cxn>
                    <a:cxn ang="0">
                      <a:pos x="6" y="23"/>
                    </a:cxn>
                    <a:cxn ang="0">
                      <a:pos x="2" y="14"/>
                    </a:cxn>
                    <a:cxn ang="0">
                      <a:pos x="2" y="7"/>
                    </a:cxn>
                    <a:cxn ang="0">
                      <a:pos x="4" y="2"/>
                    </a:cxn>
                    <a:cxn ang="0">
                      <a:pos x="11" y="0"/>
                    </a:cxn>
                  </a:cxnLst>
                  <a:rect l="0" t="0" r="r" b="b"/>
                  <a:pathLst>
                    <a:path w="75" h="124">
                      <a:moveTo>
                        <a:pt x="11" y="0"/>
                      </a:moveTo>
                      <a:lnTo>
                        <a:pt x="16" y="4"/>
                      </a:lnTo>
                      <a:lnTo>
                        <a:pt x="20" y="11"/>
                      </a:lnTo>
                      <a:lnTo>
                        <a:pt x="27" y="32"/>
                      </a:lnTo>
                      <a:lnTo>
                        <a:pt x="30" y="37"/>
                      </a:lnTo>
                      <a:lnTo>
                        <a:pt x="32" y="40"/>
                      </a:lnTo>
                      <a:lnTo>
                        <a:pt x="34" y="42"/>
                      </a:lnTo>
                      <a:lnTo>
                        <a:pt x="34" y="46"/>
                      </a:lnTo>
                      <a:lnTo>
                        <a:pt x="35" y="46"/>
                      </a:lnTo>
                      <a:lnTo>
                        <a:pt x="39" y="47"/>
                      </a:lnTo>
                      <a:lnTo>
                        <a:pt x="41" y="49"/>
                      </a:lnTo>
                      <a:lnTo>
                        <a:pt x="46" y="53"/>
                      </a:lnTo>
                      <a:lnTo>
                        <a:pt x="51" y="54"/>
                      </a:lnTo>
                      <a:lnTo>
                        <a:pt x="54" y="56"/>
                      </a:lnTo>
                      <a:lnTo>
                        <a:pt x="56" y="56"/>
                      </a:lnTo>
                      <a:lnTo>
                        <a:pt x="60" y="54"/>
                      </a:lnTo>
                      <a:lnTo>
                        <a:pt x="61" y="54"/>
                      </a:lnTo>
                      <a:lnTo>
                        <a:pt x="63" y="53"/>
                      </a:lnTo>
                      <a:lnTo>
                        <a:pt x="67" y="53"/>
                      </a:lnTo>
                      <a:lnTo>
                        <a:pt x="72" y="58"/>
                      </a:lnTo>
                      <a:lnTo>
                        <a:pt x="74" y="63"/>
                      </a:lnTo>
                      <a:lnTo>
                        <a:pt x="75" y="67"/>
                      </a:lnTo>
                      <a:lnTo>
                        <a:pt x="74" y="70"/>
                      </a:lnTo>
                      <a:lnTo>
                        <a:pt x="63" y="81"/>
                      </a:lnTo>
                      <a:lnTo>
                        <a:pt x="58" y="89"/>
                      </a:lnTo>
                      <a:lnTo>
                        <a:pt x="51" y="102"/>
                      </a:lnTo>
                      <a:lnTo>
                        <a:pt x="49" y="107"/>
                      </a:lnTo>
                      <a:lnTo>
                        <a:pt x="48" y="110"/>
                      </a:lnTo>
                      <a:lnTo>
                        <a:pt x="44" y="116"/>
                      </a:lnTo>
                      <a:lnTo>
                        <a:pt x="42" y="119"/>
                      </a:lnTo>
                      <a:lnTo>
                        <a:pt x="39" y="123"/>
                      </a:lnTo>
                      <a:lnTo>
                        <a:pt x="35" y="124"/>
                      </a:lnTo>
                      <a:lnTo>
                        <a:pt x="30" y="124"/>
                      </a:lnTo>
                      <a:lnTo>
                        <a:pt x="27" y="123"/>
                      </a:lnTo>
                      <a:lnTo>
                        <a:pt x="25" y="121"/>
                      </a:lnTo>
                      <a:lnTo>
                        <a:pt x="25" y="114"/>
                      </a:lnTo>
                      <a:lnTo>
                        <a:pt x="27" y="109"/>
                      </a:lnTo>
                      <a:lnTo>
                        <a:pt x="32" y="98"/>
                      </a:lnTo>
                      <a:lnTo>
                        <a:pt x="30" y="95"/>
                      </a:lnTo>
                      <a:lnTo>
                        <a:pt x="25" y="93"/>
                      </a:lnTo>
                      <a:lnTo>
                        <a:pt x="18" y="93"/>
                      </a:lnTo>
                      <a:lnTo>
                        <a:pt x="9" y="91"/>
                      </a:lnTo>
                      <a:lnTo>
                        <a:pt x="2" y="88"/>
                      </a:lnTo>
                      <a:lnTo>
                        <a:pt x="0" y="84"/>
                      </a:lnTo>
                      <a:lnTo>
                        <a:pt x="0" y="81"/>
                      </a:lnTo>
                      <a:lnTo>
                        <a:pt x="2" y="79"/>
                      </a:lnTo>
                      <a:lnTo>
                        <a:pt x="4" y="75"/>
                      </a:lnTo>
                      <a:lnTo>
                        <a:pt x="7" y="74"/>
                      </a:lnTo>
                      <a:lnTo>
                        <a:pt x="11" y="70"/>
                      </a:lnTo>
                      <a:lnTo>
                        <a:pt x="14" y="68"/>
                      </a:lnTo>
                      <a:lnTo>
                        <a:pt x="16" y="65"/>
                      </a:lnTo>
                      <a:lnTo>
                        <a:pt x="16" y="47"/>
                      </a:lnTo>
                      <a:lnTo>
                        <a:pt x="13" y="37"/>
                      </a:lnTo>
                      <a:lnTo>
                        <a:pt x="6" y="23"/>
                      </a:lnTo>
                      <a:lnTo>
                        <a:pt x="2" y="14"/>
                      </a:lnTo>
                      <a:lnTo>
                        <a:pt x="2" y="7"/>
                      </a:lnTo>
                      <a:lnTo>
                        <a:pt x="4" y="2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4" name="Freeform 32"/>
                <p:cNvSpPr>
                  <a:spLocks/>
                </p:cNvSpPr>
                <p:nvPr/>
              </p:nvSpPr>
              <p:spPr bwMode="auto">
                <a:xfrm>
                  <a:off x="7683997" y="4197027"/>
                  <a:ext cx="145098" cy="141588"/>
                </a:xfrm>
                <a:custGeom>
                  <a:avLst/>
                  <a:gdLst/>
                  <a:ahLst/>
                  <a:cxnLst>
                    <a:cxn ang="0">
                      <a:pos x="104" y="0"/>
                    </a:cxn>
                    <a:cxn ang="0">
                      <a:pos x="106" y="2"/>
                    </a:cxn>
                    <a:cxn ang="0">
                      <a:pos x="110" y="4"/>
                    </a:cxn>
                    <a:cxn ang="0">
                      <a:pos x="113" y="7"/>
                    </a:cxn>
                    <a:cxn ang="0">
                      <a:pos x="115" y="11"/>
                    </a:cxn>
                    <a:cxn ang="0">
                      <a:pos x="118" y="14"/>
                    </a:cxn>
                    <a:cxn ang="0">
                      <a:pos x="122" y="16"/>
                    </a:cxn>
                    <a:cxn ang="0">
                      <a:pos x="124" y="19"/>
                    </a:cxn>
                    <a:cxn ang="0">
                      <a:pos x="124" y="23"/>
                    </a:cxn>
                    <a:cxn ang="0">
                      <a:pos x="122" y="33"/>
                    </a:cxn>
                    <a:cxn ang="0">
                      <a:pos x="117" y="46"/>
                    </a:cxn>
                    <a:cxn ang="0">
                      <a:pos x="106" y="60"/>
                    </a:cxn>
                    <a:cxn ang="0">
                      <a:pos x="82" y="82"/>
                    </a:cxn>
                    <a:cxn ang="0">
                      <a:pos x="59" y="107"/>
                    </a:cxn>
                    <a:cxn ang="0">
                      <a:pos x="52" y="115"/>
                    </a:cxn>
                    <a:cxn ang="0">
                      <a:pos x="49" y="121"/>
                    </a:cxn>
                    <a:cxn ang="0">
                      <a:pos x="38" y="121"/>
                    </a:cxn>
                    <a:cxn ang="0">
                      <a:pos x="28" y="119"/>
                    </a:cxn>
                    <a:cxn ang="0">
                      <a:pos x="19" y="117"/>
                    </a:cxn>
                    <a:cxn ang="0">
                      <a:pos x="12" y="115"/>
                    </a:cxn>
                    <a:cxn ang="0">
                      <a:pos x="7" y="114"/>
                    </a:cxn>
                    <a:cxn ang="0">
                      <a:pos x="1" y="110"/>
                    </a:cxn>
                    <a:cxn ang="0">
                      <a:pos x="0" y="107"/>
                    </a:cxn>
                    <a:cxn ang="0">
                      <a:pos x="0" y="101"/>
                    </a:cxn>
                    <a:cxn ang="0">
                      <a:pos x="1" y="94"/>
                    </a:cxn>
                    <a:cxn ang="0">
                      <a:pos x="8" y="84"/>
                    </a:cxn>
                    <a:cxn ang="0">
                      <a:pos x="22" y="72"/>
                    </a:cxn>
                    <a:cxn ang="0">
                      <a:pos x="40" y="58"/>
                    </a:cxn>
                    <a:cxn ang="0">
                      <a:pos x="59" y="46"/>
                    </a:cxn>
                    <a:cxn ang="0">
                      <a:pos x="66" y="40"/>
                    </a:cxn>
                    <a:cxn ang="0">
                      <a:pos x="73" y="33"/>
                    </a:cxn>
                    <a:cxn ang="0">
                      <a:pos x="75" y="30"/>
                    </a:cxn>
                    <a:cxn ang="0">
                      <a:pos x="76" y="28"/>
                    </a:cxn>
                    <a:cxn ang="0">
                      <a:pos x="76" y="26"/>
                    </a:cxn>
                    <a:cxn ang="0">
                      <a:pos x="78" y="23"/>
                    </a:cxn>
                    <a:cxn ang="0">
                      <a:pos x="87" y="14"/>
                    </a:cxn>
                    <a:cxn ang="0">
                      <a:pos x="92" y="11"/>
                    </a:cxn>
                    <a:cxn ang="0">
                      <a:pos x="97" y="9"/>
                    </a:cxn>
                    <a:cxn ang="0">
                      <a:pos x="101" y="5"/>
                    </a:cxn>
                    <a:cxn ang="0">
                      <a:pos x="104" y="0"/>
                    </a:cxn>
                  </a:cxnLst>
                  <a:rect l="0" t="0" r="r" b="b"/>
                  <a:pathLst>
                    <a:path w="124" h="121">
                      <a:moveTo>
                        <a:pt x="104" y="0"/>
                      </a:moveTo>
                      <a:lnTo>
                        <a:pt x="106" y="2"/>
                      </a:lnTo>
                      <a:lnTo>
                        <a:pt x="110" y="4"/>
                      </a:lnTo>
                      <a:lnTo>
                        <a:pt x="113" y="7"/>
                      </a:lnTo>
                      <a:lnTo>
                        <a:pt x="115" y="11"/>
                      </a:lnTo>
                      <a:lnTo>
                        <a:pt x="118" y="14"/>
                      </a:lnTo>
                      <a:lnTo>
                        <a:pt x="122" y="16"/>
                      </a:lnTo>
                      <a:lnTo>
                        <a:pt x="124" y="19"/>
                      </a:lnTo>
                      <a:lnTo>
                        <a:pt x="124" y="23"/>
                      </a:lnTo>
                      <a:lnTo>
                        <a:pt x="122" y="33"/>
                      </a:lnTo>
                      <a:lnTo>
                        <a:pt x="117" y="46"/>
                      </a:lnTo>
                      <a:lnTo>
                        <a:pt x="106" y="60"/>
                      </a:lnTo>
                      <a:lnTo>
                        <a:pt x="82" y="82"/>
                      </a:lnTo>
                      <a:lnTo>
                        <a:pt x="59" y="107"/>
                      </a:lnTo>
                      <a:lnTo>
                        <a:pt x="52" y="115"/>
                      </a:lnTo>
                      <a:lnTo>
                        <a:pt x="49" y="121"/>
                      </a:lnTo>
                      <a:lnTo>
                        <a:pt x="38" y="121"/>
                      </a:lnTo>
                      <a:lnTo>
                        <a:pt x="28" y="119"/>
                      </a:lnTo>
                      <a:lnTo>
                        <a:pt x="19" y="117"/>
                      </a:lnTo>
                      <a:lnTo>
                        <a:pt x="12" y="115"/>
                      </a:lnTo>
                      <a:lnTo>
                        <a:pt x="7" y="114"/>
                      </a:lnTo>
                      <a:lnTo>
                        <a:pt x="1" y="110"/>
                      </a:lnTo>
                      <a:lnTo>
                        <a:pt x="0" y="107"/>
                      </a:lnTo>
                      <a:lnTo>
                        <a:pt x="0" y="101"/>
                      </a:lnTo>
                      <a:lnTo>
                        <a:pt x="1" y="94"/>
                      </a:lnTo>
                      <a:lnTo>
                        <a:pt x="8" y="84"/>
                      </a:lnTo>
                      <a:lnTo>
                        <a:pt x="22" y="72"/>
                      </a:lnTo>
                      <a:lnTo>
                        <a:pt x="40" y="58"/>
                      </a:lnTo>
                      <a:lnTo>
                        <a:pt x="59" y="46"/>
                      </a:lnTo>
                      <a:lnTo>
                        <a:pt x="66" y="40"/>
                      </a:lnTo>
                      <a:lnTo>
                        <a:pt x="73" y="33"/>
                      </a:lnTo>
                      <a:lnTo>
                        <a:pt x="75" y="30"/>
                      </a:lnTo>
                      <a:lnTo>
                        <a:pt x="76" y="28"/>
                      </a:lnTo>
                      <a:lnTo>
                        <a:pt x="76" y="26"/>
                      </a:lnTo>
                      <a:lnTo>
                        <a:pt x="78" y="23"/>
                      </a:lnTo>
                      <a:lnTo>
                        <a:pt x="87" y="14"/>
                      </a:lnTo>
                      <a:lnTo>
                        <a:pt x="92" y="11"/>
                      </a:lnTo>
                      <a:lnTo>
                        <a:pt x="97" y="9"/>
                      </a:lnTo>
                      <a:lnTo>
                        <a:pt x="101" y="5"/>
                      </a:lnTo>
                      <a:lnTo>
                        <a:pt x="104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5" name="Freeform 33"/>
                <p:cNvSpPr>
                  <a:spLocks/>
                </p:cNvSpPr>
                <p:nvPr/>
              </p:nvSpPr>
              <p:spPr bwMode="auto">
                <a:xfrm>
                  <a:off x="7262745" y="4202879"/>
                  <a:ext cx="76060" cy="65528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65" y="2"/>
                    </a:cxn>
                    <a:cxn ang="0">
                      <a:pos x="65" y="11"/>
                    </a:cxn>
                    <a:cxn ang="0">
                      <a:pos x="59" y="23"/>
                    </a:cxn>
                    <a:cxn ang="0">
                      <a:pos x="54" y="37"/>
                    </a:cxn>
                    <a:cxn ang="0">
                      <a:pos x="49" y="48"/>
                    </a:cxn>
                    <a:cxn ang="0">
                      <a:pos x="44" y="53"/>
                    </a:cxn>
                    <a:cxn ang="0">
                      <a:pos x="39" y="55"/>
                    </a:cxn>
                    <a:cxn ang="0">
                      <a:pos x="30" y="56"/>
                    </a:cxn>
                    <a:cxn ang="0">
                      <a:pos x="23" y="56"/>
                    </a:cxn>
                    <a:cxn ang="0">
                      <a:pos x="18" y="53"/>
                    </a:cxn>
                    <a:cxn ang="0">
                      <a:pos x="16" y="44"/>
                    </a:cxn>
                    <a:cxn ang="0">
                      <a:pos x="16" y="37"/>
                    </a:cxn>
                    <a:cxn ang="0">
                      <a:pos x="5" y="27"/>
                    </a:cxn>
                    <a:cxn ang="0">
                      <a:pos x="2" y="21"/>
                    </a:cxn>
                    <a:cxn ang="0">
                      <a:pos x="0" y="16"/>
                    </a:cxn>
                    <a:cxn ang="0">
                      <a:pos x="5" y="9"/>
                    </a:cxn>
                    <a:cxn ang="0">
                      <a:pos x="7" y="9"/>
                    </a:cxn>
                    <a:cxn ang="0">
                      <a:pos x="9" y="11"/>
                    </a:cxn>
                    <a:cxn ang="0">
                      <a:pos x="14" y="13"/>
                    </a:cxn>
                    <a:cxn ang="0">
                      <a:pos x="18" y="14"/>
                    </a:cxn>
                    <a:cxn ang="0">
                      <a:pos x="23" y="14"/>
                    </a:cxn>
                    <a:cxn ang="0">
                      <a:pos x="26" y="16"/>
                    </a:cxn>
                    <a:cxn ang="0">
                      <a:pos x="32" y="14"/>
                    </a:cxn>
                    <a:cxn ang="0">
                      <a:pos x="39" y="11"/>
                    </a:cxn>
                    <a:cxn ang="0">
                      <a:pos x="47" y="6"/>
                    </a:cxn>
                    <a:cxn ang="0">
                      <a:pos x="54" y="2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5" h="56">
                      <a:moveTo>
                        <a:pt x="61" y="0"/>
                      </a:moveTo>
                      <a:lnTo>
                        <a:pt x="65" y="2"/>
                      </a:lnTo>
                      <a:lnTo>
                        <a:pt x="65" y="11"/>
                      </a:lnTo>
                      <a:lnTo>
                        <a:pt x="59" y="23"/>
                      </a:lnTo>
                      <a:lnTo>
                        <a:pt x="54" y="37"/>
                      </a:lnTo>
                      <a:lnTo>
                        <a:pt x="49" y="48"/>
                      </a:lnTo>
                      <a:lnTo>
                        <a:pt x="44" y="53"/>
                      </a:lnTo>
                      <a:lnTo>
                        <a:pt x="39" y="55"/>
                      </a:lnTo>
                      <a:lnTo>
                        <a:pt x="30" y="56"/>
                      </a:lnTo>
                      <a:lnTo>
                        <a:pt x="23" y="56"/>
                      </a:lnTo>
                      <a:lnTo>
                        <a:pt x="18" y="53"/>
                      </a:lnTo>
                      <a:lnTo>
                        <a:pt x="16" y="44"/>
                      </a:lnTo>
                      <a:lnTo>
                        <a:pt x="16" y="37"/>
                      </a:lnTo>
                      <a:lnTo>
                        <a:pt x="5" y="27"/>
                      </a:lnTo>
                      <a:lnTo>
                        <a:pt x="2" y="21"/>
                      </a:lnTo>
                      <a:lnTo>
                        <a:pt x="0" y="16"/>
                      </a:lnTo>
                      <a:lnTo>
                        <a:pt x="5" y="9"/>
                      </a:lnTo>
                      <a:lnTo>
                        <a:pt x="7" y="9"/>
                      </a:lnTo>
                      <a:lnTo>
                        <a:pt x="9" y="11"/>
                      </a:lnTo>
                      <a:lnTo>
                        <a:pt x="14" y="13"/>
                      </a:lnTo>
                      <a:lnTo>
                        <a:pt x="18" y="14"/>
                      </a:lnTo>
                      <a:lnTo>
                        <a:pt x="23" y="14"/>
                      </a:lnTo>
                      <a:lnTo>
                        <a:pt x="26" y="16"/>
                      </a:lnTo>
                      <a:lnTo>
                        <a:pt x="32" y="14"/>
                      </a:lnTo>
                      <a:lnTo>
                        <a:pt x="39" y="11"/>
                      </a:lnTo>
                      <a:lnTo>
                        <a:pt x="47" y="6"/>
                      </a:lnTo>
                      <a:lnTo>
                        <a:pt x="54" y="2"/>
                      </a:lnTo>
                      <a:lnTo>
                        <a:pt x="6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6" name="Freeform 34"/>
                <p:cNvSpPr>
                  <a:spLocks/>
                </p:cNvSpPr>
                <p:nvPr/>
              </p:nvSpPr>
              <p:spPr bwMode="auto">
                <a:xfrm>
                  <a:off x="6649590" y="3525365"/>
                  <a:ext cx="805059" cy="649430"/>
                </a:xfrm>
                <a:custGeom>
                  <a:avLst/>
                  <a:gdLst/>
                  <a:ahLst/>
                  <a:cxnLst>
                    <a:cxn ang="0">
                      <a:pos x="498" y="27"/>
                    </a:cxn>
                    <a:cxn ang="0">
                      <a:pos x="536" y="88"/>
                    </a:cxn>
                    <a:cxn ang="0">
                      <a:pos x="559" y="160"/>
                    </a:cxn>
                    <a:cxn ang="0">
                      <a:pos x="601" y="182"/>
                    </a:cxn>
                    <a:cxn ang="0">
                      <a:pos x="625" y="210"/>
                    </a:cxn>
                    <a:cxn ang="0">
                      <a:pos x="653" y="284"/>
                    </a:cxn>
                    <a:cxn ang="0">
                      <a:pos x="688" y="385"/>
                    </a:cxn>
                    <a:cxn ang="0">
                      <a:pos x="643" y="448"/>
                    </a:cxn>
                    <a:cxn ang="0">
                      <a:pos x="610" y="516"/>
                    </a:cxn>
                    <a:cxn ang="0">
                      <a:pos x="604" y="523"/>
                    </a:cxn>
                    <a:cxn ang="0">
                      <a:pos x="587" y="530"/>
                    </a:cxn>
                    <a:cxn ang="0">
                      <a:pos x="545" y="550"/>
                    </a:cxn>
                    <a:cxn ang="0">
                      <a:pos x="514" y="544"/>
                    </a:cxn>
                    <a:cxn ang="0">
                      <a:pos x="500" y="555"/>
                    </a:cxn>
                    <a:cxn ang="0">
                      <a:pos x="473" y="530"/>
                    </a:cxn>
                    <a:cxn ang="0">
                      <a:pos x="453" y="513"/>
                    </a:cxn>
                    <a:cxn ang="0">
                      <a:pos x="444" y="483"/>
                    </a:cxn>
                    <a:cxn ang="0">
                      <a:pos x="433" y="476"/>
                    </a:cxn>
                    <a:cxn ang="0">
                      <a:pos x="428" y="457"/>
                    </a:cxn>
                    <a:cxn ang="0">
                      <a:pos x="423" y="464"/>
                    </a:cxn>
                    <a:cxn ang="0">
                      <a:pos x="414" y="464"/>
                    </a:cxn>
                    <a:cxn ang="0">
                      <a:pos x="414" y="434"/>
                    </a:cxn>
                    <a:cxn ang="0">
                      <a:pos x="391" y="448"/>
                    </a:cxn>
                    <a:cxn ang="0">
                      <a:pos x="381" y="466"/>
                    </a:cxn>
                    <a:cxn ang="0">
                      <a:pos x="362" y="467"/>
                    </a:cxn>
                    <a:cxn ang="0">
                      <a:pos x="365" y="446"/>
                    </a:cxn>
                    <a:cxn ang="0">
                      <a:pos x="336" y="417"/>
                    </a:cxn>
                    <a:cxn ang="0">
                      <a:pos x="311" y="397"/>
                    </a:cxn>
                    <a:cxn ang="0">
                      <a:pos x="257" y="411"/>
                    </a:cxn>
                    <a:cxn ang="0">
                      <a:pos x="234" y="413"/>
                    </a:cxn>
                    <a:cxn ang="0">
                      <a:pos x="196" y="443"/>
                    </a:cxn>
                    <a:cxn ang="0">
                      <a:pos x="187" y="471"/>
                    </a:cxn>
                    <a:cxn ang="0">
                      <a:pos x="137" y="459"/>
                    </a:cxn>
                    <a:cxn ang="0">
                      <a:pos x="79" y="485"/>
                    </a:cxn>
                    <a:cxn ang="0">
                      <a:pos x="42" y="455"/>
                    </a:cxn>
                    <a:cxn ang="0">
                      <a:pos x="63" y="427"/>
                    </a:cxn>
                    <a:cxn ang="0">
                      <a:pos x="49" y="387"/>
                    </a:cxn>
                    <a:cxn ang="0">
                      <a:pos x="34" y="345"/>
                    </a:cxn>
                    <a:cxn ang="0">
                      <a:pos x="28" y="299"/>
                    </a:cxn>
                    <a:cxn ang="0">
                      <a:pos x="0" y="268"/>
                    </a:cxn>
                    <a:cxn ang="0">
                      <a:pos x="18" y="229"/>
                    </a:cxn>
                    <a:cxn ang="0">
                      <a:pos x="58" y="196"/>
                    </a:cxn>
                    <a:cxn ang="0">
                      <a:pos x="96" y="186"/>
                    </a:cxn>
                    <a:cxn ang="0">
                      <a:pos x="135" y="175"/>
                    </a:cxn>
                    <a:cxn ang="0">
                      <a:pos x="149" y="146"/>
                    </a:cxn>
                    <a:cxn ang="0">
                      <a:pos x="158" y="100"/>
                    </a:cxn>
                    <a:cxn ang="0">
                      <a:pos x="201" y="105"/>
                    </a:cxn>
                    <a:cxn ang="0">
                      <a:pos x="220" y="67"/>
                    </a:cxn>
                    <a:cxn ang="0">
                      <a:pos x="231" y="60"/>
                    </a:cxn>
                    <a:cxn ang="0">
                      <a:pos x="247" y="67"/>
                    </a:cxn>
                    <a:cxn ang="0">
                      <a:pos x="278" y="74"/>
                    </a:cxn>
                    <a:cxn ang="0">
                      <a:pos x="281" y="60"/>
                    </a:cxn>
                    <a:cxn ang="0">
                      <a:pos x="297" y="39"/>
                    </a:cxn>
                    <a:cxn ang="0">
                      <a:pos x="311" y="34"/>
                    </a:cxn>
                    <a:cxn ang="0">
                      <a:pos x="323" y="49"/>
                    </a:cxn>
                    <a:cxn ang="0">
                      <a:pos x="337" y="20"/>
                    </a:cxn>
                    <a:cxn ang="0">
                      <a:pos x="367" y="30"/>
                    </a:cxn>
                    <a:cxn ang="0">
                      <a:pos x="398" y="42"/>
                    </a:cxn>
                    <a:cxn ang="0">
                      <a:pos x="388" y="88"/>
                    </a:cxn>
                    <a:cxn ang="0">
                      <a:pos x="449" y="132"/>
                    </a:cxn>
                    <a:cxn ang="0">
                      <a:pos x="473" y="112"/>
                    </a:cxn>
                    <a:cxn ang="0">
                      <a:pos x="475" y="53"/>
                    </a:cxn>
                  </a:cxnLst>
                  <a:rect l="0" t="0" r="r" b="b"/>
                  <a:pathLst>
                    <a:path w="688" h="555">
                      <a:moveTo>
                        <a:pt x="486" y="0"/>
                      </a:moveTo>
                      <a:lnTo>
                        <a:pt x="489" y="4"/>
                      </a:lnTo>
                      <a:lnTo>
                        <a:pt x="493" y="13"/>
                      </a:lnTo>
                      <a:lnTo>
                        <a:pt x="498" y="27"/>
                      </a:lnTo>
                      <a:lnTo>
                        <a:pt x="503" y="42"/>
                      </a:lnTo>
                      <a:lnTo>
                        <a:pt x="510" y="56"/>
                      </a:lnTo>
                      <a:lnTo>
                        <a:pt x="524" y="72"/>
                      </a:lnTo>
                      <a:lnTo>
                        <a:pt x="536" y="88"/>
                      </a:lnTo>
                      <a:lnTo>
                        <a:pt x="545" y="105"/>
                      </a:lnTo>
                      <a:lnTo>
                        <a:pt x="550" y="123"/>
                      </a:lnTo>
                      <a:lnTo>
                        <a:pt x="554" y="142"/>
                      </a:lnTo>
                      <a:lnTo>
                        <a:pt x="559" y="160"/>
                      </a:lnTo>
                      <a:lnTo>
                        <a:pt x="566" y="172"/>
                      </a:lnTo>
                      <a:lnTo>
                        <a:pt x="575" y="177"/>
                      </a:lnTo>
                      <a:lnTo>
                        <a:pt x="587" y="181"/>
                      </a:lnTo>
                      <a:lnTo>
                        <a:pt x="601" y="182"/>
                      </a:lnTo>
                      <a:lnTo>
                        <a:pt x="611" y="186"/>
                      </a:lnTo>
                      <a:lnTo>
                        <a:pt x="620" y="191"/>
                      </a:lnTo>
                      <a:lnTo>
                        <a:pt x="624" y="196"/>
                      </a:lnTo>
                      <a:lnTo>
                        <a:pt x="625" y="210"/>
                      </a:lnTo>
                      <a:lnTo>
                        <a:pt x="629" y="228"/>
                      </a:lnTo>
                      <a:lnTo>
                        <a:pt x="634" y="247"/>
                      </a:lnTo>
                      <a:lnTo>
                        <a:pt x="645" y="268"/>
                      </a:lnTo>
                      <a:lnTo>
                        <a:pt x="653" y="284"/>
                      </a:lnTo>
                      <a:lnTo>
                        <a:pt x="662" y="305"/>
                      </a:lnTo>
                      <a:lnTo>
                        <a:pt x="672" y="327"/>
                      </a:lnTo>
                      <a:lnTo>
                        <a:pt x="686" y="369"/>
                      </a:lnTo>
                      <a:lnTo>
                        <a:pt x="688" y="385"/>
                      </a:lnTo>
                      <a:lnTo>
                        <a:pt x="683" y="401"/>
                      </a:lnTo>
                      <a:lnTo>
                        <a:pt x="672" y="417"/>
                      </a:lnTo>
                      <a:lnTo>
                        <a:pt x="657" y="432"/>
                      </a:lnTo>
                      <a:lnTo>
                        <a:pt x="643" y="448"/>
                      </a:lnTo>
                      <a:lnTo>
                        <a:pt x="632" y="460"/>
                      </a:lnTo>
                      <a:lnTo>
                        <a:pt x="622" y="481"/>
                      </a:lnTo>
                      <a:lnTo>
                        <a:pt x="615" y="501"/>
                      </a:lnTo>
                      <a:lnTo>
                        <a:pt x="610" y="516"/>
                      </a:lnTo>
                      <a:lnTo>
                        <a:pt x="608" y="520"/>
                      </a:lnTo>
                      <a:lnTo>
                        <a:pt x="606" y="522"/>
                      </a:lnTo>
                      <a:lnTo>
                        <a:pt x="606" y="523"/>
                      </a:lnTo>
                      <a:lnTo>
                        <a:pt x="604" y="523"/>
                      </a:lnTo>
                      <a:lnTo>
                        <a:pt x="603" y="525"/>
                      </a:lnTo>
                      <a:lnTo>
                        <a:pt x="599" y="527"/>
                      </a:lnTo>
                      <a:lnTo>
                        <a:pt x="594" y="529"/>
                      </a:lnTo>
                      <a:lnTo>
                        <a:pt x="587" y="530"/>
                      </a:lnTo>
                      <a:lnTo>
                        <a:pt x="573" y="537"/>
                      </a:lnTo>
                      <a:lnTo>
                        <a:pt x="561" y="546"/>
                      </a:lnTo>
                      <a:lnTo>
                        <a:pt x="550" y="551"/>
                      </a:lnTo>
                      <a:lnTo>
                        <a:pt x="545" y="550"/>
                      </a:lnTo>
                      <a:lnTo>
                        <a:pt x="540" y="544"/>
                      </a:lnTo>
                      <a:lnTo>
                        <a:pt x="522" y="537"/>
                      </a:lnTo>
                      <a:lnTo>
                        <a:pt x="515" y="541"/>
                      </a:lnTo>
                      <a:lnTo>
                        <a:pt x="514" y="544"/>
                      </a:lnTo>
                      <a:lnTo>
                        <a:pt x="512" y="546"/>
                      </a:lnTo>
                      <a:lnTo>
                        <a:pt x="510" y="550"/>
                      </a:lnTo>
                      <a:lnTo>
                        <a:pt x="505" y="555"/>
                      </a:lnTo>
                      <a:lnTo>
                        <a:pt x="500" y="555"/>
                      </a:lnTo>
                      <a:lnTo>
                        <a:pt x="496" y="551"/>
                      </a:lnTo>
                      <a:lnTo>
                        <a:pt x="493" y="546"/>
                      </a:lnTo>
                      <a:lnTo>
                        <a:pt x="484" y="536"/>
                      </a:lnTo>
                      <a:lnTo>
                        <a:pt x="473" y="530"/>
                      </a:lnTo>
                      <a:lnTo>
                        <a:pt x="463" y="529"/>
                      </a:lnTo>
                      <a:lnTo>
                        <a:pt x="458" y="527"/>
                      </a:lnTo>
                      <a:lnTo>
                        <a:pt x="454" y="522"/>
                      </a:lnTo>
                      <a:lnTo>
                        <a:pt x="453" y="513"/>
                      </a:lnTo>
                      <a:lnTo>
                        <a:pt x="453" y="494"/>
                      </a:lnTo>
                      <a:lnTo>
                        <a:pt x="449" y="488"/>
                      </a:lnTo>
                      <a:lnTo>
                        <a:pt x="447" y="485"/>
                      </a:lnTo>
                      <a:lnTo>
                        <a:pt x="444" y="483"/>
                      </a:lnTo>
                      <a:lnTo>
                        <a:pt x="440" y="480"/>
                      </a:lnTo>
                      <a:lnTo>
                        <a:pt x="437" y="478"/>
                      </a:lnTo>
                      <a:lnTo>
                        <a:pt x="435" y="478"/>
                      </a:lnTo>
                      <a:lnTo>
                        <a:pt x="433" y="476"/>
                      </a:lnTo>
                      <a:lnTo>
                        <a:pt x="433" y="473"/>
                      </a:lnTo>
                      <a:lnTo>
                        <a:pt x="432" y="469"/>
                      </a:lnTo>
                      <a:lnTo>
                        <a:pt x="428" y="464"/>
                      </a:lnTo>
                      <a:lnTo>
                        <a:pt x="428" y="457"/>
                      </a:lnTo>
                      <a:lnTo>
                        <a:pt x="426" y="457"/>
                      </a:lnTo>
                      <a:lnTo>
                        <a:pt x="425" y="459"/>
                      </a:lnTo>
                      <a:lnTo>
                        <a:pt x="425" y="462"/>
                      </a:lnTo>
                      <a:lnTo>
                        <a:pt x="423" y="464"/>
                      </a:lnTo>
                      <a:lnTo>
                        <a:pt x="419" y="466"/>
                      </a:lnTo>
                      <a:lnTo>
                        <a:pt x="418" y="467"/>
                      </a:lnTo>
                      <a:lnTo>
                        <a:pt x="416" y="467"/>
                      </a:lnTo>
                      <a:lnTo>
                        <a:pt x="414" y="464"/>
                      </a:lnTo>
                      <a:lnTo>
                        <a:pt x="412" y="457"/>
                      </a:lnTo>
                      <a:lnTo>
                        <a:pt x="412" y="448"/>
                      </a:lnTo>
                      <a:lnTo>
                        <a:pt x="414" y="441"/>
                      </a:lnTo>
                      <a:lnTo>
                        <a:pt x="414" y="434"/>
                      </a:lnTo>
                      <a:lnTo>
                        <a:pt x="412" y="432"/>
                      </a:lnTo>
                      <a:lnTo>
                        <a:pt x="407" y="434"/>
                      </a:lnTo>
                      <a:lnTo>
                        <a:pt x="398" y="441"/>
                      </a:lnTo>
                      <a:lnTo>
                        <a:pt x="391" y="448"/>
                      </a:lnTo>
                      <a:lnTo>
                        <a:pt x="386" y="455"/>
                      </a:lnTo>
                      <a:lnTo>
                        <a:pt x="384" y="460"/>
                      </a:lnTo>
                      <a:lnTo>
                        <a:pt x="383" y="464"/>
                      </a:lnTo>
                      <a:lnTo>
                        <a:pt x="381" y="466"/>
                      </a:lnTo>
                      <a:lnTo>
                        <a:pt x="377" y="467"/>
                      </a:lnTo>
                      <a:lnTo>
                        <a:pt x="372" y="469"/>
                      </a:lnTo>
                      <a:lnTo>
                        <a:pt x="365" y="469"/>
                      </a:lnTo>
                      <a:lnTo>
                        <a:pt x="362" y="467"/>
                      </a:lnTo>
                      <a:lnTo>
                        <a:pt x="360" y="466"/>
                      </a:lnTo>
                      <a:lnTo>
                        <a:pt x="360" y="464"/>
                      </a:lnTo>
                      <a:lnTo>
                        <a:pt x="362" y="455"/>
                      </a:lnTo>
                      <a:lnTo>
                        <a:pt x="365" y="446"/>
                      </a:lnTo>
                      <a:lnTo>
                        <a:pt x="365" y="436"/>
                      </a:lnTo>
                      <a:lnTo>
                        <a:pt x="362" y="429"/>
                      </a:lnTo>
                      <a:lnTo>
                        <a:pt x="350" y="422"/>
                      </a:lnTo>
                      <a:lnTo>
                        <a:pt x="336" y="417"/>
                      </a:lnTo>
                      <a:lnTo>
                        <a:pt x="323" y="411"/>
                      </a:lnTo>
                      <a:lnTo>
                        <a:pt x="318" y="408"/>
                      </a:lnTo>
                      <a:lnTo>
                        <a:pt x="315" y="401"/>
                      </a:lnTo>
                      <a:lnTo>
                        <a:pt x="311" y="397"/>
                      </a:lnTo>
                      <a:lnTo>
                        <a:pt x="304" y="397"/>
                      </a:lnTo>
                      <a:lnTo>
                        <a:pt x="292" y="399"/>
                      </a:lnTo>
                      <a:lnTo>
                        <a:pt x="271" y="406"/>
                      </a:lnTo>
                      <a:lnTo>
                        <a:pt x="257" y="411"/>
                      </a:lnTo>
                      <a:lnTo>
                        <a:pt x="248" y="415"/>
                      </a:lnTo>
                      <a:lnTo>
                        <a:pt x="247" y="417"/>
                      </a:lnTo>
                      <a:lnTo>
                        <a:pt x="243" y="415"/>
                      </a:lnTo>
                      <a:lnTo>
                        <a:pt x="234" y="413"/>
                      </a:lnTo>
                      <a:lnTo>
                        <a:pt x="213" y="413"/>
                      </a:lnTo>
                      <a:lnTo>
                        <a:pt x="206" y="418"/>
                      </a:lnTo>
                      <a:lnTo>
                        <a:pt x="201" y="429"/>
                      </a:lnTo>
                      <a:lnTo>
                        <a:pt x="196" y="443"/>
                      </a:lnTo>
                      <a:lnTo>
                        <a:pt x="192" y="457"/>
                      </a:lnTo>
                      <a:lnTo>
                        <a:pt x="191" y="467"/>
                      </a:lnTo>
                      <a:lnTo>
                        <a:pt x="191" y="473"/>
                      </a:lnTo>
                      <a:lnTo>
                        <a:pt x="187" y="471"/>
                      </a:lnTo>
                      <a:lnTo>
                        <a:pt x="179" y="469"/>
                      </a:lnTo>
                      <a:lnTo>
                        <a:pt x="154" y="462"/>
                      </a:lnTo>
                      <a:lnTo>
                        <a:pt x="144" y="459"/>
                      </a:lnTo>
                      <a:lnTo>
                        <a:pt x="137" y="459"/>
                      </a:lnTo>
                      <a:lnTo>
                        <a:pt x="126" y="464"/>
                      </a:lnTo>
                      <a:lnTo>
                        <a:pt x="102" y="478"/>
                      </a:lnTo>
                      <a:lnTo>
                        <a:pt x="91" y="481"/>
                      </a:lnTo>
                      <a:lnTo>
                        <a:pt x="79" y="485"/>
                      </a:lnTo>
                      <a:lnTo>
                        <a:pt x="69" y="483"/>
                      </a:lnTo>
                      <a:lnTo>
                        <a:pt x="60" y="480"/>
                      </a:lnTo>
                      <a:lnTo>
                        <a:pt x="53" y="473"/>
                      </a:lnTo>
                      <a:lnTo>
                        <a:pt x="42" y="455"/>
                      </a:lnTo>
                      <a:lnTo>
                        <a:pt x="42" y="448"/>
                      </a:lnTo>
                      <a:lnTo>
                        <a:pt x="48" y="441"/>
                      </a:lnTo>
                      <a:lnTo>
                        <a:pt x="55" y="434"/>
                      </a:lnTo>
                      <a:lnTo>
                        <a:pt x="63" y="427"/>
                      </a:lnTo>
                      <a:lnTo>
                        <a:pt x="69" y="418"/>
                      </a:lnTo>
                      <a:lnTo>
                        <a:pt x="65" y="408"/>
                      </a:lnTo>
                      <a:lnTo>
                        <a:pt x="56" y="396"/>
                      </a:lnTo>
                      <a:lnTo>
                        <a:pt x="49" y="387"/>
                      </a:lnTo>
                      <a:lnTo>
                        <a:pt x="46" y="380"/>
                      </a:lnTo>
                      <a:lnTo>
                        <a:pt x="46" y="366"/>
                      </a:lnTo>
                      <a:lnTo>
                        <a:pt x="42" y="357"/>
                      </a:lnTo>
                      <a:lnTo>
                        <a:pt x="34" y="345"/>
                      </a:lnTo>
                      <a:lnTo>
                        <a:pt x="25" y="331"/>
                      </a:lnTo>
                      <a:lnTo>
                        <a:pt x="23" y="317"/>
                      </a:lnTo>
                      <a:lnTo>
                        <a:pt x="25" y="305"/>
                      </a:lnTo>
                      <a:lnTo>
                        <a:pt x="28" y="299"/>
                      </a:lnTo>
                      <a:lnTo>
                        <a:pt x="28" y="296"/>
                      </a:lnTo>
                      <a:lnTo>
                        <a:pt x="23" y="289"/>
                      </a:lnTo>
                      <a:lnTo>
                        <a:pt x="6" y="275"/>
                      </a:lnTo>
                      <a:lnTo>
                        <a:pt x="0" y="268"/>
                      </a:lnTo>
                      <a:lnTo>
                        <a:pt x="0" y="261"/>
                      </a:lnTo>
                      <a:lnTo>
                        <a:pt x="4" y="252"/>
                      </a:lnTo>
                      <a:lnTo>
                        <a:pt x="11" y="240"/>
                      </a:lnTo>
                      <a:lnTo>
                        <a:pt x="18" y="229"/>
                      </a:lnTo>
                      <a:lnTo>
                        <a:pt x="25" y="223"/>
                      </a:lnTo>
                      <a:lnTo>
                        <a:pt x="34" y="216"/>
                      </a:lnTo>
                      <a:lnTo>
                        <a:pt x="46" y="207"/>
                      </a:lnTo>
                      <a:lnTo>
                        <a:pt x="58" y="196"/>
                      </a:lnTo>
                      <a:lnTo>
                        <a:pt x="70" y="188"/>
                      </a:lnTo>
                      <a:lnTo>
                        <a:pt x="79" y="184"/>
                      </a:lnTo>
                      <a:lnTo>
                        <a:pt x="86" y="184"/>
                      </a:lnTo>
                      <a:lnTo>
                        <a:pt x="96" y="186"/>
                      </a:lnTo>
                      <a:lnTo>
                        <a:pt x="105" y="184"/>
                      </a:lnTo>
                      <a:lnTo>
                        <a:pt x="112" y="181"/>
                      </a:lnTo>
                      <a:lnTo>
                        <a:pt x="123" y="177"/>
                      </a:lnTo>
                      <a:lnTo>
                        <a:pt x="135" y="175"/>
                      </a:lnTo>
                      <a:lnTo>
                        <a:pt x="145" y="174"/>
                      </a:lnTo>
                      <a:lnTo>
                        <a:pt x="151" y="170"/>
                      </a:lnTo>
                      <a:lnTo>
                        <a:pt x="151" y="161"/>
                      </a:lnTo>
                      <a:lnTo>
                        <a:pt x="149" y="146"/>
                      </a:lnTo>
                      <a:lnTo>
                        <a:pt x="147" y="128"/>
                      </a:lnTo>
                      <a:lnTo>
                        <a:pt x="147" y="112"/>
                      </a:lnTo>
                      <a:lnTo>
                        <a:pt x="151" y="102"/>
                      </a:lnTo>
                      <a:lnTo>
                        <a:pt x="158" y="100"/>
                      </a:lnTo>
                      <a:lnTo>
                        <a:pt x="170" y="102"/>
                      </a:lnTo>
                      <a:lnTo>
                        <a:pt x="184" y="105"/>
                      </a:lnTo>
                      <a:lnTo>
                        <a:pt x="194" y="107"/>
                      </a:lnTo>
                      <a:lnTo>
                        <a:pt x="201" y="105"/>
                      </a:lnTo>
                      <a:lnTo>
                        <a:pt x="205" y="98"/>
                      </a:lnTo>
                      <a:lnTo>
                        <a:pt x="208" y="86"/>
                      </a:lnTo>
                      <a:lnTo>
                        <a:pt x="213" y="74"/>
                      </a:lnTo>
                      <a:lnTo>
                        <a:pt x="220" y="67"/>
                      </a:lnTo>
                      <a:lnTo>
                        <a:pt x="224" y="65"/>
                      </a:lnTo>
                      <a:lnTo>
                        <a:pt x="226" y="62"/>
                      </a:lnTo>
                      <a:lnTo>
                        <a:pt x="229" y="60"/>
                      </a:lnTo>
                      <a:lnTo>
                        <a:pt x="231" y="60"/>
                      </a:lnTo>
                      <a:lnTo>
                        <a:pt x="234" y="58"/>
                      </a:lnTo>
                      <a:lnTo>
                        <a:pt x="238" y="60"/>
                      </a:lnTo>
                      <a:lnTo>
                        <a:pt x="243" y="62"/>
                      </a:lnTo>
                      <a:lnTo>
                        <a:pt x="247" y="67"/>
                      </a:lnTo>
                      <a:lnTo>
                        <a:pt x="255" y="77"/>
                      </a:lnTo>
                      <a:lnTo>
                        <a:pt x="266" y="83"/>
                      </a:lnTo>
                      <a:lnTo>
                        <a:pt x="273" y="81"/>
                      </a:lnTo>
                      <a:lnTo>
                        <a:pt x="278" y="74"/>
                      </a:lnTo>
                      <a:lnTo>
                        <a:pt x="280" y="69"/>
                      </a:lnTo>
                      <a:lnTo>
                        <a:pt x="280" y="65"/>
                      </a:lnTo>
                      <a:lnTo>
                        <a:pt x="281" y="62"/>
                      </a:lnTo>
                      <a:lnTo>
                        <a:pt x="281" y="60"/>
                      </a:lnTo>
                      <a:lnTo>
                        <a:pt x="283" y="58"/>
                      </a:lnTo>
                      <a:lnTo>
                        <a:pt x="285" y="55"/>
                      </a:lnTo>
                      <a:lnTo>
                        <a:pt x="295" y="44"/>
                      </a:lnTo>
                      <a:lnTo>
                        <a:pt x="297" y="39"/>
                      </a:lnTo>
                      <a:lnTo>
                        <a:pt x="297" y="20"/>
                      </a:lnTo>
                      <a:lnTo>
                        <a:pt x="299" y="20"/>
                      </a:lnTo>
                      <a:lnTo>
                        <a:pt x="308" y="28"/>
                      </a:lnTo>
                      <a:lnTo>
                        <a:pt x="311" y="34"/>
                      </a:lnTo>
                      <a:lnTo>
                        <a:pt x="316" y="39"/>
                      </a:lnTo>
                      <a:lnTo>
                        <a:pt x="318" y="44"/>
                      </a:lnTo>
                      <a:lnTo>
                        <a:pt x="322" y="46"/>
                      </a:lnTo>
                      <a:lnTo>
                        <a:pt x="323" y="49"/>
                      </a:lnTo>
                      <a:lnTo>
                        <a:pt x="323" y="28"/>
                      </a:lnTo>
                      <a:lnTo>
                        <a:pt x="327" y="20"/>
                      </a:lnTo>
                      <a:lnTo>
                        <a:pt x="330" y="16"/>
                      </a:lnTo>
                      <a:lnTo>
                        <a:pt x="337" y="20"/>
                      </a:lnTo>
                      <a:lnTo>
                        <a:pt x="339" y="23"/>
                      </a:lnTo>
                      <a:lnTo>
                        <a:pt x="350" y="34"/>
                      </a:lnTo>
                      <a:lnTo>
                        <a:pt x="357" y="32"/>
                      </a:lnTo>
                      <a:lnTo>
                        <a:pt x="367" y="30"/>
                      </a:lnTo>
                      <a:lnTo>
                        <a:pt x="379" y="28"/>
                      </a:lnTo>
                      <a:lnTo>
                        <a:pt x="391" y="30"/>
                      </a:lnTo>
                      <a:lnTo>
                        <a:pt x="398" y="34"/>
                      </a:lnTo>
                      <a:lnTo>
                        <a:pt x="398" y="42"/>
                      </a:lnTo>
                      <a:lnTo>
                        <a:pt x="395" y="55"/>
                      </a:lnTo>
                      <a:lnTo>
                        <a:pt x="390" y="69"/>
                      </a:lnTo>
                      <a:lnTo>
                        <a:pt x="386" y="79"/>
                      </a:lnTo>
                      <a:lnTo>
                        <a:pt x="388" y="88"/>
                      </a:lnTo>
                      <a:lnTo>
                        <a:pt x="400" y="98"/>
                      </a:lnTo>
                      <a:lnTo>
                        <a:pt x="432" y="116"/>
                      </a:lnTo>
                      <a:lnTo>
                        <a:pt x="440" y="123"/>
                      </a:lnTo>
                      <a:lnTo>
                        <a:pt x="449" y="132"/>
                      </a:lnTo>
                      <a:lnTo>
                        <a:pt x="456" y="135"/>
                      </a:lnTo>
                      <a:lnTo>
                        <a:pt x="463" y="135"/>
                      </a:lnTo>
                      <a:lnTo>
                        <a:pt x="468" y="128"/>
                      </a:lnTo>
                      <a:lnTo>
                        <a:pt x="473" y="112"/>
                      </a:lnTo>
                      <a:lnTo>
                        <a:pt x="480" y="95"/>
                      </a:lnTo>
                      <a:lnTo>
                        <a:pt x="482" y="79"/>
                      </a:lnTo>
                      <a:lnTo>
                        <a:pt x="479" y="65"/>
                      </a:lnTo>
                      <a:lnTo>
                        <a:pt x="475" y="53"/>
                      </a:lnTo>
                      <a:lnTo>
                        <a:pt x="479" y="21"/>
                      </a:lnTo>
                      <a:lnTo>
                        <a:pt x="482" y="7"/>
                      </a:lnTo>
                      <a:lnTo>
                        <a:pt x="48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7" name="Freeform 35"/>
                <p:cNvSpPr>
                  <a:spLocks/>
                </p:cNvSpPr>
                <p:nvPr/>
              </p:nvSpPr>
              <p:spPr bwMode="auto">
                <a:xfrm>
                  <a:off x="7892282" y="3650571"/>
                  <a:ext cx="46806" cy="40955"/>
                </a:xfrm>
                <a:custGeom>
                  <a:avLst/>
                  <a:gdLst/>
                  <a:ahLst/>
                  <a:cxnLst>
                    <a:cxn ang="0">
                      <a:pos x="36" y="0"/>
                    </a:cxn>
                    <a:cxn ang="0">
                      <a:pos x="40" y="5"/>
                    </a:cxn>
                    <a:cxn ang="0">
                      <a:pos x="36" y="14"/>
                    </a:cxn>
                    <a:cxn ang="0">
                      <a:pos x="29" y="23"/>
                    </a:cxn>
                    <a:cxn ang="0">
                      <a:pos x="19" y="32"/>
                    </a:cxn>
                    <a:cxn ang="0">
                      <a:pos x="10" y="35"/>
                    </a:cxn>
                    <a:cxn ang="0">
                      <a:pos x="0" y="35"/>
                    </a:cxn>
                    <a:cxn ang="0">
                      <a:pos x="1" y="32"/>
                    </a:cxn>
                    <a:cxn ang="0">
                      <a:pos x="7" y="25"/>
                    </a:cxn>
                    <a:cxn ang="0">
                      <a:pos x="21" y="7"/>
                    </a:cxn>
                    <a:cxn ang="0">
                      <a:pos x="29" y="2"/>
                    </a:cxn>
                    <a:cxn ang="0">
                      <a:pos x="36" y="0"/>
                    </a:cxn>
                  </a:cxnLst>
                  <a:rect l="0" t="0" r="r" b="b"/>
                  <a:pathLst>
                    <a:path w="40" h="35">
                      <a:moveTo>
                        <a:pt x="36" y="0"/>
                      </a:moveTo>
                      <a:lnTo>
                        <a:pt x="40" y="5"/>
                      </a:lnTo>
                      <a:lnTo>
                        <a:pt x="36" y="14"/>
                      </a:lnTo>
                      <a:lnTo>
                        <a:pt x="29" y="23"/>
                      </a:lnTo>
                      <a:lnTo>
                        <a:pt x="19" y="32"/>
                      </a:lnTo>
                      <a:lnTo>
                        <a:pt x="10" y="35"/>
                      </a:lnTo>
                      <a:lnTo>
                        <a:pt x="0" y="35"/>
                      </a:lnTo>
                      <a:lnTo>
                        <a:pt x="1" y="32"/>
                      </a:lnTo>
                      <a:lnTo>
                        <a:pt x="7" y="25"/>
                      </a:lnTo>
                      <a:lnTo>
                        <a:pt x="21" y="7"/>
                      </a:lnTo>
                      <a:lnTo>
                        <a:pt x="29" y="2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8" name="Freeform 36"/>
                <p:cNvSpPr>
                  <a:spLocks/>
                </p:cNvSpPr>
                <p:nvPr/>
              </p:nvSpPr>
              <p:spPr bwMode="auto">
                <a:xfrm>
                  <a:off x="7640701" y="3754713"/>
                  <a:ext cx="46806" cy="409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7" y="0"/>
                    </a:cxn>
                    <a:cxn ang="0">
                      <a:pos x="28" y="7"/>
                    </a:cxn>
                    <a:cxn ang="0">
                      <a:pos x="37" y="14"/>
                    </a:cxn>
                    <a:cxn ang="0">
                      <a:pos x="40" y="21"/>
                    </a:cxn>
                    <a:cxn ang="0">
                      <a:pos x="40" y="27"/>
                    </a:cxn>
                    <a:cxn ang="0">
                      <a:pos x="37" y="33"/>
                    </a:cxn>
                    <a:cxn ang="0">
                      <a:pos x="31" y="35"/>
                    </a:cxn>
                    <a:cxn ang="0">
                      <a:pos x="26" y="33"/>
                    </a:cxn>
                    <a:cxn ang="0">
                      <a:pos x="17" y="28"/>
                    </a:cxn>
                    <a:cxn ang="0">
                      <a:pos x="12" y="21"/>
                    </a:cxn>
                    <a:cxn ang="0">
                      <a:pos x="10" y="18"/>
                    </a:cxn>
                    <a:cxn ang="0">
                      <a:pos x="7" y="13"/>
                    </a:cxn>
                    <a:cxn ang="0">
                      <a:pos x="5" y="9"/>
                    </a:cxn>
                    <a:cxn ang="0">
                      <a:pos x="4" y="7"/>
                    </a:cxn>
                    <a:cxn ang="0">
                      <a:pos x="2" y="4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0" h="35">
                      <a:moveTo>
                        <a:pt x="0" y="0"/>
                      </a:moveTo>
                      <a:lnTo>
                        <a:pt x="7" y="0"/>
                      </a:lnTo>
                      <a:lnTo>
                        <a:pt x="28" y="7"/>
                      </a:lnTo>
                      <a:lnTo>
                        <a:pt x="37" y="14"/>
                      </a:lnTo>
                      <a:lnTo>
                        <a:pt x="40" y="21"/>
                      </a:lnTo>
                      <a:lnTo>
                        <a:pt x="40" y="27"/>
                      </a:lnTo>
                      <a:lnTo>
                        <a:pt x="37" y="33"/>
                      </a:lnTo>
                      <a:lnTo>
                        <a:pt x="31" y="35"/>
                      </a:lnTo>
                      <a:lnTo>
                        <a:pt x="26" y="33"/>
                      </a:lnTo>
                      <a:lnTo>
                        <a:pt x="17" y="28"/>
                      </a:lnTo>
                      <a:lnTo>
                        <a:pt x="12" y="21"/>
                      </a:lnTo>
                      <a:lnTo>
                        <a:pt x="10" y="18"/>
                      </a:lnTo>
                      <a:lnTo>
                        <a:pt x="7" y="13"/>
                      </a:lnTo>
                      <a:lnTo>
                        <a:pt x="5" y="9"/>
                      </a:lnTo>
                      <a:lnTo>
                        <a:pt x="4" y="7"/>
                      </a:lnTo>
                      <a:lnTo>
                        <a:pt x="2" y="4"/>
                      </a:lnTo>
                      <a:lnTo>
                        <a:pt x="0" y="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49" name="Freeform 37"/>
                <p:cNvSpPr>
                  <a:spLocks/>
                </p:cNvSpPr>
                <p:nvPr/>
              </p:nvSpPr>
              <p:spPr bwMode="auto">
                <a:xfrm>
                  <a:off x="6780646" y="3492601"/>
                  <a:ext cx="26914" cy="26914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16" y="0"/>
                    </a:cxn>
                    <a:cxn ang="0">
                      <a:pos x="19" y="2"/>
                    </a:cxn>
                    <a:cxn ang="0">
                      <a:pos x="23" y="9"/>
                    </a:cxn>
                    <a:cxn ang="0">
                      <a:pos x="23" y="14"/>
                    </a:cxn>
                    <a:cxn ang="0">
                      <a:pos x="21" y="20"/>
                    </a:cxn>
                    <a:cxn ang="0">
                      <a:pos x="19" y="21"/>
                    </a:cxn>
                    <a:cxn ang="0">
                      <a:pos x="16" y="23"/>
                    </a:cxn>
                    <a:cxn ang="0">
                      <a:pos x="7" y="23"/>
                    </a:cxn>
                    <a:cxn ang="0">
                      <a:pos x="2" y="18"/>
                    </a:cxn>
                    <a:cxn ang="0">
                      <a:pos x="0" y="14"/>
                    </a:cxn>
                    <a:cxn ang="0">
                      <a:pos x="0" y="9"/>
                    </a:cxn>
                    <a:cxn ang="0">
                      <a:pos x="2" y="6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23" h="23">
                      <a:moveTo>
                        <a:pt x="7" y="0"/>
                      </a:moveTo>
                      <a:lnTo>
                        <a:pt x="16" y="0"/>
                      </a:lnTo>
                      <a:lnTo>
                        <a:pt x="19" y="2"/>
                      </a:lnTo>
                      <a:lnTo>
                        <a:pt x="23" y="9"/>
                      </a:lnTo>
                      <a:lnTo>
                        <a:pt x="23" y="14"/>
                      </a:lnTo>
                      <a:lnTo>
                        <a:pt x="21" y="20"/>
                      </a:lnTo>
                      <a:lnTo>
                        <a:pt x="19" y="21"/>
                      </a:lnTo>
                      <a:lnTo>
                        <a:pt x="16" y="23"/>
                      </a:lnTo>
                      <a:lnTo>
                        <a:pt x="7" y="23"/>
                      </a:lnTo>
                      <a:lnTo>
                        <a:pt x="2" y="18"/>
                      </a:lnTo>
                      <a:lnTo>
                        <a:pt x="0" y="14"/>
                      </a:lnTo>
                      <a:lnTo>
                        <a:pt x="0" y="9"/>
                      </a:lnTo>
                      <a:lnTo>
                        <a:pt x="2" y="6"/>
                      </a:lnTo>
                      <a:lnTo>
                        <a:pt x="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0" name="Freeform 38"/>
                <p:cNvSpPr>
                  <a:spLocks/>
                </p:cNvSpPr>
                <p:nvPr/>
              </p:nvSpPr>
              <p:spPr bwMode="auto">
                <a:xfrm>
                  <a:off x="6866066" y="3466858"/>
                  <a:ext cx="62018" cy="54997"/>
                </a:xfrm>
                <a:custGeom>
                  <a:avLst/>
                  <a:gdLst/>
                  <a:ahLst/>
                  <a:cxnLst>
                    <a:cxn ang="0">
                      <a:pos x="28" y="0"/>
                    </a:cxn>
                    <a:cxn ang="0">
                      <a:pos x="35" y="0"/>
                    </a:cxn>
                    <a:cxn ang="0">
                      <a:pos x="44" y="5"/>
                    </a:cxn>
                    <a:cxn ang="0">
                      <a:pos x="51" y="10"/>
                    </a:cxn>
                    <a:cxn ang="0">
                      <a:pos x="53" y="17"/>
                    </a:cxn>
                    <a:cxn ang="0">
                      <a:pos x="49" y="24"/>
                    </a:cxn>
                    <a:cxn ang="0">
                      <a:pos x="46" y="28"/>
                    </a:cxn>
                    <a:cxn ang="0">
                      <a:pos x="42" y="29"/>
                    </a:cxn>
                    <a:cxn ang="0">
                      <a:pos x="37" y="31"/>
                    </a:cxn>
                    <a:cxn ang="0">
                      <a:pos x="34" y="33"/>
                    </a:cxn>
                    <a:cxn ang="0">
                      <a:pos x="30" y="33"/>
                    </a:cxn>
                    <a:cxn ang="0">
                      <a:pos x="23" y="40"/>
                    </a:cxn>
                    <a:cxn ang="0">
                      <a:pos x="9" y="47"/>
                    </a:cxn>
                    <a:cxn ang="0">
                      <a:pos x="4" y="47"/>
                    </a:cxn>
                    <a:cxn ang="0">
                      <a:pos x="0" y="42"/>
                    </a:cxn>
                    <a:cxn ang="0">
                      <a:pos x="2" y="33"/>
                    </a:cxn>
                    <a:cxn ang="0">
                      <a:pos x="7" y="24"/>
                    </a:cxn>
                    <a:cxn ang="0">
                      <a:pos x="14" y="14"/>
                    </a:cxn>
                    <a:cxn ang="0">
                      <a:pos x="21" y="5"/>
                    </a:cxn>
                    <a:cxn ang="0">
                      <a:pos x="28" y="0"/>
                    </a:cxn>
                  </a:cxnLst>
                  <a:rect l="0" t="0" r="r" b="b"/>
                  <a:pathLst>
                    <a:path w="53" h="47">
                      <a:moveTo>
                        <a:pt x="28" y="0"/>
                      </a:moveTo>
                      <a:lnTo>
                        <a:pt x="35" y="0"/>
                      </a:lnTo>
                      <a:lnTo>
                        <a:pt x="44" y="5"/>
                      </a:lnTo>
                      <a:lnTo>
                        <a:pt x="51" y="10"/>
                      </a:lnTo>
                      <a:lnTo>
                        <a:pt x="53" y="17"/>
                      </a:lnTo>
                      <a:lnTo>
                        <a:pt x="49" y="24"/>
                      </a:lnTo>
                      <a:lnTo>
                        <a:pt x="46" y="28"/>
                      </a:lnTo>
                      <a:lnTo>
                        <a:pt x="42" y="29"/>
                      </a:lnTo>
                      <a:lnTo>
                        <a:pt x="37" y="31"/>
                      </a:lnTo>
                      <a:lnTo>
                        <a:pt x="34" y="33"/>
                      </a:lnTo>
                      <a:lnTo>
                        <a:pt x="30" y="33"/>
                      </a:lnTo>
                      <a:lnTo>
                        <a:pt x="23" y="40"/>
                      </a:lnTo>
                      <a:lnTo>
                        <a:pt x="9" y="47"/>
                      </a:lnTo>
                      <a:lnTo>
                        <a:pt x="4" y="47"/>
                      </a:lnTo>
                      <a:lnTo>
                        <a:pt x="0" y="42"/>
                      </a:lnTo>
                      <a:lnTo>
                        <a:pt x="2" y="33"/>
                      </a:lnTo>
                      <a:lnTo>
                        <a:pt x="7" y="24"/>
                      </a:lnTo>
                      <a:lnTo>
                        <a:pt x="14" y="14"/>
                      </a:lnTo>
                      <a:lnTo>
                        <a:pt x="21" y="5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1" name="Freeform 39"/>
                <p:cNvSpPr>
                  <a:spLocks/>
                </p:cNvSpPr>
                <p:nvPr/>
              </p:nvSpPr>
              <p:spPr bwMode="auto">
                <a:xfrm>
                  <a:off x="6774795" y="3303038"/>
                  <a:ext cx="90101" cy="106483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21" y="1"/>
                    </a:cxn>
                    <a:cxn ang="0">
                      <a:pos x="23" y="3"/>
                    </a:cxn>
                    <a:cxn ang="0">
                      <a:pos x="30" y="7"/>
                    </a:cxn>
                    <a:cxn ang="0">
                      <a:pos x="38" y="7"/>
                    </a:cxn>
                    <a:cxn ang="0">
                      <a:pos x="45" y="5"/>
                    </a:cxn>
                    <a:cxn ang="0">
                      <a:pos x="54" y="5"/>
                    </a:cxn>
                    <a:cxn ang="0">
                      <a:pos x="65" y="3"/>
                    </a:cxn>
                    <a:cxn ang="0">
                      <a:pos x="72" y="5"/>
                    </a:cxn>
                    <a:cxn ang="0">
                      <a:pos x="77" y="10"/>
                    </a:cxn>
                    <a:cxn ang="0">
                      <a:pos x="77" y="17"/>
                    </a:cxn>
                    <a:cxn ang="0">
                      <a:pos x="75" y="21"/>
                    </a:cxn>
                    <a:cxn ang="0">
                      <a:pos x="72" y="22"/>
                    </a:cxn>
                    <a:cxn ang="0">
                      <a:pos x="66" y="24"/>
                    </a:cxn>
                    <a:cxn ang="0">
                      <a:pos x="45" y="24"/>
                    </a:cxn>
                    <a:cxn ang="0">
                      <a:pos x="44" y="26"/>
                    </a:cxn>
                    <a:cxn ang="0">
                      <a:pos x="44" y="28"/>
                    </a:cxn>
                    <a:cxn ang="0">
                      <a:pos x="49" y="33"/>
                    </a:cxn>
                    <a:cxn ang="0">
                      <a:pos x="52" y="35"/>
                    </a:cxn>
                    <a:cxn ang="0">
                      <a:pos x="56" y="38"/>
                    </a:cxn>
                    <a:cxn ang="0">
                      <a:pos x="61" y="42"/>
                    </a:cxn>
                    <a:cxn ang="0">
                      <a:pos x="68" y="50"/>
                    </a:cxn>
                    <a:cxn ang="0">
                      <a:pos x="73" y="63"/>
                    </a:cxn>
                    <a:cxn ang="0">
                      <a:pos x="75" y="77"/>
                    </a:cxn>
                    <a:cxn ang="0">
                      <a:pos x="77" y="87"/>
                    </a:cxn>
                    <a:cxn ang="0">
                      <a:pos x="77" y="91"/>
                    </a:cxn>
                    <a:cxn ang="0">
                      <a:pos x="66" y="91"/>
                    </a:cxn>
                    <a:cxn ang="0">
                      <a:pos x="58" y="85"/>
                    </a:cxn>
                    <a:cxn ang="0">
                      <a:pos x="49" y="78"/>
                    </a:cxn>
                    <a:cxn ang="0">
                      <a:pos x="45" y="68"/>
                    </a:cxn>
                    <a:cxn ang="0">
                      <a:pos x="44" y="61"/>
                    </a:cxn>
                    <a:cxn ang="0">
                      <a:pos x="44" y="56"/>
                    </a:cxn>
                    <a:cxn ang="0">
                      <a:pos x="42" y="47"/>
                    </a:cxn>
                    <a:cxn ang="0">
                      <a:pos x="37" y="45"/>
                    </a:cxn>
                    <a:cxn ang="0">
                      <a:pos x="30" y="50"/>
                    </a:cxn>
                    <a:cxn ang="0">
                      <a:pos x="21" y="57"/>
                    </a:cxn>
                    <a:cxn ang="0">
                      <a:pos x="12" y="63"/>
                    </a:cxn>
                    <a:cxn ang="0">
                      <a:pos x="3" y="63"/>
                    </a:cxn>
                    <a:cxn ang="0">
                      <a:pos x="0" y="56"/>
                    </a:cxn>
                    <a:cxn ang="0">
                      <a:pos x="2" y="49"/>
                    </a:cxn>
                    <a:cxn ang="0">
                      <a:pos x="9" y="28"/>
                    </a:cxn>
                    <a:cxn ang="0">
                      <a:pos x="10" y="14"/>
                    </a:cxn>
                    <a:cxn ang="0">
                      <a:pos x="12" y="5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77" h="91">
                      <a:moveTo>
                        <a:pt x="17" y="0"/>
                      </a:move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30" y="7"/>
                      </a:lnTo>
                      <a:lnTo>
                        <a:pt x="38" y="7"/>
                      </a:lnTo>
                      <a:lnTo>
                        <a:pt x="45" y="5"/>
                      </a:lnTo>
                      <a:lnTo>
                        <a:pt x="54" y="5"/>
                      </a:lnTo>
                      <a:lnTo>
                        <a:pt x="65" y="3"/>
                      </a:lnTo>
                      <a:lnTo>
                        <a:pt x="72" y="5"/>
                      </a:lnTo>
                      <a:lnTo>
                        <a:pt x="77" y="10"/>
                      </a:lnTo>
                      <a:lnTo>
                        <a:pt x="77" y="17"/>
                      </a:lnTo>
                      <a:lnTo>
                        <a:pt x="75" y="21"/>
                      </a:lnTo>
                      <a:lnTo>
                        <a:pt x="72" y="22"/>
                      </a:lnTo>
                      <a:lnTo>
                        <a:pt x="66" y="24"/>
                      </a:lnTo>
                      <a:lnTo>
                        <a:pt x="45" y="24"/>
                      </a:lnTo>
                      <a:lnTo>
                        <a:pt x="44" y="26"/>
                      </a:lnTo>
                      <a:lnTo>
                        <a:pt x="44" y="28"/>
                      </a:lnTo>
                      <a:lnTo>
                        <a:pt x="49" y="33"/>
                      </a:lnTo>
                      <a:lnTo>
                        <a:pt x="52" y="35"/>
                      </a:lnTo>
                      <a:lnTo>
                        <a:pt x="56" y="38"/>
                      </a:lnTo>
                      <a:lnTo>
                        <a:pt x="61" y="42"/>
                      </a:lnTo>
                      <a:lnTo>
                        <a:pt x="68" y="50"/>
                      </a:lnTo>
                      <a:lnTo>
                        <a:pt x="73" y="63"/>
                      </a:lnTo>
                      <a:lnTo>
                        <a:pt x="75" y="77"/>
                      </a:lnTo>
                      <a:lnTo>
                        <a:pt x="77" y="87"/>
                      </a:lnTo>
                      <a:lnTo>
                        <a:pt x="77" y="91"/>
                      </a:lnTo>
                      <a:lnTo>
                        <a:pt x="66" y="91"/>
                      </a:lnTo>
                      <a:lnTo>
                        <a:pt x="58" y="85"/>
                      </a:lnTo>
                      <a:lnTo>
                        <a:pt x="49" y="78"/>
                      </a:lnTo>
                      <a:lnTo>
                        <a:pt x="45" y="68"/>
                      </a:lnTo>
                      <a:lnTo>
                        <a:pt x="44" y="61"/>
                      </a:lnTo>
                      <a:lnTo>
                        <a:pt x="44" y="56"/>
                      </a:lnTo>
                      <a:lnTo>
                        <a:pt x="42" y="47"/>
                      </a:lnTo>
                      <a:lnTo>
                        <a:pt x="37" y="45"/>
                      </a:lnTo>
                      <a:lnTo>
                        <a:pt x="30" y="50"/>
                      </a:lnTo>
                      <a:lnTo>
                        <a:pt x="21" y="57"/>
                      </a:lnTo>
                      <a:lnTo>
                        <a:pt x="12" y="63"/>
                      </a:lnTo>
                      <a:lnTo>
                        <a:pt x="3" y="63"/>
                      </a:lnTo>
                      <a:lnTo>
                        <a:pt x="0" y="56"/>
                      </a:lnTo>
                      <a:lnTo>
                        <a:pt x="2" y="49"/>
                      </a:lnTo>
                      <a:lnTo>
                        <a:pt x="9" y="28"/>
                      </a:lnTo>
                      <a:lnTo>
                        <a:pt x="10" y="14"/>
                      </a:lnTo>
                      <a:lnTo>
                        <a:pt x="12" y="5"/>
                      </a:lnTo>
                      <a:lnTo>
                        <a:pt x="17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2" name="Freeform 41"/>
                <p:cNvSpPr>
                  <a:spLocks/>
                </p:cNvSpPr>
                <p:nvPr/>
              </p:nvSpPr>
              <p:spPr bwMode="auto">
                <a:xfrm>
                  <a:off x="6999463" y="3290167"/>
                  <a:ext cx="369765" cy="242220"/>
                </a:xfrm>
                <a:custGeom>
                  <a:avLst/>
                  <a:gdLst/>
                  <a:ahLst/>
                  <a:cxnLst>
                    <a:cxn ang="0">
                      <a:pos x="24" y="0"/>
                    </a:cxn>
                    <a:cxn ang="0">
                      <a:pos x="33" y="4"/>
                    </a:cxn>
                    <a:cxn ang="0">
                      <a:pos x="38" y="14"/>
                    </a:cxn>
                    <a:cxn ang="0">
                      <a:pos x="56" y="18"/>
                    </a:cxn>
                    <a:cxn ang="0">
                      <a:pos x="73" y="23"/>
                    </a:cxn>
                    <a:cxn ang="0">
                      <a:pos x="82" y="30"/>
                    </a:cxn>
                    <a:cxn ang="0">
                      <a:pos x="84" y="26"/>
                    </a:cxn>
                    <a:cxn ang="0">
                      <a:pos x="103" y="21"/>
                    </a:cxn>
                    <a:cxn ang="0">
                      <a:pos x="141" y="26"/>
                    </a:cxn>
                    <a:cxn ang="0">
                      <a:pos x="171" y="40"/>
                    </a:cxn>
                    <a:cxn ang="0">
                      <a:pos x="206" y="58"/>
                    </a:cxn>
                    <a:cxn ang="0">
                      <a:pos x="227" y="75"/>
                    </a:cxn>
                    <a:cxn ang="0">
                      <a:pos x="241" y="95"/>
                    </a:cxn>
                    <a:cxn ang="0">
                      <a:pos x="250" y="100"/>
                    </a:cxn>
                    <a:cxn ang="0">
                      <a:pos x="258" y="105"/>
                    </a:cxn>
                    <a:cxn ang="0">
                      <a:pos x="264" y="112"/>
                    </a:cxn>
                    <a:cxn ang="0">
                      <a:pos x="276" y="142"/>
                    </a:cxn>
                    <a:cxn ang="0">
                      <a:pos x="304" y="168"/>
                    </a:cxn>
                    <a:cxn ang="0">
                      <a:pos x="314" y="194"/>
                    </a:cxn>
                    <a:cxn ang="0">
                      <a:pos x="312" y="207"/>
                    </a:cxn>
                    <a:cxn ang="0">
                      <a:pos x="277" y="193"/>
                    </a:cxn>
                    <a:cxn ang="0">
                      <a:pos x="255" y="168"/>
                    </a:cxn>
                    <a:cxn ang="0">
                      <a:pos x="246" y="147"/>
                    </a:cxn>
                    <a:cxn ang="0">
                      <a:pos x="229" y="145"/>
                    </a:cxn>
                    <a:cxn ang="0">
                      <a:pos x="213" y="152"/>
                    </a:cxn>
                    <a:cxn ang="0">
                      <a:pos x="202" y="175"/>
                    </a:cxn>
                    <a:cxn ang="0">
                      <a:pos x="185" y="191"/>
                    </a:cxn>
                    <a:cxn ang="0">
                      <a:pos x="166" y="177"/>
                    </a:cxn>
                    <a:cxn ang="0">
                      <a:pos x="155" y="158"/>
                    </a:cxn>
                    <a:cxn ang="0">
                      <a:pos x="141" y="156"/>
                    </a:cxn>
                    <a:cxn ang="0">
                      <a:pos x="122" y="158"/>
                    </a:cxn>
                    <a:cxn ang="0">
                      <a:pos x="120" y="151"/>
                    </a:cxn>
                    <a:cxn ang="0">
                      <a:pos x="133" y="140"/>
                    </a:cxn>
                    <a:cxn ang="0">
                      <a:pos x="140" y="138"/>
                    </a:cxn>
                    <a:cxn ang="0">
                      <a:pos x="134" y="124"/>
                    </a:cxn>
                    <a:cxn ang="0">
                      <a:pos x="122" y="107"/>
                    </a:cxn>
                    <a:cxn ang="0">
                      <a:pos x="105" y="95"/>
                    </a:cxn>
                    <a:cxn ang="0">
                      <a:pos x="78" y="88"/>
                    </a:cxn>
                    <a:cxn ang="0">
                      <a:pos x="70" y="84"/>
                    </a:cxn>
                    <a:cxn ang="0">
                      <a:pos x="66" y="82"/>
                    </a:cxn>
                    <a:cxn ang="0">
                      <a:pos x="65" y="77"/>
                    </a:cxn>
                    <a:cxn ang="0">
                      <a:pos x="59" y="74"/>
                    </a:cxn>
                    <a:cxn ang="0">
                      <a:pos x="38" y="75"/>
                    </a:cxn>
                    <a:cxn ang="0">
                      <a:pos x="26" y="72"/>
                    </a:cxn>
                    <a:cxn ang="0">
                      <a:pos x="31" y="54"/>
                    </a:cxn>
                    <a:cxn ang="0">
                      <a:pos x="40" y="40"/>
                    </a:cxn>
                    <a:cxn ang="0">
                      <a:pos x="42" y="35"/>
                    </a:cxn>
                    <a:cxn ang="0">
                      <a:pos x="37" y="32"/>
                    </a:cxn>
                    <a:cxn ang="0">
                      <a:pos x="10" y="25"/>
                    </a:cxn>
                    <a:cxn ang="0">
                      <a:pos x="0" y="21"/>
                    </a:cxn>
                    <a:cxn ang="0">
                      <a:pos x="2" y="16"/>
                    </a:cxn>
                    <a:cxn ang="0">
                      <a:pos x="21" y="0"/>
                    </a:cxn>
                  </a:cxnLst>
                  <a:rect l="0" t="0" r="r" b="b"/>
                  <a:pathLst>
                    <a:path w="316" h="207">
                      <a:moveTo>
                        <a:pt x="21" y="0"/>
                      </a:moveTo>
                      <a:lnTo>
                        <a:pt x="24" y="0"/>
                      </a:lnTo>
                      <a:lnTo>
                        <a:pt x="30" y="2"/>
                      </a:lnTo>
                      <a:lnTo>
                        <a:pt x="33" y="4"/>
                      </a:lnTo>
                      <a:lnTo>
                        <a:pt x="35" y="9"/>
                      </a:lnTo>
                      <a:lnTo>
                        <a:pt x="38" y="14"/>
                      </a:lnTo>
                      <a:lnTo>
                        <a:pt x="47" y="18"/>
                      </a:lnTo>
                      <a:lnTo>
                        <a:pt x="56" y="18"/>
                      </a:lnTo>
                      <a:lnTo>
                        <a:pt x="68" y="21"/>
                      </a:lnTo>
                      <a:lnTo>
                        <a:pt x="73" y="23"/>
                      </a:lnTo>
                      <a:lnTo>
                        <a:pt x="78" y="26"/>
                      </a:lnTo>
                      <a:lnTo>
                        <a:pt x="82" y="30"/>
                      </a:lnTo>
                      <a:lnTo>
                        <a:pt x="84" y="30"/>
                      </a:lnTo>
                      <a:lnTo>
                        <a:pt x="84" y="26"/>
                      </a:lnTo>
                      <a:lnTo>
                        <a:pt x="91" y="23"/>
                      </a:lnTo>
                      <a:lnTo>
                        <a:pt x="103" y="21"/>
                      </a:lnTo>
                      <a:lnTo>
                        <a:pt x="122" y="23"/>
                      </a:lnTo>
                      <a:lnTo>
                        <a:pt x="141" y="26"/>
                      </a:lnTo>
                      <a:lnTo>
                        <a:pt x="157" y="32"/>
                      </a:lnTo>
                      <a:lnTo>
                        <a:pt x="171" y="40"/>
                      </a:lnTo>
                      <a:lnTo>
                        <a:pt x="192" y="54"/>
                      </a:lnTo>
                      <a:lnTo>
                        <a:pt x="206" y="58"/>
                      </a:lnTo>
                      <a:lnTo>
                        <a:pt x="218" y="65"/>
                      </a:lnTo>
                      <a:lnTo>
                        <a:pt x="227" y="75"/>
                      </a:lnTo>
                      <a:lnTo>
                        <a:pt x="234" y="86"/>
                      </a:lnTo>
                      <a:lnTo>
                        <a:pt x="241" y="95"/>
                      </a:lnTo>
                      <a:lnTo>
                        <a:pt x="244" y="98"/>
                      </a:lnTo>
                      <a:lnTo>
                        <a:pt x="250" y="100"/>
                      </a:lnTo>
                      <a:lnTo>
                        <a:pt x="255" y="103"/>
                      </a:lnTo>
                      <a:lnTo>
                        <a:pt x="258" y="105"/>
                      </a:lnTo>
                      <a:lnTo>
                        <a:pt x="262" y="109"/>
                      </a:lnTo>
                      <a:lnTo>
                        <a:pt x="264" y="112"/>
                      </a:lnTo>
                      <a:lnTo>
                        <a:pt x="269" y="128"/>
                      </a:lnTo>
                      <a:lnTo>
                        <a:pt x="276" y="142"/>
                      </a:lnTo>
                      <a:lnTo>
                        <a:pt x="286" y="154"/>
                      </a:lnTo>
                      <a:lnTo>
                        <a:pt x="304" y="168"/>
                      </a:lnTo>
                      <a:lnTo>
                        <a:pt x="311" y="182"/>
                      </a:lnTo>
                      <a:lnTo>
                        <a:pt x="314" y="194"/>
                      </a:lnTo>
                      <a:lnTo>
                        <a:pt x="316" y="205"/>
                      </a:lnTo>
                      <a:lnTo>
                        <a:pt x="312" y="207"/>
                      </a:lnTo>
                      <a:lnTo>
                        <a:pt x="302" y="205"/>
                      </a:lnTo>
                      <a:lnTo>
                        <a:pt x="277" y="193"/>
                      </a:lnTo>
                      <a:lnTo>
                        <a:pt x="264" y="182"/>
                      </a:lnTo>
                      <a:lnTo>
                        <a:pt x="255" y="168"/>
                      </a:lnTo>
                      <a:lnTo>
                        <a:pt x="250" y="154"/>
                      </a:lnTo>
                      <a:lnTo>
                        <a:pt x="246" y="147"/>
                      </a:lnTo>
                      <a:lnTo>
                        <a:pt x="237" y="145"/>
                      </a:lnTo>
                      <a:lnTo>
                        <a:pt x="229" y="145"/>
                      </a:lnTo>
                      <a:lnTo>
                        <a:pt x="220" y="147"/>
                      </a:lnTo>
                      <a:lnTo>
                        <a:pt x="213" y="152"/>
                      </a:lnTo>
                      <a:lnTo>
                        <a:pt x="208" y="161"/>
                      </a:lnTo>
                      <a:lnTo>
                        <a:pt x="202" y="175"/>
                      </a:lnTo>
                      <a:lnTo>
                        <a:pt x="194" y="186"/>
                      </a:lnTo>
                      <a:lnTo>
                        <a:pt x="185" y="191"/>
                      </a:lnTo>
                      <a:lnTo>
                        <a:pt x="174" y="187"/>
                      </a:lnTo>
                      <a:lnTo>
                        <a:pt x="166" y="177"/>
                      </a:lnTo>
                      <a:lnTo>
                        <a:pt x="159" y="165"/>
                      </a:lnTo>
                      <a:lnTo>
                        <a:pt x="155" y="158"/>
                      </a:lnTo>
                      <a:lnTo>
                        <a:pt x="150" y="156"/>
                      </a:lnTo>
                      <a:lnTo>
                        <a:pt x="141" y="156"/>
                      </a:lnTo>
                      <a:lnTo>
                        <a:pt x="131" y="158"/>
                      </a:lnTo>
                      <a:lnTo>
                        <a:pt x="122" y="158"/>
                      </a:lnTo>
                      <a:lnTo>
                        <a:pt x="119" y="154"/>
                      </a:lnTo>
                      <a:lnTo>
                        <a:pt x="120" y="151"/>
                      </a:lnTo>
                      <a:lnTo>
                        <a:pt x="129" y="142"/>
                      </a:lnTo>
                      <a:lnTo>
                        <a:pt x="133" y="140"/>
                      </a:lnTo>
                      <a:lnTo>
                        <a:pt x="136" y="140"/>
                      </a:lnTo>
                      <a:lnTo>
                        <a:pt x="140" y="138"/>
                      </a:lnTo>
                      <a:lnTo>
                        <a:pt x="138" y="133"/>
                      </a:lnTo>
                      <a:lnTo>
                        <a:pt x="134" y="124"/>
                      </a:lnTo>
                      <a:lnTo>
                        <a:pt x="129" y="117"/>
                      </a:lnTo>
                      <a:lnTo>
                        <a:pt x="122" y="107"/>
                      </a:lnTo>
                      <a:lnTo>
                        <a:pt x="115" y="100"/>
                      </a:lnTo>
                      <a:lnTo>
                        <a:pt x="105" y="95"/>
                      </a:lnTo>
                      <a:lnTo>
                        <a:pt x="87" y="89"/>
                      </a:lnTo>
                      <a:lnTo>
                        <a:pt x="78" y="88"/>
                      </a:lnTo>
                      <a:lnTo>
                        <a:pt x="73" y="86"/>
                      </a:lnTo>
                      <a:lnTo>
                        <a:pt x="70" y="84"/>
                      </a:lnTo>
                      <a:lnTo>
                        <a:pt x="68" y="84"/>
                      </a:lnTo>
                      <a:lnTo>
                        <a:pt x="66" y="82"/>
                      </a:lnTo>
                      <a:lnTo>
                        <a:pt x="66" y="79"/>
                      </a:lnTo>
                      <a:lnTo>
                        <a:pt x="65" y="77"/>
                      </a:lnTo>
                      <a:lnTo>
                        <a:pt x="65" y="75"/>
                      </a:lnTo>
                      <a:lnTo>
                        <a:pt x="59" y="74"/>
                      </a:lnTo>
                      <a:lnTo>
                        <a:pt x="51" y="74"/>
                      </a:lnTo>
                      <a:lnTo>
                        <a:pt x="38" y="75"/>
                      </a:lnTo>
                      <a:lnTo>
                        <a:pt x="30" y="75"/>
                      </a:lnTo>
                      <a:lnTo>
                        <a:pt x="26" y="72"/>
                      </a:lnTo>
                      <a:lnTo>
                        <a:pt x="26" y="65"/>
                      </a:lnTo>
                      <a:lnTo>
                        <a:pt x="31" y="54"/>
                      </a:lnTo>
                      <a:lnTo>
                        <a:pt x="38" y="46"/>
                      </a:lnTo>
                      <a:lnTo>
                        <a:pt x="40" y="40"/>
                      </a:lnTo>
                      <a:lnTo>
                        <a:pt x="42" y="37"/>
                      </a:lnTo>
                      <a:lnTo>
                        <a:pt x="42" y="35"/>
                      </a:lnTo>
                      <a:lnTo>
                        <a:pt x="40" y="33"/>
                      </a:lnTo>
                      <a:lnTo>
                        <a:pt x="37" y="32"/>
                      </a:lnTo>
                      <a:lnTo>
                        <a:pt x="31" y="30"/>
                      </a:lnTo>
                      <a:lnTo>
                        <a:pt x="10" y="25"/>
                      </a:lnTo>
                      <a:lnTo>
                        <a:pt x="3" y="25"/>
                      </a:lnTo>
                      <a:lnTo>
                        <a:pt x="0" y="21"/>
                      </a:lnTo>
                      <a:lnTo>
                        <a:pt x="0" y="19"/>
                      </a:lnTo>
                      <a:lnTo>
                        <a:pt x="2" y="16"/>
                      </a:lnTo>
                      <a:lnTo>
                        <a:pt x="14" y="4"/>
                      </a:lnTo>
                      <a:lnTo>
                        <a:pt x="21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  <p:sp>
              <p:nvSpPr>
                <p:cNvPr id="53" name="Freeform 55"/>
                <p:cNvSpPr>
                  <a:spLocks/>
                </p:cNvSpPr>
                <p:nvPr/>
              </p:nvSpPr>
              <p:spPr bwMode="auto">
                <a:xfrm>
                  <a:off x="6799368" y="3257403"/>
                  <a:ext cx="98292" cy="32764"/>
                </a:xfrm>
                <a:custGeom>
                  <a:avLst/>
                  <a:gdLst/>
                  <a:ahLst/>
                  <a:cxnLst>
                    <a:cxn ang="0">
                      <a:pos x="75" y="0"/>
                    </a:cxn>
                    <a:cxn ang="0">
                      <a:pos x="82" y="0"/>
                    </a:cxn>
                    <a:cxn ang="0">
                      <a:pos x="84" y="2"/>
                    </a:cxn>
                    <a:cxn ang="0">
                      <a:pos x="84" y="4"/>
                    </a:cxn>
                    <a:cxn ang="0">
                      <a:pos x="82" y="7"/>
                    </a:cxn>
                    <a:cxn ang="0">
                      <a:pos x="82" y="11"/>
                    </a:cxn>
                    <a:cxn ang="0">
                      <a:pos x="78" y="14"/>
                    </a:cxn>
                    <a:cxn ang="0">
                      <a:pos x="77" y="18"/>
                    </a:cxn>
                    <a:cxn ang="0">
                      <a:pos x="75" y="20"/>
                    </a:cxn>
                    <a:cxn ang="0">
                      <a:pos x="71" y="21"/>
                    </a:cxn>
                    <a:cxn ang="0">
                      <a:pos x="63" y="21"/>
                    </a:cxn>
                    <a:cxn ang="0">
                      <a:pos x="47" y="25"/>
                    </a:cxn>
                    <a:cxn ang="0">
                      <a:pos x="31" y="26"/>
                    </a:cxn>
                    <a:cxn ang="0">
                      <a:pos x="17" y="28"/>
                    </a:cxn>
                    <a:cxn ang="0">
                      <a:pos x="10" y="28"/>
                    </a:cxn>
                    <a:cxn ang="0">
                      <a:pos x="3" y="25"/>
                    </a:cxn>
                    <a:cxn ang="0">
                      <a:pos x="0" y="21"/>
                    </a:cxn>
                    <a:cxn ang="0">
                      <a:pos x="0" y="16"/>
                    </a:cxn>
                    <a:cxn ang="0">
                      <a:pos x="2" y="13"/>
                    </a:cxn>
                    <a:cxn ang="0">
                      <a:pos x="5" y="7"/>
                    </a:cxn>
                    <a:cxn ang="0">
                      <a:pos x="9" y="7"/>
                    </a:cxn>
                    <a:cxn ang="0">
                      <a:pos x="17" y="9"/>
                    </a:cxn>
                    <a:cxn ang="0">
                      <a:pos x="35" y="9"/>
                    </a:cxn>
                    <a:cxn ang="0">
                      <a:pos x="40" y="7"/>
                    </a:cxn>
                    <a:cxn ang="0">
                      <a:pos x="52" y="6"/>
                    </a:cxn>
                    <a:cxn ang="0">
                      <a:pos x="64" y="2"/>
                    </a:cxn>
                    <a:cxn ang="0">
                      <a:pos x="75" y="0"/>
                    </a:cxn>
                  </a:cxnLst>
                  <a:rect l="0" t="0" r="r" b="b"/>
                  <a:pathLst>
                    <a:path w="84" h="28">
                      <a:moveTo>
                        <a:pt x="75" y="0"/>
                      </a:moveTo>
                      <a:lnTo>
                        <a:pt x="82" y="0"/>
                      </a:lnTo>
                      <a:lnTo>
                        <a:pt x="84" y="2"/>
                      </a:lnTo>
                      <a:lnTo>
                        <a:pt x="84" y="4"/>
                      </a:lnTo>
                      <a:lnTo>
                        <a:pt x="82" y="7"/>
                      </a:lnTo>
                      <a:lnTo>
                        <a:pt x="82" y="11"/>
                      </a:lnTo>
                      <a:lnTo>
                        <a:pt x="78" y="14"/>
                      </a:lnTo>
                      <a:lnTo>
                        <a:pt x="77" y="18"/>
                      </a:lnTo>
                      <a:lnTo>
                        <a:pt x="75" y="20"/>
                      </a:lnTo>
                      <a:lnTo>
                        <a:pt x="71" y="21"/>
                      </a:lnTo>
                      <a:lnTo>
                        <a:pt x="63" y="21"/>
                      </a:lnTo>
                      <a:lnTo>
                        <a:pt x="47" y="25"/>
                      </a:lnTo>
                      <a:lnTo>
                        <a:pt x="31" y="26"/>
                      </a:lnTo>
                      <a:lnTo>
                        <a:pt x="17" y="28"/>
                      </a:lnTo>
                      <a:lnTo>
                        <a:pt x="10" y="28"/>
                      </a:lnTo>
                      <a:lnTo>
                        <a:pt x="3" y="25"/>
                      </a:lnTo>
                      <a:lnTo>
                        <a:pt x="0" y="21"/>
                      </a:lnTo>
                      <a:lnTo>
                        <a:pt x="0" y="16"/>
                      </a:lnTo>
                      <a:lnTo>
                        <a:pt x="2" y="13"/>
                      </a:lnTo>
                      <a:lnTo>
                        <a:pt x="5" y="7"/>
                      </a:lnTo>
                      <a:lnTo>
                        <a:pt x="9" y="7"/>
                      </a:lnTo>
                      <a:lnTo>
                        <a:pt x="17" y="9"/>
                      </a:lnTo>
                      <a:lnTo>
                        <a:pt x="35" y="9"/>
                      </a:lnTo>
                      <a:lnTo>
                        <a:pt x="40" y="7"/>
                      </a:lnTo>
                      <a:lnTo>
                        <a:pt x="52" y="6"/>
                      </a:lnTo>
                      <a:lnTo>
                        <a:pt x="64" y="2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 dirty="0"/>
                </a:p>
              </p:txBody>
            </p:sp>
          </p:grpSp>
        </p:grpSp>
        <p:grpSp>
          <p:nvGrpSpPr>
            <p:cNvPr id="12" name="Group 97"/>
            <p:cNvGrpSpPr/>
            <p:nvPr/>
          </p:nvGrpSpPr>
          <p:grpSpPr>
            <a:xfrm>
              <a:off x="4773914" y="1494531"/>
              <a:ext cx="2596064" cy="1737662"/>
              <a:chOff x="5021920" y="1534952"/>
              <a:chExt cx="2912487" cy="1949458"/>
            </a:xfrm>
            <a:grpFill/>
          </p:grpSpPr>
          <p:sp>
            <p:nvSpPr>
              <p:cNvPr id="25" name="Freeform 44"/>
              <p:cNvSpPr>
                <a:spLocks/>
              </p:cNvSpPr>
              <p:nvPr/>
            </p:nvSpPr>
            <p:spPr bwMode="auto">
              <a:xfrm>
                <a:off x="6032924" y="3076030"/>
                <a:ext cx="38615" cy="10648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18" y="0"/>
                  </a:cxn>
                  <a:cxn ang="0">
                    <a:pos x="23" y="7"/>
                  </a:cxn>
                  <a:cxn ang="0">
                    <a:pos x="27" y="15"/>
                  </a:cxn>
                  <a:cxn ang="0">
                    <a:pos x="28" y="26"/>
                  </a:cxn>
                  <a:cxn ang="0">
                    <a:pos x="32" y="33"/>
                  </a:cxn>
                  <a:cxn ang="0">
                    <a:pos x="33" y="40"/>
                  </a:cxn>
                  <a:cxn ang="0">
                    <a:pos x="32" y="52"/>
                  </a:cxn>
                  <a:cxn ang="0">
                    <a:pos x="30" y="68"/>
                  </a:cxn>
                  <a:cxn ang="0">
                    <a:pos x="25" y="80"/>
                  </a:cxn>
                  <a:cxn ang="0">
                    <a:pos x="18" y="89"/>
                  </a:cxn>
                  <a:cxn ang="0">
                    <a:pos x="11" y="91"/>
                  </a:cxn>
                  <a:cxn ang="0">
                    <a:pos x="6" y="84"/>
                  </a:cxn>
                  <a:cxn ang="0">
                    <a:pos x="2" y="70"/>
                  </a:cxn>
                  <a:cxn ang="0">
                    <a:pos x="0" y="54"/>
                  </a:cxn>
                  <a:cxn ang="0">
                    <a:pos x="2" y="35"/>
                  </a:cxn>
                  <a:cxn ang="0">
                    <a:pos x="4" y="19"/>
                  </a:cxn>
                  <a:cxn ang="0">
                    <a:pos x="7" y="7"/>
                  </a:cxn>
                  <a:cxn ang="0">
                    <a:pos x="11" y="0"/>
                  </a:cxn>
                </a:cxnLst>
                <a:rect l="0" t="0" r="r" b="b"/>
                <a:pathLst>
                  <a:path w="33" h="91">
                    <a:moveTo>
                      <a:pt x="11" y="0"/>
                    </a:moveTo>
                    <a:lnTo>
                      <a:pt x="18" y="0"/>
                    </a:lnTo>
                    <a:lnTo>
                      <a:pt x="23" y="7"/>
                    </a:lnTo>
                    <a:lnTo>
                      <a:pt x="27" y="15"/>
                    </a:lnTo>
                    <a:lnTo>
                      <a:pt x="28" y="26"/>
                    </a:lnTo>
                    <a:lnTo>
                      <a:pt x="32" y="33"/>
                    </a:lnTo>
                    <a:lnTo>
                      <a:pt x="33" y="40"/>
                    </a:lnTo>
                    <a:lnTo>
                      <a:pt x="32" y="52"/>
                    </a:lnTo>
                    <a:lnTo>
                      <a:pt x="30" y="68"/>
                    </a:lnTo>
                    <a:lnTo>
                      <a:pt x="25" y="80"/>
                    </a:lnTo>
                    <a:lnTo>
                      <a:pt x="18" y="89"/>
                    </a:lnTo>
                    <a:lnTo>
                      <a:pt x="11" y="91"/>
                    </a:lnTo>
                    <a:lnTo>
                      <a:pt x="6" y="84"/>
                    </a:lnTo>
                    <a:lnTo>
                      <a:pt x="2" y="70"/>
                    </a:lnTo>
                    <a:lnTo>
                      <a:pt x="0" y="54"/>
                    </a:lnTo>
                    <a:lnTo>
                      <a:pt x="2" y="35"/>
                    </a:lnTo>
                    <a:lnTo>
                      <a:pt x="4" y="19"/>
                    </a:lnTo>
                    <a:lnTo>
                      <a:pt x="7" y="7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6" name="Freeform 47"/>
              <p:cNvSpPr>
                <a:spLocks/>
              </p:cNvSpPr>
              <p:nvPr/>
            </p:nvSpPr>
            <p:spPr bwMode="auto">
              <a:xfrm>
                <a:off x="7203068" y="2084919"/>
                <a:ext cx="56167" cy="174352"/>
              </a:xfrm>
              <a:custGeom>
                <a:avLst/>
                <a:gdLst/>
                <a:ahLst/>
                <a:cxnLst>
                  <a:cxn ang="0">
                    <a:pos x="13" y="0"/>
                  </a:cxn>
                  <a:cxn ang="0">
                    <a:pos x="30" y="0"/>
                  </a:cxn>
                  <a:cxn ang="0">
                    <a:pos x="34" y="4"/>
                  </a:cxn>
                  <a:cxn ang="0">
                    <a:pos x="34" y="7"/>
                  </a:cxn>
                  <a:cxn ang="0">
                    <a:pos x="39" y="12"/>
                  </a:cxn>
                  <a:cxn ang="0">
                    <a:pos x="37" y="16"/>
                  </a:cxn>
                  <a:cxn ang="0">
                    <a:pos x="37" y="19"/>
                  </a:cxn>
                  <a:cxn ang="0">
                    <a:pos x="34" y="26"/>
                  </a:cxn>
                  <a:cxn ang="0">
                    <a:pos x="30" y="28"/>
                  </a:cxn>
                  <a:cxn ang="0">
                    <a:pos x="27" y="32"/>
                  </a:cxn>
                  <a:cxn ang="0">
                    <a:pos x="27" y="33"/>
                  </a:cxn>
                  <a:cxn ang="0">
                    <a:pos x="32" y="39"/>
                  </a:cxn>
                  <a:cxn ang="0">
                    <a:pos x="39" y="49"/>
                  </a:cxn>
                  <a:cxn ang="0">
                    <a:pos x="44" y="60"/>
                  </a:cxn>
                  <a:cxn ang="0">
                    <a:pos x="48" y="72"/>
                  </a:cxn>
                  <a:cxn ang="0">
                    <a:pos x="48" y="84"/>
                  </a:cxn>
                  <a:cxn ang="0">
                    <a:pos x="46" y="89"/>
                  </a:cxn>
                  <a:cxn ang="0">
                    <a:pos x="42" y="91"/>
                  </a:cxn>
                  <a:cxn ang="0">
                    <a:pos x="35" y="98"/>
                  </a:cxn>
                  <a:cxn ang="0">
                    <a:pos x="34" y="103"/>
                  </a:cxn>
                  <a:cxn ang="0">
                    <a:pos x="32" y="107"/>
                  </a:cxn>
                  <a:cxn ang="0">
                    <a:pos x="32" y="114"/>
                  </a:cxn>
                  <a:cxn ang="0">
                    <a:pos x="35" y="124"/>
                  </a:cxn>
                  <a:cxn ang="0">
                    <a:pos x="35" y="145"/>
                  </a:cxn>
                  <a:cxn ang="0">
                    <a:pos x="34" y="149"/>
                  </a:cxn>
                  <a:cxn ang="0">
                    <a:pos x="27" y="149"/>
                  </a:cxn>
                  <a:cxn ang="0">
                    <a:pos x="21" y="145"/>
                  </a:cxn>
                  <a:cxn ang="0">
                    <a:pos x="18" y="144"/>
                  </a:cxn>
                  <a:cxn ang="0">
                    <a:pos x="14" y="140"/>
                  </a:cxn>
                  <a:cxn ang="0">
                    <a:pos x="13" y="137"/>
                  </a:cxn>
                  <a:cxn ang="0">
                    <a:pos x="11" y="128"/>
                  </a:cxn>
                  <a:cxn ang="0">
                    <a:pos x="11" y="58"/>
                  </a:cxn>
                  <a:cxn ang="0">
                    <a:pos x="9" y="40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2" y="7"/>
                  </a:cxn>
                  <a:cxn ang="0">
                    <a:pos x="4" y="4"/>
                  </a:cxn>
                  <a:cxn ang="0">
                    <a:pos x="6" y="2"/>
                  </a:cxn>
                  <a:cxn ang="0">
                    <a:pos x="9" y="2"/>
                  </a:cxn>
                  <a:cxn ang="0">
                    <a:pos x="13" y="0"/>
                  </a:cxn>
                </a:cxnLst>
                <a:rect l="0" t="0" r="r" b="b"/>
                <a:pathLst>
                  <a:path w="48" h="149">
                    <a:moveTo>
                      <a:pt x="13" y="0"/>
                    </a:moveTo>
                    <a:lnTo>
                      <a:pt x="30" y="0"/>
                    </a:lnTo>
                    <a:lnTo>
                      <a:pt x="34" y="4"/>
                    </a:lnTo>
                    <a:lnTo>
                      <a:pt x="34" y="7"/>
                    </a:lnTo>
                    <a:lnTo>
                      <a:pt x="39" y="12"/>
                    </a:lnTo>
                    <a:lnTo>
                      <a:pt x="37" y="16"/>
                    </a:lnTo>
                    <a:lnTo>
                      <a:pt x="37" y="19"/>
                    </a:lnTo>
                    <a:lnTo>
                      <a:pt x="34" y="26"/>
                    </a:lnTo>
                    <a:lnTo>
                      <a:pt x="30" y="28"/>
                    </a:lnTo>
                    <a:lnTo>
                      <a:pt x="27" y="32"/>
                    </a:lnTo>
                    <a:lnTo>
                      <a:pt x="27" y="33"/>
                    </a:lnTo>
                    <a:lnTo>
                      <a:pt x="32" y="39"/>
                    </a:lnTo>
                    <a:lnTo>
                      <a:pt x="39" y="49"/>
                    </a:lnTo>
                    <a:lnTo>
                      <a:pt x="44" y="60"/>
                    </a:lnTo>
                    <a:lnTo>
                      <a:pt x="48" y="72"/>
                    </a:lnTo>
                    <a:lnTo>
                      <a:pt x="48" y="84"/>
                    </a:lnTo>
                    <a:lnTo>
                      <a:pt x="46" y="89"/>
                    </a:lnTo>
                    <a:lnTo>
                      <a:pt x="42" y="91"/>
                    </a:lnTo>
                    <a:lnTo>
                      <a:pt x="35" y="98"/>
                    </a:lnTo>
                    <a:lnTo>
                      <a:pt x="34" y="103"/>
                    </a:lnTo>
                    <a:lnTo>
                      <a:pt x="32" y="107"/>
                    </a:lnTo>
                    <a:lnTo>
                      <a:pt x="32" y="114"/>
                    </a:lnTo>
                    <a:lnTo>
                      <a:pt x="35" y="124"/>
                    </a:lnTo>
                    <a:lnTo>
                      <a:pt x="35" y="145"/>
                    </a:lnTo>
                    <a:lnTo>
                      <a:pt x="34" y="149"/>
                    </a:lnTo>
                    <a:lnTo>
                      <a:pt x="27" y="149"/>
                    </a:lnTo>
                    <a:lnTo>
                      <a:pt x="21" y="145"/>
                    </a:lnTo>
                    <a:lnTo>
                      <a:pt x="18" y="144"/>
                    </a:lnTo>
                    <a:lnTo>
                      <a:pt x="14" y="140"/>
                    </a:lnTo>
                    <a:lnTo>
                      <a:pt x="13" y="137"/>
                    </a:lnTo>
                    <a:lnTo>
                      <a:pt x="11" y="128"/>
                    </a:lnTo>
                    <a:lnTo>
                      <a:pt x="11" y="58"/>
                    </a:lnTo>
                    <a:lnTo>
                      <a:pt x="9" y="40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9" y="2"/>
                    </a:lnTo>
                    <a:lnTo>
                      <a:pt x="1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7" name="Freeform 48"/>
              <p:cNvSpPr>
                <a:spLocks/>
              </p:cNvSpPr>
              <p:nvPr/>
            </p:nvSpPr>
            <p:spPr bwMode="auto">
              <a:xfrm>
                <a:off x="7169134" y="2279163"/>
                <a:ext cx="124035" cy="67868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47" y="0"/>
                  </a:cxn>
                  <a:cxn ang="0">
                    <a:pos x="50" y="2"/>
                  </a:cxn>
                  <a:cxn ang="0">
                    <a:pos x="61" y="12"/>
                  </a:cxn>
                  <a:cxn ang="0">
                    <a:pos x="64" y="14"/>
                  </a:cxn>
                  <a:cxn ang="0">
                    <a:pos x="82" y="14"/>
                  </a:cxn>
                  <a:cxn ang="0">
                    <a:pos x="92" y="18"/>
                  </a:cxn>
                  <a:cxn ang="0">
                    <a:pos x="101" y="23"/>
                  </a:cxn>
                  <a:cxn ang="0">
                    <a:pos x="106" y="30"/>
                  </a:cxn>
                  <a:cxn ang="0">
                    <a:pos x="106" y="39"/>
                  </a:cxn>
                  <a:cxn ang="0">
                    <a:pos x="92" y="46"/>
                  </a:cxn>
                  <a:cxn ang="0">
                    <a:pos x="82" y="46"/>
                  </a:cxn>
                  <a:cxn ang="0">
                    <a:pos x="78" y="47"/>
                  </a:cxn>
                  <a:cxn ang="0">
                    <a:pos x="71" y="49"/>
                  </a:cxn>
                  <a:cxn ang="0">
                    <a:pos x="59" y="51"/>
                  </a:cxn>
                  <a:cxn ang="0">
                    <a:pos x="31" y="54"/>
                  </a:cxn>
                  <a:cxn ang="0">
                    <a:pos x="21" y="58"/>
                  </a:cxn>
                  <a:cxn ang="0">
                    <a:pos x="10" y="58"/>
                  </a:cxn>
                  <a:cxn ang="0">
                    <a:pos x="2" y="53"/>
                  </a:cxn>
                  <a:cxn ang="0">
                    <a:pos x="0" y="46"/>
                  </a:cxn>
                  <a:cxn ang="0">
                    <a:pos x="5" y="39"/>
                  </a:cxn>
                  <a:cxn ang="0">
                    <a:pos x="16" y="33"/>
                  </a:cxn>
                  <a:cxn ang="0">
                    <a:pos x="24" y="28"/>
                  </a:cxn>
                  <a:cxn ang="0">
                    <a:pos x="28" y="25"/>
                  </a:cxn>
                  <a:cxn ang="0">
                    <a:pos x="28" y="21"/>
                  </a:cxn>
                  <a:cxn ang="0">
                    <a:pos x="29" y="18"/>
                  </a:cxn>
                  <a:cxn ang="0">
                    <a:pos x="29" y="14"/>
                  </a:cxn>
                  <a:cxn ang="0">
                    <a:pos x="31" y="9"/>
                  </a:cxn>
                  <a:cxn ang="0">
                    <a:pos x="38" y="2"/>
                  </a:cxn>
                  <a:cxn ang="0">
                    <a:pos x="42" y="0"/>
                  </a:cxn>
                </a:cxnLst>
                <a:rect l="0" t="0" r="r" b="b"/>
                <a:pathLst>
                  <a:path w="106" h="58">
                    <a:moveTo>
                      <a:pt x="42" y="0"/>
                    </a:moveTo>
                    <a:lnTo>
                      <a:pt x="47" y="0"/>
                    </a:lnTo>
                    <a:lnTo>
                      <a:pt x="50" y="2"/>
                    </a:lnTo>
                    <a:lnTo>
                      <a:pt x="61" y="12"/>
                    </a:lnTo>
                    <a:lnTo>
                      <a:pt x="64" y="14"/>
                    </a:lnTo>
                    <a:lnTo>
                      <a:pt x="82" y="14"/>
                    </a:lnTo>
                    <a:lnTo>
                      <a:pt x="92" y="18"/>
                    </a:lnTo>
                    <a:lnTo>
                      <a:pt x="101" y="23"/>
                    </a:lnTo>
                    <a:lnTo>
                      <a:pt x="106" y="30"/>
                    </a:lnTo>
                    <a:lnTo>
                      <a:pt x="106" y="39"/>
                    </a:lnTo>
                    <a:lnTo>
                      <a:pt x="92" y="46"/>
                    </a:lnTo>
                    <a:lnTo>
                      <a:pt x="82" y="46"/>
                    </a:lnTo>
                    <a:lnTo>
                      <a:pt x="78" y="47"/>
                    </a:lnTo>
                    <a:lnTo>
                      <a:pt x="71" y="49"/>
                    </a:lnTo>
                    <a:lnTo>
                      <a:pt x="59" y="51"/>
                    </a:lnTo>
                    <a:lnTo>
                      <a:pt x="31" y="54"/>
                    </a:lnTo>
                    <a:lnTo>
                      <a:pt x="21" y="58"/>
                    </a:lnTo>
                    <a:lnTo>
                      <a:pt x="10" y="58"/>
                    </a:lnTo>
                    <a:lnTo>
                      <a:pt x="2" y="53"/>
                    </a:lnTo>
                    <a:lnTo>
                      <a:pt x="0" y="46"/>
                    </a:lnTo>
                    <a:lnTo>
                      <a:pt x="5" y="39"/>
                    </a:lnTo>
                    <a:lnTo>
                      <a:pt x="16" y="33"/>
                    </a:lnTo>
                    <a:lnTo>
                      <a:pt x="24" y="28"/>
                    </a:lnTo>
                    <a:lnTo>
                      <a:pt x="28" y="25"/>
                    </a:lnTo>
                    <a:lnTo>
                      <a:pt x="28" y="21"/>
                    </a:lnTo>
                    <a:lnTo>
                      <a:pt x="29" y="18"/>
                    </a:lnTo>
                    <a:lnTo>
                      <a:pt x="29" y="14"/>
                    </a:lnTo>
                    <a:lnTo>
                      <a:pt x="31" y="9"/>
                    </a:lnTo>
                    <a:lnTo>
                      <a:pt x="38" y="2"/>
                    </a:lnTo>
                    <a:lnTo>
                      <a:pt x="4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8" name="Freeform 49"/>
              <p:cNvSpPr>
                <a:spLocks/>
              </p:cNvSpPr>
              <p:nvPr/>
            </p:nvSpPr>
            <p:spPr bwMode="auto">
              <a:xfrm>
                <a:off x="6974890" y="2350541"/>
                <a:ext cx="241050" cy="236369"/>
              </a:xfrm>
              <a:custGeom>
                <a:avLst/>
                <a:gdLst/>
                <a:ahLst/>
                <a:cxnLst>
                  <a:cxn ang="0">
                    <a:pos x="187" y="4"/>
                  </a:cxn>
                  <a:cxn ang="0">
                    <a:pos x="195" y="23"/>
                  </a:cxn>
                  <a:cxn ang="0">
                    <a:pos x="204" y="44"/>
                  </a:cxn>
                  <a:cxn ang="0">
                    <a:pos x="206" y="53"/>
                  </a:cxn>
                  <a:cxn ang="0">
                    <a:pos x="201" y="60"/>
                  </a:cxn>
                  <a:cxn ang="0">
                    <a:pos x="195" y="62"/>
                  </a:cxn>
                  <a:cxn ang="0">
                    <a:pos x="192" y="67"/>
                  </a:cxn>
                  <a:cxn ang="0">
                    <a:pos x="189" y="109"/>
                  </a:cxn>
                  <a:cxn ang="0">
                    <a:pos x="166" y="125"/>
                  </a:cxn>
                  <a:cxn ang="0">
                    <a:pos x="150" y="133"/>
                  </a:cxn>
                  <a:cxn ang="0">
                    <a:pos x="127" y="142"/>
                  </a:cxn>
                  <a:cxn ang="0">
                    <a:pos x="122" y="149"/>
                  </a:cxn>
                  <a:cxn ang="0">
                    <a:pos x="117" y="158"/>
                  </a:cxn>
                  <a:cxn ang="0">
                    <a:pos x="96" y="158"/>
                  </a:cxn>
                  <a:cxn ang="0">
                    <a:pos x="93" y="153"/>
                  </a:cxn>
                  <a:cxn ang="0">
                    <a:pos x="84" y="163"/>
                  </a:cxn>
                  <a:cxn ang="0">
                    <a:pos x="72" y="175"/>
                  </a:cxn>
                  <a:cxn ang="0">
                    <a:pos x="56" y="172"/>
                  </a:cxn>
                  <a:cxn ang="0">
                    <a:pos x="44" y="170"/>
                  </a:cxn>
                  <a:cxn ang="0">
                    <a:pos x="42" y="184"/>
                  </a:cxn>
                  <a:cxn ang="0">
                    <a:pos x="37" y="195"/>
                  </a:cxn>
                  <a:cxn ang="0">
                    <a:pos x="26" y="202"/>
                  </a:cxn>
                  <a:cxn ang="0">
                    <a:pos x="14" y="196"/>
                  </a:cxn>
                  <a:cxn ang="0">
                    <a:pos x="0" y="163"/>
                  </a:cxn>
                  <a:cxn ang="0">
                    <a:pos x="2" y="151"/>
                  </a:cxn>
                  <a:cxn ang="0">
                    <a:pos x="7" y="147"/>
                  </a:cxn>
                  <a:cxn ang="0">
                    <a:pos x="14" y="146"/>
                  </a:cxn>
                  <a:cxn ang="0">
                    <a:pos x="21" y="144"/>
                  </a:cxn>
                  <a:cxn ang="0">
                    <a:pos x="45" y="118"/>
                  </a:cxn>
                  <a:cxn ang="0">
                    <a:pos x="61" y="116"/>
                  </a:cxn>
                  <a:cxn ang="0">
                    <a:pos x="84" y="121"/>
                  </a:cxn>
                  <a:cxn ang="0">
                    <a:pos x="99" y="118"/>
                  </a:cxn>
                  <a:cxn ang="0">
                    <a:pos x="122" y="102"/>
                  </a:cxn>
                  <a:cxn ang="0">
                    <a:pos x="143" y="95"/>
                  </a:cxn>
                  <a:cxn ang="0">
                    <a:pos x="155" y="76"/>
                  </a:cxn>
                  <a:cxn ang="0">
                    <a:pos x="168" y="42"/>
                  </a:cxn>
                  <a:cxn ang="0">
                    <a:pos x="171" y="11"/>
                  </a:cxn>
                  <a:cxn ang="0">
                    <a:pos x="182" y="0"/>
                  </a:cxn>
                </a:cxnLst>
                <a:rect l="0" t="0" r="r" b="b"/>
                <a:pathLst>
                  <a:path w="206" h="202">
                    <a:moveTo>
                      <a:pt x="182" y="0"/>
                    </a:moveTo>
                    <a:lnTo>
                      <a:pt x="187" y="4"/>
                    </a:lnTo>
                    <a:lnTo>
                      <a:pt x="190" y="13"/>
                    </a:lnTo>
                    <a:lnTo>
                      <a:pt x="195" y="23"/>
                    </a:lnTo>
                    <a:lnTo>
                      <a:pt x="201" y="37"/>
                    </a:lnTo>
                    <a:lnTo>
                      <a:pt x="204" y="44"/>
                    </a:lnTo>
                    <a:lnTo>
                      <a:pt x="204" y="49"/>
                    </a:lnTo>
                    <a:lnTo>
                      <a:pt x="206" y="53"/>
                    </a:lnTo>
                    <a:lnTo>
                      <a:pt x="204" y="56"/>
                    </a:lnTo>
                    <a:lnTo>
                      <a:pt x="201" y="60"/>
                    </a:lnTo>
                    <a:lnTo>
                      <a:pt x="199" y="60"/>
                    </a:lnTo>
                    <a:lnTo>
                      <a:pt x="195" y="62"/>
                    </a:lnTo>
                    <a:lnTo>
                      <a:pt x="194" y="62"/>
                    </a:lnTo>
                    <a:lnTo>
                      <a:pt x="192" y="67"/>
                    </a:lnTo>
                    <a:lnTo>
                      <a:pt x="189" y="91"/>
                    </a:lnTo>
                    <a:lnTo>
                      <a:pt x="189" y="109"/>
                    </a:lnTo>
                    <a:lnTo>
                      <a:pt x="183" y="114"/>
                    </a:lnTo>
                    <a:lnTo>
                      <a:pt x="166" y="125"/>
                    </a:lnTo>
                    <a:lnTo>
                      <a:pt x="159" y="130"/>
                    </a:lnTo>
                    <a:lnTo>
                      <a:pt x="150" y="133"/>
                    </a:lnTo>
                    <a:lnTo>
                      <a:pt x="138" y="139"/>
                    </a:lnTo>
                    <a:lnTo>
                      <a:pt x="127" y="142"/>
                    </a:lnTo>
                    <a:lnTo>
                      <a:pt x="122" y="147"/>
                    </a:lnTo>
                    <a:lnTo>
                      <a:pt x="122" y="149"/>
                    </a:lnTo>
                    <a:lnTo>
                      <a:pt x="119" y="156"/>
                    </a:lnTo>
                    <a:lnTo>
                      <a:pt x="117" y="158"/>
                    </a:lnTo>
                    <a:lnTo>
                      <a:pt x="106" y="161"/>
                    </a:lnTo>
                    <a:lnTo>
                      <a:pt x="96" y="158"/>
                    </a:lnTo>
                    <a:lnTo>
                      <a:pt x="94" y="154"/>
                    </a:lnTo>
                    <a:lnTo>
                      <a:pt x="93" y="153"/>
                    </a:lnTo>
                    <a:lnTo>
                      <a:pt x="91" y="149"/>
                    </a:lnTo>
                    <a:lnTo>
                      <a:pt x="84" y="163"/>
                    </a:lnTo>
                    <a:lnTo>
                      <a:pt x="77" y="174"/>
                    </a:lnTo>
                    <a:lnTo>
                      <a:pt x="72" y="175"/>
                    </a:lnTo>
                    <a:lnTo>
                      <a:pt x="65" y="174"/>
                    </a:lnTo>
                    <a:lnTo>
                      <a:pt x="56" y="172"/>
                    </a:lnTo>
                    <a:lnTo>
                      <a:pt x="49" y="168"/>
                    </a:lnTo>
                    <a:lnTo>
                      <a:pt x="44" y="170"/>
                    </a:lnTo>
                    <a:lnTo>
                      <a:pt x="42" y="177"/>
                    </a:lnTo>
                    <a:lnTo>
                      <a:pt x="42" y="184"/>
                    </a:lnTo>
                    <a:lnTo>
                      <a:pt x="40" y="189"/>
                    </a:lnTo>
                    <a:lnTo>
                      <a:pt x="37" y="195"/>
                    </a:lnTo>
                    <a:lnTo>
                      <a:pt x="33" y="198"/>
                    </a:lnTo>
                    <a:lnTo>
                      <a:pt x="26" y="202"/>
                    </a:lnTo>
                    <a:lnTo>
                      <a:pt x="23" y="202"/>
                    </a:lnTo>
                    <a:lnTo>
                      <a:pt x="14" y="196"/>
                    </a:lnTo>
                    <a:lnTo>
                      <a:pt x="7" y="182"/>
                    </a:lnTo>
                    <a:lnTo>
                      <a:pt x="0" y="163"/>
                    </a:lnTo>
                    <a:lnTo>
                      <a:pt x="0" y="154"/>
                    </a:lnTo>
                    <a:lnTo>
                      <a:pt x="2" y="151"/>
                    </a:lnTo>
                    <a:lnTo>
                      <a:pt x="5" y="149"/>
                    </a:lnTo>
                    <a:lnTo>
                      <a:pt x="7" y="147"/>
                    </a:lnTo>
                    <a:lnTo>
                      <a:pt x="10" y="147"/>
                    </a:lnTo>
                    <a:lnTo>
                      <a:pt x="14" y="146"/>
                    </a:lnTo>
                    <a:lnTo>
                      <a:pt x="17" y="146"/>
                    </a:lnTo>
                    <a:lnTo>
                      <a:pt x="21" y="144"/>
                    </a:lnTo>
                    <a:lnTo>
                      <a:pt x="40" y="125"/>
                    </a:lnTo>
                    <a:lnTo>
                      <a:pt x="45" y="118"/>
                    </a:lnTo>
                    <a:lnTo>
                      <a:pt x="51" y="116"/>
                    </a:lnTo>
                    <a:lnTo>
                      <a:pt x="61" y="116"/>
                    </a:lnTo>
                    <a:lnTo>
                      <a:pt x="72" y="118"/>
                    </a:lnTo>
                    <a:lnTo>
                      <a:pt x="84" y="121"/>
                    </a:lnTo>
                    <a:lnTo>
                      <a:pt x="93" y="121"/>
                    </a:lnTo>
                    <a:lnTo>
                      <a:pt x="99" y="118"/>
                    </a:lnTo>
                    <a:lnTo>
                      <a:pt x="108" y="109"/>
                    </a:lnTo>
                    <a:lnTo>
                      <a:pt x="122" y="102"/>
                    </a:lnTo>
                    <a:lnTo>
                      <a:pt x="134" y="97"/>
                    </a:lnTo>
                    <a:lnTo>
                      <a:pt x="143" y="95"/>
                    </a:lnTo>
                    <a:lnTo>
                      <a:pt x="148" y="90"/>
                    </a:lnTo>
                    <a:lnTo>
                      <a:pt x="155" y="76"/>
                    </a:lnTo>
                    <a:lnTo>
                      <a:pt x="162" y="58"/>
                    </a:lnTo>
                    <a:lnTo>
                      <a:pt x="168" y="42"/>
                    </a:lnTo>
                    <a:lnTo>
                      <a:pt x="169" y="25"/>
                    </a:lnTo>
                    <a:lnTo>
                      <a:pt x="171" y="11"/>
                    </a:lnTo>
                    <a:lnTo>
                      <a:pt x="175" y="2"/>
                    </a:lnTo>
                    <a:lnTo>
                      <a:pt x="18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9" name="Freeform 50"/>
              <p:cNvSpPr>
                <a:spLocks/>
              </p:cNvSpPr>
              <p:nvPr/>
            </p:nvSpPr>
            <p:spPr bwMode="auto">
              <a:xfrm>
                <a:off x="6797028" y="2727328"/>
                <a:ext cx="37445" cy="63188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30" y="2"/>
                  </a:cxn>
                  <a:cxn ang="0">
                    <a:pos x="32" y="9"/>
                  </a:cxn>
                  <a:cxn ang="0">
                    <a:pos x="30" y="20"/>
                  </a:cxn>
                  <a:cxn ang="0">
                    <a:pos x="26" y="32"/>
                  </a:cxn>
                  <a:cxn ang="0">
                    <a:pos x="21" y="42"/>
                  </a:cxn>
                  <a:cxn ang="0">
                    <a:pos x="16" y="51"/>
                  </a:cxn>
                  <a:cxn ang="0">
                    <a:pos x="9" y="54"/>
                  </a:cxn>
                  <a:cxn ang="0">
                    <a:pos x="4" y="53"/>
                  </a:cxn>
                  <a:cxn ang="0">
                    <a:pos x="0" y="46"/>
                  </a:cxn>
                  <a:cxn ang="0">
                    <a:pos x="2" y="35"/>
                  </a:cxn>
                  <a:cxn ang="0">
                    <a:pos x="5" y="23"/>
                  </a:cxn>
                  <a:cxn ang="0">
                    <a:pos x="11" y="13"/>
                  </a:cxn>
                  <a:cxn ang="0">
                    <a:pos x="18" y="4"/>
                  </a:cxn>
                  <a:cxn ang="0">
                    <a:pos x="25" y="0"/>
                  </a:cxn>
                </a:cxnLst>
                <a:rect l="0" t="0" r="r" b="b"/>
                <a:pathLst>
                  <a:path w="32" h="54">
                    <a:moveTo>
                      <a:pt x="25" y="0"/>
                    </a:moveTo>
                    <a:lnTo>
                      <a:pt x="30" y="2"/>
                    </a:lnTo>
                    <a:lnTo>
                      <a:pt x="32" y="9"/>
                    </a:lnTo>
                    <a:lnTo>
                      <a:pt x="30" y="20"/>
                    </a:lnTo>
                    <a:lnTo>
                      <a:pt x="26" y="32"/>
                    </a:lnTo>
                    <a:lnTo>
                      <a:pt x="21" y="42"/>
                    </a:lnTo>
                    <a:lnTo>
                      <a:pt x="16" y="51"/>
                    </a:lnTo>
                    <a:lnTo>
                      <a:pt x="9" y="54"/>
                    </a:lnTo>
                    <a:lnTo>
                      <a:pt x="4" y="53"/>
                    </a:lnTo>
                    <a:lnTo>
                      <a:pt x="0" y="46"/>
                    </a:lnTo>
                    <a:lnTo>
                      <a:pt x="2" y="35"/>
                    </a:lnTo>
                    <a:lnTo>
                      <a:pt x="5" y="23"/>
                    </a:lnTo>
                    <a:lnTo>
                      <a:pt x="11" y="13"/>
                    </a:lnTo>
                    <a:lnTo>
                      <a:pt x="18" y="4"/>
                    </a:lnTo>
                    <a:lnTo>
                      <a:pt x="2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0" name="Freeform 51"/>
              <p:cNvSpPr>
                <a:spLocks/>
              </p:cNvSpPr>
              <p:nvPr/>
            </p:nvSpPr>
            <p:spPr bwMode="auto">
              <a:xfrm>
                <a:off x="6328971" y="3166132"/>
                <a:ext cx="212966" cy="26328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13" y="0"/>
                  </a:cxn>
                  <a:cxn ang="0">
                    <a:pos x="25" y="5"/>
                  </a:cxn>
                  <a:cxn ang="0">
                    <a:pos x="37" y="15"/>
                  </a:cxn>
                  <a:cxn ang="0">
                    <a:pos x="51" y="28"/>
                  </a:cxn>
                  <a:cxn ang="0">
                    <a:pos x="68" y="42"/>
                  </a:cxn>
                  <a:cxn ang="0">
                    <a:pos x="86" y="61"/>
                  </a:cxn>
                  <a:cxn ang="0">
                    <a:pos x="102" y="78"/>
                  </a:cxn>
                  <a:cxn ang="0">
                    <a:pos x="133" y="106"/>
                  </a:cxn>
                  <a:cxn ang="0">
                    <a:pos x="164" y="138"/>
                  </a:cxn>
                  <a:cxn ang="0">
                    <a:pos x="171" y="141"/>
                  </a:cxn>
                  <a:cxn ang="0">
                    <a:pos x="177" y="141"/>
                  </a:cxn>
                  <a:cxn ang="0">
                    <a:pos x="180" y="143"/>
                  </a:cxn>
                  <a:cxn ang="0">
                    <a:pos x="182" y="146"/>
                  </a:cxn>
                  <a:cxn ang="0">
                    <a:pos x="182" y="155"/>
                  </a:cxn>
                  <a:cxn ang="0">
                    <a:pos x="180" y="160"/>
                  </a:cxn>
                  <a:cxn ang="0">
                    <a:pos x="178" y="164"/>
                  </a:cxn>
                  <a:cxn ang="0">
                    <a:pos x="173" y="178"/>
                  </a:cxn>
                  <a:cxn ang="0">
                    <a:pos x="170" y="195"/>
                  </a:cxn>
                  <a:cxn ang="0">
                    <a:pos x="170" y="218"/>
                  </a:cxn>
                  <a:cxn ang="0">
                    <a:pos x="166" y="225"/>
                  </a:cxn>
                  <a:cxn ang="0">
                    <a:pos x="163" y="225"/>
                  </a:cxn>
                  <a:cxn ang="0">
                    <a:pos x="159" y="223"/>
                  </a:cxn>
                  <a:cxn ang="0">
                    <a:pos x="154" y="218"/>
                  </a:cxn>
                  <a:cxn ang="0">
                    <a:pos x="152" y="215"/>
                  </a:cxn>
                  <a:cxn ang="0">
                    <a:pos x="144" y="208"/>
                  </a:cxn>
                  <a:cxn ang="0">
                    <a:pos x="130" y="201"/>
                  </a:cxn>
                  <a:cxn ang="0">
                    <a:pos x="114" y="194"/>
                  </a:cxn>
                  <a:cxn ang="0">
                    <a:pos x="100" y="188"/>
                  </a:cxn>
                  <a:cxn ang="0">
                    <a:pos x="91" y="183"/>
                  </a:cxn>
                  <a:cxn ang="0">
                    <a:pos x="88" y="174"/>
                  </a:cxn>
                  <a:cxn ang="0">
                    <a:pos x="82" y="159"/>
                  </a:cxn>
                  <a:cxn ang="0">
                    <a:pos x="79" y="138"/>
                  </a:cxn>
                  <a:cxn ang="0">
                    <a:pos x="75" y="118"/>
                  </a:cxn>
                  <a:cxn ang="0">
                    <a:pos x="74" y="104"/>
                  </a:cxn>
                  <a:cxn ang="0">
                    <a:pos x="70" y="94"/>
                  </a:cxn>
                  <a:cxn ang="0">
                    <a:pos x="63" y="82"/>
                  </a:cxn>
                  <a:cxn ang="0">
                    <a:pos x="55" y="70"/>
                  </a:cxn>
                  <a:cxn ang="0">
                    <a:pos x="44" y="57"/>
                  </a:cxn>
                  <a:cxn ang="0">
                    <a:pos x="35" y="49"/>
                  </a:cxn>
                  <a:cxn ang="0">
                    <a:pos x="32" y="43"/>
                  </a:cxn>
                  <a:cxn ang="0">
                    <a:pos x="28" y="40"/>
                  </a:cxn>
                  <a:cxn ang="0">
                    <a:pos x="21" y="35"/>
                  </a:cxn>
                  <a:cxn ang="0">
                    <a:pos x="14" y="26"/>
                  </a:cxn>
                  <a:cxn ang="0">
                    <a:pos x="6" y="17"/>
                  </a:cxn>
                  <a:cxn ang="0">
                    <a:pos x="0" y="8"/>
                  </a:cxn>
                  <a:cxn ang="0">
                    <a:pos x="0" y="3"/>
                  </a:cxn>
                  <a:cxn ang="0">
                    <a:pos x="4" y="0"/>
                  </a:cxn>
                </a:cxnLst>
                <a:rect l="0" t="0" r="r" b="b"/>
                <a:pathLst>
                  <a:path w="182" h="225">
                    <a:moveTo>
                      <a:pt x="4" y="0"/>
                    </a:moveTo>
                    <a:lnTo>
                      <a:pt x="13" y="0"/>
                    </a:lnTo>
                    <a:lnTo>
                      <a:pt x="25" y="5"/>
                    </a:lnTo>
                    <a:lnTo>
                      <a:pt x="37" y="15"/>
                    </a:lnTo>
                    <a:lnTo>
                      <a:pt x="51" y="28"/>
                    </a:lnTo>
                    <a:lnTo>
                      <a:pt x="68" y="42"/>
                    </a:lnTo>
                    <a:lnTo>
                      <a:pt x="86" y="61"/>
                    </a:lnTo>
                    <a:lnTo>
                      <a:pt x="102" y="78"/>
                    </a:lnTo>
                    <a:lnTo>
                      <a:pt x="133" y="106"/>
                    </a:lnTo>
                    <a:lnTo>
                      <a:pt x="164" y="138"/>
                    </a:lnTo>
                    <a:lnTo>
                      <a:pt x="171" y="141"/>
                    </a:lnTo>
                    <a:lnTo>
                      <a:pt x="177" y="141"/>
                    </a:lnTo>
                    <a:lnTo>
                      <a:pt x="180" y="143"/>
                    </a:lnTo>
                    <a:lnTo>
                      <a:pt x="182" y="146"/>
                    </a:lnTo>
                    <a:lnTo>
                      <a:pt x="182" y="155"/>
                    </a:lnTo>
                    <a:lnTo>
                      <a:pt x="180" y="160"/>
                    </a:lnTo>
                    <a:lnTo>
                      <a:pt x="178" y="164"/>
                    </a:lnTo>
                    <a:lnTo>
                      <a:pt x="173" y="178"/>
                    </a:lnTo>
                    <a:lnTo>
                      <a:pt x="170" y="195"/>
                    </a:lnTo>
                    <a:lnTo>
                      <a:pt x="170" y="218"/>
                    </a:lnTo>
                    <a:lnTo>
                      <a:pt x="166" y="225"/>
                    </a:lnTo>
                    <a:lnTo>
                      <a:pt x="163" y="225"/>
                    </a:lnTo>
                    <a:lnTo>
                      <a:pt x="159" y="223"/>
                    </a:lnTo>
                    <a:lnTo>
                      <a:pt x="154" y="218"/>
                    </a:lnTo>
                    <a:lnTo>
                      <a:pt x="152" y="215"/>
                    </a:lnTo>
                    <a:lnTo>
                      <a:pt x="144" y="208"/>
                    </a:lnTo>
                    <a:lnTo>
                      <a:pt x="130" y="201"/>
                    </a:lnTo>
                    <a:lnTo>
                      <a:pt x="114" y="194"/>
                    </a:lnTo>
                    <a:lnTo>
                      <a:pt x="100" y="188"/>
                    </a:lnTo>
                    <a:lnTo>
                      <a:pt x="91" y="183"/>
                    </a:lnTo>
                    <a:lnTo>
                      <a:pt x="88" y="174"/>
                    </a:lnTo>
                    <a:lnTo>
                      <a:pt x="82" y="159"/>
                    </a:lnTo>
                    <a:lnTo>
                      <a:pt x="79" y="138"/>
                    </a:lnTo>
                    <a:lnTo>
                      <a:pt x="75" y="118"/>
                    </a:lnTo>
                    <a:lnTo>
                      <a:pt x="74" y="104"/>
                    </a:lnTo>
                    <a:lnTo>
                      <a:pt x="70" y="94"/>
                    </a:lnTo>
                    <a:lnTo>
                      <a:pt x="63" y="82"/>
                    </a:lnTo>
                    <a:lnTo>
                      <a:pt x="55" y="70"/>
                    </a:lnTo>
                    <a:lnTo>
                      <a:pt x="44" y="57"/>
                    </a:lnTo>
                    <a:lnTo>
                      <a:pt x="35" y="49"/>
                    </a:lnTo>
                    <a:lnTo>
                      <a:pt x="32" y="43"/>
                    </a:lnTo>
                    <a:lnTo>
                      <a:pt x="28" y="40"/>
                    </a:lnTo>
                    <a:lnTo>
                      <a:pt x="21" y="35"/>
                    </a:lnTo>
                    <a:lnTo>
                      <a:pt x="14" y="26"/>
                    </a:lnTo>
                    <a:lnTo>
                      <a:pt x="6" y="17"/>
                    </a:lnTo>
                    <a:lnTo>
                      <a:pt x="0" y="8"/>
                    </a:lnTo>
                    <a:lnTo>
                      <a:pt x="0" y="3"/>
                    </a:lnTo>
                    <a:lnTo>
                      <a:pt x="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1" name="Freeform 52"/>
              <p:cNvSpPr>
                <a:spLocks/>
              </p:cNvSpPr>
              <p:nvPr/>
            </p:nvSpPr>
            <p:spPr bwMode="auto">
              <a:xfrm>
                <a:off x="6385138" y="3065499"/>
                <a:ext cx="124035" cy="2047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0" y="3"/>
                  </a:cxn>
                  <a:cxn ang="0">
                    <a:pos x="17" y="9"/>
                  </a:cxn>
                  <a:cxn ang="0">
                    <a:pos x="26" y="19"/>
                  </a:cxn>
                  <a:cxn ang="0">
                    <a:pos x="34" y="28"/>
                  </a:cxn>
                  <a:cxn ang="0">
                    <a:pos x="40" y="37"/>
                  </a:cxn>
                  <a:cxn ang="0">
                    <a:pos x="48" y="49"/>
                  </a:cxn>
                  <a:cxn ang="0">
                    <a:pos x="57" y="59"/>
                  </a:cxn>
                  <a:cxn ang="0">
                    <a:pos x="68" y="75"/>
                  </a:cxn>
                  <a:cxn ang="0">
                    <a:pos x="76" y="94"/>
                  </a:cxn>
                  <a:cxn ang="0">
                    <a:pos x="83" y="110"/>
                  </a:cxn>
                  <a:cxn ang="0">
                    <a:pos x="87" y="124"/>
                  </a:cxn>
                  <a:cxn ang="0">
                    <a:pos x="90" y="136"/>
                  </a:cxn>
                  <a:cxn ang="0">
                    <a:pos x="97" y="147"/>
                  </a:cxn>
                  <a:cxn ang="0">
                    <a:pos x="104" y="159"/>
                  </a:cxn>
                  <a:cxn ang="0">
                    <a:pos x="106" y="164"/>
                  </a:cxn>
                  <a:cxn ang="0">
                    <a:pos x="106" y="168"/>
                  </a:cxn>
                  <a:cxn ang="0">
                    <a:pos x="104" y="171"/>
                  </a:cxn>
                  <a:cxn ang="0">
                    <a:pos x="97" y="175"/>
                  </a:cxn>
                  <a:cxn ang="0">
                    <a:pos x="94" y="175"/>
                  </a:cxn>
                  <a:cxn ang="0">
                    <a:pos x="90" y="171"/>
                  </a:cxn>
                  <a:cxn ang="0">
                    <a:pos x="82" y="164"/>
                  </a:cxn>
                  <a:cxn ang="0">
                    <a:pos x="71" y="156"/>
                  </a:cxn>
                  <a:cxn ang="0">
                    <a:pos x="59" y="147"/>
                  </a:cxn>
                  <a:cxn ang="0">
                    <a:pos x="52" y="136"/>
                  </a:cxn>
                  <a:cxn ang="0">
                    <a:pos x="47" y="126"/>
                  </a:cxn>
                  <a:cxn ang="0">
                    <a:pos x="40" y="108"/>
                  </a:cxn>
                  <a:cxn ang="0">
                    <a:pos x="33" y="89"/>
                  </a:cxn>
                  <a:cxn ang="0">
                    <a:pos x="26" y="66"/>
                  </a:cxn>
                  <a:cxn ang="0">
                    <a:pos x="22" y="52"/>
                  </a:cxn>
                  <a:cxn ang="0">
                    <a:pos x="17" y="44"/>
                  </a:cxn>
                  <a:cxn ang="0">
                    <a:pos x="7" y="37"/>
                  </a:cxn>
                  <a:cxn ang="0">
                    <a:pos x="3" y="33"/>
                  </a:cxn>
                  <a:cxn ang="0">
                    <a:pos x="0" y="24"/>
                  </a:cxn>
                  <a:cxn ang="0">
                    <a:pos x="0" y="14"/>
                  </a:cxn>
                  <a:cxn ang="0">
                    <a:pos x="3" y="5"/>
                  </a:cxn>
                  <a:cxn ang="0">
                    <a:pos x="8" y="0"/>
                  </a:cxn>
                </a:cxnLst>
                <a:rect l="0" t="0" r="r" b="b"/>
                <a:pathLst>
                  <a:path w="106" h="175">
                    <a:moveTo>
                      <a:pt x="8" y="0"/>
                    </a:moveTo>
                    <a:lnTo>
                      <a:pt x="10" y="3"/>
                    </a:lnTo>
                    <a:lnTo>
                      <a:pt x="17" y="9"/>
                    </a:lnTo>
                    <a:lnTo>
                      <a:pt x="26" y="19"/>
                    </a:lnTo>
                    <a:lnTo>
                      <a:pt x="34" y="28"/>
                    </a:lnTo>
                    <a:lnTo>
                      <a:pt x="40" y="37"/>
                    </a:lnTo>
                    <a:lnTo>
                      <a:pt x="48" y="49"/>
                    </a:lnTo>
                    <a:lnTo>
                      <a:pt x="57" y="59"/>
                    </a:lnTo>
                    <a:lnTo>
                      <a:pt x="68" y="75"/>
                    </a:lnTo>
                    <a:lnTo>
                      <a:pt x="76" y="94"/>
                    </a:lnTo>
                    <a:lnTo>
                      <a:pt x="83" y="110"/>
                    </a:lnTo>
                    <a:lnTo>
                      <a:pt x="87" y="124"/>
                    </a:lnTo>
                    <a:lnTo>
                      <a:pt x="90" y="136"/>
                    </a:lnTo>
                    <a:lnTo>
                      <a:pt x="97" y="147"/>
                    </a:lnTo>
                    <a:lnTo>
                      <a:pt x="104" y="159"/>
                    </a:lnTo>
                    <a:lnTo>
                      <a:pt x="106" y="164"/>
                    </a:lnTo>
                    <a:lnTo>
                      <a:pt x="106" y="168"/>
                    </a:lnTo>
                    <a:lnTo>
                      <a:pt x="104" y="171"/>
                    </a:lnTo>
                    <a:lnTo>
                      <a:pt x="97" y="175"/>
                    </a:lnTo>
                    <a:lnTo>
                      <a:pt x="94" y="175"/>
                    </a:lnTo>
                    <a:lnTo>
                      <a:pt x="90" y="171"/>
                    </a:lnTo>
                    <a:lnTo>
                      <a:pt x="82" y="164"/>
                    </a:lnTo>
                    <a:lnTo>
                      <a:pt x="71" y="156"/>
                    </a:lnTo>
                    <a:lnTo>
                      <a:pt x="59" y="147"/>
                    </a:lnTo>
                    <a:lnTo>
                      <a:pt x="52" y="136"/>
                    </a:lnTo>
                    <a:lnTo>
                      <a:pt x="47" y="126"/>
                    </a:lnTo>
                    <a:lnTo>
                      <a:pt x="40" y="108"/>
                    </a:lnTo>
                    <a:lnTo>
                      <a:pt x="33" y="89"/>
                    </a:lnTo>
                    <a:lnTo>
                      <a:pt x="26" y="66"/>
                    </a:lnTo>
                    <a:lnTo>
                      <a:pt x="22" y="52"/>
                    </a:lnTo>
                    <a:lnTo>
                      <a:pt x="17" y="44"/>
                    </a:lnTo>
                    <a:lnTo>
                      <a:pt x="7" y="37"/>
                    </a:lnTo>
                    <a:lnTo>
                      <a:pt x="3" y="33"/>
                    </a:lnTo>
                    <a:lnTo>
                      <a:pt x="0" y="24"/>
                    </a:lnTo>
                    <a:lnTo>
                      <a:pt x="0" y="14"/>
                    </a:lnTo>
                    <a:lnTo>
                      <a:pt x="3" y="5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2" name="Freeform 53"/>
              <p:cNvSpPr>
                <a:spLocks/>
              </p:cNvSpPr>
              <p:nvPr/>
            </p:nvSpPr>
            <p:spPr bwMode="auto">
              <a:xfrm>
                <a:off x="6525555" y="3418883"/>
                <a:ext cx="77229" cy="45636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6" y="0"/>
                  </a:cxn>
                  <a:cxn ang="0">
                    <a:pos x="19" y="4"/>
                  </a:cxn>
                  <a:cxn ang="0">
                    <a:pos x="23" y="9"/>
                  </a:cxn>
                  <a:cxn ang="0">
                    <a:pos x="30" y="16"/>
                  </a:cxn>
                  <a:cxn ang="0">
                    <a:pos x="40" y="18"/>
                  </a:cxn>
                  <a:cxn ang="0">
                    <a:pos x="51" y="18"/>
                  </a:cxn>
                  <a:cxn ang="0">
                    <a:pos x="61" y="23"/>
                  </a:cxn>
                  <a:cxn ang="0">
                    <a:pos x="66" y="28"/>
                  </a:cxn>
                  <a:cxn ang="0">
                    <a:pos x="66" y="30"/>
                  </a:cxn>
                  <a:cxn ang="0">
                    <a:pos x="65" y="32"/>
                  </a:cxn>
                  <a:cxn ang="0">
                    <a:pos x="54" y="37"/>
                  </a:cxn>
                  <a:cxn ang="0">
                    <a:pos x="49" y="39"/>
                  </a:cxn>
                  <a:cxn ang="0">
                    <a:pos x="24" y="39"/>
                  </a:cxn>
                  <a:cxn ang="0">
                    <a:pos x="10" y="34"/>
                  </a:cxn>
                  <a:cxn ang="0">
                    <a:pos x="2" y="25"/>
                  </a:cxn>
                  <a:cxn ang="0">
                    <a:pos x="0" y="16"/>
                  </a:cxn>
                  <a:cxn ang="0">
                    <a:pos x="3" y="6"/>
                  </a:cxn>
                  <a:cxn ang="0">
                    <a:pos x="7" y="2"/>
                  </a:cxn>
                  <a:cxn ang="0">
                    <a:pos x="12" y="0"/>
                  </a:cxn>
                </a:cxnLst>
                <a:rect l="0" t="0" r="r" b="b"/>
                <a:pathLst>
                  <a:path w="66" h="39">
                    <a:moveTo>
                      <a:pt x="12" y="0"/>
                    </a:moveTo>
                    <a:lnTo>
                      <a:pt x="16" y="0"/>
                    </a:lnTo>
                    <a:lnTo>
                      <a:pt x="19" y="4"/>
                    </a:lnTo>
                    <a:lnTo>
                      <a:pt x="23" y="9"/>
                    </a:lnTo>
                    <a:lnTo>
                      <a:pt x="30" y="16"/>
                    </a:lnTo>
                    <a:lnTo>
                      <a:pt x="40" y="18"/>
                    </a:lnTo>
                    <a:lnTo>
                      <a:pt x="51" y="18"/>
                    </a:lnTo>
                    <a:lnTo>
                      <a:pt x="61" y="23"/>
                    </a:lnTo>
                    <a:lnTo>
                      <a:pt x="66" y="28"/>
                    </a:lnTo>
                    <a:lnTo>
                      <a:pt x="66" y="30"/>
                    </a:lnTo>
                    <a:lnTo>
                      <a:pt x="65" y="32"/>
                    </a:lnTo>
                    <a:lnTo>
                      <a:pt x="54" y="37"/>
                    </a:lnTo>
                    <a:lnTo>
                      <a:pt x="49" y="39"/>
                    </a:lnTo>
                    <a:lnTo>
                      <a:pt x="24" y="39"/>
                    </a:lnTo>
                    <a:lnTo>
                      <a:pt x="10" y="34"/>
                    </a:lnTo>
                    <a:lnTo>
                      <a:pt x="2" y="25"/>
                    </a:lnTo>
                    <a:lnTo>
                      <a:pt x="0" y="16"/>
                    </a:lnTo>
                    <a:lnTo>
                      <a:pt x="3" y="6"/>
                    </a:lnTo>
                    <a:lnTo>
                      <a:pt x="7" y="2"/>
                    </a:lnTo>
                    <a:lnTo>
                      <a:pt x="1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3" name="Freeform 54"/>
              <p:cNvSpPr>
                <a:spLocks/>
              </p:cNvSpPr>
              <p:nvPr/>
            </p:nvSpPr>
            <p:spPr bwMode="auto">
              <a:xfrm>
                <a:off x="6602784" y="3439945"/>
                <a:ext cx="94782" cy="44465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21" y="2"/>
                  </a:cxn>
                  <a:cxn ang="0">
                    <a:pos x="30" y="3"/>
                  </a:cxn>
                  <a:cxn ang="0">
                    <a:pos x="42" y="7"/>
                  </a:cxn>
                  <a:cxn ang="0">
                    <a:pos x="53" y="9"/>
                  </a:cxn>
                  <a:cxn ang="0">
                    <a:pos x="60" y="10"/>
                  </a:cxn>
                  <a:cxn ang="0">
                    <a:pos x="63" y="10"/>
                  </a:cxn>
                  <a:cxn ang="0">
                    <a:pos x="67" y="14"/>
                  </a:cxn>
                  <a:cxn ang="0">
                    <a:pos x="72" y="17"/>
                  </a:cxn>
                  <a:cxn ang="0">
                    <a:pos x="75" y="21"/>
                  </a:cxn>
                  <a:cxn ang="0">
                    <a:pos x="79" y="26"/>
                  </a:cxn>
                  <a:cxn ang="0">
                    <a:pos x="81" y="30"/>
                  </a:cxn>
                  <a:cxn ang="0">
                    <a:pos x="81" y="35"/>
                  </a:cxn>
                  <a:cxn ang="0">
                    <a:pos x="77" y="38"/>
                  </a:cxn>
                  <a:cxn ang="0">
                    <a:pos x="70" y="38"/>
                  </a:cxn>
                  <a:cxn ang="0">
                    <a:pos x="49" y="35"/>
                  </a:cxn>
                  <a:cxn ang="0">
                    <a:pos x="25" y="35"/>
                  </a:cxn>
                  <a:cxn ang="0">
                    <a:pos x="14" y="30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4" y="7"/>
                  </a:cxn>
                  <a:cxn ang="0">
                    <a:pos x="18" y="0"/>
                  </a:cxn>
                </a:cxnLst>
                <a:rect l="0" t="0" r="r" b="b"/>
                <a:pathLst>
                  <a:path w="81" h="38">
                    <a:moveTo>
                      <a:pt x="18" y="0"/>
                    </a:moveTo>
                    <a:lnTo>
                      <a:pt x="21" y="2"/>
                    </a:lnTo>
                    <a:lnTo>
                      <a:pt x="30" y="3"/>
                    </a:lnTo>
                    <a:lnTo>
                      <a:pt x="42" y="7"/>
                    </a:lnTo>
                    <a:lnTo>
                      <a:pt x="53" y="9"/>
                    </a:lnTo>
                    <a:lnTo>
                      <a:pt x="60" y="10"/>
                    </a:lnTo>
                    <a:lnTo>
                      <a:pt x="63" y="10"/>
                    </a:lnTo>
                    <a:lnTo>
                      <a:pt x="67" y="14"/>
                    </a:lnTo>
                    <a:lnTo>
                      <a:pt x="72" y="17"/>
                    </a:lnTo>
                    <a:lnTo>
                      <a:pt x="75" y="21"/>
                    </a:lnTo>
                    <a:lnTo>
                      <a:pt x="79" y="26"/>
                    </a:lnTo>
                    <a:lnTo>
                      <a:pt x="81" y="30"/>
                    </a:lnTo>
                    <a:lnTo>
                      <a:pt x="81" y="35"/>
                    </a:lnTo>
                    <a:lnTo>
                      <a:pt x="77" y="38"/>
                    </a:lnTo>
                    <a:lnTo>
                      <a:pt x="70" y="38"/>
                    </a:lnTo>
                    <a:lnTo>
                      <a:pt x="49" y="35"/>
                    </a:lnTo>
                    <a:lnTo>
                      <a:pt x="25" y="35"/>
                    </a:lnTo>
                    <a:lnTo>
                      <a:pt x="14" y="30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4" y="7"/>
                    </a:lnTo>
                    <a:lnTo>
                      <a:pt x="1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4" name="Freeform 56"/>
              <p:cNvSpPr>
                <a:spLocks/>
              </p:cNvSpPr>
              <p:nvPr/>
            </p:nvSpPr>
            <p:spPr bwMode="auto">
              <a:xfrm>
                <a:off x="6591083" y="3133368"/>
                <a:ext cx="187223" cy="241050"/>
              </a:xfrm>
              <a:custGeom>
                <a:avLst/>
                <a:gdLst/>
                <a:ahLst/>
                <a:cxnLst>
                  <a:cxn ang="0">
                    <a:pos x="134" y="0"/>
                  </a:cxn>
                  <a:cxn ang="0">
                    <a:pos x="136" y="21"/>
                  </a:cxn>
                  <a:cxn ang="0">
                    <a:pos x="146" y="36"/>
                  </a:cxn>
                  <a:cxn ang="0">
                    <a:pos x="159" y="33"/>
                  </a:cxn>
                  <a:cxn ang="0">
                    <a:pos x="160" y="38"/>
                  </a:cxn>
                  <a:cxn ang="0">
                    <a:pos x="150" y="47"/>
                  </a:cxn>
                  <a:cxn ang="0">
                    <a:pos x="138" y="64"/>
                  </a:cxn>
                  <a:cxn ang="0">
                    <a:pos x="146" y="85"/>
                  </a:cxn>
                  <a:cxn ang="0">
                    <a:pos x="153" y="113"/>
                  </a:cxn>
                  <a:cxn ang="0">
                    <a:pos x="131" y="143"/>
                  </a:cxn>
                  <a:cxn ang="0">
                    <a:pos x="120" y="169"/>
                  </a:cxn>
                  <a:cxn ang="0">
                    <a:pos x="122" y="195"/>
                  </a:cxn>
                  <a:cxn ang="0">
                    <a:pos x="110" y="206"/>
                  </a:cxn>
                  <a:cxn ang="0">
                    <a:pos x="82" y="204"/>
                  </a:cxn>
                  <a:cxn ang="0">
                    <a:pos x="50" y="201"/>
                  </a:cxn>
                  <a:cxn ang="0">
                    <a:pos x="31" y="188"/>
                  </a:cxn>
                  <a:cxn ang="0">
                    <a:pos x="10" y="159"/>
                  </a:cxn>
                  <a:cxn ang="0">
                    <a:pos x="0" y="119"/>
                  </a:cxn>
                  <a:cxn ang="0">
                    <a:pos x="2" y="94"/>
                  </a:cxn>
                  <a:cxn ang="0">
                    <a:pos x="12" y="98"/>
                  </a:cxn>
                  <a:cxn ang="0">
                    <a:pos x="26" y="105"/>
                  </a:cxn>
                  <a:cxn ang="0">
                    <a:pos x="31" y="98"/>
                  </a:cxn>
                  <a:cxn ang="0">
                    <a:pos x="35" y="89"/>
                  </a:cxn>
                  <a:cxn ang="0">
                    <a:pos x="40" y="80"/>
                  </a:cxn>
                  <a:cxn ang="0">
                    <a:pos x="54" y="77"/>
                  </a:cxn>
                  <a:cxn ang="0">
                    <a:pos x="64" y="71"/>
                  </a:cxn>
                  <a:cxn ang="0">
                    <a:pos x="75" y="57"/>
                  </a:cxn>
                  <a:cxn ang="0">
                    <a:pos x="89" y="42"/>
                  </a:cxn>
                  <a:cxn ang="0">
                    <a:pos x="108" y="40"/>
                  </a:cxn>
                  <a:cxn ang="0">
                    <a:pos x="115" y="38"/>
                  </a:cxn>
                  <a:cxn ang="0">
                    <a:pos x="113" y="28"/>
                  </a:cxn>
                  <a:cxn ang="0">
                    <a:pos x="112" y="19"/>
                  </a:cxn>
                  <a:cxn ang="0">
                    <a:pos x="115" y="10"/>
                  </a:cxn>
                  <a:cxn ang="0">
                    <a:pos x="129" y="0"/>
                  </a:cxn>
                </a:cxnLst>
                <a:rect l="0" t="0" r="r" b="b"/>
                <a:pathLst>
                  <a:path w="160" h="206">
                    <a:moveTo>
                      <a:pt x="129" y="0"/>
                    </a:moveTo>
                    <a:lnTo>
                      <a:pt x="134" y="0"/>
                    </a:lnTo>
                    <a:lnTo>
                      <a:pt x="134" y="3"/>
                    </a:lnTo>
                    <a:lnTo>
                      <a:pt x="136" y="21"/>
                    </a:lnTo>
                    <a:lnTo>
                      <a:pt x="141" y="31"/>
                    </a:lnTo>
                    <a:lnTo>
                      <a:pt x="146" y="36"/>
                    </a:lnTo>
                    <a:lnTo>
                      <a:pt x="152" y="36"/>
                    </a:lnTo>
                    <a:lnTo>
                      <a:pt x="159" y="33"/>
                    </a:lnTo>
                    <a:lnTo>
                      <a:pt x="160" y="35"/>
                    </a:lnTo>
                    <a:lnTo>
                      <a:pt x="160" y="38"/>
                    </a:lnTo>
                    <a:lnTo>
                      <a:pt x="153" y="45"/>
                    </a:lnTo>
                    <a:lnTo>
                      <a:pt x="150" y="47"/>
                    </a:lnTo>
                    <a:lnTo>
                      <a:pt x="141" y="56"/>
                    </a:lnTo>
                    <a:lnTo>
                      <a:pt x="138" y="64"/>
                    </a:lnTo>
                    <a:lnTo>
                      <a:pt x="139" y="73"/>
                    </a:lnTo>
                    <a:lnTo>
                      <a:pt x="146" y="85"/>
                    </a:lnTo>
                    <a:lnTo>
                      <a:pt x="152" y="99"/>
                    </a:lnTo>
                    <a:lnTo>
                      <a:pt x="153" y="113"/>
                    </a:lnTo>
                    <a:lnTo>
                      <a:pt x="150" y="124"/>
                    </a:lnTo>
                    <a:lnTo>
                      <a:pt x="131" y="143"/>
                    </a:lnTo>
                    <a:lnTo>
                      <a:pt x="124" y="155"/>
                    </a:lnTo>
                    <a:lnTo>
                      <a:pt x="120" y="169"/>
                    </a:lnTo>
                    <a:lnTo>
                      <a:pt x="120" y="183"/>
                    </a:lnTo>
                    <a:lnTo>
                      <a:pt x="122" y="195"/>
                    </a:lnTo>
                    <a:lnTo>
                      <a:pt x="119" y="202"/>
                    </a:lnTo>
                    <a:lnTo>
                      <a:pt x="110" y="206"/>
                    </a:lnTo>
                    <a:lnTo>
                      <a:pt x="89" y="206"/>
                    </a:lnTo>
                    <a:lnTo>
                      <a:pt x="82" y="204"/>
                    </a:lnTo>
                    <a:lnTo>
                      <a:pt x="64" y="201"/>
                    </a:lnTo>
                    <a:lnTo>
                      <a:pt x="50" y="201"/>
                    </a:lnTo>
                    <a:lnTo>
                      <a:pt x="42" y="197"/>
                    </a:lnTo>
                    <a:lnTo>
                      <a:pt x="31" y="188"/>
                    </a:lnTo>
                    <a:lnTo>
                      <a:pt x="19" y="176"/>
                    </a:lnTo>
                    <a:lnTo>
                      <a:pt x="10" y="159"/>
                    </a:lnTo>
                    <a:lnTo>
                      <a:pt x="3" y="138"/>
                    </a:lnTo>
                    <a:lnTo>
                      <a:pt x="0" y="119"/>
                    </a:lnTo>
                    <a:lnTo>
                      <a:pt x="0" y="103"/>
                    </a:lnTo>
                    <a:lnTo>
                      <a:pt x="2" y="94"/>
                    </a:lnTo>
                    <a:lnTo>
                      <a:pt x="7" y="94"/>
                    </a:lnTo>
                    <a:lnTo>
                      <a:pt x="12" y="98"/>
                    </a:lnTo>
                    <a:lnTo>
                      <a:pt x="19" y="103"/>
                    </a:lnTo>
                    <a:lnTo>
                      <a:pt x="26" y="105"/>
                    </a:lnTo>
                    <a:lnTo>
                      <a:pt x="30" y="103"/>
                    </a:lnTo>
                    <a:lnTo>
                      <a:pt x="31" y="98"/>
                    </a:lnTo>
                    <a:lnTo>
                      <a:pt x="31" y="94"/>
                    </a:lnTo>
                    <a:lnTo>
                      <a:pt x="35" y="89"/>
                    </a:lnTo>
                    <a:lnTo>
                      <a:pt x="36" y="84"/>
                    </a:lnTo>
                    <a:lnTo>
                      <a:pt x="40" y="80"/>
                    </a:lnTo>
                    <a:lnTo>
                      <a:pt x="45" y="78"/>
                    </a:lnTo>
                    <a:lnTo>
                      <a:pt x="54" y="77"/>
                    </a:lnTo>
                    <a:lnTo>
                      <a:pt x="59" y="73"/>
                    </a:lnTo>
                    <a:lnTo>
                      <a:pt x="64" y="71"/>
                    </a:lnTo>
                    <a:lnTo>
                      <a:pt x="71" y="64"/>
                    </a:lnTo>
                    <a:lnTo>
                      <a:pt x="75" y="57"/>
                    </a:lnTo>
                    <a:lnTo>
                      <a:pt x="80" y="49"/>
                    </a:lnTo>
                    <a:lnTo>
                      <a:pt x="89" y="42"/>
                    </a:lnTo>
                    <a:lnTo>
                      <a:pt x="101" y="40"/>
                    </a:lnTo>
                    <a:lnTo>
                      <a:pt x="108" y="40"/>
                    </a:lnTo>
                    <a:lnTo>
                      <a:pt x="112" y="38"/>
                    </a:lnTo>
                    <a:lnTo>
                      <a:pt x="115" y="38"/>
                    </a:lnTo>
                    <a:lnTo>
                      <a:pt x="115" y="31"/>
                    </a:lnTo>
                    <a:lnTo>
                      <a:pt x="113" y="28"/>
                    </a:lnTo>
                    <a:lnTo>
                      <a:pt x="112" y="26"/>
                    </a:lnTo>
                    <a:lnTo>
                      <a:pt x="112" y="19"/>
                    </a:lnTo>
                    <a:lnTo>
                      <a:pt x="113" y="15"/>
                    </a:lnTo>
                    <a:lnTo>
                      <a:pt x="115" y="10"/>
                    </a:lnTo>
                    <a:lnTo>
                      <a:pt x="122" y="3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5" name="Freeform 57"/>
              <p:cNvSpPr>
                <a:spLocks/>
              </p:cNvSpPr>
              <p:nvPr/>
            </p:nvSpPr>
            <p:spPr bwMode="auto">
              <a:xfrm>
                <a:off x="6786496" y="2868915"/>
                <a:ext cx="95952" cy="175521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37" y="0"/>
                  </a:cxn>
                  <a:cxn ang="0">
                    <a:pos x="44" y="3"/>
                  </a:cxn>
                  <a:cxn ang="0">
                    <a:pos x="51" y="10"/>
                  </a:cxn>
                  <a:cxn ang="0">
                    <a:pos x="58" y="24"/>
                  </a:cxn>
                  <a:cxn ang="0">
                    <a:pos x="58" y="33"/>
                  </a:cxn>
                  <a:cxn ang="0">
                    <a:pos x="53" y="40"/>
                  </a:cxn>
                  <a:cxn ang="0">
                    <a:pos x="46" y="45"/>
                  </a:cxn>
                  <a:cxn ang="0">
                    <a:pos x="39" y="52"/>
                  </a:cxn>
                  <a:cxn ang="0">
                    <a:pos x="34" y="65"/>
                  </a:cxn>
                  <a:cxn ang="0">
                    <a:pos x="32" y="70"/>
                  </a:cxn>
                  <a:cxn ang="0">
                    <a:pos x="32" y="77"/>
                  </a:cxn>
                  <a:cxn ang="0">
                    <a:pos x="35" y="80"/>
                  </a:cxn>
                  <a:cxn ang="0">
                    <a:pos x="39" y="79"/>
                  </a:cxn>
                  <a:cxn ang="0">
                    <a:pos x="44" y="79"/>
                  </a:cxn>
                  <a:cxn ang="0">
                    <a:pos x="48" y="77"/>
                  </a:cxn>
                  <a:cxn ang="0">
                    <a:pos x="51" y="77"/>
                  </a:cxn>
                  <a:cxn ang="0">
                    <a:pos x="55" y="79"/>
                  </a:cxn>
                  <a:cxn ang="0">
                    <a:pos x="67" y="82"/>
                  </a:cxn>
                  <a:cxn ang="0">
                    <a:pos x="77" y="86"/>
                  </a:cxn>
                  <a:cxn ang="0">
                    <a:pos x="82" y="86"/>
                  </a:cxn>
                  <a:cxn ang="0">
                    <a:pos x="81" y="87"/>
                  </a:cxn>
                  <a:cxn ang="0">
                    <a:pos x="77" y="94"/>
                  </a:cxn>
                  <a:cxn ang="0">
                    <a:pos x="72" y="98"/>
                  </a:cxn>
                  <a:cxn ang="0">
                    <a:pos x="55" y="101"/>
                  </a:cxn>
                  <a:cxn ang="0">
                    <a:pos x="46" y="108"/>
                  </a:cxn>
                  <a:cxn ang="0">
                    <a:pos x="41" y="115"/>
                  </a:cxn>
                  <a:cxn ang="0">
                    <a:pos x="32" y="126"/>
                  </a:cxn>
                  <a:cxn ang="0">
                    <a:pos x="23" y="135"/>
                  </a:cxn>
                  <a:cxn ang="0">
                    <a:pos x="16" y="143"/>
                  </a:cxn>
                  <a:cxn ang="0">
                    <a:pos x="7" y="149"/>
                  </a:cxn>
                  <a:cxn ang="0">
                    <a:pos x="4" y="150"/>
                  </a:cxn>
                  <a:cxn ang="0">
                    <a:pos x="2" y="147"/>
                  </a:cxn>
                  <a:cxn ang="0">
                    <a:pos x="9" y="131"/>
                  </a:cxn>
                  <a:cxn ang="0">
                    <a:pos x="21" y="117"/>
                  </a:cxn>
                  <a:cxn ang="0">
                    <a:pos x="32" y="107"/>
                  </a:cxn>
                  <a:cxn ang="0">
                    <a:pos x="32" y="101"/>
                  </a:cxn>
                  <a:cxn ang="0">
                    <a:pos x="27" y="94"/>
                  </a:cxn>
                  <a:cxn ang="0">
                    <a:pos x="18" y="86"/>
                  </a:cxn>
                  <a:cxn ang="0">
                    <a:pos x="9" y="75"/>
                  </a:cxn>
                  <a:cxn ang="0">
                    <a:pos x="2" y="65"/>
                  </a:cxn>
                  <a:cxn ang="0">
                    <a:pos x="0" y="54"/>
                  </a:cxn>
                  <a:cxn ang="0">
                    <a:pos x="2" y="47"/>
                  </a:cxn>
                  <a:cxn ang="0">
                    <a:pos x="7" y="40"/>
                  </a:cxn>
                  <a:cxn ang="0">
                    <a:pos x="14" y="35"/>
                  </a:cxn>
                  <a:cxn ang="0">
                    <a:pos x="23" y="30"/>
                  </a:cxn>
                  <a:cxn ang="0">
                    <a:pos x="28" y="23"/>
                  </a:cxn>
                  <a:cxn ang="0">
                    <a:pos x="30" y="14"/>
                  </a:cxn>
                  <a:cxn ang="0">
                    <a:pos x="30" y="7"/>
                  </a:cxn>
                  <a:cxn ang="0">
                    <a:pos x="32" y="2"/>
                  </a:cxn>
                  <a:cxn ang="0">
                    <a:pos x="35" y="0"/>
                  </a:cxn>
                </a:cxnLst>
                <a:rect l="0" t="0" r="r" b="b"/>
                <a:pathLst>
                  <a:path w="82" h="150">
                    <a:moveTo>
                      <a:pt x="35" y="0"/>
                    </a:moveTo>
                    <a:lnTo>
                      <a:pt x="37" y="0"/>
                    </a:lnTo>
                    <a:lnTo>
                      <a:pt x="44" y="3"/>
                    </a:lnTo>
                    <a:lnTo>
                      <a:pt x="51" y="10"/>
                    </a:lnTo>
                    <a:lnTo>
                      <a:pt x="58" y="24"/>
                    </a:lnTo>
                    <a:lnTo>
                      <a:pt x="58" y="33"/>
                    </a:lnTo>
                    <a:lnTo>
                      <a:pt x="53" y="40"/>
                    </a:lnTo>
                    <a:lnTo>
                      <a:pt x="46" y="45"/>
                    </a:lnTo>
                    <a:lnTo>
                      <a:pt x="39" y="52"/>
                    </a:lnTo>
                    <a:lnTo>
                      <a:pt x="34" y="65"/>
                    </a:lnTo>
                    <a:lnTo>
                      <a:pt x="32" y="70"/>
                    </a:lnTo>
                    <a:lnTo>
                      <a:pt x="32" y="77"/>
                    </a:lnTo>
                    <a:lnTo>
                      <a:pt x="35" y="80"/>
                    </a:lnTo>
                    <a:lnTo>
                      <a:pt x="39" y="79"/>
                    </a:lnTo>
                    <a:lnTo>
                      <a:pt x="44" y="79"/>
                    </a:lnTo>
                    <a:lnTo>
                      <a:pt x="48" y="77"/>
                    </a:lnTo>
                    <a:lnTo>
                      <a:pt x="51" y="77"/>
                    </a:lnTo>
                    <a:lnTo>
                      <a:pt x="55" y="79"/>
                    </a:lnTo>
                    <a:lnTo>
                      <a:pt x="67" y="82"/>
                    </a:lnTo>
                    <a:lnTo>
                      <a:pt x="77" y="86"/>
                    </a:lnTo>
                    <a:lnTo>
                      <a:pt x="82" y="86"/>
                    </a:lnTo>
                    <a:lnTo>
                      <a:pt x="81" y="87"/>
                    </a:lnTo>
                    <a:lnTo>
                      <a:pt x="77" y="94"/>
                    </a:lnTo>
                    <a:lnTo>
                      <a:pt x="72" y="98"/>
                    </a:lnTo>
                    <a:lnTo>
                      <a:pt x="55" y="101"/>
                    </a:lnTo>
                    <a:lnTo>
                      <a:pt x="46" y="108"/>
                    </a:lnTo>
                    <a:lnTo>
                      <a:pt x="41" y="115"/>
                    </a:lnTo>
                    <a:lnTo>
                      <a:pt x="32" y="126"/>
                    </a:lnTo>
                    <a:lnTo>
                      <a:pt x="23" y="135"/>
                    </a:lnTo>
                    <a:lnTo>
                      <a:pt x="16" y="143"/>
                    </a:lnTo>
                    <a:lnTo>
                      <a:pt x="7" y="149"/>
                    </a:lnTo>
                    <a:lnTo>
                      <a:pt x="4" y="150"/>
                    </a:lnTo>
                    <a:lnTo>
                      <a:pt x="2" y="147"/>
                    </a:lnTo>
                    <a:lnTo>
                      <a:pt x="9" y="131"/>
                    </a:lnTo>
                    <a:lnTo>
                      <a:pt x="21" y="117"/>
                    </a:lnTo>
                    <a:lnTo>
                      <a:pt x="32" y="107"/>
                    </a:lnTo>
                    <a:lnTo>
                      <a:pt x="32" y="101"/>
                    </a:lnTo>
                    <a:lnTo>
                      <a:pt x="27" y="94"/>
                    </a:lnTo>
                    <a:lnTo>
                      <a:pt x="18" y="86"/>
                    </a:lnTo>
                    <a:lnTo>
                      <a:pt x="9" y="75"/>
                    </a:lnTo>
                    <a:lnTo>
                      <a:pt x="2" y="65"/>
                    </a:lnTo>
                    <a:lnTo>
                      <a:pt x="0" y="54"/>
                    </a:lnTo>
                    <a:lnTo>
                      <a:pt x="2" y="47"/>
                    </a:lnTo>
                    <a:lnTo>
                      <a:pt x="7" y="40"/>
                    </a:lnTo>
                    <a:lnTo>
                      <a:pt x="14" y="35"/>
                    </a:lnTo>
                    <a:lnTo>
                      <a:pt x="23" y="30"/>
                    </a:lnTo>
                    <a:lnTo>
                      <a:pt x="28" y="23"/>
                    </a:lnTo>
                    <a:lnTo>
                      <a:pt x="30" y="14"/>
                    </a:lnTo>
                    <a:lnTo>
                      <a:pt x="30" y="7"/>
                    </a:lnTo>
                    <a:lnTo>
                      <a:pt x="32" y="2"/>
                    </a:lnTo>
                    <a:lnTo>
                      <a:pt x="3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6" name="Freeform 58"/>
              <p:cNvSpPr>
                <a:spLocks/>
              </p:cNvSpPr>
              <p:nvPr/>
            </p:nvSpPr>
            <p:spPr bwMode="auto">
              <a:xfrm>
                <a:off x="6832132" y="3035076"/>
                <a:ext cx="50317" cy="362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1" y="0"/>
                  </a:cxn>
                  <a:cxn ang="0">
                    <a:pos x="29" y="8"/>
                  </a:cxn>
                  <a:cxn ang="0">
                    <a:pos x="38" y="19"/>
                  </a:cxn>
                  <a:cxn ang="0">
                    <a:pos x="43" y="28"/>
                  </a:cxn>
                  <a:cxn ang="0">
                    <a:pos x="43" y="31"/>
                  </a:cxn>
                  <a:cxn ang="0">
                    <a:pos x="7" y="31"/>
                  </a:cxn>
                  <a:cxn ang="0">
                    <a:pos x="2" y="28"/>
                  </a:cxn>
                  <a:cxn ang="0">
                    <a:pos x="0" y="21"/>
                  </a:cxn>
                  <a:cxn ang="0">
                    <a:pos x="2" y="12"/>
                  </a:cxn>
                  <a:cxn ang="0">
                    <a:pos x="5" y="3"/>
                  </a:cxn>
                  <a:cxn ang="0">
                    <a:pos x="9" y="0"/>
                  </a:cxn>
                </a:cxnLst>
                <a:rect l="0" t="0" r="r" b="b"/>
                <a:pathLst>
                  <a:path w="43" h="31">
                    <a:moveTo>
                      <a:pt x="9" y="0"/>
                    </a:moveTo>
                    <a:lnTo>
                      <a:pt x="21" y="0"/>
                    </a:lnTo>
                    <a:lnTo>
                      <a:pt x="29" y="8"/>
                    </a:lnTo>
                    <a:lnTo>
                      <a:pt x="38" y="19"/>
                    </a:lnTo>
                    <a:lnTo>
                      <a:pt x="43" y="28"/>
                    </a:lnTo>
                    <a:lnTo>
                      <a:pt x="43" y="31"/>
                    </a:lnTo>
                    <a:lnTo>
                      <a:pt x="7" y="31"/>
                    </a:lnTo>
                    <a:lnTo>
                      <a:pt x="2" y="28"/>
                    </a:lnTo>
                    <a:lnTo>
                      <a:pt x="0" y="21"/>
                    </a:lnTo>
                    <a:lnTo>
                      <a:pt x="2" y="12"/>
                    </a:lnTo>
                    <a:lnTo>
                      <a:pt x="5" y="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7" name="Freeform 59"/>
              <p:cNvSpPr>
                <a:spLocks/>
              </p:cNvSpPr>
              <p:nvPr/>
            </p:nvSpPr>
            <p:spPr bwMode="auto">
              <a:xfrm>
                <a:off x="6882448" y="3005822"/>
                <a:ext cx="32764" cy="3861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20" y="4"/>
                  </a:cxn>
                  <a:cxn ang="0">
                    <a:pos x="25" y="9"/>
                  </a:cxn>
                  <a:cxn ang="0">
                    <a:pos x="28" y="18"/>
                  </a:cxn>
                  <a:cxn ang="0">
                    <a:pos x="27" y="25"/>
                  </a:cxn>
                  <a:cxn ang="0">
                    <a:pos x="23" y="30"/>
                  </a:cxn>
                  <a:cxn ang="0">
                    <a:pos x="13" y="33"/>
                  </a:cxn>
                  <a:cxn ang="0">
                    <a:pos x="4" y="32"/>
                  </a:cxn>
                  <a:cxn ang="0">
                    <a:pos x="0" y="26"/>
                  </a:cxn>
                  <a:cxn ang="0">
                    <a:pos x="0" y="18"/>
                  </a:cxn>
                  <a:cxn ang="0">
                    <a:pos x="4" y="9"/>
                  </a:cxn>
                  <a:cxn ang="0">
                    <a:pos x="7" y="2"/>
                  </a:cxn>
                  <a:cxn ang="0">
                    <a:pos x="11" y="0"/>
                  </a:cxn>
                </a:cxnLst>
                <a:rect l="0" t="0" r="r" b="b"/>
                <a:pathLst>
                  <a:path w="28" h="33">
                    <a:moveTo>
                      <a:pt x="11" y="0"/>
                    </a:moveTo>
                    <a:lnTo>
                      <a:pt x="20" y="4"/>
                    </a:lnTo>
                    <a:lnTo>
                      <a:pt x="25" y="9"/>
                    </a:lnTo>
                    <a:lnTo>
                      <a:pt x="28" y="18"/>
                    </a:lnTo>
                    <a:lnTo>
                      <a:pt x="27" y="25"/>
                    </a:lnTo>
                    <a:lnTo>
                      <a:pt x="23" y="30"/>
                    </a:lnTo>
                    <a:lnTo>
                      <a:pt x="13" y="33"/>
                    </a:lnTo>
                    <a:lnTo>
                      <a:pt x="4" y="32"/>
                    </a:lnTo>
                    <a:lnTo>
                      <a:pt x="0" y="26"/>
                    </a:lnTo>
                    <a:lnTo>
                      <a:pt x="0" y="18"/>
                    </a:lnTo>
                    <a:lnTo>
                      <a:pt x="4" y="9"/>
                    </a:lnTo>
                    <a:lnTo>
                      <a:pt x="7" y="2"/>
                    </a:lnTo>
                    <a:lnTo>
                      <a:pt x="11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8" name="Freeform 60"/>
              <p:cNvSpPr>
                <a:spLocks/>
              </p:cNvSpPr>
              <p:nvPr/>
            </p:nvSpPr>
            <p:spPr bwMode="auto">
              <a:xfrm>
                <a:off x="6826281" y="3076030"/>
                <a:ext cx="99463" cy="79570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73" y="10"/>
                  </a:cxn>
                  <a:cxn ang="0">
                    <a:pos x="80" y="19"/>
                  </a:cxn>
                  <a:cxn ang="0">
                    <a:pos x="85" y="28"/>
                  </a:cxn>
                  <a:cxn ang="0">
                    <a:pos x="85" y="38"/>
                  </a:cxn>
                  <a:cxn ang="0">
                    <a:pos x="80" y="50"/>
                  </a:cxn>
                  <a:cxn ang="0">
                    <a:pos x="73" y="61"/>
                  </a:cxn>
                  <a:cxn ang="0">
                    <a:pos x="62" y="66"/>
                  </a:cxn>
                  <a:cxn ang="0">
                    <a:pos x="57" y="68"/>
                  </a:cxn>
                  <a:cxn ang="0">
                    <a:pos x="50" y="68"/>
                  </a:cxn>
                  <a:cxn ang="0">
                    <a:pos x="48" y="66"/>
                  </a:cxn>
                  <a:cxn ang="0">
                    <a:pos x="47" y="63"/>
                  </a:cxn>
                  <a:cxn ang="0">
                    <a:pos x="45" y="57"/>
                  </a:cxn>
                  <a:cxn ang="0">
                    <a:pos x="41" y="52"/>
                  </a:cxn>
                  <a:cxn ang="0">
                    <a:pos x="34" y="47"/>
                  </a:cxn>
                  <a:cxn ang="0">
                    <a:pos x="26" y="43"/>
                  </a:cxn>
                  <a:cxn ang="0">
                    <a:pos x="15" y="43"/>
                  </a:cxn>
                  <a:cxn ang="0">
                    <a:pos x="5" y="42"/>
                  </a:cxn>
                  <a:cxn ang="0">
                    <a:pos x="0" y="40"/>
                  </a:cxn>
                  <a:cxn ang="0">
                    <a:pos x="1" y="31"/>
                  </a:cxn>
                  <a:cxn ang="0">
                    <a:pos x="8" y="22"/>
                  </a:cxn>
                  <a:cxn ang="0">
                    <a:pos x="21" y="17"/>
                  </a:cxn>
                  <a:cxn ang="0">
                    <a:pos x="31" y="17"/>
                  </a:cxn>
                  <a:cxn ang="0">
                    <a:pos x="38" y="21"/>
                  </a:cxn>
                  <a:cxn ang="0">
                    <a:pos x="43" y="22"/>
                  </a:cxn>
                  <a:cxn ang="0">
                    <a:pos x="47" y="21"/>
                  </a:cxn>
                  <a:cxn ang="0">
                    <a:pos x="54" y="14"/>
                  </a:cxn>
                  <a:cxn ang="0">
                    <a:pos x="62" y="0"/>
                  </a:cxn>
                </a:cxnLst>
                <a:rect l="0" t="0" r="r" b="b"/>
                <a:pathLst>
                  <a:path w="85" h="68">
                    <a:moveTo>
                      <a:pt x="62" y="0"/>
                    </a:moveTo>
                    <a:lnTo>
                      <a:pt x="73" y="10"/>
                    </a:lnTo>
                    <a:lnTo>
                      <a:pt x="80" y="19"/>
                    </a:lnTo>
                    <a:lnTo>
                      <a:pt x="85" y="28"/>
                    </a:lnTo>
                    <a:lnTo>
                      <a:pt x="85" y="38"/>
                    </a:lnTo>
                    <a:lnTo>
                      <a:pt x="80" y="50"/>
                    </a:lnTo>
                    <a:lnTo>
                      <a:pt x="73" y="61"/>
                    </a:lnTo>
                    <a:lnTo>
                      <a:pt x="62" y="66"/>
                    </a:lnTo>
                    <a:lnTo>
                      <a:pt x="57" y="68"/>
                    </a:lnTo>
                    <a:lnTo>
                      <a:pt x="50" y="68"/>
                    </a:lnTo>
                    <a:lnTo>
                      <a:pt x="48" y="66"/>
                    </a:lnTo>
                    <a:lnTo>
                      <a:pt x="47" y="63"/>
                    </a:lnTo>
                    <a:lnTo>
                      <a:pt x="45" y="57"/>
                    </a:lnTo>
                    <a:lnTo>
                      <a:pt x="41" y="52"/>
                    </a:lnTo>
                    <a:lnTo>
                      <a:pt x="34" y="47"/>
                    </a:lnTo>
                    <a:lnTo>
                      <a:pt x="26" y="43"/>
                    </a:lnTo>
                    <a:lnTo>
                      <a:pt x="15" y="43"/>
                    </a:lnTo>
                    <a:lnTo>
                      <a:pt x="5" y="42"/>
                    </a:lnTo>
                    <a:lnTo>
                      <a:pt x="0" y="40"/>
                    </a:lnTo>
                    <a:lnTo>
                      <a:pt x="1" y="31"/>
                    </a:lnTo>
                    <a:lnTo>
                      <a:pt x="8" y="22"/>
                    </a:lnTo>
                    <a:lnTo>
                      <a:pt x="21" y="17"/>
                    </a:lnTo>
                    <a:lnTo>
                      <a:pt x="31" y="17"/>
                    </a:lnTo>
                    <a:lnTo>
                      <a:pt x="38" y="21"/>
                    </a:lnTo>
                    <a:lnTo>
                      <a:pt x="43" y="22"/>
                    </a:lnTo>
                    <a:lnTo>
                      <a:pt x="47" y="21"/>
                    </a:lnTo>
                    <a:lnTo>
                      <a:pt x="54" y="14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39" name="Freeform 61"/>
              <p:cNvSpPr>
                <a:spLocks/>
              </p:cNvSpPr>
              <p:nvPr/>
            </p:nvSpPr>
            <p:spPr bwMode="auto">
              <a:xfrm>
                <a:off x="6462367" y="1534952"/>
                <a:ext cx="3511" cy="936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3" y="5"/>
                  </a:cxn>
                  <a:cxn ang="0">
                    <a:pos x="2" y="8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8">
                    <a:moveTo>
                      <a:pt x="0" y="0"/>
                    </a:moveTo>
                    <a:lnTo>
                      <a:pt x="2" y="0"/>
                    </a:lnTo>
                    <a:lnTo>
                      <a:pt x="3" y="1"/>
                    </a:lnTo>
                    <a:lnTo>
                      <a:pt x="3" y="5"/>
                    </a:lnTo>
                    <a:lnTo>
                      <a:pt x="2" y="8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0">
                <a:solidFill>
                  <a:srgbClr val="84EC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40" name="Freeform 62"/>
              <p:cNvSpPr>
                <a:spLocks/>
              </p:cNvSpPr>
              <p:nvPr/>
            </p:nvSpPr>
            <p:spPr bwMode="auto">
              <a:xfrm>
                <a:off x="5021920" y="1544313"/>
                <a:ext cx="2912487" cy="1589054"/>
              </a:xfrm>
              <a:custGeom>
                <a:avLst/>
                <a:gdLst/>
                <a:ahLst/>
                <a:cxnLst>
                  <a:cxn ang="0">
                    <a:pos x="1313" y="20"/>
                  </a:cxn>
                  <a:cxn ang="0">
                    <a:pos x="1461" y="76"/>
                  </a:cxn>
                  <a:cxn ang="0">
                    <a:pos x="1666" y="93"/>
                  </a:cxn>
                  <a:cxn ang="0">
                    <a:pos x="1742" y="121"/>
                  </a:cxn>
                  <a:cxn ang="0">
                    <a:pos x="1796" y="53"/>
                  </a:cxn>
                  <a:cxn ang="0">
                    <a:pos x="1852" y="28"/>
                  </a:cxn>
                  <a:cxn ang="0">
                    <a:pos x="1878" y="79"/>
                  </a:cxn>
                  <a:cxn ang="0">
                    <a:pos x="2046" y="128"/>
                  </a:cxn>
                  <a:cxn ang="0">
                    <a:pos x="2315" y="161"/>
                  </a:cxn>
                  <a:cxn ang="0">
                    <a:pos x="2474" y="160"/>
                  </a:cxn>
                  <a:cxn ang="0">
                    <a:pos x="2482" y="296"/>
                  </a:cxn>
                  <a:cxn ang="0">
                    <a:pos x="2226" y="347"/>
                  </a:cxn>
                  <a:cxn ang="0">
                    <a:pos x="2163" y="466"/>
                  </a:cxn>
                  <a:cxn ang="0">
                    <a:pos x="2090" y="420"/>
                  </a:cxn>
                  <a:cxn ang="0">
                    <a:pos x="2166" y="324"/>
                  </a:cxn>
                  <a:cxn ang="0">
                    <a:pos x="2006" y="348"/>
                  </a:cxn>
                  <a:cxn ang="0">
                    <a:pos x="1786" y="452"/>
                  </a:cxn>
                  <a:cxn ang="0">
                    <a:pos x="1861" y="516"/>
                  </a:cxn>
                  <a:cxn ang="0">
                    <a:pos x="1678" y="696"/>
                  </a:cxn>
                  <a:cxn ang="0">
                    <a:pos x="1639" y="838"/>
                  </a:cxn>
                  <a:cxn ang="0">
                    <a:pos x="1594" y="775"/>
                  </a:cxn>
                  <a:cxn ang="0">
                    <a:pos x="1549" y="700"/>
                  </a:cxn>
                  <a:cxn ang="0">
                    <a:pos x="1545" y="773"/>
                  </a:cxn>
                  <a:cxn ang="0">
                    <a:pos x="1554" y="936"/>
                  </a:cxn>
                  <a:cxn ang="0">
                    <a:pos x="1360" y="1093"/>
                  </a:cxn>
                  <a:cxn ang="0">
                    <a:pos x="1330" y="1130"/>
                  </a:cxn>
                  <a:cxn ang="0">
                    <a:pos x="1323" y="1169"/>
                  </a:cxn>
                  <a:cxn ang="0">
                    <a:pos x="1288" y="1340"/>
                  </a:cxn>
                  <a:cxn ang="0">
                    <a:pos x="1199" y="1239"/>
                  </a:cxn>
                  <a:cxn ang="0">
                    <a:pos x="1135" y="1177"/>
                  </a:cxn>
                  <a:cxn ang="0">
                    <a:pos x="1086" y="1113"/>
                  </a:cxn>
                  <a:cxn ang="0">
                    <a:pos x="953" y="1118"/>
                  </a:cxn>
                  <a:cxn ang="0">
                    <a:pos x="836" y="1351"/>
                  </a:cxn>
                  <a:cxn ang="0">
                    <a:pos x="756" y="1167"/>
                  </a:cxn>
                  <a:cxn ang="0">
                    <a:pos x="690" y="1036"/>
                  </a:cxn>
                  <a:cxn ang="0">
                    <a:pos x="527" y="1011"/>
                  </a:cxn>
                  <a:cxn ang="0">
                    <a:pos x="360" y="926"/>
                  </a:cxn>
                  <a:cxn ang="0">
                    <a:pos x="452" y="1027"/>
                  </a:cxn>
                  <a:cxn ang="0">
                    <a:pos x="547" y="1065"/>
                  </a:cxn>
                  <a:cxn ang="0">
                    <a:pos x="346" y="1232"/>
                  </a:cxn>
                  <a:cxn ang="0">
                    <a:pos x="203" y="1064"/>
                  </a:cxn>
                  <a:cxn ang="0">
                    <a:pos x="91" y="948"/>
                  </a:cxn>
                  <a:cxn ang="0">
                    <a:pos x="152" y="791"/>
                  </a:cxn>
                  <a:cxn ang="0">
                    <a:pos x="0" y="766"/>
                  </a:cxn>
                  <a:cxn ang="0">
                    <a:pos x="215" y="730"/>
                  </a:cxn>
                  <a:cxn ang="0">
                    <a:pos x="414" y="793"/>
                  </a:cxn>
                  <a:cxn ang="0">
                    <a:pos x="419" y="672"/>
                  </a:cxn>
                  <a:cxn ang="0">
                    <a:pos x="459" y="621"/>
                  </a:cxn>
                  <a:cxn ang="0">
                    <a:pos x="559" y="551"/>
                  </a:cxn>
                  <a:cxn ang="0">
                    <a:pos x="531" y="457"/>
                  </a:cxn>
                  <a:cxn ang="0">
                    <a:pos x="536" y="266"/>
                  </a:cxn>
                  <a:cxn ang="0">
                    <a:pos x="681" y="179"/>
                  </a:cxn>
                  <a:cxn ang="0">
                    <a:pos x="719" y="76"/>
                  </a:cxn>
                  <a:cxn ang="0">
                    <a:pos x="721" y="231"/>
                  </a:cxn>
                  <a:cxn ang="0">
                    <a:pos x="815" y="188"/>
                  </a:cxn>
                  <a:cxn ang="0">
                    <a:pos x="777" y="174"/>
                  </a:cxn>
                  <a:cxn ang="0">
                    <a:pos x="798" y="116"/>
                  </a:cxn>
                  <a:cxn ang="0">
                    <a:pos x="899" y="119"/>
                  </a:cxn>
                  <a:cxn ang="0">
                    <a:pos x="891" y="100"/>
                  </a:cxn>
                  <a:cxn ang="0">
                    <a:pos x="1027" y="41"/>
                  </a:cxn>
                  <a:cxn ang="0">
                    <a:pos x="1194" y="25"/>
                  </a:cxn>
                </a:cxnLst>
                <a:rect l="0" t="0" r="r" b="b"/>
                <a:pathLst>
                  <a:path w="2489" h="1358">
                    <a:moveTo>
                      <a:pt x="1233" y="0"/>
                    </a:moveTo>
                    <a:lnTo>
                      <a:pt x="1233" y="2"/>
                    </a:lnTo>
                    <a:lnTo>
                      <a:pt x="1234" y="4"/>
                    </a:lnTo>
                    <a:lnTo>
                      <a:pt x="1240" y="6"/>
                    </a:lnTo>
                    <a:lnTo>
                      <a:pt x="1247" y="6"/>
                    </a:lnTo>
                    <a:lnTo>
                      <a:pt x="1255" y="4"/>
                    </a:lnTo>
                    <a:lnTo>
                      <a:pt x="1269" y="6"/>
                    </a:lnTo>
                    <a:lnTo>
                      <a:pt x="1285" y="11"/>
                    </a:lnTo>
                    <a:lnTo>
                      <a:pt x="1290" y="14"/>
                    </a:lnTo>
                    <a:lnTo>
                      <a:pt x="1295" y="16"/>
                    </a:lnTo>
                    <a:lnTo>
                      <a:pt x="1297" y="18"/>
                    </a:lnTo>
                    <a:lnTo>
                      <a:pt x="1292" y="18"/>
                    </a:lnTo>
                    <a:lnTo>
                      <a:pt x="1292" y="20"/>
                    </a:lnTo>
                    <a:lnTo>
                      <a:pt x="1294" y="21"/>
                    </a:lnTo>
                    <a:lnTo>
                      <a:pt x="1299" y="25"/>
                    </a:lnTo>
                    <a:lnTo>
                      <a:pt x="1304" y="23"/>
                    </a:lnTo>
                    <a:lnTo>
                      <a:pt x="1313" y="20"/>
                    </a:lnTo>
                    <a:lnTo>
                      <a:pt x="1325" y="16"/>
                    </a:lnTo>
                    <a:lnTo>
                      <a:pt x="1343" y="14"/>
                    </a:lnTo>
                    <a:lnTo>
                      <a:pt x="1357" y="16"/>
                    </a:lnTo>
                    <a:lnTo>
                      <a:pt x="1381" y="20"/>
                    </a:lnTo>
                    <a:lnTo>
                      <a:pt x="1395" y="20"/>
                    </a:lnTo>
                    <a:lnTo>
                      <a:pt x="1409" y="23"/>
                    </a:lnTo>
                    <a:lnTo>
                      <a:pt x="1421" y="28"/>
                    </a:lnTo>
                    <a:lnTo>
                      <a:pt x="1425" y="35"/>
                    </a:lnTo>
                    <a:lnTo>
                      <a:pt x="1423" y="44"/>
                    </a:lnTo>
                    <a:lnTo>
                      <a:pt x="1418" y="53"/>
                    </a:lnTo>
                    <a:lnTo>
                      <a:pt x="1411" y="62"/>
                    </a:lnTo>
                    <a:lnTo>
                      <a:pt x="1404" y="69"/>
                    </a:lnTo>
                    <a:lnTo>
                      <a:pt x="1404" y="72"/>
                    </a:lnTo>
                    <a:lnTo>
                      <a:pt x="1407" y="74"/>
                    </a:lnTo>
                    <a:lnTo>
                      <a:pt x="1409" y="74"/>
                    </a:lnTo>
                    <a:lnTo>
                      <a:pt x="1412" y="76"/>
                    </a:lnTo>
                    <a:lnTo>
                      <a:pt x="1461" y="76"/>
                    </a:lnTo>
                    <a:lnTo>
                      <a:pt x="1479" y="77"/>
                    </a:lnTo>
                    <a:lnTo>
                      <a:pt x="1494" y="79"/>
                    </a:lnTo>
                    <a:lnTo>
                      <a:pt x="1510" y="84"/>
                    </a:lnTo>
                    <a:lnTo>
                      <a:pt x="1522" y="91"/>
                    </a:lnTo>
                    <a:lnTo>
                      <a:pt x="1533" y="95"/>
                    </a:lnTo>
                    <a:lnTo>
                      <a:pt x="1543" y="93"/>
                    </a:lnTo>
                    <a:lnTo>
                      <a:pt x="1554" y="90"/>
                    </a:lnTo>
                    <a:lnTo>
                      <a:pt x="1563" y="83"/>
                    </a:lnTo>
                    <a:lnTo>
                      <a:pt x="1571" y="79"/>
                    </a:lnTo>
                    <a:lnTo>
                      <a:pt x="1585" y="76"/>
                    </a:lnTo>
                    <a:lnTo>
                      <a:pt x="1601" y="74"/>
                    </a:lnTo>
                    <a:lnTo>
                      <a:pt x="1613" y="72"/>
                    </a:lnTo>
                    <a:lnTo>
                      <a:pt x="1639" y="72"/>
                    </a:lnTo>
                    <a:lnTo>
                      <a:pt x="1652" y="74"/>
                    </a:lnTo>
                    <a:lnTo>
                      <a:pt x="1659" y="76"/>
                    </a:lnTo>
                    <a:lnTo>
                      <a:pt x="1664" y="83"/>
                    </a:lnTo>
                    <a:lnTo>
                      <a:pt x="1666" y="93"/>
                    </a:lnTo>
                    <a:lnTo>
                      <a:pt x="1667" y="107"/>
                    </a:lnTo>
                    <a:lnTo>
                      <a:pt x="1669" y="114"/>
                    </a:lnTo>
                    <a:lnTo>
                      <a:pt x="1671" y="119"/>
                    </a:lnTo>
                    <a:lnTo>
                      <a:pt x="1674" y="125"/>
                    </a:lnTo>
                    <a:lnTo>
                      <a:pt x="1679" y="128"/>
                    </a:lnTo>
                    <a:lnTo>
                      <a:pt x="1683" y="132"/>
                    </a:lnTo>
                    <a:lnTo>
                      <a:pt x="1688" y="133"/>
                    </a:lnTo>
                    <a:lnTo>
                      <a:pt x="1697" y="132"/>
                    </a:lnTo>
                    <a:lnTo>
                      <a:pt x="1707" y="125"/>
                    </a:lnTo>
                    <a:lnTo>
                      <a:pt x="1716" y="116"/>
                    </a:lnTo>
                    <a:lnTo>
                      <a:pt x="1723" y="111"/>
                    </a:lnTo>
                    <a:lnTo>
                      <a:pt x="1727" y="111"/>
                    </a:lnTo>
                    <a:lnTo>
                      <a:pt x="1730" y="112"/>
                    </a:lnTo>
                    <a:lnTo>
                      <a:pt x="1735" y="118"/>
                    </a:lnTo>
                    <a:lnTo>
                      <a:pt x="1739" y="119"/>
                    </a:lnTo>
                    <a:lnTo>
                      <a:pt x="1741" y="121"/>
                    </a:lnTo>
                    <a:lnTo>
                      <a:pt x="1742" y="121"/>
                    </a:lnTo>
                    <a:lnTo>
                      <a:pt x="1749" y="119"/>
                    </a:lnTo>
                    <a:lnTo>
                      <a:pt x="1760" y="118"/>
                    </a:lnTo>
                    <a:lnTo>
                      <a:pt x="1784" y="118"/>
                    </a:lnTo>
                    <a:lnTo>
                      <a:pt x="1795" y="114"/>
                    </a:lnTo>
                    <a:lnTo>
                      <a:pt x="1803" y="111"/>
                    </a:lnTo>
                    <a:lnTo>
                      <a:pt x="1824" y="111"/>
                    </a:lnTo>
                    <a:lnTo>
                      <a:pt x="1837" y="98"/>
                    </a:lnTo>
                    <a:lnTo>
                      <a:pt x="1840" y="90"/>
                    </a:lnTo>
                    <a:lnTo>
                      <a:pt x="1842" y="83"/>
                    </a:lnTo>
                    <a:lnTo>
                      <a:pt x="1842" y="79"/>
                    </a:lnTo>
                    <a:lnTo>
                      <a:pt x="1844" y="76"/>
                    </a:lnTo>
                    <a:lnTo>
                      <a:pt x="1844" y="67"/>
                    </a:lnTo>
                    <a:lnTo>
                      <a:pt x="1842" y="62"/>
                    </a:lnTo>
                    <a:lnTo>
                      <a:pt x="1835" y="58"/>
                    </a:lnTo>
                    <a:lnTo>
                      <a:pt x="1824" y="56"/>
                    </a:lnTo>
                    <a:lnTo>
                      <a:pt x="1812" y="55"/>
                    </a:lnTo>
                    <a:lnTo>
                      <a:pt x="1796" y="53"/>
                    </a:lnTo>
                    <a:lnTo>
                      <a:pt x="1791" y="51"/>
                    </a:lnTo>
                    <a:lnTo>
                      <a:pt x="1789" y="48"/>
                    </a:lnTo>
                    <a:lnTo>
                      <a:pt x="1788" y="42"/>
                    </a:lnTo>
                    <a:lnTo>
                      <a:pt x="1788" y="39"/>
                    </a:lnTo>
                    <a:lnTo>
                      <a:pt x="1789" y="34"/>
                    </a:lnTo>
                    <a:lnTo>
                      <a:pt x="1793" y="27"/>
                    </a:lnTo>
                    <a:lnTo>
                      <a:pt x="1796" y="25"/>
                    </a:lnTo>
                    <a:lnTo>
                      <a:pt x="1798" y="23"/>
                    </a:lnTo>
                    <a:lnTo>
                      <a:pt x="1802" y="25"/>
                    </a:lnTo>
                    <a:lnTo>
                      <a:pt x="1803" y="28"/>
                    </a:lnTo>
                    <a:lnTo>
                      <a:pt x="1809" y="34"/>
                    </a:lnTo>
                    <a:lnTo>
                      <a:pt x="1817" y="32"/>
                    </a:lnTo>
                    <a:lnTo>
                      <a:pt x="1844" y="32"/>
                    </a:lnTo>
                    <a:lnTo>
                      <a:pt x="1845" y="34"/>
                    </a:lnTo>
                    <a:lnTo>
                      <a:pt x="1847" y="32"/>
                    </a:lnTo>
                    <a:lnTo>
                      <a:pt x="1849" y="32"/>
                    </a:lnTo>
                    <a:lnTo>
                      <a:pt x="1852" y="28"/>
                    </a:lnTo>
                    <a:lnTo>
                      <a:pt x="1854" y="28"/>
                    </a:lnTo>
                    <a:lnTo>
                      <a:pt x="1863" y="30"/>
                    </a:lnTo>
                    <a:lnTo>
                      <a:pt x="1899" y="35"/>
                    </a:lnTo>
                    <a:lnTo>
                      <a:pt x="1910" y="39"/>
                    </a:lnTo>
                    <a:lnTo>
                      <a:pt x="1915" y="42"/>
                    </a:lnTo>
                    <a:lnTo>
                      <a:pt x="1924" y="51"/>
                    </a:lnTo>
                    <a:lnTo>
                      <a:pt x="1924" y="53"/>
                    </a:lnTo>
                    <a:lnTo>
                      <a:pt x="1920" y="55"/>
                    </a:lnTo>
                    <a:lnTo>
                      <a:pt x="1910" y="58"/>
                    </a:lnTo>
                    <a:lnTo>
                      <a:pt x="1885" y="65"/>
                    </a:lnTo>
                    <a:lnTo>
                      <a:pt x="1877" y="67"/>
                    </a:lnTo>
                    <a:lnTo>
                      <a:pt x="1875" y="67"/>
                    </a:lnTo>
                    <a:lnTo>
                      <a:pt x="1873" y="69"/>
                    </a:lnTo>
                    <a:lnTo>
                      <a:pt x="1873" y="72"/>
                    </a:lnTo>
                    <a:lnTo>
                      <a:pt x="1875" y="74"/>
                    </a:lnTo>
                    <a:lnTo>
                      <a:pt x="1877" y="77"/>
                    </a:lnTo>
                    <a:lnTo>
                      <a:pt x="1878" y="79"/>
                    </a:lnTo>
                    <a:lnTo>
                      <a:pt x="1882" y="79"/>
                    </a:lnTo>
                    <a:lnTo>
                      <a:pt x="1887" y="81"/>
                    </a:lnTo>
                    <a:lnTo>
                      <a:pt x="1894" y="83"/>
                    </a:lnTo>
                    <a:lnTo>
                      <a:pt x="1908" y="93"/>
                    </a:lnTo>
                    <a:lnTo>
                      <a:pt x="1917" y="97"/>
                    </a:lnTo>
                    <a:lnTo>
                      <a:pt x="1931" y="97"/>
                    </a:lnTo>
                    <a:lnTo>
                      <a:pt x="1947" y="95"/>
                    </a:lnTo>
                    <a:lnTo>
                      <a:pt x="1959" y="93"/>
                    </a:lnTo>
                    <a:lnTo>
                      <a:pt x="1966" y="93"/>
                    </a:lnTo>
                    <a:lnTo>
                      <a:pt x="1974" y="95"/>
                    </a:lnTo>
                    <a:lnTo>
                      <a:pt x="1988" y="102"/>
                    </a:lnTo>
                    <a:lnTo>
                      <a:pt x="2004" y="112"/>
                    </a:lnTo>
                    <a:lnTo>
                      <a:pt x="2011" y="118"/>
                    </a:lnTo>
                    <a:lnTo>
                      <a:pt x="2018" y="121"/>
                    </a:lnTo>
                    <a:lnTo>
                      <a:pt x="2023" y="125"/>
                    </a:lnTo>
                    <a:lnTo>
                      <a:pt x="2030" y="128"/>
                    </a:lnTo>
                    <a:lnTo>
                      <a:pt x="2046" y="128"/>
                    </a:lnTo>
                    <a:lnTo>
                      <a:pt x="2060" y="126"/>
                    </a:lnTo>
                    <a:lnTo>
                      <a:pt x="2077" y="125"/>
                    </a:lnTo>
                    <a:lnTo>
                      <a:pt x="2097" y="123"/>
                    </a:lnTo>
                    <a:lnTo>
                      <a:pt x="2128" y="123"/>
                    </a:lnTo>
                    <a:lnTo>
                      <a:pt x="2137" y="126"/>
                    </a:lnTo>
                    <a:lnTo>
                      <a:pt x="2146" y="132"/>
                    </a:lnTo>
                    <a:lnTo>
                      <a:pt x="2156" y="139"/>
                    </a:lnTo>
                    <a:lnTo>
                      <a:pt x="2168" y="147"/>
                    </a:lnTo>
                    <a:lnTo>
                      <a:pt x="2179" y="154"/>
                    </a:lnTo>
                    <a:lnTo>
                      <a:pt x="2189" y="154"/>
                    </a:lnTo>
                    <a:lnTo>
                      <a:pt x="2203" y="153"/>
                    </a:lnTo>
                    <a:lnTo>
                      <a:pt x="2226" y="149"/>
                    </a:lnTo>
                    <a:lnTo>
                      <a:pt x="2247" y="147"/>
                    </a:lnTo>
                    <a:lnTo>
                      <a:pt x="2275" y="147"/>
                    </a:lnTo>
                    <a:lnTo>
                      <a:pt x="2290" y="149"/>
                    </a:lnTo>
                    <a:lnTo>
                      <a:pt x="2306" y="154"/>
                    </a:lnTo>
                    <a:lnTo>
                      <a:pt x="2315" y="161"/>
                    </a:lnTo>
                    <a:lnTo>
                      <a:pt x="2318" y="167"/>
                    </a:lnTo>
                    <a:lnTo>
                      <a:pt x="2322" y="170"/>
                    </a:lnTo>
                    <a:lnTo>
                      <a:pt x="2325" y="172"/>
                    </a:lnTo>
                    <a:lnTo>
                      <a:pt x="2332" y="172"/>
                    </a:lnTo>
                    <a:lnTo>
                      <a:pt x="2334" y="168"/>
                    </a:lnTo>
                    <a:lnTo>
                      <a:pt x="2338" y="163"/>
                    </a:lnTo>
                    <a:lnTo>
                      <a:pt x="2341" y="154"/>
                    </a:lnTo>
                    <a:lnTo>
                      <a:pt x="2346" y="147"/>
                    </a:lnTo>
                    <a:lnTo>
                      <a:pt x="2350" y="142"/>
                    </a:lnTo>
                    <a:lnTo>
                      <a:pt x="2355" y="140"/>
                    </a:lnTo>
                    <a:lnTo>
                      <a:pt x="2365" y="142"/>
                    </a:lnTo>
                    <a:lnTo>
                      <a:pt x="2374" y="147"/>
                    </a:lnTo>
                    <a:lnTo>
                      <a:pt x="2395" y="154"/>
                    </a:lnTo>
                    <a:lnTo>
                      <a:pt x="2432" y="154"/>
                    </a:lnTo>
                    <a:lnTo>
                      <a:pt x="2451" y="153"/>
                    </a:lnTo>
                    <a:lnTo>
                      <a:pt x="2463" y="154"/>
                    </a:lnTo>
                    <a:lnTo>
                      <a:pt x="2474" y="160"/>
                    </a:lnTo>
                    <a:lnTo>
                      <a:pt x="2484" y="167"/>
                    </a:lnTo>
                    <a:lnTo>
                      <a:pt x="2488" y="177"/>
                    </a:lnTo>
                    <a:lnTo>
                      <a:pt x="2484" y="188"/>
                    </a:lnTo>
                    <a:lnTo>
                      <a:pt x="2481" y="196"/>
                    </a:lnTo>
                    <a:lnTo>
                      <a:pt x="2482" y="207"/>
                    </a:lnTo>
                    <a:lnTo>
                      <a:pt x="2489" y="228"/>
                    </a:lnTo>
                    <a:lnTo>
                      <a:pt x="2489" y="236"/>
                    </a:lnTo>
                    <a:lnTo>
                      <a:pt x="2486" y="242"/>
                    </a:lnTo>
                    <a:lnTo>
                      <a:pt x="2479" y="249"/>
                    </a:lnTo>
                    <a:lnTo>
                      <a:pt x="2463" y="254"/>
                    </a:lnTo>
                    <a:lnTo>
                      <a:pt x="2460" y="257"/>
                    </a:lnTo>
                    <a:lnTo>
                      <a:pt x="2461" y="263"/>
                    </a:lnTo>
                    <a:lnTo>
                      <a:pt x="2468" y="270"/>
                    </a:lnTo>
                    <a:lnTo>
                      <a:pt x="2475" y="278"/>
                    </a:lnTo>
                    <a:lnTo>
                      <a:pt x="2486" y="289"/>
                    </a:lnTo>
                    <a:lnTo>
                      <a:pt x="2486" y="292"/>
                    </a:lnTo>
                    <a:lnTo>
                      <a:pt x="2482" y="296"/>
                    </a:lnTo>
                    <a:lnTo>
                      <a:pt x="2472" y="296"/>
                    </a:lnTo>
                    <a:lnTo>
                      <a:pt x="2468" y="294"/>
                    </a:lnTo>
                    <a:lnTo>
                      <a:pt x="2458" y="292"/>
                    </a:lnTo>
                    <a:lnTo>
                      <a:pt x="2444" y="294"/>
                    </a:lnTo>
                    <a:lnTo>
                      <a:pt x="2425" y="299"/>
                    </a:lnTo>
                    <a:lnTo>
                      <a:pt x="2402" y="306"/>
                    </a:lnTo>
                    <a:lnTo>
                      <a:pt x="2385" y="313"/>
                    </a:lnTo>
                    <a:lnTo>
                      <a:pt x="2371" y="320"/>
                    </a:lnTo>
                    <a:lnTo>
                      <a:pt x="2358" y="327"/>
                    </a:lnTo>
                    <a:lnTo>
                      <a:pt x="2343" y="333"/>
                    </a:lnTo>
                    <a:lnTo>
                      <a:pt x="2325" y="336"/>
                    </a:lnTo>
                    <a:lnTo>
                      <a:pt x="2297" y="336"/>
                    </a:lnTo>
                    <a:lnTo>
                      <a:pt x="2292" y="334"/>
                    </a:lnTo>
                    <a:lnTo>
                      <a:pt x="2264" y="334"/>
                    </a:lnTo>
                    <a:lnTo>
                      <a:pt x="2245" y="336"/>
                    </a:lnTo>
                    <a:lnTo>
                      <a:pt x="2233" y="340"/>
                    </a:lnTo>
                    <a:lnTo>
                      <a:pt x="2226" y="347"/>
                    </a:lnTo>
                    <a:lnTo>
                      <a:pt x="2221" y="355"/>
                    </a:lnTo>
                    <a:lnTo>
                      <a:pt x="2217" y="364"/>
                    </a:lnTo>
                    <a:lnTo>
                      <a:pt x="2215" y="369"/>
                    </a:lnTo>
                    <a:lnTo>
                      <a:pt x="2214" y="373"/>
                    </a:lnTo>
                    <a:lnTo>
                      <a:pt x="2214" y="375"/>
                    </a:lnTo>
                    <a:lnTo>
                      <a:pt x="2215" y="378"/>
                    </a:lnTo>
                    <a:lnTo>
                      <a:pt x="2215" y="380"/>
                    </a:lnTo>
                    <a:lnTo>
                      <a:pt x="2217" y="382"/>
                    </a:lnTo>
                    <a:lnTo>
                      <a:pt x="2217" y="390"/>
                    </a:lnTo>
                    <a:lnTo>
                      <a:pt x="2212" y="403"/>
                    </a:lnTo>
                    <a:lnTo>
                      <a:pt x="2207" y="417"/>
                    </a:lnTo>
                    <a:lnTo>
                      <a:pt x="2205" y="429"/>
                    </a:lnTo>
                    <a:lnTo>
                      <a:pt x="2201" y="436"/>
                    </a:lnTo>
                    <a:lnTo>
                      <a:pt x="2193" y="441"/>
                    </a:lnTo>
                    <a:lnTo>
                      <a:pt x="2182" y="446"/>
                    </a:lnTo>
                    <a:lnTo>
                      <a:pt x="2173" y="452"/>
                    </a:lnTo>
                    <a:lnTo>
                      <a:pt x="2163" y="466"/>
                    </a:lnTo>
                    <a:lnTo>
                      <a:pt x="2147" y="485"/>
                    </a:lnTo>
                    <a:lnTo>
                      <a:pt x="2128" y="504"/>
                    </a:lnTo>
                    <a:lnTo>
                      <a:pt x="2114" y="516"/>
                    </a:lnTo>
                    <a:lnTo>
                      <a:pt x="2104" y="527"/>
                    </a:lnTo>
                    <a:lnTo>
                      <a:pt x="2095" y="539"/>
                    </a:lnTo>
                    <a:lnTo>
                      <a:pt x="2090" y="546"/>
                    </a:lnTo>
                    <a:lnTo>
                      <a:pt x="2088" y="550"/>
                    </a:lnTo>
                    <a:lnTo>
                      <a:pt x="2088" y="544"/>
                    </a:lnTo>
                    <a:lnTo>
                      <a:pt x="2091" y="534"/>
                    </a:lnTo>
                    <a:lnTo>
                      <a:pt x="2095" y="518"/>
                    </a:lnTo>
                    <a:lnTo>
                      <a:pt x="2102" y="502"/>
                    </a:lnTo>
                    <a:lnTo>
                      <a:pt x="2105" y="490"/>
                    </a:lnTo>
                    <a:lnTo>
                      <a:pt x="2104" y="476"/>
                    </a:lnTo>
                    <a:lnTo>
                      <a:pt x="2097" y="462"/>
                    </a:lnTo>
                    <a:lnTo>
                      <a:pt x="2091" y="448"/>
                    </a:lnTo>
                    <a:lnTo>
                      <a:pt x="2090" y="434"/>
                    </a:lnTo>
                    <a:lnTo>
                      <a:pt x="2090" y="420"/>
                    </a:lnTo>
                    <a:lnTo>
                      <a:pt x="2093" y="410"/>
                    </a:lnTo>
                    <a:lnTo>
                      <a:pt x="2100" y="399"/>
                    </a:lnTo>
                    <a:lnTo>
                      <a:pt x="2109" y="387"/>
                    </a:lnTo>
                    <a:lnTo>
                      <a:pt x="2123" y="375"/>
                    </a:lnTo>
                    <a:lnTo>
                      <a:pt x="2140" y="366"/>
                    </a:lnTo>
                    <a:lnTo>
                      <a:pt x="2156" y="359"/>
                    </a:lnTo>
                    <a:lnTo>
                      <a:pt x="2170" y="352"/>
                    </a:lnTo>
                    <a:lnTo>
                      <a:pt x="2179" y="345"/>
                    </a:lnTo>
                    <a:lnTo>
                      <a:pt x="2189" y="336"/>
                    </a:lnTo>
                    <a:lnTo>
                      <a:pt x="2217" y="315"/>
                    </a:lnTo>
                    <a:lnTo>
                      <a:pt x="2228" y="305"/>
                    </a:lnTo>
                    <a:lnTo>
                      <a:pt x="2222" y="306"/>
                    </a:lnTo>
                    <a:lnTo>
                      <a:pt x="2215" y="310"/>
                    </a:lnTo>
                    <a:lnTo>
                      <a:pt x="2187" y="327"/>
                    </a:lnTo>
                    <a:lnTo>
                      <a:pt x="2173" y="331"/>
                    </a:lnTo>
                    <a:lnTo>
                      <a:pt x="2170" y="331"/>
                    </a:lnTo>
                    <a:lnTo>
                      <a:pt x="2166" y="324"/>
                    </a:lnTo>
                    <a:lnTo>
                      <a:pt x="2166" y="305"/>
                    </a:lnTo>
                    <a:lnTo>
                      <a:pt x="2163" y="299"/>
                    </a:lnTo>
                    <a:lnTo>
                      <a:pt x="2156" y="298"/>
                    </a:lnTo>
                    <a:lnTo>
                      <a:pt x="2146" y="301"/>
                    </a:lnTo>
                    <a:lnTo>
                      <a:pt x="2135" y="306"/>
                    </a:lnTo>
                    <a:lnTo>
                      <a:pt x="2116" y="326"/>
                    </a:lnTo>
                    <a:lnTo>
                      <a:pt x="2102" y="338"/>
                    </a:lnTo>
                    <a:lnTo>
                      <a:pt x="2083" y="352"/>
                    </a:lnTo>
                    <a:lnTo>
                      <a:pt x="2077" y="357"/>
                    </a:lnTo>
                    <a:lnTo>
                      <a:pt x="2072" y="361"/>
                    </a:lnTo>
                    <a:lnTo>
                      <a:pt x="2067" y="366"/>
                    </a:lnTo>
                    <a:lnTo>
                      <a:pt x="2062" y="366"/>
                    </a:lnTo>
                    <a:lnTo>
                      <a:pt x="2060" y="368"/>
                    </a:lnTo>
                    <a:lnTo>
                      <a:pt x="2046" y="368"/>
                    </a:lnTo>
                    <a:lnTo>
                      <a:pt x="2022" y="357"/>
                    </a:lnTo>
                    <a:lnTo>
                      <a:pt x="2013" y="352"/>
                    </a:lnTo>
                    <a:lnTo>
                      <a:pt x="2006" y="348"/>
                    </a:lnTo>
                    <a:lnTo>
                      <a:pt x="1997" y="352"/>
                    </a:lnTo>
                    <a:lnTo>
                      <a:pt x="1983" y="355"/>
                    </a:lnTo>
                    <a:lnTo>
                      <a:pt x="1964" y="359"/>
                    </a:lnTo>
                    <a:lnTo>
                      <a:pt x="1941" y="359"/>
                    </a:lnTo>
                    <a:lnTo>
                      <a:pt x="1919" y="357"/>
                    </a:lnTo>
                    <a:lnTo>
                      <a:pt x="1885" y="357"/>
                    </a:lnTo>
                    <a:lnTo>
                      <a:pt x="1877" y="361"/>
                    </a:lnTo>
                    <a:lnTo>
                      <a:pt x="1854" y="383"/>
                    </a:lnTo>
                    <a:lnTo>
                      <a:pt x="1840" y="396"/>
                    </a:lnTo>
                    <a:lnTo>
                      <a:pt x="1828" y="408"/>
                    </a:lnTo>
                    <a:lnTo>
                      <a:pt x="1817" y="415"/>
                    </a:lnTo>
                    <a:lnTo>
                      <a:pt x="1802" y="422"/>
                    </a:lnTo>
                    <a:lnTo>
                      <a:pt x="1788" y="431"/>
                    </a:lnTo>
                    <a:lnTo>
                      <a:pt x="1777" y="439"/>
                    </a:lnTo>
                    <a:lnTo>
                      <a:pt x="1777" y="448"/>
                    </a:lnTo>
                    <a:lnTo>
                      <a:pt x="1779" y="452"/>
                    </a:lnTo>
                    <a:lnTo>
                      <a:pt x="1786" y="452"/>
                    </a:lnTo>
                    <a:lnTo>
                      <a:pt x="1791" y="446"/>
                    </a:lnTo>
                    <a:lnTo>
                      <a:pt x="1795" y="445"/>
                    </a:lnTo>
                    <a:lnTo>
                      <a:pt x="1796" y="441"/>
                    </a:lnTo>
                    <a:lnTo>
                      <a:pt x="1800" y="439"/>
                    </a:lnTo>
                    <a:lnTo>
                      <a:pt x="1803" y="439"/>
                    </a:lnTo>
                    <a:lnTo>
                      <a:pt x="1803" y="457"/>
                    </a:lnTo>
                    <a:lnTo>
                      <a:pt x="1805" y="459"/>
                    </a:lnTo>
                    <a:lnTo>
                      <a:pt x="1807" y="462"/>
                    </a:lnTo>
                    <a:lnTo>
                      <a:pt x="1810" y="462"/>
                    </a:lnTo>
                    <a:lnTo>
                      <a:pt x="1821" y="460"/>
                    </a:lnTo>
                    <a:lnTo>
                      <a:pt x="1831" y="455"/>
                    </a:lnTo>
                    <a:lnTo>
                      <a:pt x="1842" y="452"/>
                    </a:lnTo>
                    <a:lnTo>
                      <a:pt x="1852" y="455"/>
                    </a:lnTo>
                    <a:lnTo>
                      <a:pt x="1861" y="466"/>
                    </a:lnTo>
                    <a:lnTo>
                      <a:pt x="1866" y="481"/>
                    </a:lnTo>
                    <a:lnTo>
                      <a:pt x="1866" y="499"/>
                    </a:lnTo>
                    <a:lnTo>
                      <a:pt x="1861" y="516"/>
                    </a:lnTo>
                    <a:lnTo>
                      <a:pt x="1856" y="537"/>
                    </a:lnTo>
                    <a:lnTo>
                      <a:pt x="1849" y="560"/>
                    </a:lnTo>
                    <a:lnTo>
                      <a:pt x="1838" y="581"/>
                    </a:lnTo>
                    <a:lnTo>
                      <a:pt x="1819" y="602"/>
                    </a:lnTo>
                    <a:lnTo>
                      <a:pt x="1805" y="616"/>
                    </a:lnTo>
                    <a:lnTo>
                      <a:pt x="1789" y="630"/>
                    </a:lnTo>
                    <a:lnTo>
                      <a:pt x="1762" y="658"/>
                    </a:lnTo>
                    <a:lnTo>
                      <a:pt x="1755" y="667"/>
                    </a:lnTo>
                    <a:lnTo>
                      <a:pt x="1746" y="672"/>
                    </a:lnTo>
                    <a:lnTo>
                      <a:pt x="1735" y="670"/>
                    </a:lnTo>
                    <a:lnTo>
                      <a:pt x="1725" y="667"/>
                    </a:lnTo>
                    <a:lnTo>
                      <a:pt x="1720" y="661"/>
                    </a:lnTo>
                    <a:lnTo>
                      <a:pt x="1714" y="661"/>
                    </a:lnTo>
                    <a:lnTo>
                      <a:pt x="1697" y="679"/>
                    </a:lnTo>
                    <a:lnTo>
                      <a:pt x="1693" y="681"/>
                    </a:lnTo>
                    <a:lnTo>
                      <a:pt x="1683" y="688"/>
                    </a:lnTo>
                    <a:lnTo>
                      <a:pt x="1678" y="696"/>
                    </a:lnTo>
                    <a:lnTo>
                      <a:pt x="1674" y="709"/>
                    </a:lnTo>
                    <a:lnTo>
                      <a:pt x="1671" y="716"/>
                    </a:lnTo>
                    <a:lnTo>
                      <a:pt x="1664" y="721"/>
                    </a:lnTo>
                    <a:lnTo>
                      <a:pt x="1657" y="723"/>
                    </a:lnTo>
                    <a:lnTo>
                      <a:pt x="1650" y="726"/>
                    </a:lnTo>
                    <a:lnTo>
                      <a:pt x="1646" y="730"/>
                    </a:lnTo>
                    <a:lnTo>
                      <a:pt x="1650" y="738"/>
                    </a:lnTo>
                    <a:lnTo>
                      <a:pt x="1655" y="751"/>
                    </a:lnTo>
                    <a:lnTo>
                      <a:pt x="1664" y="763"/>
                    </a:lnTo>
                    <a:lnTo>
                      <a:pt x="1669" y="773"/>
                    </a:lnTo>
                    <a:lnTo>
                      <a:pt x="1671" y="782"/>
                    </a:lnTo>
                    <a:lnTo>
                      <a:pt x="1671" y="794"/>
                    </a:lnTo>
                    <a:lnTo>
                      <a:pt x="1669" y="808"/>
                    </a:lnTo>
                    <a:lnTo>
                      <a:pt x="1664" y="821"/>
                    </a:lnTo>
                    <a:lnTo>
                      <a:pt x="1657" y="828"/>
                    </a:lnTo>
                    <a:lnTo>
                      <a:pt x="1648" y="835"/>
                    </a:lnTo>
                    <a:lnTo>
                      <a:pt x="1639" y="838"/>
                    </a:lnTo>
                    <a:lnTo>
                      <a:pt x="1632" y="840"/>
                    </a:lnTo>
                    <a:lnTo>
                      <a:pt x="1622" y="835"/>
                    </a:lnTo>
                    <a:lnTo>
                      <a:pt x="1615" y="828"/>
                    </a:lnTo>
                    <a:lnTo>
                      <a:pt x="1613" y="822"/>
                    </a:lnTo>
                    <a:lnTo>
                      <a:pt x="1625" y="798"/>
                    </a:lnTo>
                    <a:lnTo>
                      <a:pt x="1627" y="786"/>
                    </a:lnTo>
                    <a:lnTo>
                      <a:pt x="1624" y="777"/>
                    </a:lnTo>
                    <a:lnTo>
                      <a:pt x="1617" y="766"/>
                    </a:lnTo>
                    <a:lnTo>
                      <a:pt x="1615" y="765"/>
                    </a:lnTo>
                    <a:lnTo>
                      <a:pt x="1611" y="766"/>
                    </a:lnTo>
                    <a:lnTo>
                      <a:pt x="1610" y="768"/>
                    </a:lnTo>
                    <a:lnTo>
                      <a:pt x="1606" y="770"/>
                    </a:lnTo>
                    <a:lnTo>
                      <a:pt x="1603" y="773"/>
                    </a:lnTo>
                    <a:lnTo>
                      <a:pt x="1599" y="775"/>
                    </a:lnTo>
                    <a:lnTo>
                      <a:pt x="1597" y="777"/>
                    </a:lnTo>
                    <a:lnTo>
                      <a:pt x="1596" y="777"/>
                    </a:lnTo>
                    <a:lnTo>
                      <a:pt x="1594" y="775"/>
                    </a:lnTo>
                    <a:lnTo>
                      <a:pt x="1594" y="758"/>
                    </a:lnTo>
                    <a:lnTo>
                      <a:pt x="1596" y="752"/>
                    </a:lnTo>
                    <a:lnTo>
                      <a:pt x="1597" y="744"/>
                    </a:lnTo>
                    <a:lnTo>
                      <a:pt x="1596" y="733"/>
                    </a:lnTo>
                    <a:lnTo>
                      <a:pt x="1592" y="726"/>
                    </a:lnTo>
                    <a:lnTo>
                      <a:pt x="1589" y="721"/>
                    </a:lnTo>
                    <a:lnTo>
                      <a:pt x="1583" y="723"/>
                    </a:lnTo>
                    <a:lnTo>
                      <a:pt x="1576" y="728"/>
                    </a:lnTo>
                    <a:lnTo>
                      <a:pt x="1566" y="737"/>
                    </a:lnTo>
                    <a:lnTo>
                      <a:pt x="1556" y="742"/>
                    </a:lnTo>
                    <a:lnTo>
                      <a:pt x="1547" y="744"/>
                    </a:lnTo>
                    <a:lnTo>
                      <a:pt x="1543" y="740"/>
                    </a:lnTo>
                    <a:lnTo>
                      <a:pt x="1543" y="731"/>
                    </a:lnTo>
                    <a:lnTo>
                      <a:pt x="1547" y="710"/>
                    </a:lnTo>
                    <a:lnTo>
                      <a:pt x="1550" y="703"/>
                    </a:lnTo>
                    <a:lnTo>
                      <a:pt x="1550" y="700"/>
                    </a:lnTo>
                    <a:lnTo>
                      <a:pt x="1549" y="700"/>
                    </a:lnTo>
                    <a:lnTo>
                      <a:pt x="1547" y="702"/>
                    </a:lnTo>
                    <a:lnTo>
                      <a:pt x="1540" y="705"/>
                    </a:lnTo>
                    <a:lnTo>
                      <a:pt x="1536" y="709"/>
                    </a:lnTo>
                    <a:lnTo>
                      <a:pt x="1533" y="710"/>
                    </a:lnTo>
                    <a:lnTo>
                      <a:pt x="1517" y="726"/>
                    </a:lnTo>
                    <a:lnTo>
                      <a:pt x="1508" y="733"/>
                    </a:lnTo>
                    <a:lnTo>
                      <a:pt x="1501" y="735"/>
                    </a:lnTo>
                    <a:lnTo>
                      <a:pt x="1498" y="735"/>
                    </a:lnTo>
                    <a:lnTo>
                      <a:pt x="1496" y="737"/>
                    </a:lnTo>
                    <a:lnTo>
                      <a:pt x="1493" y="738"/>
                    </a:lnTo>
                    <a:lnTo>
                      <a:pt x="1489" y="742"/>
                    </a:lnTo>
                    <a:lnTo>
                      <a:pt x="1487" y="745"/>
                    </a:lnTo>
                    <a:lnTo>
                      <a:pt x="1487" y="754"/>
                    </a:lnTo>
                    <a:lnTo>
                      <a:pt x="1508" y="775"/>
                    </a:lnTo>
                    <a:lnTo>
                      <a:pt x="1514" y="777"/>
                    </a:lnTo>
                    <a:lnTo>
                      <a:pt x="1524" y="777"/>
                    </a:lnTo>
                    <a:lnTo>
                      <a:pt x="1545" y="773"/>
                    </a:lnTo>
                    <a:lnTo>
                      <a:pt x="1549" y="773"/>
                    </a:lnTo>
                    <a:lnTo>
                      <a:pt x="1550" y="775"/>
                    </a:lnTo>
                    <a:lnTo>
                      <a:pt x="1554" y="777"/>
                    </a:lnTo>
                    <a:lnTo>
                      <a:pt x="1557" y="780"/>
                    </a:lnTo>
                    <a:lnTo>
                      <a:pt x="1557" y="787"/>
                    </a:lnTo>
                    <a:lnTo>
                      <a:pt x="1556" y="793"/>
                    </a:lnTo>
                    <a:lnTo>
                      <a:pt x="1552" y="798"/>
                    </a:lnTo>
                    <a:lnTo>
                      <a:pt x="1542" y="807"/>
                    </a:lnTo>
                    <a:lnTo>
                      <a:pt x="1531" y="812"/>
                    </a:lnTo>
                    <a:lnTo>
                      <a:pt x="1521" y="815"/>
                    </a:lnTo>
                    <a:lnTo>
                      <a:pt x="1514" y="819"/>
                    </a:lnTo>
                    <a:lnTo>
                      <a:pt x="1514" y="824"/>
                    </a:lnTo>
                    <a:lnTo>
                      <a:pt x="1528" y="843"/>
                    </a:lnTo>
                    <a:lnTo>
                      <a:pt x="1545" y="871"/>
                    </a:lnTo>
                    <a:lnTo>
                      <a:pt x="1552" y="894"/>
                    </a:lnTo>
                    <a:lnTo>
                      <a:pt x="1554" y="917"/>
                    </a:lnTo>
                    <a:lnTo>
                      <a:pt x="1554" y="936"/>
                    </a:lnTo>
                    <a:lnTo>
                      <a:pt x="1552" y="947"/>
                    </a:lnTo>
                    <a:lnTo>
                      <a:pt x="1545" y="959"/>
                    </a:lnTo>
                    <a:lnTo>
                      <a:pt x="1533" y="973"/>
                    </a:lnTo>
                    <a:lnTo>
                      <a:pt x="1501" y="1004"/>
                    </a:lnTo>
                    <a:lnTo>
                      <a:pt x="1493" y="1015"/>
                    </a:lnTo>
                    <a:lnTo>
                      <a:pt x="1482" y="1029"/>
                    </a:lnTo>
                    <a:lnTo>
                      <a:pt x="1470" y="1043"/>
                    </a:lnTo>
                    <a:lnTo>
                      <a:pt x="1456" y="1055"/>
                    </a:lnTo>
                    <a:lnTo>
                      <a:pt x="1442" y="1064"/>
                    </a:lnTo>
                    <a:lnTo>
                      <a:pt x="1407" y="1074"/>
                    </a:lnTo>
                    <a:lnTo>
                      <a:pt x="1393" y="1076"/>
                    </a:lnTo>
                    <a:lnTo>
                      <a:pt x="1384" y="1076"/>
                    </a:lnTo>
                    <a:lnTo>
                      <a:pt x="1383" y="1074"/>
                    </a:lnTo>
                    <a:lnTo>
                      <a:pt x="1379" y="1076"/>
                    </a:lnTo>
                    <a:lnTo>
                      <a:pt x="1374" y="1076"/>
                    </a:lnTo>
                    <a:lnTo>
                      <a:pt x="1367" y="1083"/>
                    </a:lnTo>
                    <a:lnTo>
                      <a:pt x="1360" y="1093"/>
                    </a:lnTo>
                    <a:lnTo>
                      <a:pt x="1360" y="1100"/>
                    </a:lnTo>
                    <a:lnTo>
                      <a:pt x="1362" y="1107"/>
                    </a:lnTo>
                    <a:lnTo>
                      <a:pt x="1365" y="1114"/>
                    </a:lnTo>
                    <a:lnTo>
                      <a:pt x="1372" y="1121"/>
                    </a:lnTo>
                    <a:lnTo>
                      <a:pt x="1372" y="1123"/>
                    </a:lnTo>
                    <a:lnTo>
                      <a:pt x="1371" y="1128"/>
                    </a:lnTo>
                    <a:lnTo>
                      <a:pt x="1365" y="1137"/>
                    </a:lnTo>
                    <a:lnTo>
                      <a:pt x="1358" y="1146"/>
                    </a:lnTo>
                    <a:lnTo>
                      <a:pt x="1353" y="1155"/>
                    </a:lnTo>
                    <a:lnTo>
                      <a:pt x="1350" y="1156"/>
                    </a:lnTo>
                    <a:lnTo>
                      <a:pt x="1348" y="1158"/>
                    </a:lnTo>
                    <a:lnTo>
                      <a:pt x="1343" y="1158"/>
                    </a:lnTo>
                    <a:lnTo>
                      <a:pt x="1339" y="1156"/>
                    </a:lnTo>
                    <a:lnTo>
                      <a:pt x="1336" y="1153"/>
                    </a:lnTo>
                    <a:lnTo>
                      <a:pt x="1334" y="1149"/>
                    </a:lnTo>
                    <a:lnTo>
                      <a:pt x="1330" y="1144"/>
                    </a:lnTo>
                    <a:lnTo>
                      <a:pt x="1330" y="1130"/>
                    </a:lnTo>
                    <a:lnTo>
                      <a:pt x="1334" y="1114"/>
                    </a:lnTo>
                    <a:lnTo>
                      <a:pt x="1339" y="1102"/>
                    </a:lnTo>
                    <a:lnTo>
                      <a:pt x="1344" y="1093"/>
                    </a:lnTo>
                    <a:lnTo>
                      <a:pt x="1346" y="1085"/>
                    </a:lnTo>
                    <a:lnTo>
                      <a:pt x="1344" y="1079"/>
                    </a:lnTo>
                    <a:lnTo>
                      <a:pt x="1337" y="1072"/>
                    </a:lnTo>
                    <a:lnTo>
                      <a:pt x="1329" y="1072"/>
                    </a:lnTo>
                    <a:lnTo>
                      <a:pt x="1323" y="1076"/>
                    </a:lnTo>
                    <a:lnTo>
                      <a:pt x="1316" y="1085"/>
                    </a:lnTo>
                    <a:lnTo>
                      <a:pt x="1308" y="1093"/>
                    </a:lnTo>
                    <a:lnTo>
                      <a:pt x="1299" y="1104"/>
                    </a:lnTo>
                    <a:lnTo>
                      <a:pt x="1288" y="1114"/>
                    </a:lnTo>
                    <a:lnTo>
                      <a:pt x="1294" y="1125"/>
                    </a:lnTo>
                    <a:lnTo>
                      <a:pt x="1297" y="1135"/>
                    </a:lnTo>
                    <a:lnTo>
                      <a:pt x="1304" y="1146"/>
                    </a:lnTo>
                    <a:lnTo>
                      <a:pt x="1311" y="1155"/>
                    </a:lnTo>
                    <a:lnTo>
                      <a:pt x="1323" y="1169"/>
                    </a:lnTo>
                    <a:lnTo>
                      <a:pt x="1334" y="1186"/>
                    </a:lnTo>
                    <a:lnTo>
                      <a:pt x="1348" y="1207"/>
                    </a:lnTo>
                    <a:lnTo>
                      <a:pt x="1357" y="1225"/>
                    </a:lnTo>
                    <a:lnTo>
                      <a:pt x="1357" y="1242"/>
                    </a:lnTo>
                    <a:lnTo>
                      <a:pt x="1353" y="1256"/>
                    </a:lnTo>
                    <a:lnTo>
                      <a:pt x="1348" y="1270"/>
                    </a:lnTo>
                    <a:lnTo>
                      <a:pt x="1344" y="1281"/>
                    </a:lnTo>
                    <a:lnTo>
                      <a:pt x="1337" y="1286"/>
                    </a:lnTo>
                    <a:lnTo>
                      <a:pt x="1329" y="1289"/>
                    </a:lnTo>
                    <a:lnTo>
                      <a:pt x="1320" y="1291"/>
                    </a:lnTo>
                    <a:lnTo>
                      <a:pt x="1313" y="1293"/>
                    </a:lnTo>
                    <a:lnTo>
                      <a:pt x="1306" y="1300"/>
                    </a:lnTo>
                    <a:lnTo>
                      <a:pt x="1304" y="1303"/>
                    </a:lnTo>
                    <a:lnTo>
                      <a:pt x="1301" y="1309"/>
                    </a:lnTo>
                    <a:lnTo>
                      <a:pt x="1297" y="1317"/>
                    </a:lnTo>
                    <a:lnTo>
                      <a:pt x="1294" y="1328"/>
                    </a:lnTo>
                    <a:lnTo>
                      <a:pt x="1288" y="1340"/>
                    </a:lnTo>
                    <a:lnTo>
                      <a:pt x="1281" y="1351"/>
                    </a:lnTo>
                    <a:lnTo>
                      <a:pt x="1278" y="1358"/>
                    </a:lnTo>
                    <a:lnTo>
                      <a:pt x="1275" y="1358"/>
                    </a:lnTo>
                    <a:lnTo>
                      <a:pt x="1269" y="1337"/>
                    </a:lnTo>
                    <a:lnTo>
                      <a:pt x="1264" y="1323"/>
                    </a:lnTo>
                    <a:lnTo>
                      <a:pt x="1261" y="1309"/>
                    </a:lnTo>
                    <a:lnTo>
                      <a:pt x="1257" y="1298"/>
                    </a:lnTo>
                    <a:lnTo>
                      <a:pt x="1250" y="1284"/>
                    </a:lnTo>
                    <a:lnTo>
                      <a:pt x="1243" y="1272"/>
                    </a:lnTo>
                    <a:lnTo>
                      <a:pt x="1234" y="1261"/>
                    </a:lnTo>
                    <a:lnTo>
                      <a:pt x="1224" y="1251"/>
                    </a:lnTo>
                    <a:lnTo>
                      <a:pt x="1217" y="1246"/>
                    </a:lnTo>
                    <a:lnTo>
                      <a:pt x="1212" y="1240"/>
                    </a:lnTo>
                    <a:lnTo>
                      <a:pt x="1206" y="1239"/>
                    </a:lnTo>
                    <a:lnTo>
                      <a:pt x="1203" y="1237"/>
                    </a:lnTo>
                    <a:lnTo>
                      <a:pt x="1201" y="1237"/>
                    </a:lnTo>
                    <a:lnTo>
                      <a:pt x="1199" y="1239"/>
                    </a:lnTo>
                    <a:lnTo>
                      <a:pt x="1199" y="1244"/>
                    </a:lnTo>
                    <a:lnTo>
                      <a:pt x="1198" y="1258"/>
                    </a:lnTo>
                    <a:lnTo>
                      <a:pt x="1191" y="1286"/>
                    </a:lnTo>
                    <a:lnTo>
                      <a:pt x="1189" y="1296"/>
                    </a:lnTo>
                    <a:lnTo>
                      <a:pt x="1187" y="1298"/>
                    </a:lnTo>
                    <a:lnTo>
                      <a:pt x="1182" y="1293"/>
                    </a:lnTo>
                    <a:lnTo>
                      <a:pt x="1177" y="1284"/>
                    </a:lnTo>
                    <a:lnTo>
                      <a:pt x="1166" y="1260"/>
                    </a:lnTo>
                    <a:lnTo>
                      <a:pt x="1165" y="1251"/>
                    </a:lnTo>
                    <a:lnTo>
                      <a:pt x="1163" y="1232"/>
                    </a:lnTo>
                    <a:lnTo>
                      <a:pt x="1161" y="1207"/>
                    </a:lnTo>
                    <a:lnTo>
                      <a:pt x="1161" y="1181"/>
                    </a:lnTo>
                    <a:lnTo>
                      <a:pt x="1159" y="1172"/>
                    </a:lnTo>
                    <a:lnTo>
                      <a:pt x="1154" y="1169"/>
                    </a:lnTo>
                    <a:lnTo>
                      <a:pt x="1147" y="1170"/>
                    </a:lnTo>
                    <a:lnTo>
                      <a:pt x="1140" y="1174"/>
                    </a:lnTo>
                    <a:lnTo>
                      <a:pt x="1135" y="1177"/>
                    </a:lnTo>
                    <a:lnTo>
                      <a:pt x="1133" y="1179"/>
                    </a:lnTo>
                    <a:lnTo>
                      <a:pt x="1131" y="1183"/>
                    </a:lnTo>
                    <a:lnTo>
                      <a:pt x="1126" y="1195"/>
                    </a:lnTo>
                    <a:lnTo>
                      <a:pt x="1121" y="1209"/>
                    </a:lnTo>
                    <a:lnTo>
                      <a:pt x="1112" y="1221"/>
                    </a:lnTo>
                    <a:lnTo>
                      <a:pt x="1107" y="1233"/>
                    </a:lnTo>
                    <a:lnTo>
                      <a:pt x="1102" y="1237"/>
                    </a:lnTo>
                    <a:lnTo>
                      <a:pt x="1100" y="1233"/>
                    </a:lnTo>
                    <a:lnTo>
                      <a:pt x="1098" y="1223"/>
                    </a:lnTo>
                    <a:lnTo>
                      <a:pt x="1100" y="1209"/>
                    </a:lnTo>
                    <a:lnTo>
                      <a:pt x="1100" y="1191"/>
                    </a:lnTo>
                    <a:lnTo>
                      <a:pt x="1102" y="1176"/>
                    </a:lnTo>
                    <a:lnTo>
                      <a:pt x="1103" y="1163"/>
                    </a:lnTo>
                    <a:lnTo>
                      <a:pt x="1102" y="1146"/>
                    </a:lnTo>
                    <a:lnTo>
                      <a:pt x="1098" y="1130"/>
                    </a:lnTo>
                    <a:lnTo>
                      <a:pt x="1093" y="1121"/>
                    </a:lnTo>
                    <a:lnTo>
                      <a:pt x="1086" y="1113"/>
                    </a:lnTo>
                    <a:lnTo>
                      <a:pt x="1077" y="1100"/>
                    </a:lnTo>
                    <a:lnTo>
                      <a:pt x="1067" y="1085"/>
                    </a:lnTo>
                    <a:lnTo>
                      <a:pt x="1062" y="1071"/>
                    </a:lnTo>
                    <a:lnTo>
                      <a:pt x="1060" y="1064"/>
                    </a:lnTo>
                    <a:lnTo>
                      <a:pt x="1056" y="1060"/>
                    </a:lnTo>
                    <a:lnTo>
                      <a:pt x="1051" y="1060"/>
                    </a:lnTo>
                    <a:lnTo>
                      <a:pt x="1048" y="1062"/>
                    </a:lnTo>
                    <a:lnTo>
                      <a:pt x="1035" y="1074"/>
                    </a:lnTo>
                    <a:lnTo>
                      <a:pt x="1030" y="1076"/>
                    </a:lnTo>
                    <a:lnTo>
                      <a:pt x="1021" y="1078"/>
                    </a:lnTo>
                    <a:lnTo>
                      <a:pt x="1002" y="1078"/>
                    </a:lnTo>
                    <a:lnTo>
                      <a:pt x="988" y="1079"/>
                    </a:lnTo>
                    <a:lnTo>
                      <a:pt x="980" y="1085"/>
                    </a:lnTo>
                    <a:lnTo>
                      <a:pt x="973" y="1092"/>
                    </a:lnTo>
                    <a:lnTo>
                      <a:pt x="966" y="1100"/>
                    </a:lnTo>
                    <a:lnTo>
                      <a:pt x="960" y="1109"/>
                    </a:lnTo>
                    <a:lnTo>
                      <a:pt x="953" y="1118"/>
                    </a:lnTo>
                    <a:lnTo>
                      <a:pt x="941" y="1130"/>
                    </a:lnTo>
                    <a:lnTo>
                      <a:pt x="931" y="1146"/>
                    </a:lnTo>
                    <a:lnTo>
                      <a:pt x="918" y="1158"/>
                    </a:lnTo>
                    <a:lnTo>
                      <a:pt x="904" y="1169"/>
                    </a:lnTo>
                    <a:lnTo>
                      <a:pt x="889" y="1179"/>
                    </a:lnTo>
                    <a:lnTo>
                      <a:pt x="880" y="1190"/>
                    </a:lnTo>
                    <a:lnTo>
                      <a:pt x="877" y="1200"/>
                    </a:lnTo>
                    <a:lnTo>
                      <a:pt x="878" y="1212"/>
                    </a:lnTo>
                    <a:lnTo>
                      <a:pt x="880" y="1232"/>
                    </a:lnTo>
                    <a:lnTo>
                      <a:pt x="882" y="1249"/>
                    </a:lnTo>
                    <a:lnTo>
                      <a:pt x="880" y="1265"/>
                    </a:lnTo>
                    <a:lnTo>
                      <a:pt x="875" y="1281"/>
                    </a:lnTo>
                    <a:lnTo>
                      <a:pt x="866" y="1296"/>
                    </a:lnTo>
                    <a:lnTo>
                      <a:pt x="856" y="1312"/>
                    </a:lnTo>
                    <a:lnTo>
                      <a:pt x="849" y="1326"/>
                    </a:lnTo>
                    <a:lnTo>
                      <a:pt x="843" y="1340"/>
                    </a:lnTo>
                    <a:lnTo>
                      <a:pt x="836" y="1351"/>
                    </a:lnTo>
                    <a:lnTo>
                      <a:pt x="829" y="1354"/>
                    </a:lnTo>
                    <a:lnTo>
                      <a:pt x="824" y="1351"/>
                    </a:lnTo>
                    <a:lnTo>
                      <a:pt x="822" y="1342"/>
                    </a:lnTo>
                    <a:lnTo>
                      <a:pt x="819" y="1330"/>
                    </a:lnTo>
                    <a:lnTo>
                      <a:pt x="819" y="1317"/>
                    </a:lnTo>
                    <a:lnTo>
                      <a:pt x="817" y="1307"/>
                    </a:lnTo>
                    <a:lnTo>
                      <a:pt x="803" y="1279"/>
                    </a:lnTo>
                    <a:lnTo>
                      <a:pt x="796" y="1267"/>
                    </a:lnTo>
                    <a:lnTo>
                      <a:pt x="791" y="1258"/>
                    </a:lnTo>
                    <a:lnTo>
                      <a:pt x="788" y="1249"/>
                    </a:lnTo>
                    <a:lnTo>
                      <a:pt x="781" y="1237"/>
                    </a:lnTo>
                    <a:lnTo>
                      <a:pt x="775" y="1221"/>
                    </a:lnTo>
                    <a:lnTo>
                      <a:pt x="770" y="1209"/>
                    </a:lnTo>
                    <a:lnTo>
                      <a:pt x="767" y="1198"/>
                    </a:lnTo>
                    <a:lnTo>
                      <a:pt x="763" y="1191"/>
                    </a:lnTo>
                    <a:lnTo>
                      <a:pt x="760" y="1181"/>
                    </a:lnTo>
                    <a:lnTo>
                      <a:pt x="756" y="1167"/>
                    </a:lnTo>
                    <a:lnTo>
                      <a:pt x="753" y="1151"/>
                    </a:lnTo>
                    <a:lnTo>
                      <a:pt x="749" y="1137"/>
                    </a:lnTo>
                    <a:lnTo>
                      <a:pt x="749" y="1116"/>
                    </a:lnTo>
                    <a:lnTo>
                      <a:pt x="751" y="1102"/>
                    </a:lnTo>
                    <a:lnTo>
                      <a:pt x="751" y="1072"/>
                    </a:lnTo>
                    <a:lnTo>
                      <a:pt x="749" y="1076"/>
                    </a:lnTo>
                    <a:lnTo>
                      <a:pt x="742" y="1081"/>
                    </a:lnTo>
                    <a:lnTo>
                      <a:pt x="733" y="1090"/>
                    </a:lnTo>
                    <a:lnTo>
                      <a:pt x="726" y="1095"/>
                    </a:lnTo>
                    <a:lnTo>
                      <a:pt x="719" y="1097"/>
                    </a:lnTo>
                    <a:lnTo>
                      <a:pt x="709" y="1090"/>
                    </a:lnTo>
                    <a:lnTo>
                      <a:pt x="704" y="1074"/>
                    </a:lnTo>
                    <a:lnTo>
                      <a:pt x="700" y="1055"/>
                    </a:lnTo>
                    <a:lnTo>
                      <a:pt x="700" y="1048"/>
                    </a:lnTo>
                    <a:lnTo>
                      <a:pt x="697" y="1041"/>
                    </a:lnTo>
                    <a:lnTo>
                      <a:pt x="693" y="1038"/>
                    </a:lnTo>
                    <a:lnTo>
                      <a:pt x="690" y="1036"/>
                    </a:lnTo>
                    <a:lnTo>
                      <a:pt x="686" y="1036"/>
                    </a:lnTo>
                    <a:lnTo>
                      <a:pt x="681" y="1034"/>
                    </a:lnTo>
                    <a:lnTo>
                      <a:pt x="678" y="1034"/>
                    </a:lnTo>
                    <a:lnTo>
                      <a:pt x="674" y="1032"/>
                    </a:lnTo>
                    <a:lnTo>
                      <a:pt x="667" y="1025"/>
                    </a:lnTo>
                    <a:lnTo>
                      <a:pt x="660" y="1015"/>
                    </a:lnTo>
                    <a:lnTo>
                      <a:pt x="646" y="1001"/>
                    </a:lnTo>
                    <a:lnTo>
                      <a:pt x="639" y="1001"/>
                    </a:lnTo>
                    <a:lnTo>
                      <a:pt x="636" y="1003"/>
                    </a:lnTo>
                    <a:lnTo>
                      <a:pt x="634" y="1006"/>
                    </a:lnTo>
                    <a:lnTo>
                      <a:pt x="630" y="1010"/>
                    </a:lnTo>
                    <a:lnTo>
                      <a:pt x="622" y="1015"/>
                    </a:lnTo>
                    <a:lnTo>
                      <a:pt x="609" y="1018"/>
                    </a:lnTo>
                    <a:lnTo>
                      <a:pt x="578" y="1018"/>
                    </a:lnTo>
                    <a:lnTo>
                      <a:pt x="561" y="1017"/>
                    </a:lnTo>
                    <a:lnTo>
                      <a:pt x="541" y="1015"/>
                    </a:lnTo>
                    <a:lnTo>
                      <a:pt x="527" y="1011"/>
                    </a:lnTo>
                    <a:lnTo>
                      <a:pt x="519" y="1004"/>
                    </a:lnTo>
                    <a:lnTo>
                      <a:pt x="508" y="992"/>
                    </a:lnTo>
                    <a:lnTo>
                      <a:pt x="501" y="982"/>
                    </a:lnTo>
                    <a:lnTo>
                      <a:pt x="494" y="975"/>
                    </a:lnTo>
                    <a:lnTo>
                      <a:pt x="487" y="976"/>
                    </a:lnTo>
                    <a:lnTo>
                      <a:pt x="477" y="982"/>
                    </a:lnTo>
                    <a:lnTo>
                      <a:pt x="468" y="987"/>
                    </a:lnTo>
                    <a:lnTo>
                      <a:pt x="459" y="989"/>
                    </a:lnTo>
                    <a:lnTo>
                      <a:pt x="433" y="971"/>
                    </a:lnTo>
                    <a:lnTo>
                      <a:pt x="416" y="961"/>
                    </a:lnTo>
                    <a:lnTo>
                      <a:pt x="405" y="950"/>
                    </a:lnTo>
                    <a:lnTo>
                      <a:pt x="397" y="938"/>
                    </a:lnTo>
                    <a:lnTo>
                      <a:pt x="386" y="913"/>
                    </a:lnTo>
                    <a:lnTo>
                      <a:pt x="381" y="908"/>
                    </a:lnTo>
                    <a:lnTo>
                      <a:pt x="372" y="910"/>
                    </a:lnTo>
                    <a:lnTo>
                      <a:pt x="365" y="917"/>
                    </a:lnTo>
                    <a:lnTo>
                      <a:pt x="360" y="926"/>
                    </a:lnTo>
                    <a:lnTo>
                      <a:pt x="358" y="936"/>
                    </a:lnTo>
                    <a:lnTo>
                      <a:pt x="363" y="947"/>
                    </a:lnTo>
                    <a:lnTo>
                      <a:pt x="381" y="968"/>
                    </a:lnTo>
                    <a:lnTo>
                      <a:pt x="388" y="978"/>
                    </a:lnTo>
                    <a:lnTo>
                      <a:pt x="391" y="985"/>
                    </a:lnTo>
                    <a:lnTo>
                      <a:pt x="393" y="992"/>
                    </a:lnTo>
                    <a:lnTo>
                      <a:pt x="397" y="999"/>
                    </a:lnTo>
                    <a:lnTo>
                      <a:pt x="402" y="1006"/>
                    </a:lnTo>
                    <a:lnTo>
                      <a:pt x="412" y="1015"/>
                    </a:lnTo>
                    <a:lnTo>
                      <a:pt x="417" y="1020"/>
                    </a:lnTo>
                    <a:lnTo>
                      <a:pt x="419" y="1024"/>
                    </a:lnTo>
                    <a:lnTo>
                      <a:pt x="421" y="1029"/>
                    </a:lnTo>
                    <a:lnTo>
                      <a:pt x="421" y="1038"/>
                    </a:lnTo>
                    <a:lnTo>
                      <a:pt x="424" y="1041"/>
                    </a:lnTo>
                    <a:lnTo>
                      <a:pt x="433" y="1041"/>
                    </a:lnTo>
                    <a:lnTo>
                      <a:pt x="442" y="1036"/>
                    </a:lnTo>
                    <a:lnTo>
                      <a:pt x="452" y="1027"/>
                    </a:lnTo>
                    <a:lnTo>
                      <a:pt x="461" y="1020"/>
                    </a:lnTo>
                    <a:lnTo>
                      <a:pt x="466" y="1015"/>
                    </a:lnTo>
                    <a:lnTo>
                      <a:pt x="472" y="1011"/>
                    </a:lnTo>
                    <a:lnTo>
                      <a:pt x="475" y="1008"/>
                    </a:lnTo>
                    <a:lnTo>
                      <a:pt x="479" y="1001"/>
                    </a:lnTo>
                    <a:lnTo>
                      <a:pt x="482" y="1001"/>
                    </a:lnTo>
                    <a:lnTo>
                      <a:pt x="486" y="1004"/>
                    </a:lnTo>
                    <a:lnTo>
                      <a:pt x="487" y="1008"/>
                    </a:lnTo>
                    <a:lnTo>
                      <a:pt x="487" y="1011"/>
                    </a:lnTo>
                    <a:lnTo>
                      <a:pt x="489" y="1015"/>
                    </a:lnTo>
                    <a:lnTo>
                      <a:pt x="491" y="1020"/>
                    </a:lnTo>
                    <a:lnTo>
                      <a:pt x="498" y="1024"/>
                    </a:lnTo>
                    <a:lnTo>
                      <a:pt x="508" y="1027"/>
                    </a:lnTo>
                    <a:lnTo>
                      <a:pt x="522" y="1036"/>
                    </a:lnTo>
                    <a:lnTo>
                      <a:pt x="536" y="1046"/>
                    </a:lnTo>
                    <a:lnTo>
                      <a:pt x="545" y="1057"/>
                    </a:lnTo>
                    <a:lnTo>
                      <a:pt x="547" y="1065"/>
                    </a:lnTo>
                    <a:lnTo>
                      <a:pt x="543" y="1074"/>
                    </a:lnTo>
                    <a:lnTo>
                      <a:pt x="538" y="1081"/>
                    </a:lnTo>
                    <a:lnTo>
                      <a:pt x="533" y="1090"/>
                    </a:lnTo>
                    <a:lnTo>
                      <a:pt x="526" y="1102"/>
                    </a:lnTo>
                    <a:lnTo>
                      <a:pt x="517" y="1118"/>
                    </a:lnTo>
                    <a:lnTo>
                      <a:pt x="507" y="1134"/>
                    </a:lnTo>
                    <a:lnTo>
                      <a:pt x="496" y="1146"/>
                    </a:lnTo>
                    <a:lnTo>
                      <a:pt x="482" y="1160"/>
                    </a:lnTo>
                    <a:lnTo>
                      <a:pt x="466" y="1174"/>
                    </a:lnTo>
                    <a:lnTo>
                      <a:pt x="447" y="1183"/>
                    </a:lnTo>
                    <a:lnTo>
                      <a:pt x="435" y="1188"/>
                    </a:lnTo>
                    <a:lnTo>
                      <a:pt x="424" y="1193"/>
                    </a:lnTo>
                    <a:lnTo>
                      <a:pt x="417" y="1198"/>
                    </a:lnTo>
                    <a:lnTo>
                      <a:pt x="397" y="1205"/>
                    </a:lnTo>
                    <a:lnTo>
                      <a:pt x="384" y="1211"/>
                    </a:lnTo>
                    <a:lnTo>
                      <a:pt x="356" y="1225"/>
                    </a:lnTo>
                    <a:lnTo>
                      <a:pt x="346" y="1232"/>
                    </a:lnTo>
                    <a:lnTo>
                      <a:pt x="332" y="1239"/>
                    </a:lnTo>
                    <a:lnTo>
                      <a:pt x="320" y="1242"/>
                    </a:lnTo>
                    <a:lnTo>
                      <a:pt x="292" y="1249"/>
                    </a:lnTo>
                    <a:lnTo>
                      <a:pt x="283" y="1247"/>
                    </a:lnTo>
                    <a:lnTo>
                      <a:pt x="276" y="1239"/>
                    </a:lnTo>
                    <a:lnTo>
                      <a:pt x="271" y="1225"/>
                    </a:lnTo>
                    <a:lnTo>
                      <a:pt x="264" y="1186"/>
                    </a:lnTo>
                    <a:lnTo>
                      <a:pt x="260" y="1163"/>
                    </a:lnTo>
                    <a:lnTo>
                      <a:pt x="255" y="1149"/>
                    </a:lnTo>
                    <a:lnTo>
                      <a:pt x="250" y="1139"/>
                    </a:lnTo>
                    <a:lnTo>
                      <a:pt x="246" y="1130"/>
                    </a:lnTo>
                    <a:lnTo>
                      <a:pt x="238" y="1121"/>
                    </a:lnTo>
                    <a:lnTo>
                      <a:pt x="229" y="1111"/>
                    </a:lnTo>
                    <a:lnTo>
                      <a:pt x="217" y="1099"/>
                    </a:lnTo>
                    <a:lnTo>
                      <a:pt x="212" y="1092"/>
                    </a:lnTo>
                    <a:lnTo>
                      <a:pt x="206" y="1079"/>
                    </a:lnTo>
                    <a:lnTo>
                      <a:pt x="203" y="1064"/>
                    </a:lnTo>
                    <a:lnTo>
                      <a:pt x="198" y="1050"/>
                    </a:lnTo>
                    <a:lnTo>
                      <a:pt x="196" y="1038"/>
                    </a:lnTo>
                    <a:lnTo>
                      <a:pt x="194" y="1031"/>
                    </a:lnTo>
                    <a:lnTo>
                      <a:pt x="184" y="1024"/>
                    </a:lnTo>
                    <a:lnTo>
                      <a:pt x="178" y="1018"/>
                    </a:lnTo>
                    <a:lnTo>
                      <a:pt x="177" y="1010"/>
                    </a:lnTo>
                    <a:lnTo>
                      <a:pt x="171" y="996"/>
                    </a:lnTo>
                    <a:lnTo>
                      <a:pt x="166" y="980"/>
                    </a:lnTo>
                    <a:lnTo>
                      <a:pt x="159" y="968"/>
                    </a:lnTo>
                    <a:lnTo>
                      <a:pt x="156" y="957"/>
                    </a:lnTo>
                    <a:lnTo>
                      <a:pt x="150" y="952"/>
                    </a:lnTo>
                    <a:lnTo>
                      <a:pt x="143" y="952"/>
                    </a:lnTo>
                    <a:lnTo>
                      <a:pt x="123" y="959"/>
                    </a:lnTo>
                    <a:lnTo>
                      <a:pt x="114" y="961"/>
                    </a:lnTo>
                    <a:lnTo>
                      <a:pt x="107" y="959"/>
                    </a:lnTo>
                    <a:lnTo>
                      <a:pt x="98" y="955"/>
                    </a:lnTo>
                    <a:lnTo>
                      <a:pt x="91" y="948"/>
                    </a:lnTo>
                    <a:lnTo>
                      <a:pt x="86" y="938"/>
                    </a:lnTo>
                    <a:lnTo>
                      <a:pt x="86" y="924"/>
                    </a:lnTo>
                    <a:lnTo>
                      <a:pt x="89" y="908"/>
                    </a:lnTo>
                    <a:lnTo>
                      <a:pt x="95" y="901"/>
                    </a:lnTo>
                    <a:lnTo>
                      <a:pt x="103" y="898"/>
                    </a:lnTo>
                    <a:lnTo>
                      <a:pt x="117" y="898"/>
                    </a:lnTo>
                    <a:lnTo>
                      <a:pt x="121" y="896"/>
                    </a:lnTo>
                    <a:lnTo>
                      <a:pt x="124" y="892"/>
                    </a:lnTo>
                    <a:lnTo>
                      <a:pt x="126" y="889"/>
                    </a:lnTo>
                    <a:lnTo>
                      <a:pt x="129" y="878"/>
                    </a:lnTo>
                    <a:lnTo>
                      <a:pt x="135" y="873"/>
                    </a:lnTo>
                    <a:lnTo>
                      <a:pt x="143" y="859"/>
                    </a:lnTo>
                    <a:lnTo>
                      <a:pt x="149" y="840"/>
                    </a:lnTo>
                    <a:lnTo>
                      <a:pt x="152" y="821"/>
                    </a:lnTo>
                    <a:lnTo>
                      <a:pt x="154" y="803"/>
                    </a:lnTo>
                    <a:lnTo>
                      <a:pt x="154" y="793"/>
                    </a:lnTo>
                    <a:lnTo>
                      <a:pt x="152" y="791"/>
                    </a:lnTo>
                    <a:lnTo>
                      <a:pt x="143" y="791"/>
                    </a:lnTo>
                    <a:lnTo>
                      <a:pt x="133" y="796"/>
                    </a:lnTo>
                    <a:lnTo>
                      <a:pt x="121" y="798"/>
                    </a:lnTo>
                    <a:lnTo>
                      <a:pt x="109" y="801"/>
                    </a:lnTo>
                    <a:lnTo>
                      <a:pt x="100" y="801"/>
                    </a:lnTo>
                    <a:lnTo>
                      <a:pt x="93" y="800"/>
                    </a:lnTo>
                    <a:lnTo>
                      <a:pt x="84" y="796"/>
                    </a:lnTo>
                    <a:lnTo>
                      <a:pt x="75" y="794"/>
                    </a:lnTo>
                    <a:lnTo>
                      <a:pt x="68" y="796"/>
                    </a:lnTo>
                    <a:lnTo>
                      <a:pt x="63" y="798"/>
                    </a:lnTo>
                    <a:lnTo>
                      <a:pt x="53" y="798"/>
                    </a:lnTo>
                    <a:lnTo>
                      <a:pt x="42" y="796"/>
                    </a:lnTo>
                    <a:lnTo>
                      <a:pt x="35" y="791"/>
                    </a:lnTo>
                    <a:lnTo>
                      <a:pt x="28" y="784"/>
                    </a:lnTo>
                    <a:lnTo>
                      <a:pt x="18" y="779"/>
                    </a:lnTo>
                    <a:lnTo>
                      <a:pt x="7" y="772"/>
                    </a:lnTo>
                    <a:lnTo>
                      <a:pt x="0" y="766"/>
                    </a:lnTo>
                    <a:lnTo>
                      <a:pt x="4" y="754"/>
                    </a:lnTo>
                    <a:lnTo>
                      <a:pt x="11" y="740"/>
                    </a:lnTo>
                    <a:lnTo>
                      <a:pt x="25" y="726"/>
                    </a:lnTo>
                    <a:lnTo>
                      <a:pt x="32" y="721"/>
                    </a:lnTo>
                    <a:lnTo>
                      <a:pt x="49" y="703"/>
                    </a:lnTo>
                    <a:lnTo>
                      <a:pt x="77" y="703"/>
                    </a:lnTo>
                    <a:lnTo>
                      <a:pt x="88" y="702"/>
                    </a:lnTo>
                    <a:lnTo>
                      <a:pt x="96" y="696"/>
                    </a:lnTo>
                    <a:lnTo>
                      <a:pt x="105" y="689"/>
                    </a:lnTo>
                    <a:lnTo>
                      <a:pt x="116" y="686"/>
                    </a:lnTo>
                    <a:lnTo>
                      <a:pt x="129" y="684"/>
                    </a:lnTo>
                    <a:lnTo>
                      <a:pt x="143" y="686"/>
                    </a:lnTo>
                    <a:lnTo>
                      <a:pt x="159" y="691"/>
                    </a:lnTo>
                    <a:lnTo>
                      <a:pt x="173" y="700"/>
                    </a:lnTo>
                    <a:lnTo>
                      <a:pt x="185" y="705"/>
                    </a:lnTo>
                    <a:lnTo>
                      <a:pt x="198" y="717"/>
                    </a:lnTo>
                    <a:lnTo>
                      <a:pt x="215" y="730"/>
                    </a:lnTo>
                    <a:lnTo>
                      <a:pt x="234" y="735"/>
                    </a:lnTo>
                    <a:lnTo>
                      <a:pt x="257" y="735"/>
                    </a:lnTo>
                    <a:lnTo>
                      <a:pt x="274" y="731"/>
                    </a:lnTo>
                    <a:lnTo>
                      <a:pt x="288" y="731"/>
                    </a:lnTo>
                    <a:lnTo>
                      <a:pt x="299" y="735"/>
                    </a:lnTo>
                    <a:lnTo>
                      <a:pt x="309" y="744"/>
                    </a:lnTo>
                    <a:lnTo>
                      <a:pt x="321" y="751"/>
                    </a:lnTo>
                    <a:lnTo>
                      <a:pt x="339" y="754"/>
                    </a:lnTo>
                    <a:lnTo>
                      <a:pt x="346" y="756"/>
                    </a:lnTo>
                    <a:lnTo>
                      <a:pt x="351" y="756"/>
                    </a:lnTo>
                    <a:lnTo>
                      <a:pt x="356" y="754"/>
                    </a:lnTo>
                    <a:lnTo>
                      <a:pt x="358" y="761"/>
                    </a:lnTo>
                    <a:lnTo>
                      <a:pt x="362" y="772"/>
                    </a:lnTo>
                    <a:lnTo>
                      <a:pt x="365" y="775"/>
                    </a:lnTo>
                    <a:lnTo>
                      <a:pt x="376" y="779"/>
                    </a:lnTo>
                    <a:lnTo>
                      <a:pt x="404" y="789"/>
                    </a:lnTo>
                    <a:lnTo>
                      <a:pt x="414" y="793"/>
                    </a:lnTo>
                    <a:lnTo>
                      <a:pt x="421" y="793"/>
                    </a:lnTo>
                    <a:lnTo>
                      <a:pt x="433" y="791"/>
                    </a:lnTo>
                    <a:lnTo>
                      <a:pt x="444" y="789"/>
                    </a:lnTo>
                    <a:lnTo>
                      <a:pt x="451" y="784"/>
                    </a:lnTo>
                    <a:lnTo>
                      <a:pt x="454" y="779"/>
                    </a:lnTo>
                    <a:lnTo>
                      <a:pt x="452" y="766"/>
                    </a:lnTo>
                    <a:lnTo>
                      <a:pt x="449" y="749"/>
                    </a:lnTo>
                    <a:lnTo>
                      <a:pt x="444" y="733"/>
                    </a:lnTo>
                    <a:lnTo>
                      <a:pt x="437" y="721"/>
                    </a:lnTo>
                    <a:lnTo>
                      <a:pt x="433" y="716"/>
                    </a:lnTo>
                    <a:lnTo>
                      <a:pt x="437" y="709"/>
                    </a:lnTo>
                    <a:lnTo>
                      <a:pt x="444" y="698"/>
                    </a:lnTo>
                    <a:lnTo>
                      <a:pt x="444" y="693"/>
                    </a:lnTo>
                    <a:lnTo>
                      <a:pt x="440" y="689"/>
                    </a:lnTo>
                    <a:lnTo>
                      <a:pt x="426" y="682"/>
                    </a:lnTo>
                    <a:lnTo>
                      <a:pt x="423" y="679"/>
                    </a:lnTo>
                    <a:lnTo>
                      <a:pt x="419" y="672"/>
                    </a:lnTo>
                    <a:lnTo>
                      <a:pt x="416" y="667"/>
                    </a:lnTo>
                    <a:lnTo>
                      <a:pt x="414" y="661"/>
                    </a:lnTo>
                    <a:lnTo>
                      <a:pt x="411" y="656"/>
                    </a:lnTo>
                    <a:lnTo>
                      <a:pt x="405" y="653"/>
                    </a:lnTo>
                    <a:lnTo>
                      <a:pt x="402" y="651"/>
                    </a:lnTo>
                    <a:lnTo>
                      <a:pt x="393" y="651"/>
                    </a:lnTo>
                    <a:lnTo>
                      <a:pt x="393" y="649"/>
                    </a:lnTo>
                    <a:lnTo>
                      <a:pt x="391" y="646"/>
                    </a:lnTo>
                    <a:lnTo>
                      <a:pt x="391" y="640"/>
                    </a:lnTo>
                    <a:lnTo>
                      <a:pt x="395" y="628"/>
                    </a:lnTo>
                    <a:lnTo>
                      <a:pt x="404" y="620"/>
                    </a:lnTo>
                    <a:lnTo>
                      <a:pt x="412" y="618"/>
                    </a:lnTo>
                    <a:lnTo>
                      <a:pt x="421" y="621"/>
                    </a:lnTo>
                    <a:lnTo>
                      <a:pt x="430" y="627"/>
                    </a:lnTo>
                    <a:lnTo>
                      <a:pt x="442" y="627"/>
                    </a:lnTo>
                    <a:lnTo>
                      <a:pt x="452" y="625"/>
                    </a:lnTo>
                    <a:lnTo>
                      <a:pt x="459" y="621"/>
                    </a:lnTo>
                    <a:lnTo>
                      <a:pt x="459" y="616"/>
                    </a:lnTo>
                    <a:lnTo>
                      <a:pt x="456" y="609"/>
                    </a:lnTo>
                    <a:lnTo>
                      <a:pt x="449" y="600"/>
                    </a:lnTo>
                    <a:lnTo>
                      <a:pt x="444" y="592"/>
                    </a:lnTo>
                    <a:lnTo>
                      <a:pt x="445" y="592"/>
                    </a:lnTo>
                    <a:lnTo>
                      <a:pt x="447" y="593"/>
                    </a:lnTo>
                    <a:lnTo>
                      <a:pt x="451" y="593"/>
                    </a:lnTo>
                    <a:lnTo>
                      <a:pt x="458" y="590"/>
                    </a:lnTo>
                    <a:lnTo>
                      <a:pt x="465" y="583"/>
                    </a:lnTo>
                    <a:lnTo>
                      <a:pt x="466" y="576"/>
                    </a:lnTo>
                    <a:lnTo>
                      <a:pt x="473" y="560"/>
                    </a:lnTo>
                    <a:lnTo>
                      <a:pt x="482" y="553"/>
                    </a:lnTo>
                    <a:lnTo>
                      <a:pt x="494" y="550"/>
                    </a:lnTo>
                    <a:lnTo>
                      <a:pt x="526" y="557"/>
                    </a:lnTo>
                    <a:lnTo>
                      <a:pt x="543" y="555"/>
                    </a:lnTo>
                    <a:lnTo>
                      <a:pt x="554" y="553"/>
                    </a:lnTo>
                    <a:lnTo>
                      <a:pt x="559" y="551"/>
                    </a:lnTo>
                    <a:lnTo>
                      <a:pt x="561" y="548"/>
                    </a:lnTo>
                    <a:lnTo>
                      <a:pt x="562" y="539"/>
                    </a:lnTo>
                    <a:lnTo>
                      <a:pt x="564" y="529"/>
                    </a:lnTo>
                    <a:lnTo>
                      <a:pt x="562" y="518"/>
                    </a:lnTo>
                    <a:lnTo>
                      <a:pt x="559" y="511"/>
                    </a:lnTo>
                    <a:lnTo>
                      <a:pt x="550" y="506"/>
                    </a:lnTo>
                    <a:lnTo>
                      <a:pt x="538" y="502"/>
                    </a:lnTo>
                    <a:lnTo>
                      <a:pt x="526" y="501"/>
                    </a:lnTo>
                    <a:lnTo>
                      <a:pt x="507" y="501"/>
                    </a:lnTo>
                    <a:lnTo>
                      <a:pt x="501" y="499"/>
                    </a:lnTo>
                    <a:lnTo>
                      <a:pt x="498" y="492"/>
                    </a:lnTo>
                    <a:lnTo>
                      <a:pt x="500" y="481"/>
                    </a:lnTo>
                    <a:lnTo>
                      <a:pt x="507" y="469"/>
                    </a:lnTo>
                    <a:lnTo>
                      <a:pt x="513" y="462"/>
                    </a:lnTo>
                    <a:lnTo>
                      <a:pt x="519" y="460"/>
                    </a:lnTo>
                    <a:lnTo>
                      <a:pt x="527" y="460"/>
                    </a:lnTo>
                    <a:lnTo>
                      <a:pt x="531" y="457"/>
                    </a:lnTo>
                    <a:lnTo>
                      <a:pt x="541" y="436"/>
                    </a:lnTo>
                    <a:lnTo>
                      <a:pt x="562" y="410"/>
                    </a:lnTo>
                    <a:lnTo>
                      <a:pt x="566" y="401"/>
                    </a:lnTo>
                    <a:lnTo>
                      <a:pt x="566" y="390"/>
                    </a:lnTo>
                    <a:lnTo>
                      <a:pt x="562" y="378"/>
                    </a:lnTo>
                    <a:lnTo>
                      <a:pt x="550" y="362"/>
                    </a:lnTo>
                    <a:lnTo>
                      <a:pt x="529" y="338"/>
                    </a:lnTo>
                    <a:lnTo>
                      <a:pt x="513" y="319"/>
                    </a:lnTo>
                    <a:lnTo>
                      <a:pt x="505" y="305"/>
                    </a:lnTo>
                    <a:lnTo>
                      <a:pt x="503" y="292"/>
                    </a:lnTo>
                    <a:lnTo>
                      <a:pt x="510" y="285"/>
                    </a:lnTo>
                    <a:lnTo>
                      <a:pt x="517" y="282"/>
                    </a:lnTo>
                    <a:lnTo>
                      <a:pt x="524" y="280"/>
                    </a:lnTo>
                    <a:lnTo>
                      <a:pt x="529" y="280"/>
                    </a:lnTo>
                    <a:lnTo>
                      <a:pt x="534" y="278"/>
                    </a:lnTo>
                    <a:lnTo>
                      <a:pt x="536" y="273"/>
                    </a:lnTo>
                    <a:lnTo>
                      <a:pt x="536" y="266"/>
                    </a:lnTo>
                    <a:lnTo>
                      <a:pt x="527" y="231"/>
                    </a:lnTo>
                    <a:lnTo>
                      <a:pt x="526" y="215"/>
                    </a:lnTo>
                    <a:lnTo>
                      <a:pt x="526" y="179"/>
                    </a:lnTo>
                    <a:lnTo>
                      <a:pt x="534" y="181"/>
                    </a:lnTo>
                    <a:lnTo>
                      <a:pt x="543" y="174"/>
                    </a:lnTo>
                    <a:lnTo>
                      <a:pt x="550" y="167"/>
                    </a:lnTo>
                    <a:lnTo>
                      <a:pt x="555" y="160"/>
                    </a:lnTo>
                    <a:lnTo>
                      <a:pt x="562" y="156"/>
                    </a:lnTo>
                    <a:lnTo>
                      <a:pt x="583" y="153"/>
                    </a:lnTo>
                    <a:lnTo>
                      <a:pt x="594" y="154"/>
                    </a:lnTo>
                    <a:lnTo>
                      <a:pt x="606" y="158"/>
                    </a:lnTo>
                    <a:lnTo>
                      <a:pt x="618" y="163"/>
                    </a:lnTo>
                    <a:lnTo>
                      <a:pt x="630" y="165"/>
                    </a:lnTo>
                    <a:lnTo>
                      <a:pt x="648" y="168"/>
                    </a:lnTo>
                    <a:lnTo>
                      <a:pt x="662" y="175"/>
                    </a:lnTo>
                    <a:lnTo>
                      <a:pt x="671" y="177"/>
                    </a:lnTo>
                    <a:lnTo>
                      <a:pt x="681" y="179"/>
                    </a:lnTo>
                    <a:lnTo>
                      <a:pt x="688" y="177"/>
                    </a:lnTo>
                    <a:lnTo>
                      <a:pt x="690" y="174"/>
                    </a:lnTo>
                    <a:lnTo>
                      <a:pt x="690" y="170"/>
                    </a:lnTo>
                    <a:lnTo>
                      <a:pt x="681" y="161"/>
                    </a:lnTo>
                    <a:lnTo>
                      <a:pt x="674" y="156"/>
                    </a:lnTo>
                    <a:lnTo>
                      <a:pt x="665" y="151"/>
                    </a:lnTo>
                    <a:lnTo>
                      <a:pt x="657" y="144"/>
                    </a:lnTo>
                    <a:lnTo>
                      <a:pt x="653" y="135"/>
                    </a:lnTo>
                    <a:lnTo>
                      <a:pt x="655" y="128"/>
                    </a:lnTo>
                    <a:lnTo>
                      <a:pt x="658" y="123"/>
                    </a:lnTo>
                    <a:lnTo>
                      <a:pt x="665" y="119"/>
                    </a:lnTo>
                    <a:lnTo>
                      <a:pt x="671" y="118"/>
                    </a:lnTo>
                    <a:lnTo>
                      <a:pt x="672" y="116"/>
                    </a:lnTo>
                    <a:lnTo>
                      <a:pt x="676" y="114"/>
                    </a:lnTo>
                    <a:lnTo>
                      <a:pt x="678" y="111"/>
                    </a:lnTo>
                    <a:lnTo>
                      <a:pt x="711" y="77"/>
                    </a:lnTo>
                    <a:lnTo>
                      <a:pt x="719" y="76"/>
                    </a:lnTo>
                    <a:lnTo>
                      <a:pt x="735" y="86"/>
                    </a:lnTo>
                    <a:lnTo>
                      <a:pt x="753" y="98"/>
                    </a:lnTo>
                    <a:lnTo>
                      <a:pt x="760" y="105"/>
                    </a:lnTo>
                    <a:lnTo>
                      <a:pt x="758" y="112"/>
                    </a:lnTo>
                    <a:lnTo>
                      <a:pt x="756" y="121"/>
                    </a:lnTo>
                    <a:lnTo>
                      <a:pt x="753" y="126"/>
                    </a:lnTo>
                    <a:lnTo>
                      <a:pt x="751" y="137"/>
                    </a:lnTo>
                    <a:lnTo>
                      <a:pt x="753" y="151"/>
                    </a:lnTo>
                    <a:lnTo>
                      <a:pt x="756" y="163"/>
                    </a:lnTo>
                    <a:lnTo>
                      <a:pt x="760" y="170"/>
                    </a:lnTo>
                    <a:lnTo>
                      <a:pt x="760" y="175"/>
                    </a:lnTo>
                    <a:lnTo>
                      <a:pt x="758" y="184"/>
                    </a:lnTo>
                    <a:lnTo>
                      <a:pt x="744" y="201"/>
                    </a:lnTo>
                    <a:lnTo>
                      <a:pt x="735" y="208"/>
                    </a:lnTo>
                    <a:lnTo>
                      <a:pt x="728" y="219"/>
                    </a:lnTo>
                    <a:lnTo>
                      <a:pt x="721" y="226"/>
                    </a:lnTo>
                    <a:lnTo>
                      <a:pt x="721" y="231"/>
                    </a:lnTo>
                    <a:lnTo>
                      <a:pt x="726" y="231"/>
                    </a:lnTo>
                    <a:lnTo>
                      <a:pt x="737" y="228"/>
                    </a:lnTo>
                    <a:lnTo>
                      <a:pt x="747" y="222"/>
                    </a:lnTo>
                    <a:lnTo>
                      <a:pt x="756" y="217"/>
                    </a:lnTo>
                    <a:lnTo>
                      <a:pt x="760" y="215"/>
                    </a:lnTo>
                    <a:lnTo>
                      <a:pt x="761" y="212"/>
                    </a:lnTo>
                    <a:lnTo>
                      <a:pt x="767" y="205"/>
                    </a:lnTo>
                    <a:lnTo>
                      <a:pt x="774" y="196"/>
                    </a:lnTo>
                    <a:lnTo>
                      <a:pt x="782" y="186"/>
                    </a:lnTo>
                    <a:lnTo>
                      <a:pt x="789" y="179"/>
                    </a:lnTo>
                    <a:lnTo>
                      <a:pt x="795" y="175"/>
                    </a:lnTo>
                    <a:lnTo>
                      <a:pt x="798" y="174"/>
                    </a:lnTo>
                    <a:lnTo>
                      <a:pt x="803" y="172"/>
                    </a:lnTo>
                    <a:lnTo>
                      <a:pt x="807" y="174"/>
                    </a:lnTo>
                    <a:lnTo>
                      <a:pt x="808" y="175"/>
                    </a:lnTo>
                    <a:lnTo>
                      <a:pt x="810" y="181"/>
                    </a:lnTo>
                    <a:lnTo>
                      <a:pt x="815" y="188"/>
                    </a:lnTo>
                    <a:lnTo>
                      <a:pt x="822" y="189"/>
                    </a:lnTo>
                    <a:lnTo>
                      <a:pt x="833" y="189"/>
                    </a:lnTo>
                    <a:lnTo>
                      <a:pt x="843" y="188"/>
                    </a:lnTo>
                    <a:lnTo>
                      <a:pt x="849" y="182"/>
                    </a:lnTo>
                    <a:lnTo>
                      <a:pt x="849" y="179"/>
                    </a:lnTo>
                    <a:lnTo>
                      <a:pt x="845" y="172"/>
                    </a:lnTo>
                    <a:lnTo>
                      <a:pt x="842" y="161"/>
                    </a:lnTo>
                    <a:lnTo>
                      <a:pt x="838" y="154"/>
                    </a:lnTo>
                    <a:lnTo>
                      <a:pt x="831" y="153"/>
                    </a:lnTo>
                    <a:lnTo>
                      <a:pt x="822" y="153"/>
                    </a:lnTo>
                    <a:lnTo>
                      <a:pt x="814" y="156"/>
                    </a:lnTo>
                    <a:lnTo>
                      <a:pt x="805" y="158"/>
                    </a:lnTo>
                    <a:lnTo>
                      <a:pt x="800" y="160"/>
                    </a:lnTo>
                    <a:lnTo>
                      <a:pt x="795" y="163"/>
                    </a:lnTo>
                    <a:lnTo>
                      <a:pt x="786" y="172"/>
                    </a:lnTo>
                    <a:lnTo>
                      <a:pt x="779" y="175"/>
                    </a:lnTo>
                    <a:lnTo>
                      <a:pt x="777" y="174"/>
                    </a:lnTo>
                    <a:lnTo>
                      <a:pt x="777" y="160"/>
                    </a:lnTo>
                    <a:lnTo>
                      <a:pt x="779" y="151"/>
                    </a:lnTo>
                    <a:lnTo>
                      <a:pt x="777" y="139"/>
                    </a:lnTo>
                    <a:lnTo>
                      <a:pt x="774" y="128"/>
                    </a:lnTo>
                    <a:lnTo>
                      <a:pt x="772" y="121"/>
                    </a:lnTo>
                    <a:lnTo>
                      <a:pt x="772" y="118"/>
                    </a:lnTo>
                    <a:lnTo>
                      <a:pt x="775" y="111"/>
                    </a:lnTo>
                    <a:lnTo>
                      <a:pt x="779" y="109"/>
                    </a:lnTo>
                    <a:lnTo>
                      <a:pt x="782" y="104"/>
                    </a:lnTo>
                    <a:lnTo>
                      <a:pt x="786" y="97"/>
                    </a:lnTo>
                    <a:lnTo>
                      <a:pt x="791" y="91"/>
                    </a:lnTo>
                    <a:lnTo>
                      <a:pt x="793" y="91"/>
                    </a:lnTo>
                    <a:lnTo>
                      <a:pt x="795" y="93"/>
                    </a:lnTo>
                    <a:lnTo>
                      <a:pt x="795" y="97"/>
                    </a:lnTo>
                    <a:lnTo>
                      <a:pt x="796" y="102"/>
                    </a:lnTo>
                    <a:lnTo>
                      <a:pt x="796" y="112"/>
                    </a:lnTo>
                    <a:lnTo>
                      <a:pt x="798" y="116"/>
                    </a:lnTo>
                    <a:lnTo>
                      <a:pt x="798" y="126"/>
                    </a:lnTo>
                    <a:lnTo>
                      <a:pt x="800" y="130"/>
                    </a:lnTo>
                    <a:lnTo>
                      <a:pt x="801" y="130"/>
                    </a:lnTo>
                    <a:lnTo>
                      <a:pt x="805" y="132"/>
                    </a:lnTo>
                    <a:lnTo>
                      <a:pt x="807" y="132"/>
                    </a:lnTo>
                    <a:lnTo>
                      <a:pt x="814" y="128"/>
                    </a:lnTo>
                    <a:lnTo>
                      <a:pt x="817" y="128"/>
                    </a:lnTo>
                    <a:lnTo>
                      <a:pt x="821" y="125"/>
                    </a:lnTo>
                    <a:lnTo>
                      <a:pt x="824" y="107"/>
                    </a:lnTo>
                    <a:lnTo>
                      <a:pt x="828" y="98"/>
                    </a:lnTo>
                    <a:lnTo>
                      <a:pt x="836" y="91"/>
                    </a:lnTo>
                    <a:lnTo>
                      <a:pt x="849" y="91"/>
                    </a:lnTo>
                    <a:lnTo>
                      <a:pt x="863" y="100"/>
                    </a:lnTo>
                    <a:lnTo>
                      <a:pt x="871" y="109"/>
                    </a:lnTo>
                    <a:lnTo>
                      <a:pt x="877" y="112"/>
                    </a:lnTo>
                    <a:lnTo>
                      <a:pt x="892" y="118"/>
                    </a:lnTo>
                    <a:lnTo>
                      <a:pt x="899" y="119"/>
                    </a:lnTo>
                    <a:lnTo>
                      <a:pt x="904" y="123"/>
                    </a:lnTo>
                    <a:lnTo>
                      <a:pt x="908" y="125"/>
                    </a:lnTo>
                    <a:lnTo>
                      <a:pt x="910" y="128"/>
                    </a:lnTo>
                    <a:lnTo>
                      <a:pt x="910" y="133"/>
                    </a:lnTo>
                    <a:lnTo>
                      <a:pt x="911" y="140"/>
                    </a:lnTo>
                    <a:lnTo>
                      <a:pt x="913" y="146"/>
                    </a:lnTo>
                    <a:lnTo>
                      <a:pt x="917" y="153"/>
                    </a:lnTo>
                    <a:lnTo>
                      <a:pt x="920" y="153"/>
                    </a:lnTo>
                    <a:lnTo>
                      <a:pt x="924" y="154"/>
                    </a:lnTo>
                    <a:lnTo>
                      <a:pt x="931" y="151"/>
                    </a:lnTo>
                    <a:lnTo>
                      <a:pt x="934" y="144"/>
                    </a:lnTo>
                    <a:lnTo>
                      <a:pt x="934" y="135"/>
                    </a:lnTo>
                    <a:lnTo>
                      <a:pt x="931" y="126"/>
                    </a:lnTo>
                    <a:lnTo>
                      <a:pt x="927" y="121"/>
                    </a:lnTo>
                    <a:lnTo>
                      <a:pt x="920" y="114"/>
                    </a:lnTo>
                    <a:lnTo>
                      <a:pt x="906" y="107"/>
                    </a:lnTo>
                    <a:lnTo>
                      <a:pt x="891" y="100"/>
                    </a:lnTo>
                    <a:lnTo>
                      <a:pt x="880" y="91"/>
                    </a:lnTo>
                    <a:lnTo>
                      <a:pt x="877" y="88"/>
                    </a:lnTo>
                    <a:lnTo>
                      <a:pt x="877" y="83"/>
                    </a:lnTo>
                    <a:lnTo>
                      <a:pt x="878" y="81"/>
                    </a:lnTo>
                    <a:lnTo>
                      <a:pt x="882" y="81"/>
                    </a:lnTo>
                    <a:lnTo>
                      <a:pt x="885" y="79"/>
                    </a:lnTo>
                    <a:lnTo>
                      <a:pt x="920" y="79"/>
                    </a:lnTo>
                    <a:lnTo>
                      <a:pt x="929" y="81"/>
                    </a:lnTo>
                    <a:lnTo>
                      <a:pt x="932" y="81"/>
                    </a:lnTo>
                    <a:lnTo>
                      <a:pt x="936" y="79"/>
                    </a:lnTo>
                    <a:lnTo>
                      <a:pt x="948" y="77"/>
                    </a:lnTo>
                    <a:lnTo>
                      <a:pt x="960" y="72"/>
                    </a:lnTo>
                    <a:lnTo>
                      <a:pt x="973" y="63"/>
                    </a:lnTo>
                    <a:lnTo>
                      <a:pt x="985" y="56"/>
                    </a:lnTo>
                    <a:lnTo>
                      <a:pt x="999" y="51"/>
                    </a:lnTo>
                    <a:lnTo>
                      <a:pt x="1011" y="46"/>
                    </a:lnTo>
                    <a:lnTo>
                      <a:pt x="1027" y="41"/>
                    </a:lnTo>
                    <a:lnTo>
                      <a:pt x="1044" y="41"/>
                    </a:lnTo>
                    <a:lnTo>
                      <a:pt x="1060" y="42"/>
                    </a:lnTo>
                    <a:lnTo>
                      <a:pt x="1072" y="42"/>
                    </a:lnTo>
                    <a:lnTo>
                      <a:pt x="1096" y="28"/>
                    </a:lnTo>
                    <a:lnTo>
                      <a:pt x="1103" y="25"/>
                    </a:lnTo>
                    <a:lnTo>
                      <a:pt x="1109" y="18"/>
                    </a:lnTo>
                    <a:lnTo>
                      <a:pt x="1121" y="6"/>
                    </a:lnTo>
                    <a:lnTo>
                      <a:pt x="1124" y="4"/>
                    </a:lnTo>
                    <a:lnTo>
                      <a:pt x="1128" y="9"/>
                    </a:lnTo>
                    <a:lnTo>
                      <a:pt x="1130" y="21"/>
                    </a:lnTo>
                    <a:lnTo>
                      <a:pt x="1133" y="25"/>
                    </a:lnTo>
                    <a:lnTo>
                      <a:pt x="1144" y="28"/>
                    </a:lnTo>
                    <a:lnTo>
                      <a:pt x="1156" y="30"/>
                    </a:lnTo>
                    <a:lnTo>
                      <a:pt x="1166" y="32"/>
                    </a:lnTo>
                    <a:lnTo>
                      <a:pt x="1173" y="32"/>
                    </a:lnTo>
                    <a:lnTo>
                      <a:pt x="1182" y="30"/>
                    </a:lnTo>
                    <a:lnTo>
                      <a:pt x="1194" y="25"/>
                    </a:lnTo>
                    <a:lnTo>
                      <a:pt x="1213" y="16"/>
                    </a:lnTo>
                    <a:lnTo>
                      <a:pt x="1220" y="11"/>
                    </a:lnTo>
                    <a:lnTo>
                      <a:pt x="1226" y="7"/>
                    </a:lnTo>
                    <a:lnTo>
                      <a:pt x="12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3" name="Group 94"/>
            <p:cNvGrpSpPr/>
            <p:nvPr/>
          </p:nvGrpSpPr>
          <p:grpSpPr>
            <a:xfrm>
              <a:off x="4035460" y="2236113"/>
              <a:ext cx="1160876" cy="1519673"/>
              <a:chOff x="4193459" y="2366923"/>
              <a:chExt cx="1302370" cy="1704899"/>
            </a:xfrm>
            <a:grpFill/>
          </p:grpSpPr>
          <p:sp>
            <p:nvSpPr>
              <p:cNvPr id="20" name="Freeform 42"/>
              <p:cNvSpPr>
                <a:spLocks noEditPoints="1"/>
              </p:cNvSpPr>
              <p:nvPr/>
            </p:nvSpPr>
            <p:spPr bwMode="auto">
              <a:xfrm>
                <a:off x="4193459" y="2445323"/>
                <a:ext cx="1302370" cy="1626499"/>
              </a:xfrm>
              <a:custGeom>
                <a:avLst/>
                <a:gdLst/>
                <a:ahLst/>
                <a:cxnLst>
                  <a:cxn ang="0">
                    <a:pos x="799" y="752"/>
                  </a:cxn>
                  <a:cxn ang="0">
                    <a:pos x="836" y="727"/>
                  </a:cxn>
                  <a:cxn ang="0">
                    <a:pos x="455" y="5"/>
                  </a:cxn>
                  <a:cxn ang="0">
                    <a:pos x="467" y="54"/>
                  </a:cxn>
                  <a:cxn ang="0">
                    <a:pos x="453" y="75"/>
                  </a:cxn>
                  <a:cxn ang="0">
                    <a:pos x="494" y="98"/>
                  </a:cxn>
                  <a:cxn ang="0">
                    <a:pos x="536" y="117"/>
                  </a:cxn>
                  <a:cxn ang="0">
                    <a:pos x="600" y="145"/>
                  </a:cxn>
                  <a:cxn ang="0">
                    <a:pos x="644" y="94"/>
                  </a:cxn>
                  <a:cxn ang="0">
                    <a:pos x="747" y="115"/>
                  </a:cxn>
                  <a:cxn ang="0">
                    <a:pos x="712" y="157"/>
                  </a:cxn>
                  <a:cxn ang="0">
                    <a:pos x="747" y="131"/>
                  </a:cxn>
                  <a:cxn ang="0">
                    <a:pos x="806" y="136"/>
                  </a:cxn>
                  <a:cxn ang="0">
                    <a:pos x="848" y="226"/>
                  </a:cxn>
                  <a:cxn ang="0">
                    <a:pos x="878" y="358"/>
                  </a:cxn>
                  <a:cxn ang="0">
                    <a:pos x="947" y="442"/>
                  </a:cxn>
                  <a:cxn ang="0">
                    <a:pos x="982" y="495"/>
                  </a:cxn>
                  <a:cxn ang="0">
                    <a:pos x="1038" y="518"/>
                  </a:cxn>
                  <a:cxn ang="0">
                    <a:pos x="1113" y="504"/>
                  </a:cxn>
                  <a:cxn ang="0">
                    <a:pos x="1075" y="605"/>
                  </a:cxn>
                  <a:cxn ang="0">
                    <a:pos x="1031" y="679"/>
                  </a:cxn>
                  <a:cxn ang="0">
                    <a:pos x="961" y="748"/>
                  </a:cxn>
                  <a:cxn ang="0">
                    <a:pos x="916" y="817"/>
                  </a:cxn>
                  <a:cxn ang="0">
                    <a:pos x="944" y="923"/>
                  </a:cxn>
                  <a:cxn ang="0">
                    <a:pos x="937" y="1009"/>
                  </a:cxn>
                  <a:cxn ang="0">
                    <a:pos x="867" y="1083"/>
                  </a:cxn>
                  <a:cxn ang="0">
                    <a:pos x="860" y="1158"/>
                  </a:cxn>
                  <a:cxn ang="0">
                    <a:pos x="813" y="1201"/>
                  </a:cxn>
                  <a:cxn ang="0">
                    <a:pos x="801" y="1278"/>
                  </a:cxn>
                  <a:cxn ang="0">
                    <a:pos x="738" y="1354"/>
                  </a:cxn>
                  <a:cxn ang="0">
                    <a:pos x="645" y="1369"/>
                  </a:cxn>
                  <a:cxn ang="0">
                    <a:pos x="583" y="1375"/>
                  </a:cxn>
                  <a:cxn ang="0">
                    <a:pos x="567" y="1301"/>
                  </a:cxn>
                  <a:cxn ang="0">
                    <a:pos x="532" y="1221"/>
                  </a:cxn>
                  <a:cxn ang="0">
                    <a:pos x="518" y="1144"/>
                  </a:cxn>
                  <a:cxn ang="0">
                    <a:pos x="480" y="1065"/>
                  </a:cxn>
                  <a:cxn ang="0">
                    <a:pos x="499" y="951"/>
                  </a:cxn>
                  <a:cxn ang="0">
                    <a:pos x="494" y="869"/>
                  </a:cxn>
                  <a:cxn ang="0">
                    <a:pos x="467" y="785"/>
                  </a:cxn>
                  <a:cxn ang="0">
                    <a:pos x="431" y="729"/>
                  </a:cxn>
                  <a:cxn ang="0">
                    <a:pos x="452" y="651"/>
                  </a:cxn>
                  <a:cxn ang="0">
                    <a:pos x="422" y="626"/>
                  </a:cxn>
                  <a:cxn ang="0">
                    <a:pos x="375" y="638"/>
                  </a:cxn>
                  <a:cxn ang="0">
                    <a:pos x="321" y="588"/>
                  </a:cxn>
                  <a:cxn ang="0">
                    <a:pos x="258" y="626"/>
                  </a:cxn>
                  <a:cxn ang="0">
                    <a:pos x="167" y="637"/>
                  </a:cxn>
                  <a:cxn ang="0">
                    <a:pos x="111" y="607"/>
                  </a:cxn>
                  <a:cxn ang="0">
                    <a:pos x="82" y="542"/>
                  </a:cxn>
                  <a:cxn ang="0">
                    <a:pos x="8" y="488"/>
                  </a:cxn>
                  <a:cxn ang="0">
                    <a:pos x="3" y="444"/>
                  </a:cxn>
                  <a:cxn ang="0">
                    <a:pos x="12" y="414"/>
                  </a:cxn>
                  <a:cxn ang="0">
                    <a:pos x="21" y="329"/>
                  </a:cxn>
                  <a:cxn ang="0">
                    <a:pos x="47" y="213"/>
                  </a:cxn>
                  <a:cxn ang="0">
                    <a:pos x="122" y="152"/>
                  </a:cxn>
                  <a:cxn ang="0">
                    <a:pos x="148" y="79"/>
                  </a:cxn>
                  <a:cxn ang="0">
                    <a:pos x="200" y="47"/>
                  </a:cxn>
                  <a:cxn ang="0">
                    <a:pos x="284" y="24"/>
                  </a:cxn>
                  <a:cxn ang="0">
                    <a:pos x="415" y="3"/>
                  </a:cxn>
                </a:cxnLst>
                <a:rect l="0" t="0" r="r" b="b"/>
                <a:pathLst>
                  <a:path w="1113" h="1390">
                    <a:moveTo>
                      <a:pt x="818" y="714"/>
                    </a:moveTo>
                    <a:lnTo>
                      <a:pt x="810" y="715"/>
                    </a:lnTo>
                    <a:lnTo>
                      <a:pt x="803" y="720"/>
                    </a:lnTo>
                    <a:lnTo>
                      <a:pt x="801" y="727"/>
                    </a:lnTo>
                    <a:lnTo>
                      <a:pt x="799" y="740"/>
                    </a:lnTo>
                    <a:lnTo>
                      <a:pt x="799" y="752"/>
                    </a:lnTo>
                    <a:lnTo>
                      <a:pt x="803" y="764"/>
                    </a:lnTo>
                    <a:lnTo>
                      <a:pt x="808" y="769"/>
                    </a:lnTo>
                    <a:lnTo>
                      <a:pt x="817" y="766"/>
                    </a:lnTo>
                    <a:lnTo>
                      <a:pt x="824" y="755"/>
                    </a:lnTo>
                    <a:lnTo>
                      <a:pt x="831" y="741"/>
                    </a:lnTo>
                    <a:lnTo>
                      <a:pt x="836" y="727"/>
                    </a:lnTo>
                    <a:lnTo>
                      <a:pt x="834" y="717"/>
                    </a:lnTo>
                    <a:lnTo>
                      <a:pt x="829" y="714"/>
                    </a:lnTo>
                    <a:lnTo>
                      <a:pt x="818" y="714"/>
                    </a:lnTo>
                    <a:close/>
                    <a:moveTo>
                      <a:pt x="433" y="0"/>
                    </a:moveTo>
                    <a:lnTo>
                      <a:pt x="445" y="2"/>
                    </a:lnTo>
                    <a:lnTo>
                      <a:pt x="455" y="5"/>
                    </a:lnTo>
                    <a:lnTo>
                      <a:pt x="466" y="14"/>
                    </a:lnTo>
                    <a:lnTo>
                      <a:pt x="473" y="28"/>
                    </a:lnTo>
                    <a:lnTo>
                      <a:pt x="476" y="40"/>
                    </a:lnTo>
                    <a:lnTo>
                      <a:pt x="476" y="49"/>
                    </a:lnTo>
                    <a:lnTo>
                      <a:pt x="473" y="52"/>
                    </a:lnTo>
                    <a:lnTo>
                      <a:pt x="467" y="54"/>
                    </a:lnTo>
                    <a:lnTo>
                      <a:pt x="455" y="54"/>
                    </a:lnTo>
                    <a:lnTo>
                      <a:pt x="450" y="56"/>
                    </a:lnTo>
                    <a:lnTo>
                      <a:pt x="447" y="59"/>
                    </a:lnTo>
                    <a:lnTo>
                      <a:pt x="447" y="66"/>
                    </a:lnTo>
                    <a:lnTo>
                      <a:pt x="452" y="72"/>
                    </a:lnTo>
                    <a:lnTo>
                      <a:pt x="453" y="75"/>
                    </a:lnTo>
                    <a:lnTo>
                      <a:pt x="457" y="77"/>
                    </a:lnTo>
                    <a:lnTo>
                      <a:pt x="459" y="77"/>
                    </a:lnTo>
                    <a:lnTo>
                      <a:pt x="466" y="80"/>
                    </a:lnTo>
                    <a:lnTo>
                      <a:pt x="476" y="87"/>
                    </a:lnTo>
                    <a:lnTo>
                      <a:pt x="485" y="94"/>
                    </a:lnTo>
                    <a:lnTo>
                      <a:pt x="494" y="98"/>
                    </a:lnTo>
                    <a:lnTo>
                      <a:pt x="504" y="100"/>
                    </a:lnTo>
                    <a:lnTo>
                      <a:pt x="515" y="103"/>
                    </a:lnTo>
                    <a:lnTo>
                      <a:pt x="523" y="108"/>
                    </a:lnTo>
                    <a:lnTo>
                      <a:pt x="527" y="110"/>
                    </a:lnTo>
                    <a:lnTo>
                      <a:pt x="529" y="112"/>
                    </a:lnTo>
                    <a:lnTo>
                      <a:pt x="536" y="117"/>
                    </a:lnTo>
                    <a:lnTo>
                      <a:pt x="544" y="124"/>
                    </a:lnTo>
                    <a:lnTo>
                      <a:pt x="555" y="129"/>
                    </a:lnTo>
                    <a:lnTo>
                      <a:pt x="572" y="133"/>
                    </a:lnTo>
                    <a:lnTo>
                      <a:pt x="581" y="138"/>
                    </a:lnTo>
                    <a:lnTo>
                      <a:pt x="591" y="143"/>
                    </a:lnTo>
                    <a:lnTo>
                      <a:pt x="600" y="145"/>
                    </a:lnTo>
                    <a:lnTo>
                      <a:pt x="609" y="140"/>
                    </a:lnTo>
                    <a:lnTo>
                      <a:pt x="616" y="129"/>
                    </a:lnTo>
                    <a:lnTo>
                      <a:pt x="623" y="115"/>
                    </a:lnTo>
                    <a:lnTo>
                      <a:pt x="630" y="105"/>
                    </a:lnTo>
                    <a:lnTo>
                      <a:pt x="637" y="96"/>
                    </a:lnTo>
                    <a:lnTo>
                      <a:pt x="644" y="94"/>
                    </a:lnTo>
                    <a:lnTo>
                      <a:pt x="658" y="100"/>
                    </a:lnTo>
                    <a:lnTo>
                      <a:pt x="673" y="107"/>
                    </a:lnTo>
                    <a:lnTo>
                      <a:pt x="691" y="110"/>
                    </a:lnTo>
                    <a:lnTo>
                      <a:pt x="729" y="110"/>
                    </a:lnTo>
                    <a:lnTo>
                      <a:pt x="740" y="112"/>
                    </a:lnTo>
                    <a:lnTo>
                      <a:pt x="747" y="115"/>
                    </a:lnTo>
                    <a:lnTo>
                      <a:pt x="745" y="121"/>
                    </a:lnTo>
                    <a:lnTo>
                      <a:pt x="740" y="128"/>
                    </a:lnTo>
                    <a:lnTo>
                      <a:pt x="731" y="136"/>
                    </a:lnTo>
                    <a:lnTo>
                      <a:pt x="721" y="145"/>
                    </a:lnTo>
                    <a:lnTo>
                      <a:pt x="714" y="152"/>
                    </a:lnTo>
                    <a:lnTo>
                      <a:pt x="712" y="157"/>
                    </a:lnTo>
                    <a:lnTo>
                      <a:pt x="715" y="161"/>
                    </a:lnTo>
                    <a:lnTo>
                      <a:pt x="717" y="161"/>
                    </a:lnTo>
                    <a:lnTo>
                      <a:pt x="721" y="159"/>
                    </a:lnTo>
                    <a:lnTo>
                      <a:pt x="729" y="150"/>
                    </a:lnTo>
                    <a:lnTo>
                      <a:pt x="735" y="143"/>
                    </a:lnTo>
                    <a:lnTo>
                      <a:pt x="747" y="131"/>
                    </a:lnTo>
                    <a:lnTo>
                      <a:pt x="759" y="124"/>
                    </a:lnTo>
                    <a:lnTo>
                      <a:pt x="773" y="121"/>
                    </a:lnTo>
                    <a:lnTo>
                      <a:pt x="785" y="119"/>
                    </a:lnTo>
                    <a:lnTo>
                      <a:pt x="794" y="119"/>
                    </a:lnTo>
                    <a:lnTo>
                      <a:pt x="801" y="126"/>
                    </a:lnTo>
                    <a:lnTo>
                      <a:pt x="806" y="136"/>
                    </a:lnTo>
                    <a:lnTo>
                      <a:pt x="811" y="145"/>
                    </a:lnTo>
                    <a:lnTo>
                      <a:pt x="813" y="154"/>
                    </a:lnTo>
                    <a:lnTo>
                      <a:pt x="818" y="166"/>
                    </a:lnTo>
                    <a:lnTo>
                      <a:pt x="827" y="184"/>
                    </a:lnTo>
                    <a:lnTo>
                      <a:pt x="837" y="203"/>
                    </a:lnTo>
                    <a:lnTo>
                      <a:pt x="848" y="226"/>
                    </a:lnTo>
                    <a:lnTo>
                      <a:pt x="857" y="252"/>
                    </a:lnTo>
                    <a:lnTo>
                      <a:pt x="867" y="276"/>
                    </a:lnTo>
                    <a:lnTo>
                      <a:pt x="872" y="292"/>
                    </a:lnTo>
                    <a:lnTo>
                      <a:pt x="872" y="330"/>
                    </a:lnTo>
                    <a:lnTo>
                      <a:pt x="874" y="346"/>
                    </a:lnTo>
                    <a:lnTo>
                      <a:pt x="878" y="358"/>
                    </a:lnTo>
                    <a:lnTo>
                      <a:pt x="888" y="369"/>
                    </a:lnTo>
                    <a:lnTo>
                      <a:pt x="902" y="381"/>
                    </a:lnTo>
                    <a:lnTo>
                      <a:pt x="916" y="392"/>
                    </a:lnTo>
                    <a:lnTo>
                      <a:pt x="925" y="406"/>
                    </a:lnTo>
                    <a:lnTo>
                      <a:pt x="939" y="434"/>
                    </a:lnTo>
                    <a:lnTo>
                      <a:pt x="947" y="442"/>
                    </a:lnTo>
                    <a:lnTo>
                      <a:pt x="953" y="446"/>
                    </a:lnTo>
                    <a:lnTo>
                      <a:pt x="958" y="451"/>
                    </a:lnTo>
                    <a:lnTo>
                      <a:pt x="965" y="462"/>
                    </a:lnTo>
                    <a:lnTo>
                      <a:pt x="974" y="474"/>
                    </a:lnTo>
                    <a:lnTo>
                      <a:pt x="981" y="486"/>
                    </a:lnTo>
                    <a:lnTo>
                      <a:pt x="982" y="495"/>
                    </a:lnTo>
                    <a:lnTo>
                      <a:pt x="982" y="519"/>
                    </a:lnTo>
                    <a:lnTo>
                      <a:pt x="988" y="525"/>
                    </a:lnTo>
                    <a:lnTo>
                      <a:pt x="996" y="528"/>
                    </a:lnTo>
                    <a:lnTo>
                      <a:pt x="1012" y="526"/>
                    </a:lnTo>
                    <a:lnTo>
                      <a:pt x="1026" y="523"/>
                    </a:lnTo>
                    <a:lnTo>
                      <a:pt x="1038" y="518"/>
                    </a:lnTo>
                    <a:lnTo>
                      <a:pt x="1052" y="511"/>
                    </a:lnTo>
                    <a:lnTo>
                      <a:pt x="1064" y="505"/>
                    </a:lnTo>
                    <a:lnTo>
                      <a:pt x="1092" y="495"/>
                    </a:lnTo>
                    <a:lnTo>
                      <a:pt x="1105" y="493"/>
                    </a:lnTo>
                    <a:lnTo>
                      <a:pt x="1112" y="495"/>
                    </a:lnTo>
                    <a:lnTo>
                      <a:pt x="1113" y="504"/>
                    </a:lnTo>
                    <a:lnTo>
                      <a:pt x="1112" y="519"/>
                    </a:lnTo>
                    <a:lnTo>
                      <a:pt x="1108" y="535"/>
                    </a:lnTo>
                    <a:lnTo>
                      <a:pt x="1103" y="549"/>
                    </a:lnTo>
                    <a:lnTo>
                      <a:pt x="1101" y="560"/>
                    </a:lnTo>
                    <a:lnTo>
                      <a:pt x="1092" y="577"/>
                    </a:lnTo>
                    <a:lnTo>
                      <a:pt x="1075" y="605"/>
                    </a:lnTo>
                    <a:lnTo>
                      <a:pt x="1068" y="619"/>
                    </a:lnTo>
                    <a:lnTo>
                      <a:pt x="1061" y="631"/>
                    </a:lnTo>
                    <a:lnTo>
                      <a:pt x="1059" y="640"/>
                    </a:lnTo>
                    <a:lnTo>
                      <a:pt x="1054" y="652"/>
                    </a:lnTo>
                    <a:lnTo>
                      <a:pt x="1045" y="666"/>
                    </a:lnTo>
                    <a:lnTo>
                      <a:pt x="1031" y="679"/>
                    </a:lnTo>
                    <a:lnTo>
                      <a:pt x="1019" y="684"/>
                    </a:lnTo>
                    <a:lnTo>
                      <a:pt x="1009" y="691"/>
                    </a:lnTo>
                    <a:lnTo>
                      <a:pt x="995" y="703"/>
                    </a:lnTo>
                    <a:lnTo>
                      <a:pt x="982" y="720"/>
                    </a:lnTo>
                    <a:lnTo>
                      <a:pt x="970" y="736"/>
                    </a:lnTo>
                    <a:lnTo>
                      <a:pt x="961" y="748"/>
                    </a:lnTo>
                    <a:lnTo>
                      <a:pt x="954" y="759"/>
                    </a:lnTo>
                    <a:lnTo>
                      <a:pt x="937" y="783"/>
                    </a:lnTo>
                    <a:lnTo>
                      <a:pt x="930" y="792"/>
                    </a:lnTo>
                    <a:lnTo>
                      <a:pt x="925" y="797"/>
                    </a:lnTo>
                    <a:lnTo>
                      <a:pt x="920" y="804"/>
                    </a:lnTo>
                    <a:lnTo>
                      <a:pt x="916" y="817"/>
                    </a:lnTo>
                    <a:lnTo>
                      <a:pt x="913" y="831"/>
                    </a:lnTo>
                    <a:lnTo>
                      <a:pt x="913" y="843"/>
                    </a:lnTo>
                    <a:lnTo>
                      <a:pt x="916" y="860"/>
                    </a:lnTo>
                    <a:lnTo>
                      <a:pt x="923" y="888"/>
                    </a:lnTo>
                    <a:lnTo>
                      <a:pt x="940" y="913"/>
                    </a:lnTo>
                    <a:lnTo>
                      <a:pt x="944" y="923"/>
                    </a:lnTo>
                    <a:lnTo>
                      <a:pt x="942" y="934"/>
                    </a:lnTo>
                    <a:lnTo>
                      <a:pt x="940" y="946"/>
                    </a:lnTo>
                    <a:lnTo>
                      <a:pt x="940" y="960"/>
                    </a:lnTo>
                    <a:lnTo>
                      <a:pt x="942" y="978"/>
                    </a:lnTo>
                    <a:lnTo>
                      <a:pt x="942" y="993"/>
                    </a:lnTo>
                    <a:lnTo>
                      <a:pt x="937" y="1009"/>
                    </a:lnTo>
                    <a:lnTo>
                      <a:pt x="927" y="1023"/>
                    </a:lnTo>
                    <a:lnTo>
                      <a:pt x="918" y="1035"/>
                    </a:lnTo>
                    <a:lnTo>
                      <a:pt x="904" y="1049"/>
                    </a:lnTo>
                    <a:lnTo>
                      <a:pt x="892" y="1060"/>
                    </a:lnTo>
                    <a:lnTo>
                      <a:pt x="878" y="1070"/>
                    </a:lnTo>
                    <a:lnTo>
                      <a:pt x="867" y="1083"/>
                    </a:lnTo>
                    <a:lnTo>
                      <a:pt x="858" y="1098"/>
                    </a:lnTo>
                    <a:lnTo>
                      <a:pt x="851" y="1112"/>
                    </a:lnTo>
                    <a:lnTo>
                      <a:pt x="850" y="1121"/>
                    </a:lnTo>
                    <a:lnTo>
                      <a:pt x="853" y="1130"/>
                    </a:lnTo>
                    <a:lnTo>
                      <a:pt x="857" y="1142"/>
                    </a:lnTo>
                    <a:lnTo>
                      <a:pt x="860" y="1158"/>
                    </a:lnTo>
                    <a:lnTo>
                      <a:pt x="862" y="1172"/>
                    </a:lnTo>
                    <a:lnTo>
                      <a:pt x="862" y="1180"/>
                    </a:lnTo>
                    <a:lnTo>
                      <a:pt x="857" y="1186"/>
                    </a:lnTo>
                    <a:lnTo>
                      <a:pt x="846" y="1191"/>
                    </a:lnTo>
                    <a:lnTo>
                      <a:pt x="822" y="1198"/>
                    </a:lnTo>
                    <a:lnTo>
                      <a:pt x="813" y="1201"/>
                    </a:lnTo>
                    <a:lnTo>
                      <a:pt x="810" y="1207"/>
                    </a:lnTo>
                    <a:lnTo>
                      <a:pt x="811" y="1215"/>
                    </a:lnTo>
                    <a:lnTo>
                      <a:pt x="822" y="1242"/>
                    </a:lnTo>
                    <a:lnTo>
                      <a:pt x="820" y="1254"/>
                    </a:lnTo>
                    <a:lnTo>
                      <a:pt x="811" y="1266"/>
                    </a:lnTo>
                    <a:lnTo>
                      <a:pt x="801" y="1278"/>
                    </a:lnTo>
                    <a:lnTo>
                      <a:pt x="792" y="1287"/>
                    </a:lnTo>
                    <a:lnTo>
                      <a:pt x="785" y="1298"/>
                    </a:lnTo>
                    <a:lnTo>
                      <a:pt x="775" y="1312"/>
                    </a:lnTo>
                    <a:lnTo>
                      <a:pt x="762" y="1327"/>
                    </a:lnTo>
                    <a:lnTo>
                      <a:pt x="750" y="1341"/>
                    </a:lnTo>
                    <a:lnTo>
                      <a:pt x="738" y="1354"/>
                    </a:lnTo>
                    <a:lnTo>
                      <a:pt x="724" y="1361"/>
                    </a:lnTo>
                    <a:lnTo>
                      <a:pt x="708" y="1364"/>
                    </a:lnTo>
                    <a:lnTo>
                      <a:pt x="691" y="1364"/>
                    </a:lnTo>
                    <a:lnTo>
                      <a:pt x="677" y="1362"/>
                    </a:lnTo>
                    <a:lnTo>
                      <a:pt x="663" y="1364"/>
                    </a:lnTo>
                    <a:lnTo>
                      <a:pt x="645" y="1369"/>
                    </a:lnTo>
                    <a:lnTo>
                      <a:pt x="632" y="1378"/>
                    </a:lnTo>
                    <a:lnTo>
                      <a:pt x="623" y="1385"/>
                    </a:lnTo>
                    <a:lnTo>
                      <a:pt x="616" y="1390"/>
                    </a:lnTo>
                    <a:lnTo>
                      <a:pt x="605" y="1390"/>
                    </a:lnTo>
                    <a:lnTo>
                      <a:pt x="593" y="1383"/>
                    </a:lnTo>
                    <a:lnTo>
                      <a:pt x="583" y="1375"/>
                    </a:lnTo>
                    <a:lnTo>
                      <a:pt x="577" y="1362"/>
                    </a:lnTo>
                    <a:lnTo>
                      <a:pt x="574" y="1331"/>
                    </a:lnTo>
                    <a:lnTo>
                      <a:pt x="572" y="1320"/>
                    </a:lnTo>
                    <a:lnTo>
                      <a:pt x="570" y="1317"/>
                    </a:lnTo>
                    <a:lnTo>
                      <a:pt x="570" y="1312"/>
                    </a:lnTo>
                    <a:lnTo>
                      <a:pt x="567" y="1301"/>
                    </a:lnTo>
                    <a:lnTo>
                      <a:pt x="562" y="1289"/>
                    </a:lnTo>
                    <a:lnTo>
                      <a:pt x="555" y="1277"/>
                    </a:lnTo>
                    <a:lnTo>
                      <a:pt x="541" y="1256"/>
                    </a:lnTo>
                    <a:lnTo>
                      <a:pt x="530" y="1238"/>
                    </a:lnTo>
                    <a:lnTo>
                      <a:pt x="530" y="1231"/>
                    </a:lnTo>
                    <a:lnTo>
                      <a:pt x="532" y="1221"/>
                    </a:lnTo>
                    <a:lnTo>
                      <a:pt x="537" y="1208"/>
                    </a:lnTo>
                    <a:lnTo>
                      <a:pt x="541" y="1196"/>
                    </a:lnTo>
                    <a:lnTo>
                      <a:pt x="543" y="1184"/>
                    </a:lnTo>
                    <a:lnTo>
                      <a:pt x="537" y="1170"/>
                    </a:lnTo>
                    <a:lnTo>
                      <a:pt x="529" y="1156"/>
                    </a:lnTo>
                    <a:lnTo>
                      <a:pt x="518" y="1144"/>
                    </a:lnTo>
                    <a:lnTo>
                      <a:pt x="511" y="1133"/>
                    </a:lnTo>
                    <a:lnTo>
                      <a:pt x="504" y="1121"/>
                    </a:lnTo>
                    <a:lnTo>
                      <a:pt x="497" y="1107"/>
                    </a:lnTo>
                    <a:lnTo>
                      <a:pt x="490" y="1091"/>
                    </a:lnTo>
                    <a:lnTo>
                      <a:pt x="485" y="1079"/>
                    </a:lnTo>
                    <a:lnTo>
                      <a:pt x="480" y="1065"/>
                    </a:lnTo>
                    <a:lnTo>
                      <a:pt x="474" y="1042"/>
                    </a:lnTo>
                    <a:lnTo>
                      <a:pt x="473" y="1013"/>
                    </a:lnTo>
                    <a:lnTo>
                      <a:pt x="476" y="992"/>
                    </a:lnTo>
                    <a:lnTo>
                      <a:pt x="483" y="974"/>
                    </a:lnTo>
                    <a:lnTo>
                      <a:pt x="490" y="960"/>
                    </a:lnTo>
                    <a:lnTo>
                      <a:pt x="499" y="951"/>
                    </a:lnTo>
                    <a:lnTo>
                      <a:pt x="506" y="941"/>
                    </a:lnTo>
                    <a:lnTo>
                      <a:pt x="504" y="929"/>
                    </a:lnTo>
                    <a:lnTo>
                      <a:pt x="497" y="911"/>
                    </a:lnTo>
                    <a:lnTo>
                      <a:pt x="494" y="897"/>
                    </a:lnTo>
                    <a:lnTo>
                      <a:pt x="492" y="883"/>
                    </a:lnTo>
                    <a:lnTo>
                      <a:pt x="494" y="869"/>
                    </a:lnTo>
                    <a:lnTo>
                      <a:pt x="494" y="855"/>
                    </a:lnTo>
                    <a:lnTo>
                      <a:pt x="490" y="846"/>
                    </a:lnTo>
                    <a:lnTo>
                      <a:pt x="485" y="838"/>
                    </a:lnTo>
                    <a:lnTo>
                      <a:pt x="480" y="822"/>
                    </a:lnTo>
                    <a:lnTo>
                      <a:pt x="474" y="804"/>
                    </a:lnTo>
                    <a:lnTo>
                      <a:pt x="467" y="785"/>
                    </a:lnTo>
                    <a:lnTo>
                      <a:pt x="460" y="771"/>
                    </a:lnTo>
                    <a:lnTo>
                      <a:pt x="453" y="762"/>
                    </a:lnTo>
                    <a:lnTo>
                      <a:pt x="436" y="752"/>
                    </a:lnTo>
                    <a:lnTo>
                      <a:pt x="431" y="748"/>
                    </a:lnTo>
                    <a:lnTo>
                      <a:pt x="429" y="740"/>
                    </a:lnTo>
                    <a:lnTo>
                      <a:pt x="431" y="729"/>
                    </a:lnTo>
                    <a:lnTo>
                      <a:pt x="434" y="712"/>
                    </a:lnTo>
                    <a:lnTo>
                      <a:pt x="436" y="696"/>
                    </a:lnTo>
                    <a:lnTo>
                      <a:pt x="438" y="682"/>
                    </a:lnTo>
                    <a:lnTo>
                      <a:pt x="445" y="670"/>
                    </a:lnTo>
                    <a:lnTo>
                      <a:pt x="452" y="659"/>
                    </a:lnTo>
                    <a:lnTo>
                      <a:pt x="452" y="651"/>
                    </a:lnTo>
                    <a:lnTo>
                      <a:pt x="447" y="644"/>
                    </a:lnTo>
                    <a:lnTo>
                      <a:pt x="436" y="635"/>
                    </a:lnTo>
                    <a:lnTo>
                      <a:pt x="431" y="631"/>
                    </a:lnTo>
                    <a:lnTo>
                      <a:pt x="427" y="630"/>
                    </a:lnTo>
                    <a:lnTo>
                      <a:pt x="424" y="626"/>
                    </a:lnTo>
                    <a:lnTo>
                      <a:pt x="422" y="626"/>
                    </a:lnTo>
                    <a:lnTo>
                      <a:pt x="419" y="628"/>
                    </a:lnTo>
                    <a:lnTo>
                      <a:pt x="415" y="631"/>
                    </a:lnTo>
                    <a:lnTo>
                      <a:pt x="405" y="640"/>
                    </a:lnTo>
                    <a:lnTo>
                      <a:pt x="394" y="644"/>
                    </a:lnTo>
                    <a:lnTo>
                      <a:pt x="384" y="644"/>
                    </a:lnTo>
                    <a:lnTo>
                      <a:pt x="375" y="638"/>
                    </a:lnTo>
                    <a:lnTo>
                      <a:pt x="370" y="630"/>
                    </a:lnTo>
                    <a:lnTo>
                      <a:pt x="366" y="617"/>
                    </a:lnTo>
                    <a:lnTo>
                      <a:pt x="361" y="607"/>
                    </a:lnTo>
                    <a:lnTo>
                      <a:pt x="350" y="596"/>
                    </a:lnTo>
                    <a:lnTo>
                      <a:pt x="337" y="589"/>
                    </a:lnTo>
                    <a:lnTo>
                      <a:pt x="321" y="588"/>
                    </a:lnTo>
                    <a:lnTo>
                      <a:pt x="307" y="589"/>
                    </a:lnTo>
                    <a:lnTo>
                      <a:pt x="298" y="591"/>
                    </a:lnTo>
                    <a:lnTo>
                      <a:pt x="291" y="598"/>
                    </a:lnTo>
                    <a:lnTo>
                      <a:pt x="282" y="609"/>
                    </a:lnTo>
                    <a:lnTo>
                      <a:pt x="272" y="619"/>
                    </a:lnTo>
                    <a:lnTo>
                      <a:pt x="258" y="626"/>
                    </a:lnTo>
                    <a:lnTo>
                      <a:pt x="241" y="628"/>
                    </a:lnTo>
                    <a:lnTo>
                      <a:pt x="206" y="624"/>
                    </a:lnTo>
                    <a:lnTo>
                      <a:pt x="192" y="624"/>
                    </a:lnTo>
                    <a:lnTo>
                      <a:pt x="179" y="626"/>
                    </a:lnTo>
                    <a:lnTo>
                      <a:pt x="171" y="630"/>
                    </a:lnTo>
                    <a:lnTo>
                      <a:pt x="167" y="637"/>
                    </a:lnTo>
                    <a:lnTo>
                      <a:pt x="165" y="642"/>
                    </a:lnTo>
                    <a:lnTo>
                      <a:pt x="162" y="649"/>
                    </a:lnTo>
                    <a:lnTo>
                      <a:pt x="160" y="651"/>
                    </a:lnTo>
                    <a:lnTo>
                      <a:pt x="153" y="647"/>
                    </a:lnTo>
                    <a:lnTo>
                      <a:pt x="148" y="644"/>
                    </a:lnTo>
                    <a:lnTo>
                      <a:pt x="111" y="607"/>
                    </a:lnTo>
                    <a:lnTo>
                      <a:pt x="110" y="603"/>
                    </a:lnTo>
                    <a:lnTo>
                      <a:pt x="104" y="595"/>
                    </a:lnTo>
                    <a:lnTo>
                      <a:pt x="99" y="582"/>
                    </a:lnTo>
                    <a:lnTo>
                      <a:pt x="92" y="567"/>
                    </a:lnTo>
                    <a:lnTo>
                      <a:pt x="85" y="554"/>
                    </a:lnTo>
                    <a:lnTo>
                      <a:pt x="82" y="542"/>
                    </a:lnTo>
                    <a:lnTo>
                      <a:pt x="73" y="530"/>
                    </a:lnTo>
                    <a:lnTo>
                      <a:pt x="61" y="523"/>
                    </a:lnTo>
                    <a:lnTo>
                      <a:pt x="43" y="516"/>
                    </a:lnTo>
                    <a:lnTo>
                      <a:pt x="24" y="507"/>
                    </a:lnTo>
                    <a:lnTo>
                      <a:pt x="14" y="498"/>
                    </a:lnTo>
                    <a:lnTo>
                      <a:pt x="8" y="488"/>
                    </a:lnTo>
                    <a:lnTo>
                      <a:pt x="8" y="479"/>
                    </a:lnTo>
                    <a:lnTo>
                      <a:pt x="10" y="469"/>
                    </a:lnTo>
                    <a:lnTo>
                      <a:pt x="10" y="460"/>
                    </a:lnTo>
                    <a:lnTo>
                      <a:pt x="8" y="453"/>
                    </a:lnTo>
                    <a:lnTo>
                      <a:pt x="7" y="448"/>
                    </a:lnTo>
                    <a:lnTo>
                      <a:pt x="3" y="444"/>
                    </a:lnTo>
                    <a:lnTo>
                      <a:pt x="1" y="441"/>
                    </a:lnTo>
                    <a:lnTo>
                      <a:pt x="0" y="439"/>
                    </a:lnTo>
                    <a:lnTo>
                      <a:pt x="0" y="437"/>
                    </a:lnTo>
                    <a:lnTo>
                      <a:pt x="5" y="432"/>
                    </a:lnTo>
                    <a:lnTo>
                      <a:pt x="8" y="425"/>
                    </a:lnTo>
                    <a:lnTo>
                      <a:pt x="12" y="414"/>
                    </a:lnTo>
                    <a:lnTo>
                      <a:pt x="21" y="399"/>
                    </a:lnTo>
                    <a:lnTo>
                      <a:pt x="28" y="381"/>
                    </a:lnTo>
                    <a:lnTo>
                      <a:pt x="29" y="365"/>
                    </a:lnTo>
                    <a:lnTo>
                      <a:pt x="28" y="351"/>
                    </a:lnTo>
                    <a:lnTo>
                      <a:pt x="24" y="339"/>
                    </a:lnTo>
                    <a:lnTo>
                      <a:pt x="21" y="329"/>
                    </a:lnTo>
                    <a:lnTo>
                      <a:pt x="17" y="315"/>
                    </a:lnTo>
                    <a:lnTo>
                      <a:pt x="15" y="301"/>
                    </a:lnTo>
                    <a:lnTo>
                      <a:pt x="21" y="285"/>
                    </a:lnTo>
                    <a:lnTo>
                      <a:pt x="28" y="269"/>
                    </a:lnTo>
                    <a:lnTo>
                      <a:pt x="35" y="250"/>
                    </a:lnTo>
                    <a:lnTo>
                      <a:pt x="47" y="213"/>
                    </a:lnTo>
                    <a:lnTo>
                      <a:pt x="54" y="201"/>
                    </a:lnTo>
                    <a:lnTo>
                      <a:pt x="66" y="192"/>
                    </a:lnTo>
                    <a:lnTo>
                      <a:pt x="82" y="182"/>
                    </a:lnTo>
                    <a:lnTo>
                      <a:pt x="113" y="166"/>
                    </a:lnTo>
                    <a:lnTo>
                      <a:pt x="120" y="161"/>
                    </a:lnTo>
                    <a:lnTo>
                      <a:pt x="122" y="152"/>
                    </a:lnTo>
                    <a:lnTo>
                      <a:pt x="124" y="140"/>
                    </a:lnTo>
                    <a:lnTo>
                      <a:pt x="124" y="128"/>
                    </a:lnTo>
                    <a:lnTo>
                      <a:pt x="127" y="114"/>
                    </a:lnTo>
                    <a:lnTo>
                      <a:pt x="134" y="98"/>
                    </a:lnTo>
                    <a:lnTo>
                      <a:pt x="141" y="86"/>
                    </a:lnTo>
                    <a:lnTo>
                      <a:pt x="148" y="79"/>
                    </a:lnTo>
                    <a:lnTo>
                      <a:pt x="152" y="77"/>
                    </a:lnTo>
                    <a:lnTo>
                      <a:pt x="157" y="73"/>
                    </a:lnTo>
                    <a:lnTo>
                      <a:pt x="165" y="68"/>
                    </a:lnTo>
                    <a:lnTo>
                      <a:pt x="176" y="59"/>
                    </a:lnTo>
                    <a:lnTo>
                      <a:pt x="188" y="51"/>
                    </a:lnTo>
                    <a:lnTo>
                      <a:pt x="200" y="47"/>
                    </a:lnTo>
                    <a:lnTo>
                      <a:pt x="213" y="47"/>
                    </a:lnTo>
                    <a:lnTo>
                      <a:pt x="227" y="49"/>
                    </a:lnTo>
                    <a:lnTo>
                      <a:pt x="234" y="49"/>
                    </a:lnTo>
                    <a:lnTo>
                      <a:pt x="244" y="44"/>
                    </a:lnTo>
                    <a:lnTo>
                      <a:pt x="260" y="37"/>
                    </a:lnTo>
                    <a:lnTo>
                      <a:pt x="284" y="24"/>
                    </a:lnTo>
                    <a:lnTo>
                      <a:pt x="312" y="14"/>
                    </a:lnTo>
                    <a:lnTo>
                      <a:pt x="324" y="9"/>
                    </a:lnTo>
                    <a:lnTo>
                      <a:pt x="331" y="7"/>
                    </a:lnTo>
                    <a:lnTo>
                      <a:pt x="391" y="7"/>
                    </a:lnTo>
                    <a:lnTo>
                      <a:pt x="406" y="5"/>
                    </a:lnTo>
                    <a:lnTo>
                      <a:pt x="415" y="3"/>
                    </a:lnTo>
                    <a:lnTo>
                      <a:pt x="422" y="2"/>
                    </a:lnTo>
                    <a:lnTo>
                      <a:pt x="433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1" name="Freeform 43"/>
              <p:cNvSpPr>
                <a:spLocks/>
              </p:cNvSpPr>
              <p:nvPr/>
            </p:nvSpPr>
            <p:spPr bwMode="auto">
              <a:xfrm>
                <a:off x="5349561" y="3565150"/>
                <a:ext cx="132227" cy="300727"/>
              </a:xfrm>
              <a:custGeom>
                <a:avLst/>
                <a:gdLst/>
                <a:ahLst/>
                <a:cxnLst>
                  <a:cxn ang="0">
                    <a:pos x="89" y="0"/>
                  </a:cxn>
                  <a:cxn ang="0">
                    <a:pos x="97" y="0"/>
                  </a:cxn>
                  <a:cxn ang="0">
                    <a:pos x="103" y="5"/>
                  </a:cxn>
                  <a:cxn ang="0">
                    <a:pos x="108" y="17"/>
                  </a:cxn>
                  <a:cxn ang="0">
                    <a:pos x="111" y="31"/>
                  </a:cxn>
                  <a:cxn ang="0">
                    <a:pos x="113" y="45"/>
                  </a:cxn>
                  <a:cxn ang="0">
                    <a:pos x="113" y="61"/>
                  </a:cxn>
                  <a:cxn ang="0">
                    <a:pos x="106" y="92"/>
                  </a:cxn>
                  <a:cxn ang="0">
                    <a:pos x="103" y="103"/>
                  </a:cxn>
                  <a:cxn ang="0">
                    <a:pos x="99" y="115"/>
                  </a:cxn>
                  <a:cxn ang="0">
                    <a:pos x="94" y="133"/>
                  </a:cxn>
                  <a:cxn ang="0">
                    <a:pos x="89" y="152"/>
                  </a:cxn>
                  <a:cxn ang="0">
                    <a:pos x="83" y="168"/>
                  </a:cxn>
                  <a:cxn ang="0">
                    <a:pos x="75" y="197"/>
                  </a:cxn>
                  <a:cxn ang="0">
                    <a:pos x="66" y="229"/>
                  </a:cxn>
                  <a:cxn ang="0">
                    <a:pos x="57" y="244"/>
                  </a:cxn>
                  <a:cxn ang="0">
                    <a:pos x="47" y="255"/>
                  </a:cxn>
                  <a:cxn ang="0">
                    <a:pos x="31" y="257"/>
                  </a:cxn>
                  <a:cxn ang="0">
                    <a:pos x="19" y="255"/>
                  </a:cxn>
                  <a:cxn ang="0">
                    <a:pos x="12" y="250"/>
                  </a:cxn>
                  <a:cxn ang="0">
                    <a:pos x="8" y="241"/>
                  </a:cxn>
                  <a:cxn ang="0">
                    <a:pos x="8" y="229"/>
                  </a:cxn>
                  <a:cxn ang="0">
                    <a:pos x="7" y="216"/>
                  </a:cxn>
                  <a:cxn ang="0">
                    <a:pos x="5" y="202"/>
                  </a:cxn>
                  <a:cxn ang="0">
                    <a:pos x="1" y="189"/>
                  </a:cxn>
                  <a:cxn ang="0">
                    <a:pos x="0" y="175"/>
                  </a:cxn>
                  <a:cxn ang="0">
                    <a:pos x="1" y="166"/>
                  </a:cxn>
                  <a:cxn ang="0">
                    <a:pos x="8" y="155"/>
                  </a:cxn>
                  <a:cxn ang="0">
                    <a:pos x="10" y="141"/>
                  </a:cxn>
                  <a:cxn ang="0">
                    <a:pos x="8" y="124"/>
                  </a:cxn>
                  <a:cxn ang="0">
                    <a:pos x="3" y="106"/>
                  </a:cxn>
                  <a:cxn ang="0">
                    <a:pos x="1" y="92"/>
                  </a:cxn>
                  <a:cxn ang="0">
                    <a:pos x="7" y="84"/>
                  </a:cxn>
                  <a:cxn ang="0">
                    <a:pos x="15" y="77"/>
                  </a:cxn>
                  <a:cxn ang="0">
                    <a:pos x="24" y="71"/>
                  </a:cxn>
                  <a:cxn ang="0">
                    <a:pos x="29" y="71"/>
                  </a:cxn>
                  <a:cxn ang="0">
                    <a:pos x="35" y="70"/>
                  </a:cxn>
                  <a:cxn ang="0">
                    <a:pos x="43" y="63"/>
                  </a:cxn>
                  <a:cxn ang="0">
                    <a:pos x="54" y="52"/>
                  </a:cxn>
                  <a:cxn ang="0">
                    <a:pos x="64" y="40"/>
                  </a:cxn>
                  <a:cxn ang="0">
                    <a:pos x="71" y="28"/>
                  </a:cxn>
                  <a:cxn ang="0">
                    <a:pos x="82" y="7"/>
                  </a:cxn>
                  <a:cxn ang="0">
                    <a:pos x="89" y="0"/>
                  </a:cxn>
                </a:cxnLst>
                <a:rect l="0" t="0" r="r" b="b"/>
                <a:pathLst>
                  <a:path w="113" h="257">
                    <a:moveTo>
                      <a:pt x="89" y="0"/>
                    </a:moveTo>
                    <a:lnTo>
                      <a:pt x="97" y="0"/>
                    </a:lnTo>
                    <a:lnTo>
                      <a:pt x="103" y="5"/>
                    </a:lnTo>
                    <a:lnTo>
                      <a:pt x="108" y="17"/>
                    </a:lnTo>
                    <a:lnTo>
                      <a:pt x="111" y="31"/>
                    </a:lnTo>
                    <a:lnTo>
                      <a:pt x="113" y="45"/>
                    </a:lnTo>
                    <a:lnTo>
                      <a:pt x="113" y="61"/>
                    </a:lnTo>
                    <a:lnTo>
                      <a:pt x="106" y="92"/>
                    </a:lnTo>
                    <a:lnTo>
                      <a:pt x="103" y="103"/>
                    </a:lnTo>
                    <a:lnTo>
                      <a:pt x="99" y="115"/>
                    </a:lnTo>
                    <a:lnTo>
                      <a:pt x="94" y="133"/>
                    </a:lnTo>
                    <a:lnTo>
                      <a:pt x="89" y="152"/>
                    </a:lnTo>
                    <a:lnTo>
                      <a:pt x="83" y="168"/>
                    </a:lnTo>
                    <a:lnTo>
                      <a:pt x="75" y="197"/>
                    </a:lnTo>
                    <a:lnTo>
                      <a:pt x="66" y="229"/>
                    </a:lnTo>
                    <a:lnTo>
                      <a:pt x="57" y="244"/>
                    </a:lnTo>
                    <a:lnTo>
                      <a:pt x="47" y="255"/>
                    </a:lnTo>
                    <a:lnTo>
                      <a:pt x="31" y="257"/>
                    </a:lnTo>
                    <a:lnTo>
                      <a:pt x="19" y="255"/>
                    </a:lnTo>
                    <a:lnTo>
                      <a:pt x="12" y="250"/>
                    </a:lnTo>
                    <a:lnTo>
                      <a:pt x="8" y="241"/>
                    </a:lnTo>
                    <a:lnTo>
                      <a:pt x="8" y="229"/>
                    </a:lnTo>
                    <a:lnTo>
                      <a:pt x="7" y="216"/>
                    </a:lnTo>
                    <a:lnTo>
                      <a:pt x="5" y="202"/>
                    </a:lnTo>
                    <a:lnTo>
                      <a:pt x="1" y="189"/>
                    </a:lnTo>
                    <a:lnTo>
                      <a:pt x="0" y="175"/>
                    </a:lnTo>
                    <a:lnTo>
                      <a:pt x="1" y="166"/>
                    </a:lnTo>
                    <a:lnTo>
                      <a:pt x="8" y="155"/>
                    </a:lnTo>
                    <a:lnTo>
                      <a:pt x="10" y="141"/>
                    </a:lnTo>
                    <a:lnTo>
                      <a:pt x="8" y="124"/>
                    </a:lnTo>
                    <a:lnTo>
                      <a:pt x="3" y="106"/>
                    </a:lnTo>
                    <a:lnTo>
                      <a:pt x="1" y="92"/>
                    </a:lnTo>
                    <a:lnTo>
                      <a:pt x="7" y="84"/>
                    </a:lnTo>
                    <a:lnTo>
                      <a:pt x="15" y="77"/>
                    </a:lnTo>
                    <a:lnTo>
                      <a:pt x="24" y="71"/>
                    </a:lnTo>
                    <a:lnTo>
                      <a:pt x="29" y="71"/>
                    </a:lnTo>
                    <a:lnTo>
                      <a:pt x="35" y="70"/>
                    </a:lnTo>
                    <a:lnTo>
                      <a:pt x="43" y="63"/>
                    </a:lnTo>
                    <a:lnTo>
                      <a:pt x="54" y="52"/>
                    </a:lnTo>
                    <a:lnTo>
                      <a:pt x="64" y="40"/>
                    </a:lnTo>
                    <a:lnTo>
                      <a:pt x="71" y="28"/>
                    </a:lnTo>
                    <a:lnTo>
                      <a:pt x="82" y="7"/>
                    </a:lnTo>
                    <a:lnTo>
                      <a:pt x="89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2" name="Freeform 45"/>
              <p:cNvSpPr>
                <a:spLocks/>
              </p:cNvSpPr>
              <p:nvPr/>
            </p:nvSpPr>
            <p:spPr bwMode="auto">
              <a:xfrm>
                <a:off x="4571416" y="2385646"/>
                <a:ext cx="16382" cy="18722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14" y="5"/>
                  </a:cxn>
                  <a:cxn ang="0">
                    <a:pos x="14" y="11"/>
                  </a:cxn>
                  <a:cxn ang="0">
                    <a:pos x="12" y="12"/>
                  </a:cxn>
                  <a:cxn ang="0">
                    <a:pos x="5" y="16"/>
                  </a:cxn>
                  <a:cxn ang="0">
                    <a:pos x="1" y="14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1" y="4"/>
                  </a:cxn>
                  <a:cxn ang="0">
                    <a:pos x="7" y="2"/>
                  </a:cxn>
                  <a:cxn ang="0">
                    <a:pos x="8" y="0"/>
                  </a:cxn>
                </a:cxnLst>
                <a:rect l="0" t="0" r="r" b="b"/>
                <a:pathLst>
                  <a:path w="14" h="16">
                    <a:moveTo>
                      <a:pt x="8" y="0"/>
                    </a:moveTo>
                    <a:lnTo>
                      <a:pt x="14" y="5"/>
                    </a:lnTo>
                    <a:lnTo>
                      <a:pt x="14" y="11"/>
                    </a:lnTo>
                    <a:lnTo>
                      <a:pt x="12" y="12"/>
                    </a:lnTo>
                    <a:lnTo>
                      <a:pt x="5" y="16"/>
                    </a:lnTo>
                    <a:lnTo>
                      <a:pt x="1" y="14"/>
                    </a:lnTo>
                    <a:lnTo>
                      <a:pt x="0" y="14"/>
                    </a:lnTo>
                    <a:lnTo>
                      <a:pt x="0" y="9"/>
                    </a:lnTo>
                    <a:lnTo>
                      <a:pt x="1" y="4"/>
                    </a:lnTo>
                    <a:lnTo>
                      <a:pt x="7" y="2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3" name="Freeform 46"/>
              <p:cNvSpPr>
                <a:spLocks/>
              </p:cNvSpPr>
              <p:nvPr/>
            </p:nvSpPr>
            <p:spPr bwMode="auto">
              <a:xfrm>
                <a:off x="4760979" y="2426601"/>
                <a:ext cx="63188" cy="4095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16" y="0"/>
                  </a:cxn>
                  <a:cxn ang="0">
                    <a:pos x="24" y="2"/>
                  </a:cxn>
                  <a:cxn ang="0">
                    <a:pos x="35" y="2"/>
                  </a:cxn>
                  <a:cxn ang="0">
                    <a:pos x="42" y="5"/>
                  </a:cxn>
                  <a:cxn ang="0">
                    <a:pos x="49" y="12"/>
                  </a:cxn>
                  <a:cxn ang="0">
                    <a:pos x="52" y="19"/>
                  </a:cxn>
                  <a:cxn ang="0">
                    <a:pos x="54" y="25"/>
                  </a:cxn>
                  <a:cxn ang="0">
                    <a:pos x="51" y="32"/>
                  </a:cxn>
                  <a:cxn ang="0">
                    <a:pos x="44" y="35"/>
                  </a:cxn>
                  <a:cxn ang="0">
                    <a:pos x="33" y="35"/>
                  </a:cxn>
                  <a:cxn ang="0">
                    <a:pos x="30" y="32"/>
                  </a:cxn>
                  <a:cxn ang="0">
                    <a:pos x="24" y="28"/>
                  </a:cxn>
                  <a:cxn ang="0">
                    <a:pos x="21" y="23"/>
                  </a:cxn>
                  <a:cxn ang="0">
                    <a:pos x="16" y="19"/>
                  </a:cxn>
                  <a:cxn ang="0">
                    <a:pos x="9" y="16"/>
                  </a:cxn>
                  <a:cxn ang="0">
                    <a:pos x="0" y="7"/>
                  </a:cxn>
                  <a:cxn ang="0">
                    <a:pos x="0" y="2"/>
                  </a:cxn>
                  <a:cxn ang="0">
                    <a:pos x="7" y="0"/>
                  </a:cxn>
                </a:cxnLst>
                <a:rect l="0" t="0" r="r" b="b"/>
                <a:pathLst>
                  <a:path w="54" h="35">
                    <a:moveTo>
                      <a:pt x="7" y="0"/>
                    </a:moveTo>
                    <a:lnTo>
                      <a:pt x="16" y="0"/>
                    </a:lnTo>
                    <a:lnTo>
                      <a:pt x="24" y="2"/>
                    </a:lnTo>
                    <a:lnTo>
                      <a:pt x="35" y="2"/>
                    </a:lnTo>
                    <a:lnTo>
                      <a:pt x="42" y="5"/>
                    </a:lnTo>
                    <a:lnTo>
                      <a:pt x="49" y="12"/>
                    </a:lnTo>
                    <a:lnTo>
                      <a:pt x="52" y="19"/>
                    </a:lnTo>
                    <a:lnTo>
                      <a:pt x="54" y="25"/>
                    </a:lnTo>
                    <a:lnTo>
                      <a:pt x="51" y="32"/>
                    </a:lnTo>
                    <a:lnTo>
                      <a:pt x="44" y="35"/>
                    </a:lnTo>
                    <a:lnTo>
                      <a:pt x="33" y="35"/>
                    </a:lnTo>
                    <a:lnTo>
                      <a:pt x="30" y="32"/>
                    </a:lnTo>
                    <a:lnTo>
                      <a:pt x="24" y="28"/>
                    </a:lnTo>
                    <a:lnTo>
                      <a:pt x="21" y="23"/>
                    </a:lnTo>
                    <a:lnTo>
                      <a:pt x="16" y="19"/>
                    </a:lnTo>
                    <a:lnTo>
                      <a:pt x="9" y="16"/>
                    </a:lnTo>
                    <a:lnTo>
                      <a:pt x="0" y="7"/>
                    </a:lnTo>
                    <a:lnTo>
                      <a:pt x="0" y="2"/>
                    </a:lnTo>
                    <a:lnTo>
                      <a:pt x="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24" name="Freeform 64"/>
              <p:cNvSpPr>
                <a:spLocks/>
              </p:cNvSpPr>
              <p:nvPr/>
            </p:nvSpPr>
            <p:spPr bwMode="auto">
              <a:xfrm>
                <a:off x="4675558" y="2366923"/>
                <a:ext cx="33935" cy="43296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22" y="4"/>
                  </a:cxn>
                  <a:cxn ang="0">
                    <a:pos x="26" y="7"/>
                  </a:cxn>
                  <a:cxn ang="0">
                    <a:pos x="28" y="13"/>
                  </a:cxn>
                  <a:cxn ang="0">
                    <a:pos x="29" y="16"/>
                  </a:cxn>
                  <a:cxn ang="0">
                    <a:pos x="29" y="21"/>
                  </a:cxn>
                  <a:cxn ang="0">
                    <a:pos x="28" y="27"/>
                  </a:cxn>
                  <a:cxn ang="0">
                    <a:pos x="22" y="32"/>
                  </a:cxn>
                  <a:cxn ang="0">
                    <a:pos x="19" y="37"/>
                  </a:cxn>
                  <a:cxn ang="0">
                    <a:pos x="14" y="37"/>
                  </a:cxn>
                  <a:cxn ang="0">
                    <a:pos x="8" y="35"/>
                  </a:cxn>
                  <a:cxn ang="0">
                    <a:pos x="3" y="32"/>
                  </a:cxn>
                  <a:cxn ang="0">
                    <a:pos x="0" y="23"/>
                  </a:cxn>
                  <a:cxn ang="0">
                    <a:pos x="1" y="13"/>
                  </a:cxn>
                  <a:cxn ang="0">
                    <a:pos x="7" y="4"/>
                  </a:cxn>
                  <a:cxn ang="0">
                    <a:pos x="15" y="0"/>
                  </a:cxn>
                </a:cxnLst>
                <a:rect l="0" t="0" r="r" b="b"/>
                <a:pathLst>
                  <a:path w="29" h="37">
                    <a:moveTo>
                      <a:pt x="15" y="0"/>
                    </a:moveTo>
                    <a:lnTo>
                      <a:pt x="22" y="4"/>
                    </a:lnTo>
                    <a:lnTo>
                      <a:pt x="26" y="7"/>
                    </a:lnTo>
                    <a:lnTo>
                      <a:pt x="28" y="13"/>
                    </a:lnTo>
                    <a:lnTo>
                      <a:pt x="29" y="16"/>
                    </a:lnTo>
                    <a:lnTo>
                      <a:pt x="29" y="21"/>
                    </a:lnTo>
                    <a:lnTo>
                      <a:pt x="28" y="27"/>
                    </a:lnTo>
                    <a:lnTo>
                      <a:pt x="22" y="32"/>
                    </a:lnTo>
                    <a:lnTo>
                      <a:pt x="19" y="37"/>
                    </a:lnTo>
                    <a:lnTo>
                      <a:pt x="14" y="37"/>
                    </a:lnTo>
                    <a:lnTo>
                      <a:pt x="8" y="35"/>
                    </a:lnTo>
                    <a:lnTo>
                      <a:pt x="3" y="32"/>
                    </a:lnTo>
                    <a:lnTo>
                      <a:pt x="0" y="23"/>
                    </a:lnTo>
                    <a:lnTo>
                      <a:pt x="1" y="13"/>
                    </a:lnTo>
                    <a:lnTo>
                      <a:pt x="7" y="4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  <p:grpSp>
          <p:nvGrpSpPr>
            <p:cNvPr id="14" name="Group 95"/>
            <p:cNvGrpSpPr/>
            <p:nvPr/>
          </p:nvGrpSpPr>
          <p:grpSpPr>
            <a:xfrm>
              <a:off x="3911341" y="1512261"/>
              <a:ext cx="1582254" cy="835455"/>
              <a:chOff x="4054212" y="1554844"/>
              <a:chExt cx="1775108" cy="937285"/>
            </a:xfrm>
            <a:grpFill/>
          </p:grpSpPr>
          <p:sp>
            <p:nvSpPr>
              <p:cNvPr id="15" name="Freeform 63"/>
              <p:cNvSpPr>
                <a:spLocks/>
              </p:cNvSpPr>
              <p:nvPr/>
            </p:nvSpPr>
            <p:spPr bwMode="auto">
              <a:xfrm>
                <a:off x="4054212" y="1800574"/>
                <a:ext cx="180202" cy="7722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9" y="0"/>
                  </a:cxn>
                  <a:cxn ang="0">
                    <a:pos x="40" y="3"/>
                  </a:cxn>
                  <a:cxn ang="0">
                    <a:pos x="47" y="9"/>
                  </a:cxn>
                  <a:cxn ang="0">
                    <a:pos x="54" y="12"/>
                  </a:cxn>
                  <a:cxn ang="0">
                    <a:pos x="61" y="12"/>
                  </a:cxn>
                  <a:cxn ang="0">
                    <a:pos x="72" y="10"/>
                  </a:cxn>
                  <a:cxn ang="0">
                    <a:pos x="84" y="9"/>
                  </a:cxn>
                  <a:cxn ang="0">
                    <a:pos x="99" y="7"/>
                  </a:cxn>
                  <a:cxn ang="0">
                    <a:pos x="110" y="3"/>
                  </a:cxn>
                  <a:cxn ang="0">
                    <a:pos x="119" y="2"/>
                  </a:cxn>
                  <a:cxn ang="0">
                    <a:pos x="129" y="5"/>
                  </a:cxn>
                  <a:cxn ang="0">
                    <a:pos x="141" y="9"/>
                  </a:cxn>
                  <a:cxn ang="0">
                    <a:pos x="152" y="16"/>
                  </a:cxn>
                  <a:cxn ang="0">
                    <a:pos x="154" y="19"/>
                  </a:cxn>
                  <a:cxn ang="0">
                    <a:pos x="154" y="23"/>
                  </a:cxn>
                  <a:cxn ang="0">
                    <a:pos x="148" y="33"/>
                  </a:cxn>
                  <a:cxn ang="0">
                    <a:pos x="140" y="42"/>
                  </a:cxn>
                  <a:cxn ang="0">
                    <a:pos x="127" y="42"/>
                  </a:cxn>
                  <a:cxn ang="0">
                    <a:pos x="117" y="45"/>
                  </a:cxn>
                  <a:cxn ang="0">
                    <a:pos x="112" y="49"/>
                  </a:cxn>
                  <a:cxn ang="0">
                    <a:pos x="105" y="54"/>
                  </a:cxn>
                  <a:cxn ang="0">
                    <a:pos x="92" y="59"/>
                  </a:cxn>
                  <a:cxn ang="0">
                    <a:pos x="79" y="65"/>
                  </a:cxn>
                  <a:cxn ang="0">
                    <a:pos x="72" y="66"/>
                  </a:cxn>
                  <a:cxn ang="0">
                    <a:pos x="66" y="66"/>
                  </a:cxn>
                  <a:cxn ang="0">
                    <a:pos x="59" y="63"/>
                  </a:cxn>
                  <a:cxn ang="0">
                    <a:pos x="58" y="61"/>
                  </a:cxn>
                  <a:cxn ang="0">
                    <a:pos x="54" y="54"/>
                  </a:cxn>
                  <a:cxn ang="0">
                    <a:pos x="49" y="49"/>
                  </a:cxn>
                  <a:cxn ang="0">
                    <a:pos x="38" y="47"/>
                  </a:cxn>
                  <a:cxn ang="0">
                    <a:pos x="30" y="45"/>
                  </a:cxn>
                  <a:cxn ang="0">
                    <a:pos x="23" y="47"/>
                  </a:cxn>
                  <a:cxn ang="0">
                    <a:pos x="19" y="47"/>
                  </a:cxn>
                  <a:cxn ang="0">
                    <a:pos x="16" y="44"/>
                  </a:cxn>
                  <a:cxn ang="0">
                    <a:pos x="10" y="40"/>
                  </a:cxn>
                  <a:cxn ang="0">
                    <a:pos x="7" y="33"/>
                  </a:cxn>
                  <a:cxn ang="0">
                    <a:pos x="3" y="24"/>
                  </a:cxn>
                  <a:cxn ang="0">
                    <a:pos x="2" y="19"/>
                  </a:cxn>
                  <a:cxn ang="0">
                    <a:pos x="0" y="16"/>
                  </a:cxn>
                  <a:cxn ang="0">
                    <a:pos x="0" y="12"/>
                  </a:cxn>
                  <a:cxn ang="0">
                    <a:pos x="2" y="10"/>
                  </a:cxn>
                  <a:cxn ang="0">
                    <a:pos x="2" y="7"/>
                  </a:cxn>
                  <a:cxn ang="0">
                    <a:pos x="7" y="2"/>
                  </a:cxn>
                  <a:cxn ang="0">
                    <a:pos x="10" y="0"/>
                  </a:cxn>
                </a:cxnLst>
                <a:rect l="0" t="0" r="r" b="b"/>
                <a:pathLst>
                  <a:path w="154" h="66">
                    <a:moveTo>
                      <a:pt x="10" y="0"/>
                    </a:moveTo>
                    <a:lnTo>
                      <a:pt x="19" y="0"/>
                    </a:lnTo>
                    <a:lnTo>
                      <a:pt x="40" y="3"/>
                    </a:lnTo>
                    <a:lnTo>
                      <a:pt x="47" y="9"/>
                    </a:lnTo>
                    <a:lnTo>
                      <a:pt x="54" y="12"/>
                    </a:lnTo>
                    <a:lnTo>
                      <a:pt x="61" y="12"/>
                    </a:lnTo>
                    <a:lnTo>
                      <a:pt x="72" y="10"/>
                    </a:lnTo>
                    <a:lnTo>
                      <a:pt x="84" y="9"/>
                    </a:lnTo>
                    <a:lnTo>
                      <a:pt x="99" y="7"/>
                    </a:lnTo>
                    <a:lnTo>
                      <a:pt x="110" y="3"/>
                    </a:lnTo>
                    <a:lnTo>
                      <a:pt x="119" y="2"/>
                    </a:lnTo>
                    <a:lnTo>
                      <a:pt x="129" y="5"/>
                    </a:lnTo>
                    <a:lnTo>
                      <a:pt x="141" y="9"/>
                    </a:lnTo>
                    <a:lnTo>
                      <a:pt x="152" y="16"/>
                    </a:lnTo>
                    <a:lnTo>
                      <a:pt x="154" y="19"/>
                    </a:lnTo>
                    <a:lnTo>
                      <a:pt x="154" y="23"/>
                    </a:lnTo>
                    <a:lnTo>
                      <a:pt x="148" y="33"/>
                    </a:lnTo>
                    <a:lnTo>
                      <a:pt x="140" y="42"/>
                    </a:lnTo>
                    <a:lnTo>
                      <a:pt x="127" y="42"/>
                    </a:lnTo>
                    <a:lnTo>
                      <a:pt x="117" y="45"/>
                    </a:lnTo>
                    <a:lnTo>
                      <a:pt x="112" y="49"/>
                    </a:lnTo>
                    <a:lnTo>
                      <a:pt x="105" y="54"/>
                    </a:lnTo>
                    <a:lnTo>
                      <a:pt x="92" y="59"/>
                    </a:lnTo>
                    <a:lnTo>
                      <a:pt x="79" y="65"/>
                    </a:lnTo>
                    <a:lnTo>
                      <a:pt x="72" y="66"/>
                    </a:lnTo>
                    <a:lnTo>
                      <a:pt x="66" y="66"/>
                    </a:lnTo>
                    <a:lnTo>
                      <a:pt x="59" y="63"/>
                    </a:lnTo>
                    <a:lnTo>
                      <a:pt x="58" y="61"/>
                    </a:lnTo>
                    <a:lnTo>
                      <a:pt x="54" y="54"/>
                    </a:lnTo>
                    <a:lnTo>
                      <a:pt x="49" y="49"/>
                    </a:lnTo>
                    <a:lnTo>
                      <a:pt x="38" y="47"/>
                    </a:lnTo>
                    <a:lnTo>
                      <a:pt x="30" y="45"/>
                    </a:lnTo>
                    <a:lnTo>
                      <a:pt x="23" y="47"/>
                    </a:lnTo>
                    <a:lnTo>
                      <a:pt x="19" y="47"/>
                    </a:lnTo>
                    <a:lnTo>
                      <a:pt x="16" y="44"/>
                    </a:lnTo>
                    <a:lnTo>
                      <a:pt x="10" y="40"/>
                    </a:lnTo>
                    <a:lnTo>
                      <a:pt x="7" y="33"/>
                    </a:lnTo>
                    <a:lnTo>
                      <a:pt x="3" y="24"/>
                    </a:lnTo>
                    <a:lnTo>
                      <a:pt x="2" y="19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7" y="2"/>
                    </a:lnTo>
                    <a:lnTo>
                      <a:pt x="1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6" name="Freeform 65"/>
              <p:cNvSpPr>
                <a:spLocks/>
              </p:cNvSpPr>
              <p:nvPr/>
            </p:nvSpPr>
            <p:spPr bwMode="auto">
              <a:xfrm>
                <a:off x="4330366" y="2043964"/>
                <a:ext cx="83081" cy="98292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50" y="0"/>
                  </a:cxn>
                  <a:cxn ang="0">
                    <a:pos x="61" y="4"/>
                  </a:cxn>
                  <a:cxn ang="0">
                    <a:pos x="64" y="7"/>
                  </a:cxn>
                  <a:cxn ang="0">
                    <a:pos x="69" y="21"/>
                  </a:cxn>
                  <a:cxn ang="0">
                    <a:pos x="71" y="42"/>
                  </a:cxn>
                  <a:cxn ang="0">
                    <a:pos x="68" y="54"/>
                  </a:cxn>
                  <a:cxn ang="0">
                    <a:pos x="59" y="65"/>
                  </a:cxn>
                  <a:cxn ang="0">
                    <a:pos x="48" y="70"/>
                  </a:cxn>
                  <a:cxn ang="0">
                    <a:pos x="38" y="77"/>
                  </a:cxn>
                  <a:cxn ang="0">
                    <a:pos x="26" y="82"/>
                  </a:cxn>
                  <a:cxn ang="0">
                    <a:pos x="15" y="84"/>
                  </a:cxn>
                  <a:cxn ang="0">
                    <a:pos x="8" y="81"/>
                  </a:cxn>
                  <a:cxn ang="0">
                    <a:pos x="5" y="77"/>
                  </a:cxn>
                  <a:cxn ang="0">
                    <a:pos x="1" y="72"/>
                  </a:cxn>
                  <a:cxn ang="0">
                    <a:pos x="0" y="68"/>
                  </a:cxn>
                  <a:cxn ang="0">
                    <a:pos x="0" y="63"/>
                  </a:cxn>
                  <a:cxn ang="0">
                    <a:pos x="1" y="60"/>
                  </a:cxn>
                  <a:cxn ang="0">
                    <a:pos x="7" y="54"/>
                  </a:cxn>
                  <a:cxn ang="0">
                    <a:pos x="8" y="51"/>
                  </a:cxn>
                  <a:cxn ang="0">
                    <a:pos x="8" y="47"/>
                  </a:cxn>
                  <a:cxn ang="0">
                    <a:pos x="7" y="44"/>
                  </a:cxn>
                  <a:cxn ang="0">
                    <a:pos x="3" y="33"/>
                  </a:cxn>
                  <a:cxn ang="0">
                    <a:pos x="3" y="25"/>
                  </a:cxn>
                  <a:cxn ang="0">
                    <a:pos x="5" y="23"/>
                  </a:cxn>
                  <a:cxn ang="0">
                    <a:pos x="12" y="19"/>
                  </a:cxn>
                  <a:cxn ang="0">
                    <a:pos x="19" y="19"/>
                  </a:cxn>
                  <a:cxn ang="0">
                    <a:pos x="22" y="18"/>
                  </a:cxn>
                  <a:cxn ang="0">
                    <a:pos x="24" y="16"/>
                  </a:cxn>
                  <a:cxn ang="0">
                    <a:pos x="26" y="12"/>
                  </a:cxn>
                  <a:cxn ang="0">
                    <a:pos x="29" y="9"/>
                  </a:cxn>
                  <a:cxn ang="0">
                    <a:pos x="31" y="5"/>
                  </a:cxn>
                  <a:cxn ang="0">
                    <a:pos x="35" y="2"/>
                  </a:cxn>
                  <a:cxn ang="0">
                    <a:pos x="40" y="0"/>
                  </a:cxn>
                </a:cxnLst>
                <a:rect l="0" t="0" r="r" b="b"/>
                <a:pathLst>
                  <a:path w="71" h="84">
                    <a:moveTo>
                      <a:pt x="40" y="0"/>
                    </a:moveTo>
                    <a:lnTo>
                      <a:pt x="50" y="0"/>
                    </a:lnTo>
                    <a:lnTo>
                      <a:pt x="61" y="4"/>
                    </a:lnTo>
                    <a:lnTo>
                      <a:pt x="64" y="7"/>
                    </a:lnTo>
                    <a:lnTo>
                      <a:pt x="69" y="21"/>
                    </a:lnTo>
                    <a:lnTo>
                      <a:pt x="71" y="42"/>
                    </a:lnTo>
                    <a:lnTo>
                      <a:pt x="68" y="54"/>
                    </a:lnTo>
                    <a:lnTo>
                      <a:pt x="59" y="65"/>
                    </a:lnTo>
                    <a:lnTo>
                      <a:pt x="48" y="70"/>
                    </a:lnTo>
                    <a:lnTo>
                      <a:pt x="38" y="77"/>
                    </a:lnTo>
                    <a:lnTo>
                      <a:pt x="26" y="82"/>
                    </a:lnTo>
                    <a:lnTo>
                      <a:pt x="15" y="84"/>
                    </a:lnTo>
                    <a:lnTo>
                      <a:pt x="8" y="81"/>
                    </a:lnTo>
                    <a:lnTo>
                      <a:pt x="5" y="77"/>
                    </a:lnTo>
                    <a:lnTo>
                      <a:pt x="1" y="72"/>
                    </a:lnTo>
                    <a:lnTo>
                      <a:pt x="0" y="68"/>
                    </a:lnTo>
                    <a:lnTo>
                      <a:pt x="0" y="63"/>
                    </a:lnTo>
                    <a:lnTo>
                      <a:pt x="1" y="60"/>
                    </a:lnTo>
                    <a:lnTo>
                      <a:pt x="7" y="54"/>
                    </a:lnTo>
                    <a:lnTo>
                      <a:pt x="8" y="51"/>
                    </a:lnTo>
                    <a:lnTo>
                      <a:pt x="8" y="47"/>
                    </a:lnTo>
                    <a:lnTo>
                      <a:pt x="7" y="44"/>
                    </a:lnTo>
                    <a:lnTo>
                      <a:pt x="3" y="33"/>
                    </a:lnTo>
                    <a:lnTo>
                      <a:pt x="3" y="25"/>
                    </a:lnTo>
                    <a:lnTo>
                      <a:pt x="5" y="23"/>
                    </a:lnTo>
                    <a:lnTo>
                      <a:pt x="12" y="19"/>
                    </a:lnTo>
                    <a:lnTo>
                      <a:pt x="19" y="19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6" y="12"/>
                    </a:lnTo>
                    <a:lnTo>
                      <a:pt x="29" y="9"/>
                    </a:lnTo>
                    <a:lnTo>
                      <a:pt x="31" y="5"/>
                    </a:lnTo>
                    <a:lnTo>
                      <a:pt x="35" y="2"/>
                    </a:lnTo>
                    <a:lnTo>
                      <a:pt x="40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7" name="Freeform 66"/>
              <p:cNvSpPr>
                <a:spLocks/>
              </p:cNvSpPr>
              <p:nvPr/>
            </p:nvSpPr>
            <p:spPr bwMode="auto">
              <a:xfrm>
                <a:off x="4386533" y="1967905"/>
                <a:ext cx="174352" cy="195414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69" y="7"/>
                  </a:cxn>
                  <a:cxn ang="0">
                    <a:pos x="83" y="9"/>
                  </a:cxn>
                  <a:cxn ang="0">
                    <a:pos x="98" y="11"/>
                  </a:cxn>
                  <a:cxn ang="0">
                    <a:pos x="109" y="16"/>
                  </a:cxn>
                  <a:cxn ang="0">
                    <a:pos x="109" y="23"/>
                  </a:cxn>
                  <a:cxn ang="0">
                    <a:pos x="105" y="30"/>
                  </a:cxn>
                  <a:cxn ang="0">
                    <a:pos x="98" y="39"/>
                  </a:cxn>
                  <a:cxn ang="0">
                    <a:pos x="86" y="51"/>
                  </a:cxn>
                  <a:cxn ang="0">
                    <a:pos x="88" y="56"/>
                  </a:cxn>
                  <a:cxn ang="0">
                    <a:pos x="95" y="63"/>
                  </a:cxn>
                  <a:cxn ang="0">
                    <a:pos x="102" y="77"/>
                  </a:cxn>
                  <a:cxn ang="0">
                    <a:pos x="112" y="90"/>
                  </a:cxn>
                  <a:cxn ang="0">
                    <a:pos x="121" y="98"/>
                  </a:cxn>
                  <a:cxn ang="0">
                    <a:pos x="133" y="109"/>
                  </a:cxn>
                  <a:cxn ang="0">
                    <a:pos x="144" y="121"/>
                  </a:cxn>
                  <a:cxn ang="0">
                    <a:pos x="149" y="133"/>
                  </a:cxn>
                  <a:cxn ang="0">
                    <a:pos x="147" y="144"/>
                  </a:cxn>
                  <a:cxn ang="0">
                    <a:pos x="140" y="153"/>
                  </a:cxn>
                  <a:cxn ang="0">
                    <a:pos x="131" y="160"/>
                  </a:cxn>
                  <a:cxn ang="0">
                    <a:pos x="121" y="163"/>
                  </a:cxn>
                  <a:cxn ang="0">
                    <a:pos x="107" y="161"/>
                  </a:cxn>
                  <a:cxn ang="0">
                    <a:pos x="91" y="158"/>
                  </a:cxn>
                  <a:cxn ang="0">
                    <a:pos x="77" y="156"/>
                  </a:cxn>
                  <a:cxn ang="0">
                    <a:pos x="72" y="158"/>
                  </a:cxn>
                  <a:cxn ang="0">
                    <a:pos x="69" y="160"/>
                  </a:cxn>
                  <a:cxn ang="0">
                    <a:pos x="65" y="163"/>
                  </a:cxn>
                  <a:cxn ang="0">
                    <a:pos x="62" y="165"/>
                  </a:cxn>
                  <a:cxn ang="0">
                    <a:pos x="60" y="167"/>
                  </a:cxn>
                  <a:cxn ang="0">
                    <a:pos x="56" y="167"/>
                  </a:cxn>
                  <a:cxn ang="0">
                    <a:pos x="53" y="163"/>
                  </a:cxn>
                  <a:cxn ang="0">
                    <a:pos x="53" y="160"/>
                  </a:cxn>
                  <a:cxn ang="0">
                    <a:pos x="55" y="158"/>
                  </a:cxn>
                  <a:cxn ang="0">
                    <a:pos x="55" y="154"/>
                  </a:cxn>
                  <a:cxn ang="0">
                    <a:pos x="56" y="153"/>
                  </a:cxn>
                  <a:cxn ang="0">
                    <a:pos x="32" y="153"/>
                  </a:cxn>
                  <a:cxn ang="0">
                    <a:pos x="23" y="151"/>
                  </a:cxn>
                  <a:cxn ang="0">
                    <a:pos x="21" y="147"/>
                  </a:cxn>
                  <a:cxn ang="0">
                    <a:pos x="27" y="139"/>
                  </a:cxn>
                  <a:cxn ang="0">
                    <a:pos x="35" y="128"/>
                  </a:cxn>
                  <a:cxn ang="0">
                    <a:pos x="58" y="105"/>
                  </a:cxn>
                  <a:cxn ang="0">
                    <a:pos x="67" y="98"/>
                  </a:cxn>
                  <a:cxn ang="0">
                    <a:pos x="69" y="95"/>
                  </a:cxn>
                  <a:cxn ang="0">
                    <a:pos x="65" y="91"/>
                  </a:cxn>
                  <a:cxn ang="0">
                    <a:pos x="56" y="86"/>
                  </a:cxn>
                  <a:cxn ang="0">
                    <a:pos x="35" y="79"/>
                  </a:cxn>
                  <a:cxn ang="0">
                    <a:pos x="23" y="69"/>
                  </a:cxn>
                  <a:cxn ang="0">
                    <a:pos x="13" y="56"/>
                  </a:cxn>
                  <a:cxn ang="0">
                    <a:pos x="6" y="46"/>
                  </a:cxn>
                  <a:cxn ang="0">
                    <a:pos x="2" y="39"/>
                  </a:cxn>
                  <a:cxn ang="0">
                    <a:pos x="0" y="30"/>
                  </a:cxn>
                  <a:cxn ang="0">
                    <a:pos x="2" y="21"/>
                  </a:cxn>
                  <a:cxn ang="0">
                    <a:pos x="7" y="16"/>
                  </a:cxn>
                  <a:cxn ang="0">
                    <a:pos x="11" y="16"/>
                  </a:cxn>
                  <a:cxn ang="0">
                    <a:pos x="16" y="18"/>
                  </a:cxn>
                  <a:cxn ang="0">
                    <a:pos x="20" y="18"/>
                  </a:cxn>
                  <a:cxn ang="0">
                    <a:pos x="23" y="20"/>
                  </a:cxn>
                  <a:cxn ang="0">
                    <a:pos x="27" y="20"/>
                  </a:cxn>
                  <a:cxn ang="0">
                    <a:pos x="30" y="16"/>
                  </a:cxn>
                  <a:cxn ang="0">
                    <a:pos x="39" y="6"/>
                  </a:cxn>
                  <a:cxn ang="0">
                    <a:pos x="48" y="0"/>
                  </a:cxn>
                </a:cxnLst>
                <a:rect l="0" t="0" r="r" b="b"/>
                <a:pathLst>
                  <a:path w="149" h="167">
                    <a:moveTo>
                      <a:pt x="48" y="0"/>
                    </a:moveTo>
                    <a:lnTo>
                      <a:pt x="69" y="7"/>
                    </a:lnTo>
                    <a:lnTo>
                      <a:pt x="83" y="9"/>
                    </a:lnTo>
                    <a:lnTo>
                      <a:pt x="98" y="11"/>
                    </a:lnTo>
                    <a:lnTo>
                      <a:pt x="109" y="16"/>
                    </a:lnTo>
                    <a:lnTo>
                      <a:pt x="109" y="23"/>
                    </a:lnTo>
                    <a:lnTo>
                      <a:pt x="105" y="30"/>
                    </a:lnTo>
                    <a:lnTo>
                      <a:pt x="98" y="39"/>
                    </a:lnTo>
                    <a:lnTo>
                      <a:pt x="86" y="51"/>
                    </a:lnTo>
                    <a:lnTo>
                      <a:pt x="88" y="56"/>
                    </a:lnTo>
                    <a:lnTo>
                      <a:pt x="95" y="63"/>
                    </a:lnTo>
                    <a:lnTo>
                      <a:pt x="102" y="77"/>
                    </a:lnTo>
                    <a:lnTo>
                      <a:pt x="112" y="90"/>
                    </a:lnTo>
                    <a:lnTo>
                      <a:pt x="121" y="98"/>
                    </a:lnTo>
                    <a:lnTo>
                      <a:pt x="133" y="109"/>
                    </a:lnTo>
                    <a:lnTo>
                      <a:pt x="144" y="121"/>
                    </a:lnTo>
                    <a:lnTo>
                      <a:pt x="149" y="133"/>
                    </a:lnTo>
                    <a:lnTo>
                      <a:pt x="147" y="144"/>
                    </a:lnTo>
                    <a:lnTo>
                      <a:pt x="140" y="153"/>
                    </a:lnTo>
                    <a:lnTo>
                      <a:pt x="131" y="160"/>
                    </a:lnTo>
                    <a:lnTo>
                      <a:pt x="121" y="163"/>
                    </a:lnTo>
                    <a:lnTo>
                      <a:pt x="107" y="161"/>
                    </a:lnTo>
                    <a:lnTo>
                      <a:pt x="91" y="158"/>
                    </a:lnTo>
                    <a:lnTo>
                      <a:pt x="77" y="156"/>
                    </a:lnTo>
                    <a:lnTo>
                      <a:pt x="72" y="158"/>
                    </a:lnTo>
                    <a:lnTo>
                      <a:pt x="69" y="160"/>
                    </a:lnTo>
                    <a:lnTo>
                      <a:pt x="65" y="163"/>
                    </a:lnTo>
                    <a:lnTo>
                      <a:pt x="62" y="165"/>
                    </a:lnTo>
                    <a:lnTo>
                      <a:pt x="60" y="167"/>
                    </a:lnTo>
                    <a:lnTo>
                      <a:pt x="56" y="167"/>
                    </a:lnTo>
                    <a:lnTo>
                      <a:pt x="53" y="163"/>
                    </a:lnTo>
                    <a:lnTo>
                      <a:pt x="53" y="160"/>
                    </a:lnTo>
                    <a:lnTo>
                      <a:pt x="55" y="158"/>
                    </a:lnTo>
                    <a:lnTo>
                      <a:pt x="55" y="154"/>
                    </a:lnTo>
                    <a:lnTo>
                      <a:pt x="56" y="153"/>
                    </a:lnTo>
                    <a:lnTo>
                      <a:pt x="32" y="153"/>
                    </a:lnTo>
                    <a:lnTo>
                      <a:pt x="23" y="151"/>
                    </a:lnTo>
                    <a:lnTo>
                      <a:pt x="21" y="147"/>
                    </a:lnTo>
                    <a:lnTo>
                      <a:pt x="27" y="139"/>
                    </a:lnTo>
                    <a:lnTo>
                      <a:pt x="35" y="128"/>
                    </a:lnTo>
                    <a:lnTo>
                      <a:pt x="58" y="105"/>
                    </a:lnTo>
                    <a:lnTo>
                      <a:pt x="67" y="98"/>
                    </a:lnTo>
                    <a:lnTo>
                      <a:pt x="69" y="95"/>
                    </a:lnTo>
                    <a:lnTo>
                      <a:pt x="65" y="91"/>
                    </a:lnTo>
                    <a:lnTo>
                      <a:pt x="56" y="86"/>
                    </a:lnTo>
                    <a:lnTo>
                      <a:pt x="35" y="79"/>
                    </a:lnTo>
                    <a:lnTo>
                      <a:pt x="23" y="69"/>
                    </a:lnTo>
                    <a:lnTo>
                      <a:pt x="13" y="56"/>
                    </a:lnTo>
                    <a:lnTo>
                      <a:pt x="6" y="46"/>
                    </a:lnTo>
                    <a:lnTo>
                      <a:pt x="2" y="39"/>
                    </a:lnTo>
                    <a:lnTo>
                      <a:pt x="0" y="30"/>
                    </a:lnTo>
                    <a:lnTo>
                      <a:pt x="2" y="21"/>
                    </a:lnTo>
                    <a:lnTo>
                      <a:pt x="7" y="16"/>
                    </a:lnTo>
                    <a:lnTo>
                      <a:pt x="11" y="16"/>
                    </a:lnTo>
                    <a:lnTo>
                      <a:pt x="16" y="18"/>
                    </a:lnTo>
                    <a:lnTo>
                      <a:pt x="20" y="18"/>
                    </a:lnTo>
                    <a:lnTo>
                      <a:pt x="23" y="20"/>
                    </a:lnTo>
                    <a:lnTo>
                      <a:pt x="27" y="20"/>
                    </a:lnTo>
                    <a:lnTo>
                      <a:pt x="30" y="16"/>
                    </a:lnTo>
                    <a:lnTo>
                      <a:pt x="39" y="6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8" name="Freeform 67"/>
              <p:cNvSpPr>
                <a:spLocks/>
              </p:cNvSpPr>
              <p:nvPr/>
            </p:nvSpPr>
            <p:spPr bwMode="auto">
              <a:xfrm>
                <a:off x="5500509" y="1554844"/>
                <a:ext cx="328811" cy="160310"/>
              </a:xfrm>
              <a:custGeom>
                <a:avLst/>
                <a:gdLst/>
                <a:ahLst/>
                <a:cxnLst>
                  <a:cxn ang="0">
                    <a:pos x="267" y="0"/>
                  </a:cxn>
                  <a:cxn ang="0">
                    <a:pos x="276" y="4"/>
                  </a:cxn>
                  <a:cxn ang="0">
                    <a:pos x="281" y="7"/>
                  </a:cxn>
                  <a:cxn ang="0">
                    <a:pos x="281" y="14"/>
                  </a:cxn>
                  <a:cxn ang="0">
                    <a:pos x="276" y="21"/>
                  </a:cxn>
                  <a:cxn ang="0">
                    <a:pos x="265" y="32"/>
                  </a:cxn>
                  <a:cxn ang="0">
                    <a:pos x="255" y="40"/>
                  </a:cxn>
                  <a:cxn ang="0">
                    <a:pos x="244" y="46"/>
                  </a:cxn>
                  <a:cxn ang="0">
                    <a:pos x="234" y="46"/>
                  </a:cxn>
                  <a:cxn ang="0">
                    <a:pos x="216" y="44"/>
                  </a:cxn>
                  <a:cxn ang="0">
                    <a:pos x="169" y="44"/>
                  </a:cxn>
                  <a:cxn ang="0">
                    <a:pos x="150" y="46"/>
                  </a:cxn>
                  <a:cxn ang="0">
                    <a:pos x="129" y="53"/>
                  </a:cxn>
                  <a:cxn ang="0">
                    <a:pos x="110" y="63"/>
                  </a:cxn>
                  <a:cxn ang="0">
                    <a:pos x="92" y="75"/>
                  </a:cxn>
                  <a:cxn ang="0">
                    <a:pos x="85" y="81"/>
                  </a:cxn>
                  <a:cxn ang="0">
                    <a:pos x="82" y="86"/>
                  </a:cxn>
                  <a:cxn ang="0">
                    <a:pos x="80" y="91"/>
                  </a:cxn>
                  <a:cxn ang="0">
                    <a:pos x="78" y="95"/>
                  </a:cxn>
                  <a:cxn ang="0">
                    <a:pos x="80" y="98"/>
                  </a:cxn>
                  <a:cxn ang="0">
                    <a:pos x="82" y="100"/>
                  </a:cxn>
                  <a:cxn ang="0">
                    <a:pos x="85" y="102"/>
                  </a:cxn>
                  <a:cxn ang="0">
                    <a:pos x="91" y="107"/>
                  </a:cxn>
                  <a:cxn ang="0">
                    <a:pos x="94" y="117"/>
                  </a:cxn>
                  <a:cxn ang="0">
                    <a:pos x="91" y="130"/>
                  </a:cxn>
                  <a:cxn ang="0">
                    <a:pos x="82" y="135"/>
                  </a:cxn>
                  <a:cxn ang="0">
                    <a:pos x="70" y="137"/>
                  </a:cxn>
                  <a:cxn ang="0">
                    <a:pos x="56" y="133"/>
                  </a:cxn>
                  <a:cxn ang="0">
                    <a:pos x="43" y="128"/>
                  </a:cxn>
                  <a:cxn ang="0">
                    <a:pos x="28" y="119"/>
                  </a:cxn>
                  <a:cxn ang="0">
                    <a:pos x="12" y="116"/>
                  </a:cxn>
                  <a:cxn ang="0">
                    <a:pos x="2" y="112"/>
                  </a:cxn>
                  <a:cxn ang="0">
                    <a:pos x="0" y="110"/>
                  </a:cxn>
                  <a:cxn ang="0">
                    <a:pos x="0" y="103"/>
                  </a:cxn>
                  <a:cxn ang="0">
                    <a:pos x="2" y="100"/>
                  </a:cxn>
                  <a:cxn ang="0">
                    <a:pos x="3" y="95"/>
                  </a:cxn>
                  <a:cxn ang="0">
                    <a:pos x="10" y="88"/>
                  </a:cxn>
                  <a:cxn ang="0">
                    <a:pos x="14" y="86"/>
                  </a:cxn>
                  <a:cxn ang="0">
                    <a:pos x="22" y="81"/>
                  </a:cxn>
                  <a:cxn ang="0">
                    <a:pos x="36" y="74"/>
                  </a:cxn>
                  <a:cxn ang="0">
                    <a:pos x="68" y="56"/>
                  </a:cxn>
                  <a:cxn ang="0">
                    <a:pos x="80" y="47"/>
                  </a:cxn>
                  <a:cxn ang="0">
                    <a:pos x="89" y="37"/>
                  </a:cxn>
                  <a:cxn ang="0">
                    <a:pos x="98" y="30"/>
                  </a:cxn>
                  <a:cxn ang="0">
                    <a:pos x="106" y="26"/>
                  </a:cxn>
                  <a:cxn ang="0">
                    <a:pos x="117" y="25"/>
                  </a:cxn>
                  <a:cxn ang="0">
                    <a:pos x="134" y="23"/>
                  </a:cxn>
                  <a:cxn ang="0">
                    <a:pos x="153" y="19"/>
                  </a:cxn>
                  <a:cxn ang="0">
                    <a:pos x="171" y="16"/>
                  </a:cxn>
                  <a:cxn ang="0">
                    <a:pos x="187" y="14"/>
                  </a:cxn>
                  <a:cxn ang="0">
                    <a:pos x="195" y="14"/>
                  </a:cxn>
                  <a:cxn ang="0">
                    <a:pos x="202" y="16"/>
                  </a:cxn>
                  <a:cxn ang="0">
                    <a:pos x="230" y="16"/>
                  </a:cxn>
                  <a:cxn ang="0">
                    <a:pos x="242" y="12"/>
                  </a:cxn>
                  <a:cxn ang="0">
                    <a:pos x="251" y="7"/>
                  </a:cxn>
                  <a:cxn ang="0">
                    <a:pos x="258" y="2"/>
                  </a:cxn>
                  <a:cxn ang="0">
                    <a:pos x="267" y="0"/>
                  </a:cxn>
                </a:cxnLst>
                <a:rect l="0" t="0" r="r" b="b"/>
                <a:pathLst>
                  <a:path w="281" h="137">
                    <a:moveTo>
                      <a:pt x="267" y="0"/>
                    </a:moveTo>
                    <a:lnTo>
                      <a:pt x="276" y="4"/>
                    </a:lnTo>
                    <a:lnTo>
                      <a:pt x="281" y="7"/>
                    </a:lnTo>
                    <a:lnTo>
                      <a:pt x="281" y="14"/>
                    </a:lnTo>
                    <a:lnTo>
                      <a:pt x="276" y="21"/>
                    </a:lnTo>
                    <a:lnTo>
                      <a:pt x="265" y="32"/>
                    </a:lnTo>
                    <a:lnTo>
                      <a:pt x="255" y="40"/>
                    </a:lnTo>
                    <a:lnTo>
                      <a:pt x="244" y="46"/>
                    </a:lnTo>
                    <a:lnTo>
                      <a:pt x="234" y="46"/>
                    </a:lnTo>
                    <a:lnTo>
                      <a:pt x="216" y="44"/>
                    </a:lnTo>
                    <a:lnTo>
                      <a:pt x="169" y="44"/>
                    </a:lnTo>
                    <a:lnTo>
                      <a:pt x="150" y="46"/>
                    </a:lnTo>
                    <a:lnTo>
                      <a:pt x="129" y="53"/>
                    </a:lnTo>
                    <a:lnTo>
                      <a:pt x="110" y="63"/>
                    </a:lnTo>
                    <a:lnTo>
                      <a:pt x="92" y="75"/>
                    </a:lnTo>
                    <a:lnTo>
                      <a:pt x="85" y="81"/>
                    </a:lnTo>
                    <a:lnTo>
                      <a:pt x="82" y="86"/>
                    </a:lnTo>
                    <a:lnTo>
                      <a:pt x="80" y="91"/>
                    </a:lnTo>
                    <a:lnTo>
                      <a:pt x="78" y="95"/>
                    </a:lnTo>
                    <a:lnTo>
                      <a:pt x="80" y="98"/>
                    </a:lnTo>
                    <a:lnTo>
                      <a:pt x="82" y="100"/>
                    </a:lnTo>
                    <a:lnTo>
                      <a:pt x="85" y="102"/>
                    </a:lnTo>
                    <a:lnTo>
                      <a:pt x="91" y="107"/>
                    </a:lnTo>
                    <a:lnTo>
                      <a:pt x="94" y="117"/>
                    </a:lnTo>
                    <a:lnTo>
                      <a:pt x="91" y="130"/>
                    </a:lnTo>
                    <a:lnTo>
                      <a:pt x="82" y="135"/>
                    </a:lnTo>
                    <a:lnTo>
                      <a:pt x="70" y="137"/>
                    </a:lnTo>
                    <a:lnTo>
                      <a:pt x="56" y="133"/>
                    </a:lnTo>
                    <a:lnTo>
                      <a:pt x="43" y="128"/>
                    </a:lnTo>
                    <a:lnTo>
                      <a:pt x="28" y="119"/>
                    </a:lnTo>
                    <a:lnTo>
                      <a:pt x="12" y="116"/>
                    </a:lnTo>
                    <a:lnTo>
                      <a:pt x="2" y="112"/>
                    </a:lnTo>
                    <a:lnTo>
                      <a:pt x="0" y="110"/>
                    </a:lnTo>
                    <a:lnTo>
                      <a:pt x="0" y="103"/>
                    </a:lnTo>
                    <a:lnTo>
                      <a:pt x="2" y="100"/>
                    </a:lnTo>
                    <a:lnTo>
                      <a:pt x="3" y="95"/>
                    </a:lnTo>
                    <a:lnTo>
                      <a:pt x="10" y="88"/>
                    </a:lnTo>
                    <a:lnTo>
                      <a:pt x="14" y="86"/>
                    </a:lnTo>
                    <a:lnTo>
                      <a:pt x="22" y="81"/>
                    </a:lnTo>
                    <a:lnTo>
                      <a:pt x="36" y="74"/>
                    </a:lnTo>
                    <a:lnTo>
                      <a:pt x="68" y="56"/>
                    </a:lnTo>
                    <a:lnTo>
                      <a:pt x="80" y="47"/>
                    </a:lnTo>
                    <a:lnTo>
                      <a:pt x="89" y="37"/>
                    </a:lnTo>
                    <a:lnTo>
                      <a:pt x="98" y="30"/>
                    </a:lnTo>
                    <a:lnTo>
                      <a:pt x="106" y="26"/>
                    </a:lnTo>
                    <a:lnTo>
                      <a:pt x="117" y="25"/>
                    </a:lnTo>
                    <a:lnTo>
                      <a:pt x="134" y="23"/>
                    </a:lnTo>
                    <a:lnTo>
                      <a:pt x="153" y="19"/>
                    </a:lnTo>
                    <a:lnTo>
                      <a:pt x="171" y="16"/>
                    </a:lnTo>
                    <a:lnTo>
                      <a:pt x="187" y="14"/>
                    </a:lnTo>
                    <a:lnTo>
                      <a:pt x="195" y="14"/>
                    </a:lnTo>
                    <a:lnTo>
                      <a:pt x="202" y="16"/>
                    </a:lnTo>
                    <a:lnTo>
                      <a:pt x="230" y="16"/>
                    </a:lnTo>
                    <a:lnTo>
                      <a:pt x="242" y="12"/>
                    </a:lnTo>
                    <a:lnTo>
                      <a:pt x="251" y="7"/>
                    </a:lnTo>
                    <a:lnTo>
                      <a:pt x="258" y="2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  <p:sp>
            <p:nvSpPr>
              <p:cNvPr id="19" name="Freeform 68"/>
              <p:cNvSpPr>
                <a:spLocks noEditPoints="1"/>
              </p:cNvSpPr>
              <p:nvPr/>
            </p:nvSpPr>
            <p:spPr bwMode="auto">
              <a:xfrm>
                <a:off x="4338557" y="1669518"/>
                <a:ext cx="1345665" cy="822611"/>
              </a:xfrm>
              <a:custGeom>
                <a:avLst/>
                <a:gdLst/>
                <a:ahLst/>
                <a:cxnLst>
                  <a:cxn ang="0">
                    <a:pos x="691" y="213"/>
                  </a:cxn>
                  <a:cxn ang="0">
                    <a:pos x="665" y="37"/>
                  </a:cxn>
                  <a:cxn ang="0">
                    <a:pos x="825" y="82"/>
                  </a:cxn>
                  <a:cxn ang="0">
                    <a:pos x="726" y="110"/>
                  </a:cxn>
                  <a:cxn ang="0">
                    <a:pos x="743" y="154"/>
                  </a:cxn>
                  <a:cxn ang="0">
                    <a:pos x="794" y="154"/>
                  </a:cxn>
                  <a:cxn ang="0">
                    <a:pos x="832" y="115"/>
                  </a:cxn>
                  <a:cxn ang="0">
                    <a:pos x="874" y="101"/>
                  </a:cxn>
                  <a:cxn ang="0">
                    <a:pos x="909" y="82"/>
                  </a:cxn>
                  <a:cxn ang="0">
                    <a:pos x="932" y="82"/>
                  </a:cxn>
                  <a:cxn ang="0">
                    <a:pos x="1042" y="75"/>
                  </a:cxn>
                  <a:cxn ang="0">
                    <a:pos x="1110" y="72"/>
                  </a:cxn>
                  <a:cxn ang="0">
                    <a:pos x="1087" y="185"/>
                  </a:cxn>
                  <a:cxn ang="0">
                    <a:pos x="1115" y="350"/>
                  </a:cxn>
                  <a:cxn ang="0">
                    <a:pos x="1122" y="395"/>
                  </a:cxn>
                  <a:cxn ang="0">
                    <a:pos x="1110" y="450"/>
                  </a:cxn>
                  <a:cxn ang="0">
                    <a:pos x="1028" y="485"/>
                  </a:cxn>
                  <a:cxn ang="0">
                    <a:pos x="946" y="492"/>
                  </a:cxn>
                  <a:cxn ang="0">
                    <a:pos x="954" y="586"/>
                  </a:cxn>
                  <a:cxn ang="0">
                    <a:pos x="935" y="649"/>
                  </a:cxn>
                  <a:cxn ang="0">
                    <a:pos x="799" y="623"/>
                  </a:cxn>
                  <a:cxn ang="0">
                    <a:pos x="803" y="544"/>
                  </a:cxn>
                  <a:cxn ang="0">
                    <a:pos x="769" y="488"/>
                  </a:cxn>
                  <a:cxn ang="0">
                    <a:pos x="694" y="518"/>
                  </a:cxn>
                  <a:cxn ang="0">
                    <a:pos x="616" y="551"/>
                  </a:cxn>
                  <a:cxn ang="0">
                    <a:pos x="614" y="607"/>
                  </a:cxn>
                  <a:cxn ang="0">
                    <a:pos x="583" y="652"/>
                  </a:cxn>
                  <a:cxn ang="0">
                    <a:pos x="542" y="619"/>
                  </a:cxn>
                  <a:cxn ang="0">
                    <a:pos x="549" y="668"/>
                  </a:cxn>
                  <a:cxn ang="0">
                    <a:pos x="497" y="694"/>
                  </a:cxn>
                  <a:cxn ang="0">
                    <a:pos x="446" y="575"/>
                  </a:cxn>
                  <a:cxn ang="0">
                    <a:pos x="387" y="554"/>
                  </a:cxn>
                  <a:cxn ang="0">
                    <a:pos x="455" y="614"/>
                  </a:cxn>
                  <a:cxn ang="0">
                    <a:pos x="439" y="665"/>
                  </a:cxn>
                  <a:cxn ang="0">
                    <a:pos x="387" y="603"/>
                  </a:cxn>
                  <a:cxn ang="0">
                    <a:pos x="296" y="542"/>
                  </a:cxn>
                  <a:cxn ang="0">
                    <a:pos x="211" y="575"/>
                  </a:cxn>
                  <a:cxn ang="0">
                    <a:pos x="160" y="642"/>
                  </a:cxn>
                  <a:cxn ang="0">
                    <a:pos x="87" y="682"/>
                  </a:cxn>
                  <a:cxn ang="0">
                    <a:pos x="52" y="680"/>
                  </a:cxn>
                  <a:cxn ang="0">
                    <a:pos x="1" y="635"/>
                  </a:cxn>
                  <a:cxn ang="0">
                    <a:pos x="48" y="544"/>
                  </a:cxn>
                  <a:cxn ang="0">
                    <a:pos x="122" y="478"/>
                  </a:cxn>
                  <a:cxn ang="0">
                    <a:pos x="130" y="439"/>
                  </a:cxn>
                  <a:cxn ang="0">
                    <a:pos x="211" y="394"/>
                  </a:cxn>
                  <a:cxn ang="0">
                    <a:pos x="298" y="359"/>
                  </a:cxn>
                  <a:cxn ang="0">
                    <a:pos x="291" y="315"/>
                  </a:cxn>
                  <a:cxn ang="0">
                    <a:pos x="333" y="329"/>
                  </a:cxn>
                  <a:cxn ang="0">
                    <a:pos x="443" y="334"/>
                  </a:cxn>
                  <a:cxn ang="0">
                    <a:pos x="516" y="278"/>
                  </a:cxn>
                  <a:cxn ang="0">
                    <a:pos x="537" y="264"/>
                  </a:cxn>
                  <a:cxn ang="0">
                    <a:pos x="631" y="241"/>
                  </a:cxn>
                  <a:cxn ang="0">
                    <a:pos x="521" y="234"/>
                  </a:cxn>
                  <a:cxn ang="0">
                    <a:pos x="555" y="145"/>
                  </a:cxn>
                  <a:cxn ang="0">
                    <a:pos x="513" y="131"/>
                  </a:cxn>
                  <a:cxn ang="0">
                    <a:pos x="438" y="201"/>
                  </a:cxn>
                  <a:cxn ang="0">
                    <a:pos x="436" y="275"/>
                  </a:cxn>
                  <a:cxn ang="0">
                    <a:pos x="394" y="313"/>
                  </a:cxn>
                  <a:cxn ang="0">
                    <a:pos x="338" y="255"/>
                  </a:cxn>
                  <a:cxn ang="0">
                    <a:pos x="316" y="271"/>
                  </a:cxn>
                  <a:cxn ang="0">
                    <a:pos x="246" y="213"/>
                  </a:cxn>
                  <a:cxn ang="0">
                    <a:pos x="377" y="107"/>
                  </a:cxn>
                </a:cxnLst>
                <a:rect l="0" t="0" r="r" b="b"/>
                <a:pathLst>
                  <a:path w="1150" h="703">
                    <a:moveTo>
                      <a:pt x="672" y="203"/>
                    </a:moveTo>
                    <a:lnTo>
                      <a:pt x="663" y="205"/>
                    </a:lnTo>
                    <a:lnTo>
                      <a:pt x="658" y="212"/>
                    </a:lnTo>
                    <a:lnTo>
                      <a:pt x="659" y="220"/>
                    </a:lnTo>
                    <a:lnTo>
                      <a:pt x="666" y="227"/>
                    </a:lnTo>
                    <a:lnTo>
                      <a:pt x="679" y="231"/>
                    </a:lnTo>
                    <a:lnTo>
                      <a:pt x="689" y="233"/>
                    </a:lnTo>
                    <a:lnTo>
                      <a:pt x="696" y="227"/>
                    </a:lnTo>
                    <a:lnTo>
                      <a:pt x="696" y="220"/>
                    </a:lnTo>
                    <a:lnTo>
                      <a:pt x="691" y="213"/>
                    </a:lnTo>
                    <a:lnTo>
                      <a:pt x="682" y="206"/>
                    </a:lnTo>
                    <a:lnTo>
                      <a:pt x="672" y="203"/>
                    </a:lnTo>
                    <a:close/>
                    <a:moveTo>
                      <a:pt x="542" y="0"/>
                    </a:moveTo>
                    <a:lnTo>
                      <a:pt x="560" y="0"/>
                    </a:lnTo>
                    <a:lnTo>
                      <a:pt x="579" y="4"/>
                    </a:lnTo>
                    <a:lnTo>
                      <a:pt x="602" y="11"/>
                    </a:lnTo>
                    <a:lnTo>
                      <a:pt x="623" y="19"/>
                    </a:lnTo>
                    <a:lnTo>
                      <a:pt x="642" y="26"/>
                    </a:lnTo>
                    <a:lnTo>
                      <a:pt x="656" y="33"/>
                    </a:lnTo>
                    <a:lnTo>
                      <a:pt x="665" y="37"/>
                    </a:lnTo>
                    <a:lnTo>
                      <a:pt x="673" y="39"/>
                    </a:lnTo>
                    <a:lnTo>
                      <a:pt x="684" y="42"/>
                    </a:lnTo>
                    <a:lnTo>
                      <a:pt x="696" y="49"/>
                    </a:lnTo>
                    <a:lnTo>
                      <a:pt x="715" y="58"/>
                    </a:lnTo>
                    <a:lnTo>
                      <a:pt x="738" y="63"/>
                    </a:lnTo>
                    <a:lnTo>
                      <a:pt x="776" y="60"/>
                    </a:lnTo>
                    <a:lnTo>
                      <a:pt x="792" y="60"/>
                    </a:lnTo>
                    <a:lnTo>
                      <a:pt x="804" y="65"/>
                    </a:lnTo>
                    <a:lnTo>
                      <a:pt x="816" y="74"/>
                    </a:lnTo>
                    <a:lnTo>
                      <a:pt x="825" y="82"/>
                    </a:lnTo>
                    <a:lnTo>
                      <a:pt x="834" y="89"/>
                    </a:lnTo>
                    <a:lnTo>
                      <a:pt x="839" y="94"/>
                    </a:lnTo>
                    <a:lnTo>
                      <a:pt x="836" y="100"/>
                    </a:lnTo>
                    <a:lnTo>
                      <a:pt x="823" y="105"/>
                    </a:lnTo>
                    <a:lnTo>
                      <a:pt x="804" y="112"/>
                    </a:lnTo>
                    <a:lnTo>
                      <a:pt x="783" y="119"/>
                    </a:lnTo>
                    <a:lnTo>
                      <a:pt x="766" y="121"/>
                    </a:lnTo>
                    <a:lnTo>
                      <a:pt x="750" y="119"/>
                    </a:lnTo>
                    <a:lnTo>
                      <a:pt x="736" y="114"/>
                    </a:lnTo>
                    <a:lnTo>
                      <a:pt x="726" y="110"/>
                    </a:lnTo>
                    <a:lnTo>
                      <a:pt x="717" y="110"/>
                    </a:lnTo>
                    <a:lnTo>
                      <a:pt x="717" y="112"/>
                    </a:lnTo>
                    <a:lnTo>
                      <a:pt x="720" y="114"/>
                    </a:lnTo>
                    <a:lnTo>
                      <a:pt x="731" y="124"/>
                    </a:lnTo>
                    <a:lnTo>
                      <a:pt x="733" y="129"/>
                    </a:lnTo>
                    <a:lnTo>
                      <a:pt x="733" y="147"/>
                    </a:lnTo>
                    <a:lnTo>
                      <a:pt x="734" y="150"/>
                    </a:lnTo>
                    <a:lnTo>
                      <a:pt x="736" y="152"/>
                    </a:lnTo>
                    <a:lnTo>
                      <a:pt x="740" y="154"/>
                    </a:lnTo>
                    <a:lnTo>
                      <a:pt x="743" y="154"/>
                    </a:lnTo>
                    <a:lnTo>
                      <a:pt x="754" y="149"/>
                    </a:lnTo>
                    <a:lnTo>
                      <a:pt x="761" y="142"/>
                    </a:lnTo>
                    <a:lnTo>
                      <a:pt x="762" y="142"/>
                    </a:lnTo>
                    <a:lnTo>
                      <a:pt x="764" y="140"/>
                    </a:lnTo>
                    <a:lnTo>
                      <a:pt x="766" y="140"/>
                    </a:lnTo>
                    <a:lnTo>
                      <a:pt x="768" y="142"/>
                    </a:lnTo>
                    <a:lnTo>
                      <a:pt x="771" y="143"/>
                    </a:lnTo>
                    <a:lnTo>
                      <a:pt x="776" y="147"/>
                    </a:lnTo>
                    <a:lnTo>
                      <a:pt x="787" y="152"/>
                    </a:lnTo>
                    <a:lnTo>
                      <a:pt x="794" y="154"/>
                    </a:lnTo>
                    <a:lnTo>
                      <a:pt x="804" y="150"/>
                    </a:lnTo>
                    <a:lnTo>
                      <a:pt x="806" y="149"/>
                    </a:lnTo>
                    <a:lnTo>
                      <a:pt x="808" y="145"/>
                    </a:lnTo>
                    <a:lnTo>
                      <a:pt x="808" y="128"/>
                    </a:lnTo>
                    <a:lnTo>
                      <a:pt x="809" y="124"/>
                    </a:lnTo>
                    <a:lnTo>
                      <a:pt x="815" y="119"/>
                    </a:lnTo>
                    <a:lnTo>
                      <a:pt x="820" y="119"/>
                    </a:lnTo>
                    <a:lnTo>
                      <a:pt x="823" y="117"/>
                    </a:lnTo>
                    <a:lnTo>
                      <a:pt x="829" y="115"/>
                    </a:lnTo>
                    <a:lnTo>
                      <a:pt x="832" y="115"/>
                    </a:lnTo>
                    <a:lnTo>
                      <a:pt x="834" y="114"/>
                    </a:lnTo>
                    <a:lnTo>
                      <a:pt x="848" y="107"/>
                    </a:lnTo>
                    <a:lnTo>
                      <a:pt x="857" y="105"/>
                    </a:lnTo>
                    <a:lnTo>
                      <a:pt x="860" y="105"/>
                    </a:lnTo>
                    <a:lnTo>
                      <a:pt x="862" y="107"/>
                    </a:lnTo>
                    <a:lnTo>
                      <a:pt x="869" y="121"/>
                    </a:lnTo>
                    <a:lnTo>
                      <a:pt x="872" y="124"/>
                    </a:lnTo>
                    <a:lnTo>
                      <a:pt x="876" y="124"/>
                    </a:lnTo>
                    <a:lnTo>
                      <a:pt x="876" y="110"/>
                    </a:lnTo>
                    <a:lnTo>
                      <a:pt x="874" y="101"/>
                    </a:lnTo>
                    <a:lnTo>
                      <a:pt x="872" y="96"/>
                    </a:lnTo>
                    <a:lnTo>
                      <a:pt x="871" y="89"/>
                    </a:lnTo>
                    <a:lnTo>
                      <a:pt x="871" y="72"/>
                    </a:lnTo>
                    <a:lnTo>
                      <a:pt x="872" y="67"/>
                    </a:lnTo>
                    <a:lnTo>
                      <a:pt x="879" y="63"/>
                    </a:lnTo>
                    <a:lnTo>
                      <a:pt x="890" y="61"/>
                    </a:lnTo>
                    <a:lnTo>
                      <a:pt x="902" y="61"/>
                    </a:lnTo>
                    <a:lnTo>
                      <a:pt x="911" y="65"/>
                    </a:lnTo>
                    <a:lnTo>
                      <a:pt x="912" y="72"/>
                    </a:lnTo>
                    <a:lnTo>
                      <a:pt x="909" y="82"/>
                    </a:lnTo>
                    <a:lnTo>
                      <a:pt x="904" y="93"/>
                    </a:lnTo>
                    <a:lnTo>
                      <a:pt x="904" y="103"/>
                    </a:lnTo>
                    <a:lnTo>
                      <a:pt x="905" y="107"/>
                    </a:lnTo>
                    <a:lnTo>
                      <a:pt x="909" y="107"/>
                    </a:lnTo>
                    <a:lnTo>
                      <a:pt x="914" y="101"/>
                    </a:lnTo>
                    <a:lnTo>
                      <a:pt x="916" y="98"/>
                    </a:lnTo>
                    <a:lnTo>
                      <a:pt x="919" y="94"/>
                    </a:lnTo>
                    <a:lnTo>
                      <a:pt x="921" y="89"/>
                    </a:lnTo>
                    <a:lnTo>
                      <a:pt x="925" y="86"/>
                    </a:lnTo>
                    <a:lnTo>
                      <a:pt x="932" y="82"/>
                    </a:lnTo>
                    <a:lnTo>
                      <a:pt x="972" y="82"/>
                    </a:lnTo>
                    <a:lnTo>
                      <a:pt x="984" y="79"/>
                    </a:lnTo>
                    <a:lnTo>
                      <a:pt x="991" y="74"/>
                    </a:lnTo>
                    <a:lnTo>
                      <a:pt x="996" y="68"/>
                    </a:lnTo>
                    <a:lnTo>
                      <a:pt x="1005" y="68"/>
                    </a:lnTo>
                    <a:lnTo>
                      <a:pt x="1017" y="70"/>
                    </a:lnTo>
                    <a:lnTo>
                      <a:pt x="1029" y="75"/>
                    </a:lnTo>
                    <a:lnTo>
                      <a:pt x="1036" y="77"/>
                    </a:lnTo>
                    <a:lnTo>
                      <a:pt x="1040" y="77"/>
                    </a:lnTo>
                    <a:lnTo>
                      <a:pt x="1042" y="75"/>
                    </a:lnTo>
                    <a:lnTo>
                      <a:pt x="1045" y="70"/>
                    </a:lnTo>
                    <a:lnTo>
                      <a:pt x="1052" y="67"/>
                    </a:lnTo>
                    <a:lnTo>
                      <a:pt x="1071" y="67"/>
                    </a:lnTo>
                    <a:lnTo>
                      <a:pt x="1084" y="65"/>
                    </a:lnTo>
                    <a:lnTo>
                      <a:pt x="1089" y="63"/>
                    </a:lnTo>
                    <a:lnTo>
                      <a:pt x="1096" y="63"/>
                    </a:lnTo>
                    <a:lnTo>
                      <a:pt x="1099" y="65"/>
                    </a:lnTo>
                    <a:lnTo>
                      <a:pt x="1101" y="67"/>
                    </a:lnTo>
                    <a:lnTo>
                      <a:pt x="1104" y="68"/>
                    </a:lnTo>
                    <a:lnTo>
                      <a:pt x="1110" y="72"/>
                    </a:lnTo>
                    <a:lnTo>
                      <a:pt x="1110" y="108"/>
                    </a:lnTo>
                    <a:lnTo>
                      <a:pt x="1111" y="124"/>
                    </a:lnTo>
                    <a:lnTo>
                      <a:pt x="1120" y="159"/>
                    </a:lnTo>
                    <a:lnTo>
                      <a:pt x="1120" y="166"/>
                    </a:lnTo>
                    <a:lnTo>
                      <a:pt x="1118" y="171"/>
                    </a:lnTo>
                    <a:lnTo>
                      <a:pt x="1113" y="173"/>
                    </a:lnTo>
                    <a:lnTo>
                      <a:pt x="1108" y="173"/>
                    </a:lnTo>
                    <a:lnTo>
                      <a:pt x="1101" y="175"/>
                    </a:lnTo>
                    <a:lnTo>
                      <a:pt x="1094" y="178"/>
                    </a:lnTo>
                    <a:lnTo>
                      <a:pt x="1087" y="185"/>
                    </a:lnTo>
                    <a:lnTo>
                      <a:pt x="1089" y="198"/>
                    </a:lnTo>
                    <a:lnTo>
                      <a:pt x="1097" y="212"/>
                    </a:lnTo>
                    <a:lnTo>
                      <a:pt x="1113" y="231"/>
                    </a:lnTo>
                    <a:lnTo>
                      <a:pt x="1134" y="255"/>
                    </a:lnTo>
                    <a:lnTo>
                      <a:pt x="1146" y="271"/>
                    </a:lnTo>
                    <a:lnTo>
                      <a:pt x="1150" y="283"/>
                    </a:lnTo>
                    <a:lnTo>
                      <a:pt x="1150" y="294"/>
                    </a:lnTo>
                    <a:lnTo>
                      <a:pt x="1146" y="303"/>
                    </a:lnTo>
                    <a:lnTo>
                      <a:pt x="1125" y="329"/>
                    </a:lnTo>
                    <a:lnTo>
                      <a:pt x="1115" y="350"/>
                    </a:lnTo>
                    <a:lnTo>
                      <a:pt x="1111" y="353"/>
                    </a:lnTo>
                    <a:lnTo>
                      <a:pt x="1103" y="353"/>
                    </a:lnTo>
                    <a:lnTo>
                      <a:pt x="1097" y="355"/>
                    </a:lnTo>
                    <a:lnTo>
                      <a:pt x="1091" y="362"/>
                    </a:lnTo>
                    <a:lnTo>
                      <a:pt x="1084" y="374"/>
                    </a:lnTo>
                    <a:lnTo>
                      <a:pt x="1082" y="385"/>
                    </a:lnTo>
                    <a:lnTo>
                      <a:pt x="1085" y="392"/>
                    </a:lnTo>
                    <a:lnTo>
                      <a:pt x="1091" y="394"/>
                    </a:lnTo>
                    <a:lnTo>
                      <a:pt x="1110" y="394"/>
                    </a:lnTo>
                    <a:lnTo>
                      <a:pt x="1122" y="395"/>
                    </a:lnTo>
                    <a:lnTo>
                      <a:pt x="1134" y="399"/>
                    </a:lnTo>
                    <a:lnTo>
                      <a:pt x="1143" y="404"/>
                    </a:lnTo>
                    <a:lnTo>
                      <a:pt x="1146" y="411"/>
                    </a:lnTo>
                    <a:lnTo>
                      <a:pt x="1148" y="422"/>
                    </a:lnTo>
                    <a:lnTo>
                      <a:pt x="1146" y="432"/>
                    </a:lnTo>
                    <a:lnTo>
                      <a:pt x="1145" y="441"/>
                    </a:lnTo>
                    <a:lnTo>
                      <a:pt x="1143" y="444"/>
                    </a:lnTo>
                    <a:lnTo>
                      <a:pt x="1138" y="446"/>
                    </a:lnTo>
                    <a:lnTo>
                      <a:pt x="1127" y="448"/>
                    </a:lnTo>
                    <a:lnTo>
                      <a:pt x="1110" y="450"/>
                    </a:lnTo>
                    <a:lnTo>
                      <a:pt x="1078" y="443"/>
                    </a:lnTo>
                    <a:lnTo>
                      <a:pt x="1066" y="446"/>
                    </a:lnTo>
                    <a:lnTo>
                      <a:pt x="1057" y="453"/>
                    </a:lnTo>
                    <a:lnTo>
                      <a:pt x="1050" y="469"/>
                    </a:lnTo>
                    <a:lnTo>
                      <a:pt x="1049" y="476"/>
                    </a:lnTo>
                    <a:lnTo>
                      <a:pt x="1042" y="483"/>
                    </a:lnTo>
                    <a:lnTo>
                      <a:pt x="1035" y="486"/>
                    </a:lnTo>
                    <a:lnTo>
                      <a:pt x="1031" y="486"/>
                    </a:lnTo>
                    <a:lnTo>
                      <a:pt x="1029" y="485"/>
                    </a:lnTo>
                    <a:lnTo>
                      <a:pt x="1028" y="485"/>
                    </a:lnTo>
                    <a:lnTo>
                      <a:pt x="1021" y="478"/>
                    </a:lnTo>
                    <a:lnTo>
                      <a:pt x="1010" y="472"/>
                    </a:lnTo>
                    <a:lnTo>
                      <a:pt x="1000" y="471"/>
                    </a:lnTo>
                    <a:lnTo>
                      <a:pt x="993" y="471"/>
                    </a:lnTo>
                    <a:lnTo>
                      <a:pt x="989" y="474"/>
                    </a:lnTo>
                    <a:lnTo>
                      <a:pt x="979" y="481"/>
                    </a:lnTo>
                    <a:lnTo>
                      <a:pt x="974" y="486"/>
                    </a:lnTo>
                    <a:lnTo>
                      <a:pt x="967" y="492"/>
                    </a:lnTo>
                    <a:lnTo>
                      <a:pt x="956" y="495"/>
                    </a:lnTo>
                    <a:lnTo>
                      <a:pt x="946" y="492"/>
                    </a:lnTo>
                    <a:lnTo>
                      <a:pt x="933" y="490"/>
                    </a:lnTo>
                    <a:lnTo>
                      <a:pt x="925" y="492"/>
                    </a:lnTo>
                    <a:lnTo>
                      <a:pt x="912" y="506"/>
                    </a:lnTo>
                    <a:lnTo>
                      <a:pt x="907" y="521"/>
                    </a:lnTo>
                    <a:lnTo>
                      <a:pt x="911" y="533"/>
                    </a:lnTo>
                    <a:lnTo>
                      <a:pt x="916" y="544"/>
                    </a:lnTo>
                    <a:lnTo>
                      <a:pt x="930" y="568"/>
                    </a:lnTo>
                    <a:lnTo>
                      <a:pt x="939" y="579"/>
                    </a:lnTo>
                    <a:lnTo>
                      <a:pt x="946" y="584"/>
                    </a:lnTo>
                    <a:lnTo>
                      <a:pt x="954" y="586"/>
                    </a:lnTo>
                    <a:lnTo>
                      <a:pt x="965" y="589"/>
                    </a:lnTo>
                    <a:lnTo>
                      <a:pt x="974" y="595"/>
                    </a:lnTo>
                    <a:lnTo>
                      <a:pt x="979" y="602"/>
                    </a:lnTo>
                    <a:lnTo>
                      <a:pt x="975" y="609"/>
                    </a:lnTo>
                    <a:lnTo>
                      <a:pt x="961" y="623"/>
                    </a:lnTo>
                    <a:lnTo>
                      <a:pt x="954" y="626"/>
                    </a:lnTo>
                    <a:lnTo>
                      <a:pt x="944" y="626"/>
                    </a:lnTo>
                    <a:lnTo>
                      <a:pt x="940" y="633"/>
                    </a:lnTo>
                    <a:lnTo>
                      <a:pt x="940" y="647"/>
                    </a:lnTo>
                    <a:lnTo>
                      <a:pt x="935" y="649"/>
                    </a:lnTo>
                    <a:lnTo>
                      <a:pt x="930" y="649"/>
                    </a:lnTo>
                    <a:lnTo>
                      <a:pt x="923" y="647"/>
                    </a:lnTo>
                    <a:lnTo>
                      <a:pt x="905" y="644"/>
                    </a:lnTo>
                    <a:lnTo>
                      <a:pt x="893" y="637"/>
                    </a:lnTo>
                    <a:lnTo>
                      <a:pt x="883" y="628"/>
                    </a:lnTo>
                    <a:lnTo>
                      <a:pt x="872" y="624"/>
                    </a:lnTo>
                    <a:lnTo>
                      <a:pt x="858" y="624"/>
                    </a:lnTo>
                    <a:lnTo>
                      <a:pt x="841" y="628"/>
                    </a:lnTo>
                    <a:lnTo>
                      <a:pt x="818" y="628"/>
                    </a:lnTo>
                    <a:lnTo>
                      <a:pt x="799" y="623"/>
                    </a:lnTo>
                    <a:lnTo>
                      <a:pt x="782" y="610"/>
                    </a:lnTo>
                    <a:lnTo>
                      <a:pt x="769" y="598"/>
                    </a:lnTo>
                    <a:lnTo>
                      <a:pt x="801" y="598"/>
                    </a:lnTo>
                    <a:lnTo>
                      <a:pt x="816" y="596"/>
                    </a:lnTo>
                    <a:lnTo>
                      <a:pt x="829" y="595"/>
                    </a:lnTo>
                    <a:lnTo>
                      <a:pt x="834" y="589"/>
                    </a:lnTo>
                    <a:lnTo>
                      <a:pt x="836" y="579"/>
                    </a:lnTo>
                    <a:lnTo>
                      <a:pt x="830" y="567"/>
                    </a:lnTo>
                    <a:lnTo>
                      <a:pt x="820" y="556"/>
                    </a:lnTo>
                    <a:lnTo>
                      <a:pt x="803" y="544"/>
                    </a:lnTo>
                    <a:lnTo>
                      <a:pt x="787" y="530"/>
                    </a:lnTo>
                    <a:lnTo>
                      <a:pt x="762" y="518"/>
                    </a:lnTo>
                    <a:lnTo>
                      <a:pt x="757" y="514"/>
                    </a:lnTo>
                    <a:lnTo>
                      <a:pt x="754" y="511"/>
                    </a:lnTo>
                    <a:lnTo>
                      <a:pt x="754" y="506"/>
                    </a:lnTo>
                    <a:lnTo>
                      <a:pt x="768" y="499"/>
                    </a:lnTo>
                    <a:lnTo>
                      <a:pt x="769" y="497"/>
                    </a:lnTo>
                    <a:lnTo>
                      <a:pt x="771" y="493"/>
                    </a:lnTo>
                    <a:lnTo>
                      <a:pt x="773" y="492"/>
                    </a:lnTo>
                    <a:lnTo>
                      <a:pt x="769" y="488"/>
                    </a:lnTo>
                    <a:lnTo>
                      <a:pt x="766" y="488"/>
                    </a:lnTo>
                    <a:lnTo>
                      <a:pt x="754" y="490"/>
                    </a:lnTo>
                    <a:lnTo>
                      <a:pt x="743" y="495"/>
                    </a:lnTo>
                    <a:lnTo>
                      <a:pt x="738" y="502"/>
                    </a:lnTo>
                    <a:lnTo>
                      <a:pt x="736" y="507"/>
                    </a:lnTo>
                    <a:lnTo>
                      <a:pt x="733" y="514"/>
                    </a:lnTo>
                    <a:lnTo>
                      <a:pt x="724" y="523"/>
                    </a:lnTo>
                    <a:lnTo>
                      <a:pt x="707" y="532"/>
                    </a:lnTo>
                    <a:lnTo>
                      <a:pt x="701" y="532"/>
                    </a:lnTo>
                    <a:lnTo>
                      <a:pt x="694" y="518"/>
                    </a:lnTo>
                    <a:lnTo>
                      <a:pt x="680" y="493"/>
                    </a:lnTo>
                    <a:lnTo>
                      <a:pt x="673" y="488"/>
                    </a:lnTo>
                    <a:lnTo>
                      <a:pt x="665" y="488"/>
                    </a:lnTo>
                    <a:lnTo>
                      <a:pt x="661" y="490"/>
                    </a:lnTo>
                    <a:lnTo>
                      <a:pt x="656" y="492"/>
                    </a:lnTo>
                    <a:lnTo>
                      <a:pt x="652" y="497"/>
                    </a:lnTo>
                    <a:lnTo>
                      <a:pt x="647" y="504"/>
                    </a:lnTo>
                    <a:lnTo>
                      <a:pt x="635" y="528"/>
                    </a:lnTo>
                    <a:lnTo>
                      <a:pt x="621" y="544"/>
                    </a:lnTo>
                    <a:lnTo>
                      <a:pt x="616" y="551"/>
                    </a:lnTo>
                    <a:lnTo>
                      <a:pt x="611" y="560"/>
                    </a:lnTo>
                    <a:lnTo>
                      <a:pt x="607" y="568"/>
                    </a:lnTo>
                    <a:lnTo>
                      <a:pt x="611" y="574"/>
                    </a:lnTo>
                    <a:lnTo>
                      <a:pt x="614" y="577"/>
                    </a:lnTo>
                    <a:lnTo>
                      <a:pt x="614" y="586"/>
                    </a:lnTo>
                    <a:lnTo>
                      <a:pt x="612" y="595"/>
                    </a:lnTo>
                    <a:lnTo>
                      <a:pt x="611" y="602"/>
                    </a:lnTo>
                    <a:lnTo>
                      <a:pt x="611" y="605"/>
                    </a:lnTo>
                    <a:lnTo>
                      <a:pt x="612" y="607"/>
                    </a:lnTo>
                    <a:lnTo>
                      <a:pt x="614" y="607"/>
                    </a:lnTo>
                    <a:lnTo>
                      <a:pt x="621" y="603"/>
                    </a:lnTo>
                    <a:lnTo>
                      <a:pt x="624" y="600"/>
                    </a:lnTo>
                    <a:lnTo>
                      <a:pt x="628" y="598"/>
                    </a:lnTo>
                    <a:lnTo>
                      <a:pt x="633" y="596"/>
                    </a:lnTo>
                    <a:lnTo>
                      <a:pt x="616" y="614"/>
                    </a:lnTo>
                    <a:lnTo>
                      <a:pt x="609" y="619"/>
                    </a:lnTo>
                    <a:lnTo>
                      <a:pt x="595" y="633"/>
                    </a:lnTo>
                    <a:lnTo>
                      <a:pt x="588" y="647"/>
                    </a:lnTo>
                    <a:lnTo>
                      <a:pt x="584" y="659"/>
                    </a:lnTo>
                    <a:lnTo>
                      <a:pt x="583" y="652"/>
                    </a:lnTo>
                    <a:lnTo>
                      <a:pt x="583" y="626"/>
                    </a:lnTo>
                    <a:lnTo>
                      <a:pt x="581" y="612"/>
                    </a:lnTo>
                    <a:lnTo>
                      <a:pt x="579" y="603"/>
                    </a:lnTo>
                    <a:lnTo>
                      <a:pt x="576" y="600"/>
                    </a:lnTo>
                    <a:lnTo>
                      <a:pt x="574" y="600"/>
                    </a:lnTo>
                    <a:lnTo>
                      <a:pt x="569" y="602"/>
                    </a:lnTo>
                    <a:lnTo>
                      <a:pt x="562" y="605"/>
                    </a:lnTo>
                    <a:lnTo>
                      <a:pt x="551" y="616"/>
                    </a:lnTo>
                    <a:lnTo>
                      <a:pt x="546" y="617"/>
                    </a:lnTo>
                    <a:lnTo>
                      <a:pt x="542" y="619"/>
                    </a:lnTo>
                    <a:lnTo>
                      <a:pt x="537" y="621"/>
                    </a:lnTo>
                    <a:lnTo>
                      <a:pt x="534" y="624"/>
                    </a:lnTo>
                    <a:lnTo>
                      <a:pt x="534" y="628"/>
                    </a:lnTo>
                    <a:lnTo>
                      <a:pt x="539" y="633"/>
                    </a:lnTo>
                    <a:lnTo>
                      <a:pt x="548" y="638"/>
                    </a:lnTo>
                    <a:lnTo>
                      <a:pt x="553" y="647"/>
                    </a:lnTo>
                    <a:lnTo>
                      <a:pt x="555" y="656"/>
                    </a:lnTo>
                    <a:lnTo>
                      <a:pt x="555" y="661"/>
                    </a:lnTo>
                    <a:lnTo>
                      <a:pt x="553" y="665"/>
                    </a:lnTo>
                    <a:lnTo>
                      <a:pt x="549" y="668"/>
                    </a:lnTo>
                    <a:lnTo>
                      <a:pt x="546" y="670"/>
                    </a:lnTo>
                    <a:lnTo>
                      <a:pt x="542" y="673"/>
                    </a:lnTo>
                    <a:lnTo>
                      <a:pt x="539" y="675"/>
                    </a:lnTo>
                    <a:lnTo>
                      <a:pt x="535" y="679"/>
                    </a:lnTo>
                    <a:lnTo>
                      <a:pt x="528" y="684"/>
                    </a:lnTo>
                    <a:lnTo>
                      <a:pt x="520" y="693"/>
                    </a:lnTo>
                    <a:lnTo>
                      <a:pt x="511" y="700"/>
                    </a:lnTo>
                    <a:lnTo>
                      <a:pt x="504" y="703"/>
                    </a:lnTo>
                    <a:lnTo>
                      <a:pt x="499" y="703"/>
                    </a:lnTo>
                    <a:lnTo>
                      <a:pt x="497" y="694"/>
                    </a:lnTo>
                    <a:lnTo>
                      <a:pt x="495" y="679"/>
                    </a:lnTo>
                    <a:lnTo>
                      <a:pt x="492" y="661"/>
                    </a:lnTo>
                    <a:lnTo>
                      <a:pt x="490" y="645"/>
                    </a:lnTo>
                    <a:lnTo>
                      <a:pt x="488" y="637"/>
                    </a:lnTo>
                    <a:lnTo>
                      <a:pt x="481" y="628"/>
                    </a:lnTo>
                    <a:lnTo>
                      <a:pt x="474" y="614"/>
                    </a:lnTo>
                    <a:lnTo>
                      <a:pt x="467" y="598"/>
                    </a:lnTo>
                    <a:lnTo>
                      <a:pt x="462" y="589"/>
                    </a:lnTo>
                    <a:lnTo>
                      <a:pt x="455" y="582"/>
                    </a:lnTo>
                    <a:lnTo>
                      <a:pt x="446" y="575"/>
                    </a:lnTo>
                    <a:lnTo>
                      <a:pt x="429" y="558"/>
                    </a:lnTo>
                    <a:lnTo>
                      <a:pt x="401" y="537"/>
                    </a:lnTo>
                    <a:lnTo>
                      <a:pt x="384" y="520"/>
                    </a:lnTo>
                    <a:lnTo>
                      <a:pt x="375" y="514"/>
                    </a:lnTo>
                    <a:lnTo>
                      <a:pt x="368" y="511"/>
                    </a:lnTo>
                    <a:lnTo>
                      <a:pt x="363" y="513"/>
                    </a:lnTo>
                    <a:lnTo>
                      <a:pt x="359" y="520"/>
                    </a:lnTo>
                    <a:lnTo>
                      <a:pt x="361" y="530"/>
                    </a:lnTo>
                    <a:lnTo>
                      <a:pt x="378" y="544"/>
                    </a:lnTo>
                    <a:lnTo>
                      <a:pt x="387" y="554"/>
                    </a:lnTo>
                    <a:lnTo>
                      <a:pt x="394" y="567"/>
                    </a:lnTo>
                    <a:lnTo>
                      <a:pt x="405" y="575"/>
                    </a:lnTo>
                    <a:lnTo>
                      <a:pt x="422" y="586"/>
                    </a:lnTo>
                    <a:lnTo>
                      <a:pt x="429" y="591"/>
                    </a:lnTo>
                    <a:lnTo>
                      <a:pt x="439" y="598"/>
                    </a:lnTo>
                    <a:lnTo>
                      <a:pt x="448" y="605"/>
                    </a:lnTo>
                    <a:lnTo>
                      <a:pt x="455" y="610"/>
                    </a:lnTo>
                    <a:lnTo>
                      <a:pt x="459" y="612"/>
                    </a:lnTo>
                    <a:lnTo>
                      <a:pt x="457" y="612"/>
                    </a:lnTo>
                    <a:lnTo>
                      <a:pt x="455" y="614"/>
                    </a:lnTo>
                    <a:lnTo>
                      <a:pt x="452" y="614"/>
                    </a:lnTo>
                    <a:lnTo>
                      <a:pt x="446" y="616"/>
                    </a:lnTo>
                    <a:lnTo>
                      <a:pt x="438" y="616"/>
                    </a:lnTo>
                    <a:lnTo>
                      <a:pt x="434" y="617"/>
                    </a:lnTo>
                    <a:lnTo>
                      <a:pt x="434" y="624"/>
                    </a:lnTo>
                    <a:lnTo>
                      <a:pt x="436" y="633"/>
                    </a:lnTo>
                    <a:lnTo>
                      <a:pt x="439" y="644"/>
                    </a:lnTo>
                    <a:lnTo>
                      <a:pt x="441" y="654"/>
                    </a:lnTo>
                    <a:lnTo>
                      <a:pt x="441" y="661"/>
                    </a:lnTo>
                    <a:lnTo>
                      <a:pt x="439" y="665"/>
                    </a:lnTo>
                    <a:lnTo>
                      <a:pt x="436" y="665"/>
                    </a:lnTo>
                    <a:lnTo>
                      <a:pt x="429" y="661"/>
                    </a:lnTo>
                    <a:lnTo>
                      <a:pt x="427" y="658"/>
                    </a:lnTo>
                    <a:lnTo>
                      <a:pt x="424" y="652"/>
                    </a:lnTo>
                    <a:lnTo>
                      <a:pt x="422" y="649"/>
                    </a:lnTo>
                    <a:lnTo>
                      <a:pt x="420" y="644"/>
                    </a:lnTo>
                    <a:lnTo>
                      <a:pt x="417" y="631"/>
                    </a:lnTo>
                    <a:lnTo>
                      <a:pt x="410" y="619"/>
                    </a:lnTo>
                    <a:lnTo>
                      <a:pt x="405" y="612"/>
                    </a:lnTo>
                    <a:lnTo>
                      <a:pt x="387" y="603"/>
                    </a:lnTo>
                    <a:lnTo>
                      <a:pt x="375" y="598"/>
                    </a:lnTo>
                    <a:lnTo>
                      <a:pt x="364" y="595"/>
                    </a:lnTo>
                    <a:lnTo>
                      <a:pt x="357" y="591"/>
                    </a:lnTo>
                    <a:lnTo>
                      <a:pt x="350" y="586"/>
                    </a:lnTo>
                    <a:lnTo>
                      <a:pt x="331" y="567"/>
                    </a:lnTo>
                    <a:lnTo>
                      <a:pt x="326" y="554"/>
                    </a:lnTo>
                    <a:lnTo>
                      <a:pt x="321" y="546"/>
                    </a:lnTo>
                    <a:lnTo>
                      <a:pt x="312" y="542"/>
                    </a:lnTo>
                    <a:lnTo>
                      <a:pt x="303" y="540"/>
                    </a:lnTo>
                    <a:lnTo>
                      <a:pt x="296" y="542"/>
                    </a:lnTo>
                    <a:lnTo>
                      <a:pt x="289" y="547"/>
                    </a:lnTo>
                    <a:lnTo>
                      <a:pt x="281" y="554"/>
                    </a:lnTo>
                    <a:lnTo>
                      <a:pt x="270" y="560"/>
                    </a:lnTo>
                    <a:lnTo>
                      <a:pt x="261" y="563"/>
                    </a:lnTo>
                    <a:lnTo>
                      <a:pt x="249" y="561"/>
                    </a:lnTo>
                    <a:lnTo>
                      <a:pt x="239" y="556"/>
                    </a:lnTo>
                    <a:lnTo>
                      <a:pt x="226" y="553"/>
                    </a:lnTo>
                    <a:lnTo>
                      <a:pt x="220" y="556"/>
                    </a:lnTo>
                    <a:lnTo>
                      <a:pt x="214" y="565"/>
                    </a:lnTo>
                    <a:lnTo>
                      <a:pt x="211" y="575"/>
                    </a:lnTo>
                    <a:lnTo>
                      <a:pt x="209" y="588"/>
                    </a:lnTo>
                    <a:lnTo>
                      <a:pt x="204" y="593"/>
                    </a:lnTo>
                    <a:lnTo>
                      <a:pt x="186" y="596"/>
                    </a:lnTo>
                    <a:lnTo>
                      <a:pt x="178" y="602"/>
                    </a:lnTo>
                    <a:lnTo>
                      <a:pt x="167" y="614"/>
                    </a:lnTo>
                    <a:lnTo>
                      <a:pt x="157" y="624"/>
                    </a:lnTo>
                    <a:lnTo>
                      <a:pt x="155" y="635"/>
                    </a:lnTo>
                    <a:lnTo>
                      <a:pt x="157" y="638"/>
                    </a:lnTo>
                    <a:lnTo>
                      <a:pt x="160" y="640"/>
                    </a:lnTo>
                    <a:lnTo>
                      <a:pt x="160" y="642"/>
                    </a:lnTo>
                    <a:lnTo>
                      <a:pt x="162" y="645"/>
                    </a:lnTo>
                    <a:lnTo>
                      <a:pt x="162" y="647"/>
                    </a:lnTo>
                    <a:lnTo>
                      <a:pt x="158" y="649"/>
                    </a:lnTo>
                    <a:lnTo>
                      <a:pt x="155" y="652"/>
                    </a:lnTo>
                    <a:lnTo>
                      <a:pt x="146" y="659"/>
                    </a:lnTo>
                    <a:lnTo>
                      <a:pt x="130" y="675"/>
                    </a:lnTo>
                    <a:lnTo>
                      <a:pt x="122" y="679"/>
                    </a:lnTo>
                    <a:lnTo>
                      <a:pt x="111" y="680"/>
                    </a:lnTo>
                    <a:lnTo>
                      <a:pt x="94" y="684"/>
                    </a:lnTo>
                    <a:lnTo>
                      <a:pt x="87" y="682"/>
                    </a:lnTo>
                    <a:lnTo>
                      <a:pt x="83" y="682"/>
                    </a:lnTo>
                    <a:lnTo>
                      <a:pt x="78" y="687"/>
                    </a:lnTo>
                    <a:lnTo>
                      <a:pt x="76" y="691"/>
                    </a:lnTo>
                    <a:lnTo>
                      <a:pt x="75" y="696"/>
                    </a:lnTo>
                    <a:lnTo>
                      <a:pt x="71" y="703"/>
                    </a:lnTo>
                    <a:lnTo>
                      <a:pt x="66" y="703"/>
                    </a:lnTo>
                    <a:lnTo>
                      <a:pt x="64" y="700"/>
                    </a:lnTo>
                    <a:lnTo>
                      <a:pt x="57" y="689"/>
                    </a:lnTo>
                    <a:lnTo>
                      <a:pt x="55" y="684"/>
                    </a:lnTo>
                    <a:lnTo>
                      <a:pt x="52" y="680"/>
                    </a:lnTo>
                    <a:lnTo>
                      <a:pt x="45" y="677"/>
                    </a:lnTo>
                    <a:lnTo>
                      <a:pt x="36" y="675"/>
                    </a:lnTo>
                    <a:lnTo>
                      <a:pt x="28" y="677"/>
                    </a:lnTo>
                    <a:lnTo>
                      <a:pt x="22" y="677"/>
                    </a:lnTo>
                    <a:lnTo>
                      <a:pt x="19" y="675"/>
                    </a:lnTo>
                    <a:lnTo>
                      <a:pt x="5" y="654"/>
                    </a:lnTo>
                    <a:lnTo>
                      <a:pt x="1" y="651"/>
                    </a:lnTo>
                    <a:lnTo>
                      <a:pt x="1" y="645"/>
                    </a:lnTo>
                    <a:lnTo>
                      <a:pt x="0" y="640"/>
                    </a:lnTo>
                    <a:lnTo>
                      <a:pt x="1" y="635"/>
                    </a:lnTo>
                    <a:lnTo>
                      <a:pt x="5" y="628"/>
                    </a:lnTo>
                    <a:lnTo>
                      <a:pt x="10" y="623"/>
                    </a:lnTo>
                    <a:lnTo>
                      <a:pt x="14" y="612"/>
                    </a:lnTo>
                    <a:lnTo>
                      <a:pt x="12" y="600"/>
                    </a:lnTo>
                    <a:lnTo>
                      <a:pt x="8" y="589"/>
                    </a:lnTo>
                    <a:lnTo>
                      <a:pt x="8" y="565"/>
                    </a:lnTo>
                    <a:lnTo>
                      <a:pt x="12" y="554"/>
                    </a:lnTo>
                    <a:lnTo>
                      <a:pt x="19" y="547"/>
                    </a:lnTo>
                    <a:lnTo>
                      <a:pt x="33" y="544"/>
                    </a:lnTo>
                    <a:lnTo>
                      <a:pt x="48" y="544"/>
                    </a:lnTo>
                    <a:lnTo>
                      <a:pt x="66" y="546"/>
                    </a:lnTo>
                    <a:lnTo>
                      <a:pt x="82" y="547"/>
                    </a:lnTo>
                    <a:lnTo>
                      <a:pt x="92" y="547"/>
                    </a:lnTo>
                    <a:lnTo>
                      <a:pt x="104" y="549"/>
                    </a:lnTo>
                    <a:lnTo>
                      <a:pt x="125" y="549"/>
                    </a:lnTo>
                    <a:lnTo>
                      <a:pt x="130" y="544"/>
                    </a:lnTo>
                    <a:lnTo>
                      <a:pt x="137" y="521"/>
                    </a:lnTo>
                    <a:lnTo>
                      <a:pt x="139" y="499"/>
                    </a:lnTo>
                    <a:lnTo>
                      <a:pt x="134" y="488"/>
                    </a:lnTo>
                    <a:lnTo>
                      <a:pt x="122" y="478"/>
                    </a:lnTo>
                    <a:lnTo>
                      <a:pt x="106" y="471"/>
                    </a:lnTo>
                    <a:lnTo>
                      <a:pt x="85" y="465"/>
                    </a:lnTo>
                    <a:lnTo>
                      <a:pt x="82" y="464"/>
                    </a:lnTo>
                    <a:lnTo>
                      <a:pt x="80" y="460"/>
                    </a:lnTo>
                    <a:lnTo>
                      <a:pt x="83" y="457"/>
                    </a:lnTo>
                    <a:lnTo>
                      <a:pt x="97" y="453"/>
                    </a:lnTo>
                    <a:lnTo>
                      <a:pt x="108" y="451"/>
                    </a:lnTo>
                    <a:lnTo>
                      <a:pt x="115" y="446"/>
                    </a:lnTo>
                    <a:lnTo>
                      <a:pt x="122" y="443"/>
                    </a:lnTo>
                    <a:lnTo>
                      <a:pt x="130" y="439"/>
                    </a:lnTo>
                    <a:lnTo>
                      <a:pt x="155" y="434"/>
                    </a:lnTo>
                    <a:lnTo>
                      <a:pt x="176" y="430"/>
                    </a:lnTo>
                    <a:lnTo>
                      <a:pt x="181" y="429"/>
                    </a:lnTo>
                    <a:lnTo>
                      <a:pt x="186" y="423"/>
                    </a:lnTo>
                    <a:lnTo>
                      <a:pt x="186" y="418"/>
                    </a:lnTo>
                    <a:lnTo>
                      <a:pt x="188" y="415"/>
                    </a:lnTo>
                    <a:lnTo>
                      <a:pt x="188" y="406"/>
                    </a:lnTo>
                    <a:lnTo>
                      <a:pt x="192" y="401"/>
                    </a:lnTo>
                    <a:lnTo>
                      <a:pt x="200" y="397"/>
                    </a:lnTo>
                    <a:lnTo>
                      <a:pt x="211" y="394"/>
                    </a:lnTo>
                    <a:lnTo>
                      <a:pt x="220" y="392"/>
                    </a:lnTo>
                    <a:lnTo>
                      <a:pt x="223" y="392"/>
                    </a:lnTo>
                    <a:lnTo>
                      <a:pt x="225" y="390"/>
                    </a:lnTo>
                    <a:lnTo>
                      <a:pt x="230" y="383"/>
                    </a:lnTo>
                    <a:lnTo>
                      <a:pt x="237" y="376"/>
                    </a:lnTo>
                    <a:lnTo>
                      <a:pt x="246" y="369"/>
                    </a:lnTo>
                    <a:lnTo>
                      <a:pt x="253" y="362"/>
                    </a:lnTo>
                    <a:lnTo>
                      <a:pt x="267" y="355"/>
                    </a:lnTo>
                    <a:lnTo>
                      <a:pt x="282" y="355"/>
                    </a:lnTo>
                    <a:lnTo>
                      <a:pt x="298" y="359"/>
                    </a:lnTo>
                    <a:lnTo>
                      <a:pt x="302" y="360"/>
                    </a:lnTo>
                    <a:lnTo>
                      <a:pt x="303" y="359"/>
                    </a:lnTo>
                    <a:lnTo>
                      <a:pt x="305" y="359"/>
                    </a:lnTo>
                    <a:lnTo>
                      <a:pt x="303" y="357"/>
                    </a:lnTo>
                    <a:lnTo>
                      <a:pt x="303" y="353"/>
                    </a:lnTo>
                    <a:lnTo>
                      <a:pt x="295" y="345"/>
                    </a:lnTo>
                    <a:lnTo>
                      <a:pt x="293" y="341"/>
                    </a:lnTo>
                    <a:lnTo>
                      <a:pt x="291" y="339"/>
                    </a:lnTo>
                    <a:lnTo>
                      <a:pt x="289" y="329"/>
                    </a:lnTo>
                    <a:lnTo>
                      <a:pt x="291" y="315"/>
                    </a:lnTo>
                    <a:lnTo>
                      <a:pt x="295" y="303"/>
                    </a:lnTo>
                    <a:lnTo>
                      <a:pt x="300" y="297"/>
                    </a:lnTo>
                    <a:lnTo>
                      <a:pt x="310" y="292"/>
                    </a:lnTo>
                    <a:lnTo>
                      <a:pt x="321" y="290"/>
                    </a:lnTo>
                    <a:lnTo>
                      <a:pt x="329" y="292"/>
                    </a:lnTo>
                    <a:lnTo>
                      <a:pt x="333" y="296"/>
                    </a:lnTo>
                    <a:lnTo>
                      <a:pt x="333" y="303"/>
                    </a:lnTo>
                    <a:lnTo>
                      <a:pt x="331" y="313"/>
                    </a:lnTo>
                    <a:lnTo>
                      <a:pt x="331" y="322"/>
                    </a:lnTo>
                    <a:lnTo>
                      <a:pt x="333" y="329"/>
                    </a:lnTo>
                    <a:lnTo>
                      <a:pt x="335" y="334"/>
                    </a:lnTo>
                    <a:lnTo>
                      <a:pt x="338" y="338"/>
                    </a:lnTo>
                    <a:lnTo>
                      <a:pt x="340" y="341"/>
                    </a:lnTo>
                    <a:lnTo>
                      <a:pt x="343" y="343"/>
                    </a:lnTo>
                    <a:lnTo>
                      <a:pt x="356" y="341"/>
                    </a:lnTo>
                    <a:lnTo>
                      <a:pt x="394" y="341"/>
                    </a:lnTo>
                    <a:lnTo>
                      <a:pt x="405" y="338"/>
                    </a:lnTo>
                    <a:lnTo>
                      <a:pt x="417" y="336"/>
                    </a:lnTo>
                    <a:lnTo>
                      <a:pt x="434" y="336"/>
                    </a:lnTo>
                    <a:lnTo>
                      <a:pt x="443" y="334"/>
                    </a:lnTo>
                    <a:lnTo>
                      <a:pt x="457" y="336"/>
                    </a:lnTo>
                    <a:lnTo>
                      <a:pt x="476" y="341"/>
                    </a:lnTo>
                    <a:lnTo>
                      <a:pt x="485" y="343"/>
                    </a:lnTo>
                    <a:lnTo>
                      <a:pt x="488" y="339"/>
                    </a:lnTo>
                    <a:lnTo>
                      <a:pt x="488" y="320"/>
                    </a:lnTo>
                    <a:lnTo>
                      <a:pt x="490" y="313"/>
                    </a:lnTo>
                    <a:lnTo>
                      <a:pt x="494" y="301"/>
                    </a:lnTo>
                    <a:lnTo>
                      <a:pt x="499" y="290"/>
                    </a:lnTo>
                    <a:lnTo>
                      <a:pt x="508" y="282"/>
                    </a:lnTo>
                    <a:lnTo>
                      <a:pt x="516" y="278"/>
                    </a:lnTo>
                    <a:lnTo>
                      <a:pt x="525" y="280"/>
                    </a:lnTo>
                    <a:lnTo>
                      <a:pt x="534" y="283"/>
                    </a:lnTo>
                    <a:lnTo>
                      <a:pt x="542" y="285"/>
                    </a:lnTo>
                    <a:lnTo>
                      <a:pt x="551" y="282"/>
                    </a:lnTo>
                    <a:lnTo>
                      <a:pt x="553" y="278"/>
                    </a:lnTo>
                    <a:lnTo>
                      <a:pt x="553" y="276"/>
                    </a:lnTo>
                    <a:lnTo>
                      <a:pt x="551" y="273"/>
                    </a:lnTo>
                    <a:lnTo>
                      <a:pt x="546" y="269"/>
                    </a:lnTo>
                    <a:lnTo>
                      <a:pt x="542" y="266"/>
                    </a:lnTo>
                    <a:lnTo>
                      <a:pt x="537" y="264"/>
                    </a:lnTo>
                    <a:lnTo>
                      <a:pt x="530" y="257"/>
                    </a:lnTo>
                    <a:lnTo>
                      <a:pt x="535" y="254"/>
                    </a:lnTo>
                    <a:lnTo>
                      <a:pt x="546" y="252"/>
                    </a:lnTo>
                    <a:lnTo>
                      <a:pt x="563" y="252"/>
                    </a:lnTo>
                    <a:lnTo>
                      <a:pt x="581" y="250"/>
                    </a:lnTo>
                    <a:lnTo>
                      <a:pt x="600" y="250"/>
                    </a:lnTo>
                    <a:lnTo>
                      <a:pt x="616" y="248"/>
                    </a:lnTo>
                    <a:lnTo>
                      <a:pt x="628" y="248"/>
                    </a:lnTo>
                    <a:lnTo>
                      <a:pt x="631" y="245"/>
                    </a:lnTo>
                    <a:lnTo>
                      <a:pt x="631" y="241"/>
                    </a:lnTo>
                    <a:lnTo>
                      <a:pt x="628" y="234"/>
                    </a:lnTo>
                    <a:lnTo>
                      <a:pt x="624" y="231"/>
                    </a:lnTo>
                    <a:lnTo>
                      <a:pt x="623" y="227"/>
                    </a:lnTo>
                    <a:lnTo>
                      <a:pt x="617" y="222"/>
                    </a:lnTo>
                    <a:lnTo>
                      <a:pt x="597" y="222"/>
                    </a:lnTo>
                    <a:lnTo>
                      <a:pt x="583" y="224"/>
                    </a:lnTo>
                    <a:lnTo>
                      <a:pt x="570" y="224"/>
                    </a:lnTo>
                    <a:lnTo>
                      <a:pt x="556" y="226"/>
                    </a:lnTo>
                    <a:lnTo>
                      <a:pt x="528" y="236"/>
                    </a:lnTo>
                    <a:lnTo>
                      <a:pt x="521" y="234"/>
                    </a:lnTo>
                    <a:lnTo>
                      <a:pt x="516" y="226"/>
                    </a:lnTo>
                    <a:lnTo>
                      <a:pt x="513" y="215"/>
                    </a:lnTo>
                    <a:lnTo>
                      <a:pt x="508" y="206"/>
                    </a:lnTo>
                    <a:lnTo>
                      <a:pt x="504" y="198"/>
                    </a:lnTo>
                    <a:lnTo>
                      <a:pt x="502" y="187"/>
                    </a:lnTo>
                    <a:lnTo>
                      <a:pt x="506" y="178"/>
                    </a:lnTo>
                    <a:lnTo>
                      <a:pt x="516" y="170"/>
                    </a:lnTo>
                    <a:lnTo>
                      <a:pt x="528" y="163"/>
                    </a:lnTo>
                    <a:lnTo>
                      <a:pt x="541" y="154"/>
                    </a:lnTo>
                    <a:lnTo>
                      <a:pt x="555" y="145"/>
                    </a:lnTo>
                    <a:lnTo>
                      <a:pt x="565" y="136"/>
                    </a:lnTo>
                    <a:lnTo>
                      <a:pt x="570" y="129"/>
                    </a:lnTo>
                    <a:lnTo>
                      <a:pt x="570" y="124"/>
                    </a:lnTo>
                    <a:lnTo>
                      <a:pt x="563" y="122"/>
                    </a:lnTo>
                    <a:lnTo>
                      <a:pt x="553" y="121"/>
                    </a:lnTo>
                    <a:lnTo>
                      <a:pt x="539" y="121"/>
                    </a:lnTo>
                    <a:lnTo>
                      <a:pt x="523" y="122"/>
                    </a:lnTo>
                    <a:lnTo>
                      <a:pt x="515" y="124"/>
                    </a:lnTo>
                    <a:lnTo>
                      <a:pt x="511" y="126"/>
                    </a:lnTo>
                    <a:lnTo>
                      <a:pt x="513" y="131"/>
                    </a:lnTo>
                    <a:lnTo>
                      <a:pt x="513" y="138"/>
                    </a:lnTo>
                    <a:lnTo>
                      <a:pt x="511" y="149"/>
                    </a:lnTo>
                    <a:lnTo>
                      <a:pt x="502" y="161"/>
                    </a:lnTo>
                    <a:lnTo>
                      <a:pt x="492" y="171"/>
                    </a:lnTo>
                    <a:lnTo>
                      <a:pt x="481" y="178"/>
                    </a:lnTo>
                    <a:lnTo>
                      <a:pt x="473" y="180"/>
                    </a:lnTo>
                    <a:lnTo>
                      <a:pt x="464" y="180"/>
                    </a:lnTo>
                    <a:lnTo>
                      <a:pt x="455" y="184"/>
                    </a:lnTo>
                    <a:lnTo>
                      <a:pt x="445" y="191"/>
                    </a:lnTo>
                    <a:lnTo>
                      <a:pt x="438" y="201"/>
                    </a:lnTo>
                    <a:lnTo>
                      <a:pt x="436" y="206"/>
                    </a:lnTo>
                    <a:lnTo>
                      <a:pt x="439" y="212"/>
                    </a:lnTo>
                    <a:lnTo>
                      <a:pt x="448" y="215"/>
                    </a:lnTo>
                    <a:lnTo>
                      <a:pt x="459" y="219"/>
                    </a:lnTo>
                    <a:lnTo>
                      <a:pt x="466" y="224"/>
                    </a:lnTo>
                    <a:lnTo>
                      <a:pt x="467" y="231"/>
                    </a:lnTo>
                    <a:lnTo>
                      <a:pt x="460" y="245"/>
                    </a:lnTo>
                    <a:lnTo>
                      <a:pt x="452" y="254"/>
                    </a:lnTo>
                    <a:lnTo>
                      <a:pt x="443" y="264"/>
                    </a:lnTo>
                    <a:lnTo>
                      <a:pt x="436" y="275"/>
                    </a:lnTo>
                    <a:lnTo>
                      <a:pt x="434" y="285"/>
                    </a:lnTo>
                    <a:lnTo>
                      <a:pt x="434" y="290"/>
                    </a:lnTo>
                    <a:lnTo>
                      <a:pt x="432" y="294"/>
                    </a:lnTo>
                    <a:lnTo>
                      <a:pt x="431" y="299"/>
                    </a:lnTo>
                    <a:lnTo>
                      <a:pt x="427" y="301"/>
                    </a:lnTo>
                    <a:lnTo>
                      <a:pt x="422" y="306"/>
                    </a:lnTo>
                    <a:lnTo>
                      <a:pt x="420" y="306"/>
                    </a:lnTo>
                    <a:lnTo>
                      <a:pt x="417" y="308"/>
                    </a:lnTo>
                    <a:lnTo>
                      <a:pt x="406" y="310"/>
                    </a:lnTo>
                    <a:lnTo>
                      <a:pt x="394" y="313"/>
                    </a:lnTo>
                    <a:lnTo>
                      <a:pt x="380" y="315"/>
                    </a:lnTo>
                    <a:lnTo>
                      <a:pt x="368" y="318"/>
                    </a:lnTo>
                    <a:lnTo>
                      <a:pt x="361" y="320"/>
                    </a:lnTo>
                    <a:lnTo>
                      <a:pt x="356" y="320"/>
                    </a:lnTo>
                    <a:lnTo>
                      <a:pt x="354" y="318"/>
                    </a:lnTo>
                    <a:lnTo>
                      <a:pt x="350" y="317"/>
                    </a:lnTo>
                    <a:lnTo>
                      <a:pt x="350" y="294"/>
                    </a:lnTo>
                    <a:lnTo>
                      <a:pt x="347" y="282"/>
                    </a:lnTo>
                    <a:lnTo>
                      <a:pt x="342" y="268"/>
                    </a:lnTo>
                    <a:lnTo>
                      <a:pt x="338" y="255"/>
                    </a:lnTo>
                    <a:lnTo>
                      <a:pt x="336" y="252"/>
                    </a:lnTo>
                    <a:lnTo>
                      <a:pt x="335" y="250"/>
                    </a:lnTo>
                    <a:lnTo>
                      <a:pt x="333" y="250"/>
                    </a:lnTo>
                    <a:lnTo>
                      <a:pt x="329" y="252"/>
                    </a:lnTo>
                    <a:lnTo>
                      <a:pt x="326" y="255"/>
                    </a:lnTo>
                    <a:lnTo>
                      <a:pt x="323" y="257"/>
                    </a:lnTo>
                    <a:lnTo>
                      <a:pt x="321" y="261"/>
                    </a:lnTo>
                    <a:lnTo>
                      <a:pt x="317" y="264"/>
                    </a:lnTo>
                    <a:lnTo>
                      <a:pt x="316" y="268"/>
                    </a:lnTo>
                    <a:lnTo>
                      <a:pt x="316" y="271"/>
                    </a:lnTo>
                    <a:lnTo>
                      <a:pt x="310" y="278"/>
                    </a:lnTo>
                    <a:lnTo>
                      <a:pt x="300" y="280"/>
                    </a:lnTo>
                    <a:lnTo>
                      <a:pt x="286" y="280"/>
                    </a:lnTo>
                    <a:lnTo>
                      <a:pt x="272" y="276"/>
                    </a:lnTo>
                    <a:lnTo>
                      <a:pt x="263" y="269"/>
                    </a:lnTo>
                    <a:lnTo>
                      <a:pt x="256" y="259"/>
                    </a:lnTo>
                    <a:lnTo>
                      <a:pt x="251" y="248"/>
                    </a:lnTo>
                    <a:lnTo>
                      <a:pt x="251" y="234"/>
                    </a:lnTo>
                    <a:lnTo>
                      <a:pt x="249" y="224"/>
                    </a:lnTo>
                    <a:lnTo>
                      <a:pt x="246" y="213"/>
                    </a:lnTo>
                    <a:lnTo>
                      <a:pt x="244" y="205"/>
                    </a:lnTo>
                    <a:lnTo>
                      <a:pt x="246" y="199"/>
                    </a:lnTo>
                    <a:lnTo>
                      <a:pt x="253" y="189"/>
                    </a:lnTo>
                    <a:lnTo>
                      <a:pt x="263" y="175"/>
                    </a:lnTo>
                    <a:lnTo>
                      <a:pt x="275" y="163"/>
                    </a:lnTo>
                    <a:lnTo>
                      <a:pt x="288" y="152"/>
                    </a:lnTo>
                    <a:lnTo>
                      <a:pt x="302" y="145"/>
                    </a:lnTo>
                    <a:lnTo>
                      <a:pt x="329" y="136"/>
                    </a:lnTo>
                    <a:lnTo>
                      <a:pt x="356" y="122"/>
                    </a:lnTo>
                    <a:lnTo>
                      <a:pt x="377" y="107"/>
                    </a:lnTo>
                    <a:lnTo>
                      <a:pt x="391" y="89"/>
                    </a:lnTo>
                    <a:lnTo>
                      <a:pt x="401" y="74"/>
                    </a:lnTo>
                    <a:lnTo>
                      <a:pt x="408" y="65"/>
                    </a:lnTo>
                    <a:lnTo>
                      <a:pt x="413" y="61"/>
                    </a:lnTo>
                    <a:lnTo>
                      <a:pt x="427" y="54"/>
                    </a:lnTo>
                    <a:lnTo>
                      <a:pt x="445" y="44"/>
                    </a:lnTo>
                    <a:lnTo>
                      <a:pt x="508" y="12"/>
                    </a:lnTo>
                    <a:lnTo>
                      <a:pt x="527" y="5"/>
                    </a:lnTo>
                    <a:lnTo>
                      <a:pt x="542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/>
              </a:p>
            </p:txBody>
          </p:sp>
        </p:grpSp>
      </p:grpSp>
      <p:graphicFrame>
        <p:nvGraphicFramePr>
          <p:cNvPr id="78" name="Chart 77"/>
          <p:cNvGraphicFramePr/>
          <p:nvPr>
            <p:extLst>
              <p:ext uri="{D42A27DB-BD31-4B8C-83A1-F6EECF244321}">
                <p14:modId xmlns:p14="http://schemas.microsoft.com/office/powerpoint/2010/main" val="2719913296"/>
              </p:ext>
            </p:extLst>
          </p:nvPr>
        </p:nvGraphicFramePr>
        <p:xfrm>
          <a:off x="7696752" y="3126525"/>
          <a:ext cx="3897445" cy="3506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Titre 1"/>
          <p:cNvSpPr txBox="1">
            <a:spLocks/>
          </p:cNvSpPr>
          <p:nvPr/>
        </p:nvSpPr>
        <p:spPr>
          <a:xfrm>
            <a:off x="1309878" y="363894"/>
            <a:ext cx="5195656" cy="106120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3600" b="1" dirty="0">
                <a:solidFill>
                  <a:srgbClr val="1987C5"/>
                </a:solidFill>
              </a:rPr>
              <a:t>European Collections</a:t>
            </a:r>
          </a:p>
          <a:p>
            <a:pPr algn="l"/>
            <a:endParaRPr lang="en-GB" sz="1800" dirty="0">
              <a:solidFill>
                <a:srgbClr val="1987C5"/>
              </a:solidFill>
            </a:endParaRPr>
          </a:p>
        </p:txBody>
      </p:sp>
      <p:sp>
        <p:nvSpPr>
          <p:cNvPr id="81" name="Titre 1"/>
          <p:cNvSpPr txBox="1">
            <a:spLocks/>
          </p:cNvSpPr>
          <p:nvPr/>
        </p:nvSpPr>
        <p:spPr>
          <a:xfrm>
            <a:off x="1323038" y="1469668"/>
            <a:ext cx="6210960" cy="447364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GB" sz="2400" b="1" dirty="0">
                <a:solidFill>
                  <a:srgbClr val="56A5D5"/>
                </a:solidFill>
                <a:latin typeface="+mn-lt"/>
              </a:rPr>
              <a:t>1.5 billion </a:t>
            </a:r>
            <a:r>
              <a:rPr lang="en-GB" sz="2000" dirty="0">
                <a:solidFill>
                  <a:srgbClr val="56A5D5"/>
                </a:solidFill>
                <a:latin typeface="+mn-lt"/>
              </a:rPr>
              <a:t>specimens </a:t>
            </a:r>
          </a:p>
          <a:p>
            <a:pPr algn="l">
              <a:lnSpc>
                <a:spcPct val="150000"/>
              </a:lnSpc>
            </a:pPr>
            <a:r>
              <a:rPr lang="en-GB" sz="2400" b="1" dirty="0">
                <a:solidFill>
                  <a:srgbClr val="56A5D5"/>
                </a:solidFill>
                <a:latin typeface="+mn-lt"/>
              </a:rPr>
              <a:t>80% </a:t>
            </a:r>
            <a:r>
              <a:rPr lang="en-GB" sz="2000" dirty="0">
                <a:solidFill>
                  <a:srgbClr val="56A5D5"/>
                </a:solidFill>
                <a:latin typeface="+mn-lt"/>
              </a:rPr>
              <a:t>of described biodiversity</a:t>
            </a:r>
          </a:p>
          <a:p>
            <a:pPr algn="l">
              <a:lnSpc>
                <a:spcPct val="150000"/>
              </a:lnSpc>
            </a:pPr>
            <a:r>
              <a:rPr lang="en-GB" sz="2400" b="1" dirty="0">
                <a:solidFill>
                  <a:srgbClr val="56A5D5"/>
                </a:solidFill>
                <a:latin typeface="+mn-lt"/>
              </a:rPr>
              <a:t>100 </a:t>
            </a:r>
            <a:r>
              <a:rPr lang="en-GB" sz="2000" dirty="0">
                <a:solidFill>
                  <a:srgbClr val="56A5D5"/>
                </a:solidFill>
                <a:latin typeface="+mn-lt"/>
              </a:rPr>
              <a:t>collaborative projects</a:t>
            </a:r>
          </a:p>
          <a:p>
            <a:pPr algn="l">
              <a:lnSpc>
                <a:spcPct val="150000"/>
              </a:lnSpc>
            </a:pPr>
            <a:r>
              <a:rPr lang="en-GB" sz="2400" b="1" dirty="0">
                <a:solidFill>
                  <a:srgbClr val="56A5D5"/>
                </a:solidFill>
                <a:latin typeface="+mn-lt"/>
              </a:rPr>
              <a:t>5,000 </a:t>
            </a:r>
            <a:r>
              <a:rPr lang="en-GB" sz="2000" dirty="0">
                <a:solidFill>
                  <a:srgbClr val="56A5D5"/>
                </a:solidFill>
                <a:latin typeface="+mn-lt"/>
              </a:rPr>
              <a:t>scientists</a:t>
            </a:r>
          </a:p>
          <a:p>
            <a:pPr algn="l">
              <a:lnSpc>
                <a:spcPct val="150000"/>
              </a:lnSpc>
            </a:pPr>
            <a:r>
              <a:rPr lang="en-GB" sz="2400" b="1" dirty="0">
                <a:solidFill>
                  <a:srgbClr val="56A5D5"/>
                </a:solidFill>
                <a:latin typeface="+mn-lt"/>
              </a:rPr>
              <a:t>35,000 </a:t>
            </a:r>
            <a:r>
              <a:rPr lang="en-GB" sz="2000" dirty="0">
                <a:solidFill>
                  <a:srgbClr val="56A5D5"/>
                </a:solidFill>
                <a:latin typeface="+mn-lt"/>
              </a:rPr>
              <a:t>scientific visitors pa</a:t>
            </a:r>
          </a:p>
          <a:p>
            <a:pPr algn="l">
              <a:lnSpc>
                <a:spcPct val="150000"/>
              </a:lnSpc>
            </a:pPr>
            <a:r>
              <a:rPr lang="en-GB" sz="2400" b="1" dirty="0">
                <a:solidFill>
                  <a:srgbClr val="56A5D5"/>
                </a:solidFill>
                <a:latin typeface="+mn-lt"/>
              </a:rPr>
              <a:t>7,500 </a:t>
            </a:r>
            <a:r>
              <a:rPr lang="en-GB" sz="2000" dirty="0">
                <a:solidFill>
                  <a:srgbClr val="56A5D5"/>
                </a:solidFill>
                <a:latin typeface="+mn-lt"/>
              </a:rPr>
              <a:t>publications pa</a:t>
            </a:r>
          </a:p>
          <a:p>
            <a:pPr algn="l">
              <a:lnSpc>
                <a:spcPct val="150000"/>
              </a:lnSpc>
            </a:pPr>
            <a:r>
              <a:rPr lang="en-GB" sz="2400" b="1" dirty="0">
                <a:solidFill>
                  <a:srgbClr val="56A5D5"/>
                </a:solidFill>
                <a:latin typeface="+mn-lt"/>
              </a:rPr>
              <a:t>300 </a:t>
            </a:r>
            <a:r>
              <a:rPr lang="en-GB" sz="2000" dirty="0">
                <a:solidFill>
                  <a:srgbClr val="56A5D5"/>
                </a:solidFill>
                <a:latin typeface="+mn-lt"/>
              </a:rPr>
              <a:t>Laboratories</a:t>
            </a:r>
            <a:r>
              <a:rPr lang="en-GB" sz="2400" b="1" dirty="0">
                <a:solidFill>
                  <a:srgbClr val="56A5D5"/>
                </a:solidFill>
                <a:latin typeface="+mn-lt"/>
              </a:rPr>
              <a:t> </a:t>
            </a:r>
          </a:p>
          <a:p>
            <a:pPr algn="l">
              <a:lnSpc>
                <a:spcPct val="150000"/>
              </a:lnSpc>
            </a:pPr>
            <a:r>
              <a:rPr lang="en-GB" sz="2400" b="1" dirty="0">
                <a:solidFill>
                  <a:srgbClr val="56A5D5"/>
                </a:solidFill>
                <a:latin typeface="+mn-lt"/>
              </a:rPr>
              <a:t>10 million </a:t>
            </a:r>
            <a:r>
              <a:rPr lang="en-GB" sz="2000" dirty="0">
                <a:solidFill>
                  <a:srgbClr val="56A5D5"/>
                </a:solidFill>
                <a:latin typeface="+mn-lt"/>
              </a:rPr>
              <a:t>public visitors pa</a:t>
            </a:r>
            <a:endParaRPr lang="en-GB" sz="1800" dirty="0">
              <a:solidFill>
                <a:srgbClr val="56A5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8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1364120" y="2926524"/>
            <a:ext cx="97991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56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28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00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7213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n-GB" sz="3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“Creating an integrated </a:t>
            </a:r>
            <a:r>
              <a:rPr lang="en-GB" sz="3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European infrastructure </a:t>
            </a:r>
            <a:r>
              <a:rPr lang="en-GB" sz="3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for researchers in the natural sciences”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120" y="448010"/>
            <a:ext cx="5400675" cy="1096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64120" y="2468200"/>
            <a:ext cx="775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SYNTHESYS vision:</a:t>
            </a:r>
          </a:p>
        </p:txBody>
      </p:sp>
    </p:spTree>
    <p:extLst>
      <p:ext uri="{BB962C8B-B14F-4D97-AF65-F5344CB8AC3E}">
        <p14:creationId xmlns:p14="http://schemas.microsoft.com/office/powerpoint/2010/main" val="223274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389" y="2019615"/>
            <a:ext cx="12377739" cy="36758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4234"/>
            <a:ext cx="12192000" cy="303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158005"/>
            <a:ext cx="12192000" cy="21231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099" y="742844"/>
            <a:ext cx="6125010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latin typeface="+mj-lt"/>
              </a:rPr>
              <a:t>IA projects lead to ESFRI projects</a:t>
            </a:r>
          </a:p>
          <a:p>
            <a:r>
              <a:rPr lang="en-GB" sz="2400" dirty="0">
                <a:latin typeface="+mj-lt"/>
              </a:rPr>
              <a:t>Commission and national </a:t>
            </a:r>
            <a:r>
              <a:rPr lang="en-GB" sz="2400" dirty="0" smtClean="0">
                <a:latin typeface="+mj-lt"/>
              </a:rPr>
              <a:t>contacts report (2015)</a:t>
            </a:r>
            <a:endParaRPr lang="en-GB" sz="2400" dirty="0">
              <a:latin typeface="+mj-lt"/>
            </a:endParaRPr>
          </a:p>
        </p:txBody>
      </p:sp>
      <p:sp>
        <p:nvSpPr>
          <p:cNvPr id="7" name="Arrow: Down 6"/>
          <p:cNvSpPr/>
          <p:nvPr/>
        </p:nvSpPr>
        <p:spPr>
          <a:xfrm>
            <a:off x="11182350" y="1170298"/>
            <a:ext cx="819150" cy="925201"/>
          </a:xfrm>
          <a:prstGeom prst="downArrow">
            <a:avLst/>
          </a:prstGeom>
          <a:solidFill>
            <a:srgbClr val="C0000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1363325" y="2387202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/>
              <a:t>?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8224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CONDSLIDEISINFO" val="True"/>
  <p:tag name="LASTSLIDEISINFO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48456011-D00A-40B4-8600-D6764FF8C3E4}">
  <we:reference id="wa104178141" version="3.0.4.1" store="en-US" storeType="OMEX"/>
  <we:alternateReferences/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31569</TotalTime>
  <Words>1333</Words>
  <Application>Microsoft Office PowerPoint</Application>
  <PresentationFormat>Custom</PresentationFormat>
  <Paragraphs>366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DiSSCo generic presenation</dc:title>
  <dc:creator>Dimitris Koureas</dc:creator>
  <cp:keywords>DiSSCo;generic;April</cp:keywords>
  <cp:lastModifiedBy>Dimitris Koureas</cp:lastModifiedBy>
  <cp:revision>124</cp:revision>
  <dcterms:created xsi:type="dcterms:W3CDTF">2017-03-30T12:32:42Z</dcterms:created>
  <dcterms:modified xsi:type="dcterms:W3CDTF">2017-06-07T09:23:58Z</dcterms:modified>
</cp:coreProperties>
</file>